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39E18-791E-4F22-BF43-77B030D4DED1}" v="1" dt="2020-06-20T13:20:37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June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June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June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3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6">
            <a:extLst>
              <a:ext uri="{FF2B5EF4-FFF2-40B4-BE49-F238E27FC236}">
                <a16:creationId xmlns:a16="http://schemas.microsoft.com/office/drawing/2014/main" id="{DAFB5B3B-7E35-4B9C-8F62-68A123A1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29" name="Rectangle 78">
            <a:extLst>
              <a:ext uri="{FF2B5EF4-FFF2-40B4-BE49-F238E27FC236}">
                <a16:creationId xmlns:a16="http://schemas.microsoft.com/office/drawing/2014/main" id="{E1D158D2-E27F-4A24-BCF8-69C7F99D4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0" name="Rectangle 80">
            <a:extLst>
              <a:ext uri="{FF2B5EF4-FFF2-40B4-BE49-F238E27FC236}">
                <a16:creationId xmlns:a16="http://schemas.microsoft.com/office/drawing/2014/main" id="{817EDB76-48EF-44A2-ABD9-3BC04E3E2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26F47-745E-4C0D-9F8E-3C221AFC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3831665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Development </a:t>
            </a:r>
            <a:r>
              <a:rPr lang="en-US" sz="4800"/>
              <a:t>of MasterMind </a:t>
            </a:r>
            <a:r>
              <a:rPr lang="en-US" sz="4800" dirty="0"/>
              <a:t>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B8C65-9D54-4101-B4FE-99050EF40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3831665" cy="21926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June 20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pic>
        <p:nvPicPr>
          <p:cNvPr id="4" name="Picture 4" descr="The Mastermind approach to brain research">
            <a:extLst>
              <a:ext uri="{FF2B5EF4-FFF2-40B4-BE49-F238E27FC236}">
                <a16:creationId xmlns:a16="http://schemas.microsoft.com/office/drawing/2014/main" id="{08704218-0BF9-4519-BA9E-3673E102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88" b="91503" l="2308" r="92821">
                        <a14:foregroundMark x1="9231" y1="26471" x2="9231" y2="26471"/>
                        <a14:foregroundMark x1="5385" y1="24510" x2="5385" y2="24510"/>
                        <a14:foregroundMark x1="2308" y1="24183" x2="2308" y2="24183"/>
                        <a14:foregroundMark x1="30256" y1="7190" x2="30256" y2="7190"/>
                        <a14:foregroundMark x1="32051" y1="2288" x2="32051" y2="2288"/>
                        <a14:foregroundMark x1="92821" y1="51634" x2="92821" y2="51634"/>
                        <a14:foregroundMark x1="66667" y1="91503" x2="66667" y2="91503"/>
                        <a14:foregroundMark x1="29487" y1="30392" x2="29487" y2="30392"/>
                        <a14:foregroundMark x1="37179" y1="30392" x2="37179" y2="30392"/>
                        <a14:foregroundMark x1="41538" y1="33987" x2="41538" y2="3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7880" y="1441934"/>
            <a:ext cx="2452895" cy="19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C3838EB-3032-411A-83A5-7D7D09B7F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7210" y="680190"/>
            <a:ext cx="2452895" cy="2675127"/>
          </a:xfrm>
          <a:prstGeom prst="rect">
            <a:avLst/>
          </a:prstGeom>
          <a:solidFill>
            <a:srgbClr val="32C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Python-Logo-PNG-Image">
            <a:extLst>
              <a:ext uri="{FF2B5EF4-FFF2-40B4-BE49-F238E27FC236}">
                <a16:creationId xmlns:a16="http://schemas.microsoft.com/office/drawing/2014/main" id="{2D5A1518-2E0D-460C-A1EE-CED7068F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9105" y="2140066"/>
            <a:ext cx="2452895" cy="12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9384640-A397-4B74-BB2D-98EEFE0FD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7880" y="3456644"/>
            <a:ext cx="2452895" cy="2729753"/>
          </a:xfrm>
          <a:prstGeom prst="rect">
            <a:avLst/>
          </a:prstGeom>
          <a:solidFill>
            <a:srgbClr val="32C4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ronhack | Crunchbase">
            <a:extLst>
              <a:ext uri="{FF2B5EF4-FFF2-40B4-BE49-F238E27FC236}">
                <a16:creationId xmlns:a16="http://schemas.microsoft.com/office/drawing/2014/main" id="{EA452C72-1BA1-40F2-9E3C-6BDFF233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7210" y="3456646"/>
            <a:ext cx="2452895" cy="245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1AE2479-7132-4FBC-8FC0-5B85F71D1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9105" y="3456644"/>
            <a:ext cx="2452895" cy="2729753"/>
          </a:xfrm>
          <a:prstGeom prst="rect">
            <a:avLst/>
          </a:prstGeom>
          <a:solidFill>
            <a:srgbClr val="32C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9DD187C-51A6-48A7-A453-03F94E09C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2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4041D3-25C6-4137-BB78-0FA8F41C2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2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46D9-72FB-41B5-8260-E4D65105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Import packages and define global variables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39216-EF23-4AE0-8054-89653963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709"/>
            <a:ext cx="12192000" cy="3940581"/>
          </a:xfrm>
          <a:prstGeom prst="rect">
            <a:avLst/>
          </a:prstGeom>
        </p:spPr>
      </p:pic>
      <p:pic>
        <p:nvPicPr>
          <p:cNvPr id="5" name="Picture 4" descr="The Mastermind approach to brain research">
            <a:extLst>
              <a:ext uri="{FF2B5EF4-FFF2-40B4-BE49-F238E27FC236}">
                <a16:creationId xmlns:a16="http://schemas.microsoft.com/office/drawing/2014/main" id="{A1230008-391D-4E05-BDD4-921E486A3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8" b="91503" l="2308" r="92821">
                        <a14:foregroundMark x1="9231" y1="26471" x2="9231" y2="26471"/>
                        <a14:foregroundMark x1="5385" y1="24510" x2="5385" y2="24510"/>
                        <a14:foregroundMark x1="2308" y1="24183" x2="2308" y2="24183"/>
                        <a14:foregroundMark x1="30256" y1="7190" x2="30256" y2="7190"/>
                        <a14:foregroundMark x1="32051" y1="2288" x2="32051" y2="2288"/>
                        <a14:foregroundMark x1="92821" y1="51634" x2="92821" y2="51634"/>
                        <a14:foregroundMark x1="66667" y1="91503" x2="66667" y2="91503"/>
                        <a14:foregroundMark x1="29487" y1="30392" x2="29487" y2="30392"/>
                        <a14:foregroundMark x1="37179" y1="30392" x2="37179" y2="30392"/>
                        <a14:foregroundMark x1="41538" y1="33987" x2="41538" y2="3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757" y="3865944"/>
            <a:ext cx="3348049" cy="2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46D9-72FB-41B5-8260-E4D65105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Create a random sequence of colors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ECCEC-CEB4-4412-8E1A-C4928556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583"/>
            <a:ext cx="12192000" cy="1276834"/>
          </a:xfrm>
          <a:prstGeom prst="rect">
            <a:avLst/>
          </a:prstGeom>
        </p:spPr>
      </p:pic>
      <p:pic>
        <p:nvPicPr>
          <p:cNvPr id="9" name="Picture 8" descr="The Mastermind approach to brain research">
            <a:extLst>
              <a:ext uri="{FF2B5EF4-FFF2-40B4-BE49-F238E27FC236}">
                <a16:creationId xmlns:a16="http://schemas.microsoft.com/office/drawing/2014/main" id="{E39A913F-4409-422D-B53D-8DA67085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8" b="91503" l="2308" r="92821">
                        <a14:foregroundMark x1="9231" y1="26471" x2="9231" y2="26471"/>
                        <a14:foregroundMark x1="5385" y1="24510" x2="5385" y2="24510"/>
                        <a14:foregroundMark x1="2308" y1="24183" x2="2308" y2="24183"/>
                        <a14:foregroundMark x1="30256" y1="7190" x2="30256" y2="7190"/>
                        <a14:foregroundMark x1="32051" y1="2288" x2="32051" y2="2288"/>
                        <a14:foregroundMark x1="92821" y1="51634" x2="92821" y2="51634"/>
                        <a14:foregroundMark x1="66667" y1="91503" x2="66667" y2="91503"/>
                        <a14:foregroundMark x1="29487" y1="30392" x2="29487" y2="30392"/>
                        <a14:foregroundMark x1="37179" y1="30392" x2="37179" y2="30392"/>
                        <a14:foregroundMark x1="41538" y1="33987" x2="41538" y2="3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757" y="3865944"/>
            <a:ext cx="3348049" cy="2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46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46D9-72FB-41B5-8260-E4D65105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guesses a sequence of colors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2646B-DD67-409A-AE59-DB0C1344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9" y="1805651"/>
            <a:ext cx="12039702" cy="3275635"/>
          </a:xfrm>
          <a:prstGeom prst="rect">
            <a:avLst/>
          </a:prstGeom>
        </p:spPr>
      </p:pic>
      <p:pic>
        <p:nvPicPr>
          <p:cNvPr id="9" name="Picture 8" descr="The Mastermind approach to brain research">
            <a:extLst>
              <a:ext uri="{FF2B5EF4-FFF2-40B4-BE49-F238E27FC236}">
                <a16:creationId xmlns:a16="http://schemas.microsoft.com/office/drawing/2014/main" id="{34BA92FC-2D53-42E8-8030-7718C64C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8" b="91503" l="2308" r="92821">
                        <a14:foregroundMark x1="9231" y1="26471" x2="9231" y2="26471"/>
                        <a14:foregroundMark x1="5385" y1="24510" x2="5385" y2="24510"/>
                        <a14:foregroundMark x1="2308" y1="24183" x2="2308" y2="24183"/>
                        <a14:foregroundMark x1="30256" y1="7190" x2="30256" y2="7190"/>
                        <a14:foregroundMark x1="32051" y1="2288" x2="32051" y2="2288"/>
                        <a14:foregroundMark x1="92821" y1="51634" x2="92821" y2="51634"/>
                        <a14:foregroundMark x1="66667" y1="91503" x2="66667" y2="91503"/>
                        <a14:foregroundMark x1="29487" y1="30392" x2="29487" y2="30392"/>
                        <a14:foregroundMark x1="37179" y1="30392" x2="37179" y2="30392"/>
                        <a14:foregroundMark x1="41538" y1="33987" x2="41538" y2="3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757" y="3865944"/>
            <a:ext cx="3348049" cy="2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7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89BD79-3CF2-4077-A222-04099706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8" y="1468149"/>
            <a:ext cx="12028821" cy="467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C46D9-72FB-41B5-8260-E4D65105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the guess</a:t>
            </a:r>
          </a:p>
        </p:txBody>
      </p:sp>
      <p:pic>
        <p:nvPicPr>
          <p:cNvPr id="9" name="Picture 8" descr="The Mastermind approach to brain research">
            <a:extLst>
              <a:ext uri="{FF2B5EF4-FFF2-40B4-BE49-F238E27FC236}">
                <a16:creationId xmlns:a16="http://schemas.microsoft.com/office/drawing/2014/main" id="{0B6BAC47-187B-4596-93A5-6C26CD3B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8" b="91503" l="2308" r="92821">
                        <a14:foregroundMark x1="9231" y1="26471" x2="9231" y2="26471"/>
                        <a14:foregroundMark x1="5385" y1="24510" x2="5385" y2="24510"/>
                        <a14:foregroundMark x1="2308" y1="24183" x2="2308" y2="24183"/>
                        <a14:foregroundMark x1="30256" y1="7190" x2="30256" y2="7190"/>
                        <a14:foregroundMark x1="32051" y1="2288" x2="32051" y2="2288"/>
                        <a14:foregroundMark x1="92821" y1="51634" x2="92821" y2="51634"/>
                        <a14:foregroundMark x1="66667" y1="91503" x2="66667" y2="91503"/>
                        <a14:foregroundMark x1="29487" y1="30392" x2="29487" y2="30392"/>
                        <a14:foregroundMark x1="37179" y1="30392" x2="37179" y2="30392"/>
                        <a14:foregroundMark x1="41538" y1="33987" x2="41538" y2="3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757" y="3865944"/>
            <a:ext cx="3348049" cy="2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4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46D9-72FB-41B5-8260-E4D65105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96112-A018-4E71-95EB-16EA72BE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1923919"/>
            <a:ext cx="11910276" cy="3377286"/>
          </a:xfrm>
          <a:prstGeom prst="rect">
            <a:avLst/>
          </a:prstGeom>
        </p:spPr>
      </p:pic>
      <p:pic>
        <p:nvPicPr>
          <p:cNvPr id="10" name="Picture 9" descr="The Mastermind approach to brain research">
            <a:extLst>
              <a:ext uri="{FF2B5EF4-FFF2-40B4-BE49-F238E27FC236}">
                <a16:creationId xmlns:a16="http://schemas.microsoft.com/office/drawing/2014/main" id="{D9349243-0D2E-46E1-82B2-22BAAAEC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8" b="91503" l="2308" r="92821">
                        <a14:foregroundMark x1="9231" y1="26471" x2="9231" y2="26471"/>
                        <a14:foregroundMark x1="5385" y1="24510" x2="5385" y2="24510"/>
                        <a14:foregroundMark x1="2308" y1="24183" x2="2308" y2="24183"/>
                        <a14:foregroundMark x1="30256" y1="7190" x2="30256" y2="7190"/>
                        <a14:foregroundMark x1="32051" y1="2288" x2="32051" y2="2288"/>
                        <a14:foregroundMark x1="92821" y1="51634" x2="92821" y2="51634"/>
                        <a14:foregroundMark x1="66667" y1="91503" x2="66667" y2="91503"/>
                        <a14:foregroundMark x1="29487" y1="30392" x2="29487" y2="30392"/>
                        <a14:foregroundMark x1="37179" y1="30392" x2="37179" y2="30392"/>
                        <a14:foregroundMark x1="41538" y1="33987" x2="41538" y2="3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757" y="3865944"/>
            <a:ext cx="3348049" cy="2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A0B2D9-F383-4109-844E-F8E3708F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2" y="1395016"/>
            <a:ext cx="10293752" cy="5097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C46D9-72FB-41B5-8260-E4D65105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game!</a:t>
            </a:r>
          </a:p>
        </p:txBody>
      </p:sp>
      <p:pic>
        <p:nvPicPr>
          <p:cNvPr id="10" name="Picture 9" descr="The Mastermind approach to brain research">
            <a:extLst>
              <a:ext uri="{FF2B5EF4-FFF2-40B4-BE49-F238E27FC236}">
                <a16:creationId xmlns:a16="http://schemas.microsoft.com/office/drawing/2014/main" id="{D9349243-0D2E-46E1-82B2-22BAAAEC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8" b="91503" l="2308" r="92821">
                        <a14:foregroundMark x1="9231" y1="26471" x2="9231" y2="26471"/>
                        <a14:foregroundMark x1="5385" y1="24510" x2="5385" y2="24510"/>
                        <a14:foregroundMark x1="2308" y1="24183" x2="2308" y2="24183"/>
                        <a14:foregroundMark x1="30256" y1="7190" x2="30256" y2="7190"/>
                        <a14:foregroundMark x1="32051" y1="2288" x2="32051" y2="2288"/>
                        <a14:foregroundMark x1="92821" y1="51634" x2="92821" y2="51634"/>
                        <a14:foregroundMark x1="66667" y1="91503" x2="66667" y2="91503"/>
                        <a14:foregroundMark x1="29487" y1="30392" x2="29487" y2="30392"/>
                        <a14:foregroundMark x1="37179" y1="30392" x2="37179" y2="30392"/>
                        <a14:foregroundMark x1="41538" y1="33987" x2="41538" y2="3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757" y="3865944"/>
            <a:ext cx="3348049" cy="2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5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Dante</vt:lpstr>
      <vt:lpstr>Dante (Headings)2</vt:lpstr>
      <vt:lpstr>Wingdings 2</vt:lpstr>
      <vt:lpstr>OffsetVTI</vt:lpstr>
      <vt:lpstr>Development of MasterMind in Python</vt:lpstr>
      <vt:lpstr>Import packages and define global variables</vt:lpstr>
      <vt:lpstr>Create a random sequence of colors</vt:lpstr>
      <vt:lpstr>User guesses a sequence of colors</vt:lpstr>
      <vt:lpstr>Verify the guess</vt:lpstr>
      <vt:lpstr>Main function</vt:lpstr>
      <vt:lpstr>Run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MasterMind in Python</dc:title>
  <dc:creator>Luca Zanna</dc:creator>
  <cp:lastModifiedBy>Luca Zanna</cp:lastModifiedBy>
  <cp:revision>2</cp:revision>
  <dcterms:created xsi:type="dcterms:W3CDTF">2020-06-20T09:41:22Z</dcterms:created>
  <dcterms:modified xsi:type="dcterms:W3CDTF">2020-06-20T15:11:08Z</dcterms:modified>
</cp:coreProperties>
</file>