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90FF-347E-4FC7-858B-EB38D7422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67107-5587-4BDB-A779-F1524ED6A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7BF3-E1F6-42FB-9B67-63EC33C7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FF8A-F52F-44DE-A2DC-64EB2BEF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1AB2-372F-4921-867E-1E0864BD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0812-AE7C-417A-B13C-4F5A5179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873B8-3C05-4011-9758-9A4099BDC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9898-56DB-4416-A179-05704482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8F56-1E97-47CA-B7A8-17F32E3E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C178-A8D9-4003-9E14-979B1E24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F5725-1618-4830-9016-DFC997B78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E4F24-8595-4E7E-B4A0-F09EC64E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2B52-D50F-4872-A6A9-AB1DB238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150D-DF9A-4F21-91A3-D542D1A7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9576-4083-424B-BF06-1E6DD4DC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261-3DF0-42E2-B060-96C45B8E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0FEF-FE19-42BD-844B-84F6A9F3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60F9-F058-4510-97EB-CBBDD3E6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F289-0AD3-4905-BEDC-08D528B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F281-7EB2-4709-917D-D9EB4B1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040A-B476-40F6-B6EE-645D1EE2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4AB8-392A-4C61-8B9F-44C45C8B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EA8E-DB02-46D9-9C0D-3D67C58E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74A0-6F20-47EE-802B-E230F73D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82B63-3C3B-4EB4-9DFF-9ADFB41C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B2CE-CBF6-49A2-B483-DCBB18D4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85AF-BFB8-4547-84C3-4225A0D3C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1346E-C5FC-4DB1-B97C-512A8B31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1010-920C-487C-A746-EE598B4C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F50D-273F-47EB-94D5-6383B2D9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6B3AE-F711-407C-8937-D6E56B75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62B3-3D97-4241-A182-92FEEFA8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03D7A-A05D-429C-8649-D25A201D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E0D1E-4DFC-4E3C-9549-3FB3BD71E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BE8F1-9E53-4950-A66C-56F6C4569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F3C22-246B-48EE-8E1F-EC6231BF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F112-F298-4FEA-AE50-3C7AD08B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124E2-59B2-4A67-955A-381564B6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5205C-AF93-4A26-9B54-343B68B9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2F6F-FA39-4465-88A9-7C6472EB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BDEA9-9533-49A1-8D5D-0B4B27C8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A12B7-8686-4AF6-B3EE-35EF8F32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9954F-57E6-47C1-A3CE-95F1D268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8AAAB-3CE6-440E-A76F-F8AD20C3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6BA8-3FC5-45C6-B03B-6CEBBCAB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D760-8768-4AA4-B881-B43C1129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A1F0-0F2A-489E-B8A5-628E696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69F0-92AA-4143-B7A3-E82178C6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D77E9-39AE-4E6F-A5B6-B0B38C9CC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10FBD-673E-4FA4-9824-EED4CF81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72A83-848C-44F4-9196-9003D70E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36C7F-CCC5-4743-B6C8-C85AB6CF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C911-12A1-4B67-B593-85A89AE3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099FF-824D-4247-8D90-C8E3C63B1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03266-545D-4905-BA45-EA9709F9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7AFD3-2A96-4419-A151-3F6D0594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52AD2-2BC0-464D-BEB9-17F5C5E5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516B-9F79-4938-AC6F-2CE9AF44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19075-771B-428E-A768-ADDEFE89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4D335-1C9A-4E35-BFB0-0006FD10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1CA8-E452-4005-A8E8-28DE3ABC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F0FF-5BC6-4BBD-9299-7FCB432D9898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C2F6-ACB7-43D6-B4D0-6C6DA9FF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1FE-F435-4105-ADD7-661E26849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0760-9A36-4460-B2ED-2E9A0599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7E676C-1815-40ED-AF37-4AF3CAABF97D}"/>
              </a:ext>
            </a:extLst>
          </p:cNvPr>
          <p:cNvSpPr/>
          <p:nvPr/>
        </p:nvSpPr>
        <p:spPr>
          <a:xfrm rot="21305827">
            <a:off x="5114944" y="762049"/>
            <a:ext cx="3365028" cy="3224260"/>
          </a:xfrm>
          <a:custGeom>
            <a:avLst/>
            <a:gdLst>
              <a:gd name="connsiteX0" fmla="*/ 0 w 2055222"/>
              <a:gd name="connsiteY0" fmla="*/ 2107474 h 2107474"/>
              <a:gd name="connsiteX1" fmla="*/ 862148 w 2055222"/>
              <a:gd name="connsiteY1" fmla="*/ 0 h 2107474"/>
              <a:gd name="connsiteX2" fmla="*/ 2055222 w 2055222"/>
              <a:gd name="connsiteY2" fmla="*/ 1071154 h 2107474"/>
              <a:gd name="connsiteX3" fmla="*/ 0 w 2055222"/>
              <a:gd name="connsiteY3" fmla="*/ 2107474 h 210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222" h="2107474">
                <a:moveTo>
                  <a:pt x="0" y="2107474"/>
                </a:moveTo>
                <a:lnTo>
                  <a:pt x="862148" y="0"/>
                </a:lnTo>
                <a:lnTo>
                  <a:pt x="2055222" y="1071154"/>
                </a:lnTo>
                <a:lnTo>
                  <a:pt x="0" y="210747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40000"/>
            </a:schemeClr>
          </a:solidFill>
          <a:ln w="203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339725-A30F-404C-A869-F31584874651}"/>
              </a:ext>
            </a:extLst>
          </p:cNvPr>
          <p:cNvSpPr/>
          <p:nvPr/>
        </p:nvSpPr>
        <p:spPr>
          <a:xfrm>
            <a:off x="3579230" y="1654630"/>
            <a:ext cx="3579198" cy="3769861"/>
          </a:xfrm>
          <a:custGeom>
            <a:avLst/>
            <a:gdLst>
              <a:gd name="connsiteX0" fmla="*/ 0 w 2699657"/>
              <a:gd name="connsiteY0" fmla="*/ 2246811 h 2246811"/>
              <a:gd name="connsiteX1" fmla="*/ 357052 w 2699657"/>
              <a:gd name="connsiteY1" fmla="*/ 1097280 h 2246811"/>
              <a:gd name="connsiteX2" fmla="*/ 1158240 w 2699657"/>
              <a:gd name="connsiteY2" fmla="*/ 1515291 h 2246811"/>
              <a:gd name="connsiteX3" fmla="*/ 2699657 w 2699657"/>
              <a:gd name="connsiteY3" fmla="*/ 0 h 224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246811">
                <a:moveTo>
                  <a:pt x="0" y="2246811"/>
                </a:moveTo>
                <a:cubicBezTo>
                  <a:pt x="82006" y="1733005"/>
                  <a:pt x="164012" y="1219200"/>
                  <a:pt x="357052" y="1097280"/>
                </a:cubicBezTo>
                <a:cubicBezTo>
                  <a:pt x="550092" y="975360"/>
                  <a:pt x="767806" y="1698171"/>
                  <a:pt x="1158240" y="1515291"/>
                </a:cubicBezTo>
                <a:cubicBezTo>
                  <a:pt x="1548674" y="1332411"/>
                  <a:pt x="2124165" y="666205"/>
                  <a:pt x="2699657" y="0"/>
                </a:cubicBezTo>
              </a:path>
            </a:pathLst>
          </a:custGeom>
          <a:ln w="2286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7FE668-818C-47BC-ABF2-BA1DC3EBE988}"/>
              </a:ext>
            </a:extLst>
          </p:cNvPr>
          <p:cNvGrpSpPr/>
          <p:nvPr/>
        </p:nvGrpSpPr>
        <p:grpSpPr>
          <a:xfrm>
            <a:off x="4037661" y="1203540"/>
            <a:ext cx="3682767" cy="3682768"/>
            <a:chOff x="4037661" y="1203540"/>
            <a:chExt cx="3682767" cy="368276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A096B5-FA64-441D-A528-875021901F20}"/>
                </a:ext>
              </a:extLst>
            </p:cNvPr>
            <p:cNvCxnSpPr/>
            <p:nvPr/>
          </p:nvCxnSpPr>
          <p:spPr>
            <a:xfrm>
              <a:off x="4037661" y="4886308"/>
              <a:ext cx="3682767" cy="0"/>
            </a:xfrm>
            <a:prstGeom prst="line">
              <a:avLst/>
            </a:prstGeom>
            <a:ln w="2540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5852438-983F-4BB4-8709-49D36FF3985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96278" y="3044924"/>
              <a:ext cx="3682767" cy="0"/>
            </a:xfrm>
            <a:prstGeom prst="line">
              <a:avLst/>
            </a:prstGeom>
            <a:ln w="2540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4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Zavarella</dc:creator>
  <cp:lastModifiedBy>Luca Zavarella</cp:lastModifiedBy>
  <cp:revision>1</cp:revision>
  <dcterms:created xsi:type="dcterms:W3CDTF">2022-01-26T07:51:18Z</dcterms:created>
  <dcterms:modified xsi:type="dcterms:W3CDTF">2022-01-26T08:30:23Z</dcterms:modified>
</cp:coreProperties>
</file>