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Zavarella" userId="7ba8848fe0992bd8" providerId="LiveId" clId="{1FD8EE5B-1820-4CC1-9B11-B0BEBB561A42}"/>
    <pc:docChg chg="custSel modSld">
      <pc:chgData name="Luca Zavarella" userId="7ba8848fe0992bd8" providerId="LiveId" clId="{1FD8EE5B-1820-4CC1-9B11-B0BEBB561A42}" dt="2022-01-30T10:18:30.243" v="5" actId="20577"/>
      <pc:docMkLst>
        <pc:docMk/>
      </pc:docMkLst>
      <pc:sldChg chg="addSp delSp modSp mod">
        <pc:chgData name="Luca Zavarella" userId="7ba8848fe0992bd8" providerId="LiveId" clId="{1FD8EE5B-1820-4CC1-9B11-B0BEBB561A42}" dt="2022-01-30T10:18:30.243" v="5" actId="20577"/>
        <pc:sldMkLst>
          <pc:docMk/>
          <pc:sldMk cId="3787022109" sldId="256"/>
        </pc:sldMkLst>
        <pc:spChg chg="mod">
          <ac:chgData name="Luca Zavarella" userId="7ba8848fe0992bd8" providerId="LiveId" clId="{1FD8EE5B-1820-4CC1-9B11-B0BEBB561A42}" dt="2022-01-30T10:18:30.243" v="5" actId="20577"/>
          <ac:spMkLst>
            <pc:docMk/>
            <pc:sldMk cId="3787022109" sldId="256"/>
            <ac:spMk id="15" creationId="{58BF9E43-1AFF-4F06-8BCC-9D2D74909AD6}"/>
          </ac:spMkLst>
        </pc:spChg>
        <pc:picChg chg="del">
          <ac:chgData name="Luca Zavarella" userId="7ba8848fe0992bd8" providerId="LiveId" clId="{1FD8EE5B-1820-4CC1-9B11-B0BEBB561A42}" dt="2022-01-30T10:16:04.023" v="0" actId="478"/>
          <ac:picMkLst>
            <pc:docMk/>
            <pc:sldMk cId="3787022109" sldId="256"/>
            <ac:picMk id="20" creationId="{C03CED41-E866-4E3E-8C38-2DA2DF1EEC1F}"/>
          </ac:picMkLst>
        </pc:picChg>
        <pc:picChg chg="add mod">
          <ac:chgData name="Luca Zavarella" userId="7ba8848fe0992bd8" providerId="LiveId" clId="{1FD8EE5B-1820-4CC1-9B11-B0BEBB561A42}" dt="2022-01-30T10:16:25.077" v="4" actId="1076"/>
          <ac:picMkLst>
            <pc:docMk/>
            <pc:sldMk cId="3787022109" sldId="256"/>
            <ac:picMk id="23" creationId="{92D205E0-3E01-48C0-9404-B7258A108C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0012-9466-412E-B765-B9A0147B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D2133-490F-4688-8D08-13C67404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7942-C34D-4E0A-BC7F-E2E8F78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97E1-745B-467A-966A-6278EF31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A342-0DF3-4B9F-97CE-E7001EB9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11A3-7456-43A2-BFFE-41016809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08F91-91DD-44C1-B023-9A99CDA1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4D03-696A-4242-BB63-50CD371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3D16-47B8-4F9F-969E-D49702EF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5755-76C5-45C4-A628-B077B568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ED6B1-3266-4CA2-86C0-81773AADD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37E25-3C14-4CFD-B0AB-7002DDCE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68D5-AAED-46C3-82CE-7F012E15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CBDB-D79C-4FF8-8C6A-3AE32CE4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D320-CC32-47C1-9CB7-E0196404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71F-24A4-47B5-B1B0-80737755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4A35-115F-4CF1-941A-33C14E8E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A656-CF0F-4F8D-8BF5-2EC926DB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5A0AD-F5F1-4C1F-BDD8-E720BB93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A1B8-D8CE-4497-B6EA-2FF76DC5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EE28-1BA1-4848-9509-475C4E75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112E1-A8FC-4CFC-873B-903F84E6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87E4-0D1F-4906-BA07-1784B427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C88C-2C2C-4B8F-B72E-69D33015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38FF-6065-40DE-A27B-39B851D4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7DE8-90C2-42B1-B8B8-78D766E0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8175-B505-435F-ADCA-BDBB9037B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F853-718E-4CF1-9243-C051AB42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3FAE-4E8B-4956-8A93-F41AF30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87DA0-89F9-440D-B4B5-A7EC3848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834F-557D-48F8-9B78-CF25AE6F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907-B6C2-42E7-B4C7-EA6526BC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0087-9FAD-465C-B779-58834BA4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E19B-0BBA-4E08-BE3A-2E92B002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F8420-D08D-454C-A902-7C4A6A65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AA2A-7AFE-4A24-AE1E-5099771E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1A4A3-DA0A-4B7B-8F6F-29A5DA70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5CD45-9D46-48D4-A128-BA9335B1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F2182-2F1F-48F3-A38D-99A15CD4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69D-4C76-446C-BFC5-14E138BC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319A-F121-404E-9813-32963929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EEDC4-C677-4A9F-A3DE-C399F375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35B6-F288-4F9B-9C5A-E21CB9D6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6972-4A5F-4300-A4B5-4CE12C2F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90EF9-77DD-4FD3-9561-723B2A57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17BE3-6DE1-43C1-A577-5056D46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468D-8C74-428F-BCA7-7BA6C8F5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A306-AF8B-42E9-98E6-3203DB54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FD77-CC2E-4A50-ABCC-3F29741B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8C3B-007B-40FA-B2AD-792EDC46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9448-EF5A-41B9-9716-90CEAA3F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1C79-C08E-4D96-88A4-5A49AFD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AED6-3DFE-4F6E-8715-40CECEB2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CD85-0E52-4611-A026-19AD040A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E3012-A8E8-4923-8549-51CB6237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4CFBF-69AD-4D19-8A55-5F274A67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6D210-DB32-4633-AA4C-04E13811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073B-18A7-4721-B120-399E59D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AC71C-5CA4-4626-B78D-F33C670F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0FCD-C3E7-4D5F-8830-6B8E558D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CD69-9385-4CF8-A74F-6EEE81866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6954-3116-46C8-A33F-C61BF8CDF082}" type="datetimeFigureOut">
              <a:rPr lang="en-US" smtClean="0"/>
              <a:t>2022-01-30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52CE-AB01-40A9-A991-4FBF3B51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9FD5-7778-48B4-874A-B732E3F0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8F59-A195-4E63-9A3B-3493D477C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DEAA6-E773-41B4-AAA8-FBA77CB06A71}"/>
              </a:ext>
            </a:extLst>
          </p:cNvPr>
          <p:cNvCxnSpPr>
            <a:cxnSpLocks/>
          </p:cNvCxnSpPr>
          <p:nvPr/>
        </p:nvCxnSpPr>
        <p:spPr>
          <a:xfrm>
            <a:off x="1375954" y="1689463"/>
            <a:ext cx="0" cy="414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A66650-64C9-4C1F-88F6-91D7E26C8B6C}"/>
              </a:ext>
            </a:extLst>
          </p:cNvPr>
          <p:cNvSpPr txBox="1"/>
          <p:nvPr/>
        </p:nvSpPr>
        <p:spPr>
          <a:xfrm>
            <a:off x="903513" y="5560421"/>
            <a:ext cx="40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14C56-F705-4A53-906A-42946A88CFEB}"/>
              </a:ext>
            </a:extLst>
          </p:cNvPr>
          <p:cNvSpPr/>
          <p:nvPr/>
        </p:nvSpPr>
        <p:spPr>
          <a:xfrm>
            <a:off x="2002971" y="1959429"/>
            <a:ext cx="531221" cy="35059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Actual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B5286-D412-47B1-A726-FE9210EE9F4B}"/>
              </a:ext>
            </a:extLst>
          </p:cNvPr>
          <p:cNvSpPr/>
          <p:nvPr/>
        </p:nvSpPr>
        <p:spPr>
          <a:xfrm>
            <a:off x="2895597" y="3823063"/>
            <a:ext cx="531221" cy="16423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Predicted values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7A038-77A2-4FE3-A987-98D2E40A30BF}"/>
              </a:ext>
            </a:extLst>
          </p:cNvPr>
          <p:cNvCxnSpPr/>
          <p:nvPr/>
        </p:nvCxnSpPr>
        <p:spPr>
          <a:xfrm flipH="1">
            <a:off x="1306284" y="1959429"/>
            <a:ext cx="6966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C66304-F081-48EC-BD79-6562A284DF35}"/>
              </a:ext>
            </a:extLst>
          </p:cNvPr>
          <p:cNvCxnSpPr>
            <a:cxnSpLocks/>
          </p:cNvCxnSpPr>
          <p:nvPr/>
        </p:nvCxnSpPr>
        <p:spPr>
          <a:xfrm flipH="1">
            <a:off x="1306284" y="3823063"/>
            <a:ext cx="158931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B91AD2-CA66-4DB5-8C19-07BDCA072A85}"/>
              </a:ext>
            </a:extLst>
          </p:cNvPr>
          <p:cNvCxnSpPr>
            <a:cxnSpLocks/>
          </p:cNvCxnSpPr>
          <p:nvPr/>
        </p:nvCxnSpPr>
        <p:spPr>
          <a:xfrm flipH="1">
            <a:off x="1306283" y="5461057"/>
            <a:ext cx="158931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BF9E43-1AFF-4F06-8BCC-9D2D74909AD6}"/>
              </a:ext>
            </a:extLst>
          </p:cNvPr>
          <p:cNvSpPr txBox="1"/>
          <p:nvPr/>
        </p:nvSpPr>
        <p:spPr>
          <a:xfrm>
            <a:off x="853444" y="1689463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A2CBA-F0A9-439F-A654-D686FF10E00A}"/>
              </a:ext>
            </a:extLst>
          </p:cNvPr>
          <p:cNvSpPr txBox="1"/>
          <p:nvPr/>
        </p:nvSpPr>
        <p:spPr>
          <a:xfrm>
            <a:off x="849088" y="3512122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CF58F-FAF4-45A5-962D-B11A8C86D4F9}"/>
              </a:ext>
            </a:extLst>
          </p:cNvPr>
          <p:cNvSpPr txBox="1"/>
          <p:nvPr/>
        </p:nvSpPr>
        <p:spPr>
          <a:xfrm>
            <a:off x="849088" y="5128567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</a:t>
            </a:r>
            <a:r>
              <a:rPr lang="en-US" baseline="-25000" dirty="0"/>
              <a:t>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3313A0-D6D5-4557-8098-A3F7C776F609}"/>
              </a:ext>
            </a:extLst>
          </p:cNvPr>
          <p:cNvSpPr/>
          <p:nvPr/>
        </p:nvSpPr>
        <p:spPr>
          <a:xfrm>
            <a:off x="4051946" y="3462940"/>
            <a:ext cx="888275" cy="720243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D205E0-3E01-48C0-9404-B7258A10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49" y="2292412"/>
            <a:ext cx="4684640" cy="29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2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Zavarella</dc:creator>
  <cp:lastModifiedBy>Luca Zavarella</cp:lastModifiedBy>
  <cp:revision>1</cp:revision>
  <dcterms:created xsi:type="dcterms:W3CDTF">2022-01-29T23:20:56Z</dcterms:created>
  <dcterms:modified xsi:type="dcterms:W3CDTF">2022-01-30T10:18:37Z</dcterms:modified>
</cp:coreProperties>
</file>