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5191AF2F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64" userDrawn="1">
          <p15:clr>
            <a:srgbClr val="A4A3A4"/>
          </p15:clr>
        </p15:guide>
        <p15:guide id="2" pos="9536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A101CCD-73F9-46A1-56B3-EF13C2EFDA0C}" name="Hoorn, Pim van der" initials="PH" userId="S::w.l.f.v.d.hoorn@tue.nl::86a908ff-197b-4b7a-90fe-ab694b12579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FF9900"/>
    <a:srgbClr val="FFC000"/>
    <a:srgbClr val="0066FF"/>
    <a:srgbClr val="C61D22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BC0358-B455-424F-BF89-6E106A8DBB54}" v="13" dt="2025-08-21T11:27:21.8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36"/>
    <p:restoredTop sz="94698"/>
  </p:normalViewPr>
  <p:slideViewPr>
    <p:cSldViewPr snapToGrid="0" snapToObjects="1">
      <p:cViewPr varScale="1">
        <p:scale>
          <a:sx n="19" d="100"/>
          <a:sy n="19" d="100"/>
        </p:scale>
        <p:origin x="3120" y="162"/>
      </p:cViewPr>
      <p:guideLst>
        <p:guide orient="horz" pos="13164"/>
        <p:guide pos="95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microsoft.com/office/2018/10/relationships/authors" Target="author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tvoort, Mike van" userId="3315340a-ae92-4c66-8903-e8a1f605944f" providerId="ADAL" clId="{5FF0014D-CE81-4008-851A-E16EE42A98AC}"/>
    <pc:docChg chg="undo custSel modSld">
      <pc:chgData name="Santvoort, Mike van" userId="3315340a-ae92-4c66-8903-e8a1f605944f" providerId="ADAL" clId="{5FF0014D-CE81-4008-851A-E16EE42A98AC}" dt="2023-02-15T12:24:53.391" v="2140" actId="1036"/>
      <pc:docMkLst>
        <pc:docMk/>
      </pc:docMkLst>
      <pc:sldChg chg="addSp delSp modSp mod">
        <pc:chgData name="Santvoort, Mike van" userId="3315340a-ae92-4c66-8903-e8a1f605944f" providerId="ADAL" clId="{5FF0014D-CE81-4008-851A-E16EE42A98AC}" dt="2023-02-15T12:24:53.391" v="2140" actId="1036"/>
        <pc:sldMkLst>
          <pc:docMk/>
          <pc:sldMk cId="1368502063" sldId="256"/>
        </pc:sldMkLst>
      </pc:sldChg>
    </pc:docChg>
  </pc:docChgLst>
  <pc:docChgLst>
    <pc:chgData name="Santvoort, Mike van" userId="3315340a-ae92-4c66-8903-e8a1f605944f" providerId="ADAL" clId="{065A17D8-876B-4C6D-B73F-86A933E7DAB0}"/>
    <pc:docChg chg="undo custSel modSld">
      <pc:chgData name="Santvoort, Mike van" userId="3315340a-ae92-4c66-8903-e8a1f605944f" providerId="ADAL" clId="{065A17D8-876B-4C6D-B73F-86A933E7DAB0}" dt="2023-09-29T11:28:03.338" v="3621" actId="688"/>
      <pc:docMkLst>
        <pc:docMk/>
      </pc:docMkLst>
      <pc:sldChg chg="addSp delSp modSp mod modAnim">
        <pc:chgData name="Santvoort, Mike van" userId="3315340a-ae92-4c66-8903-e8a1f605944f" providerId="ADAL" clId="{065A17D8-876B-4C6D-B73F-86A933E7DAB0}" dt="2023-09-29T11:28:03.338" v="3621" actId="688"/>
        <pc:sldMkLst>
          <pc:docMk/>
          <pc:sldMk cId="1368502063" sldId="256"/>
        </pc:sldMkLst>
      </pc:sldChg>
    </pc:docChg>
  </pc:docChgLst>
  <pc:docChgLst>
    <pc:chgData name="Santvoort, Mike van" userId="3315340a-ae92-4c66-8903-e8a1f605944f" providerId="ADAL" clId="{5D18C053-1A7B-4CA9-9259-AC134DA13030}"/>
    <pc:docChg chg="undo custSel modSld">
      <pc:chgData name="Santvoort, Mike van" userId="3315340a-ae92-4c66-8903-e8a1f605944f" providerId="ADAL" clId="{5D18C053-1A7B-4CA9-9259-AC134DA13030}" dt="2023-10-23T08:40:52.595" v="326" actId="1037"/>
      <pc:docMkLst>
        <pc:docMk/>
      </pc:docMkLst>
      <pc:sldChg chg="delSp modSp mod delAnim">
        <pc:chgData name="Santvoort, Mike van" userId="3315340a-ae92-4c66-8903-e8a1f605944f" providerId="ADAL" clId="{5D18C053-1A7B-4CA9-9259-AC134DA13030}" dt="2023-10-23T08:40:52.595" v="326" actId="1037"/>
        <pc:sldMkLst>
          <pc:docMk/>
          <pc:sldMk cId="1368502063" sldId="256"/>
        </pc:sldMkLst>
      </pc:sldChg>
    </pc:docChg>
  </pc:docChgLst>
  <pc:docChgLst>
    <pc:chgData name="Hoorn, Pim van der" userId="86a908ff-197b-4b7a-90fe-ab694b12579e" providerId="ADAL" clId="{CBBC0358-B455-424F-BF89-6E106A8DBB54}"/>
    <pc:docChg chg="undo custSel modSld">
      <pc:chgData name="Hoorn, Pim van der" userId="86a908ff-197b-4b7a-90fe-ab694b12579e" providerId="ADAL" clId="{CBBC0358-B455-424F-BF89-6E106A8DBB54}" dt="2025-08-21T11:33:26.851" v="1394" actId="20577"/>
      <pc:docMkLst>
        <pc:docMk/>
      </pc:docMkLst>
      <pc:sldChg chg="addSp delSp modSp mod">
        <pc:chgData name="Hoorn, Pim van der" userId="86a908ff-197b-4b7a-90fe-ab694b12579e" providerId="ADAL" clId="{CBBC0358-B455-424F-BF89-6E106A8DBB54}" dt="2025-08-21T11:33:26.851" v="1394" actId="20577"/>
        <pc:sldMkLst>
          <pc:docMk/>
          <pc:sldMk cId="1368502063" sldId="256"/>
        </pc:sldMkLst>
        <pc:spChg chg="add del mod">
          <ac:chgData name="Hoorn, Pim van der" userId="86a908ff-197b-4b7a-90fe-ab694b12579e" providerId="ADAL" clId="{CBBC0358-B455-424F-BF89-6E106A8DBB54}" dt="2025-08-21T11:14:22.720" v="121" actId="478"/>
          <ac:spMkLst>
            <pc:docMk/>
            <pc:sldMk cId="1368502063" sldId="256"/>
            <ac:spMk id="2" creationId="{E990F99E-DC28-6548-7DC0-CC407DECDE4E}"/>
          </ac:spMkLst>
        </pc:spChg>
        <pc:spChg chg="del mod">
          <ac:chgData name="Hoorn, Pim van der" userId="86a908ff-197b-4b7a-90fe-ab694b12579e" providerId="ADAL" clId="{CBBC0358-B455-424F-BF89-6E106A8DBB54}" dt="2025-08-21T11:29:36.609" v="1013" actId="478"/>
          <ac:spMkLst>
            <pc:docMk/>
            <pc:sldMk cId="1368502063" sldId="256"/>
            <ac:spMk id="3" creationId="{C01719A4-5B5F-410D-8B0D-B5BCF17ADCDC}"/>
          </ac:spMkLst>
        </pc:spChg>
        <pc:spChg chg="del mod">
          <ac:chgData name="Hoorn, Pim van der" userId="86a908ff-197b-4b7a-90fe-ab694b12579e" providerId="ADAL" clId="{CBBC0358-B455-424F-BF89-6E106A8DBB54}" dt="2025-08-21T11:23:44.761" v="623" actId="478"/>
          <ac:spMkLst>
            <pc:docMk/>
            <pc:sldMk cId="1368502063" sldId="256"/>
            <ac:spMk id="4" creationId="{10C89DC1-FBC4-1A40-80E6-EAF625D281F4}"/>
          </ac:spMkLst>
        </pc:spChg>
        <pc:spChg chg="add del mod">
          <ac:chgData name="Hoorn, Pim van der" userId="86a908ff-197b-4b7a-90fe-ab694b12579e" providerId="ADAL" clId="{CBBC0358-B455-424F-BF89-6E106A8DBB54}" dt="2025-08-21T11:18:12.819" v="223" actId="478"/>
          <ac:spMkLst>
            <pc:docMk/>
            <pc:sldMk cId="1368502063" sldId="256"/>
            <ac:spMk id="5" creationId="{FF8F382D-D661-29D6-C45A-292FD949CCB3}"/>
          </ac:spMkLst>
        </pc:spChg>
        <pc:spChg chg="del">
          <ac:chgData name="Hoorn, Pim van der" userId="86a908ff-197b-4b7a-90fe-ab694b12579e" providerId="ADAL" clId="{CBBC0358-B455-424F-BF89-6E106A8DBB54}" dt="2025-08-21T11:20:50.898" v="522" actId="478"/>
          <ac:spMkLst>
            <pc:docMk/>
            <pc:sldMk cId="1368502063" sldId="256"/>
            <ac:spMk id="6" creationId="{B94310A5-840E-DF27-82EC-66488F2BE18E}"/>
          </ac:spMkLst>
        </pc:spChg>
        <pc:spChg chg="mod">
          <ac:chgData name="Hoorn, Pim van der" userId="86a908ff-197b-4b7a-90fe-ab694b12579e" providerId="ADAL" clId="{CBBC0358-B455-424F-BF89-6E106A8DBB54}" dt="2025-08-21T11:10:06.516" v="1" actId="207"/>
          <ac:spMkLst>
            <pc:docMk/>
            <pc:sldMk cId="1368502063" sldId="256"/>
            <ac:spMk id="7" creationId="{5AABDB31-8B82-844A-B5ED-59D81F1E594B}"/>
          </ac:spMkLst>
        </pc:spChg>
        <pc:spChg chg="add mod">
          <ac:chgData name="Hoorn, Pim van der" userId="86a908ff-197b-4b7a-90fe-ab694b12579e" providerId="ADAL" clId="{CBBC0358-B455-424F-BF89-6E106A8DBB54}" dt="2025-08-21T11:27:45.353" v="721" actId="1035"/>
          <ac:spMkLst>
            <pc:docMk/>
            <pc:sldMk cId="1368502063" sldId="256"/>
            <ac:spMk id="8" creationId="{992C2B08-87DF-CBD2-E8DE-F023D1DA6913}"/>
          </ac:spMkLst>
        </pc:spChg>
        <pc:spChg chg="add del mod">
          <ac:chgData name="Hoorn, Pim van der" userId="86a908ff-197b-4b7a-90fe-ab694b12579e" providerId="ADAL" clId="{CBBC0358-B455-424F-BF89-6E106A8DBB54}" dt="2025-08-21T11:29:38.751" v="1014" actId="478"/>
          <ac:spMkLst>
            <pc:docMk/>
            <pc:sldMk cId="1368502063" sldId="256"/>
            <ac:spMk id="9" creationId="{36F023A7-1EE2-26D2-85B2-8A745CEC681C}"/>
          </ac:spMkLst>
        </pc:spChg>
        <pc:spChg chg="add del mod">
          <ac:chgData name="Hoorn, Pim van der" userId="86a908ff-197b-4b7a-90fe-ab694b12579e" providerId="ADAL" clId="{CBBC0358-B455-424F-BF89-6E106A8DBB54}" dt="2025-08-21T11:29:38.751" v="1014" actId="478"/>
          <ac:spMkLst>
            <pc:docMk/>
            <pc:sldMk cId="1368502063" sldId="256"/>
            <ac:spMk id="10" creationId="{BD3FE3E6-0E6F-66B9-E02D-2C28FA0357B1}"/>
          </ac:spMkLst>
        </pc:spChg>
        <pc:spChg chg="add del mod">
          <ac:chgData name="Hoorn, Pim van der" userId="86a908ff-197b-4b7a-90fe-ab694b12579e" providerId="ADAL" clId="{CBBC0358-B455-424F-BF89-6E106A8DBB54}" dt="2025-08-21T11:29:38.751" v="1014" actId="478"/>
          <ac:spMkLst>
            <pc:docMk/>
            <pc:sldMk cId="1368502063" sldId="256"/>
            <ac:spMk id="11" creationId="{EF8251A9-98E7-C82F-D0B3-34F48858B9C2}"/>
          </ac:spMkLst>
        </pc:spChg>
        <pc:spChg chg="add mod">
          <ac:chgData name="Hoorn, Pim van der" userId="86a908ff-197b-4b7a-90fe-ab694b12579e" providerId="ADAL" clId="{CBBC0358-B455-424F-BF89-6E106A8DBB54}" dt="2025-08-21T11:24:06.037" v="626" actId="14100"/>
          <ac:spMkLst>
            <pc:docMk/>
            <pc:sldMk cId="1368502063" sldId="256"/>
            <ac:spMk id="12" creationId="{304D7F6B-9604-972D-0E64-7E8D62C54C69}"/>
          </ac:spMkLst>
        </pc:spChg>
        <pc:spChg chg="del">
          <ac:chgData name="Hoorn, Pim van der" userId="86a908ff-197b-4b7a-90fe-ab694b12579e" providerId="ADAL" clId="{CBBC0358-B455-424F-BF89-6E106A8DBB54}" dt="2025-08-21T11:20:54.022" v="523" actId="478"/>
          <ac:spMkLst>
            <pc:docMk/>
            <pc:sldMk cId="1368502063" sldId="256"/>
            <ac:spMk id="13" creationId="{E52AEF15-C3C7-4FDD-90D0-B9D4C2388149}"/>
          </ac:spMkLst>
        </pc:spChg>
        <pc:spChg chg="add mod">
          <ac:chgData name="Hoorn, Pim van der" userId="86a908ff-197b-4b7a-90fe-ab694b12579e" providerId="ADAL" clId="{CBBC0358-B455-424F-BF89-6E106A8DBB54}" dt="2025-08-21T11:24:37.572" v="656" actId="20577"/>
          <ac:spMkLst>
            <pc:docMk/>
            <pc:sldMk cId="1368502063" sldId="256"/>
            <ac:spMk id="14" creationId="{A930305A-0563-1480-7D66-D8C29DA620F7}"/>
          </ac:spMkLst>
        </pc:spChg>
        <pc:spChg chg="add del mod">
          <ac:chgData name="Hoorn, Pim van der" userId="86a908ff-197b-4b7a-90fe-ab694b12579e" providerId="ADAL" clId="{CBBC0358-B455-424F-BF89-6E106A8DBB54}" dt="2025-08-21T11:25:29.849" v="670" actId="478"/>
          <ac:spMkLst>
            <pc:docMk/>
            <pc:sldMk cId="1368502063" sldId="256"/>
            <ac:spMk id="15" creationId="{57CBC4CE-3BAA-793A-69C3-E03D8D9DA765}"/>
          </ac:spMkLst>
        </pc:spChg>
        <pc:spChg chg="add del mod">
          <ac:chgData name="Hoorn, Pim van der" userId="86a908ff-197b-4b7a-90fe-ab694b12579e" providerId="ADAL" clId="{CBBC0358-B455-424F-BF89-6E106A8DBB54}" dt="2025-08-21T11:24:57.134" v="661" actId="478"/>
          <ac:spMkLst>
            <pc:docMk/>
            <pc:sldMk cId="1368502063" sldId="256"/>
            <ac:spMk id="16" creationId="{80E477AE-6D33-B228-E6B1-55CE06BB2F03}"/>
          </ac:spMkLst>
        </pc:spChg>
        <pc:spChg chg="add mod">
          <ac:chgData name="Hoorn, Pim van der" userId="86a908ff-197b-4b7a-90fe-ab694b12579e" providerId="ADAL" clId="{CBBC0358-B455-424F-BF89-6E106A8DBB54}" dt="2025-08-21T11:29:30.123" v="1012" actId="6549"/>
          <ac:spMkLst>
            <pc:docMk/>
            <pc:sldMk cId="1368502063" sldId="256"/>
            <ac:spMk id="17" creationId="{4E50403A-62B8-C653-2F85-B7EF0A57AC29}"/>
          </ac:spMkLst>
        </pc:spChg>
        <pc:spChg chg="del">
          <ac:chgData name="Hoorn, Pim van der" userId="86a908ff-197b-4b7a-90fe-ab694b12579e" providerId="ADAL" clId="{CBBC0358-B455-424F-BF89-6E106A8DBB54}" dt="2025-08-21T11:20:55.363" v="524" actId="478"/>
          <ac:spMkLst>
            <pc:docMk/>
            <pc:sldMk cId="1368502063" sldId="256"/>
            <ac:spMk id="18" creationId="{CFF1874A-1BE3-4818-B5C9-0BEA4C75E19F}"/>
          </ac:spMkLst>
        </pc:spChg>
        <pc:spChg chg="add mod">
          <ac:chgData name="Hoorn, Pim van der" userId="86a908ff-197b-4b7a-90fe-ab694b12579e" providerId="ADAL" clId="{CBBC0358-B455-424F-BF89-6E106A8DBB54}" dt="2025-08-21T11:32:58.569" v="1393" actId="14100"/>
          <ac:spMkLst>
            <pc:docMk/>
            <pc:sldMk cId="1368502063" sldId="256"/>
            <ac:spMk id="19" creationId="{0725F0F2-EC65-02C9-10FF-72C1C17A4190}"/>
          </ac:spMkLst>
        </pc:spChg>
        <pc:spChg chg="del">
          <ac:chgData name="Hoorn, Pim van der" userId="86a908ff-197b-4b7a-90fe-ab694b12579e" providerId="ADAL" clId="{CBBC0358-B455-424F-BF89-6E106A8DBB54}" dt="2025-08-21T11:20:48.971" v="521" actId="478"/>
          <ac:spMkLst>
            <pc:docMk/>
            <pc:sldMk cId="1368502063" sldId="256"/>
            <ac:spMk id="20" creationId="{A2C04D43-B58F-03C2-922E-17D3F595B9EB}"/>
          </ac:spMkLst>
        </pc:spChg>
        <pc:spChg chg="del">
          <ac:chgData name="Hoorn, Pim van der" userId="86a908ff-197b-4b7a-90fe-ab694b12579e" providerId="ADAL" clId="{CBBC0358-B455-424F-BF89-6E106A8DBB54}" dt="2025-08-21T11:20:46.352" v="520" actId="478"/>
          <ac:spMkLst>
            <pc:docMk/>
            <pc:sldMk cId="1368502063" sldId="256"/>
            <ac:spMk id="21" creationId="{28FC8B19-89B0-B0E5-ACBB-9C9140FD9095}"/>
          </ac:spMkLst>
        </pc:spChg>
        <pc:spChg chg="mod">
          <ac:chgData name="Hoorn, Pim van der" userId="86a908ff-197b-4b7a-90fe-ab694b12579e" providerId="ADAL" clId="{CBBC0358-B455-424F-BF89-6E106A8DBB54}" dt="2025-08-21T11:32:42.628" v="1392" actId="20577"/>
          <ac:spMkLst>
            <pc:docMk/>
            <pc:sldMk cId="1368502063" sldId="256"/>
            <ac:spMk id="22" creationId="{77C67AF7-BC72-0F06-FA21-9BFAB74C3014}"/>
          </ac:spMkLst>
        </pc:spChg>
        <pc:spChg chg="add mod">
          <ac:chgData name="Hoorn, Pim van der" userId="86a908ff-197b-4b7a-90fe-ab694b12579e" providerId="ADAL" clId="{CBBC0358-B455-424F-BF89-6E106A8DBB54}" dt="2025-08-21T11:27:14.094" v="708" actId="207"/>
          <ac:spMkLst>
            <pc:docMk/>
            <pc:sldMk cId="1368502063" sldId="256"/>
            <ac:spMk id="23" creationId="{1BD1CD64-2103-1F1E-32B2-3CCA83C1AF0B}"/>
          </ac:spMkLst>
        </pc:spChg>
        <pc:spChg chg="mod">
          <ac:chgData name="Hoorn, Pim van der" userId="86a908ff-197b-4b7a-90fe-ab694b12579e" providerId="ADAL" clId="{CBBC0358-B455-424F-BF89-6E106A8DBB54}" dt="2025-08-21T11:31:56.401" v="1198" actId="20577"/>
          <ac:spMkLst>
            <pc:docMk/>
            <pc:sldMk cId="1368502063" sldId="256"/>
            <ac:spMk id="24" creationId="{F35575FA-38DA-D5FE-501F-26307E9AD67E}"/>
          </ac:spMkLst>
        </pc:spChg>
        <pc:spChg chg="add mod">
          <ac:chgData name="Hoorn, Pim van der" userId="86a908ff-197b-4b7a-90fe-ab694b12579e" providerId="ADAL" clId="{CBBC0358-B455-424F-BF89-6E106A8DBB54}" dt="2025-08-21T11:28:38.811" v="829" actId="20577"/>
          <ac:spMkLst>
            <pc:docMk/>
            <pc:sldMk cId="1368502063" sldId="256"/>
            <ac:spMk id="25" creationId="{EA939AF0-F166-2567-FADA-2B68D6181D0F}"/>
          </ac:spMkLst>
        </pc:spChg>
        <pc:spChg chg="mod">
          <ac:chgData name="Hoorn, Pim van der" userId="86a908ff-197b-4b7a-90fe-ab694b12579e" providerId="ADAL" clId="{CBBC0358-B455-424F-BF89-6E106A8DBB54}" dt="2025-08-21T11:30:40.996" v="1015" actId="14100"/>
          <ac:spMkLst>
            <pc:docMk/>
            <pc:sldMk cId="1368502063" sldId="256"/>
            <ac:spMk id="36" creationId="{A457320D-A51E-8602-5FE9-176D4EE53F86}"/>
          </ac:spMkLst>
        </pc:spChg>
        <pc:spChg chg="del">
          <ac:chgData name="Hoorn, Pim van der" userId="86a908ff-197b-4b7a-90fe-ab694b12579e" providerId="ADAL" clId="{CBBC0358-B455-424F-BF89-6E106A8DBB54}" dt="2025-08-21T11:15:38.118" v="142" actId="478"/>
          <ac:spMkLst>
            <pc:docMk/>
            <pc:sldMk cId="1368502063" sldId="256"/>
            <ac:spMk id="43" creationId="{07E93F48-54FE-D2A1-F7CC-D4551F363AA6}"/>
          </ac:spMkLst>
        </pc:spChg>
        <pc:spChg chg="mod">
          <ac:chgData name="Hoorn, Pim van der" userId="86a908ff-197b-4b7a-90fe-ab694b12579e" providerId="ADAL" clId="{CBBC0358-B455-424F-BF89-6E106A8DBB54}" dt="2025-08-21T11:21:46.240" v="531" actId="207"/>
          <ac:spMkLst>
            <pc:docMk/>
            <pc:sldMk cId="1368502063" sldId="256"/>
            <ac:spMk id="76" creationId="{FA238C36-C5CC-4166-88D2-8A359FB63D41}"/>
          </ac:spMkLst>
        </pc:spChg>
        <pc:spChg chg="del">
          <ac:chgData name="Hoorn, Pim van der" userId="86a908ff-197b-4b7a-90fe-ab694b12579e" providerId="ADAL" clId="{CBBC0358-B455-424F-BF89-6E106A8DBB54}" dt="2025-08-21T11:15:39.120" v="143" actId="478"/>
          <ac:spMkLst>
            <pc:docMk/>
            <pc:sldMk cId="1368502063" sldId="256"/>
            <ac:spMk id="123" creationId="{D814FF56-10AB-4190-38E7-7152255632C1}"/>
          </ac:spMkLst>
        </pc:spChg>
        <pc:spChg chg="mod">
          <ac:chgData name="Hoorn, Pim van der" userId="86a908ff-197b-4b7a-90fe-ab694b12579e" providerId="ADAL" clId="{CBBC0358-B455-424F-BF89-6E106A8DBB54}" dt="2025-08-21T11:33:26.851" v="1394" actId="20577"/>
          <ac:spMkLst>
            <pc:docMk/>
            <pc:sldMk cId="1368502063" sldId="256"/>
            <ac:spMk id="1031" creationId="{DD63E696-E381-F5EA-2BB8-6EDE670B0467}"/>
          </ac:spMkLst>
        </pc:spChg>
        <pc:picChg chg="del">
          <ac:chgData name="Hoorn, Pim van der" userId="86a908ff-197b-4b7a-90fe-ab694b12579e" providerId="ADAL" clId="{CBBC0358-B455-424F-BF89-6E106A8DBB54}" dt="2025-08-21T11:20:57.825" v="525" actId="478"/>
          <ac:picMkLst>
            <pc:docMk/>
            <pc:sldMk cId="1368502063" sldId="256"/>
            <ac:picMk id="97" creationId="{1AA1E7C2-517C-48DC-32C5-74A01CE7D3AC}"/>
          </ac:picMkLst>
        </pc:picChg>
      </pc:sldChg>
    </pc:docChg>
  </pc:docChgLst>
</pc:chgInfo>
</file>

<file path=ppt/comments/modernComment_100_5191AF2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CE40ED-107C-4FEE-BDAD-7B51D8887349}" authorId="{5A101CCD-73F9-46A1-56B3-EF13C2EFDA0C}" created="2025-08-21T11:30:25.057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1368502063" sldId="256"/>
      <ac:spMk id="7" creationId="{5AABDB31-8B82-844A-B5ED-59D81F1E594B}"/>
      <ac:txMk cp="0" len="59">
        <ac:context len="62" hash="976479039"/>
      </ac:txMk>
    </ac:txMkLst>
    <p188:pos x="21691599" y="1215854"/>
    <p188:txBody>
      <a:bodyPr/>
      <a:lstStyle/>
      <a:p>
        <a:r>
          <a:rPr lang="en-NL"/>
          <a:t>Here you add the title of your project, your group number and the names of the students that are in it.</a:t>
        </a:r>
      </a:p>
    </p188:txBody>
  </p188:cm>
  <p188:cm id="{3F41F3D0-E166-4AAB-BEE8-836A7033170C}" authorId="{5A101CCD-73F9-46A1-56B3-EF13C2EFDA0C}" created="2025-08-21T11:31:01.7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368502063" sldId="256"/>
      <ac:spMk id="36" creationId="{A457320D-A51E-8602-5FE9-176D4EE53F86}"/>
    </ac:deMkLst>
    <p188:txBody>
      <a:bodyPr/>
      <a:lstStyle/>
      <a:p>
        <a:r>
          <a:rPr lang="en-NL"/>
          <a:t>Here you can add relevant references or other small notes.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E23F8F-A972-4243-A97D-45717979AE19}" type="datetimeFigureOut">
              <a:rPr lang="en-NL" smtClean="0"/>
              <a:t>21/08/2025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6C8C9E-7ED6-439A-9131-A928FD786900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829309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1pPr>
    <a:lvl2pPr marL="646755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2pPr>
    <a:lvl3pPr marL="1293510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3pPr>
    <a:lvl4pPr marL="1940265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4pPr>
    <a:lvl5pPr marL="2587020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5pPr>
    <a:lvl6pPr marL="3233776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6pPr>
    <a:lvl7pPr marL="3880531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7pPr>
    <a:lvl8pPr marL="4527286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8pPr>
    <a:lvl9pPr marL="5174041" algn="l" defTabSz="1293510" rtl="0" eaLnBrk="1" latinLnBrk="0" hangingPunct="1">
      <a:defRPr sz="169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93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@Block 1: </a:t>
            </a:r>
            <a:r>
              <a:rPr lang="en-US" sz="1800" dirty="0"/>
              <a:t>The</a:t>
            </a:r>
            <a:r>
              <a:rPr lang="en-US" sz="1800" b="1" dirty="0"/>
              <a:t> </a:t>
            </a:r>
            <a:r>
              <a:rPr lang="en-US" sz="1800" dirty="0"/>
              <a:t>tumor microenvironment (</a:t>
            </a:r>
            <a:r>
              <a:rPr lang="en-US" sz="1800" b="1" dirty="0"/>
              <a:t>TME</a:t>
            </a:r>
            <a:r>
              <a:rPr lang="en-US" sz="1800" dirty="0"/>
              <a:t>) is the combination of malignant and non-malignant cells inside a tumor.</a:t>
            </a:r>
          </a:p>
          <a:p>
            <a:pPr marL="0" marR="0" lvl="0" indent="0" algn="l" defTabSz="1293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dirty="0"/>
          </a:p>
          <a:p>
            <a:pPr marL="0" marR="0" lvl="0" indent="0" algn="l" defTabSz="12935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/>
              <a:t>@Header: </a:t>
            </a:r>
            <a:r>
              <a:rPr lang="en-US" sz="1800"/>
              <a:t>Add email</a:t>
            </a:r>
            <a:endParaRPr lang="en-US" sz="1800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6C8C9E-7ED6-439A-9131-A928FD786900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20252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921404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859657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806327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4543983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066444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80018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214978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772399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802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121969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3257901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C2FB9-1B0D-574C-A7AA-0363B1F75BFC}" type="datetimeFigureOut">
              <a:rPr lang="en-ES" smtClean="0"/>
              <a:t>08/21/2025</a:t>
            </a:fld>
            <a:endParaRPr lang="en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22FA02-E706-DF47-80BC-50FD112B5F32}" type="slidenum">
              <a:rPr lang="en-ES" smtClean="0"/>
              <a:t>‹#›</a:t>
            </a:fld>
            <a:endParaRPr lang="en-ES"/>
          </a:p>
        </p:txBody>
      </p:sp>
    </p:spTree>
    <p:extLst>
      <p:ext uri="{BB962C8B-B14F-4D97-AF65-F5344CB8AC3E}">
        <p14:creationId xmlns:p14="http://schemas.microsoft.com/office/powerpoint/2010/main" val="2079032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5191AF2F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5">
            <a:extLst>
              <a:ext uri="{FF2B5EF4-FFF2-40B4-BE49-F238E27FC236}">
                <a16:creationId xmlns:a16="http://schemas.microsoft.com/office/drawing/2014/main" id="{5AABDB31-8B82-844A-B5ED-59D81F1E59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" y="155746"/>
            <a:ext cx="30253926" cy="16915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pPr algn="ctr" defTabSz="4170526"/>
            <a:r>
              <a:rPr lang="nl-NL" sz="6600" b="1" dirty="0">
                <a:latin typeface="Calibri" charset="0"/>
              </a:rPr>
              <a:t>You </a:t>
            </a:r>
            <a:r>
              <a:rPr lang="nl-NL" sz="6600" b="1" dirty="0" err="1">
                <a:latin typeface="Calibri" charset="0"/>
              </a:rPr>
              <a:t>don’t</a:t>
            </a:r>
            <a:r>
              <a:rPr lang="nl-NL" sz="6600" b="1" dirty="0">
                <a:latin typeface="Calibri" charset="0"/>
              </a:rPr>
              <a:t> </a:t>
            </a:r>
            <a:r>
              <a:rPr lang="nl-NL" sz="6600" b="1" dirty="0" err="1">
                <a:latin typeface="Calibri" charset="0"/>
              </a:rPr>
              <a:t>need</a:t>
            </a:r>
            <a:r>
              <a:rPr lang="nl-NL" sz="6600" b="1" dirty="0">
                <a:latin typeface="Calibri" charset="0"/>
              </a:rPr>
              <a:t> </a:t>
            </a:r>
            <a:r>
              <a:rPr lang="nl-NL" sz="6600" b="1" dirty="0" err="1">
                <a:latin typeface="Calibri" charset="0"/>
              </a:rPr>
              <a:t>to</a:t>
            </a:r>
            <a:r>
              <a:rPr lang="nl-NL" sz="6600" b="1" dirty="0">
                <a:latin typeface="Calibri" charset="0"/>
              </a:rPr>
              <a:t> </a:t>
            </a:r>
            <a:r>
              <a:rPr lang="nl-NL" sz="6600" b="1" dirty="0" err="1">
                <a:latin typeface="Calibri" charset="0"/>
              </a:rPr>
              <a:t>use</a:t>
            </a:r>
            <a:r>
              <a:rPr lang="nl-NL" sz="6600" b="1" dirty="0">
                <a:latin typeface="Calibri" charset="0"/>
              </a:rPr>
              <a:t> </a:t>
            </a:r>
            <a:r>
              <a:rPr lang="nl-NL" sz="6600" b="1" dirty="0" err="1">
                <a:latin typeface="Calibri" charset="0"/>
              </a:rPr>
              <a:t>this</a:t>
            </a:r>
            <a:r>
              <a:rPr lang="nl-NL" sz="6600" b="1" dirty="0">
                <a:latin typeface="Calibri" charset="0"/>
              </a:rPr>
              <a:t> template</a:t>
            </a:r>
          </a:p>
          <a:p>
            <a:pPr algn="ctr" defTabSz="4170526"/>
            <a:r>
              <a:rPr lang="nl-NL" sz="3600" b="1" dirty="0">
                <a:latin typeface="Calibri" charset="0"/>
              </a:rPr>
              <a:t>But </a:t>
            </a:r>
            <a:r>
              <a:rPr lang="nl-NL" sz="3600" b="1" dirty="0" err="1">
                <a:latin typeface="Calibri" charset="0"/>
              </a:rPr>
              <a:t>you</a:t>
            </a:r>
            <a:r>
              <a:rPr lang="nl-NL" sz="3600" b="1" dirty="0">
                <a:latin typeface="Calibri" charset="0"/>
              </a:rPr>
              <a:t> </a:t>
            </a:r>
            <a:r>
              <a:rPr lang="nl-NL" sz="3600" b="1" dirty="0" err="1">
                <a:latin typeface="Calibri" charset="0"/>
              </a:rPr>
              <a:t>can</a:t>
            </a:r>
            <a:r>
              <a:rPr lang="nl-NL" sz="3600" b="1" dirty="0">
                <a:latin typeface="Calibri" charset="0"/>
              </a:rPr>
              <a:t> </a:t>
            </a:r>
            <a:r>
              <a:rPr lang="nl-NL" sz="3600" b="1" dirty="0" err="1">
                <a:latin typeface="Calibri" charset="0"/>
              </a:rPr>
              <a:t>if</a:t>
            </a:r>
            <a:r>
              <a:rPr lang="nl-NL" sz="3600" b="1" dirty="0">
                <a:latin typeface="Calibri" charset="0"/>
              </a:rPr>
              <a:t> </a:t>
            </a:r>
            <a:r>
              <a:rPr lang="nl-NL" sz="3600" b="1" dirty="0" err="1">
                <a:latin typeface="Calibri" charset="0"/>
              </a:rPr>
              <a:t>you</a:t>
            </a:r>
            <a:r>
              <a:rPr lang="nl-NL" sz="3600" b="1" dirty="0">
                <a:latin typeface="Calibri" charset="0"/>
              </a:rPr>
              <a:t> want</a:t>
            </a:r>
            <a:endParaRPr lang="nl-NL" sz="3600" b="1" baseline="30000" dirty="0">
              <a:latin typeface="Calibri" charset="0"/>
            </a:endParaRPr>
          </a:p>
          <a:p>
            <a:pPr algn="ctr" defTabSz="4170526"/>
            <a:endParaRPr lang="nl-NL" sz="3600" b="1" baseline="30000" dirty="0">
              <a:latin typeface="Calibri" charset="0"/>
            </a:endParaRPr>
          </a:p>
          <a:p>
            <a:pPr algn="ctr" defTabSz="4170526"/>
            <a:endParaRPr lang="nl-NL" sz="3600" b="1" baseline="30000" dirty="0">
              <a:latin typeface="Calibri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A238C36-C5CC-4166-88D2-8A359FB63D41}"/>
              </a:ext>
            </a:extLst>
          </p:cNvPr>
          <p:cNvSpPr txBox="1"/>
          <p:nvPr/>
        </p:nvSpPr>
        <p:spPr>
          <a:xfrm>
            <a:off x="-531441" y="41529188"/>
            <a:ext cx="11057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	</a:t>
            </a:r>
            <a:r>
              <a:rPr lang="en-US" sz="4400" b="1" dirty="0"/>
              <a:t>Notes</a:t>
            </a:r>
            <a:endParaRPr lang="en-NL" sz="4400" dirty="0"/>
          </a:p>
        </p:txBody>
      </p:sp>
      <p:sp>
        <p:nvSpPr>
          <p:cNvPr id="22" name="Tekstvak 21">
            <a:extLst>
              <a:ext uri="{FF2B5EF4-FFF2-40B4-BE49-F238E27FC236}">
                <a16:creationId xmlns:a16="http://schemas.microsoft.com/office/drawing/2014/main" id="{77C67AF7-BC72-0F06-FA21-9BFAB74C3014}"/>
              </a:ext>
            </a:extLst>
          </p:cNvPr>
          <p:cNvSpPr txBox="1"/>
          <p:nvPr/>
        </p:nvSpPr>
        <p:spPr>
          <a:xfrm>
            <a:off x="21287" y="3040934"/>
            <a:ext cx="30253200" cy="8217634"/>
          </a:xfrm>
          <a:prstGeom prst="rect">
            <a:avLst/>
          </a:prstGeom>
          <a:noFill/>
          <a:ln w="76200">
            <a:solidFill>
              <a:srgbClr val="C61D22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Text – </a:t>
            </a:r>
            <a:r>
              <a:rPr lang="en-US" sz="4800" dirty="0"/>
              <a:t>Explain what the data set is.</a:t>
            </a:r>
            <a:r>
              <a:rPr lang="en-US" sz="4800" b="1" dirty="0"/>
              <a:t> </a:t>
            </a:r>
            <a:r>
              <a:rPr lang="en-US" sz="4800" dirty="0"/>
              <a:t>Briefly state the problem statement. Makes sure to formulate it in relation to the data.</a:t>
            </a: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F35575FA-38DA-D5FE-501F-26307E9AD67E}"/>
              </a:ext>
            </a:extLst>
          </p:cNvPr>
          <p:cNvSpPr txBox="1"/>
          <p:nvPr/>
        </p:nvSpPr>
        <p:spPr>
          <a:xfrm>
            <a:off x="-30313" y="2003054"/>
            <a:ext cx="30305526" cy="1135216"/>
          </a:xfrm>
          <a:prstGeom prst="rect">
            <a:avLst/>
          </a:prstGeom>
          <a:solidFill>
            <a:srgbClr val="C61D22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Data description and problem statement</a:t>
            </a:r>
          </a:p>
        </p:txBody>
      </p:sp>
      <p:sp>
        <p:nvSpPr>
          <p:cNvPr id="1031" name="Tekstvak 1030">
            <a:extLst>
              <a:ext uri="{FF2B5EF4-FFF2-40B4-BE49-F238E27FC236}">
                <a16:creationId xmlns:a16="http://schemas.microsoft.com/office/drawing/2014/main" id="{DD63E696-E381-F5EA-2BB8-6EDE670B0467}"/>
              </a:ext>
            </a:extLst>
          </p:cNvPr>
          <p:cNvSpPr txBox="1"/>
          <p:nvPr/>
        </p:nvSpPr>
        <p:spPr>
          <a:xfrm>
            <a:off x="-59185" y="35945010"/>
            <a:ext cx="30334398" cy="1107996"/>
          </a:xfrm>
          <a:prstGeom prst="rect">
            <a:avLst/>
          </a:prstGeom>
          <a:solidFill>
            <a:srgbClr val="0066FF"/>
          </a:solidFill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Reflect on results</a:t>
            </a:r>
          </a:p>
        </p:txBody>
      </p:sp>
      <p:sp>
        <p:nvSpPr>
          <p:cNvPr id="36" name="Tekstvak 35">
            <a:extLst>
              <a:ext uri="{FF2B5EF4-FFF2-40B4-BE49-F238E27FC236}">
                <a16:creationId xmlns:a16="http://schemas.microsoft.com/office/drawing/2014/main" id="{A457320D-A51E-8602-5FE9-176D4EE53F86}"/>
              </a:ext>
            </a:extLst>
          </p:cNvPr>
          <p:cNvSpPr txBox="1"/>
          <p:nvPr/>
        </p:nvSpPr>
        <p:spPr>
          <a:xfrm>
            <a:off x="21287" y="42232286"/>
            <a:ext cx="30304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2200" dirty="0"/>
              <a:t>Note 1 – </a:t>
            </a:r>
            <a:r>
              <a:rPr lang="nl-NL" sz="2200" dirty="0" err="1"/>
              <a:t>text</a:t>
            </a:r>
            <a:endParaRPr lang="en-US" sz="2200" dirty="0"/>
          </a:p>
        </p:txBody>
      </p:sp>
      <p:sp>
        <p:nvSpPr>
          <p:cNvPr id="8" name="Tekstvak 21">
            <a:extLst>
              <a:ext uri="{FF2B5EF4-FFF2-40B4-BE49-F238E27FC236}">
                <a16:creationId xmlns:a16="http://schemas.microsoft.com/office/drawing/2014/main" id="{992C2B08-87DF-CBD2-E8DE-F023D1DA6913}"/>
              </a:ext>
            </a:extLst>
          </p:cNvPr>
          <p:cNvSpPr txBox="1"/>
          <p:nvPr/>
        </p:nvSpPr>
        <p:spPr>
          <a:xfrm>
            <a:off x="-29587" y="36959737"/>
            <a:ext cx="30304800" cy="4524315"/>
          </a:xfrm>
          <a:prstGeom prst="rect">
            <a:avLst/>
          </a:prstGeom>
          <a:noFill/>
          <a:ln w="76200">
            <a:solidFill>
              <a:srgbClr val="0066FF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Text – </a:t>
            </a:r>
            <a:r>
              <a:rPr lang="en-US" sz="4800" dirty="0"/>
              <a:t>Do the results you obtain solve the problem? What conclusions can you draw from them? What could you do differently next time?</a:t>
            </a: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2" name="Tekstvak 23">
            <a:extLst>
              <a:ext uri="{FF2B5EF4-FFF2-40B4-BE49-F238E27FC236}">
                <a16:creationId xmlns:a16="http://schemas.microsoft.com/office/drawing/2014/main" id="{304D7F6B-9604-972D-0E64-7E8D62C54C69}"/>
              </a:ext>
            </a:extLst>
          </p:cNvPr>
          <p:cNvSpPr txBox="1"/>
          <p:nvPr/>
        </p:nvSpPr>
        <p:spPr>
          <a:xfrm>
            <a:off x="20487" y="11322561"/>
            <a:ext cx="15877527" cy="1107996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Explain method</a:t>
            </a:r>
          </a:p>
        </p:txBody>
      </p:sp>
      <p:sp>
        <p:nvSpPr>
          <p:cNvPr id="14" name="Tekstvak 23">
            <a:extLst>
              <a:ext uri="{FF2B5EF4-FFF2-40B4-BE49-F238E27FC236}">
                <a16:creationId xmlns:a16="http://schemas.microsoft.com/office/drawing/2014/main" id="{A930305A-0563-1480-7D66-D8C29DA620F7}"/>
              </a:ext>
            </a:extLst>
          </p:cNvPr>
          <p:cNvSpPr txBox="1"/>
          <p:nvPr/>
        </p:nvSpPr>
        <p:spPr>
          <a:xfrm>
            <a:off x="15898014" y="11322561"/>
            <a:ext cx="14355913" cy="1107996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Pros and cons of the method</a:t>
            </a:r>
          </a:p>
        </p:txBody>
      </p:sp>
      <p:sp>
        <p:nvSpPr>
          <p:cNvPr id="17" name="Tekstvak 21">
            <a:extLst>
              <a:ext uri="{FF2B5EF4-FFF2-40B4-BE49-F238E27FC236}">
                <a16:creationId xmlns:a16="http://schemas.microsoft.com/office/drawing/2014/main" id="{4E50403A-62B8-C653-2F85-B7EF0A57AC29}"/>
              </a:ext>
            </a:extLst>
          </p:cNvPr>
          <p:cNvSpPr txBox="1"/>
          <p:nvPr/>
        </p:nvSpPr>
        <p:spPr>
          <a:xfrm>
            <a:off x="21287" y="12443750"/>
            <a:ext cx="15876727" cy="8956298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Text – </a:t>
            </a:r>
            <a:r>
              <a:rPr lang="en-US" sz="4800" dirty="0"/>
              <a:t>Briefly explain the method you use. Make sure you highlight choices you had to make to implement it on your dataset.</a:t>
            </a:r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19" name="Tekstvak 21">
            <a:extLst>
              <a:ext uri="{FF2B5EF4-FFF2-40B4-BE49-F238E27FC236}">
                <a16:creationId xmlns:a16="http://schemas.microsoft.com/office/drawing/2014/main" id="{0725F0F2-EC65-02C9-10FF-72C1C17A4190}"/>
              </a:ext>
            </a:extLst>
          </p:cNvPr>
          <p:cNvSpPr txBox="1"/>
          <p:nvPr/>
        </p:nvSpPr>
        <p:spPr>
          <a:xfrm>
            <a:off x="15898014" y="12443750"/>
            <a:ext cx="14355913" cy="8956298"/>
          </a:xfrm>
          <a:prstGeom prst="rect">
            <a:avLst/>
          </a:prstGeom>
          <a:noFill/>
          <a:ln w="76200">
            <a:solidFill>
              <a:srgbClr val="FF99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Text – </a:t>
            </a:r>
            <a:r>
              <a:rPr lang="en-US" sz="4800" dirty="0"/>
              <a:t>List the pros and cons of your method as it relates to the dataset and problem statement.</a:t>
            </a: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</p:txBody>
      </p:sp>
      <p:sp>
        <p:nvSpPr>
          <p:cNvPr id="23" name="Tekstvak 23">
            <a:extLst>
              <a:ext uri="{FF2B5EF4-FFF2-40B4-BE49-F238E27FC236}">
                <a16:creationId xmlns:a16="http://schemas.microsoft.com/office/drawing/2014/main" id="{1BD1CD64-2103-1F1E-32B2-3CCA83C1AF0B}"/>
              </a:ext>
            </a:extLst>
          </p:cNvPr>
          <p:cNvSpPr txBox="1"/>
          <p:nvPr/>
        </p:nvSpPr>
        <p:spPr>
          <a:xfrm>
            <a:off x="-30313" y="21428274"/>
            <a:ext cx="30305526" cy="1135216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6600" b="1" i="1" dirty="0">
                <a:solidFill>
                  <a:schemeClr val="bg1"/>
                </a:solidFill>
              </a:rPr>
              <a:t>Results of your method</a:t>
            </a:r>
          </a:p>
        </p:txBody>
      </p:sp>
      <p:sp>
        <p:nvSpPr>
          <p:cNvPr id="25" name="Tekstvak 21">
            <a:extLst>
              <a:ext uri="{FF2B5EF4-FFF2-40B4-BE49-F238E27FC236}">
                <a16:creationId xmlns:a16="http://schemas.microsoft.com/office/drawing/2014/main" id="{EA939AF0-F166-2567-FADA-2B68D6181D0F}"/>
              </a:ext>
            </a:extLst>
          </p:cNvPr>
          <p:cNvSpPr txBox="1"/>
          <p:nvPr/>
        </p:nvSpPr>
        <p:spPr>
          <a:xfrm>
            <a:off x="-29587" y="22547595"/>
            <a:ext cx="30334398" cy="13388280"/>
          </a:xfrm>
          <a:prstGeom prst="rect">
            <a:avLst/>
          </a:prstGeom>
          <a:noFill/>
          <a:ln w="76200">
            <a:solidFill>
              <a:srgbClr val="009900"/>
            </a:solidFill>
          </a:ln>
        </p:spPr>
        <p:txBody>
          <a:bodyPr wrap="square" rtlCol="0">
            <a:spAutoFit/>
          </a:bodyPr>
          <a:lstStyle/>
          <a:p>
            <a:r>
              <a:rPr lang="en-US" sz="4800" b="1" dirty="0"/>
              <a:t>Text – </a:t>
            </a:r>
            <a:r>
              <a:rPr lang="en-US" sz="4800" dirty="0"/>
              <a:t>Show the outcomes of your method. Make sure your visuals show the important aspects of your results</a:t>
            </a: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  <a:p>
            <a:endParaRPr lang="en-US" sz="48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5020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4064</TotalTime>
  <Words>185</Words>
  <Application>Microsoft Office PowerPoint</Application>
  <PresentationFormat>Custom</PresentationFormat>
  <Paragraphs>58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Lapuente Santana, Oscar</dc:creator>
  <cp:lastModifiedBy>Hoorn, Pim van der</cp:lastModifiedBy>
  <cp:revision>67</cp:revision>
  <dcterms:created xsi:type="dcterms:W3CDTF">2022-03-21T22:09:06Z</dcterms:created>
  <dcterms:modified xsi:type="dcterms:W3CDTF">2025-08-21T11:33:30Z</dcterms:modified>
</cp:coreProperties>
</file>