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Inter Light"/>
      <p:regular r:id="rId24"/>
      <p:bold r:id="rId25"/>
    </p:embeddedFont>
    <p:embeddedFont>
      <p:font typeface="Inter"/>
      <p:regular r:id="rId26"/>
      <p:bold r:id="rId27"/>
    </p:embeddedFont>
    <p:embeddedFont>
      <p:font typeface="Chakra Petch"/>
      <p:regular r:id="rId28"/>
      <p:bold r:id="rId29"/>
      <p:italic r:id="rId30"/>
      <p:boldItalic r:id="rId31"/>
    </p:embeddedFont>
    <p:embeddedFont>
      <p:font typeface="Chakra Petch Light"/>
      <p:regular r:id="rId32"/>
      <p:bold r:id="rId33"/>
      <p:italic r:id="rId34"/>
      <p:boldItalic r:id="rId35"/>
    </p:embeddedFont>
    <p:embeddedFont>
      <p:font typeface="Inter Medium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gJ/iqLHqArOSOou8bFPZPK/21B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InterLight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ter-regular.fntdata"/><Relationship Id="rId25" Type="http://schemas.openxmlformats.org/officeDocument/2006/relationships/font" Target="fonts/InterLight-bold.fntdata"/><Relationship Id="rId28" Type="http://schemas.openxmlformats.org/officeDocument/2006/relationships/font" Target="fonts/ChakraPetch-regular.fntdata"/><Relationship Id="rId27" Type="http://schemas.openxmlformats.org/officeDocument/2006/relationships/font" Target="fonts/Int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hakraPetch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hakraPetch-boldItalic.fntdata"/><Relationship Id="rId30" Type="http://schemas.openxmlformats.org/officeDocument/2006/relationships/font" Target="fonts/ChakraPetch-italic.fntdata"/><Relationship Id="rId11" Type="http://schemas.openxmlformats.org/officeDocument/2006/relationships/slide" Target="slides/slide7.xml"/><Relationship Id="rId33" Type="http://schemas.openxmlformats.org/officeDocument/2006/relationships/font" Target="fonts/ChakraPetchLight-bold.fntdata"/><Relationship Id="rId10" Type="http://schemas.openxmlformats.org/officeDocument/2006/relationships/slide" Target="slides/slide6.xml"/><Relationship Id="rId32" Type="http://schemas.openxmlformats.org/officeDocument/2006/relationships/font" Target="fonts/ChakraPetchLight-regular.fntdata"/><Relationship Id="rId13" Type="http://schemas.openxmlformats.org/officeDocument/2006/relationships/slide" Target="slides/slide9.xml"/><Relationship Id="rId35" Type="http://schemas.openxmlformats.org/officeDocument/2006/relationships/font" Target="fonts/ChakraPetch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ChakraPetchLight-italic.fntdata"/><Relationship Id="rId15" Type="http://schemas.openxmlformats.org/officeDocument/2006/relationships/slide" Target="slides/slide11.xml"/><Relationship Id="rId37" Type="http://schemas.openxmlformats.org/officeDocument/2006/relationships/font" Target="fonts/InterMedium-bold.fntdata"/><Relationship Id="rId14" Type="http://schemas.openxmlformats.org/officeDocument/2006/relationships/slide" Target="slides/slide10.xml"/><Relationship Id="rId36" Type="http://schemas.openxmlformats.org/officeDocument/2006/relationships/font" Target="fonts/InterMedium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e2c566ad5e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e2c566ad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hyperlink" Target="https://www.alura.com.br/" TargetMode="External"/><Relationship Id="rId4" Type="http://schemas.openxmlformats.org/officeDocument/2006/relationships/image" Target="../media/image10.png"/><Relationship Id="rId5" Type="http://schemas.openxmlformats.org/officeDocument/2006/relationships/hyperlink" Target="https://www.alura.com.br/escola-inovacao-gestao" TargetMode="External"/><Relationship Id="rId6" Type="http://schemas.openxmlformats.org/officeDocument/2006/relationships/image" Target="../media/image1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 - Slide de título [PDF]">
  <p:cSld name="TITLE_2">
    <p:bg>
      <p:bgPr>
        <a:solidFill>
          <a:srgbClr val="01080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0"/>
          <p:cNvPicPr preferRelativeResize="0"/>
          <p:nvPr/>
        </p:nvPicPr>
        <p:blipFill rotWithShape="1">
          <a:blip r:embed="rId2">
            <a:alphaModFix amt="10000"/>
          </a:blip>
          <a:srcRect b="9613" l="0" r="0" t="9603"/>
          <a:stretch/>
        </p:blipFill>
        <p:spPr>
          <a:xfrm>
            <a:off x="4778550" y="-121200"/>
            <a:ext cx="4365451" cy="538590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0"/>
          <p:cNvSpPr/>
          <p:nvPr>
            <p:ph idx="2" type="pic"/>
          </p:nvPr>
        </p:nvSpPr>
        <p:spPr>
          <a:xfrm>
            <a:off x="4298100" y="835500"/>
            <a:ext cx="4513200" cy="3537900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30"/>
          <p:cNvSpPr txBox="1"/>
          <p:nvPr>
            <p:ph type="title"/>
          </p:nvPr>
        </p:nvSpPr>
        <p:spPr>
          <a:xfrm>
            <a:off x="360300" y="1776450"/>
            <a:ext cx="560310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Chakra Petch"/>
              <a:buNone/>
              <a:defRPr b="1" sz="3500"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3" name="Google Shape;13;p30"/>
          <p:cNvSpPr txBox="1"/>
          <p:nvPr>
            <p:ph idx="3" type="title"/>
          </p:nvPr>
        </p:nvSpPr>
        <p:spPr>
          <a:xfrm>
            <a:off x="360300" y="3093400"/>
            <a:ext cx="368460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1600"/>
              <a:buFont typeface="Inter Light"/>
              <a:buNone/>
              <a:defRPr b="0" sz="16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1600"/>
              <a:buFont typeface="Inter Light"/>
              <a:buNone/>
              <a:defRPr b="0" sz="16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1600"/>
              <a:buFont typeface="Inter Light"/>
              <a:buNone/>
              <a:defRPr b="0" sz="16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1600"/>
              <a:buFont typeface="Inter Light"/>
              <a:buNone/>
              <a:defRPr b="0" sz="16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1600"/>
              <a:buFont typeface="Inter Light"/>
              <a:buNone/>
              <a:defRPr b="0" sz="16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1600"/>
              <a:buFont typeface="Inter Light"/>
              <a:buNone/>
              <a:defRPr b="0" sz="16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1600"/>
              <a:buFont typeface="Inter Light"/>
              <a:buNone/>
              <a:defRPr b="0" sz="16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1600"/>
              <a:buFont typeface="Inter Light"/>
              <a:buNone/>
              <a:defRPr b="0" sz="16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1600"/>
              <a:buFont typeface="Inter Light"/>
              <a:buNone/>
              <a:defRPr b="0" sz="16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grpSp>
        <p:nvGrpSpPr>
          <p:cNvPr id="14" name="Google Shape;14;p30"/>
          <p:cNvGrpSpPr/>
          <p:nvPr/>
        </p:nvGrpSpPr>
        <p:grpSpPr>
          <a:xfrm>
            <a:off x="8008889" y="328753"/>
            <a:ext cx="799550" cy="216639"/>
            <a:chOff x="7753075" y="465125"/>
            <a:chExt cx="1056208" cy="230100"/>
          </a:xfrm>
        </p:grpSpPr>
        <p:sp>
          <p:nvSpPr>
            <p:cNvPr id="15" name="Google Shape;15;p30"/>
            <p:cNvSpPr/>
            <p:nvPr/>
          </p:nvSpPr>
          <p:spPr>
            <a:xfrm>
              <a:off x="8574383" y="465125"/>
              <a:ext cx="234900" cy="230100"/>
            </a:xfrm>
            <a:prstGeom prst="parallelogram">
              <a:avLst>
                <a:gd fmla="val 70447" name="adj"/>
              </a:avLst>
            </a:prstGeom>
            <a:solidFill>
              <a:srgbClr val="77A3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0"/>
            <p:cNvSpPr/>
            <p:nvPr/>
          </p:nvSpPr>
          <p:spPr>
            <a:xfrm>
              <a:off x="8437499" y="465125"/>
              <a:ext cx="234900" cy="230100"/>
            </a:xfrm>
            <a:prstGeom prst="parallelogram">
              <a:avLst>
                <a:gd fmla="val 70447" name="adj"/>
              </a:avLst>
            </a:prstGeom>
            <a:solidFill>
              <a:srgbClr val="77A3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0"/>
            <p:cNvSpPr/>
            <p:nvPr/>
          </p:nvSpPr>
          <p:spPr>
            <a:xfrm>
              <a:off x="8300614" y="465125"/>
              <a:ext cx="234900" cy="230100"/>
            </a:xfrm>
            <a:prstGeom prst="parallelogram">
              <a:avLst>
                <a:gd fmla="val 70447" name="adj"/>
              </a:avLst>
            </a:prstGeom>
            <a:solidFill>
              <a:srgbClr val="77A3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0"/>
            <p:cNvSpPr/>
            <p:nvPr/>
          </p:nvSpPr>
          <p:spPr>
            <a:xfrm>
              <a:off x="8163729" y="465125"/>
              <a:ext cx="234900" cy="230100"/>
            </a:xfrm>
            <a:prstGeom prst="parallelogram">
              <a:avLst>
                <a:gd fmla="val 70447" name="adj"/>
              </a:avLst>
            </a:prstGeom>
            <a:solidFill>
              <a:srgbClr val="77A3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0"/>
            <p:cNvSpPr/>
            <p:nvPr/>
          </p:nvSpPr>
          <p:spPr>
            <a:xfrm>
              <a:off x="8026844" y="465125"/>
              <a:ext cx="234900" cy="230100"/>
            </a:xfrm>
            <a:prstGeom prst="parallelogram">
              <a:avLst>
                <a:gd fmla="val 70447" name="adj"/>
              </a:avLst>
            </a:prstGeom>
            <a:solidFill>
              <a:srgbClr val="77A3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0"/>
            <p:cNvSpPr/>
            <p:nvPr/>
          </p:nvSpPr>
          <p:spPr>
            <a:xfrm>
              <a:off x="7889960" y="465125"/>
              <a:ext cx="234900" cy="230100"/>
            </a:xfrm>
            <a:prstGeom prst="parallelogram">
              <a:avLst>
                <a:gd fmla="val 70447" name="adj"/>
              </a:avLst>
            </a:prstGeom>
            <a:solidFill>
              <a:srgbClr val="77A3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0"/>
            <p:cNvSpPr/>
            <p:nvPr/>
          </p:nvSpPr>
          <p:spPr>
            <a:xfrm>
              <a:off x="7753075" y="465125"/>
              <a:ext cx="234900" cy="230100"/>
            </a:xfrm>
            <a:prstGeom prst="parallelogram">
              <a:avLst>
                <a:gd fmla="val 70447" name="adj"/>
              </a:avLst>
            </a:prstGeom>
            <a:solidFill>
              <a:srgbClr val="77A3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0"/>
          <p:cNvSpPr txBox="1"/>
          <p:nvPr/>
        </p:nvSpPr>
        <p:spPr>
          <a:xfrm>
            <a:off x="4302000" y="313625"/>
            <a:ext cx="1823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18000" spcFirstLastPara="1" rIns="18000" wrap="square" tIns="18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500" u="none" cap="none" strike="noStrike">
                <a:solidFill>
                  <a:srgbClr val="77A316"/>
                </a:solidFill>
                <a:latin typeface="Chakra Petch Light"/>
                <a:ea typeface="Chakra Petch Light"/>
                <a:cs typeface="Chakra Petch Light"/>
                <a:sym typeface="Chakra Petch Light"/>
              </a:rPr>
              <a:t>01000101 01110011 01100011 01101111 01101100 01100001 00100000 01100100 01100101 00100000 01000100 01100001 01100100 01101111 01110011 00001010 </a:t>
            </a:r>
            <a:endParaRPr b="0" i="0" sz="600" u="none" cap="none" strike="noStrike">
              <a:solidFill>
                <a:srgbClr val="77A316"/>
              </a:solidFill>
              <a:latin typeface="Chakra Petch Light"/>
              <a:ea typeface="Chakra Petch Light"/>
              <a:cs typeface="Chakra Petch Light"/>
              <a:sym typeface="Chakra Petch Light"/>
            </a:endParaRPr>
          </a:p>
        </p:txBody>
      </p:sp>
      <p:sp>
        <p:nvSpPr>
          <p:cNvPr id="23" name="Google Shape;23;p30"/>
          <p:cNvSpPr txBox="1"/>
          <p:nvPr>
            <p:ph idx="4" type="title"/>
          </p:nvPr>
        </p:nvSpPr>
        <p:spPr>
          <a:xfrm>
            <a:off x="360300" y="4522788"/>
            <a:ext cx="3937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Inter Medium"/>
              <a:buNone/>
              <a:defRPr b="0" sz="10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Inter Medium"/>
              <a:buNone/>
              <a:defRPr b="0" sz="10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Inter Medium"/>
              <a:buNone/>
              <a:defRPr b="0" sz="10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Inter Medium"/>
              <a:buNone/>
              <a:defRPr b="0" sz="10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Inter Medium"/>
              <a:buNone/>
              <a:defRPr b="0" sz="10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Inter Medium"/>
              <a:buNone/>
              <a:defRPr b="0" sz="10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Inter Medium"/>
              <a:buNone/>
              <a:defRPr b="0" sz="10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Inter Medium"/>
              <a:buNone/>
              <a:defRPr b="0" sz="10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Inter Medium"/>
              <a:buNone/>
              <a:defRPr b="0" sz="10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pic>
        <p:nvPicPr>
          <p:cNvPr id="24" name="Google Shape;2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00" y="313625"/>
            <a:ext cx="573141" cy="2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0"/>
          <p:cNvSpPr/>
          <p:nvPr/>
        </p:nvSpPr>
        <p:spPr>
          <a:xfrm flipH="1" rot="10800000">
            <a:off x="4299750" y="4373201"/>
            <a:ext cx="4509900" cy="501000"/>
          </a:xfrm>
          <a:prstGeom prst="snip1Rect">
            <a:avLst>
              <a:gd fmla="val 50000" name="adj"/>
            </a:avLst>
          </a:prstGeom>
          <a:solidFill>
            <a:srgbClr val="77A316"/>
          </a:solidFill>
          <a:ln cap="flat" cmpd="sng" w="9525">
            <a:solidFill>
              <a:srgbClr val="77A3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0"/>
          <p:cNvSpPr txBox="1"/>
          <p:nvPr/>
        </p:nvSpPr>
        <p:spPr>
          <a:xfrm>
            <a:off x="4668296" y="4559481"/>
            <a:ext cx="2985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1080E"/>
                </a:solidFill>
                <a:latin typeface="Chakra Petch"/>
                <a:ea typeface="Chakra Petch"/>
                <a:cs typeface="Chakra Petch"/>
                <a:sym typeface="Chakra Petch"/>
              </a:rPr>
              <a:t>ESCOLA_</a:t>
            </a:r>
            <a:r>
              <a:rPr b="1" i="0" lang="pt-BR" sz="1100" u="none" cap="none" strike="noStrike">
                <a:solidFill>
                  <a:srgbClr val="01080E"/>
                </a:solidFill>
                <a:latin typeface="Chakra Petch"/>
                <a:ea typeface="Chakra Petch"/>
                <a:cs typeface="Chakra Petch"/>
                <a:sym typeface="Chakra Petch"/>
              </a:rPr>
              <a:t> DATA SCIENCE</a:t>
            </a:r>
            <a:endParaRPr b="1" i="0" sz="1100" u="none" cap="none" strike="noStrike">
              <a:solidFill>
                <a:srgbClr val="01080E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pic>
        <p:nvPicPr>
          <p:cNvPr id="27" name="Google Shape;2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4323" y="4577950"/>
            <a:ext cx="159400" cy="1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orient="horz" pos="2211">
          <p15:clr>
            <a:srgbClr val="E46962"/>
          </p15:clr>
        </p15:guide>
        <p15:guide id="3" pos="5556">
          <p15:clr>
            <a:srgbClr val="E46962"/>
          </p15:clr>
        </p15:guide>
        <p15:guide id="4" orient="horz" pos="3070">
          <p15:clr>
            <a:srgbClr val="E46962"/>
          </p15:clr>
        </p15:guide>
        <p15:guide id="5" pos="227">
          <p15:clr>
            <a:srgbClr val="E46962"/>
          </p15:clr>
        </p15:guide>
        <p15:guide id="6" orient="horz" pos="17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a 04">
  <p:cSld name="TITLE_AND_BODY_2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37"/>
          <p:cNvPicPr preferRelativeResize="0"/>
          <p:nvPr/>
        </p:nvPicPr>
        <p:blipFill rotWithShape="1">
          <a:blip r:embed="rId2">
            <a:alphaModFix amt="10000"/>
          </a:blip>
          <a:srcRect b="9613" l="0" r="0" t="9603"/>
          <a:stretch/>
        </p:blipFill>
        <p:spPr>
          <a:xfrm>
            <a:off x="4778550" y="-121200"/>
            <a:ext cx="4365451" cy="5385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7"/>
          <p:cNvPicPr preferRelativeResize="0"/>
          <p:nvPr/>
        </p:nvPicPr>
        <p:blipFill rotWithShape="1">
          <a:blip r:embed="rId3">
            <a:alphaModFix/>
          </a:blip>
          <a:srcRect b="7059" l="0" r="0" t="7057"/>
          <a:stretch/>
        </p:blipFill>
        <p:spPr>
          <a:xfrm flipH="1">
            <a:off x="0" y="0"/>
            <a:ext cx="53235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7"/>
          <p:cNvSpPr/>
          <p:nvPr>
            <p:ph idx="2" type="pic"/>
          </p:nvPr>
        </p:nvSpPr>
        <p:spPr>
          <a:xfrm>
            <a:off x="5615600" y="360000"/>
            <a:ext cx="3239100" cy="4597800"/>
          </a:xfrm>
          <a:prstGeom prst="snip2DiagRect">
            <a:avLst>
              <a:gd fmla="val 13656" name="adj1"/>
              <a:gd fmla="val 0" name="adj2"/>
            </a:avLst>
          </a:prstGeom>
          <a:noFill/>
          <a:ln cap="flat" cmpd="sng" w="9525">
            <a:solidFill>
              <a:srgbClr val="77A31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7"/>
          <p:cNvSpPr txBox="1"/>
          <p:nvPr>
            <p:ph type="title"/>
          </p:nvPr>
        </p:nvSpPr>
        <p:spPr>
          <a:xfrm>
            <a:off x="360000" y="360000"/>
            <a:ext cx="42219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000" lIns="0" spcFirstLastPara="1" rIns="10800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3200"/>
              <a:buNone/>
              <a:defRPr sz="3200">
                <a:solidFill>
                  <a:srgbClr val="01080E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3200"/>
              <a:buNone/>
              <a:defRPr sz="3200">
                <a:solidFill>
                  <a:srgbClr val="01080E"/>
                </a:solidFill>
              </a:defRPr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3200"/>
              <a:buNone/>
              <a:defRPr sz="3200">
                <a:solidFill>
                  <a:srgbClr val="01080E"/>
                </a:solidFill>
              </a:defRPr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3200"/>
              <a:buNone/>
              <a:defRPr sz="3200">
                <a:solidFill>
                  <a:srgbClr val="01080E"/>
                </a:solidFill>
              </a:defRPr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3200"/>
              <a:buNone/>
              <a:defRPr sz="3200">
                <a:solidFill>
                  <a:srgbClr val="01080E"/>
                </a:solidFill>
              </a:defRPr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3200"/>
              <a:buNone/>
              <a:defRPr sz="3200">
                <a:solidFill>
                  <a:srgbClr val="01080E"/>
                </a:solidFill>
              </a:defRPr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3200"/>
              <a:buNone/>
              <a:defRPr sz="3200">
                <a:solidFill>
                  <a:srgbClr val="01080E"/>
                </a:solidFill>
              </a:defRPr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3200"/>
              <a:buNone/>
              <a:defRPr sz="3200">
                <a:solidFill>
                  <a:srgbClr val="01080E"/>
                </a:solidFill>
              </a:defRPr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3200"/>
              <a:buNone/>
              <a:defRPr sz="3200">
                <a:solidFill>
                  <a:srgbClr val="01080E"/>
                </a:solidFill>
              </a:defRPr>
            </a:lvl9pPr>
          </a:lstStyle>
          <a:p/>
        </p:txBody>
      </p:sp>
      <p:sp>
        <p:nvSpPr>
          <p:cNvPr id="111" name="Google Shape;111;p37"/>
          <p:cNvSpPr txBox="1"/>
          <p:nvPr>
            <p:ph idx="3" type="title"/>
          </p:nvPr>
        </p:nvSpPr>
        <p:spPr>
          <a:xfrm>
            <a:off x="360200" y="2139775"/>
            <a:ext cx="42219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12" name="Google Shape;112;p37"/>
          <p:cNvSpPr txBox="1"/>
          <p:nvPr>
            <p:ph idx="4" type="title"/>
          </p:nvPr>
        </p:nvSpPr>
        <p:spPr>
          <a:xfrm>
            <a:off x="360200" y="3083975"/>
            <a:ext cx="42219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13" name="Google Shape;113;p37"/>
          <p:cNvSpPr txBox="1"/>
          <p:nvPr>
            <p:ph idx="5" type="title"/>
          </p:nvPr>
        </p:nvSpPr>
        <p:spPr>
          <a:xfrm>
            <a:off x="360200" y="4028175"/>
            <a:ext cx="42219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27">
          <p15:clr>
            <a:srgbClr val="E46962"/>
          </p15:clr>
        </p15:guide>
        <p15:guide id="2" pos="227">
          <p15:clr>
            <a:srgbClr val="E46962"/>
          </p15:clr>
        </p15:guide>
        <p15:guide id="3" orient="horz" pos="3123">
          <p15:clr>
            <a:srgbClr val="E46962"/>
          </p15:clr>
        </p15:guide>
        <p15:guide id="4" pos="5578">
          <p15:clr>
            <a:srgbClr val="E46962"/>
          </p15:clr>
        </p15:guide>
        <p15:guide id="5" pos="4611">
          <p15:clr>
            <a:srgbClr val="E46962"/>
          </p15:clr>
        </p15:guide>
        <p15:guide id="6" orient="horz" pos="2172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Subtítulo Aula [Temas Aprofundados]">
  <p:cSld name="1_04 - Subtítulo Aula [Temas Aprofundados]">
    <p:bg>
      <p:bgPr>
        <a:solidFill>
          <a:srgbClr val="01080E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300" y="180000"/>
            <a:ext cx="2371936" cy="477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8"/>
          <p:cNvPicPr preferRelativeResize="0"/>
          <p:nvPr/>
        </p:nvPicPr>
        <p:blipFill rotWithShape="1">
          <a:blip r:embed="rId3">
            <a:alphaModFix amt="60000"/>
          </a:blip>
          <a:srcRect b="9613" l="0" r="41553" t="9603"/>
          <a:stretch/>
        </p:blipFill>
        <p:spPr>
          <a:xfrm>
            <a:off x="6707475" y="0"/>
            <a:ext cx="243652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8"/>
          <p:cNvSpPr/>
          <p:nvPr/>
        </p:nvSpPr>
        <p:spPr>
          <a:xfrm>
            <a:off x="323025" y="882650"/>
            <a:ext cx="111900" cy="483300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027" y="4672025"/>
            <a:ext cx="285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1" y="1114359"/>
            <a:ext cx="5856650" cy="339668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8"/>
          <p:cNvSpPr/>
          <p:nvPr>
            <p:ph idx="2" type="pic"/>
          </p:nvPr>
        </p:nvSpPr>
        <p:spPr>
          <a:xfrm>
            <a:off x="5422826" y="1288450"/>
            <a:ext cx="3552573" cy="275534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orient="horz" pos="2172">
          <p15:clr>
            <a:srgbClr val="E46962"/>
          </p15:clr>
        </p15:guide>
        <p15:guide id="3" pos="5556">
          <p15:clr>
            <a:srgbClr val="E46962"/>
          </p15:clr>
        </p15:guide>
        <p15:guide id="4" orient="horz" pos="3123">
          <p15:clr>
            <a:srgbClr val="E46962"/>
          </p15:clr>
        </p15:guide>
        <p15:guide id="5" pos="227">
          <p15:clr>
            <a:srgbClr val="E46962"/>
          </p15:clr>
        </p15:guide>
        <p15:guide id="6" orient="horz" pos="113">
          <p15:clr>
            <a:srgbClr val="E46962"/>
          </p15:clr>
        </p15:guide>
        <p15:guide id="7" pos="454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s com descrição 01">
  <p:cSld name="TITLE_AND_BODY_2_1_1_2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9"/>
          <p:cNvSpPr/>
          <p:nvPr/>
        </p:nvSpPr>
        <p:spPr>
          <a:xfrm>
            <a:off x="360000" y="840925"/>
            <a:ext cx="1734900" cy="17349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77A3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9"/>
          <p:cNvSpPr txBox="1"/>
          <p:nvPr>
            <p:ph type="title"/>
          </p:nvPr>
        </p:nvSpPr>
        <p:spPr>
          <a:xfrm>
            <a:off x="2344534" y="1318450"/>
            <a:ext cx="46440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0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200"/>
              <a:buFont typeface="Inter"/>
              <a:buNone/>
              <a:defRPr b="0" sz="2200">
                <a:solidFill>
                  <a:srgbClr val="DBE96D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"/>
              <a:buNone/>
              <a:defRPr b="0" sz="2000">
                <a:solidFill>
                  <a:srgbClr val="DBE96D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"/>
              <a:buNone/>
              <a:defRPr b="0" sz="2000">
                <a:solidFill>
                  <a:srgbClr val="DBE96D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"/>
              <a:buNone/>
              <a:defRPr b="0" sz="2000">
                <a:solidFill>
                  <a:srgbClr val="DBE96D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"/>
              <a:buNone/>
              <a:defRPr b="0" sz="2000">
                <a:solidFill>
                  <a:srgbClr val="DBE96D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"/>
              <a:buNone/>
              <a:defRPr b="0" sz="2000">
                <a:solidFill>
                  <a:srgbClr val="DBE96D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"/>
              <a:buNone/>
              <a:defRPr b="0" sz="2000">
                <a:solidFill>
                  <a:srgbClr val="DBE96D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"/>
              <a:buNone/>
              <a:defRPr b="0" sz="2000">
                <a:solidFill>
                  <a:srgbClr val="DBE96D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"/>
              <a:buNone/>
              <a:defRPr b="0" sz="2000">
                <a:solidFill>
                  <a:srgbClr val="DBE96D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4" name="Google Shape;124;p39"/>
          <p:cNvSpPr/>
          <p:nvPr>
            <p:ph idx="2" type="pic"/>
          </p:nvPr>
        </p:nvSpPr>
        <p:spPr>
          <a:xfrm>
            <a:off x="417231" y="898156"/>
            <a:ext cx="1620300" cy="16203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5" name="Google Shape;125;p39"/>
          <p:cNvPicPr preferRelativeResize="0"/>
          <p:nvPr/>
        </p:nvPicPr>
        <p:blipFill rotWithShape="1">
          <a:blip r:embed="rId2">
            <a:alphaModFix amt="10000"/>
          </a:blip>
          <a:srcRect b="9613" l="0" r="0" t="9603"/>
          <a:stretch/>
        </p:blipFill>
        <p:spPr>
          <a:xfrm>
            <a:off x="4778550" y="-121200"/>
            <a:ext cx="4365451" cy="538590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9"/>
          <p:cNvSpPr/>
          <p:nvPr/>
        </p:nvSpPr>
        <p:spPr>
          <a:xfrm>
            <a:off x="360000" y="2791475"/>
            <a:ext cx="1734900" cy="17349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77A3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9"/>
          <p:cNvSpPr txBox="1"/>
          <p:nvPr>
            <p:ph idx="3" type="title"/>
          </p:nvPr>
        </p:nvSpPr>
        <p:spPr>
          <a:xfrm>
            <a:off x="2344534" y="3269000"/>
            <a:ext cx="46440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0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200"/>
              <a:buFont typeface="Inter"/>
              <a:buNone/>
              <a:defRPr b="0" sz="2200">
                <a:solidFill>
                  <a:srgbClr val="DBE96D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"/>
              <a:buNone/>
              <a:defRPr b="0" sz="2000">
                <a:solidFill>
                  <a:srgbClr val="DBE96D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"/>
              <a:buNone/>
              <a:defRPr b="0" sz="2000">
                <a:solidFill>
                  <a:srgbClr val="DBE96D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"/>
              <a:buNone/>
              <a:defRPr b="0" sz="2000">
                <a:solidFill>
                  <a:srgbClr val="DBE96D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"/>
              <a:buNone/>
              <a:defRPr b="0" sz="2000">
                <a:solidFill>
                  <a:srgbClr val="DBE96D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"/>
              <a:buNone/>
              <a:defRPr b="0" sz="2000">
                <a:solidFill>
                  <a:srgbClr val="DBE96D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"/>
              <a:buNone/>
              <a:defRPr b="0" sz="2000">
                <a:solidFill>
                  <a:srgbClr val="DBE96D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"/>
              <a:buNone/>
              <a:defRPr b="0" sz="2000">
                <a:solidFill>
                  <a:srgbClr val="DBE96D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"/>
              <a:buNone/>
              <a:defRPr b="0" sz="2000">
                <a:solidFill>
                  <a:srgbClr val="DBE96D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8" name="Google Shape;128;p39"/>
          <p:cNvSpPr/>
          <p:nvPr>
            <p:ph idx="4" type="pic"/>
          </p:nvPr>
        </p:nvSpPr>
        <p:spPr>
          <a:xfrm>
            <a:off x="417231" y="2848706"/>
            <a:ext cx="1620300" cy="162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27">
          <p15:clr>
            <a:srgbClr val="E46962"/>
          </p15:clr>
        </p15:guide>
        <p15:guide id="2" pos="227">
          <p15:clr>
            <a:srgbClr val="E46962"/>
          </p15:clr>
        </p15:guide>
        <p15:guide id="3" orient="horz" pos="3123">
          <p15:clr>
            <a:srgbClr val="E46962"/>
          </p15:clr>
        </p15:guide>
        <p15:guide id="4" pos="5578">
          <p15:clr>
            <a:srgbClr val="E46962"/>
          </p15:clr>
        </p15:guide>
        <p15:guide id="5" pos="4611">
          <p15:clr>
            <a:srgbClr val="E46962"/>
          </p15:clr>
        </p15:guide>
        <p15:guide id="6" orient="horz" pos="2172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s com descrição 01 1">
  <p:cSld name="TITLE_AND_BODY_2_1_1_2_2_1">
    <p:bg>
      <p:bgPr>
        <a:solidFill>
          <a:srgbClr val="F7F7F7">
            <a:alpha val="94509"/>
          </a:srgbClr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40"/>
          <p:cNvPicPr preferRelativeResize="0"/>
          <p:nvPr/>
        </p:nvPicPr>
        <p:blipFill rotWithShape="1">
          <a:blip r:embed="rId2">
            <a:alphaModFix amt="10000"/>
          </a:blip>
          <a:srcRect b="9613" l="0" r="0" t="9603"/>
          <a:stretch/>
        </p:blipFill>
        <p:spPr>
          <a:xfrm>
            <a:off x="4778550" y="-121200"/>
            <a:ext cx="4365451" cy="5385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0"/>
          <p:cNvSpPr txBox="1"/>
          <p:nvPr>
            <p:ph type="title"/>
          </p:nvPr>
        </p:nvSpPr>
        <p:spPr>
          <a:xfrm>
            <a:off x="2287309" y="1318450"/>
            <a:ext cx="46440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0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200"/>
              <a:buFont typeface="Inter Medium"/>
              <a:buNone/>
              <a:defRPr b="0" sz="2200">
                <a:solidFill>
                  <a:srgbClr val="01080E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Medium"/>
              <a:buNone/>
              <a:defRPr b="0" sz="2000">
                <a:solidFill>
                  <a:srgbClr val="01080E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Medium"/>
              <a:buNone/>
              <a:defRPr b="0" sz="2000">
                <a:solidFill>
                  <a:srgbClr val="01080E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Medium"/>
              <a:buNone/>
              <a:defRPr b="0" sz="2000">
                <a:solidFill>
                  <a:srgbClr val="01080E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Medium"/>
              <a:buNone/>
              <a:defRPr b="0" sz="2000">
                <a:solidFill>
                  <a:srgbClr val="01080E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Medium"/>
              <a:buNone/>
              <a:defRPr b="0" sz="2000">
                <a:solidFill>
                  <a:srgbClr val="01080E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Medium"/>
              <a:buNone/>
              <a:defRPr b="0" sz="2000">
                <a:solidFill>
                  <a:srgbClr val="01080E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Medium"/>
              <a:buNone/>
              <a:defRPr b="0" sz="2000">
                <a:solidFill>
                  <a:srgbClr val="01080E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Medium"/>
              <a:buNone/>
              <a:defRPr b="0" sz="2000">
                <a:solidFill>
                  <a:srgbClr val="01080E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32" name="Google Shape;132;p40"/>
          <p:cNvSpPr/>
          <p:nvPr>
            <p:ph idx="2" type="pic"/>
          </p:nvPr>
        </p:nvSpPr>
        <p:spPr>
          <a:xfrm>
            <a:off x="360006" y="898156"/>
            <a:ext cx="1620300" cy="16203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77A31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40"/>
          <p:cNvSpPr txBox="1"/>
          <p:nvPr>
            <p:ph idx="3" type="title"/>
          </p:nvPr>
        </p:nvSpPr>
        <p:spPr>
          <a:xfrm>
            <a:off x="2287309" y="3269000"/>
            <a:ext cx="46440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0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200"/>
              <a:buFont typeface="Inter Medium"/>
              <a:buNone/>
              <a:defRPr b="0" sz="2200">
                <a:solidFill>
                  <a:srgbClr val="01080E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Medium"/>
              <a:buNone/>
              <a:defRPr b="0" sz="2000">
                <a:solidFill>
                  <a:srgbClr val="01080E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Medium"/>
              <a:buNone/>
              <a:defRPr b="0" sz="2000">
                <a:solidFill>
                  <a:srgbClr val="01080E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Medium"/>
              <a:buNone/>
              <a:defRPr b="0" sz="2000">
                <a:solidFill>
                  <a:srgbClr val="01080E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Medium"/>
              <a:buNone/>
              <a:defRPr b="0" sz="2000">
                <a:solidFill>
                  <a:srgbClr val="01080E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Medium"/>
              <a:buNone/>
              <a:defRPr b="0" sz="2000">
                <a:solidFill>
                  <a:srgbClr val="01080E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Medium"/>
              <a:buNone/>
              <a:defRPr b="0" sz="2000">
                <a:solidFill>
                  <a:srgbClr val="01080E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Medium"/>
              <a:buNone/>
              <a:defRPr b="0" sz="2000">
                <a:solidFill>
                  <a:srgbClr val="01080E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Medium"/>
              <a:buNone/>
              <a:defRPr b="0" sz="2000">
                <a:solidFill>
                  <a:srgbClr val="01080E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34" name="Google Shape;134;p40"/>
          <p:cNvSpPr/>
          <p:nvPr>
            <p:ph idx="4" type="pic"/>
          </p:nvPr>
        </p:nvSpPr>
        <p:spPr>
          <a:xfrm>
            <a:off x="360006" y="2848706"/>
            <a:ext cx="1620300" cy="16203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77A316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27">
          <p15:clr>
            <a:srgbClr val="E46962"/>
          </p15:clr>
        </p15:guide>
        <p15:guide id="2" pos="227">
          <p15:clr>
            <a:srgbClr val="E46962"/>
          </p15:clr>
        </p15:guide>
        <p15:guide id="3" orient="horz" pos="3123">
          <p15:clr>
            <a:srgbClr val="E46962"/>
          </p15:clr>
        </p15:guide>
        <p15:guide id="4" pos="5578">
          <p15:clr>
            <a:srgbClr val="E46962"/>
          </p15:clr>
        </p15:guide>
        <p15:guide id="5" pos="4611">
          <p15:clr>
            <a:srgbClr val="E46962"/>
          </p15:clr>
        </p15:guide>
        <p15:guide id="6" pos="454">
          <p15:clr>
            <a:srgbClr val="E46962"/>
          </p15:clr>
        </p15:guide>
        <p15:guide id="7" orient="horz" pos="2172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imagens">
  <p:cSld name="TITLE_AND_BODY_2_1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41"/>
          <p:cNvPicPr preferRelativeResize="0"/>
          <p:nvPr/>
        </p:nvPicPr>
        <p:blipFill rotWithShape="1">
          <a:blip r:embed="rId2">
            <a:alphaModFix/>
          </a:blip>
          <a:srcRect b="0" l="0" r="18334" t="0"/>
          <a:stretch/>
        </p:blipFill>
        <p:spPr>
          <a:xfrm flipH="1">
            <a:off x="1" y="0"/>
            <a:ext cx="46074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1"/>
          <p:cNvSpPr/>
          <p:nvPr>
            <p:ph idx="2" type="pic"/>
          </p:nvPr>
        </p:nvSpPr>
        <p:spPr>
          <a:xfrm>
            <a:off x="750763" y="1462050"/>
            <a:ext cx="3105900" cy="3069300"/>
          </a:xfrm>
          <a:prstGeom prst="snip2DiagRect">
            <a:avLst>
              <a:gd fmla="val 0" name="adj1"/>
              <a:gd fmla="val 7890" name="adj2"/>
            </a:avLst>
          </a:prstGeom>
          <a:noFill/>
          <a:ln cap="flat" cmpd="sng" w="9525">
            <a:solidFill>
              <a:srgbClr val="77A31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41"/>
          <p:cNvSpPr txBox="1"/>
          <p:nvPr>
            <p:ph type="title"/>
          </p:nvPr>
        </p:nvSpPr>
        <p:spPr>
          <a:xfrm>
            <a:off x="750775" y="612150"/>
            <a:ext cx="31059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None/>
              <a:defRPr b="0" sz="2000">
                <a:solidFill>
                  <a:srgbClr val="01080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None/>
              <a:defRPr b="0" sz="2000">
                <a:solidFill>
                  <a:srgbClr val="01080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None/>
              <a:defRPr b="0" sz="2000">
                <a:solidFill>
                  <a:srgbClr val="01080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None/>
              <a:defRPr b="0" sz="2000">
                <a:solidFill>
                  <a:srgbClr val="01080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None/>
              <a:defRPr b="0" sz="2000">
                <a:solidFill>
                  <a:srgbClr val="01080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None/>
              <a:defRPr b="0" sz="2000">
                <a:solidFill>
                  <a:srgbClr val="01080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None/>
              <a:defRPr b="0" sz="2000">
                <a:solidFill>
                  <a:srgbClr val="01080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None/>
              <a:defRPr b="0" sz="2000">
                <a:solidFill>
                  <a:srgbClr val="01080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None/>
              <a:defRPr b="0" sz="2000">
                <a:solidFill>
                  <a:srgbClr val="01080E"/>
                </a:solidFill>
              </a:defRPr>
            </a:lvl9pPr>
          </a:lstStyle>
          <a:p/>
        </p:txBody>
      </p:sp>
      <p:sp>
        <p:nvSpPr>
          <p:cNvPr id="139" name="Google Shape;139;p41"/>
          <p:cNvSpPr/>
          <p:nvPr>
            <p:ph idx="3" type="pic"/>
          </p:nvPr>
        </p:nvSpPr>
        <p:spPr>
          <a:xfrm>
            <a:off x="5260638" y="1462050"/>
            <a:ext cx="3105900" cy="3069300"/>
          </a:xfrm>
          <a:prstGeom prst="snip2DiagRect">
            <a:avLst>
              <a:gd fmla="val 0" name="adj1"/>
              <a:gd fmla="val 7890" name="adj2"/>
            </a:avLst>
          </a:prstGeom>
          <a:noFill/>
          <a:ln cap="flat" cmpd="sng" w="9525">
            <a:solidFill>
              <a:srgbClr val="77A31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41"/>
          <p:cNvSpPr txBox="1"/>
          <p:nvPr>
            <p:ph idx="4" type="title"/>
          </p:nvPr>
        </p:nvSpPr>
        <p:spPr>
          <a:xfrm>
            <a:off x="5260650" y="612150"/>
            <a:ext cx="31059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None/>
              <a:defRPr b="0" sz="2000">
                <a:solidFill>
                  <a:srgbClr val="DBE96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None/>
              <a:defRPr b="0" sz="2000">
                <a:solidFill>
                  <a:srgbClr val="FFDEC7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None/>
              <a:defRPr b="0" sz="2000">
                <a:solidFill>
                  <a:srgbClr val="FFDEC7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None/>
              <a:defRPr b="0" sz="2000">
                <a:solidFill>
                  <a:srgbClr val="FFDEC7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None/>
              <a:defRPr b="0" sz="2000">
                <a:solidFill>
                  <a:srgbClr val="FFDEC7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None/>
              <a:defRPr b="0" sz="2000">
                <a:solidFill>
                  <a:srgbClr val="FFDEC7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None/>
              <a:defRPr b="0" sz="2000">
                <a:solidFill>
                  <a:srgbClr val="FFDEC7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None/>
              <a:defRPr b="0" sz="2000">
                <a:solidFill>
                  <a:srgbClr val="FFDEC7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None/>
              <a:defRPr b="0" sz="2000">
                <a:solidFill>
                  <a:srgbClr val="FFDEC7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27">
          <p15:clr>
            <a:srgbClr val="E46962"/>
          </p15:clr>
        </p15:guide>
        <p15:guide id="2" pos="227">
          <p15:clr>
            <a:srgbClr val="E46962"/>
          </p15:clr>
        </p15:guide>
        <p15:guide id="3" orient="horz" pos="3123">
          <p15:clr>
            <a:srgbClr val="E46962"/>
          </p15:clr>
        </p15:guide>
        <p15:guide id="4" pos="5578">
          <p15:clr>
            <a:srgbClr val="E46962"/>
          </p15:clr>
        </p15:guide>
        <p15:guide id="5" pos="4611">
          <p15:clr>
            <a:srgbClr val="E46962"/>
          </p15:clr>
        </p15:guide>
        <p15:guide id="6" pos="454">
          <p15:clr>
            <a:srgbClr val="E46962"/>
          </p15:clr>
        </p15:guide>
        <p15:guide id="7" orient="horz" pos="2172">
          <p15:clr>
            <a:srgbClr val="E46962"/>
          </p15:clr>
        </p15:guide>
        <p15:guide id="8" pos="2902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taque">
  <p:cSld name="TITLE_AND_BODY_2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>
            <p:ph type="title"/>
          </p:nvPr>
        </p:nvSpPr>
        <p:spPr>
          <a:xfrm>
            <a:off x="900000" y="1221000"/>
            <a:ext cx="5274600" cy="21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43" name="Google Shape;143;p45"/>
          <p:cNvSpPr txBox="1"/>
          <p:nvPr>
            <p:ph idx="2" type="title"/>
          </p:nvPr>
        </p:nvSpPr>
        <p:spPr>
          <a:xfrm>
            <a:off x="900000" y="3403500"/>
            <a:ext cx="5502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Font typeface="Inter Light"/>
              <a:buNone/>
              <a:defRPr b="0" sz="20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Font typeface="Inter Light"/>
              <a:buNone/>
              <a:defRPr b="0" sz="20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Font typeface="Inter Light"/>
              <a:buNone/>
              <a:defRPr b="0" sz="20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Font typeface="Inter Light"/>
              <a:buNone/>
              <a:defRPr b="0" sz="20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Font typeface="Inter Light"/>
              <a:buNone/>
              <a:defRPr b="0" sz="20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Font typeface="Inter Light"/>
              <a:buNone/>
              <a:defRPr b="0" sz="20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Font typeface="Inter Light"/>
              <a:buNone/>
              <a:defRPr b="0" sz="20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Font typeface="Inter Light"/>
              <a:buNone/>
              <a:defRPr b="0" sz="20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pic>
        <p:nvPicPr>
          <p:cNvPr id="144" name="Google Shape;144;p45"/>
          <p:cNvPicPr preferRelativeResize="0"/>
          <p:nvPr/>
        </p:nvPicPr>
        <p:blipFill rotWithShape="1">
          <a:blip r:embed="rId2">
            <a:alphaModFix amt="10000"/>
          </a:blip>
          <a:srcRect b="9613" l="0" r="0" t="9603"/>
          <a:stretch/>
        </p:blipFill>
        <p:spPr>
          <a:xfrm>
            <a:off x="4778550" y="-121200"/>
            <a:ext cx="4365451" cy="5385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0"/>
            <a:ext cx="12477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27">
          <p15:clr>
            <a:srgbClr val="E46962"/>
          </p15:clr>
        </p15:guide>
        <p15:guide id="2" pos="227">
          <p15:clr>
            <a:srgbClr val="E46962"/>
          </p15:clr>
        </p15:guide>
        <p15:guide id="3" orient="horz" pos="3123">
          <p15:clr>
            <a:srgbClr val="E46962"/>
          </p15:clr>
        </p15:guide>
        <p15:guide id="4" pos="5578">
          <p15:clr>
            <a:srgbClr val="E46962"/>
          </p15:clr>
        </p15:guide>
        <p15:guide id="5" pos="4611">
          <p15:clr>
            <a:srgbClr val="E46962"/>
          </p15:clr>
        </p15:guide>
        <p15:guide id="6" pos="567">
          <p15:clr>
            <a:srgbClr val="E46962"/>
          </p15:clr>
        </p15:guide>
        <p15:guide id="7" orient="horz" pos="2172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ões 02">
  <p:cSld name="TITLE_AND_BODY_2_1_1_2_1_1">
    <p:bg>
      <p:bgPr>
        <a:solidFill>
          <a:srgbClr val="F7F7F7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7"/>
          <p:cNvSpPr txBox="1"/>
          <p:nvPr/>
        </p:nvSpPr>
        <p:spPr>
          <a:xfrm>
            <a:off x="148514" y="-1013388"/>
            <a:ext cx="2211300" cy="61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0"/>
              <a:buFont typeface="Arial"/>
              <a:buNone/>
            </a:pPr>
            <a:r>
              <a:rPr b="1" i="0" lang="pt-BR" sz="40000" u="none" cap="none" strike="noStrike">
                <a:solidFill>
                  <a:srgbClr val="DBE96D"/>
                </a:solidFill>
                <a:latin typeface="Chakra Petch"/>
                <a:ea typeface="Chakra Petch"/>
                <a:cs typeface="Chakra Petch"/>
                <a:sym typeface="Chakra Petch"/>
              </a:rPr>
              <a:t>“</a:t>
            </a:r>
            <a:endParaRPr b="1" i="0" sz="40000" u="none" cap="none" strike="noStrike">
              <a:solidFill>
                <a:srgbClr val="DBE96D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148" name="Google Shape;148;p47"/>
          <p:cNvSpPr txBox="1"/>
          <p:nvPr>
            <p:ph type="title"/>
          </p:nvPr>
        </p:nvSpPr>
        <p:spPr>
          <a:xfrm>
            <a:off x="3012475" y="2668675"/>
            <a:ext cx="33420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0" lIns="0" spcFirstLastPara="1" rIns="108000" wrap="square" tIns="108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1600"/>
              <a:buFont typeface="Inter"/>
              <a:buNone/>
              <a:defRPr sz="1600">
                <a:solidFill>
                  <a:srgbClr val="01080E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1600"/>
              <a:buFont typeface="Inter"/>
              <a:buNone/>
              <a:defRPr sz="1600">
                <a:solidFill>
                  <a:srgbClr val="01080E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1600"/>
              <a:buFont typeface="Inter"/>
              <a:buNone/>
              <a:defRPr sz="1600">
                <a:solidFill>
                  <a:srgbClr val="01080E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1600"/>
              <a:buFont typeface="Inter"/>
              <a:buNone/>
              <a:defRPr sz="1600">
                <a:solidFill>
                  <a:srgbClr val="01080E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1600"/>
              <a:buFont typeface="Inter"/>
              <a:buNone/>
              <a:defRPr sz="1600">
                <a:solidFill>
                  <a:srgbClr val="01080E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1600"/>
              <a:buFont typeface="Inter"/>
              <a:buNone/>
              <a:defRPr sz="1600">
                <a:solidFill>
                  <a:srgbClr val="01080E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1600"/>
              <a:buFont typeface="Inter"/>
              <a:buNone/>
              <a:defRPr sz="1600">
                <a:solidFill>
                  <a:srgbClr val="01080E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1600"/>
              <a:buFont typeface="Inter"/>
              <a:buNone/>
              <a:defRPr sz="1600">
                <a:solidFill>
                  <a:srgbClr val="01080E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1600"/>
              <a:buFont typeface="Inter"/>
              <a:buNone/>
              <a:defRPr sz="1600">
                <a:solidFill>
                  <a:srgbClr val="01080E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49" name="Google Shape;149;p47"/>
          <p:cNvSpPr txBox="1"/>
          <p:nvPr>
            <p:ph idx="2" type="title"/>
          </p:nvPr>
        </p:nvSpPr>
        <p:spPr>
          <a:xfrm>
            <a:off x="3012588" y="1781525"/>
            <a:ext cx="33420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50" name="Google Shape;150;p47"/>
          <p:cNvSpPr/>
          <p:nvPr>
            <p:ph idx="3" type="pic"/>
          </p:nvPr>
        </p:nvSpPr>
        <p:spPr>
          <a:xfrm>
            <a:off x="720150" y="1534350"/>
            <a:ext cx="2074800" cy="20748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sp>
      <p:pic>
        <p:nvPicPr>
          <p:cNvPr id="151" name="Google Shape;151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572249" y="360000"/>
            <a:ext cx="2282565" cy="45977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7"/>
          <p:cNvSpPr txBox="1"/>
          <p:nvPr/>
        </p:nvSpPr>
        <p:spPr>
          <a:xfrm>
            <a:off x="360000" y="4690475"/>
            <a:ext cx="1823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18000" spcFirstLastPara="1" rIns="18000" wrap="square" tIns="18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500" u="none" cap="none" strike="noStrike">
                <a:solidFill>
                  <a:srgbClr val="77A316"/>
                </a:solidFill>
                <a:latin typeface="Chakra Petch Light"/>
                <a:ea typeface="Chakra Petch Light"/>
                <a:cs typeface="Chakra Petch Light"/>
                <a:sym typeface="Chakra Petch Light"/>
              </a:rPr>
              <a:t>01000101 01110011 01100011 01101111 01101100 01100001 00100000 01100100 01100101 00100000 01000100 01100001 01100100 01101111 01110011 00001010 </a:t>
            </a:r>
            <a:endParaRPr b="0" i="0" sz="600" u="none" cap="none" strike="noStrike">
              <a:solidFill>
                <a:srgbClr val="77A316"/>
              </a:solidFill>
              <a:latin typeface="Chakra Petch Light"/>
              <a:ea typeface="Chakra Petch Light"/>
              <a:cs typeface="Chakra Petch Light"/>
              <a:sym typeface="Chakra Petch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27">
          <p15:clr>
            <a:srgbClr val="E46962"/>
          </p15:clr>
        </p15:guide>
        <p15:guide id="2" pos="227">
          <p15:clr>
            <a:srgbClr val="E46962"/>
          </p15:clr>
        </p15:guide>
        <p15:guide id="3" orient="horz" pos="3123">
          <p15:clr>
            <a:srgbClr val="E46962"/>
          </p15:clr>
        </p15:guide>
        <p15:guide id="4" pos="5578">
          <p15:clr>
            <a:srgbClr val="E46962"/>
          </p15:clr>
        </p15:guide>
        <p15:guide id="5" pos="4611">
          <p15:clr>
            <a:srgbClr val="E46962"/>
          </p15:clr>
        </p15:guide>
        <p15:guide id="6" pos="454">
          <p15:clr>
            <a:srgbClr val="E46962"/>
          </p15:clr>
        </p15:guide>
        <p15:guide id="7" orient="horz" pos="2172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magens ">
  <p:cSld name="TITLE_3_1">
    <p:bg>
      <p:bgPr>
        <a:solidFill>
          <a:srgbClr val="01080E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48"/>
          <p:cNvPicPr preferRelativeResize="0"/>
          <p:nvPr/>
        </p:nvPicPr>
        <p:blipFill rotWithShape="1">
          <a:blip r:embed="rId2">
            <a:alphaModFix amt="10000"/>
          </a:blip>
          <a:srcRect b="9613" l="0" r="0" t="9603"/>
          <a:stretch/>
        </p:blipFill>
        <p:spPr>
          <a:xfrm>
            <a:off x="4778550" y="-121200"/>
            <a:ext cx="4365451" cy="538590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48"/>
          <p:cNvSpPr/>
          <p:nvPr>
            <p:ph idx="2" type="pic"/>
          </p:nvPr>
        </p:nvSpPr>
        <p:spPr>
          <a:xfrm>
            <a:off x="248125" y="360000"/>
            <a:ext cx="2804100" cy="4423500"/>
          </a:xfrm>
          <a:prstGeom prst="snip2DiagRect">
            <a:avLst>
              <a:gd fmla="val 15252" name="adj1"/>
              <a:gd fmla="val 0" name="adj2"/>
            </a:avLst>
          </a:prstGeom>
          <a:noFill/>
          <a:ln cap="flat" cmpd="sng" w="9525">
            <a:solidFill>
              <a:srgbClr val="77A31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48"/>
          <p:cNvSpPr/>
          <p:nvPr>
            <p:ph idx="3" type="pic"/>
          </p:nvPr>
        </p:nvSpPr>
        <p:spPr>
          <a:xfrm>
            <a:off x="3132076" y="360000"/>
            <a:ext cx="2804100" cy="4423500"/>
          </a:xfrm>
          <a:prstGeom prst="snip2SameRect">
            <a:avLst>
              <a:gd fmla="val 0" name="adj1"/>
              <a:gd fmla="val 16391" name="adj2"/>
            </a:avLst>
          </a:prstGeom>
          <a:noFill/>
          <a:ln cap="flat" cmpd="sng" w="9525">
            <a:solidFill>
              <a:srgbClr val="77A31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48"/>
          <p:cNvSpPr/>
          <p:nvPr>
            <p:ph idx="4" type="pic"/>
          </p:nvPr>
        </p:nvSpPr>
        <p:spPr>
          <a:xfrm>
            <a:off x="6016027" y="360000"/>
            <a:ext cx="2804100" cy="44235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77A316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orient="horz" pos="2172">
          <p15:clr>
            <a:srgbClr val="E46962"/>
          </p15:clr>
        </p15:guide>
        <p15:guide id="3" pos="5556">
          <p15:clr>
            <a:srgbClr val="E46962"/>
          </p15:clr>
        </p15:guide>
        <p15:guide id="4" orient="horz" pos="3123">
          <p15:clr>
            <a:srgbClr val="E46962"/>
          </p15:clr>
        </p15:guide>
        <p15:guide id="5" pos="156">
          <p15:clr>
            <a:srgbClr val="E46962"/>
          </p15:clr>
        </p15:guide>
        <p15:guide id="6" orient="horz" pos="117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Persona 01">
  <p:cSld name="TITLE_AND_BODY_2_1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49"/>
          <p:cNvPicPr preferRelativeResize="0"/>
          <p:nvPr/>
        </p:nvPicPr>
        <p:blipFill rotWithShape="1">
          <a:blip r:embed="rId2">
            <a:alphaModFix amt="10000"/>
          </a:blip>
          <a:srcRect b="11425" l="0" r="0" t="11424"/>
          <a:stretch/>
        </p:blipFill>
        <p:spPr>
          <a:xfrm>
            <a:off x="4778550" y="0"/>
            <a:ext cx="43654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9"/>
          <p:cNvSpPr/>
          <p:nvPr/>
        </p:nvSpPr>
        <p:spPr>
          <a:xfrm>
            <a:off x="265475" y="1306800"/>
            <a:ext cx="2529900" cy="25299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77A3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9"/>
          <p:cNvSpPr txBox="1"/>
          <p:nvPr>
            <p:ph type="title"/>
          </p:nvPr>
        </p:nvSpPr>
        <p:spPr>
          <a:xfrm>
            <a:off x="3043875" y="1672350"/>
            <a:ext cx="46440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2" name="Google Shape;162;p49"/>
          <p:cNvSpPr txBox="1"/>
          <p:nvPr>
            <p:ph idx="2" type="title"/>
          </p:nvPr>
        </p:nvSpPr>
        <p:spPr>
          <a:xfrm>
            <a:off x="3044059" y="2691450"/>
            <a:ext cx="46440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0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Font typeface="Inter Light"/>
              <a:buNone/>
              <a:defRPr b="0" sz="20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Font typeface="Inter Light"/>
              <a:buNone/>
              <a:defRPr b="0" sz="20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Font typeface="Inter Light"/>
              <a:buNone/>
              <a:defRPr b="0" sz="20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Font typeface="Inter Light"/>
              <a:buNone/>
              <a:defRPr b="0" sz="20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Font typeface="Inter Light"/>
              <a:buNone/>
              <a:defRPr b="0" sz="20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Font typeface="Inter Light"/>
              <a:buNone/>
              <a:defRPr b="0" sz="20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Font typeface="Inter Light"/>
              <a:buNone/>
              <a:defRPr b="0" sz="20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Font typeface="Inter Light"/>
              <a:buNone/>
              <a:defRPr b="0" sz="20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63" name="Google Shape;163;p49"/>
          <p:cNvSpPr/>
          <p:nvPr>
            <p:ph idx="3" type="pic"/>
          </p:nvPr>
        </p:nvSpPr>
        <p:spPr>
          <a:xfrm>
            <a:off x="348938" y="1390263"/>
            <a:ext cx="2363100" cy="236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27">
          <p15:clr>
            <a:srgbClr val="E46962"/>
          </p15:clr>
        </p15:guide>
        <p15:guide id="2" pos="227">
          <p15:clr>
            <a:srgbClr val="E46962"/>
          </p15:clr>
        </p15:guide>
        <p15:guide id="3" orient="horz" pos="3123">
          <p15:clr>
            <a:srgbClr val="E46962"/>
          </p15:clr>
        </p15:guide>
        <p15:guide id="4" pos="5578">
          <p15:clr>
            <a:srgbClr val="E46962"/>
          </p15:clr>
        </p15:guide>
        <p15:guide id="5" pos="4611">
          <p15:clr>
            <a:srgbClr val="E46962"/>
          </p15:clr>
        </p15:guide>
        <p15:guide id="6" pos="454">
          <p15:clr>
            <a:srgbClr val="E46962"/>
          </p15:clr>
        </p15:guide>
        <p15:guide id="7" orient="horz" pos="2172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Persona 02">
  <p:cSld name="TITLE_AND_BODY_2_1_1_2_1">
    <p:bg>
      <p:bgPr>
        <a:solidFill>
          <a:srgbClr val="F7F7F7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50"/>
          <p:cNvPicPr preferRelativeResize="0"/>
          <p:nvPr/>
        </p:nvPicPr>
        <p:blipFill rotWithShape="1">
          <a:blip r:embed="rId2">
            <a:alphaModFix amt="10000"/>
          </a:blip>
          <a:srcRect b="11433" l="0" r="0" t="11417"/>
          <a:stretch/>
        </p:blipFill>
        <p:spPr>
          <a:xfrm>
            <a:off x="4778550" y="0"/>
            <a:ext cx="43654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50"/>
          <p:cNvSpPr/>
          <p:nvPr/>
        </p:nvSpPr>
        <p:spPr>
          <a:xfrm>
            <a:off x="265475" y="1306800"/>
            <a:ext cx="2529900" cy="25299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rgbClr val="77A3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0"/>
          <p:cNvSpPr txBox="1"/>
          <p:nvPr>
            <p:ph type="title"/>
          </p:nvPr>
        </p:nvSpPr>
        <p:spPr>
          <a:xfrm>
            <a:off x="3043875" y="1672350"/>
            <a:ext cx="46440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3000"/>
              <a:buNone/>
              <a:defRPr sz="3000">
                <a:solidFill>
                  <a:srgbClr val="01080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3000"/>
              <a:buNone/>
              <a:defRPr sz="3000">
                <a:solidFill>
                  <a:srgbClr val="01080E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3000"/>
              <a:buNone/>
              <a:defRPr sz="3000">
                <a:solidFill>
                  <a:srgbClr val="01080E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3000"/>
              <a:buNone/>
              <a:defRPr sz="3000">
                <a:solidFill>
                  <a:srgbClr val="01080E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3000"/>
              <a:buNone/>
              <a:defRPr sz="3000">
                <a:solidFill>
                  <a:srgbClr val="01080E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3000"/>
              <a:buNone/>
              <a:defRPr sz="3000">
                <a:solidFill>
                  <a:srgbClr val="01080E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3000"/>
              <a:buNone/>
              <a:defRPr sz="3000">
                <a:solidFill>
                  <a:srgbClr val="01080E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3000"/>
              <a:buNone/>
              <a:defRPr sz="3000">
                <a:solidFill>
                  <a:srgbClr val="01080E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3000"/>
              <a:buNone/>
              <a:defRPr sz="3000">
                <a:solidFill>
                  <a:srgbClr val="01080E"/>
                </a:solidFill>
              </a:defRPr>
            </a:lvl9pPr>
          </a:lstStyle>
          <a:p/>
        </p:txBody>
      </p:sp>
      <p:sp>
        <p:nvSpPr>
          <p:cNvPr id="168" name="Google Shape;168;p50"/>
          <p:cNvSpPr txBox="1"/>
          <p:nvPr>
            <p:ph idx="2" type="title"/>
          </p:nvPr>
        </p:nvSpPr>
        <p:spPr>
          <a:xfrm>
            <a:off x="3044059" y="2691450"/>
            <a:ext cx="46440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0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69" name="Google Shape;169;p50"/>
          <p:cNvSpPr/>
          <p:nvPr>
            <p:ph idx="3" type="pic"/>
          </p:nvPr>
        </p:nvSpPr>
        <p:spPr>
          <a:xfrm>
            <a:off x="348938" y="1390263"/>
            <a:ext cx="2363100" cy="236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27">
          <p15:clr>
            <a:srgbClr val="E46962"/>
          </p15:clr>
        </p15:guide>
        <p15:guide id="2" pos="227">
          <p15:clr>
            <a:srgbClr val="E46962"/>
          </p15:clr>
        </p15:guide>
        <p15:guide id="3" orient="horz" pos="3123">
          <p15:clr>
            <a:srgbClr val="E46962"/>
          </p15:clr>
        </p15:guide>
        <p15:guide id="4" pos="5578">
          <p15:clr>
            <a:srgbClr val="E46962"/>
          </p15:clr>
        </p15:guide>
        <p15:guide id="5" pos="4611">
          <p15:clr>
            <a:srgbClr val="E46962"/>
          </p15:clr>
        </p15:guide>
        <p15:guide id="6" pos="454">
          <p15:clr>
            <a:srgbClr val="E46962"/>
          </p15:clr>
        </p15:guide>
        <p15:guide id="7" orient="horz" pos="2172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Subtítulo Aula [Temas Aprofundados]">
  <p:cSld name="TITLE_1_1">
    <p:bg>
      <p:bgPr>
        <a:solidFill>
          <a:srgbClr val="01080E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300" y="180000"/>
            <a:ext cx="2371936" cy="477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1"/>
          <p:cNvPicPr preferRelativeResize="0"/>
          <p:nvPr/>
        </p:nvPicPr>
        <p:blipFill rotWithShape="1">
          <a:blip r:embed="rId3">
            <a:alphaModFix amt="16000"/>
          </a:blip>
          <a:srcRect b="9613" l="0" r="41553" t="9603"/>
          <a:stretch/>
        </p:blipFill>
        <p:spPr>
          <a:xfrm>
            <a:off x="6707475" y="0"/>
            <a:ext cx="243652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1"/>
          <p:cNvSpPr txBox="1"/>
          <p:nvPr>
            <p:ph type="title"/>
          </p:nvPr>
        </p:nvSpPr>
        <p:spPr>
          <a:xfrm>
            <a:off x="720000" y="1365950"/>
            <a:ext cx="51564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Chakra Petch"/>
              <a:buNone/>
              <a:defRPr b="1" sz="3500"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2" name="Google Shape;32;p31"/>
          <p:cNvSpPr txBox="1"/>
          <p:nvPr>
            <p:ph idx="2" type="title"/>
          </p:nvPr>
        </p:nvSpPr>
        <p:spPr>
          <a:xfrm>
            <a:off x="720000" y="882638"/>
            <a:ext cx="63237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2000"/>
              <a:buFont typeface="Inter Light"/>
              <a:buNone/>
              <a:defRPr b="0" sz="2000">
                <a:solidFill>
                  <a:srgbClr val="F9CB9C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2000"/>
              <a:buFont typeface="Inter Light"/>
              <a:buNone/>
              <a:defRPr b="0" sz="2000">
                <a:solidFill>
                  <a:srgbClr val="F9CB9C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2000"/>
              <a:buFont typeface="Inter Light"/>
              <a:buNone/>
              <a:defRPr b="0" sz="2000">
                <a:solidFill>
                  <a:srgbClr val="F9CB9C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2000"/>
              <a:buFont typeface="Inter Light"/>
              <a:buNone/>
              <a:defRPr b="0" sz="2000">
                <a:solidFill>
                  <a:srgbClr val="F9CB9C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2000"/>
              <a:buFont typeface="Inter Light"/>
              <a:buNone/>
              <a:defRPr b="0" sz="2000">
                <a:solidFill>
                  <a:srgbClr val="F9CB9C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2000"/>
              <a:buFont typeface="Inter Light"/>
              <a:buNone/>
              <a:defRPr b="0" sz="2000">
                <a:solidFill>
                  <a:srgbClr val="F9CB9C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2000"/>
              <a:buFont typeface="Inter Light"/>
              <a:buNone/>
              <a:defRPr b="0" sz="2000">
                <a:solidFill>
                  <a:srgbClr val="F9CB9C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2000"/>
              <a:buFont typeface="Inter Light"/>
              <a:buNone/>
              <a:defRPr b="0" sz="2000">
                <a:solidFill>
                  <a:srgbClr val="F9CB9C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33" name="Google Shape;33;p31"/>
          <p:cNvSpPr/>
          <p:nvPr/>
        </p:nvSpPr>
        <p:spPr>
          <a:xfrm>
            <a:off x="323025" y="882650"/>
            <a:ext cx="111900" cy="483300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027" y="4672025"/>
            <a:ext cx="28575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orient="horz" pos="2172">
          <p15:clr>
            <a:srgbClr val="E46962"/>
          </p15:clr>
        </p15:guide>
        <p15:guide id="3" pos="5556">
          <p15:clr>
            <a:srgbClr val="E46962"/>
          </p15:clr>
        </p15:guide>
        <p15:guide id="4" orient="horz" pos="3123">
          <p15:clr>
            <a:srgbClr val="E46962"/>
          </p15:clr>
        </p15:guide>
        <p15:guide id="5" pos="227">
          <p15:clr>
            <a:srgbClr val="E46962"/>
          </p15:clr>
        </p15:guide>
        <p15:guide id="6" orient="horz" pos="113">
          <p15:clr>
            <a:srgbClr val="E46962"/>
          </p15:clr>
        </p15:guide>
        <p15:guide id="7" pos="454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radecimentos 1">
  <p:cSld name="TITLE_AND_BODY_2_2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51"/>
          <p:cNvPicPr preferRelativeResize="0"/>
          <p:nvPr/>
        </p:nvPicPr>
        <p:blipFill rotWithShape="1">
          <a:blip r:embed="rId2">
            <a:alphaModFix amt="10000"/>
          </a:blip>
          <a:srcRect b="10777" l="14213" r="14220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1"/>
          <p:cNvSpPr/>
          <p:nvPr/>
        </p:nvSpPr>
        <p:spPr>
          <a:xfrm>
            <a:off x="3104525" y="4212000"/>
            <a:ext cx="2934900" cy="571500"/>
          </a:xfrm>
          <a:prstGeom prst="snip2DiagRect">
            <a:avLst>
              <a:gd fmla="val 0" name="adj1"/>
              <a:gd fmla="val 14125" name="adj2"/>
            </a:avLst>
          </a:prstGeom>
          <a:noFill/>
          <a:ln cap="flat" cmpd="sng" w="9525">
            <a:solidFill>
              <a:srgbClr val="77A3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1"/>
          <p:cNvSpPr txBox="1"/>
          <p:nvPr>
            <p:ph type="title"/>
          </p:nvPr>
        </p:nvSpPr>
        <p:spPr>
          <a:xfrm>
            <a:off x="1739100" y="720000"/>
            <a:ext cx="56658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74" name="Google Shape;174;p51"/>
          <p:cNvSpPr txBox="1"/>
          <p:nvPr>
            <p:ph idx="2" type="title"/>
          </p:nvPr>
        </p:nvSpPr>
        <p:spPr>
          <a:xfrm>
            <a:off x="1739100" y="1993950"/>
            <a:ext cx="566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pic>
        <p:nvPicPr>
          <p:cNvPr id="175" name="Google Shape;175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7013" y="4326827"/>
            <a:ext cx="573141" cy="267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51"/>
          <p:cNvCxnSpPr/>
          <p:nvPr/>
        </p:nvCxnSpPr>
        <p:spPr>
          <a:xfrm>
            <a:off x="4032538" y="4286575"/>
            <a:ext cx="0" cy="397500"/>
          </a:xfrm>
          <a:prstGeom prst="straightConnector1">
            <a:avLst/>
          </a:prstGeom>
          <a:noFill/>
          <a:ln cap="flat" cmpd="sng" w="9525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51">
            <a:hlinkClick r:id="rId5"/>
          </p:cNvPr>
          <p:cNvSpPr txBox="1"/>
          <p:nvPr/>
        </p:nvSpPr>
        <p:spPr>
          <a:xfrm>
            <a:off x="4472576" y="4405350"/>
            <a:ext cx="156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Escola</a:t>
            </a:r>
            <a:r>
              <a:rPr b="0" i="0" lang="pt-BR" sz="12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 Data Science</a:t>
            </a:r>
            <a:endParaRPr b="0" i="0" sz="1200" u="none" cap="none" strike="noStrike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pic>
        <p:nvPicPr>
          <p:cNvPr id="178" name="Google Shape;178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13359" y="4351675"/>
            <a:ext cx="278401" cy="2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54">
          <p15:clr>
            <a:srgbClr val="E46962"/>
          </p15:clr>
        </p15:guide>
        <p15:guide id="2" pos="227">
          <p15:clr>
            <a:srgbClr val="E46962"/>
          </p15:clr>
        </p15:guide>
        <p15:guide id="3" orient="horz" pos="3013">
          <p15:clr>
            <a:srgbClr val="E46962"/>
          </p15:clr>
        </p15:guide>
        <p15:guide id="4" pos="5533">
          <p15:clr>
            <a:srgbClr val="E46962"/>
          </p15:clr>
        </p15:guide>
        <p15:guide id="5" orient="horz" pos="227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cador de Vídeo">
  <p:cSld name="TITLE_5">
    <p:bg>
      <p:bgPr>
        <a:solidFill>
          <a:srgbClr val="01080E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44"/>
          <p:cNvPicPr preferRelativeResize="0"/>
          <p:nvPr/>
        </p:nvPicPr>
        <p:blipFill rotWithShape="1">
          <a:blip r:embed="rId2">
            <a:alphaModFix amt="10000"/>
          </a:blip>
          <a:srcRect b="10777" l="14213" r="14220" t="0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4"/>
          <p:cNvSpPr/>
          <p:nvPr/>
        </p:nvSpPr>
        <p:spPr>
          <a:xfrm>
            <a:off x="350350" y="350350"/>
            <a:ext cx="8473950" cy="4434050"/>
          </a:xfrm>
          <a:custGeom>
            <a:rect b="b" l="l" r="r" t="t"/>
            <a:pathLst>
              <a:path extrusionOk="0" h="177362" w="338958">
                <a:moveTo>
                  <a:pt x="895" y="398"/>
                </a:moveTo>
                <a:lnTo>
                  <a:pt x="0" y="165538"/>
                </a:lnTo>
                <a:lnTo>
                  <a:pt x="12262" y="176924"/>
                </a:lnTo>
                <a:lnTo>
                  <a:pt x="127000" y="177362"/>
                </a:lnTo>
                <a:lnTo>
                  <a:pt x="137072" y="169917"/>
                </a:lnTo>
                <a:lnTo>
                  <a:pt x="282027" y="169917"/>
                </a:lnTo>
                <a:lnTo>
                  <a:pt x="290786" y="177362"/>
                </a:lnTo>
                <a:lnTo>
                  <a:pt x="338958" y="177362"/>
                </a:lnTo>
                <a:lnTo>
                  <a:pt x="338958" y="12262"/>
                </a:lnTo>
                <a:lnTo>
                  <a:pt x="328010" y="0"/>
                </a:lnTo>
                <a:lnTo>
                  <a:pt x="190500" y="0"/>
                </a:lnTo>
                <a:lnTo>
                  <a:pt x="183029" y="5615"/>
                </a:lnTo>
                <a:lnTo>
                  <a:pt x="48610" y="6131"/>
                </a:lnTo>
                <a:lnTo>
                  <a:pt x="41498" y="196"/>
                </a:lnTo>
                <a:close/>
              </a:path>
            </a:pathLst>
          </a:custGeom>
          <a:solidFill>
            <a:srgbClr val="01080E"/>
          </a:solidFill>
          <a:ln cap="flat" cmpd="sng" w="9525">
            <a:solidFill>
              <a:srgbClr val="77A31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44"/>
          <p:cNvSpPr/>
          <p:nvPr/>
        </p:nvSpPr>
        <p:spPr>
          <a:xfrm rot="5400000">
            <a:off x="4385650" y="2280538"/>
            <a:ext cx="660900" cy="571500"/>
          </a:xfrm>
          <a:prstGeom prst="triangle">
            <a:avLst>
              <a:gd fmla="val 50000" name="adj"/>
            </a:avLst>
          </a:prstGeom>
          <a:solidFill>
            <a:srgbClr val="77A3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556">
          <p15:clr>
            <a:srgbClr val="E46962"/>
          </p15:clr>
        </p15:guide>
        <p15:guide id="2" orient="horz" pos="3013">
          <p15:clr>
            <a:srgbClr val="E46962"/>
          </p15:clr>
        </p15:guide>
        <p15:guide id="3" pos="227">
          <p15:clr>
            <a:srgbClr val="E46962"/>
          </p15:clr>
        </p15:guide>
        <p15:guide id="4" orient="horz" pos="227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BB">
  <p:cSld name="TITLE_4">
    <p:bg>
      <p:bgPr>
        <a:solidFill>
          <a:srgbClr val="F7F7F7">
            <a:alpha val="94509"/>
          </a:srgbClr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52"/>
          <p:cNvPicPr preferRelativeResize="0"/>
          <p:nvPr/>
        </p:nvPicPr>
        <p:blipFill rotWithShape="1">
          <a:blip r:embed="rId2">
            <a:alphaModFix amt="10000"/>
          </a:blip>
          <a:srcRect b="9613" l="0" r="0" t="9603"/>
          <a:stretch/>
        </p:blipFill>
        <p:spPr>
          <a:xfrm>
            <a:off x="4778550" y="-121200"/>
            <a:ext cx="4365451" cy="5385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orient="horz" pos="2172">
          <p15:clr>
            <a:srgbClr val="E46962"/>
          </p15:clr>
        </p15:guide>
        <p15:guide id="3" pos="5556">
          <p15:clr>
            <a:srgbClr val="E46962"/>
          </p15:clr>
        </p15:guide>
        <p15:guide id="4" orient="horz" pos="3123">
          <p15:clr>
            <a:srgbClr val="E46962"/>
          </p15:clr>
        </p15:guide>
        <p15:guide id="5" pos="227">
          <p15:clr>
            <a:srgbClr val="E46962"/>
          </p15:clr>
        </p15:guide>
        <p15:guide id="6" orient="horz" pos="113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53"/>
          <p:cNvSpPr txBox="1"/>
          <p:nvPr>
            <p:ph idx="1" type="subTitle"/>
          </p:nvPr>
        </p:nvSpPr>
        <p:spPr>
          <a:xfrm>
            <a:off x="1143000" y="2701528"/>
            <a:ext cx="6858000" cy="503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9pPr>
          </a:lstStyle>
          <a:p/>
        </p:txBody>
      </p:sp>
      <p:sp>
        <p:nvSpPr>
          <p:cNvPr id="188" name="Google Shape;188;p5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5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ões 01">
  <p:cSld name="TITLE_AND_BODY_2_1_1_2_1_1_1_1">
    <p:bg>
      <p:bgPr>
        <a:solidFill>
          <a:srgbClr val="01080E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6572249" y="360000"/>
            <a:ext cx="2282565" cy="459777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6"/>
          <p:cNvSpPr txBox="1"/>
          <p:nvPr>
            <p:ph type="title"/>
          </p:nvPr>
        </p:nvSpPr>
        <p:spPr>
          <a:xfrm>
            <a:off x="720000" y="2167154"/>
            <a:ext cx="33420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0" lIns="0" spcFirstLastPara="1" rIns="108000" wrap="square" tIns="108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1600"/>
              <a:buFont typeface="Inter"/>
              <a:buNone/>
              <a:defRPr sz="1600">
                <a:solidFill>
                  <a:srgbClr val="DBE96D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1600"/>
              <a:buFont typeface="Inter"/>
              <a:buNone/>
              <a:defRPr sz="1600">
                <a:solidFill>
                  <a:srgbClr val="DBE96D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1600"/>
              <a:buFont typeface="Inter"/>
              <a:buNone/>
              <a:defRPr sz="1600">
                <a:solidFill>
                  <a:srgbClr val="DBE96D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1600"/>
              <a:buFont typeface="Inter"/>
              <a:buNone/>
              <a:defRPr sz="1600">
                <a:solidFill>
                  <a:srgbClr val="DBE96D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1600"/>
              <a:buFont typeface="Inter"/>
              <a:buNone/>
              <a:defRPr sz="1600">
                <a:solidFill>
                  <a:srgbClr val="DBE96D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1600"/>
              <a:buFont typeface="Inter"/>
              <a:buNone/>
              <a:defRPr sz="1600">
                <a:solidFill>
                  <a:srgbClr val="DBE96D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1600"/>
              <a:buFont typeface="Inter"/>
              <a:buNone/>
              <a:defRPr sz="1600">
                <a:solidFill>
                  <a:srgbClr val="DBE96D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1600"/>
              <a:buFont typeface="Inter"/>
              <a:buNone/>
              <a:defRPr sz="1600">
                <a:solidFill>
                  <a:srgbClr val="DBE96D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1600"/>
              <a:buFont typeface="Inter"/>
              <a:buNone/>
              <a:defRPr sz="1600">
                <a:solidFill>
                  <a:srgbClr val="DBE96D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8" name="Google Shape;38;p46"/>
          <p:cNvSpPr txBox="1"/>
          <p:nvPr>
            <p:ph idx="2" type="title"/>
          </p:nvPr>
        </p:nvSpPr>
        <p:spPr>
          <a:xfrm>
            <a:off x="720113" y="1180463"/>
            <a:ext cx="3342000" cy="8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Light"/>
              <a:buNone/>
              <a:defRPr b="0" sz="2000"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Light"/>
              <a:buNone/>
              <a:defRPr b="0" sz="2000"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Light"/>
              <a:buNone/>
              <a:defRPr b="0" sz="2000"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Light"/>
              <a:buNone/>
              <a:defRPr b="0" sz="2000"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Light"/>
              <a:buNone/>
              <a:defRPr b="0" sz="2000"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Light"/>
              <a:buNone/>
              <a:defRPr b="0" sz="2000"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Light"/>
              <a:buNone/>
              <a:defRPr b="0" sz="2000"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Light"/>
              <a:buNone/>
              <a:defRPr b="0" sz="2000"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Light"/>
              <a:buNone/>
              <a:defRPr b="0" sz="2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39" name="Google Shape;39;p46"/>
          <p:cNvSpPr/>
          <p:nvPr>
            <p:ph idx="3" type="pic"/>
          </p:nvPr>
        </p:nvSpPr>
        <p:spPr>
          <a:xfrm>
            <a:off x="6034450" y="588600"/>
            <a:ext cx="2592000" cy="2592000"/>
          </a:xfrm>
          <a:prstGeom prst="snip2DiagRect">
            <a:avLst>
              <a:gd fmla="val 19543" name="adj1"/>
              <a:gd fmla="val 0" name="adj2"/>
            </a:avLst>
          </a:prstGeom>
          <a:noFill/>
          <a:ln>
            <a:noFill/>
          </a:ln>
        </p:spPr>
      </p:sp>
      <p:sp>
        <p:nvSpPr>
          <p:cNvPr id="40" name="Google Shape;40;p46"/>
          <p:cNvSpPr txBox="1"/>
          <p:nvPr/>
        </p:nvSpPr>
        <p:spPr>
          <a:xfrm>
            <a:off x="360000" y="360000"/>
            <a:ext cx="4725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pt-BR" sz="8000" u="none" cap="none" strike="noStrike">
                <a:solidFill>
                  <a:srgbClr val="77A316"/>
                </a:solidFill>
                <a:latin typeface="Chakra Petch"/>
                <a:ea typeface="Chakra Petch"/>
                <a:cs typeface="Chakra Petch"/>
                <a:sym typeface="Chakra Petch"/>
              </a:rPr>
              <a:t>“</a:t>
            </a:r>
            <a:endParaRPr b="1" i="0" sz="8000" u="none" cap="none" strike="noStrike">
              <a:solidFill>
                <a:srgbClr val="77A316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41" name="Google Shape;41;p46"/>
          <p:cNvSpPr txBox="1"/>
          <p:nvPr/>
        </p:nvSpPr>
        <p:spPr>
          <a:xfrm>
            <a:off x="360000" y="4690475"/>
            <a:ext cx="18234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18000" spcFirstLastPara="1" rIns="18000" wrap="square" tIns="18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500" u="none" cap="none" strike="noStrike">
                <a:solidFill>
                  <a:srgbClr val="77A316"/>
                </a:solidFill>
                <a:latin typeface="Chakra Petch Light"/>
                <a:ea typeface="Chakra Petch Light"/>
                <a:cs typeface="Chakra Petch Light"/>
                <a:sym typeface="Chakra Petch Light"/>
              </a:rPr>
              <a:t>01000101 01110011 01100011 01101111 01101100 01100001 00100000 01100100 01100101 00100000 01000100 01100001 01100100 01101111 01110011 00001010 </a:t>
            </a:r>
            <a:endParaRPr b="0" i="0" sz="600" u="none" cap="none" strike="noStrike">
              <a:solidFill>
                <a:srgbClr val="77A316"/>
              </a:solidFill>
              <a:latin typeface="Chakra Petch Light"/>
              <a:ea typeface="Chakra Petch Light"/>
              <a:cs typeface="Chakra Petch Light"/>
              <a:sym typeface="Chakra Petch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27">
          <p15:clr>
            <a:srgbClr val="E46962"/>
          </p15:clr>
        </p15:guide>
        <p15:guide id="2" pos="227">
          <p15:clr>
            <a:srgbClr val="E46962"/>
          </p15:clr>
        </p15:guide>
        <p15:guide id="3" orient="horz" pos="3123">
          <p15:clr>
            <a:srgbClr val="E46962"/>
          </p15:clr>
        </p15:guide>
        <p15:guide id="4" pos="5578">
          <p15:clr>
            <a:srgbClr val="E46962"/>
          </p15:clr>
        </p15:guide>
        <p15:guide id="5" pos="4611">
          <p15:clr>
            <a:srgbClr val="E46962"/>
          </p15:clr>
        </p15:guide>
        <p15:guide id="6" pos="454">
          <p15:clr>
            <a:srgbClr val="E46962"/>
          </p15:clr>
        </p15:guide>
        <p15:guide id="7" orient="horz" pos="2172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heia">
  <p:cSld name="TITLE_3">
    <p:bg>
      <p:bgPr>
        <a:solidFill>
          <a:srgbClr val="01080E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/>
          <p:nvPr>
            <p:ph idx="2" type="pic"/>
          </p:nvPr>
        </p:nvSpPr>
        <p:spPr>
          <a:xfrm>
            <a:off x="260700" y="283650"/>
            <a:ext cx="8622600" cy="4576200"/>
          </a:xfrm>
          <a:prstGeom prst="snip2DiagRect">
            <a:avLst>
              <a:gd fmla="val 0" name="adj1"/>
              <a:gd fmla="val 9774" name="adj2"/>
            </a:avLst>
          </a:prstGeom>
          <a:noFill/>
          <a:ln cap="flat" cmpd="sng" w="9525">
            <a:solidFill>
              <a:srgbClr val="77A316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44" name="Google Shape;44;p42"/>
          <p:cNvPicPr preferRelativeResize="0"/>
          <p:nvPr/>
        </p:nvPicPr>
        <p:blipFill rotWithShape="1">
          <a:blip r:embed="rId2">
            <a:alphaModFix amt="10000"/>
          </a:blip>
          <a:srcRect b="9613" l="0" r="0" t="9603"/>
          <a:stretch/>
        </p:blipFill>
        <p:spPr>
          <a:xfrm>
            <a:off x="4778550" y="-121200"/>
            <a:ext cx="4365451" cy="5385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orient="horz" pos="2172">
          <p15:clr>
            <a:srgbClr val="E46962"/>
          </p15:clr>
        </p15:guide>
        <p15:guide id="3" pos="5556">
          <p15:clr>
            <a:srgbClr val="E46962"/>
          </p15:clr>
        </p15:guide>
        <p15:guide id="4" orient="horz" pos="3123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- Sumário" type="secHead">
  <p:cSld name="SECTION_HEADER">
    <p:bg>
      <p:bgPr>
        <a:solidFill>
          <a:srgbClr val="01080E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32"/>
          <p:cNvPicPr preferRelativeResize="0"/>
          <p:nvPr/>
        </p:nvPicPr>
        <p:blipFill rotWithShape="1">
          <a:blip r:embed="rId2">
            <a:alphaModFix amt="10000"/>
          </a:blip>
          <a:srcRect b="9613" l="0" r="0" t="9603"/>
          <a:stretch/>
        </p:blipFill>
        <p:spPr>
          <a:xfrm>
            <a:off x="4778550" y="-121200"/>
            <a:ext cx="4365451" cy="538590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2"/>
          <p:cNvSpPr txBox="1"/>
          <p:nvPr/>
        </p:nvSpPr>
        <p:spPr>
          <a:xfrm>
            <a:off x="360000" y="180000"/>
            <a:ext cx="74265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180000" spcFirstLastPara="1" rIns="180000" wrap="square" tIns="72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lt1"/>
                </a:solidFill>
                <a:latin typeface="Chakra Petch"/>
                <a:ea typeface="Chakra Petch"/>
                <a:cs typeface="Chakra Petch"/>
                <a:sym typeface="Chakra Petch"/>
              </a:rPr>
              <a:t>Sumário</a:t>
            </a:r>
            <a:endParaRPr b="1" i="0" sz="3000" u="none" cap="none" strike="noStrike">
              <a:solidFill>
                <a:schemeClr val="lt1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48" name="Google Shape;48;p32"/>
          <p:cNvSpPr/>
          <p:nvPr/>
        </p:nvSpPr>
        <p:spPr>
          <a:xfrm rot="5400000">
            <a:off x="-258550" y="386700"/>
            <a:ext cx="711000" cy="193800"/>
          </a:xfrm>
          <a:prstGeom prst="trapezoid">
            <a:avLst>
              <a:gd fmla="val 67463" name="adj"/>
            </a:avLst>
          </a:prstGeom>
          <a:solidFill>
            <a:srgbClr val="77A31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32"/>
          <p:cNvGrpSpPr/>
          <p:nvPr/>
        </p:nvGrpSpPr>
        <p:grpSpPr>
          <a:xfrm>
            <a:off x="360342" y="4813790"/>
            <a:ext cx="563065" cy="152556"/>
            <a:chOff x="7753075" y="465125"/>
            <a:chExt cx="1056208" cy="230100"/>
          </a:xfrm>
        </p:grpSpPr>
        <p:sp>
          <p:nvSpPr>
            <p:cNvPr id="50" name="Google Shape;50;p32"/>
            <p:cNvSpPr/>
            <p:nvPr/>
          </p:nvSpPr>
          <p:spPr>
            <a:xfrm>
              <a:off x="8574383" y="465125"/>
              <a:ext cx="234900" cy="230100"/>
            </a:xfrm>
            <a:prstGeom prst="parallelogram">
              <a:avLst>
                <a:gd fmla="val 70447" name="adj"/>
              </a:avLst>
            </a:prstGeom>
            <a:noFill/>
            <a:ln cap="flat" cmpd="sng" w="9525">
              <a:solidFill>
                <a:srgbClr val="77A3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2"/>
            <p:cNvSpPr/>
            <p:nvPr/>
          </p:nvSpPr>
          <p:spPr>
            <a:xfrm>
              <a:off x="8437499" y="465125"/>
              <a:ext cx="234900" cy="230100"/>
            </a:xfrm>
            <a:prstGeom prst="parallelogram">
              <a:avLst>
                <a:gd fmla="val 70447" name="adj"/>
              </a:avLst>
            </a:prstGeom>
            <a:noFill/>
            <a:ln cap="flat" cmpd="sng" w="9525">
              <a:solidFill>
                <a:srgbClr val="77A3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2"/>
            <p:cNvSpPr/>
            <p:nvPr/>
          </p:nvSpPr>
          <p:spPr>
            <a:xfrm>
              <a:off x="8300614" y="465125"/>
              <a:ext cx="234900" cy="230100"/>
            </a:xfrm>
            <a:prstGeom prst="parallelogram">
              <a:avLst>
                <a:gd fmla="val 70447" name="adj"/>
              </a:avLst>
            </a:prstGeom>
            <a:noFill/>
            <a:ln cap="flat" cmpd="sng" w="9525">
              <a:solidFill>
                <a:srgbClr val="77A3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2"/>
            <p:cNvSpPr/>
            <p:nvPr/>
          </p:nvSpPr>
          <p:spPr>
            <a:xfrm>
              <a:off x="8163729" y="465125"/>
              <a:ext cx="234900" cy="230100"/>
            </a:xfrm>
            <a:prstGeom prst="parallelogram">
              <a:avLst>
                <a:gd fmla="val 70447" name="adj"/>
              </a:avLst>
            </a:prstGeom>
            <a:noFill/>
            <a:ln cap="flat" cmpd="sng" w="9525">
              <a:solidFill>
                <a:srgbClr val="77A3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2"/>
            <p:cNvSpPr/>
            <p:nvPr/>
          </p:nvSpPr>
          <p:spPr>
            <a:xfrm>
              <a:off x="8026844" y="465125"/>
              <a:ext cx="234900" cy="230100"/>
            </a:xfrm>
            <a:prstGeom prst="parallelogram">
              <a:avLst>
                <a:gd fmla="val 70447" name="adj"/>
              </a:avLst>
            </a:prstGeom>
            <a:noFill/>
            <a:ln cap="flat" cmpd="sng" w="9525">
              <a:solidFill>
                <a:srgbClr val="77A3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2"/>
            <p:cNvSpPr/>
            <p:nvPr/>
          </p:nvSpPr>
          <p:spPr>
            <a:xfrm>
              <a:off x="7889960" y="465125"/>
              <a:ext cx="234900" cy="230100"/>
            </a:xfrm>
            <a:prstGeom prst="parallelogram">
              <a:avLst>
                <a:gd fmla="val 70447" name="adj"/>
              </a:avLst>
            </a:prstGeom>
            <a:noFill/>
            <a:ln cap="flat" cmpd="sng" w="9525">
              <a:solidFill>
                <a:srgbClr val="77A3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2"/>
            <p:cNvSpPr/>
            <p:nvPr/>
          </p:nvSpPr>
          <p:spPr>
            <a:xfrm>
              <a:off x="7753075" y="465125"/>
              <a:ext cx="234900" cy="230100"/>
            </a:xfrm>
            <a:prstGeom prst="parallelogram">
              <a:avLst>
                <a:gd fmla="val 70447" name="adj"/>
              </a:avLst>
            </a:prstGeom>
            <a:noFill/>
            <a:ln cap="flat" cmpd="sng" w="9525">
              <a:solidFill>
                <a:srgbClr val="77A31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32"/>
          <p:cNvSpPr/>
          <p:nvPr/>
        </p:nvSpPr>
        <p:spPr>
          <a:xfrm>
            <a:off x="2220100" y="4810950"/>
            <a:ext cx="6203244" cy="152552"/>
          </a:xfrm>
          <a:custGeom>
            <a:rect b="b" l="l" r="r" t="t"/>
            <a:pathLst>
              <a:path extrusionOk="0" h="6096" w="173736">
                <a:moveTo>
                  <a:pt x="0" y="6096"/>
                </a:moveTo>
                <a:lnTo>
                  <a:pt x="136779" y="6096"/>
                </a:lnTo>
                <a:lnTo>
                  <a:pt x="152019" y="0"/>
                </a:lnTo>
                <a:lnTo>
                  <a:pt x="173736" y="0"/>
                </a:lnTo>
                <a:lnTo>
                  <a:pt x="152019" y="0"/>
                </a:lnTo>
                <a:lnTo>
                  <a:pt x="137160" y="6096"/>
                </a:lnTo>
                <a:close/>
              </a:path>
            </a:pathLst>
          </a:custGeom>
          <a:noFill/>
          <a:ln cap="flat" cmpd="sng" w="9525">
            <a:solidFill>
              <a:srgbClr val="77A31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2"/>
          <p:cNvSpPr txBox="1"/>
          <p:nvPr/>
        </p:nvSpPr>
        <p:spPr>
          <a:xfrm>
            <a:off x="7063150" y="349950"/>
            <a:ext cx="1791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18000" spcFirstLastPara="1" rIns="18000" wrap="square" tIns="18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500" u="none" cap="none" strike="noStrike">
                <a:solidFill>
                  <a:srgbClr val="77A316"/>
                </a:solidFill>
                <a:latin typeface="Chakra Petch Light"/>
                <a:ea typeface="Chakra Petch Light"/>
                <a:cs typeface="Chakra Petch Light"/>
                <a:sym typeface="Chakra Petch Light"/>
              </a:rPr>
              <a:t>01000101 01110011 01100011 01101111 01101100 01100001 00100000 01100100 01100101 00100000 01000100 01100001 01100100 01101111 01110011 00001010 </a:t>
            </a:r>
            <a:endParaRPr b="0" i="0" sz="600" u="none" cap="none" strike="noStrike">
              <a:solidFill>
                <a:srgbClr val="77A316"/>
              </a:solidFill>
              <a:latin typeface="Chakra Petch Light"/>
              <a:ea typeface="Chakra Petch Light"/>
              <a:cs typeface="Chakra Petch Light"/>
              <a:sym typeface="Chakra Petch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F6B26B"/>
              </a:solidFill>
              <a:latin typeface="Chakra Petch Light"/>
              <a:ea typeface="Chakra Petch Light"/>
              <a:cs typeface="Chakra Petch Light"/>
              <a:sym typeface="Chakra Petch Light"/>
            </a:endParaRPr>
          </a:p>
        </p:txBody>
      </p:sp>
      <p:pic>
        <p:nvPicPr>
          <p:cNvPr id="59" name="Google Shape;5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2825" y="4685238"/>
            <a:ext cx="252000" cy="2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27">
          <p15:clr>
            <a:srgbClr val="E46962"/>
          </p15:clr>
        </p15:guide>
        <p15:guide id="2" orient="horz" pos="113">
          <p15:clr>
            <a:srgbClr val="E46962"/>
          </p15:clr>
        </p15:guide>
        <p15:guide id="3" orient="horz" pos="3127">
          <p15:clr>
            <a:srgbClr val="E46962"/>
          </p15:clr>
        </p15:guide>
        <p15:guide id="4" pos="5578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- Título Aula [Tema geral]">
  <p:cSld name="TITLE_1">
    <p:bg>
      <p:bgPr>
        <a:solidFill>
          <a:srgbClr val="77A31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33"/>
          <p:cNvPicPr preferRelativeResize="0"/>
          <p:nvPr/>
        </p:nvPicPr>
        <p:blipFill rotWithShape="1">
          <a:blip r:embed="rId2">
            <a:alphaModFix amt="20000"/>
          </a:blip>
          <a:srcRect b="9613" l="0" r="0" t="9603"/>
          <a:stretch/>
        </p:blipFill>
        <p:spPr>
          <a:xfrm>
            <a:off x="4778550" y="-121200"/>
            <a:ext cx="4365451" cy="53859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3"/>
          <p:cNvSpPr txBox="1"/>
          <p:nvPr>
            <p:ph type="title"/>
          </p:nvPr>
        </p:nvSpPr>
        <p:spPr>
          <a:xfrm>
            <a:off x="360300" y="2247525"/>
            <a:ext cx="555360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Chakra Petch"/>
              <a:buNone/>
              <a:defRPr b="1" sz="3500"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3" name="Google Shape;63;p33"/>
          <p:cNvSpPr txBox="1"/>
          <p:nvPr>
            <p:ph idx="2" type="title"/>
          </p:nvPr>
        </p:nvSpPr>
        <p:spPr>
          <a:xfrm>
            <a:off x="360300" y="1616825"/>
            <a:ext cx="5553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Font typeface="Inter Light"/>
              <a:buNone/>
              <a:defRPr b="0" sz="20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Font typeface="Inter Light"/>
              <a:buNone/>
              <a:defRPr b="0" sz="20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Font typeface="Inter Light"/>
              <a:buNone/>
              <a:defRPr b="0" sz="20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Font typeface="Inter Light"/>
              <a:buNone/>
              <a:defRPr b="0" sz="20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Font typeface="Inter Light"/>
              <a:buNone/>
              <a:defRPr b="0" sz="20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Font typeface="Inter Light"/>
              <a:buNone/>
              <a:defRPr b="0" sz="20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Font typeface="Inter Light"/>
              <a:buNone/>
              <a:defRPr b="0" sz="20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EC7"/>
              </a:buClr>
              <a:buSzPts val="2000"/>
              <a:buFont typeface="Inter Light"/>
              <a:buNone/>
              <a:defRPr b="0" sz="2000">
                <a:solidFill>
                  <a:srgbClr val="FFDEC7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64" name="Google Shape;64;p33"/>
          <p:cNvSpPr/>
          <p:nvPr/>
        </p:nvSpPr>
        <p:spPr>
          <a:xfrm flipH="1" rot="10800000">
            <a:off x="360300" y="186356"/>
            <a:ext cx="6647139" cy="236068"/>
          </a:xfrm>
          <a:custGeom>
            <a:rect b="b" l="l" r="r" t="t"/>
            <a:pathLst>
              <a:path extrusionOk="0" h="6096" w="173736">
                <a:moveTo>
                  <a:pt x="0" y="6096"/>
                </a:moveTo>
                <a:lnTo>
                  <a:pt x="136779" y="6096"/>
                </a:lnTo>
                <a:lnTo>
                  <a:pt x="152019" y="0"/>
                </a:lnTo>
                <a:lnTo>
                  <a:pt x="173736" y="0"/>
                </a:lnTo>
                <a:lnTo>
                  <a:pt x="152019" y="0"/>
                </a:lnTo>
                <a:lnTo>
                  <a:pt x="137160" y="6096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3"/>
          <p:cNvSpPr txBox="1"/>
          <p:nvPr/>
        </p:nvSpPr>
        <p:spPr>
          <a:xfrm>
            <a:off x="7285200" y="198600"/>
            <a:ext cx="1534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18000" spcFirstLastPara="1" rIns="18000" wrap="square" tIns="18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pt-BR" sz="500" u="none" cap="none" strike="noStrike">
                <a:solidFill>
                  <a:schemeClr val="lt1"/>
                </a:solidFill>
                <a:latin typeface="Chakra Petch Light"/>
                <a:ea typeface="Chakra Petch Light"/>
                <a:cs typeface="Chakra Petch Light"/>
                <a:sym typeface="Chakra Petch Light"/>
              </a:rPr>
              <a:t>01000101 01110011 01100011 01101111 01101100 01100001 00100000 01100100 01100101 00100000 01000100 01100001 01100100 01101111 01110011 00001010 </a:t>
            </a:r>
            <a:endParaRPr b="0" i="0" sz="600" u="none" cap="none" strike="noStrike">
              <a:solidFill>
                <a:schemeClr val="lt1"/>
              </a:solidFill>
              <a:latin typeface="Chakra Petch Light"/>
              <a:ea typeface="Chakra Petch Light"/>
              <a:cs typeface="Chakra Petch Light"/>
              <a:sym typeface="Chakra Petch Light"/>
            </a:endParaRPr>
          </a:p>
        </p:txBody>
      </p:sp>
      <p:sp>
        <p:nvSpPr>
          <p:cNvPr id="66" name="Google Shape;66;p33"/>
          <p:cNvSpPr/>
          <p:nvPr/>
        </p:nvSpPr>
        <p:spPr>
          <a:xfrm>
            <a:off x="360300" y="4721706"/>
            <a:ext cx="6647139" cy="236068"/>
          </a:xfrm>
          <a:custGeom>
            <a:rect b="b" l="l" r="r" t="t"/>
            <a:pathLst>
              <a:path extrusionOk="0" h="6096" w="173736">
                <a:moveTo>
                  <a:pt x="0" y="6096"/>
                </a:moveTo>
                <a:lnTo>
                  <a:pt x="136779" y="6096"/>
                </a:lnTo>
                <a:lnTo>
                  <a:pt x="152019" y="0"/>
                </a:lnTo>
                <a:lnTo>
                  <a:pt x="173736" y="0"/>
                </a:lnTo>
                <a:lnTo>
                  <a:pt x="152019" y="0"/>
                </a:lnTo>
                <a:lnTo>
                  <a:pt x="137160" y="6096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67" name="Google Shape;67;p33"/>
          <p:cNvGrpSpPr/>
          <p:nvPr/>
        </p:nvGrpSpPr>
        <p:grpSpPr>
          <a:xfrm>
            <a:off x="7302599" y="4689721"/>
            <a:ext cx="1500002" cy="267301"/>
            <a:chOff x="7319981" y="4721712"/>
            <a:chExt cx="1435546" cy="235300"/>
          </a:xfrm>
        </p:grpSpPr>
        <p:sp>
          <p:nvSpPr>
            <p:cNvPr id="68" name="Google Shape;68;p33"/>
            <p:cNvSpPr/>
            <p:nvPr/>
          </p:nvSpPr>
          <p:spPr>
            <a:xfrm>
              <a:off x="7995261" y="4721712"/>
              <a:ext cx="193135" cy="235300"/>
            </a:xfrm>
            <a:prstGeom prst="parallelogram">
              <a:avLst>
                <a:gd fmla="val 7044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3"/>
            <p:cNvSpPr/>
            <p:nvPr/>
          </p:nvSpPr>
          <p:spPr>
            <a:xfrm>
              <a:off x="7882714" y="4721712"/>
              <a:ext cx="193135" cy="235300"/>
            </a:xfrm>
            <a:prstGeom prst="parallelogram">
              <a:avLst>
                <a:gd fmla="val 7044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3"/>
            <p:cNvSpPr/>
            <p:nvPr/>
          </p:nvSpPr>
          <p:spPr>
            <a:xfrm>
              <a:off x="7770167" y="4721712"/>
              <a:ext cx="193135" cy="235300"/>
            </a:xfrm>
            <a:prstGeom prst="parallelogram">
              <a:avLst>
                <a:gd fmla="val 7044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3"/>
            <p:cNvSpPr/>
            <p:nvPr/>
          </p:nvSpPr>
          <p:spPr>
            <a:xfrm>
              <a:off x="7657621" y="4721712"/>
              <a:ext cx="193135" cy="235300"/>
            </a:xfrm>
            <a:prstGeom prst="parallelogram">
              <a:avLst>
                <a:gd fmla="val 7044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3"/>
            <p:cNvSpPr/>
            <p:nvPr/>
          </p:nvSpPr>
          <p:spPr>
            <a:xfrm>
              <a:off x="7545074" y="4721712"/>
              <a:ext cx="193135" cy="235300"/>
            </a:xfrm>
            <a:prstGeom prst="parallelogram">
              <a:avLst>
                <a:gd fmla="val 7044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3"/>
            <p:cNvSpPr/>
            <p:nvPr/>
          </p:nvSpPr>
          <p:spPr>
            <a:xfrm>
              <a:off x="7432528" y="4721712"/>
              <a:ext cx="193135" cy="235300"/>
            </a:xfrm>
            <a:prstGeom prst="parallelogram">
              <a:avLst>
                <a:gd fmla="val 7044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3"/>
            <p:cNvSpPr/>
            <p:nvPr/>
          </p:nvSpPr>
          <p:spPr>
            <a:xfrm>
              <a:off x="7319981" y="4721712"/>
              <a:ext cx="193135" cy="235300"/>
            </a:xfrm>
            <a:prstGeom prst="parallelogram">
              <a:avLst>
                <a:gd fmla="val 7044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3"/>
            <p:cNvSpPr/>
            <p:nvPr/>
          </p:nvSpPr>
          <p:spPr>
            <a:xfrm>
              <a:off x="8449846" y="4721712"/>
              <a:ext cx="193135" cy="235300"/>
            </a:xfrm>
            <a:prstGeom prst="parallelogram">
              <a:avLst>
                <a:gd fmla="val 7044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3"/>
            <p:cNvSpPr/>
            <p:nvPr/>
          </p:nvSpPr>
          <p:spPr>
            <a:xfrm>
              <a:off x="8337299" y="4721712"/>
              <a:ext cx="193135" cy="235300"/>
            </a:xfrm>
            <a:prstGeom prst="parallelogram">
              <a:avLst>
                <a:gd fmla="val 7044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3"/>
            <p:cNvSpPr/>
            <p:nvPr/>
          </p:nvSpPr>
          <p:spPr>
            <a:xfrm>
              <a:off x="8224753" y="4721712"/>
              <a:ext cx="193135" cy="235300"/>
            </a:xfrm>
            <a:prstGeom prst="parallelogram">
              <a:avLst>
                <a:gd fmla="val 7044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3"/>
            <p:cNvSpPr/>
            <p:nvPr/>
          </p:nvSpPr>
          <p:spPr>
            <a:xfrm>
              <a:off x="8112206" y="4721712"/>
              <a:ext cx="193135" cy="235300"/>
            </a:xfrm>
            <a:prstGeom prst="parallelogram">
              <a:avLst>
                <a:gd fmla="val 7044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3"/>
            <p:cNvSpPr/>
            <p:nvPr/>
          </p:nvSpPr>
          <p:spPr>
            <a:xfrm>
              <a:off x="8562392" y="4721712"/>
              <a:ext cx="193135" cy="235300"/>
            </a:xfrm>
            <a:prstGeom prst="parallelogram">
              <a:avLst>
                <a:gd fmla="val 7044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611">
          <p15:clr>
            <a:srgbClr val="00FFFF"/>
          </p15:clr>
        </p15:guide>
        <p15:guide id="2" orient="horz" pos="2172">
          <p15:clr>
            <a:srgbClr val="00FFFF"/>
          </p15:clr>
        </p15:guide>
        <p15:guide id="3" pos="5556">
          <p15:clr>
            <a:srgbClr val="00FFFF"/>
          </p15:clr>
        </p15:guide>
        <p15:guide id="4" orient="horz" pos="3123">
          <p15:clr>
            <a:srgbClr val="00FFFF"/>
          </p15:clr>
        </p15:guide>
        <p15:guide id="5" pos="227">
          <p15:clr>
            <a:srgbClr val="00FFFF"/>
          </p15:clr>
        </p15:guide>
        <p15:guide id="6" orient="horz" pos="113">
          <p15:clr>
            <a:srgbClr val="00FF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a 02">
  <p:cSld name="TITLE_AND_BODY_1">
    <p:bg>
      <p:bgPr>
        <a:solidFill>
          <a:srgbClr val="F7F7F7">
            <a:alpha val="94509"/>
          </a:srgbClr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4"/>
          <p:cNvPicPr preferRelativeResize="0"/>
          <p:nvPr/>
        </p:nvPicPr>
        <p:blipFill rotWithShape="1">
          <a:blip r:embed="rId2">
            <a:alphaModFix amt="10000"/>
          </a:blip>
          <a:srcRect b="9613" l="0" r="0" t="9603"/>
          <a:stretch/>
        </p:blipFill>
        <p:spPr>
          <a:xfrm>
            <a:off x="4978800" y="-121200"/>
            <a:ext cx="4365451" cy="538590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4"/>
          <p:cNvSpPr txBox="1"/>
          <p:nvPr>
            <p:ph type="title"/>
          </p:nvPr>
        </p:nvSpPr>
        <p:spPr>
          <a:xfrm>
            <a:off x="360000" y="359988"/>
            <a:ext cx="5502600" cy="1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000" lIns="0" spcFirstLastPara="1" rIns="10800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3500"/>
              <a:buNone/>
              <a:defRPr sz="3500">
                <a:solidFill>
                  <a:srgbClr val="01080E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3500"/>
              <a:buNone/>
              <a:defRPr sz="3500">
                <a:solidFill>
                  <a:srgbClr val="01080E"/>
                </a:solidFill>
              </a:defRPr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3500"/>
              <a:buNone/>
              <a:defRPr sz="3500">
                <a:solidFill>
                  <a:srgbClr val="01080E"/>
                </a:solidFill>
              </a:defRPr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3500"/>
              <a:buNone/>
              <a:defRPr sz="3500">
                <a:solidFill>
                  <a:srgbClr val="01080E"/>
                </a:solidFill>
              </a:defRPr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3500"/>
              <a:buNone/>
              <a:defRPr sz="3500">
                <a:solidFill>
                  <a:srgbClr val="01080E"/>
                </a:solidFill>
              </a:defRPr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3500"/>
              <a:buNone/>
              <a:defRPr sz="3500">
                <a:solidFill>
                  <a:srgbClr val="01080E"/>
                </a:solidFill>
              </a:defRPr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3500"/>
              <a:buNone/>
              <a:defRPr sz="3500">
                <a:solidFill>
                  <a:srgbClr val="01080E"/>
                </a:solidFill>
              </a:defRPr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3500"/>
              <a:buNone/>
              <a:defRPr sz="3500">
                <a:solidFill>
                  <a:srgbClr val="01080E"/>
                </a:solidFill>
              </a:defRPr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3500"/>
              <a:buNone/>
              <a:defRPr sz="3500">
                <a:solidFill>
                  <a:srgbClr val="01080E"/>
                </a:solidFill>
              </a:defRPr>
            </a:lvl9pPr>
          </a:lstStyle>
          <a:p/>
        </p:txBody>
      </p:sp>
      <p:sp>
        <p:nvSpPr>
          <p:cNvPr id="83" name="Google Shape;83;p34"/>
          <p:cNvSpPr txBox="1"/>
          <p:nvPr>
            <p:ph idx="2" type="title"/>
          </p:nvPr>
        </p:nvSpPr>
        <p:spPr>
          <a:xfrm>
            <a:off x="1330501" y="2028150"/>
            <a:ext cx="469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4" name="Google Shape;84;p34"/>
          <p:cNvSpPr txBox="1"/>
          <p:nvPr>
            <p:ph idx="3" type="title"/>
          </p:nvPr>
        </p:nvSpPr>
        <p:spPr>
          <a:xfrm>
            <a:off x="1330501" y="2951625"/>
            <a:ext cx="469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5" name="Google Shape;85;p34"/>
          <p:cNvSpPr txBox="1"/>
          <p:nvPr>
            <p:ph idx="4" type="title"/>
          </p:nvPr>
        </p:nvSpPr>
        <p:spPr>
          <a:xfrm>
            <a:off x="1330501" y="3875100"/>
            <a:ext cx="469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80E"/>
              </a:buClr>
              <a:buSzPts val="2000"/>
              <a:buFont typeface="Inter Light"/>
              <a:buNone/>
              <a:defRPr b="0" sz="2000">
                <a:solidFill>
                  <a:srgbClr val="01080E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6" name="Google Shape;86;p34"/>
          <p:cNvSpPr/>
          <p:nvPr>
            <p:ph idx="5" type="pic"/>
          </p:nvPr>
        </p:nvSpPr>
        <p:spPr>
          <a:xfrm>
            <a:off x="360300" y="2077488"/>
            <a:ext cx="621300" cy="6213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34"/>
          <p:cNvSpPr/>
          <p:nvPr>
            <p:ph idx="6" type="pic"/>
          </p:nvPr>
        </p:nvSpPr>
        <p:spPr>
          <a:xfrm>
            <a:off x="360300" y="3000963"/>
            <a:ext cx="621300" cy="6213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34"/>
          <p:cNvSpPr/>
          <p:nvPr>
            <p:ph idx="7" type="pic"/>
          </p:nvPr>
        </p:nvSpPr>
        <p:spPr>
          <a:xfrm>
            <a:off x="360300" y="3924438"/>
            <a:ext cx="621300" cy="621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27">
          <p15:clr>
            <a:srgbClr val="E46962"/>
          </p15:clr>
        </p15:guide>
        <p15:guide id="2" pos="227">
          <p15:clr>
            <a:srgbClr val="E46962"/>
          </p15:clr>
        </p15:guide>
        <p15:guide id="3" orient="horz" pos="3123">
          <p15:clr>
            <a:srgbClr val="E46962"/>
          </p15:clr>
        </p15:guide>
        <p15:guide id="4" pos="5578">
          <p15:clr>
            <a:srgbClr val="E46962"/>
          </p15:clr>
        </p15:guide>
        <p15:guide id="5" pos="3908">
          <p15:clr>
            <a:srgbClr val="E46962"/>
          </p15:clr>
        </p15:guide>
        <p15:guide id="6" pos="3798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a 01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35"/>
          <p:cNvPicPr preferRelativeResize="0"/>
          <p:nvPr/>
        </p:nvPicPr>
        <p:blipFill rotWithShape="1">
          <a:blip r:embed="rId2">
            <a:alphaModFix amt="10000"/>
          </a:blip>
          <a:srcRect b="9613" l="0" r="0" t="9603"/>
          <a:stretch/>
        </p:blipFill>
        <p:spPr>
          <a:xfrm>
            <a:off x="4778550" y="-121200"/>
            <a:ext cx="4365451" cy="538590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5"/>
          <p:cNvSpPr txBox="1"/>
          <p:nvPr>
            <p:ph type="title"/>
          </p:nvPr>
        </p:nvSpPr>
        <p:spPr>
          <a:xfrm>
            <a:off x="360000" y="359988"/>
            <a:ext cx="5502600" cy="1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00" lIns="0" spcFirstLastPara="1" rIns="10800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92" name="Google Shape;92;p35"/>
          <p:cNvSpPr txBox="1"/>
          <p:nvPr>
            <p:ph idx="2" type="title"/>
          </p:nvPr>
        </p:nvSpPr>
        <p:spPr>
          <a:xfrm>
            <a:off x="1330501" y="2028150"/>
            <a:ext cx="469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93" name="Google Shape;93;p35"/>
          <p:cNvSpPr txBox="1"/>
          <p:nvPr>
            <p:ph idx="3" type="title"/>
          </p:nvPr>
        </p:nvSpPr>
        <p:spPr>
          <a:xfrm>
            <a:off x="1330501" y="2951625"/>
            <a:ext cx="469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94" name="Google Shape;94;p35"/>
          <p:cNvSpPr txBox="1"/>
          <p:nvPr>
            <p:ph idx="4" type="title"/>
          </p:nvPr>
        </p:nvSpPr>
        <p:spPr>
          <a:xfrm>
            <a:off x="1330501" y="3875100"/>
            <a:ext cx="469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95" name="Google Shape;95;p35"/>
          <p:cNvSpPr/>
          <p:nvPr>
            <p:ph idx="5" type="pic"/>
          </p:nvPr>
        </p:nvSpPr>
        <p:spPr>
          <a:xfrm>
            <a:off x="360300" y="2077488"/>
            <a:ext cx="621300" cy="6213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35"/>
          <p:cNvSpPr/>
          <p:nvPr>
            <p:ph idx="6" type="pic"/>
          </p:nvPr>
        </p:nvSpPr>
        <p:spPr>
          <a:xfrm>
            <a:off x="360300" y="3000963"/>
            <a:ext cx="621300" cy="6213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35"/>
          <p:cNvSpPr/>
          <p:nvPr>
            <p:ph idx="7" type="pic"/>
          </p:nvPr>
        </p:nvSpPr>
        <p:spPr>
          <a:xfrm>
            <a:off x="360300" y="3924438"/>
            <a:ext cx="621300" cy="621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27">
          <p15:clr>
            <a:srgbClr val="E46962"/>
          </p15:clr>
        </p15:guide>
        <p15:guide id="2" pos="227">
          <p15:clr>
            <a:srgbClr val="E46962"/>
          </p15:clr>
        </p15:guide>
        <p15:guide id="3" orient="horz" pos="3123">
          <p15:clr>
            <a:srgbClr val="E46962"/>
          </p15:clr>
        </p15:guide>
        <p15:guide id="4" pos="5578">
          <p15:clr>
            <a:srgbClr val="E46962"/>
          </p15:clr>
        </p15:guide>
        <p15:guide id="5" pos="3922">
          <p15:clr>
            <a:srgbClr val="E46962"/>
          </p15:clr>
        </p15:guide>
        <p15:guide id="6" pos="3798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a 03">
  <p:cSld name="TITLE_AND_BODY_2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6"/>
          <p:cNvPicPr preferRelativeResize="0"/>
          <p:nvPr/>
        </p:nvPicPr>
        <p:blipFill rotWithShape="1">
          <a:blip r:embed="rId2">
            <a:alphaModFix amt="5000"/>
          </a:blip>
          <a:srcRect b="9613" l="0" r="0" t="9603"/>
          <a:stretch/>
        </p:blipFill>
        <p:spPr>
          <a:xfrm>
            <a:off x="0" y="-121200"/>
            <a:ext cx="4365451" cy="5385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6"/>
          <p:cNvPicPr preferRelativeResize="0"/>
          <p:nvPr/>
        </p:nvPicPr>
        <p:blipFill rotWithShape="1">
          <a:blip r:embed="rId3">
            <a:alphaModFix/>
          </a:blip>
          <a:srcRect b="0" l="0" r="7654" t="0"/>
          <a:stretch/>
        </p:blipFill>
        <p:spPr>
          <a:xfrm>
            <a:off x="4922000" y="0"/>
            <a:ext cx="4222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6"/>
          <p:cNvSpPr txBox="1"/>
          <p:nvPr>
            <p:ph type="title"/>
          </p:nvPr>
        </p:nvSpPr>
        <p:spPr>
          <a:xfrm>
            <a:off x="360000" y="360000"/>
            <a:ext cx="42219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4000" lIns="0" spcFirstLastPara="1" rIns="108000" wrap="square" tIns="0">
            <a:sp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2" name="Google Shape;102;p36"/>
          <p:cNvSpPr txBox="1"/>
          <p:nvPr>
            <p:ph idx="2" type="title"/>
          </p:nvPr>
        </p:nvSpPr>
        <p:spPr>
          <a:xfrm>
            <a:off x="360200" y="2139775"/>
            <a:ext cx="42219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03" name="Google Shape;103;p36"/>
          <p:cNvSpPr txBox="1"/>
          <p:nvPr>
            <p:ph idx="3" type="title"/>
          </p:nvPr>
        </p:nvSpPr>
        <p:spPr>
          <a:xfrm>
            <a:off x="360200" y="3083975"/>
            <a:ext cx="42219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04" name="Google Shape;104;p36"/>
          <p:cNvSpPr txBox="1"/>
          <p:nvPr>
            <p:ph idx="4" type="title"/>
          </p:nvPr>
        </p:nvSpPr>
        <p:spPr>
          <a:xfrm>
            <a:off x="360200" y="4028175"/>
            <a:ext cx="42219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E96D"/>
              </a:buClr>
              <a:buSzPts val="2000"/>
              <a:buFont typeface="Inter Light"/>
              <a:buNone/>
              <a:defRPr b="0" sz="2000">
                <a:solidFill>
                  <a:srgbClr val="DBE96D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05" name="Google Shape;105;p36"/>
          <p:cNvSpPr/>
          <p:nvPr>
            <p:ph idx="5" type="pic"/>
          </p:nvPr>
        </p:nvSpPr>
        <p:spPr>
          <a:xfrm>
            <a:off x="5615600" y="360000"/>
            <a:ext cx="3239100" cy="4597800"/>
          </a:xfrm>
          <a:prstGeom prst="snip2DiagRect">
            <a:avLst>
              <a:gd fmla="val 0" name="adj1"/>
              <a:gd fmla="val 11328" name="adj2"/>
            </a:avLst>
          </a:prstGeom>
          <a:noFill/>
          <a:ln cap="flat" cmpd="sng" w="9525">
            <a:solidFill>
              <a:srgbClr val="77A316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27">
          <p15:clr>
            <a:srgbClr val="E46962"/>
          </p15:clr>
        </p15:guide>
        <p15:guide id="2" pos="227">
          <p15:clr>
            <a:srgbClr val="E46962"/>
          </p15:clr>
        </p15:guide>
        <p15:guide id="3" orient="horz" pos="3123">
          <p15:clr>
            <a:srgbClr val="E46962"/>
          </p15:clr>
        </p15:guide>
        <p15:guide id="4" pos="5578">
          <p15:clr>
            <a:srgbClr val="E46962"/>
          </p15:clr>
        </p15:guide>
        <p15:guide id="5" pos="4611">
          <p15:clr>
            <a:srgbClr val="E46962"/>
          </p15:clr>
        </p15:guide>
        <p15:guide id="6" orient="horz" pos="2172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1080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hakra Petch"/>
              <a:buNone/>
              <a:defRPr b="1" i="0" sz="2800" u="none" cap="none" strike="noStrike">
                <a:solidFill>
                  <a:schemeClr val="lt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hakra Petch"/>
              <a:buNone/>
              <a:defRPr b="1" i="0" sz="2800" u="none" cap="none" strike="noStrike">
                <a:solidFill>
                  <a:schemeClr val="lt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hakra Petch"/>
              <a:buNone/>
              <a:defRPr b="1" i="0" sz="2800" u="none" cap="none" strike="noStrike">
                <a:solidFill>
                  <a:schemeClr val="lt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hakra Petch"/>
              <a:buNone/>
              <a:defRPr b="1" i="0" sz="2800" u="none" cap="none" strike="noStrike">
                <a:solidFill>
                  <a:schemeClr val="lt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hakra Petch"/>
              <a:buNone/>
              <a:defRPr b="1" i="0" sz="2800" u="none" cap="none" strike="noStrike">
                <a:solidFill>
                  <a:schemeClr val="lt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hakra Petch"/>
              <a:buNone/>
              <a:defRPr b="1" i="0" sz="2800" u="none" cap="none" strike="noStrike">
                <a:solidFill>
                  <a:schemeClr val="lt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hakra Petch"/>
              <a:buNone/>
              <a:defRPr b="1" i="0" sz="2800" u="none" cap="none" strike="noStrike">
                <a:solidFill>
                  <a:schemeClr val="lt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hakra Petch"/>
              <a:buNone/>
              <a:defRPr b="1" i="0" sz="2800" u="none" cap="none" strike="noStrike">
                <a:solidFill>
                  <a:schemeClr val="lt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hakra Petch"/>
              <a:buNone/>
              <a:defRPr b="1" i="0" sz="2800" u="none" cap="none" strike="noStrike">
                <a:solidFill>
                  <a:schemeClr val="lt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Light"/>
              <a:buChar char="●"/>
              <a:defRPr b="0" i="0" sz="18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Char char="○"/>
              <a:defRPr b="0" i="0" sz="14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Char char="■"/>
              <a:defRPr b="0" i="0" sz="14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Char char="●"/>
              <a:defRPr b="0" i="0" sz="14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Char char="○"/>
              <a:defRPr b="0" i="0" sz="14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Char char="■"/>
              <a:defRPr b="0" i="0" sz="14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Char char="●"/>
              <a:defRPr b="0" i="0" sz="14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Char char="○"/>
              <a:defRPr b="0" i="0" sz="14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Light"/>
              <a:buChar char="■"/>
              <a:defRPr b="0" i="0" sz="14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9506" l="35961" r="-394" t="0"/>
          <a:stretch/>
        </p:blipFill>
        <p:spPr>
          <a:xfrm>
            <a:off x="4298100" y="835500"/>
            <a:ext cx="4513199" cy="35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"/>
          <p:cNvSpPr txBox="1"/>
          <p:nvPr>
            <p:ph type="title"/>
          </p:nvPr>
        </p:nvSpPr>
        <p:spPr>
          <a:xfrm>
            <a:off x="360300" y="1357750"/>
            <a:ext cx="519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4500"/>
              <a:t>LEVANTAMENTO DE </a:t>
            </a:r>
            <a:r>
              <a:rPr lang="pt-BR" sz="4500">
                <a:solidFill>
                  <a:srgbClr val="77A316"/>
                </a:solidFill>
              </a:rPr>
              <a:t>REQUISITOS</a:t>
            </a:r>
            <a:endParaRPr>
              <a:solidFill>
                <a:srgbClr val="77A316"/>
              </a:solidFill>
            </a:endParaRPr>
          </a:p>
        </p:txBody>
      </p:sp>
      <p:grpSp>
        <p:nvGrpSpPr>
          <p:cNvPr id="197" name="Google Shape;197;p1"/>
          <p:cNvGrpSpPr/>
          <p:nvPr/>
        </p:nvGrpSpPr>
        <p:grpSpPr>
          <a:xfrm>
            <a:off x="-892649" y="2785435"/>
            <a:ext cx="702061" cy="2046075"/>
            <a:chOff x="-2073627" y="3222162"/>
            <a:chExt cx="702061" cy="2046075"/>
          </a:xfrm>
        </p:grpSpPr>
        <p:sp>
          <p:nvSpPr>
            <p:cNvPr id="198" name="Google Shape;198;p1"/>
            <p:cNvSpPr/>
            <p:nvPr/>
          </p:nvSpPr>
          <p:spPr>
            <a:xfrm>
              <a:off x="-2073627" y="3222162"/>
              <a:ext cx="702061" cy="702061"/>
            </a:xfrm>
            <a:prstGeom prst="rect">
              <a:avLst/>
            </a:prstGeom>
            <a:solidFill>
              <a:srgbClr val="3D5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-2073627" y="3888125"/>
              <a:ext cx="702061" cy="702061"/>
            </a:xfrm>
            <a:prstGeom prst="rect">
              <a:avLst/>
            </a:prstGeom>
            <a:solidFill>
              <a:srgbClr val="607F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-2073627" y="4566176"/>
              <a:ext cx="702061" cy="70206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1"/>
          <p:cNvGrpSpPr/>
          <p:nvPr/>
        </p:nvGrpSpPr>
        <p:grpSpPr>
          <a:xfrm>
            <a:off x="-892649" y="179388"/>
            <a:ext cx="702062" cy="2106183"/>
            <a:chOff x="-883606" y="204962"/>
            <a:chExt cx="702062" cy="2106183"/>
          </a:xfrm>
        </p:grpSpPr>
        <p:sp>
          <p:nvSpPr>
            <p:cNvPr id="202" name="Google Shape;202;p1"/>
            <p:cNvSpPr/>
            <p:nvPr/>
          </p:nvSpPr>
          <p:spPr>
            <a:xfrm>
              <a:off x="-883605" y="204962"/>
              <a:ext cx="702061" cy="702061"/>
            </a:xfrm>
            <a:prstGeom prst="rect">
              <a:avLst/>
            </a:prstGeom>
            <a:solidFill>
              <a:srgbClr val="77A3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-883606" y="907023"/>
              <a:ext cx="702061" cy="702061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-883606" y="1609084"/>
              <a:ext cx="702061" cy="702061"/>
            </a:xfrm>
            <a:prstGeom prst="rect">
              <a:avLst/>
            </a:prstGeom>
            <a:solidFill>
              <a:srgbClr val="0108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1"/>
          <p:cNvSpPr txBox="1"/>
          <p:nvPr/>
        </p:nvSpPr>
        <p:spPr>
          <a:xfrm rot="-5400000">
            <a:off x="-1794102" y="767066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Primárias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206" name="Google Shape;206;p1"/>
          <p:cNvSpPr txBox="1"/>
          <p:nvPr/>
        </p:nvSpPr>
        <p:spPr>
          <a:xfrm rot="-5400000">
            <a:off x="-1794102" y="3517879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Apoio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207" name="Google Shape;207;p1"/>
          <p:cNvSpPr txBox="1"/>
          <p:nvPr/>
        </p:nvSpPr>
        <p:spPr>
          <a:xfrm>
            <a:off x="352582" y="4545874"/>
            <a:ext cx="1781017" cy="31335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18000" spcFirstLastPara="1" rIns="18000" wrap="square" tIns="18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rgbClr val="77A316"/>
                </a:solidFill>
                <a:latin typeface="Chakra Petch"/>
                <a:ea typeface="Chakra Petch"/>
                <a:cs typeface="Chakra Petch"/>
                <a:sym typeface="Chakra Petch"/>
              </a:rPr>
              <a:t>01000101 01110011 01100011 01101111 01101100 01100001 00100000 011001001100001 01100100 01101111 01110011 00001010 </a:t>
            </a:r>
            <a:endParaRPr b="0" i="0" sz="600" u="none" cap="none" strike="noStrike">
              <a:solidFill>
                <a:srgbClr val="77A31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" name="Google Shape;208;p1"/>
          <p:cNvSpPr/>
          <p:nvPr/>
        </p:nvSpPr>
        <p:spPr>
          <a:xfrm>
            <a:off x="385517" y="3048766"/>
            <a:ext cx="4702620" cy="175398"/>
          </a:xfrm>
          <a:custGeom>
            <a:rect b="b" l="l" r="r" t="t"/>
            <a:pathLst>
              <a:path extrusionOk="0" h="6096" w="173736">
                <a:moveTo>
                  <a:pt x="0" y="6096"/>
                </a:moveTo>
                <a:lnTo>
                  <a:pt x="136779" y="6096"/>
                </a:lnTo>
                <a:lnTo>
                  <a:pt x="152019" y="0"/>
                </a:lnTo>
                <a:lnTo>
                  <a:pt x="173736" y="0"/>
                </a:lnTo>
                <a:lnTo>
                  <a:pt x="152019" y="0"/>
                </a:lnTo>
                <a:lnTo>
                  <a:pt x="137160" y="6096"/>
                </a:lnTo>
                <a:close/>
              </a:path>
            </a:pathLst>
          </a:custGeom>
          <a:noFill/>
          <a:ln cap="flat" cmpd="sng" w="9525">
            <a:solidFill>
              <a:srgbClr val="77A3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9"/>
          <p:cNvSpPr txBox="1"/>
          <p:nvPr>
            <p:ph type="title"/>
          </p:nvPr>
        </p:nvSpPr>
        <p:spPr>
          <a:xfrm>
            <a:off x="863820" y="572591"/>
            <a:ext cx="7632479" cy="15696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000">
                <a:solidFill>
                  <a:srgbClr val="77A316"/>
                </a:solidFill>
              </a:rPr>
              <a:t>4</a:t>
            </a:r>
            <a:r>
              <a:rPr b="0" lang="pt-BR" sz="3000">
                <a:solidFill>
                  <a:srgbClr val="77A316"/>
                </a:solidFill>
              </a:rPr>
              <a:t> - EXISTEM PROCESSOS DE NEGÓCIO QUE PRECISAM SER </a:t>
            </a:r>
            <a:r>
              <a:rPr lang="pt-BR" sz="3000">
                <a:solidFill>
                  <a:srgbClr val="77A316"/>
                </a:solidFill>
              </a:rPr>
              <a:t>INTEGRADOS AO MODELO</a:t>
            </a:r>
            <a:r>
              <a:rPr b="0" lang="pt-BR" sz="3000">
                <a:solidFill>
                  <a:srgbClr val="77A316"/>
                </a:solidFill>
              </a:rPr>
              <a:t>?</a:t>
            </a:r>
            <a:br>
              <a:rPr b="0" lang="pt-BR" sz="3000">
                <a:solidFill>
                  <a:srgbClr val="77A316"/>
                </a:solidFill>
              </a:rPr>
            </a:br>
            <a:endParaRPr b="0" sz="3000">
              <a:solidFill>
                <a:srgbClr val="77A316"/>
              </a:solidFill>
            </a:endParaRPr>
          </a:p>
        </p:txBody>
      </p:sp>
      <p:grpSp>
        <p:nvGrpSpPr>
          <p:cNvPr id="357" name="Google Shape;357;p9"/>
          <p:cNvGrpSpPr/>
          <p:nvPr/>
        </p:nvGrpSpPr>
        <p:grpSpPr>
          <a:xfrm>
            <a:off x="-892649" y="2785435"/>
            <a:ext cx="702061" cy="2046075"/>
            <a:chOff x="-2073627" y="3222162"/>
            <a:chExt cx="702061" cy="2046075"/>
          </a:xfrm>
        </p:grpSpPr>
        <p:sp>
          <p:nvSpPr>
            <p:cNvPr id="358" name="Google Shape;358;p9"/>
            <p:cNvSpPr/>
            <p:nvPr/>
          </p:nvSpPr>
          <p:spPr>
            <a:xfrm>
              <a:off x="-2073627" y="3222162"/>
              <a:ext cx="702061" cy="702061"/>
            </a:xfrm>
            <a:prstGeom prst="rect">
              <a:avLst/>
            </a:prstGeom>
            <a:solidFill>
              <a:srgbClr val="3D5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-2073627" y="3888125"/>
              <a:ext cx="702061" cy="702061"/>
            </a:xfrm>
            <a:prstGeom prst="rect">
              <a:avLst/>
            </a:prstGeom>
            <a:solidFill>
              <a:srgbClr val="607F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-2073627" y="4566176"/>
              <a:ext cx="702061" cy="70206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9"/>
          <p:cNvGrpSpPr/>
          <p:nvPr/>
        </p:nvGrpSpPr>
        <p:grpSpPr>
          <a:xfrm>
            <a:off x="-892649" y="179388"/>
            <a:ext cx="702062" cy="2106183"/>
            <a:chOff x="-883606" y="204962"/>
            <a:chExt cx="702062" cy="2106183"/>
          </a:xfrm>
        </p:grpSpPr>
        <p:sp>
          <p:nvSpPr>
            <p:cNvPr id="362" name="Google Shape;362;p9"/>
            <p:cNvSpPr/>
            <p:nvPr/>
          </p:nvSpPr>
          <p:spPr>
            <a:xfrm>
              <a:off x="-883605" y="204962"/>
              <a:ext cx="702061" cy="702061"/>
            </a:xfrm>
            <a:prstGeom prst="rect">
              <a:avLst/>
            </a:prstGeom>
            <a:solidFill>
              <a:srgbClr val="77A3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-883606" y="907023"/>
              <a:ext cx="702061" cy="702061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-883606" y="1609084"/>
              <a:ext cx="702061" cy="702061"/>
            </a:xfrm>
            <a:prstGeom prst="rect">
              <a:avLst/>
            </a:prstGeom>
            <a:solidFill>
              <a:srgbClr val="0108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5" name="Google Shape;365;p9"/>
          <p:cNvSpPr txBox="1"/>
          <p:nvPr/>
        </p:nvSpPr>
        <p:spPr>
          <a:xfrm rot="-5400000">
            <a:off x="-1794102" y="767066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Primárias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366" name="Google Shape;366;p9"/>
          <p:cNvSpPr txBox="1"/>
          <p:nvPr/>
        </p:nvSpPr>
        <p:spPr>
          <a:xfrm rot="-5400000">
            <a:off x="-1794102" y="3517879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Apoio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367" name="Google Shape;367;p9"/>
          <p:cNvSpPr txBox="1"/>
          <p:nvPr/>
        </p:nvSpPr>
        <p:spPr>
          <a:xfrm>
            <a:off x="761887" y="1867602"/>
            <a:ext cx="642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C0C0C"/>
                </a:solidFill>
                <a:highlight>
                  <a:srgbClr val="DBE96D"/>
                </a:highlight>
                <a:latin typeface="Inter Light"/>
                <a:ea typeface="Inter Light"/>
                <a:cs typeface="Inter Light"/>
                <a:sym typeface="Inter Light"/>
              </a:rPr>
              <a:t>Sobre o </a:t>
            </a:r>
            <a:r>
              <a:rPr b="1" i="0" lang="pt-BR" sz="1800" u="none" cap="none" strike="noStrike">
                <a:solidFill>
                  <a:srgbClr val="0C0C0C"/>
                </a:solidFill>
                <a:highlight>
                  <a:srgbClr val="DBE96D"/>
                </a:highlight>
                <a:latin typeface="Inter"/>
                <a:ea typeface="Inter"/>
                <a:cs typeface="Inter"/>
                <a:sym typeface="Inter"/>
              </a:rPr>
              <a:t>cliente:</a:t>
            </a:r>
            <a:r>
              <a:rPr b="1" i="0" lang="pt-BR" sz="1800" u="none" cap="none" strike="noStrike">
                <a:solidFill>
                  <a:srgbClr val="0C0C0C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68" name="Google Shape;368;p9"/>
          <p:cNvSpPr/>
          <p:nvPr/>
        </p:nvSpPr>
        <p:spPr>
          <a:xfrm>
            <a:off x="817897" y="2785436"/>
            <a:ext cx="83531" cy="762944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9"/>
          <p:cNvSpPr txBox="1"/>
          <p:nvPr/>
        </p:nvSpPr>
        <p:spPr>
          <a:xfrm>
            <a:off x="969063" y="2785435"/>
            <a:ext cx="62646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Cada cliente pode realizar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diversas consultas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para obter o seu score de crédito, como também ter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mais de uma conta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e até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contas </a:t>
            </a:r>
            <a:r>
              <a:rPr b="1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conjuntas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0"/>
          <p:cNvSpPr txBox="1"/>
          <p:nvPr>
            <p:ph type="title"/>
          </p:nvPr>
        </p:nvSpPr>
        <p:spPr>
          <a:xfrm>
            <a:off x="863820" y="572591"/>
            <a:ext cx="7632479" cy="15696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000">
                <a:solidFill>
                  <a:srgbClr val="77A316"/>
                </a:solidFill>
              </a:rPr>
              <a:t>4</a:t>
            </a:r>
            <a:r>
              <a:rPr b="0" lang="pt-BR" sz="3000">
                <a:solidFill>
                  <a:srgbClr val="77A316"/>
                </a:solidFill>
              </a:rPr>
              <a:t> - EXISTEM PROCESSOS DE NEGÓCIO QUE PRECISAM SER </a:t>
            </a:r>
            <a:r>
              <a:rPr lang="pt-BR" sz="3000">
                <a:solidFill>
                  <a:srgbClr val="77A316"/>
                </a:solidFill>
              </a:rPr>
              <a:t>INTEGRADOS AO MODELO</a:t>
            </a:r>
            <a:r>
              <a:rPr b="0" lang="pt-BR" sz="3000">
                <a:solidFill>
                  <a:srgbClr val="77A316"/>
                </a:solidFill>
              </a:rPr>
              <a:t>?</a:t>
            </a:r>
            <a:br>
              <a:rPr b="0" lang="pt-BR" sz="3000">
                <a:solidFill>
                  <a:srgbClr val="77A316"/>
                </a:solidFill>
              </a:rPr>
            </a:br>
            <a:endParaRPr b="0" sz="3000">
              <a:solidFill>
                <a:srgbClr val="77A316"/>
              </a:solidFill>
            </a:endParaRPr>
          </a:p>
        </p:txBody>
      </p:sp>
      <p:grpSp>
        <p:nvGrpSpPr>
          <p:cNvPr id="375" name="Google Shape;375;p10"/>
          <p:cNvGrpSpPr/>
          <p:nvPr/>
        </p:nvGrpSpPr>
        <p:grpSpPr>
          <a:xfrm>
            <a:off x="-892649" y="2785435"/>
            <a:ext cx="702061" cy="2046075"/>
            <a:chOff x="-2073627" y="3222162"/>
            <a:chExt cx="702061" cy="2046075"/>
          </a:xfrm>
        </p:grpSpPr>
        <p:sp>
          <p:nvSpPr>
            <p:cNvPr id="376" name="Google Shape;376;p10"/>
            <p:cNvSpPr/>
            <p:nvPr/>
          </p:nvSpPr>
          <p:spPr>
            <a:xfrm>
              <a:off x="-2073627" y="3222162"/>
              <a:ext cx="702061" cy="702061"/>
            </a:xfrm>
            <a:prstGeom prst="rect">
              <a:avLst/>
            </a:prstGeom>
            <a:solidFill>
              <a:srgbClr val="3D5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-2073627" y="3888125"/>
              <a:ext cx="702061" cy="702061"/>
            </a:xfrm>
            <a:prstGeom prst="rect">
              <a:avLst/>
            </a:prstGeom>
            <a:solidFill>
              <a:srgbClr val="607F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-2073627" y="4566176"/>
              <a:ext cx="702061" cy="70206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10"/>
          <p:cNvGrpSpPr/>
          <p:nvPr/>
        </p:nvGrpSpPr>
        <p:grpSpPr>
          <a:xfrm>
            <a:off x="-892649" y="179388"/>
            <a:ext cx="702062" cy="2106183"/>
            <a:chOff x="-883606" y="204962"/>
            <a:chExt cx="702062" cy="2106183"/>
          </a:xfrm>
        </p:grpSpPr>
        <p:sp>
          <p:nvSpPr>
            <p:cNvPr id="380" name="Google Shape;380;p10"/>
            <p:cNvSpPr/>
            <p:nvPr/>
          </p:nvSpPr>
          <p:spPr>
            <a:xfrm>
              <a:off x="-883605" y="204962"/>
              <a:ext cx="702061" cy="702061"/>
            </a:xfrm>
            <a:prstGeom prst="rect">
              <a:avLst/>
            </a:prstGeom>
            <a:solidFill>
              <a:srgbClr val="77A3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-883606" y="907023"/>
              <a:ext cx="702061" cy="702061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0"/>
            <p:cNvSpPr/>
            <p:nvPr/>
          </p:nvSpPr>
          <p:spPr>
            <a:xfrm>
              <a:off x="-883606" y="1609084"/>
              <a:ext cx="702061" cy="702061"/>
            </a:xfrm>
            <a:prstGeom prst="rect">
              <a:avLst/>
            </a:prstGeom>
            <a:solidFill>
              <a:srgbClr val="0108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3" name="Google Shape;383;p10"/>
          <p:cNvSpPr txBox="1"/>
          <p:nvPr/>
        </p:nvSpPr>
        <p:spPr>
          <a:xfrm rot="-5400000">
            <a:off x="-1794102" y="767066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Primárias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384" name="Google Shape;384;p10"/>
          <p:cNvSpPr txBox="1"/>
          <p:nvPr/>
        </p:nvSpPr>
        <p:spPr>
          <a:xfrm rot="-5400000">
            <a:off x="-1794102" y="3517879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Apoio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385" name="Google Shape;385;p10"/>
          <p:cNvSpPr txBox="1"/>
          <p:nvPr/>
        </p:nvSpPr>
        <p:spPr>
          <a:xfrm>
            <a:off x="761887" y="1867602"/>
            <a:ext cx="655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C0C0C"/>
                </a:solidFill>
                <a:highlight>
                  <a:srgbClr val="DBE96D"/>
                </a:highlight>
                <a:latin typeface="Inter Light"/>
                <a:ea typeface="Inter Light"/>
                <a:cs typeface="Inter Light"/>
                <a:sym typeface="Inter Light"/>
              </a:rPr>
              <a:t>Sobre o </a:t>
            </a:r>
            <a:r>
              <a:rPr b="1" i="0" lang="pt-BR" sz="1800" u="none" cap="none" strike="noStrike">
                <a:solidFill>
                  <a:srgbClr val="0C0C0C"/>
                </a:solidFill>
                <a:highlight>
                  <a:srgbClr val="DBE96D"/>
                </a:highlight>
                <a:latin typeface="Inter"/>
                <a:ea typeface="Inter"/>
                <a:cs typeface="Inter"/>
                <a:sym typeface="Inter"/>
              </a:rPr>
              <a:t>empréstimo:</a:t>
            </a:r>
            <a:endParaRPr b="1" i="0" sz="1800" u="none" cap="none" strike="noStrike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86" name="Google Shape;386;p10"/>
          <p:cNvSpPr txBox="1"/>
          <p:nvPr/>
        </p:nvSpPr>
        <p:spPr>
          <a:xfrm>
            <a:off x="902227" y="2785435"/>
            <a:ext cx="626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Temos alguns tipos de empréstimos liberados para os nossos clientes, como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pessoal, consignado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 com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garantia;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0"/>
          <p:cNvSpPr txBox="1"/>
          <p:nvPr/>
        </p:nvSpPr>
        <p:spPr>
          <a:xfrm>
            <a:off x="902227" y="3618451"/>
            <a:ext cx="64177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Um empréstimo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só pode ser liberado a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um único cliente por vez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0"/>
          <p:cNvSpPr/>
          <p:nvPr/>
        </p:nvSpPr>
        <p:spPr>
          <a:xfrm>
            <a:off x="817897" y="3618451"/>
            <a:ext cx="83531" cy="338554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0"/>
          <p:cNvSpPr/>
          <p:nvPr/>
        </p:nvSpPr>
        <p:spPr>
          <a:xfrm>
            <a:off x="817897" y="2819144"/>
            <a:ext cx="83531" cy="551065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1"/>
          <p:cNvSpPr txBox="1"/>
          <p:nvPr>
            <p:ph type="title"/>
          </p:nvPr>
        </p:nvSpPr>
        <p:spPr>
          <a:xfrm>
            <a:off x="863820" y="572591"/>
            <a:ext cx="7632479" cy="15696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000">
                <a:solidFill>
                  <a:srgbClr val="77A316"/>
                </a:solidFill>
              </a:rPr>
              <a:t>4</a:t>
            </a:r>
            <a:r>
              <a:rPr b="0" lang="pt-BR" sz="3000">
                <a:solidFill>
                  <a:srgbClr val="77A316"/>
                </a:solidFill>
              </a:rPr>
              <a:t> - EXISTEM PROCESSOS DE NEGÓCIO QUE PRECISAM SER </a:t>
            </a:r>
            <a:r>
              <a:rPr lang="pt-BR" sz="3000">
                <a:solidFill>
                  <a:srgbClr val="77A316"/>
                </a:solidFill>
              </a:rPr>
              <a:t>INTEGRADOS AO MODELO</a:t>
            </a:r>
            <a:r>
              <a:rPr b="0" lang="pt-BR" sz="3000">
                <a:solidFill>
                  <a:srgbClr val="77A316"/>
                </a:solidFill>
              </a:rPr>
              <a:t>?</a:t>
            </a:r>
            <a:br>
              <a:rPr b="0" lang="pt-BR" sz="3000">
                <a:solidFill>
                  <a:srgbClr val="77A316"/>
                </a:solidFill>
              </a:rPr>
            </a:br>
            <a:endParaRPr b="0" sz="3000">
              <a:solidFill>
                <a:srgbClr val="77A316"/>
              </a:solidFill>
            </a:endParaRPr>
          </a:p>
        </p:txBody>
      </p:sp>
      <p:grpSp>
        <p:nvGrpSpPr>
          <p:cNvPr id="395" name="Google Shape;395;p11"/>
          <p:cNvGrpSpPr/>
          <p:nvPr/>
        </p:nvGrpSpPr>
        <p:grpSpPr>
          <a:xfrm>
            <a:off x="-892649" y="2785435"/>
            <a:ext cx="702061" cy="2046075"/>
            <a:chOff x="-2073627" y="3222162"/>
            <a:chExt cx="702061" cy="2046075"/>
          </a:xfrm>
        </p:grpSpPr>
        <p:sp>
          <p:nvSpPr>
            <p:cNvPr id="396" name="Google Shape;396;p11"/>
            <p:cNvSpPr/>
            <p:nvPr/>
          </p:nvSpPr>
          <p:spPr>
            <a:xfrm>
              <a:off x="-2073627" y="3222162"/>
              <a:ext cx="702061" cy="702061"/>
            </a:xfrm>
            <a:prstGeom prst="rect">
              <a:avLst/>
            </a:prstGeom>
            <a:solidFill>
              <a:srgbClr val="3D5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-2073627" y="3888125"/>
              <a:ext cx="702061" cy="702061"/>
            </a:xfrm>
            <a:prstGeom prst="rect">
              <a:avLst/>
            </a:prstGeom>
            <a:solidFill>
              <a:srgbClr val="607F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-2073627" y="4566176"/>
              <a:ext cx="702061" cy="70206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9" name="Google Shape;399;p11"/>
          <p:cNvGrpSpPr/>
          <p:nvPr/>
        </p:nvGrpSpPr>
        <p:grpSpPr>
          <a:xfrm>
            <a:off x="-892649" y="179388"/>
            <a:ext cx="702062" cy="2106183"/>
            <a:chOff x="-883606" y="204962"/>
            <a:chExt cx="702062" cy="2106183"/>
          </a:xfrm>
        </p:grpSpPr>
        <p:sp>
          <p:nvSpPr>
            <p:cNvPr id="400" name="Google Shape;400;p11"/>
            <p:cNvSpPr/>
            <p:nvPr/>
          </p:nvSpPr>
          <p:spPr>
            <a:xfrm>
              <a:off x="-883605" y="204962"/>
              <a:ext cx="702061" cy="702061"/>
            </a:xfrm>
            <a:prstGeom prst="rect">
              <a:avLst/>
            </a:prstGeom>
            <a:solidFill>
              <a:srgbClr val="77A3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-883606" y="907023"/>
              <a:ext cx="702061" cy="702061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-883606" y="1609084"/>
              <a:ext cx="702061" cy="702061"/>
            </a:xfrm>
            <a:prstGeom prst="rect">
              <a:avLst/>
            </a:prstGeom>
            <a:solidFill>
              <a:srgbClr val="0108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3" name="Google Shape;403;p11"/>
          <p:cNvSpPr txBox="1"/>
          <p:nvPr/>
        </p:nvSpPr>
        <p:spPr>
          <a:xfrm rot="-5400000">
            <a:off x="-1794102" y="767066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Primárias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404" name="Google Shape;404;p11"/>
          <p:cNvSpPr txBox="1"/>
          <p:nvPr/>
        </p:nvSpPr>
        <p:spPr>
          <a:xfrm rot="-5400000">
            <a:off x="-1794102" y="3517879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Apoio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405" name="Google Shape;405;p11"/>
          <p:cNvSpPr txBox="1"/>
          <p:nvPr/>
        </p:nvSpPr>
        <p:spPr>
          <a:xfrm>
            <a:off x="761887" y="1867602"/>
            <a:ext cx="655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C0C0C"/>
                </a:solidFill>
                <a:highlight>
                  <a:srgbClr val="DBE96D"/>
                </a:highlight>
                <a:latin typeface="Inter Light"/>
                <a:ea typeface="Inter Light"/>
                <a:cs typeface="Inter Light"/>
                <a:sym typeface="Inter Light"/>
              </a:rPr>
              <a:t>Sobre o </a:t>
            </a:r>
            <a:r>
              <a:rPr b="1" i="0" lang="pt-BR" sz="1800" u="none" cap="none" strike="noStrike">
                <a:solidFill>
                  <a:srgbClr val="0C0C0C"/>
                </a:solidFill>
                <a:highlight>
                  <a:srgbClr val="DBE96D"/>
                </a:highlight>
                <a:latin typeface="Inter"/>
                <a:ea typeface="Inter"/>
                <a:cs typeface="Inter"/>
                <a:sym typeface="Inter"/>
              </a:rPr>
              <a:t>empréstimo:</a:t>
            </a:r>
            <a:endParaRPr b="1" i="0" sz="1800" u="none" cap="none" strike="noStrike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406" name="Google Shape;406;p11"/>
          <p:cNvSpPr txBox="1"/>
          <p:nvPr/>
        </p:nvSpPr>
        <p:spPr>
          <a:xfrm>
            <a:off x="902226" y="2819145"/>
            <a:ext cx="64177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Porém, um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mesmo cliente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pode fazer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vários empréstimos;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1"/>
          <p:cNvSpPr txBox="1"/>
          <p:nvPr/>
        </p:nvSpPr>
        <p:spPr>
          <a:xfrm>
            <a:off x="902227" y="3418454"/>
            <a:ext cx="62646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Um empréstimo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pode ter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diversos pagamentos (Parcelas).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1"/>
          <p:cNvSpPr/>
          <p:nvPr/>
        </p:nvSpPr>
        <p:spPr>
          <a:xfrm>
            <a:off x="817897" y="3418454"/>
            <a:ext cx="83531" cy="338554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1"/>
          <p:cNvSpPr/>
          <p:nvPr/>
        </p:nvSpPr>
        <p:spPr>
          <a:xfrm>
            <a:off x="817897" y="2819145"/>
            <a:ext cx="83531" cy="338554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2"/>
          <p:cNvSpPr txBox="1"/>
          <p:nvPr>
            <p:ph type="title"/>
          </p:nvPr>
        </p:nvSpPr>
        <p:spPr>
          <a:xfrm>
            <a:off x="863820" y="572591"/>
            <a:ext cx="7632479" cy="15696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000">
                <a:solidFill>
                  <a:srgbClr val="77A316"/>
                </a:solidFill>
              </a:rPr>
              <a:t>4</a:t>
            </a:r>
            <a:r>
              <a:rPr b="0" lang="pt-BR" sz="3000">
                <a:solidFill>
                  <a:srgbClr val="77A316"/>
                </a:solidFill>
              </a:rPr>
              <a:t> - EXISTEM PROCESSOS DE NEGÓCIO QUE PRECISAM SER </a:t>
            </a:r>
            <a:r>
              <a:rPr lang="pt-BR" sz="3000">
                <a:solidFill>
                  <a:srgbClr val="77A316"/>
                </a:solidFill>
              </a:rPr>
              <a:t>INTEGRADOS AO MODELO</a:t>
            </a:r>
            <a:r>
              <a:rPr b="0" lang="pt-BR" sz="3000">
                <a:solidFill>
                  <a:srgbClr val="77A316"/>
                </a:solidFill>
              </a:rPr>
              <a:t>?</a:t>
            </a:r>
            <a:br>
              <a:rPr b="0" lang="pt-BR" sz="3000">
                <a:solidFill>
                  <a:srgbClr val="77A316"/>
                </a:solidFill>
              </a:rPr>
            </a:br>
            <a:endParaRPr b="0" sz="3000">
              <a:solidFill>
                <a:srgbClr val="77A316"/>
              </a:solidFill>
            </a:endParaRPr>
          </a:p>
        </p:txBody>
      </p:sp>
      <p:grpSp>
        <p:nvGrpSpPr>
          <p:cNvPr id="415" name="Google Shape;415;p12"/>
          <p:cNvGrpSpPr/>
          <p:nvPr/>
        </p:nvGrpSpPr>
        <p:grpSpPr>
          <a:xfrm>
            <a:off x="-892649" y="2785435"/>
            <a:ext cx="702061" cy="2046075"/>
            <a:chOff x="-2073627" y="3222162"/>
            <a:chExt cx="702061" cy="2046075"/>
          </a:xfrm>
        </p:grpSpPr>
        <p:sp>
          <p:nvSpPr>
            <p:cNvPr id="416" name="Google Shape;416;p12"/>
            <p:cNvSpPr/>
            <p:nvPr/>
          </p:nvSpPr>
          <p:spPr>
            <a:xfrm>
              <a:off x="-2073627" y="3222162"/>
              <a:ext cx="702061" cy="702061"/>
            </a:xfrm>
            <a:prstGeom prst="rect">
              <a:avLst/>
            </a:prstGeom>
            <a:solidFill>
              <a:srgbClr val="3D5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-2073627" y="3888125"/>
              <a:ext cx="702061" cy="702061"/>
            </a:xfrm>
            <a:prstGeom prst="rect">
              <a:avLst/>
            </a:prstGeom>
            <a:solidFill>
              <a:srgbClr val="607F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-2073627" y="4566176"/>
              <a:ext cx="702061" cy="70206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9" name="Google Shape;419;p12"/>
          <p:cNvGrpSpPr/>
          <p:nvPr/>
        </p:nvGrpSpPr>
        <p:grpSpPr>
          <a:xfrm>
            <a:off x="-892649" y="179388"/>
            <a:ext cx="702062" cy="2106183"/>
            <a:chOff x="-883606" y="204962"/>
            <a:chExt cx="702062" cy="2106183"/>
          </a:xfrm>
        </p:grpSpPr>
        <p:sp>
          <p:nvSpPr>
            <p:cNvPr id="420" name="Google Shape;420;p12"/>
            <p:cNvSpPr/>
            <p:nvPr/>
          </p:nvSpPr>
          <p:spPr>
            <a:xfrm>
              <a:off x="-883605" y="204962"/>
              <a:ext cx="702061" cy="702061"/>
            </a:xfrm>
            <a:prstGeom prst="rect">
              <a:avLst/>
            </a:prstGeom>
            <a:solidFill>
              <a:srgbClr val="77A3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-883606" y="907023"/>
              <a:ext cx="702061" cy="702061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-883606" y="1609084"/>
              <a:ext cx="702061" cy="702061"/>
            </a:xfrm>
            <a:prstGeom prst="rect">
              <a:avLst/>
            </a:prstGeom>
            <a:solidFill>
              <a:srgbClr val="0108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3" name="Google Shape;423;p12"/>
          <p:cNvSpPr txBox="1"/>
          <p:nvPr/>
        </p:nvSpPr>
        <p:spPr>
          <a:xfrm rot="-5400000">
            <a:off x="-1794102" y="767066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Primárias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424" name="Google Shape;424;p12"/>
          <p:cNvSpPr txBox="1"/>
          <p:nvPr/>
        </p:nvSpPr>
        <p:spPr>
          <a:xfrm rot="-5400000">
            <a:off x="-1794102" y="3517879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Apoio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425" name="Google Shape;425;p12"/>
          <p:cNvSpPr txBox="1"/>
          <p:nvPr/>
        </p:nvSpPr>
        <p:spPr>
          <a:xfrm>
            <a:off x="761887" y="1867602"/>
            <a:ext cx="655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C0C0C"/>
                </a:solidFill>
                <a:highlight>
                  <a:srgbClr val="DBE96D"/>
                </a:highlight>
                <a:latin typeface="Inter Light"/>
                <a:ea typeface="Inter Light"/>
                <a:cs typeface="Inter Light"/>
                <a:sym typeface="Inter Light"/>
              </a:rPr>
              <a:t>Sobre os </a:t>
            </a:r>
            <a:r>
              <a:rPr b="1" i="0" lang="pt-BR" sz="1800" u="none" cap="none" strike="noStrike">
                <a:solidFill>
                  <a:srgbClr val="0C0C0C"/>
                </a:solidFill>
                <a:highlight>
                  <a:srgbClr val="DBE96D"/>
                </a:highlight>
                <a:latin typeface="Inter"/>
                <a:ea typeface="Inter"/>
                <a:cs typeface="Inter"/>
                <a:sym typeface="Inter"/>
              </a:rPr>
              <a:t>colaboradores:</a:t>
            </a:r>
            <a:endParaRPr b="1" i="0" sz="1800" u="none" cap="none" strike="noStrike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426" name="Google Shape;426;p12"/>
          <p:cNvSpPr txBox="1"/>
          <p:nvPr/>
        </p:nvSpPr>
        <p:spPr>
          <a:xfrm>
            <a:off x="902227" y="2819145"/>
            <a:ext cx="622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Um colaborador que é vendedor fica responsável em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gerenciar os dados do cliente.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2"/>
          <p:cNvSpPr/>
          <p:nvPr/>
        </p:nvSpPr>
        <p:spPr>
          <a:xfrm>
            <a:off x="817897" y="2819144"/>
            <a:ext cx="83531" cy="618087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3"/>
          <p:cNvSpPr txBox="1"/>
          <p:nvPr>
            <p:ph type="title"/>
          </p:nvPr>
        </p:nvSpPr>
        <p:spPr>
          <a:xfrm>
            <a:off x="863820" y="572591"/>
            <a:ext cx="7632479" cy="15696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000">
                <a:solidFill>
                  <a:srgbClr val="77A316"/>
                </a:solidFill>
              </a:rPr>
              <a:t>4</a:t>
            </a:r>
            <a:r>
              <a:rPr b="0" lang="pt-BR" sz="3000">
                <a:solidFill>
                  <a:srgbClr val="77A316"/>
                </a:solidFill>
              </a:rPr>
              <a:t> - EXISTEM PROCESSOS DE NEGÓCIO QUE PRECISAM SER </a:t>
            </a:r>
            <a:r>
              <a:rPr lang="pt-BR" sz="3000">
                <a:solidFill>
                  <a:srgbClr val="77A316"/>
                </a:solidFill>
              </a:rPr>
              <a:t>INTEGRADOS AO MODELO</a:t>
            </a:r>
            <a:r>
              <a:rPr b="0" lang="pt-BR" sz="3000">
                <a:solidFill>
                  <a:srgbClr val="77A316"/>
                </a:solidFill>
              </a:rPr>
              <a:t>?</a:t>
            </a:r>
            <a:br>
              <a:rPr b="0" lang="pt-BR" sz="3000">
                <a:solidFill>
                  <a:srgbClr val="77A316"/>
                </a:solidFill>
              </a:rPr>
            </a:br>
            <a:endParaRPr b="0" sz="3000">
              <a:solidFill>
                <a:srgbClr val="77A316"/>
              </a:solidFill>
            </a:endParaRPr>
          </a:p>
        </p:txBody>
      </p:sp>
      <p:grpSp>
        <p:nvGrpSpPr>
          <p:cNvPr id="433" name="Google Shape;433;p13"/>
          <p:cNvGrpSpPr/>
          <p:nvPr/>
        </p:nvGrpSpPr>
        <p:grpSpPr>
          <a:xfrm>
            <a:off x="-892649" y="2785435"/>
            <a:ext cx="702061" cy="2046075"/>
            <a:chOff x="-2073627" y="3222162"/>
            <a:chExt cx="702061" cy="2046075"/>
          </a:xfrm>
        </p:grpSpPr>
        <p:sp>
          <p:nvSpPr>
            <p:cNvPr id="434" name="Google Shape;434;p13"/>
            <p:cNvSpPr/>
            <p:nvPr/>
          </p:nvSpPr>
          <p:spPr>
            <a:xfrm>
              <a:off x="-2073627" y="3222162"/>
              <a:ext cx="702061" cy="702061"/>
            </a:xfrm>
            <a:prstGeom prst="rect">
              <a:avLst/>
            </a:prstGeom>
            <a:solidFill>
              <a:srgbClr val="3D5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-2073627" y="3888125"/>
              <a:ext cx="702061" cy="702061"/>
            </a:xfrm>
            <a:prstGeom prst="rect">
              <a:avLst/>
            </a:prstGeom>
            <a:solidFill>
              <a:srgbClr val="607F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-2073627" y="4566176"/>
              <a:ext cx="702061" cy="70206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Google Shape;437;p13"/>
          <p:cNvGrpSpPr/>
          <p:nvPr/>
        </p:nvGrpSpPr>
        <p:grpSpPr>
          <a:xfrm>
            <a:off x="-892649" y="179388"/>
            <a:ext cx="702062" cy="2106183"/>
            <a:chOff x="-883606" y="204962"/>
            <a:chExt cx="702062" cy="2106183"/>
          </a:xfrm>
        </p:grpSpPr>
        <p:sp>
          <p:nvSpPr>
            <p:cNvPr id="438" name="Google Shape;438;p13"/>
            <p:cNvSpPr/>
            <p:nvPr/>
          </p:nvSpPr>
          <p:spPr>
            <a:xfrm>
              <a:off x="-883605" y="204962"/>
              <a:ext cx="702061" cy="702061"/>
            </a:xfrm>
            <a:prstGeom prst="rect">
              <a:avLst/>
            </a:prstGeom>
            <a:solidFill>
              <a:srgbClr val="77A3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-883606" y="907023"/>
              <a:ext cx="702061" cy="702061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-883606" y="1609084"/>
              <a:ext cx="702061" cy="702061"/>
            </a:xfrm>
            <a:prstGeom prst="rect">
              <a:avLst/>
            </a:prstGeom>
            <a:solidFill>
              <a:srgbClr val="0108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1" name="Google Shape;441;p13"/>
          <p:cNvSpPr txBox="1"/>
          <p:nvPr/>
        </p:nvSpPr>
        <p:spPr>
          <a:xfrm rot="-5400000">
            <a:off x="-1794102" y="767066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Primárias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442" name="Google Shape;442;p13"/>
          <p:cNvSpPr txBox="1"/>
          <p:nvPr/>
        </p:nvSpPr>
        <p:spPr>
          <a:xfrm rot="-5400000">
            <a:off x="-1794102" y="3517879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Apoio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443" name="Google Shape;443;p13"/>
          <p:cNvSpPr txBox="1"/>
          <p:nvPr/>
        </p:nvSpPr>
        <p:spPr>
          <a:xfrm>
            <a:off x="761887" y="1867602"/>
            <a:ext cx="6558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C0C0C"/>
                </a:solidFill>
                <a:highlight>
                  <a:srgbClr val="DBE96D"/>
                </a:highlight>
                <a:latin typeface="Inter Light"/>
                <a:ea typeface="Inter Light"/>
                <a:cs typeface="Inter Light"/>
                <a:sym typeface="Inter Light"/>
              </a:rPr>
              <a:t>Sobre os </a:t>
            </a:r>
            <a:r>
              <a:rPr b="1" i="0" lang="pt-BR" sz="1800" u="none" cap="none" strike="noStrike">
                <a:solidFill>
                  <a:srgbClr val="0C0C0C"/>
                </a:solidFill>
                <a:highlight>
                  <a:srgbClr val="DBE96D"/>
                </a:highlight>
                <a:latin typeface="Inter"/>
                <a:ea typeface="Inter"/>
                <a:cs typeface="Inter"/>
                <a:sym typeface="Inter"/>
              </a:rPr>
              <a:t>departamentos:</a:t>
            </a:r>
            <a:endParaRPr b="1" i="0" sz="1800" u="none" cap="none" strike="noStrike">
              <a:solidFill>
                <a:srgbClr val="0C0C0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444" name="Google Shape;444;p13"/>
          <p:cNvSpPr txBox="1"/>
          <p:nvPr/>
        </p:nvSpPr>
        <p:spPr>
          <a:xfrm>
            <a:off x="902227" y="2819145"/>
            <a:ext cx="616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Um departamento precisa ser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gerenciado por um colaborador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e precisa,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no mínimo, ter 2 colaboradores atuando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para existir.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3"/>
          <p:cNvSpPr/>
          <p:nvPr/>
        </p:nvSpPr>
        <p:spPr>
          <a:xfrm>
            <a:off x="817897" y="2819144"/>
            <a:ext cx="83531" cy="618087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4"/>
          <p:cNvSpPr txBox="1"/>
          <p:nvPr>
            <p:ph type="title"/>
          </p:nvPr>
        </p:nvSpPr>
        <p:spPr>
          <a:xfrm>
            <a:off x="863820" y="572591"/>
            <a:ext cx="7222623" cy="1169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200">
                <a:solidFill>
                  <a:srgbClr val="77A316"/>
                </a:solidFill>
              </a:rPr>
              <a:t>5 </a:t>
            </a:r>
            <a:r>
              <a:rPr b="0" lang="pt-BR" sz="3200">
                <a:solidFill>
                  <a:srgbClr val="77A316"/>
                </a:solidFill>
              </a:rPr>
              <a:t>-</a:t>
            </a:r>
            <a:r>
              <a:rPr lang="pt-BR" sz="3200">
                <a:solidFill>
                  <a:srgbClr val="77A316"/>
                </a:solidFill>
              </a:rPr>
              <a:t> </a:t>
            </a:r>
            <a:r>
              <a:rPr b="0" lang="pt-BR" sz="3200">
                <a:solidFill>
                  <a:srgbClr val="77A316"/>
                </a:solidFill>
              </a:rPr>
              <a:t>COMO OS DADOS </a:t>
            </a:r>
            <a:r>
              <a:rPr lang="pt-BR" sz="3200">
                <a:solidFill>
                  <a:srgbClr val="77A316"/>
                </a:solidFill>
              </a:rPr>
              <a:t>SERÃO USADOS </a:t>
            </a:r>
            <a:r>
              <a:rPr b="0" lang="pt-BR" sz="3200">
                <a:solidFill>
                  <a:srgbClr val="77A316"/>
                </a:solidFill>
              </a:rPr>
              <a:t>NO</a:t>
            </a:r>
            <a:r>
              <a:rPr lang="pt-BR" sz="3200">
                <a:solidFill>
                  <a:srgbClr val="77A316"/>
                </a:solidFill>
              </a:rPr>
              <a:t> DIA A DIA </a:t>
            </a:r>
            <a:r>
              <a:rPr b="0" lang="pt-BR" sz="3200">
                <a:solidFill>
                  <a:srgbClr val="77A316"/>
                </a:solidFill>
              </a:rPr>
              <a:t>DO NEGÓCIO?</a:t>
            </a:r>
            <a:endParaRPr/>
          </a:p>
        </p:txBody>
      </p:sp>
      <p:grpSp>
        <p:nvGrpSpPr>
          <p:cNvPr id="451" name="Google Shape;451;p14"/>
          <p:cNvGrpSpPr/>
          <p:nvPr/>
        </p:nvGrpSpPr>
        <p:grpSpPr>
          <a:xfrm>
            <a:off x="-892649" y="2785435"/>
            <a:ext cx="702061" cy="2046075"/>
            <a:chOff x="-2073627" y="3222162"/>
            <a:chExt cx="702061" cy="2046075"/>
          </a:xfrm>
        </p:grpSpPr>
        <p:sp>
          <p:nvSpPr>
            <p:cNvPr id="452" name="Google Shape;452;p14"/>
            <p:cNvSpPr/>
            <p:nvPr/>
          </p:nvSpPr>
          <p:spPr>
            <a:xfrm>
              <a:off x="-2073627" y="3222162"/>
              <a:ext cx="702061" cy="702061"/>
            </a:xfrm>
            <a:prstGeom prst="rect">
              <a:avLst/>
            </a:prstGeom>
            <a:solidFill>
              <a:srgbClr val="3D5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4"/>
            <p:cNvSpPr/>
            <p:nvPr/>
          </p:nvSpPr>
          <p:spPr>
            <a:xfrm>
              <a:off x="-2073627" y="3888125"/>
              <a:ext cx="702061" cy="702061"/>
            </a:xfrm>
            <a:prstGeom prst="rect">
              <a:avLst/>
            </a:prstGeom>
            <a:solidFill>
              <a:srgbClr val="607F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4"/>
            <p:cNvSpPr/>
            <p:nvPr/>
          </p:nvSpPr>
          <p:spPr>
            <a:xfrm>
              <a:off x="-2073627" y="4566176"/>
              <a:ext cx="702061" cy="70206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5" name="Google Shape;455;p14"/>
          <p:cNvGrpSpPr/>
          <p:nvPr/>
        </p:nvGrpSpPr>
        <p:grpSpPr>
          <a:xfrm>
            <a:off x="-892649" y="179388"/>
            <a:ext cx="702062" cy="2106183"/>
            <a:chOff x="-883606" y="204962"/>
            <a:chExt cx="702062" cy="2106183"/>
          </a:xfrm>
        </p:grpSpPr>
        <p:sp>
          <p:nvSpPr>
            <p:cNvPr id="456" name="Google Shape;456;p14"/>
            <p:cNvSpPr/>
            <p:nvPr/>
          </p:nvSpPr>
          <p:spPr>
            <a:xfrm>
              <a:off x="-883605" y="204962"/>
              <a:ext cx="702061" cy="702061"/>
            </a:xfrm>
            <a:prstGeom prst="rect">
              <a:avLst/>
            </a:prstGeom>
            <a:solidFill>
              <a:srgbClr val="77A3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-883606" y="907023"/>
              <a:ext cx="702061" cy="702061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-883606" y="1609084"/>
              <a:ext cx="702061" cy="702061"/>
            </a:xfrm>
            <a:prstGeom prst="rect">
              <a:avLst/>
            </a:prstGeom>
            <a:solidFill>
              <a:srgbClr val="0108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9" name="Google Shape;459;p14"/>
          <p:cNvSpPr txBox="1"/>
          <p:nvPr/>
        </p:nvSpPr>
        <p:spPr>
          <a:xfrm rot="-5400000">
            <a:off x="-1794102" y="767066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Primárias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460" name="Google Shape;460;p14"/>
          <p:cNvSpPr txBox="1"/>
          <p:nvPr/>
        </p:nvSpPr>
        <p:spPr>
          <a:xfrm rot="-5400000">
            <a:off x="-1794102" y="3517879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Apoio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461" name="Google Shape;461;p14"/>
          <p:cNvSpPr/>
          <p:nvPr/>
        </p:nvSpPr>
        <p:spPr>
          <a:xfrm>
            <a:off x="863820" y="2304310"/>
            <a:ext cx="83400" cy="319800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4"/>
          <p:cNvSpPr txBox="1"/>
          <p:nvPr/>
        </p:nvSpPr>
        <p:spPr>
          <a:xfrm>
            <a:off x="1055272" y="2285585"/>
            <a:ext cx="592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Para </a:t>
            </a:r>
            <a:r>
              <a:rPr b="1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montar relatórios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que auxiliam na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tomada de decisão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4"/>
          <p:cNvSpPr/>
          <p:nvPr/>
        </p:nvSpPr>
        <p:spPr>
          <a:xfrm>
            <a:off x="863820" y="2765348"/>
            <a:ext cx="83400" cy="319800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4"/>
          <p:cNvSpPr txBox="1"/>
          <p:nvPr/>
        </p:nvSpPr>
        <p:spPr>
          <a:xfrm>
            <a:off x="1055272" y="2746623"/>
            <a:ext cx="592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Conhecer melhor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os clientes;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4"/>
          <p:cNvSpPr/>
          <p:nvPr/>
        </p:nvSpPr>
        <p:spPr>
          <a:xfrm>
            <a:off x="863820" y="3226386"/>
            <a:ext cx="83400" cy="319800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4"/>
          <p:cNvSpPr txBox="1"/>
          <p:nvPr/>
        </p:nvSpPr>
        <p:spPr>
          <a:xfrm>
            <a:off x="1055272" y="3207661"/>
            <a:ext cx="592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Controlar melhor a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inadimplência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5"/>
          <p:cNvSpPr txBox="1"/>
          <p:nvPr>
            <p:ph type="title"/>
          </p:nvPr>
        </p:nvSpPr>
        <p:spPr>
          <a:xfrm>
            <a:off x="863820" y="572591"/>
            <a:ext cx="7222623" cy="21544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200">
                <a:solidFill>
                  <a:srgbClr val="77A316"/>
                </a:solidFill>
              </a:rPr>
              <a:t>6 </a:t>
            </a:r>
            <a:r>
              <a:rPr b="0" lang="pt-BR" sz="3200">
                <a:solidFill>
                  <a:srgbClr val="77A316"/>
                </a:solidFill>
              </a:rPr>
              <a:t>-</a:t>
            </a:r>
            <a:r>
              <a:rPr lang="pt-BR" sz="3200">
                <a:solidFill>
                  <a:srgbClr val="77A316"/>
                </a:solidFill>
              </a:rPr>
              <a:t> </a:t>
            </a:r>
            <a:r>
              <a:rPr b="0" lang="pt-BR" sz="3200">
                <a:solidFill>
                  <a:srgbClr val="77A316"/>
                </a:solidFill>
              </a:rPr>
              <a:t>QUAIS SÃO AS </a:t>
            </a:r>
            <a:r>
              <a:rPr lang="pt-BR" sz="3200">
                <a:solidFill>
                  <a:srgbClr val="77A316"/>
                </a:solidFill>
              </a:rPr>
              <a:t>EXPECTATIVAS DE CRESCIMENTO</a:t>
            </a:r>
            <a:r>
              <a:rPr b="0" lang="pt-BR" sz="3200">
                <a:solidFill>
                  <a:srgbClr val="77A316"/>
                </a:solidFill>
              </a:rPr>
              <a:t> OU </a:t>
            </a:r>
            <a:r>
              <a:rPr lang="pt-BR" sz="3200">
                <a:solidFill>
                  <a:srgbClr val="77A316"/>
                </a:solidFill>
              </a:rPr>
              <a:t>ESCALABILIDADE</a:t>
            </a:r>
            <a:r>
              <a:rPr b="0" lang="pt-BR" sz="3200">
                <a:solidFill>
                  <a:srgbClr val="77A316"/>
                </a:solidFill>
              </a:rPr>
              <a:t> DO MODELO?</a:t>
            </a:r>
            <a:br>
              <a:rPr b="0" lang="pt-BR" sz="3200">
                <a:solidFill>
                  <a:srgbClr val="77A316"/>
                </a:solidFill>
              </a:rPr>
            </a:br>
            <a:endParaRPr b="0" sz="3200">
              <a:solidFill>
                <a:srgbClr val="77A316"/>
              </a:solidFill>
            </a:endParaRPr>
          </a:p>
        </p:txBody>
      </p:sp>
      <p:grpSp>
        <p:nvGrpSpPr>
          <p:cNvPr id="472" name="Google Shape;472;p15"/>
          <p:cNvGrpSpPr/>
          <p:nvPr/>
        </p:nvGrpSpPr>
        <p:grpSpPr>
          <a:xfrm>
            <a:off x="-892649" y="2785435"/>
            <a:ext cx="702061" cy="2046075"/>
            <a:chOff x="-2073627" y="3222162"/>
            <a:chExt cx="702061" cy="2046075"/>
          </a:xfrm>
        </p:grpSpPr>
        <p:sp>
          <p:nvSpPr>
            <p:cNvPr id="473" name="Google Shape;473;p15"/>
            <p:cNvSpPr/>
            <p:nvPr/>
          </p:nvSpPr>
          <p:spPr>
            <a:xfrm>
              <a:off x="-2073627" y="3222162"/>
              <a:ext cx="702061" cy="702061"/>
            </a:xfrm>
            <a:prstGeom prst="rect">
              <a:avLst/>
            </a:prstGeom>
            <a:solidFill>
              <a:srgbClr val="3D5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-2073627" y="3888125"/>
              <a:ext cx="702061" cy="702061"/>
            </a:xfrm>
            <a:prstGeom prst="rect">
              <a:avLst/>
            </a:prstGeom>
            <a:solidFill>
              <a:srgbClr val="607F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-2073627" y="4566176"/>
              <a:ext cx="702061" cy="70206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6" name="Google Shape;476;p15"/>
          <p:cNvGrpSpPr/>
          <p:nvPr/>
        </p:nvGrpSpPr>
        <p:grpSpPr>
          <a:xfrm>
            <a:off x="-892649" y="179388"/>
            <a:ext cx="702062" cy="2106183"/>
            <a:chOff x="-883606" y="204962"/>
            <a:chExt cx="702062" cy="2106183"/>
          </a:xfrm>
        </p:grpSpPr>
        <p:sp>
          <p:nvSpPr>
            <p:cNvPr id="477" name="Google Shape;477;p15"/>
            <p:cNvSpPr/>
            <p:nvPr/>
          </p:nvSpPr>
          <p:spPr>
            <a:xfrm>
              <a:off x="-883605" y="204962"/>
              <a:ext cx="702061" cy="702061"/>
            </a:xfrm>
            <a:prstGeom prst="rect">
              <a:avLst/>
            </a:prstGeom>
            <a:solidFill>
              <a:srgbClr val="77A3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-883606" y="907023"/>
              <a:ext cx="702061" cy="702061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-883606" y="1609084"/>
              <a:ext cx="702061" cy="702061"/>
            </a:xfrm>
            <a:prstGeom prst="rect">
              <a:avLst/>
            </a:prstGeom>
            <a:solidFill>
              <a:srgbClr val="0108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0" name="Google Shape;480;p15"/>
          <p:cNvSpPr txBox="1"/>
          <p:nvPr/>
        </p:nvSpPr>
        <p:spPr>
          <a:xfrm rot="-5400000">
            <a:off x="-1794102" y="767066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Primárias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481" name="Google Shape;481;p15"/>
          <p:cNvSpPr txBox="1"/>
          <p:nvPr/>
        </p:nvSpPr>
        <p:spPr>
          <a:xfrm rot="-5400000">
            <a:off x="-1794102" y="3517879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Apoio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482" name="Google Shape;482;p15"/>
          <p:cNvSpPr/>
          <p:nvPr/>
        </p:nvSpPr>
        <p:spPr>
          <a:xfrm>
            <a:off x="863820" y="2804146"/>
            <a:ext cx="83400" cy="319800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5"/>
          <p:cNvSpPr txBox="1"/>
          <p:nvPr/>
        </p:nvSpPr>
        <p:spPr>
          <a:xfrm>
            <a:off x="1055272" y="2785421"/>
            <a:ext cx="592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Utilização de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novas ferramentas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tecnológicas;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5"/>
          <p:cNvSpPr/>
          <p:nvPr/>
        </p:nvSpPr>
        <p:spPr>
          <a:xfrm>
            <a:off x="863820" y="3265184"/>
            <a:ext cx="83400" cy="319800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5"/>
          <p:cNvSpPr txBox="1"/>
          <p:nvPr/>
        </p:nvSpPr>
        <p:spPr>
          <a:xfrm>
            <a:off x="1055272" y="3246459"/>
            <a:ext cx="592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Abertura de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filiais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6"/>
          <p:cNvSpPr txBox="1"/>
          <p:nvPr>
            <p:ph type="title"/>
          </p:nvPr>
        </p:nvSpPr>
        <p:spPr>
          <a:xfrm>
            <a:off x="863820" y="572591"/>
            <a:ext cx="7222623" cy="21544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200">
                <a:solidFill>
                  <a:srgbClr val="77A316"/>
                </a:solidFill>
              </a:rPr>
              <a:t>6 </a:t>
            </a:r>
            <a:r>
              <a:rPr b="0" lang="pt-BR" sz="3200">
                <a:solidFill>
                  <a:srgbClr val="77A316"/>
                </a:solidFill>
              </a:rPr>
              <a:t>-</a:t>
            </a:r>
            <a:r>
              <a:rPr lang="pt-BR" sz="3200">
                <a:solidFill>
                  <a:srgbClr val="77A316"/>
                </a:solidFill>
              </a:rPr>
              <a:t> </a:t>
            </a:r>
            <a:r>
              <a:rPr b="0" lang="pt-BR" sz="3200">
                <a:solidFill>
                  <a:srgbClr val="77A316"/>
                </a:solidFill>
              </a:rPr>
              <a:t>QUAIS SÃO AS </a:t>
            </a:r>
            <a:r>
              <a:rPr lang="pt-BR" sz="3200">
                <a:solidFill>
                  <a:srgbClr val="77A316"/>
                </a:solidFill>
              </a:rPr>
              <a:t>EXPECTATIVAS DE CRESCIMENTO</a:t>
            </a:r>
            <a:r>
              <a:rPr b="0" lang="pt-BR" sz="3200">
                <a:solidFill>
                  <a:srgbClr val="77A316"/>
                </a:solidFill>
              </a:rPr>
              <a:t> OU </a:t>
            </a:r>
            <a:r>
              <a:rPr lang="pt-BR" sz="3200">
                <a:solidFill>
                  <a:srgbClr val="77A316"/>
                </a:solidFill>
              </a:rPr>
              <a:t>ESCALABILIDADE</a:t>
            </a:r>
            <a:r>
              <a:rPr b="0" lang="pt-BR" sz="3200">
                <a:solidFill>
                  <a:srgbClr val="77A316"/>
                </a:solidFill>
              </a:rPr>
              <a:t> DO MODELO?</a:t>
            </a:r>
            <a:br>
              <a:rPr b="0" lang="pt-BR" sz="3200">
                <a:solidFill>
                  <a:srgbClr val="77A316"/>
                </a:solidFill>
              </a:rPr>
            </a:br>
            <a:endParaRPr b="0" sz="3200">
              <a:solidFill>
                <a:srgbClr val="77A316"/>
              </a:solidFill>
            </a:endParaRPr>
          </a:p>
        </p:txBody>
      </p:sp>
      <p:grpSp>
        <p:nvGrpSpPr>
          <p:cNvPr id="491" name="Google Shape;491;p16"/>
          <p:cNvGrpSpPr/>
          <p:nvPr/>
        </p:nvGrpSpPr>
        <p:grpSpPr>
          <a:xfrm>
            <a:off x="-892649" y="2785435"/>
            <a:ext cx="702061" cy="2046075"/>
            <a:chOff x="-2073627" y="3222162"/>
            <a:chExt cx="702061" cy="2046075"/>
          </a:xfrm>
        </p:grpSpPr>
        <p:sp>
          <p:nvSpPr>
            <p:cNvPr id="492" name="Google Shape;492;p16"/>
            <p:cNvSpPr/>
            <p:nvPr/>
          </p:nvSpPr>
          <p:spPr>
            <a:xfrm>
              <a:off x="-2073627" y="3222162"/>
              <a:ext cx="702061" cy="702061"/>
            </a:xfrm>
            <a:prstGeom prst="rect">
              <a:avLst/>
            </a:prstGeom>
            <a:solidFill>
              <a:srgbClr val="3D5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-2073627" y="3888125"/>
              <a:ext cx="702061" cy="702061"/>
            </a:xfrm>
            <a:prstGeom prst="rect">
              <a:avLst/>
            </a:prstGeom>
            <a:solidFill>
              <a:srgbClr val="607F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-2073627" y="4566176"/>
              <a:ext cx="702061" cy="70206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Google Shape;495;p16"/>
          <p:cNvGrpSpPr/>
          <p:nvPr/>
        </p:nvGrpSpPr>
        <p:grpSpPr>
          <a:xfrm>
            <a:off x="-892649" y="179388"/>
            <a:ext cx="702062" cy="2106183"/>
            <a:chOff x="-883606" y="204962"/>
            <a:chExt cx="702062" cy="2106183"/>
          </a:xfrm>
        </p:grpSpPr>
        <p:sp>
          <p:nvSpPr>
            <p:cNvPr id="496" name="Google Shape;496;p16"/>
            <p:cNvSpPr/>
            <p:nvPr/>
          </p:nvSpPr>
          <p:spPr>
            <a:xfrm>
              <a:off x="-883605" y="204962"/>
              <a:ext cx="702061" cy="702061"/>
            </a:xfrm>
            <a:prstGeom prst="rect">
              <a:avLst/>
            </a:prstGeom>
            <a:solidFill>
              <a:srgbClr val="77A3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-883606" y="907023"/>
              <a:ext cx="702061" cy="702061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-883606" y="1609084"/>
              <a:ext cx="702061" cy="702061"/>
            </a:xfrm>
            <a:prstGeom prst="rect">
              <a:avLst/>
            </a:prstGeom>
            <a:solidFill>
              <a:srgbClr val="0108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9" name="Google Shape;499;p16"/>
          <p:cNvSpPr txBox="1"/>
          <p:nvPr/>
        </p:nvSpPr>
        <p:spPr>
          <a:xfrm rot="-5400000">
            <a:off x="-1794102" y="767066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Primárias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500" name="Google Shape;500;p16"/>
          <p:cNvSpPr txBox="1"/>
          <p:nvPr/>
        </p:nvSpPr>
        <p:spPr>
          <a:xfrm rot="-5400000">
            <a:off x="-1794102" y="3517879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Apoio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501" name="Google Shape;501;p16"/>
          <p:cNvSpPr/>
          <p:nvPr/>
        </p:nvSpPr>
        <p:spPr>
          <a:xfrm>
            <a:off x="863825" y="2804149"/>
            <a:ext cx="83400" cy="585000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6"/>
          <p:cNvSpPr txBox="1"/>
          <p:nvPr/>
        </p:nvSpPr>
        <p:spPr>
          <a:xfrm>
            <a:off x="1055272" y="2785421"/>
            <a:ext cx="592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novos tipos e informações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que poderão ser armazenadas, como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outros tipos de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empréstimos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ou até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novos serviços.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7"/>
          <p:cNvSpPr txBox="1"/>
          <p:nvPr>
            <p:ph type="title"/>
          </p:nvPr>
        </p:nvSpPr>
        <p:spPr>
          <a:xfrm>
            <a:off x="863820" y="572591"/>
            <a:ext cx="767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2800">
                <a:solidFill>
                  <a:srgbClr val="77A316"/>
                </a:solidFill>
              </a:rPr>
              <a:t>7 </a:t>
            </a:r>
            <a:r>
              <a:rPr b="0" lang="pt-BR" sz="2800">
                <a:solidFill>
                  <a:srgbClr val="77A316"/>
                </a:solidFill>
              </a:rPr>
              <a:t>-</a:t>
            </a:r>
            <a:r>
              <a:rPr lang="pt-BR" sz="2800">
                <a:solidFill>
                  <a:srgbClr val="77A316"/>
                </a:solidFill>
              </a:rPr>
              <a:t> </a:t>
            </a:r>
            <a:r>
              <a:rPr b="0" lang="pt-BR" sz="2800">
                <a:solidFill>
                  <a:srgbClr val="77A316"/>
                </a:solidFill>
              </a:rPr>
              <a:t>QUAIS SÃO AS </a:t>
            </a:r>
            <a:r>
              <a:rPr lang="pt-BR" sz="2800">
                <a:solidFill>
                  <a:srgbClr val="77A316"/>
                </a:solidFill>
              </a:rPr>
              <a:t>PRINCIPAIS DIFICULDADES </a:t>
            </a:r>
            <a:r>
              <a:rPr b="0" lang="pt-BR" sz="2800">
                <a:solidFill>
                  <a:srgbClr val="77A316"/>
                </a:solidFill>
              </a:rPr>
              <a:t>OU </a:t>
            </a:r>
            <a:r>
              <a:rPr lang="pt-BR" sz="2800">
                <a:solidFill>
                  <a:srgbClr val="77A316"/>
                </a:solidFill>
              </a:rPr>
              <a:t>DESAFIOS ENFRENTADOS </a:t>
            </a:r>
            <a:r>
              <a:rPr b="0" lang="pt-BR" sz="2800">
                <a:solidFill>
                  <a:srgbClr val="77A316"/>
                </a:solidFill>
              </a:rPr>
              <a:t>ATUALMENTE COM OS DADOS?</a:t>
            </a:r>
            <a:endParaRPr b="0" sz="2800">
              <a:solidFill>
                <a:srgbClr val="77A316"/>
              </a:solidFill>
            </a:endParaRPr>
          </a:p>
        </p:txBody>
      </p:sp>
      <p:grpSp>
        <p:nvGrpSpPr>
          <p:cNvPr id="508" name="Google Shape;508;p17"/>
          <p:cNvGrpSpPr/>
          <p:nvPr/>
        </p:nvGrpSpPr>
        <p:grpSpPr>
          <a:xfrm>
            <a:off x="-892649" y="2785435"/>
            <a:ext cx="702061" cy="2046075"/>
            <a:chOff x="-2073627" y="3222162"/>
            <a:chExt cx="702061" cy="2046075"/>
          </a:xfrm>
        </p:grpSpPr>
        <p:sp>
          <p:nvSpPr>
            <p:cNvPr id="509" name="Google Shape;509;p17"/>
            <p:cNvSpPr/>
            <p:nvPr/>
          </p:nvSpPr>
          <p:spPr>
            <a:xfrm>
              <a:off x="-2073627" y="3222162"/>
              <a:ext cx="702061" cy="702061"/>
            </a:xfrm>
            <a:prstGeom prst="rect">
              <a:avLst/>
            </a:prstGeom>
            <a:solidFill>
              <a:srgbClr val="3D5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-2073627" y="3888125"/>
              <a:ext cx="702061" cy="702061"/>
            </a:xfrm>
            <a:prstGeom prst="rect">
              <a:avLst/>
            </a:prstGeom>
            <a:solidFill>
              <a:srgbClr val="607F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-2073627" y="4566176"/>
              <a:ext cx="702061" cy="70206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p17"/>
          <p:cNvGrpSpPr/>
          <p:nvPr/>
        </p:nvGrpSpPr>
        <p:grpSpPr>
          <a:xfrm>
            <a:off x="-892649" y="179388"/>
            <a:ext cx="702062" cy="2106183"/>
            <a:chOff x="-883606" y="204962"/>
            <a:chExt cx="702062" cy="2106183"/>
          </a:xfrm>
        </p:grpSpPr>
        <p:sp>
          <p:nvSpPr>
            <p:cNvPr id="513" name="Google Shape;513;p17"/>
            <p:cNvSpPr/>
            <p:nvPr/>
          </p:nvSpPr>
          <p:spPr>
            <a:xfrm>
              <a:off x="-883605" y="204962"/>
              <a:ext cx="702061" cy="702061"/>
            </a:xfrm>
            <a:prstGeom prst="rect">
              <a:avLst/>
            </a:prstGeom>
            <a:solidFill>
              <a:srgbClr val="77A3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-883606" y="907023"/>
              <a:ext cx="702061" cy="702061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-883606" y="1609084"/>
              <a:ext cx="702061" cy="702061"/>
            </a:xfrm>
            <a:prstGeom prst="rect">
              <a:avLst/>
            </a:prstGeom>
            <a:solidFill>
              <a:srgbClr val="0108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6" name="Google Shape;516;p17"/>
          <p:cNvSpPr txBox="1"/>
          <p:nvPr/>
        </p:nvSpPr>
        <p:spPr>
          <a:xfrm rot="-5400000">
            <a:off x="-1794102" y="767066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Primárias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517" name="Google Shape;517;p17"/>
          <p:cNvSpPr txBox="1"/>
          <p:nvPr/>
        </p:nvSpPr>
        <p:spPr>
          <a:xfrm rot="-5400000">
            <a:off x="-1794102" y="3517879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Apoio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518" name="Google Shape;518;p17"/>
          <p:cNvSpPr/>
          <p:nvPr/>
        </p:nvSpPr>
        <p:spPr>
          <a:xfrm>
            <a:off x="863820" y="2579733"/>
            <a:ext cx="83400" cy="319800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7"/>
          <p:cNvSpPr txBox="1"/>
          <p:nvPr/>
        </p:nvSpPr>
        <p:spPr>
          <a:xfrm>
            <a:off x="1055272" y="2561008"/>
            <a:ext cx="592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Organização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dos dados;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7"/>
          <p:cNvSpPr/>
          <p:nvPr/>
        </p:nvSpPr>
        <p:spPr>
          <a:xfrm>
            <a:off x="863820" y="3128218"/>
            <a:ext cx="83400" cy="319800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7"/>
          <p:cNvSpPr txBox="1"/>
          <p:nvPr/>
        </p:nvSpPr>
        <p:spPr>
          <a:xfrm>
            <a:off x="1055272" y="3109493"/>
            <a:ext cx="592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Localizar as informações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dos nossos clientes;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8"/>
          <p:cNvSpPr txBox="1"/>
          <p:nvPr>
            <p:ph type="title"/>
          </p:nvPr>
        </p:nvSpPr>
        <p:spPr>
          <a:xfrm>
            <a:off x="863820" y="572591"/>
            <a:ext cx="767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2800">
                <a:solidFill>
                  <a:srgbClr val="77A316"/>
                </a:solidFill>
              </a:rPr>
              <a:t>7 </a:t>
            </a:r>
            <a:r>
              <a:rPr b="0" lang="pt-BR" sz="2800">
                <a:solidFill>
                  <a:srgbClr val="77A316"/>
                </a:solidFill>
              </a:rPr>
              <a:t>-</a:t>
            </a:r>
            <a:r>
              <a:rPr lang="pt-BR" sz="2800">
                <a:solidFill>
                  <a:srgbClr val="77A316"/>
                </a:solidFill>
              </a:rPr>
              <a:t> </a:t>
            </a:r>
            <a:r>
              <a:rPr b="0" lang="pt-BR" sz="2800">
                <a:solidFill>
                  <a:srgbClr val="77A316"/>
                </a:solidFill>
              </a:rPr>
              <a:t>QUAIS SÃO AS </a:t>
            </a:r>
            <a:r>
              <a:rPr lang="pt-BR" sz="2800">
                <a:solidFill>
                  <a:srgbClr val="77A316"/>
                </a:solidFill>
              </a:rPr>
              <a:t>PRINCIPAIS DIFICULDADES </a:t>
            </a:r>
            <a:r>
              <a:rPr b="0" lang="pt-BR" sz="2800">
                <a:solidFill>
                  <a:srgbClr val="77A316"/>
                </a:solidFill>
              </a:rPr>
              <a:t>OU </a:t>
            </a:r>
            <a:r>
              <a:rPr lang="pt-BR" sz="2800">
                <a:solidFill>
                  <a:srgbClr val="77A316"/>
                </a:solidFill>
              </a:rPr>
              <a:t>DESAFIOS ENFRENTADOS </a:t>
            </a:r>
            <a:r>
              <a:rPr b="0" lang="pt-BR" sz="2800">
                <a:solidFill>
                  <a:srgbClr val="77A316"/>
                </a:solidFill>
              </a:rPr>
              <a:t>ATUALMENTE COM OS DADOS?</a:t>
            </a:r>
            <a:endParaRPr b="0" sz="2800">
              <a:solidFill>
                <a:srgbClr val="77A316"/>
              </a:solidFill>
            </a:endParaRPr>
          </a:p>
        </p:txBody>
      </p:sp>
      <p:grpSp>
        <p:nvGrpSpPr>
          <p:cNvPr id="527" name="Google Shape;527;p18"/>
          <p:cNvGrpSpPr/>
          <p:nvPr/>
        </p:nvGrpSpPr>
        <p:grpSpPr>
          <a:xfrm>
            <a:off x="-892649" y="2785435"/>
            <a:ext cx="702061" cy="2046075"/>
            <a:chOff x="-2073627" y="3222162"/>
            <a:chExt cx="702061" cy="2046075"/>
          </a:xfrm>
        </p:grpSpPr>
        <p:sp>
          <p:nvSpPr>
            <p:cNvPr id="528" name="Google Shape;528;p18"/>
            <p:cNvSpPr/>
            <p:nvPr/>
          </p:nvSpPr>
          <p:spPr>
            <a:xfrm>
              <a:off x="-2073627" y="3222162"/>
              <a:ext cx="702061" cy="702061"/>
            </a:xfrm>
            <a:prstGeom prst="rect">
              <a:avLst/>
            </a:prstGeom>
            <a:solidFill>
              <a:srgbClr val="3D5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-2073627" y="3888125"/>
              <a:ext cx="702061" cy="702061"/>
            </a:xfrm>
            <a:prstGeom prst="rect">
              <a:avLst/>
            </a:prstGeom>
            <a:solidFill>
              <a:srgbClr val="607F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-2073627" y="4566176"/>
              <a:ext cx="702061" cy="70206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18"/>
          <p:cNvGrpSpPr/>
          <p:nvPr/>
        </p:nvGrpSpPr>
        <p:grpSpPr>
          <a:xfrm>
            <a:off x="-892649" y="179388"/>
            <a:ext cx="702062" cy="2106183"/>
            <a:chOff x="-883606" y="204962"/>
            <a:chExt cx="702062" cy="2106183"/>
          </a:xfrm>
        </p:grpSpPr>
        <p:sp>
          <p:nvSpPr>
            <p:cNvPr id="532" name="Google Shape;532;p18"/>
            <p:cNvSpPr/>
            <p:nvPr/>
          </p:nvSpPr>
          <p:spPr>
            <a:xfrm>
              <a:off x="-883605" y="204962"/>
              <a:ext cx="702061" cy="702061"/>
            </a:xfrm>
            <a:prstGeom prst="rect">
              <a:avLst/>
            </a:prstGeom>
            <a:solidFill>
              <a:srgbClr val="77A3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-883606" y="907023"/>
              <a:ext cx="702061" cy="702061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-883606" y="1609084"/>
              <a:ext cx="702061" cy="702061"/>
            </a:xfrm>
            <a:prstGeom prst="rect">
              <a:avLst/>
            </a:prstGeom>
            <a:solidFill>
              <a:srgbClr val="0108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Google Shape;535;p18"/>
          <p:cNvSpPr txBox="1"/>
          <p:nvPr/>
        </p:nvSpPr>
        <p:spPr>
          <a:xfrm rot="-5400000">
            <a:off x="-1794102" y="767066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Primárias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536" name="Google Shape;536;p18"/>
          <p:cNvSpPr txBox="1"/>
          <p:nvPr/>
        </p:nvSpPr>
        <p:spPr>
          <a:xfrm rot="-5400000">
            <a:off x="-1794102" y="3517879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Apoio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537" name="Google Shape;537;p18"/>
          <p:cNvSpPr/>
          <p:nvPr/>
        </p:nvSpPr>
        <p:spPr>
          <a:xfrm>
            <a:off x="863820" y="2501010"/>
            <a:ext cx="83400" cy="539700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8"/>
          <p:cNvSpPr txBox="1"/>
          <p:nvPr/>
        </p:nvSpPr>
        <p:spPr>
          <a:xfrm>
            <a:off x="1055273" y="2482008"/>
            <a:ext cx="517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Falta de padronização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das nossas planilhas e como os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 dados são usados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8"/>
          <p:cNvSpPr/>
          <p:nvPr/>
        </p:nvSpPr>
        <p:spPr>
          <a:xfrm>
            <a:off x="863820" y="3265170"/>
            <a:ext cx="83400" cy="319800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8"/>
          <p:cNvSpPr txBox="1"/>
          <p:nvPr/>
        </p:nvSpPr>
        <p:spPr>
          <a:xfrm>
            <a:off x="1055272" y="3246445"/>
            <a:ext cx="592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 migração para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novas ferramentas.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"/>
          <p:cNvSpPr txBox="1"/>
          <p:nvPr>
            <p:ph type="title"/>
          </p:nvPr>
        </p:nvSpPr>
        <p:spPr>
          <a:xfrm>
            <a:off x="860758" y="565714"/>
            <a:ext cx="6456143" cy="1169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200">
                <a:solidFill>
                  <a:srgbClr val="77A316"/>
                </a:solidFill>
              </a:rPr>
              <a:t>1</a:t>
            </a:r>
            <a:r>
              <a:rPr b="0" lang="pt-BR" sz="3200">
                <a:solidFill>
                  <a:srgbClr val="77A316"/>
                </a:solidFill>
              </a:rPr>
              <a:t> - QUAIS SÃO OS </a:t>
            </a:r>
            <a:r>
              <a:rPr lang="pt-BR" sz="3200">
                <a:solidFill>
                  <a:srgbClr val="77A316"/>
                </a:solidFill>
              </a:rPr>
              <a:t>OBJETIVOS</a:t>
            </a:r>
            <a:r>
              <a:rPr b="0" lang="pt-BR" sz="3200">
                <a:solidFill>
                  <a:srgbClr val="77A316"/>
                </a:solidFill>
              </a:rPr>
              <a:t> </a:t>
            </a:r>
            <a:r>
              <a:rPr lang="pt-BR" sz="3200">
                <a:solidFill>
                  <a:srgbClr val="77A316"/>
                </a:solidFill>
              </a:rPr>
              <a:t>PRINCIPAIS</a:t>
            </a:r>
            <a:r>
              <a:rPr b="0" lang="pt-BR" sz="3200">
                <a:solidFill>
                  <a:srgbClr val="77A316"/>
                </a:solidFill>
              </a:rPr>
              <a:t> DESTE</a:t>
            </a:r>
            <a:r>
              <a:rPr lang="pt-BR" sz="3200">
                <a:solidFill>
                  <a:srgbClr val="77A316"/>
                </a:solidFill>
              </a:rPr>
              <a:t> PROJETO?</a:t>
            </a:r>
            <a:endParaRPr/>
          </a:p>
        </p:txBody>
      </p:sp>
      <p:grpSp>
        <p:nvGrpSpPr>
          <p:cNvPr id="214" name="Google Shape;214;p2"/>
          <p:cNvGrpSpPr/>
          <p:nvPr/>
        </p:nvGrpSpPr>
        <p:grpSpPr>
          <a:xfrm>
            <a:off x="-892649" y="2785435"/>
            <a:ext cx="702061" cy="2046075"/>
            <a:chOff x="-2073627" y="3222162"/>
            <a:chExt cx="702061" cy="2046075"/>
          </a:xfrm>
        </p:grpSpPr>
        <p:sp>
          <p:nvSpPr>
            <p:cNvPr id="215" name="Google Shape;215;p2"/>
            <p:cNvSpPr/>
            <p:nvPr/>
          </p:nvSpPr>
          <p:spPr>
            <a:xfrm>
              <a:off x="-2073627" y="3222162"/>
              <a:ext cx="702061" cy="702061"/>
            </a:xfrm>
            <a:prstGeom prst="rect">
              <a:avLst/>
            </a:prstGeom>
            <a:solidFill>
              <a:srgbClr val="3D5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-2073627" y="3888125"/>
              <a:ext cx="702061" cy="702061"/>
            </a:xfrm>
            <a:prstGeom prst="rect">
              <a:avLst/>
            </a:prstGeom>
            <a:solidFill>
              <a:srgbClr val="607F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-2073627" y="4566176"/>
              <a:ext cx="702061" cy="70206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2"/>
          <p:cNvGrpSpPr/>
          <p:nvPr/>
        </p:nvGrpSpPr>
        <p:grpSpPr>
          <a:xfrm>
            <a:off x="-892649" y="179388"/>
            <a:ext cx="702062" cy="2106183"/>
            <a:chOff x="-883606" y="204962"/>
            <a:chExt cx="702062" cy="2106183"/>
          </a:xfrm>
        </p:grpSpPr>
        <p:sp>
          <p:nvSpPr>
            <p:cNvPr id="219" name="Google Shape;219;p2"/>
            <p:cNvSpPr/>
            <p:nvPr/>
          </p:nvSpPr>
          <p:spPr>
            <a:xfrm>
              <a:off x="-883605" y="204962"/>
              <a:ext cx="702061" cy="702061"/>
            </a:xfrm>
            <a:prstGeom prst="rect">
              <a:avLst/>
            </a:prstGeom>
            <a:solidFill>
              <a:srgbClr val="77A3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-883606" y="907023"/>
              <a:ext cx="702061" cy="702061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-883606" y="1609084"/>
              <a:ext cx="702061" cy="702061"/>
            </a:xfrm>
            <a:prstGeom prst="rect">
              <a:avLst/>
            </a:prstGeom>
            <a:solidFill>
              <a:srgbClr val="0108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2"/>
          <p:cNvSpPr txBox="1"/>
          <p:nvPr/>
        </p:nvSpPr>
        <p:spPr>
          <a:xfrm rot="-5400000">
            <a:off x="-1794102" y="767066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Primárias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223" name="Google Shape;223;p2"/>
          <p:cNvSpPr txBox="1"/>
          <p:nvPr/>
        </p:nvSpPr>
        <p:spPr>
          <a:xfrm rot="-5400000">
            <a:off x="-1794102" y="3517879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Apoio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224" name="Google Shape;224;p2"/>
          <p:cNvSpPr txBox="1"/>
          <p:nvPr/>
        </p:nvSpPr>
        <p:spPr>
          <a:xfrm>
            <a:off x="758825" y="1923750"/>
            <a:ext cx="666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Nosso objetivo é tornar nossa base de dados </a:t>
            </a:r>
            <a:r>
              <a:rPr b="1" i="0" lang="pt-BR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mais acessível </a:t>
            </a:r>
            <a:r>
              <a:rPr b="0" i="0" lang="pt-BR" sz="18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para todas as pessoas envolvidas no negócio.</a:t>
            </a:r>
            <a:endParaRPr b="0" i="0" sz="1800" u="none" cap="none" strike="noStrike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Além de conseguir </a:t>
            </a:r>
            <a:r>
              <a:rPr b="1" i="0" lang="pt-BR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encontrar as informações </a:t>
            </a:r>
            <a:r>
              <a:rPr b="0" i="0" lang="pt-BR" sz="18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cadastradas</a:t>
            </a:r>
            <a:r>
              <a:rPr b="0" i="0" lang="pt-BR" sz="18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 com mais facilidade.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3"/>
          <p:cNvGrpSpPr/>
          <p:nvPr/>
        </p:nvGrpSpPr>
        <p:grpSpPr>
          <a:xfrm>
            <a:off x="-892649" y="2785435"/>
            <a:ext cx="702061" cy="2046075"/>
            <a:chOff x="-2073627" y="3222162"/>
            <a:chExt cx="702061" cy="2046075"/>
          </a:xfrm>
        </p:grpSpPr>
        <p:sp>
          <p:nvSpPr>
            <p:cNvPr id="230" name="Google Shape;230;p3"/>
            <p:cNvSpPr/>
            <p:nvPr/>
          </p:nvSpPr>
          <p:spPr>
            <a:xfrm>
              <a:off x="-2073627" y="3222162"/>
              <a:ext cx="702061" cy="702061"/>
            </a:xfrm>
            <a:prstGeom prst="rect">
              <a:avLst/>
            </a:prstGeom>
            <a:solidFill>
              <a:srgbClr val="3D5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-2073627" y="3888125"/>
              <a:ext cx="702061" cy="702061"/>
            </a:xfrm>
            <a:prstGeom prst="rect">
              <a:avLst/>
            </a:prstGeom>
            <a:solidFill>
              <a:srgbClr val="607F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-2073627" y="4566176"/>
              <a:ext cx="702061" cy="70206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3"/>
          <p:cNvGrpSpPr/>
          <p:nvPr/>
        </p:nvGrpSpPr>
        <p:grpSpPr>
          <a:xfrm>
            <a:off x="-892649" y="179388"/>
            <a:ext cx="702062" cy="2106183"/>
            <a:chOff x="-883606" y="204962"/>
            <a:chExt cx="702062" cy="2106183"/>
          </a:xfrm>
        </p:grpSpPr>
        <p:sp>
          <p:nvSpPr>
            <p:cNvPr id="234" name="Google Shape;234;p3"/>
            <p:cNvSpPr/>
            <p:nvPr/>
          </p:nvSpPr>
          <p:spPr>
            <a:xfrm>
              <a:off x="-883605" y="204962"/>
              <a:ext cx="702061" cy="702061"/>
            </a:xfrm>
            <a:prstGeom prst="rect">
              <a:avLst/>
            </a:prstGeom>
            <a:solidFill>
              <a:srgbClr val="77A3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-883606" y="907023"/>
              <a:ext cx="702061" cy="702061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-883606" y="1609084"/>
              <a:ext cx="702061" cy="702061"/>
            </a:xfrm>
            <a:prstGeom prst="rect">
              <a:avLst/>
            </a:prstGeom>
            <a:solidFill>
              <a:srgbClr val="0108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3"/>
          <p:cNvSpPr txBox="1"/>
          <p:nvPr/>
        </p:nvSpPr>
        <p:spPr>
          <a:xfrm rot="-5400000">
            <a:off x="-1794102" y="767066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Primárias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238" name="Google Shape;238;p3"/>
          <p:cNvSpPr txBox="1"/>
          <p:nvPr/>
        </p:nvSpPr>
        <p:spPr>
          <a:xfrm rot="-5400000">
            <a:off x="-1794102" y="3517879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Apoio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860758" y="2557529"/>
            <a:ext cx="83400" cy="523200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"/>
          <p:cNvSpPr txBox="1"/>
          <p:nvPr/>
        </p:nvSpPr>
        <p:spPr>
          <a:xfrm>
            <a:off x="1052209" y="2526752"/>
            <a:ext cx="5493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Atualmente possuímos os nossos dados armazenados em </a:t>
            </a:r>
            <a:r>
              <a:rPr b="1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planilhas.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"/>
          <p:cNvSpPr txBox="1"/>
          <p:nvPr/>
        </p:nvSpPr>
        <p:spPr>
          <a:xfrm>
            <a:off x="860758" y="572591"/>
            <a:ext cx="6456143" cy="1169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hakra Petch"/>
              <a:buNone/>
            </a:pPr>
            <a:r>
              <a:rPr b="1" i="0" lang="pt-BR" sz="3200" u="none" cap="none" strike="noStrike">
                <a:solidFill>
                  <a:srgbClr val="77A316"/>
                </a:solidFill>
                <a:latin typeface="Chakra Petch"/>
                <a:ea typeface="Chakra Petch"/>
                <a:cs typeface="Chakra Petch"/>
                <a:sym typeface="Chakra Petch"/>
              </a:rPr>
              <a:t>2</a:t>
            </a:r>
            <a:r>
              <a:rPr b="0" i="0" lang="pt-BR" sz="3200" u="none" cap="none" strike="noStrike">
                <a:solidFill>
                  <a:srgbClr val="77A316"/>
                </a:solidFill>
                <a:latin typeface="Chakra Petch"/>
                <a:ea typeface="Chakra Petch"/>
                <a:cs typeface="Chakra Petch"/>
                <a:sym typeface="Chakra Petch"/>
              </a:rPr>
              <a:t> - QUAIS SÃO AS </a:t>
            </a:r>
            <a:r>
              <a:rPr b="1" i="0" lang="pt-BR" sz="3200" u="none" cap="none" strike="noStrike">
                <a:solidFill>
                  <a:srgbClr val="77A316"/>
                </a:solidFill>
                <a:latin typeface="Chakra Petch"/>
                <a:ea typeface="Chakra Petch"/>
                <a:cs typeface="Chakra Petch"/>
                <a:sym typeface="Chakra Petch"/>
              </a:rPr>
              <a:t>FONTES </a:t>
            </a:r>
            <a:br>
              <a:rPr b="1" i="0" lang="pt-BR" sz="3200" u="none" cap="none" strike="noStrike">
                <a:solidFill>
                  <a:srgbClr val="77A316"/>
                </a:solidFill>
                <a:latin typeface="Chakra Petch"/>
                <a:ea typeface="Chakra Petch"/>
                <a:cs typeface="Chakra Petch"/>
                <a:sym typeface="Chakra Petch"/>
              </a:rPr>
            </a:br>
            <a:r>
              <a:rPr b="1" i="0" lang="pt-BR" sz="3200" u="none" cap="none" strike="noStrike">
                <a:solidFill>
                  <a:srgbClr val="77A316"/>
                </a:solidFill>
                <a:latin typeface="Chakra Petch"/>
                <a:ea typeface="Chakra Petch"/>
                <a:cs typeface="Chakra Petch"/>
                <a:sym typeface="Chakra Petch"/>
              </a:rPr>
              <a:t>DE DADOS DISPONÍVEIS</a:t>
            </a:r>
            <a:r>
              <a:rPr b="0" i="0" lang="pt-BR" sz="3200" u="none" cap="none" strike="noStrike">
                <a:solidFill>
                  <a:srgbClr val="77A316"/>
                </a:solidFill>
                <a:latin typeface="Chakra Petch"/>
                <a:ea typeface="Chakra Petch"/>
                <a:cs typeface="Chakra Petch"/>
                <a:sym typeface="Chakra Petch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"/>
          <p:cNvSpPr txBox="1"/>
          <p:nvPr>
            <p:ph type="title"/>
          </p:nvPr>
        </p:nvSpPr>
        <p:spPr>
          <a:xfrm>
            <a:off x="863820" y="572591"/>
            <a:ext cx="6456143" cy="1169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200">
                <a:solidFill>
                  <a:srgbClr val="77A316"/>
                </a:solidFill>
              </a:rPr>
              <a:t>3 </a:t>
            </a:r>
            <a:r>
              <a:rPr b="0" lang="pt-BR" sz="3200">
                <a:solidFill>
                  <a:srgbClr val="77A316"/>
                </a:solidFill>
              </a:rPr>
              <a:t>- QUAIS SÃO OS </a:t>
            </a:r>
            <a:r>
              <a:rPr lang="pt-BR" sz="3200">
                <a:solidFill>
                  <a:srgbClr val="77A316"/>
                </a:solidFill>
              </a:rPr>
              <a:t>DADOS</a:t>
            </a:r>
            <a:r>
              <a:rPr b="0" lang="pt-BR" sz="3200">
                <a:solidFill>
                  <a:srgbClr val="77A316"/>
                </a:solidFill>
              </a:rPr>
              <a:t> QUE DEVEM SER </a:t>
            </a:r>
            <a:r>
              <a:rPr lang="pt-BR" sz="3200">
                <a:solidFill>
                  <a:srgbClr val="77A316"/>
                </a:solidFill>
              </a:rPr>
              <a:t>ARMAZENADOS</a:t>
            </a:r>
            <a:r>
              <a:rPr b="0" lang="pt-BR" sz="3200">
                <a:solidFill>
                  <a:srgbClr val="77A316"/>
                </a:solidFill>
              </a:rPr>
              <a:t>?</a:t>
            </a:r>
            <a:endParaRPr/>
          </a:p>
        </p:txBody>
      </p:sp>
      <p:grpSp>
        <p:nvGrpSpPr>
          <p:cNvPr id="247" name="Google Shape;247;p4"/>
          <p:cNvGrpSpPr/>
          <p:nvPr/>
        </p:nvGrpSpPr>
        <p:grpSpPr>
          <a:xfrm>
            <a:off x="-892649" y="2785435"/>
            <a:ext cx="702061" cy="2046075"/>
            <a:chOff x="-2073627" y="3222162"/>
            <a:chExt cx="702061" cy="2046075"/>
          </a:xfrm>
        </p:grpSpPr>
        <p:sp>
          <p:nvSpPr>
            <p:cNvPr id="248" name="Google Shape;248;p4"/>
            <p:cNvSpPr/>
            <p:nvPr/>
          </p:nvSpPr>
          <p:spPr>
            <a:xfrm>
              <a:off x="-2073627" y="3222162"/>
              <a:ext cx="702061" cy="702061"/>
            </a:xfrm>
            <a:prstGeom prst="rect">
              <a:avLst/>
            </a:prstGeom>
            <a:solidFill>
              <a:srgbClr val="3D5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-2073627" y="3888125"/>
              <a:ext cx="702061" cy="702061"/>
            </a:xfrm>
            <a:prstGeom prst="rect">
              <a:avLst/>
            </a:prstGeom>
            <a:solidFill>
              <a:srgbClr val="607F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-2073627" y="4566176"/>
              <a:ext cx="702061" cy="70206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4"/>
          <p:cNvGrpSpPr/>
          <p:nvPr/>
        </p:nvGrpSpPr>
        <p:grpSpPr>
          <a:xfrm>
            <a:off x="-892649" y="179388"/>
            <a:ext cx="702062" cy="2106183"/>
            <a:chOff x="-883606" y="204962"/>
            <a:chExt cx="702062" cy="2106183"/>
          </a:xfrm>
        </p:grpSpPr>
        <p:sp>
          <p:nvSpPr>
            <p:cNvPr id="252" name="Google Shape;252;p4"/>
            <p:cNvSpPr/>
            <p:nvPr/>
          </p:nvSpPr>
          <p:spPr>
            <a:xfrm>
              <a:off x="-883605" y="204962"/>
              <a:ext cx="702061" cy="702061"/>
            </a:xfrm>
            <a:prstGeom prst="rect">
              <a:avLst/>
            </a:prstGeom>
            <a:solidFill>
              <a:srgbClr val="77A3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-883606" y="907023"/>
              <a:ext cx="702061" cy="702061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-883606" y="1609084"/>
              <a:ext cx="702061" cy="702061"/>
            </a:xfrm>
            <a:prstGeom prst="rect">
              <a:avLst/>
            </a:prstGeom>
            <a:solidFill>
              <a:srgbClr val="0108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4"/>
          <p:cNvSpPr txBox="1"/>
          <p:nvPr/>
        </p:nvSpPr>
        <p:spPr>
          <a:xfrm rot="-5400000">
            <a:off x="-1794102" y="767066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Primárias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256" name="Google Shape;256;p4"/>
          <p:cNvSpPr txBox="1"/>
          <p:nvPr/>
        </p:nvSpPr>
        <p:spPr>
          <a:xfrm rot="-5400000">
            <a:off x="-1794102" y="3517879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Apoio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863825" y="2155620"/>
            <a:ext cx="83400" cy="585000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"/>
          <p:cNvSpPr txBox="1"/>
          <p:nvPr/>
        </p:nvSpPr>
        <p:spPr>
          <a:xfrm>
            <a:off x="1055271" y="2155623"/>
            <a:ext cx="612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Possuímos dados dos </a:t>
            </a:r>
            <a:r>
              <a:rPr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clientes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como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nome, CPF, telefones, endereço, data de nascimento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e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email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"/>
          <p:cNvSpPr txBox="1"/>
          <p:nvPr/>
        </p:nvSpPr>
        <p:spPr>
          <a:xfrm>
            <a:off x="1055275" y="2907900"/>
            <a:ext cx="5784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Além disso, </a:t>
            </a:r>
            <a:r>
              <a:rPr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dados bancários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tipo de conta, saldo, número da conta e data de abertura.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863825" y="2953945"/>
            <a:ext cx="83400" cy="585000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e2c566ad5e_0_10"/>
          <p:cNvSpPr txBox="1"/>
          <p:nvPr>
            <p:ph type="title"/>
          </p:nvPr>
        </p:nvSpPr>
        <p:spPr>
          <a:xfrm>
            <a:off x="863820" y="572591"/>
            <a:ext cx="6456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200">
                <a:solidFill>
                  <a:srgbClr val="77A316"/>
                </a:solidFill>
              </a:rPr>
              <a:t>3 </a:t>
            </a:r>
            <a:r>
              <a:rPr b="0" lang="pt-BR" sz="3200">
                <a:solidFill>
                  <a:srgbClr val="77A316"/>
                </a:solidFill>
              </a:rPr>
              <a:t>- QUAIS SÃO OS </a:t>
            </a:r>
            <a:r>
              <a:rPr lang="pt-BR" sz="3200">
                <a:solidFill>
                  <a:srgbClr val="77A316"/>
                </a:solidFill>
              </a:rPr>
              <a:t>DADOS</a:t>
            </a:r>
            <a:r>
              <a:rPr b="0" lang="pt-BR" sz="3200">
                <a:solidFill>
                  <a:srgbClr val="77A316"/>
                </a:solidFill>
              </a:rPr>
              <a:t> QUE DEVEM SER </a:t>
            </a:r>
            <a:r>
              <a:rPr lang="pt-BR" sz="3200">
                <a:solidFill>
                  <a:srgbClr val="77A316"/>
                </a:solidFill>
              </a:rPr>
              <a:t>ARMAZENADOS</a:t>
            </a:r>
            <a:r>
              <a:rPr b="0" lang="pt-BR" sz="3200">
                <a:solidFill>
                  <a:srgbClr val="77A316"/>
                </a:solidFill>
              </a:rPr>
              <a:t>?</a:t>
            </a:r>
            <a:endParaRPr/>
          </a:p>
        </p:txBody>
      </p:sp>
      <p:grpSp>
        <p:nvGrpSpPr>
          <p:cNvPr id="266" name="Google Shape;266;g2e2c566ad5e_0_10"/>
          <p:cNvGrpSpPr/>
          <p:nvPr/>
        </p:nvGrpSpPr>
        <p:grpSpPr>
          <a:xfrm>
            <a:off x="-892649" y="2785435"/>
            <a:ext cx="702000" cy="2046014"/>
            <a:chOff x="-2073627" y="3222162"/>
            <a:chExt cx="702000" cy="2046014"/>
          </a:xfrm>
        </p:grpSpPr>
        <p:sp>
          <p:nvSpPr>
            <p:cNvPr id="267" name="Google Shape;267;g2e2c566ad5e_0_10"/>
            <p:cNvSpPr/>
            <p:nvPr/>
          </p:nvSpPr>
          <p:spPr>
            <a:xfrm>
              <a:off x="-2073627" y="3222162"/>
              <a:ext cx="702000" cy="702000"/>
            </a:xfrm>
            <a:prstGeom prst="rect">
              <a:avLst/>
            </a:prstGeom>
            <a:solidFill>
              <a:srgbClr val="3D5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2e2c566ad5e_0_10"/>
            <p:cNvSpPr/>
            <p:nvPr/>
          </p:nvSpPr>
          <p:spPr>
            <a:xfrm>
              <a:off x="-2073627" y="3888125"/>
              <a:ext cx="702000" cy="702000"/>
            </a:xfrm>
            <a:prstGeom prst="rect">
              <a:avLst/>
            </a:prstGeom>
            <a:solidFill>
              <a:srgbClr val="607F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2e2c566ad5e_0_10"/>
            <p:cNvSpPr/>
            <p:nvPr/>
          </p:nvSpPr>
          <p:spPr>
            <a:xfrm>
              <a:off x="-2073627" y="4566176"/>
              <a:ext cx="702000" cy="702000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g2e2c566ad5e_0_10"/>
          <p:cNvGrpSpPr/>
          <p:nvPr/>
        </p:nvGrpSpPr>
        <p:grpSpPr>
          <a:xfrm>
            <a:off x="-892649" y="179388"/>
            <a:ext cx="702001" cy="2106122"/>
            <a:chOff x="-883606" y="204962"/>
            <a:chExt cx="702001" cy="2106122"/>
          </a:xfrm>
        </p:grpSpPr>
        <p:sp>
          <p:nvSpPr>
            <p:cNvPr id="271" name="Google Shape;271;g2e2c566ad5e_0_10"/>
            <p:cNvSpPr/>
            <p:nvPr/>
          </p:nvSpPr>
          <p:spPr>
            <a:xfrm>
              <a:off x="-883605" y="204962"/>
              <a:ext cx="702000" cy="702000"/>
            </a:xfrm>
            <a:prstGeom prst="rect">
              <a:avLst/>
            </a:prstGeom>
            <a:solidFill>
              <a:srgbClr val="77A3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2e2c566ad5e_0_10"/>
            <p:cNvSpPr/>
            <p:nvPr/>
          </p:nvSpPr>
          <p:spPr>
            <a:xfrm>
              <a:off x="-883606" y="907023"/>
              <a:ext cx="702000" cy="7020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2e2c566ad5e_0_10"/>
            <p:cNvSpPr/>
            <p:nvPr/>
          </p:nvSpPr>
          <p:spPr>
            <a:xfrm>
              <a:off x="-883606" y="1609084"/>
              <a:ext cx="702000" cy="702000"/>
            </a:xfrm>
            <a:prstGeom prst="rect">
              <a:avLst/>
            </a:prstGeom>
            <a:solidFill>
              <a:srgbClr val="0108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g2e2c566ad5e_0_10"/>
          <p:cNvSpPr txBox="1"/>
          <p:nvPr/>
        </p:nvSpPr>
        <p:spPr>
          <a:xfrm rot="-5400000">
            <a:off x="-1793957" y="767020"/>
            <a:ext cx="1307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Primárias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275" name="Google Shape;275;g2e2c566ad5e_0_10"/>
          <p:cNvSpPr txBox="1"/>
          <p:nvPr/>
        </p:nvSpPr>
        <p:spPr>
          <a:xfrm rot="-5400000">
            <a:off x="-1793957" y="3517832"/>
            <a:ext cx="1307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Apoio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276" name="Google Shape;276;g2e2c566ad5e_0_10"/>
          <p:cNvSpPr txBox="1"/>
          <p:nvPr/>
        </p:nvSpPr>
        <p:spPr>
          <a:xfrm>
            <a:off x="1110950" y="2285500"/>
            <a:ext cx="549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Armazenamos também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informações do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score de crédito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como, justificativa, pontuação, data da consulta e fonte.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e2c566ad5e_0_10"/>
          <p:cNvSpPr/>
          <p:nvPr/>
        </p:nvSpPr>
        <p:spPr>
          <a:xfrm>
            <a:off x="863825" y="2330302"/>
            <a:ext cx="83400" cy="781200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"/>
          <p:cNvSpPr txBox="1"/>
          <p:nvPr>
            <p:ph type="title"/>
          </p:nvPr>
        </p:nvSpPr>
        <p:spPr>
          <a:xfrm>
            <a:off x="863820" y="572591"/>
            <a:ext cx="6456143" cy="1169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200">
                <a:solidFill>
                  <a:srgbClr val="77A316"/>
                </a:solidFill>
              </a:rPr>
              <a:t>3</a:t>
            </a:r>
            <a:r>
              <a:rPr b="0" lang="pt-BR" sz="3200">
                <a:solidFill>
                  <a:srgbClr val="77A316"/>
                </a:solidFill>
              </a:rPr>
              <a:t> - QUAIS SÃO OS </a:t>
            </a:r>
            <a:r>
              <a:rPr lang="pt-BR" sz="3200">
                <a:solidFill>
                  <a:srgbClr val="77A316"/>
                </a:solidFill>
              </a:rPr>
              <a:t>DADOS</a:t>
            </a:r>
            <a:r>
              <a:rPr b="0" lang="pt-BR" sz="3200">
                <a:solidFill>
                  <a:srgbClr val="77A316"/>
                </a:solidFill>
              </a:rPr>
              <a:t> QUE DEVEM SER </a:t>
            </a:r>
            <a:r>
              <a:rPr lang="pt-BR" sz="3200">
                <a:solidFill>
                  <a:srgbClr val="77A316"/>
                </a:solidFill>
              </a:rPr>
              <a:t>ARMAZENADOS</a:t>
            </a:r>
            <a:r>
              <a:rPr b="0" lang="pt-BR" sz="3200">
                <a:solidFill>
                  <a:srgbClr val="77A316"/>
                </a:solidFill>
              </a:rPr>
              <a:t>?</a:t>
            </a:r>
            <a:endParaRPr/>
          </a:p>
        </p:txBody>
      </p:sp>
      <p:grpSp>
        <p:nvGrpSpPr>
          <p:cNvPr id="283" name="Google Shape;283;p5"/>
          <p:cNvGrpSpPr/>
          <p:nvPr/>
        </p:nvGrpSpPr>
        <p:grpSpPr>
          <a:xfrm>
            <a:off x="-892649" y="2785435"/>
            <a:ext cx="702061" cy="2046075"/>
            <a:chOff x="-2073627" y="3222162"/>
            <a:chExt cx="702061" cy="2046075"/>
          </a:xfrm>
        </p:grpSpPr>
        <p:sp>
          <p:nvSpPr>
            <p:cNvPr id="284" name="Google Shape;284;p5"/>
            <p:cNvSpPr/>
            <p:nvPr/>
          </p:nvSpPr>
          <p:spPr>
            <a:xfrm>
              <a:off x="-2073627" y="3222162"/>
              <a:ext cx="702061" cy="702061"/>
            </a:xfrm>
            <a:prstGeom prst="rect">
              <a:avLst/>
            </a:prstGeom>
            <a:solidFill>
              <a:srgbClr val="3D5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-2073627" y="3888125"/>
              <a:ext cx="702061" cy="702061"/>
            </a:xfrm>
            <a:prstGeom prst="rect">
              <a:avLst/>
            </a:prstGeom>
            <a:solidFill>
              <a:srgbClr val="607F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-2073627" y="4566176"/>
              <a:ext cx="702061" cy="70206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5"/>
          <p:cNvGrpSpPr/>
          <p:nvPr/>
        </p:nvGrpSpPr>
        <p:grpSpPr>
          <a:xfrm>
            <a:off x="-892649" y="179388"/>
            <a:ext cx="702062" cy="2106183"/>
            <a:chOff x="-883606" y="204962"/>
            <a:chExt cx="702062" cy="2106183"/>
          </a:xfrm>
        </p:grpSpPr>
        <p:sp>
          <p:nvSpPr>
            <p:cNvPr id="288" name="Google Shape;288;p5"/>
            <p:cNvSpPr/>
            <p:nvPr/>
          </p:nvSpPr>
          <p:spPr>
            <a:xfrm>
              <a:off x="-883605" y="204962"/>
              <a:ext cx="702061" cy="702061"/>
            </a:xfrm>
            <a:prstGeom prst="rect">
              <a:avLst/>
            </a:prstGeom>
            <a:solidFill>
              <a:srgbClr val="77A3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-883606" y="907023"/>
              <a:ext cx="702061" cy="702061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-883606" y="1609084"/>
              <a:ext cx="702061" cy="702061"/>
            </a:xfrm>
            <a:prstGeom prst="rect">
              <a:avLst/>
            </a:prstGeom>
            <a:solidFill>
              <a:srgbClr val="0108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5"/>
          <p:cNvSpPr txBox="1"/>
          <p:nvPr/>
        </p:nvSpPr>
        <p:spPr>
          <a:xfrm rot="-5400000">
            <a:off x="-1794102" y="767066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Primárias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292" name="Google Shape;292;p5"/>
          <p:cNvSpPr txBox="1"/>
          <p:nvPr/>
        </p:nvSpPr>
        <p:spPr>
          <a:xfrm rot="-5400000">
            <a:off x="-1794102" y="3517879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Apoio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293" name="Google Shape;293;p5"/>
          <p:cNvSpPr/>
          <p:nvPr/>
        </p:nvSpPr>
        <p:spPr>
          <a:xfrm>
            <a:off x="933325" y="2320350"/>
            <a:ext cx="83400" cy="831000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"/>
          <p:cNvSpPr txBox="1"/>
          <p:nvPr/>
        </p:nvSpPr>
        <p:spPr>
          <a:xfrm>
            <a:off x="1124771" y="2285585"/>
            <a:ext cx="6125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Além disso armazenamos informações dos </a:t>
            </a:r>
            <a:r>
              <a:rPr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empréstimos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efetuados, como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valor do empréstimo, status, tipo de empréstimo, data de início, nome do cliente e prazo.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"/>
          <p:cNvSpPr txBox="1"/>
          <p:nvPr/>
        </p:nvSpPr>
        <p:spPr>
          <a:xfrm>
            <a:off x="1124771" y="3448060"/>
            <a:ext cx="6125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Também armazenamos informações dos </a:t>
            </a:r>
            <a:r>
              <a:rPr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pagamentos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como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data do pagamento da parcela, valor pago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e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status da parcela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5"/>
          <p:cNvSpPr/>
          <p:nvPr/>
        </p:nvSpPr>
        <p:spPr>
          <a:xfrm>
            <a:off x="933325" y="3448050"/>
            <a:ext cx="83400" cy="585000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"/>
          <p:cNvSpPr txBox="1"/>
          <p:nvPr>
            <p:ph type="title"/>
          </p:nvPr>
        </p:nvSpPr>
        <p:spPr>
          <a:xfrm>
            <a:off x="863820" y="572591"/>
            <a:ext cx="6456143" cy="1169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200">
                <a:solidFill>
                  <a:srgbClr val="77A316"/>
                </a:solidFill>
              </a:rPr>
              <a:t>3</a:t>
            </a:r>
            <a:r>
              <a:rPr b="0" lang="pt-BR" sz="3200">
                <a:solidFill>
                  <a:srgbClr val="77A316"/>
                </a:solidFill>
              </a:rPr>
              <a:t> - QUAIS SÃO OS </a:t>
            </a:r>
            <a:r>
              <a:rPr lang="pt-BR" sz="3200">
                <a:solidFill>
                  <a:srgbClr val="77A316"/>
                </a:solidFill>
              </a:rPr>
              <a:t>DADOS</a:t>
            </a:r>
            <a:r>
              <a:rPr b="0" lang="pt-BR" sz="3200">
                <a:solidFill>
                  <a:srgbClr val="77A316"/>
                </a:solidFill>
              </a:rPr>
              <a:t> QUE DEVEM SER </a:t>
            </a:r>
            <a:r>
              <a:rPr lang="pt-BR" sz="3200">
                <a:solidFill>
                  <a:srgbClr val="77A316"/>
                </a:solidFill>
              </a:rPr>
              <a:t>ARMAZENADOS</a:t>
            </a:r>
            <a:r>
              <a:rPr b="0" lang="pt-BR" sz="3200">
                <a:solidFill>
                  <a:srgbClr val="77A316"/>
                </a:solidFill>
              </a:rPr>
              <a:t>?</a:t>
            </a:r>
            <a:endParaRPr/>
          </a:p>
        </p:txBody>
      </p:sp>
      <p:grpSp>
        <p:nvGrpSpPr>
          <p:cNvPr id="302" name="Google Shape;302;p6"/>
          <p:cNvGrpSpPr/>
          <p:nvPr/>
        </p:nvGrpSpPr>
        <p:grpSpPr>
          <a:xfrm>
            <a:off x="-892649" y="2785435"/>
            <a:ext cx="702061" cy="2046075"/>
            <a:chOff x="-2073627" y="3222162"/>
            <a:chExt cx="702061" cy="2046075"/>
          </a:xfrm>
        </p:grpSpPr>
        <p:sp>
          <p:nvSpPr>
            <p:cNvPr id="303" name="Google Shape;303;p6"/>
            <p:cNvSpPr/>
            <p:nvPr/>
          </p:nvSpPr>
          <p:spPr>
            <a:xfrm>
              <a:off x="-2073627" y="3222162"/>
              <a:ext cx="702061" cy="702061"/>
            </a:xfrm>
            <a:prstGeom prst="rect">
              <a:avLst/>
            </a:prstGeom>
            <a:solidFill>
              <a:srgbClr val="3D5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-2073627" y="3888125"/>
              <a:ext cx="702061" cy="702061"/>
            </a:xfrm>
            <a:prstGeom prst="rect">
              <a:avLst/>
            </a:prstGeom>
            <a:solidFill>
              <a:srgbClr val="607F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-2073627" y="4566176"/>
              <a:ext cx="702061" cy="70206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6"/>
          <p:cNvGrpSpPr/>
          <p:nvPr/>
        </p:nvGrpSpPr>
        <p:grpSpPr>
          <a:xfrm>
            <a:off x="-892649" y="179388"/>
            <a:ext cx="702062" cy="2106183"/>
            <a:chOff x="-883606" y="204962"/>
            <a:chExt cx="702062" cy="2106183"/>
          </a:xfrm>
        </p:grpSpPr>
        <p:sp>
          <p:nvSpPr>
            <p:cNvPr id="307" name="Google Shape;307;p6"/>
            <p:cNvSpPr/>
            <p:nvPr/>
          </p:nvSpPr>
          <p:spPr>
            <a:xfrm>
              <a:off x="-883605" y="204962"/>
              <a:ext cx="702061" cy="702061"/>
            </a:xfrm>
            <a:prstGeom prst="rect">
              <a:avLst/>
            </a:prstGeom>
            <a:solidFill>
              <a:srgbClr val="77A3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-883606" y="907023"/>
              <a:ext cx="702061" cy="702061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-883606" y="1609084"/>
              <a:ext cx="702061" cy="702061"/>
            </a:xfrm>
            <a:prstGeom prst="rect">
              <a:avLst/>
            </a:prstGeom>
            <a:solidFill>
              <a:srgbClr val="0108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6"/>
          <p:cNvSpPr txBox="1"/>
          <p:nvPr/>
        </p:nvSpPr>
        <p:spPr>
          <a:xfrm rot="-5400000">
            <a:off x="-1794102" y="767066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Primárias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311" name="Google Shape;311;p6"/>
          <p:cNvSpPr txBox="1"/>
          <p:nvPr/>
        </p:nvSpPr>
        <p:spPr>
          <a:xfrm rot="-5400000">
            <a:off x="-1794102" y="3517879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Apoio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312" name="Google Shape;312;p6"/>
          <p:cNvSpPr/>
          <p:nvPr/>
        </p:nvSpPr>
        <p:spPr>
          <a:xfrm>
            <a:off x="863820" y="2320351"/>
            <a:ext cx="83400" cy="764700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"/>
          <p:cNvSpPr txBox="1"/>
          <p:nvPr/>
        </p:nvSpPr>
        <p:spPr>
          <a:xfrm>
            <a:off x="1055272" y="2285585"/>
            <a:ext cx="5922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Também armazenamos os dados pessoais dos nossos </a:t>
            </a:r>
            <a:r>
              <a:rPr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colaboradores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tais como </a:t>
            </a:r>
            <a:r>
              <a:rPr b="1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nome, CPF, telefone, salário, cargo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 </a:t>
            </a:r>
            <a:r>
              <a:rPr b="1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e-mail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6"/>
          <p:cNvSpPr txBox="1"/>
          <p:nvPr/>
        </p:nvSpPr>
        <p:spPr>
          <a:xfrm>
            <a:off x="1194022" y="3383085"/>
            <a:ext cx="592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Assim como dos </a:t>
            </a:r>
            <a:r>
              <a:rPr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departamentos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existentes, como número do departamento, nome do departamento e gerente.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"/>
          <p:cNvSpPr/>
          <p:nvPr/>
        </p:nvSpPr>
        <p:spPr>
          <a:xfrm>
            <a:off x="863825" y="3383075"/>
            <a:ext cx="83400" cy="585000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"/>
          <p:cNvSpPr txBox="1"/>
          <p:nvPr>
            <p:ph type="title"/>
          </p:nvPr>
        </p:nvSpPr>
        <p:spPr>
          <a:xfrm>
            <a:off x="863820" y="572591"/>
            <a:ext cx="7632479" cy="15696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000">
                <a:solidFill>
                  <a:srgbClr val="77A316"/>
                </a:solidFill>
              </a:rPr>
              <a:t>4</a:t>
            </a:r>
            <a:r>
              <a:rPr b="0" lang="pt-BR" sz="3000">
                <a:solidFill>
                  <a:srgbClr val="77A316"/>
                </a:solidFill>
              </a:rPr>
              <a:t> - EXISTEM PROCESSOS DE NEGÓCIO QUE PRECISAM SER </a:t>
            </a:r>
            <a:r>
              <a:rPr lang="pt-BR" sz="3000">
                <a:solidFill>
                  <a:srgbClr val="77A316"/>
                </a:solidFill>
              </a:rPr>
              <a:t>INTEGRADOS AO MODELO</a:t>
            </a:r>
            <a:r>
              <a:rPr b="0" lang="pt-BR" sz="3000">
                <a:solidFill>
                  <a:srgbClr val="77A316"/>
                </a:solidFill>
              </a:rPr>
              <a:t>?</a:t>
            </a:r>
            <a:br>
              <a:rPr b="0" lang="pt-BR" sz="3000">
                <a:solidFill>
                  <a:srgbClr val="77A316"/>
                </a:solidFill>
              </a:rPr>
            </a:br>
            <a:endParaRPr b="0" sz="3000">
              <a:solidFill>
                <a:srgbClr val="77A316"/>
              </a:solidFill>
            </a:endParaRPr>
          </a:p>
        </p:txBody>
      </p:sp>
      <p:grpSp>
        <p:nvGrpSpPr>
          <p:cNvPr id="321" name="Google Shape;321;p7"/>
          <p:cNvGrpSpPr/>
          <p:nvPr/>
        </p:nvGrpSpPr>
        <p:grpSpPr>
          <a:xfrm>
            <a:off x="-892649" y="2785435"/>
            <a:ext cx="702061" cy="2046075"/>
            <a:chOff x="-2073627" y="3222162"/>
            <a:chExt cx="702061" cy="2046075"/>
          </a:xfrm>
        </p:grpSpPr>
        <p:sp>
          <p:nvSpPr>
            <p:cNvPr id="322" name="Google Shape;322;p7"/>
            <p:cNvSpPr/>
            <p:nvPr/>
          </p:nvSpPr>
          <p:spPr>
            <a:xfrm>
              <a:off x="-2073627" y="3222162"/>
              <a:ext cx="702061" cy="702061"/>
            </a:xfrm>
            <a:prstGeom prst="rect">
              <a:avLst/>
            </a:prstGeom>
            <a:solidFill>
              <a:srgbClr val="3D5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-2073627" y="3888125"/>
              <a:ext cx="702061" cy="702061"/>
            </a:xfrm>
            <a:prstGeom prst="rect">
              <a:avLst/>
            </a:prstGeom>
            <a:solidFill>
              <a:srgbClr val="607F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-2073627" y="4566176"/>
              <a:ext cx="702061" cy="70206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7"/>
          <p:cNvGrpSpPr/>
          <p:nvPr/>
        </p:nvGrpSpPr>
        <p:grpSpPr>
          <a:xfrm>
            <a:off x="-892649" y="179388"/>
            <a:ext cx="702062" cy="2106183"/>
            <a:chOff x="-883606" y="204962"/>
            <a:chExt cx="702062" cy="2106183"/>
          </a:xfrm>
        </p:grpSpPr>
        <p:sp>
          <p:nvSpPr>
            <p:cNvPr id="326" name="Google Shape;326;p7"/>
            <p:cNvSpPr/>
            <p:nvPr/>
          </p:nvSpPr>
          <p:spPr>
            <a:xfrm>
              <a:off x="-883605" y="204962"/>
              <a:ext cx="702061" cy="702061"/>
            </a:xfrm>
            <a:prstGeom prst="rect">
              <a:avLst/>
            </a:prstGeom>
            <a:solidFill>
              <a:srgbClr val="77A3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-883606" y="907023"/>
              <a:ext cx="702061" cy="702061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-883606" y="1609084"/>
              <a:ext cx="702061" cy="702061"/>
            </a:xfrm>
            <a:prstGeom prst="rect">
              <a:avLst/>
            </a:prstGeom>
            <a:solidFill>
              <a:srgbClr val="0108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7"/>
          <p:cNvSpPr txBox="1"/>
          <p:nvPr/>
        </p:nvSpPr>
        <p:spPr>
          <a:xfrm rot="-5400000">
            <a:off x="-1794102" y="767066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Primárias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330" name="Google Shape;330;p7"/>
          <p:cNvSpPr txBox="1"/>
          <p:nvPr/>
        </p:nvSpPr>
        <p:spPr>
          <a:xfrm rot="-5400000">
            <a:off x="-1794102" y="3517879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Apoio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331" name="Google Shape;331;p7"/>
          <p:cNvSpPr txBox="1"/>
          <p:nvPr/>
        </p:nvSpPr>
        <p:spPr>
          <a:xfrm>
            <a:off x="761887" y="1867602"/>
            <a:ext cx="642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C0C0C"/>
                </a:solidFill>
                <a:highlight>
                  <a:srgbClr val="DBE96D"/>
                </a:highlight>
                <a:latin typeface="Inter Light"/>
                <a:ea typeface="Inter Light"/>
                <a:cs typeface="Inter Light"/>
                <a:sym typeface="Inter Light"/>
              </a:rPr>
              <a:t>Sobre o </a:t>
            </a:r>
            <a:r>
              <a:rPr b="1" i="0" lang="pt-BR" sz="1800" u="none" cap="none" strike="noStrike">
                <a:solidFill>
                  <a:srgbClr val="0C0C0C"/>
                </a:solidFill>
                <a:highlight>
                  <a:srgbClr val="DBE96D"/>
                </a:highlight>
                <a:latin typeface="Inter"/>
                <a:ea typeface="Inter"/>
                <a:cs typeface="Inter"/>
                <a:sym typeface="Inter"/>
              </a:rPr>
              <a:t>cliente:</a:t>
            </a:r>
            <a:r>
              <a:rPr b="1" i="0" lang="pt-BR" sz="1800" u="none" cap="none" strike="noStrike">
                <a:solidFill>
                  <a:srgbClr val="0C0C0C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32" name="Google Shape;332;p7"/>
          <p:cNvSpPr txBox="1"/>
          <p:nvPr/>
        </p:nvSpPr>
        <p:spPr>
          <a:xfrm>
            <a:off x="969063" y="2785435"/>
            <a:ext cx="6007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Cada cliente, </a:t>
            </a:r>
            <a:r>
              <a:rPr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obrigatoriamente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precisa informar dois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telefones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 um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endereço de e-mail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além do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endereço completo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7"/>
          <p:cNvSpPr/>
          <p:nvPr/>
        </p:nvSpPr>
        <p:spPr>
          <a:xfrm>
            <a:off x="823700" y="2785422"/>
            <a:ext cx="83700" cy="799500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8"/>
          <p:cNvSpPr txBox="1"/>
          <p:nvPr>
            <p:ph type="title"/>
          </p:nvPr>
        </p:nvSpPr>
        <p:spPr>
          <a:xfrm>
            <a:off x="863820" y="572591"/>
            <a:ext cx="7632479" cy="15696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 sz="3000">
                <a:solidFill>
                  <a:srgbClr val="77A316"/>
                </a:solidFill>
              </a:rPr>
              <a:t>4</a:t>
            </a:r>
            <a:r>
              <a:rPr b="0" lang="pt-BR" sz="3000">
                <a:solidFill>
                  <a:srgbClr val="77A316"/>
                </a:solidFill>
              </a:rPr>
              <a:t> - EXISTEM PROCESSOS DE NEGÓCIO QUE PRECISAM SER </a:t>
            </a:r>
            <a:r>
              <a:rPr lang="pt-BR" sz="3000">
                <a:solidFill>
                  <a:srgbClr val="77A316"/>
                </a:solidFill>
              </a:rPr>
              <a:t>INTEGRADOS AO MODELO</a:t>
            </a:r>
            <a:r>
              <a:rPr b="0" lang="pt-BR" sz="3000">
                <a:solidFill>
                  <a:srgbClr val="77A316"/>
                </a:solidFill>
              </a:rPr>
              <a:t>?</a:t>
            </a:r>
            <a:br>
              <a:rPr b="0" lang="pt-BR" sz="3000">
                <a:solidFill>
                  <a:srgbClr val="77A316"/>
                </a:solidFill>
              </a:rPr>
            </a:br>
            <a:endParaRPr b="0" sz="3000">
              <a:solidFill>
                <a:srgbClr val="77A316"/>
              </a:solidFill>
            </a:endParaRPr>
          </a:p>
        </p:txBody>
      </p:sp>
      <p:grpSp>
        <p:nvGrpSpPr>
          <p:cNvPr id="339" name="Google Shape;339;p8"/>
          <p:cNvGrpSpPr/>
          <p:nvPr/>
        </p:nvGrpSpPr>
        <p:grpSpPr>
          <a:xfrm>
            <a:off x="-892649" y="2785435"/>
            <a:ext cx="702061" cy="2046075"/>
            <a:chOff x="-2073627" y="3222162"/>
            <a:chExt cx="702061" cy="2046075"/>
          </a:xfrm>
        </p:grpSpPr>
        <p:sp>
          <p:nvSpPr>
            <p:cNvPr id="340" name="Google Shape;340;p8"/>
            <p:cNvSpPr/>
            <p:nvPr/>
          </p:nvSpPr>
          <p:spPr>
            <a:xfrm>
              <a:off x="-2073627" y="3222162"/>
              <a:ext cx="702061" cy="702061"/>
            </a:xfrm>
            <a:prstGeom prst="rect">
              <a:avLst/>
            </a:prstGeom>
            <a:solidFill>
              <a:srgbClr val="3D59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-2073627" y="3888125"/>
              <a:ext cx="702061" cy="702061"/>
            </a:xfrm>
            <a:prstGeom prst="rect">
              <a:avLst/>
            </a:prstGeom>
            <a:solidFill>
              <a:srgbClr val="607F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-2073627" y="4566176"/>
              <a:ext cx="702061" cy="702061"/>
            </a:xfrm>
            <a:prstGeom prst="rect">
              <a:avLst/>
            </a:prstGeom>
            <a:solidFill>
              <a:srgbClr val="DBE9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8"/>
          <p:cNvGrpSpPr/>
          <p:nvPr/>
        </p:nvGrpSpPr>
        <p:grpSpPr>
          <a:xfrm>
            <a:off x="-892649" y="179388"/>
            <a:ext cx="702062" cy="2106183"/>
            <a:chOff x="-883606" y="204962"/>
            <a:chExt cx="702062" cy="2106183"/>
          </a:xfrm>
        </p:grpSpPr>
        <p:sp>
          <p:nvSpPr>
            <p:cNvPr id="344" name="Google Shape;344;p8"/>
            <p:cNvSpPr/>
            <p:nvPr/>
          </p:nvSpPr>
          <p:spPr>
            <a:xfrm>
              <a:off x="-883605" y="204962"/>
              <a:ext cx="702061" cy="702061"/>
            </a:xfrm>
            <a:prstGeom prst="rect">
              <a:avLst/>
            </a:prstGeom>
            <a:solidFill>
              <a:srgbClr val="77A3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-883606" y="907023"/>
              <a:ext cx="702061" cy="702061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-883606" y="1609084"/>
              <a:ext cx="702061" cy="702061"/>
            </a:xfrm>
            <a:prstGeom prst="rect">
              <a:avLst/>
            </a:prstGeom>
            <a:solidFill>
              <a:srgbClr val="0108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" name="Google Shape;347;p8"/>
          <p:cNvSpPr txBox="1"/>
          <p:nvPr/>
        </p:nvSpPr>
        <p:spPr>
          <a:xfrm rot="-5400000">
            <a:off x="-1794102" y="767066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Primárias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348" name="Google Shape;348;p8"/>
          <p:cNvSpPr txBox="1"/>
          <p:nvPr/>
        </p:nvSpPr>
        <p:spPr>
          <a:xfrm rot="-5400000">
            <a:off x="-1794102" y="3517879"/>
            <a:ext cx="1307799" cy="495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0" spcFirstLastPara="1" rIns="108000" wrap="square" tIns="108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688C27"/>
                </a:solidFill>
                <a:latin typeface="Chakra Petch"/>
                <a:ea typeface="Chakra Petch"/>
                <a:cs typeface="Chakra Petch"/>
                <a:sym typeface="Chakra Petch"/>
              </a:rPr>
              <a:t>Apoio</a:t>
            </a:r>
            <a:endParaRPr b="0" i="0" sz="1800" u="none" cap="none" strike="noStrike">
              <a:solidFill>
                <a:srgbClr val="688C27"/>
              </a:solidFill>
              <a:latin typeface="Chakra Petch"/>
              <a:ea typeface="Chakra Petch"/>
              <a:cs typeface="Chakra Petch"/>
              <a:sym typeface="Chakra Petch"/>
            </a:endParaRPr>
          </a:p>
        </p:txBody>
      </p:sp>
      <p:sp>
        <p:nvSpPr>
          <p:cNvPr id="349" name="Google Shape;349;p8"/>
          <p:cNvSpPr txBox="1"/>
          <p:nvPr/>
        </p:nvSpPr>
        <p:spPr>
          <a:xfrm>
            <a:off x="761887" y="1867602"/>
            <a:ext cx="642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C0C0C"/>
                </a:solidFill>
                <a:highlight>
                  <a:srgbClr val="DBE96D"/>
                </a:highlight>
                <a:latin typeface="Inter Light"/>
                <a:ea typeface="Inter Light"/>
                <a:cs typeface="Inter Light"/>
                <a:sym typeface="Inter Light"/>
              </a:rPr>
              <a:t>Sobre o </a:t>
            </a:r>
            <a:r>
              <a:rPr b="1" i="0" lang="pt-BR" sz="1800" u="none" cap="none" strike="noStrike">
                <a:solidFill>
                  <a:srgbClr val="0C0C0C"/>
                </a:solidFill>
                <a:highlight>
                  <a:srgbClr val="DBE96D"/>
                </a:highlight>
                <a:latin typeface="Inter"/>
                <a:ea typeface="Inter"/>
                <a:cs typeface="Inter"/>
                <a:sym typeface="Inter"/>
              </a:rPr>
              <a:t>cliente:</a:t>
            </a:r>
            <a:r>
              <a:rPr b="1" i="0" lang="pt-BR" sz="1800" u="none" cap="none" strike="noStrike">
                <a:solidFill>
                  <a:srgbClr val="0C0C0C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50" name="Google Shape;350;p8"/>
          <p:cNvSpPr/>
          <p:nvPr/>
        </p:nvSpPr>
        <p:spPr>
          <a:xfrm>
            <a:off x="817900" y="2785428"/>
            <a:ext cx="83400" cy="799500"/>
          </a:xfrm>
          <a:prstGeom prst="rect">
            <a:avLst/>
          </a:prstGeom>
          <a:solidFill>
            <a:srgbClr val="77A3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8"/>
          <p:cNvSpPr txBox="1"/>
          <p:nvPr/>
        </p:nvSpPr>
        <p:spPr>
          <a:xfrm>
            <a:off x="974713" y="2777126"/>
            <a:ext cx="6264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Sempre que um novo cliente for cadastrado é realizada uma consulta para obter o seu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score de crédito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. Além disso, também realizamos a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rPr>
              <a:t>criação de uma conta </a:t>
            </a:r>
            <a:r>
              <a:rPr b="0" i="0" lang="pt-BR" sz="1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para este cliente.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dos 202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