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2.xml" ContentType="application/vnd.openxmlformats-officedocument.themeOverr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theme/themeOverride3.xml" ContentType="application/vnd.openxmlformats-officedocument.themeOverr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theme/themeOverride4.xml" ContentType="application/vnd.openxmlformats-officedocument.themeOverr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theme/themeOverride5.xml" ContentType="application/vnd.openxmlformats-officedocument.themeOverr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1" r:id="rId1"/>
  </p:sldMasterIdLst>
  <p:notesMasterIdLst>
    <p:notesMasterId r:id="rId46"/>
  </p:notesMasterIdLst>
  <p:handoutMasterIdLst>
    <p:handoutMasterId r:id="rId47"/>
  </p:handoutMasterIdLst>
  <p:sldIdLst>
    <p:sldId id="257" r:id="rId2"/>
    <p:sldId id="562" r:id="rId3"/>
    <p:sldId id="4311" r:id="rId4"/>
    <p:sldId id="4304" r:id="rId5"/>
    <p:sldId id="4308" r:id="rId6"/>
    <p:sldId id="4305" r:id="rId7"/>
    <p:sldId id="4307" r:id="rId8"/>
    <p:sldId id="4309" r:id="rId9"/>
    <p:sldId id="4323" r:id="rId10"/>
    <p:sldId id="1073" r:id="rId11"/>
    <p:sldId id="4310" r:id="rId12"/>
    <p:sldId id="4317" r:id="rId13"/>
    <p:sldId id="4324" r:id="rId14"/>
    <p:sldId id="4318" r:id="rId15"/>
    <p:sldId id="1075" r:id="rId16"/>
    <p:sldId id="4320" r:id="rId17"/>
    <p:sldId id="1081" r:id="rId18"/>
    <p:sldId id="1094" r:id="rId19"/>
    <p:sldId id="4325" r:id="rId20"/>
    <p:sldId id="4319" r:id="rId21"/>
    <p:sldId id="1084" r:id="rId22"/>
    <p:sldId id="4321" r:id="rId23"/>
    <p:sldId id="4326" r:id="rId24"/>
    <p:sldId id="4327" r:id="rId25"/>
    <p:sldId id="4328" r:id="rId26"/>
    <p:sldId id="4329" r:id="rId27"/>
    <p:sldId id="4336" r:id="rId28"/>
    <p:sldId id="4337" r:id="rId29"/>
    <p:sldId id="4339" r:id="rId30"/>
    <p:sldId id="4340" r:id="rId31"/>
    <p:sldId id="4342" r:id="rId32"/>
    <p:sldId id="4341" r:id="rId33"/>
    <p:sldId id="4344" r:id="rId34"/>
    <p:sldId id="4343" r:id="rId35"/>
    <p:sldId id="4322" r:id="rId36"/>
    <p:sldId id="4331" r:id="rId37"/>
    <p:sldId id="4335" r:id="rId38"/>
    <p:sldId id="4330" r:id="rId39"/>
    <p:sldId id="4332" r:id="rId40"/>
    <p:sldId id="4345" r:id="rId41"/>
    <p:sldId id="4334" r:id="rId42"/>
    <p:sldId id="4333" r:id="rId43"/>
    <p:sldId id="1100" r:id="rId44"/>
    <p:sldId id="4346" r:id="rId45"/>
  </p:sldIdLst>
  <p:sldSz cx="12192000" cy="6858000"/>
  <p:notesSz cx="7315200" cy="12344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41F5971-366F-074F-A3E5-1E5E8039DAC7}">
          <p14:sldIdLst>
            <p14:sldId id="257"/>
            <p14:sldId id="562"/>
          </p14:sldIdLst>
        </p14:section>
        <p14:section name="Overview of JSON type" id="{9FD6DFDD-604B-D844-B748-6F2F9FCD0CE0}">
          <p14:sldIdLst>
            <p14:sldId id="4311"/>
            <p14:sldId id="4304"/>
            <p14:sldId id="4308"/>
            <p14:sldId id="4305"/>
            <p14:sldId id="4307"/>
            <p14:sldId id="4309"/>
          </p14:sldIdLst>
        </p14:section>
        <p14:section name="The Java API for JSON type in JDBC" id="{3B5FCB4C-2FB0-3242-BF5F-5DCECEE54804}">
          <p14:sldIdLst>
            <p14:sldId id="4323"/>
            <p14:sldId id="1073"/>
            <p14:sldId id="4310"/>
            <p14:sldId id="4317"/>
          </p14:sldIdLst>
        </p14:section>
        <p14:section name="Tree model" id="{810917FF-5A8E-084F-8D7F-B673C8BA44A0}">
          <p14:sldIdLst>
            <p14:sldId id="4324"/>
            <p14:sldId id="4318"/>
            <p14:sldId id="1075"/>
            <p14:sldId id="4320"/>
            <p14:sldId id="1081"/>
            <p14:sldId id="1094"/>
          </p14:sldIdLst>
        </p14:section>
        <p14:section name="Event model" id="{323CEE39-9E42-0549-AD2A-8E0FE0BAAB0C}">
          <p14:sldIdLst>
            <p14:sldId id="4325"/>
            <p14:sldId id="4319"/>
            <p14:sldId id="1084"/>
            <p14:sldId id="4321"/>
          </p14:sldIdLst>
        </p14:section>
        <p14:section name="SQL integration" id="{0B18CC49-9215-FC4D-B328-591720D3C9A3}">
          <p14:sldIdLst>
            <p14:sldId id="4326"/>
            <p14:sldId id="4327"/>
            <p14:sldId id="4328"/>
            <p14:sldId id="4329"/>
          </p14:sldIdLst>
        </p14:section>
        <p14:section name="JSR-374 JSON-P (javax.json)" id="{56C6A486-54EB-1948-833B-DF5F1B5667F9}">
          <p14:sldIdLst>
            <p14:sldId id="4336"/>
            <p14:sldId id="4337"/>
            <p14:sldId id="4339"/>
            <p14:sldId id="4340"/>
          </p14:sldIdLst>
        </p14:section>
        <p14:section name="JSR-367 JSON-B (javax.json.bind)" id="{E9E9FD3F-8D50-7F4E-8161-DF5ADB7DCD6E}">
          <p14:sldIdLst>
            <p14:sldId id="4342"/>
            <p14:sldId id="4341"/>
            <p14:sldId id="4344"/>
          </p14:sldIdLst>
        </p14:section>
        <p14:section name="Performance Best Practices" id="{F63CA2BA-07A9-874C-BADF-7C8E0717E1FB}">
          <p14:sldIdLst>
            <p14:sldId id="4343"/>
            <p14:sldId id="4322"/>
            <p14:sldId id="4331"/>
            <p14:sldId id="4335"/>
            <p14:sldId id="4330"/>
            <p14:sldId id="4332"/>
            <p14:sldId id="4345"/>
            <p14:sldId id="4334"/>
            <p14:sldId id="4333"/>
          </p14:sldIdLst>
        </p14:section>
        <p14:section name="Conclusion" id="{5B36B309-759D-9B4E-9ABF-F15165447EEE}">
          <p14:sldIdLst>
            <p14:sldId id="1100"/>
            <p14:sldId id="4346"/>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3888" userDrawn="1">
          <p15:clr>
            <a:srgbClr val="A4A3A4"/>
          </p15:clr>
        </p15:guide>
        <p15:guide id="2" pos="230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72865"/>
    <a:srgbClr val="312EFF"/>
    <a:srgbClr val="785350"/>
    <a:srgbClr val="545250"/>
    <a:srgbClr val="365FA2"/>
    <a:srgbClr val="B7D0E8"/>
    <a:srgbClr val="8AC9FE"/>
    <a:srgbClr val="ABC5DB"/>
    <a:srgbClr val="FFFFFF"/>
    <a:srgbClr val="312D2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8432" autoAdjust="0"/>
    <p:restoredTop sz="83358" autoAdjust="0"/>
  </p:normalViewPr>
  <p:slideViewPr>
    <p:cSldViewPr snapToGrid="0" showGuides="1">
      <p:cViewPr varScale="1">
        <p:scale>
          <a:sx n="97" d="100"/>
          <a:sy n="97" d="100"/>
        </p:scale>
        <p:origin x="424" y="200"/>
      </p:cViewPr>
      <p:guideLst>
        <p:guide orient="horz" pos="2160"/>
        <p:guide pos="3840"/>
      </p:guideLst>
    </p:cSldViewPr>
  </p:slideViewPr>
  <p:outlineViewPr>
    <p:cViewPr>
      <p:scale>
        <a:sx n="33" d="100"/>
        <a:sy n="33" d="100"/>
      </p:scale>
      <p:origin x="0" y="-15640"/>
    </p:cViewPr>
  </p:outlin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78" d="100"/>
          <a:sy n="78" d="100"/>
        </p:scale>
        <p:origin x="4056" y="200"/>
      </p:cViewPr>
      <p:guideLst>
        <p:guide orient="horz" pos="3888"/>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oleObject" Target="file:////Users\jspiegel\Desktop\sigmod\sigmod-ojdbc84-remote.xlsx" TargetMode="External"/></Relationships>
</file>

<file path=ppt/charts/_rels/chart2.xml.rels><?xml version="1.0" encoding="UTF-8" standalone="yes"?>
<Relationships xmlns="http://schemas.openxmlformats.org/package/2006/relationships"><Relationship Id="rId3" Type="http://schemas.openxmlformats.org/officeDocument/2006/relationships/themeOverride" Target="../theme/themeOverride2.xm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oleObject" Target="file:////Users\jspiegel\Desktop\sigmod\sigmod-ojdbc84-remote.xlsx" TargetMode="External"/></Relationships>
</file>

<file path=ppt/charts/_rels/chart3.xml.rels><?xml version="1.0" encoding="UTF-8" standalone="yes"?>
<Relationships xmlns="http://schemas.openxmlformats.org/package/2006/relationships"><Relationship Id="rId3" Type="http://schemas.openxmlformats.org/officeDocument/2006/relationships/themeOverride" Target="../theme/themeOverride3.xml"/><Relationship Id="rId2" Type="http://schemas.microsoft.com/office/2011/relationships/chartColorStyle" Target="colors3.xml"/><Relationship Id="rId1" Type="http://schemas.microsoft.com/office/2011/relationships/chartStyle" Target="style3.xml"/><Relationship Id="rId4" Type="http://schemas.openxmlformats.org/officeDocument/2006/relationships/oleObject" Target="file:////Users\jspiegel\Desktop\sigmod\sigmod-ojdbc84-remote.xlsx" TargetMode="External"/></Relationships>
</file>

<file path=ppt/charts/_rels/chart4.xml.rels><?xml version="1.0" encoding="UTF-8" standalone="yes"?>
<Relationships xmlns="http://schemas.openxmlformats.org/package/2006/relationships"><Relationship Id="rId3" Type="http://schemas.openxmlformats.org/officeDocument/2006/relationships/themeOverride" Target="../theme/themeOverride4.xml"/><Relationship Id="rId2" Type="http://schemas.microsoft.com/office/2011/relationships/chartColorStyle" Target="colors4.xml"/><Relationship Id="rId1" Type="http://schemas.microsoft.com/office/2011/relationships/chartStyle" Target="style4.xml"/><Relationship Id="rId4" Type="http://schemas.openxmlformats.org/officeDocument/2006/relationships/oleObject" Target="file:////Users\jspiegel\Documents\sigmod.xlsx" TargetMode="External"/></Relationships>
</file>

<file path=ppt/charts/_rels/chart5.xml.rels><?xml version="1.0" encoding="UTF-8" standalone="yes"?>
<Relationships xmlns="http://schemas.openxmlformats.org/package/2006/relationships"><Relationship Id="rId3" Type="http://schemas.openxmlformats.org/officeDocument/2006/relationships/themeOverride" Target="../theme/themeOverride5.xml"/><Relationship Id="rId2" Type="http://schemas.microsoft.com/office/2011/relationships/chartColorStyle" Target="colors5.xml"/><Relationship Id="rId1" Type="http://schemas.microsoft.com/office/2011/relationships/chartStyle" Target="style5.xml"/><Relationship Id="rId4" Type="http://schemas.openxmlformats.org/officeDocument/2006/relationships/oleObject" Target="file:////Users\jspiegel\Desktop\sigmod\sigmod-ojdbc84-remote.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1009195159329916"/>
          <c:y val="0.16138328530259366"/>
          <c:w val="0.852939544469693"/>
          <c:h val="0.62353581882956277"/>
        </c:manualLayout>
      </c:layout>
      <c:barChart>
        <c:barDir val="col"/>
        <c:grouping val="clustered"/>
        <c:varyColors val="0"/>
        <c:ser>
          <c:idx val="0"/>
          <c:order val="0"/>
          <c:tx>
            <c:strRef>
              <c:f>'Get Full'!$J$1</c:f>
              <c:strCache>
                <c:ptCount val="1"/>
                <c:pt idx="0">
                  <c:v>ratio</c:v>
                </c:pt>
              </c:strCache>
            </c:strRef>
          </c:tx>
          <c:spPr>
            <a:solidFill>
              <a:srgbClr val="C74634"/>
            </a:solidFill>
            <a:ln>
              <a:solidFill>
                <a:schemeClr val="tx1">
                  <a:lumMod val="95000"/>
                  <a:lumOff val="5000"/>
                </a:schemeClr>
              </a:solidFill>
            </a:ln>
            <a:effectLst/>
          </c:spPr>
          <c:invertIfNegative val="0"/>
          <c:dLbls>
            <c:spPr>
              <a:noFill/>
              <a:ln>
                <a:noFill/>
              </a:ln>
              <a:effectLst/>
            </c:spPr>
            <c:txPr>
              <a:bodyPr rot="0" spcFirstLastPara="1" vertOverflow="ellipsis" vert="horz" wrap="square" anchor="ctr" anchorCtr="1"/>
              <a:lstStyle/>
              <a:p>
                <a:pPr>
                  <a:defRPr sz="1800" b="0" i="0" u="none" strike="noStrike" kern="1200" baseline="0">
                    <a:solidFill>
                      <a:schemeClr val="tx1">
                        <a:lumMod val="75000"/>
                        <a:lumOff val="25000"/>
                      </a:schemeClr>
                    </a:solidFill>
                    <a:latin typeface="Oracle Sans" panose="020B0503020204020204" pitchFamily="34" charset="0"/>
                    <a:ea typeface="Linux Libertine" panose="02000503000000000000" pitchFamily="2" charset="0"/>
                    <a:cs typeface="Oracle Sans" panose="020B0503020204020204" pitchFamily="34"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'Get Full'!$A$2:$A$12</c:f>
              <c:strCache>
                <c:ptCount val="11"/>
                <c:pt idx="0">
                  <c:v>D1</c:v>
                </c:pt>
                <c:pt idx="1">
                  <c:v>D2</c:v>
                </c:pt>
                <c:pt idx="2">
                  <c:v>D3</c:v>
                </c:pt>
                <c:pt idx="3">
                  <c:v>D4</c:v>
                </c:pt>
                <c:pt idx="4">
                  <c:v>D5</c:v>
                </c:pt>
                <c:pt idx="5">
                  <c:v>D6</c:v>
                </c:pt>
                <c:pt idx="6">
                  <c:v>D7</c:v>
                </c:pt>
                <c:pt idx="7">
                  <c:v>D8</c:v>
                </c:pt>
                <c:pt idx="8">
                  <c:v>D9</c:v>
                </c:pt>
                <c:pt idx="9">
                  <c:v>D10</c:v>
                </c:pt>
                <c:pt idx="10">
                  <c:v>D11</c:v>
                </c:pt>
              </c:strCache>
            </c:strRef>
          </c:cat>
          <c:val>
            <c:numRef>
              <c:f>'Get Full'!$J$2:$J$12</c:f>
              <c:numCache>
                <c:formatCode>0.0\x</c:formatCode>
                <c:ptCount val="11"/>
                <c:pt idx="0">
                  <c:v>1.026190163360049</c:v>
                </c:pt>
                <c:pt idx="1">
                  <c:v>1.024615934794594</c:v>
                </c:pt>
                <c:pt idx="2">
                  <c:v>1.0635070642158484</c:v>
                </c:pt>
                <c:pt idx="3">
                  <c:v>1.0544810253047971</c:v>
                </c:pt>
                <c:pt idx="4">
                  <c:v>1.0746441487182228</c:v>
                </c:pt>
                <c:pt idx="5">
                  <c:v>1.9777632724107921</c:v>
                </c:pt>
                <c:pt idx="6">
                  <c:v>1.8459821428571428</c:v>
                </c:pt>
                <c:pt idx="7">
                  <c:v>1.4793698919061429</c:v>
                </c:pt>
                <c:pt idx="8">
                  <c:v>1.1909073017122613</c:v>
                </c:pt>
                <c:pt idx="9">
                  <c:v>2.0532481363152288</c:v>
                </c:pt>
                <c:pt idx="10">
                  <c:v>5.129032258064516</c:v>
                </c:pt>
              </c:numCache>
            </c:numRef>
          </c:val>
          <c:extLst>
            <c:ext xmlns:c16="http://schemas.microsoft.com/office/drawing/2014/chart" uri="{C3380CC4-5D6E-409C-BE32-E72D297353CC}">
              <c16:uniqueId val="{00000000-0420-C94E-BC50-C56CE2DF19F1}"/>
            </c:ext>
          </c:extLst>
        </c:ser>
        <c:dLbls>
          <c:showLegendKey val="0"/>
          <c:showVal val="0"/>
          <c:showCatName val="0"/>
          <c:showSerName val="0"/>
          <c:showPercent val="0"/>
          <c:showBubbleSize val="0"/>
        </c:dLbls>
        <c:gapWidth val="219"/>
        <c:overlap val="-27"/>
        <c:axId val="288644872"/>
        <c:axId val="285149800"/>
      </c:barChart>
      <c:catAx>
        <c:axId val="28864487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Oracle Sans" panose="020B0503020204020204" pitchFamily="34" charset="0"/>
                <a:ea typeface="Linux Libertine" panose="02000503000000000000" pitchFamily="2" charset="0"/>
                <a:cs typeface="Oracle Sans" panose="020B0503020204020204" pitchFamily="34" charset="0"/>
              </a:defRPr>
            </a:pPr>
            <a:endParaRPr lang="en-US"/>
          </a:p>
        </c:txPr>
        <c:crossAx val="285149800"/>
        <c:crosses val="autoZero"/>
        <c:auto val="1"/>
        <c:lblAlgn val="ctr"/>
        <c:lblOffset val="100"/>
        <c:noMultiLvlLbl val="0"/>
      </c:catAx>
      <c:valAx>
        <c:axId val="285149800"/>
        <c:scaling>
          <c:orientation val="minMax"/>
          <c:min val="0"/>
        </c:scaling>
        <c:delete val="0"/>
        <c:axPos val="l"/>
        <c:majorGridlines>
          <c:spPr>
            <a:ln w="9525" cap="flat" cmpd="sng" algn="ctr">
              <a:solidFill>
                <a:schemeClr val="tx1">
                  <a:lumMod val="15000"/>
                  <a:lumOff val="85000"/>
                </a:schemeClr>
              </a:solidFill>
              <a:round/>
            </a:ln>
            <a:effectLst/>
          </c:spPr>
        </c:majorGridlines>
        <c:numFmt formatCode="0.0\x" sourceLinked="1"/>
        <c:majorTickMark val="none"/>
        <c:minorTickMark val="none"/>
        <c:tickLblPos val="nextTo"/>
        <c:spPr>
          <a:noFill/>
          <a:ln>
            <a:noFill/>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Oracle Sans" panose="020B0503020204020204" pitchFamily="34" charset="0"/>
                <a:ea typeface="Linux Libertine" panose="02000503000000000000" pitchFamily="2" charset="0"/>
                <a:cs typeface="Oracle Sans" panose="020B0503020204020204" pitchFamily="34" charset="0"/>
              </a:defRPr>
            </a:pPr>
            <a:endParaRPr lang="en-US"/>
          </a:p>
        </c:txPr>
        <c:crossAx val="288644872"/>
        <c:crosses val="autoZero"/>
        <c:crossBetween val="between"/>
        <c:majorUnit val="2"/>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800">
          <a:latin typeface="Oracle Sans" panose="020B0503020204020204" pitchFamily="34" charset="0"/>
          <a:ea typeface="Linux Libertine" panose="02000503000000000000" pitchFamily="2" charset="0"/>
          <a:cs typeface="Oracle Sans" panose="020B0503020204020204" pitchFamily="34" charset="0"/>
        </a:defRPr>
      </a:pPr>
      <a:endParaRPr lang="en-US"/>
    </a:p>
  </c:txPr>
  <c:externalData r:id="rId4">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10616061257540858"/>
          <c:y val="0.17004152578910345"/>
          <c:w val="0.8472390908772498"/>
          <c:h val="0.57171526469854095"/>
        </c:manualLayout>
      </c:layout>
      <c:barChart>
        <c:barDir val="col"/>
        <c:grouping val="clustered"/>
        <c:varyColors val="0"/>
        <c:ser>
          <c:idx val="0"/>
          <c:order val="0"/>
          <c:tx>
            <c:strRef>
              <c:f>'Get Path'!$K$1</c:f>
              <c:strCache>
                <c:ptCount val="1"/>
                <c:pt idx="0">
                  <c:v>ratio</c:v>
                </c:pt>
              </c:strCache>
            </c:strRef>
          </c:tx>
          <c:spPr>
            <a:solidFill>
              <a:srgbClr val="C74634"/>
            </a:solidFill>
            <a:ln w="3175">
              <a:solidFill>
                <a:schemeClr val="tx1">
                  <a:lumMod val="95000"/>
                  <a:lumOff val="5000"/>
                </a:schemeClr>
              </a:solidFill>
            </a:ln>
            <a:effectLst/>
          </c:spPr>
          <c:invertIfNegative val="0"/>
          <c:dLbls>
            <c:spPr>
              <a:noFill/>
              <a:ln>
                <a:noFill/>
              </a:ln>
              <a:effectLst/>
            </c:spPr>
            <c:txPr>
              <a:bodyPr rot="0" spcFirstLastPara="1" vertOverflow="ellipsis" vert="horz" wrap="square" anchor="ctr" anchorCtr="1"/>
              <a:lstStyle/>
              <a:p>
                <a:pPr>
                  <a:defRPr sz="1800" b="0" i="0" u="none" strike="noStrike" kern="1200" baseline="0">
                    <a:solidFill>
                      <a:schemeClr val="tx1">
                        <a:lumMod val="75000"/>
                        <a:lumOff val="25000"/>
                      </a:schemeClr>
                    </a:solidFill>
                    <a:latin typeface="Oracle Sans" panose="020B0503020204020204" pitchFamily="34" charset="0"/>
                    <a:ea typeface="Linux Libertine" panose="02000503000000000000" pitchFamily="2" charset="0"/>
                    <a:cs typeface="Oracle Sans" panose="020B0503020204020204" pitchFamily="34"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'Get Path'!$A$2:$A$12</c:f>
              <c:strCache>
                <c:ptCount val="11"/>
                <c:pt idx="0">
                  <c:v>D1</c:v>
                </c:pt>
                <c:pt idx="1">
                  <c:v>D2</c:v>
                </c:pt>
                <c:pt idx="2">
                  <c:v>D3</c:v>
                </c:pt>
                <c:pt idx="3">
                  <c:v>D4</c:v>
                </c:pt>
                <c:pt idx="4">
                  <c:v>D5</c:v>
                </c:pt>
                <c:pt idx="5">
                  <c:v>D6</c:v>
                </c:pt>
                <c:pt idx="6">
                  <c:v>D7</c:v>
                </c:pt>
                <c:pt idx="7">
                  <c:v>D8</c:v>
                </c:pt>
                <c:pt idx="8">
                  <c:v>D9</c:v>
                </c:pt>
                <c:pt idx="9">
                  <c:v>D10</c:v>
                </c:pt>
                <c:pt idx="10">
                  <c:v>D11</c:v>
                </c:pt>
              </c:strCache>
            </c:strRef>
          </c:cat>
          <c:val>
            <c:numRef>
              <c:f>'Get Path'!$K$2:$K$12</c:f>
              <c:numCache>
                <c:formatCode>0.0\x</c:formatCode>
                <c:ptCount val="11"/>
                <c:pt idx="0">
                  <c:v>1.0166875260742594</c:v>
                </c:pt>
                <c:pt idx="1">
                  <c:v>1.0241171655753041</c:v>
                </c:pt>
                <c:pt idx="2">
                  <c:v>1.0398566350887108</c:v>
                </c:pt>
                <c:pt idx="3">
                  <c:v>1.0400952522696829</c:v>
                </c:pt>
                <c:pt idx="4">
                  <c:v>1.1033673070051555</c:v>
                </c:pt>
                <c:pt idx="5">
                  <c:v>2.277863538129052</c:v>
                </c:pt>
                <c:pt idx="6">
                  <c:v>2.4707772829530326</c:v>
                </c:pt>
                <c:pt idx="7">
                  <c:v>2.5113303883885032</c:v>
                </c:pt>
                <c:pt idx="8">
                  <c:v>1.9940603860749051</c:v>
                </c:pt>
                <c:pt idx="9">
                  <c:v>1.6980539861895794</c:v>
                </c:pt>
                <c:pt idx="10">
                  <c:v>7.6909090909090905</c:v>
                </c:pt>
              </c:numCache>
            </c:numRef>
          </c:val>
          <c:extLst>
            <c:ext xmlns:c16="http://schemas.microsoft.com/office/drawing/2014/chart" uri="{C3380CC4-5D6E-409C-BE32-E72D297353CC}">
              <c16:uniqueId val="{00000000-1560-5245-AEB7-DB5C898D36EA}"/>
            </c:ext>
          </c:extLst>
        </c:ser>
        <c:dLbls>
          <c:showLegendKey val="0"/>
          <c:showVal val="0"/>
          <c:showCatName val="0"/>
          <c:showSerName val="0"/>
          <c:showPercent val="0"/>
          <c:showBubbleSize val="0"/>
        </c:dLbls>
        <c:gapWidth val="219"/>
        <c:overlap val="-27"/>
        <c:axId val="285152544"/>
        <c:axId val="285153720"/>
      </c:barChart>
      <c:catAx>
        <c:axId val="2851525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Oracle Sans" panose="020B0503020204020204" pitchFamily="34" charset="0"/>
                <a:ea typeface="Linux Libertine" panose="02000503000000000000" pitchFamily="2" charset="0"/>
                <a:cs typeface="Oracle Sans" panose="020B0503020204020204" pitchFamily="34" charset="0"/>
              </a:defRPr>
            </a:pPr>
            <a:endParaRPr lang="en-US"/>
          </a:p>
        </c:txPr>
        <c:crossAx val="285153720"/>
        <c:crosses val="autoZero"/>
        <c:auto val="1"/>
        <c:lblAlgn val="ctr"/>
        <c:lblOffset val="100"/>
        <c:noMultiLvlLbl val="0"/>
      </c:catAx>
      <c:valAx>
        <c:axId val="285153720"/>
        <c:scaling>
          <c:orientation val="minMax"/>
          <c:max val="8"/>
          <c:min val="0"/>
        </c:scaling>
        <c:delete val="0"/>
        <c:axPos val="l"/>
        <c:majorGridlines>
          <c:spPr>
            <a:ln w="9525" cap="flat" cmpd="sng" algn="ctr">
              <a:solidFill>
                <a:schemeClr val="tx1">
                  <a:lumMod val="15000"/>
                  <a:lumOff val="85000"/>
                </a:schemeClr>
              </a:solidFill>
              <a:round/>
            </a:ln>
            <a:effectLst/>
          </c:spPr>
        </c:majorGridlines>
        <c:numFmt formatCode="0.0\x" sourceLinked="1"/>
        <c:majorTickMark val="none"/>
        <c:minorTickMark val="none"/>
        <c:tickLblPos val="nextTo"/>
        <c:spPr>
          <a:noFill/>
          <a:ln>
            <a:noFill/>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Oracle Sans" panose="020B0503020204020204" pitchFamily="34" charset="0"/>
                <a:ea typeface="Linux Libertine" panose="02000503000000000000" pitchFamily="2" charset="0"/>
                <a:cs typeface="Oracle Sans" panose="020B0503020204020204" pitchFamily="34" charset="0"/>
              </a:defRPr>
            </a:pPr>
            <a:endParaRPr lang="en-US"/>
          </a:p>
        </c:txPr>
        <c:crossAx val="285152544"/>
        <c:crosses val="autoZero"/>
        <c:crossBetween val="between"/>
        <c:majorUnit val="2"/>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800">
          <a:latin typeface="Oracle Sans" panose="020B0503020204020204" pitchFamily="34" charset="0"/>
          <a:ea typeface="Linux Libertine" panose="02000503000000000000" pitchFamily="2" charset="0"/>
          <a:cs typeface="Oracle Sans" panose="020B0503020204020204" pitchFamily="34" charset="0"/>
        </a:defRPr>
      </a:pPr>
      <a:endParaRPr lang="en-US"/>
    </a:p>
  </c:txPr>
  <c:externalData r:id="rId4">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10589442164799823"/>
          <c:y val="0.16879892895232476"/>
          <c:w val="0.84569008539425528"/>
          <c:h val="0.59636660691188814"/>
        </c:manualLayout>
      </c:layout>
      <c:barChart>
        <c:barDir val="col"/>
        <c:grouping val="clustered"/>
        <c:varyColors val="0"/>
        <c:ser>
          <c:idx val="0"/>
          <c:order val="0"/>
          <c:tx>
            <c:strRef>
              <c:f>Insert!$J$1</c:f>
              <c:strCache>
                <c:ptCount val="1"/>
                <c:pt idx="0">
                  <c:v>Ratio</c:v>
                </c:pt>
              </c:strCache>
            </c:strRef>
          </c:tx>
          <c:spPr>
            <a:solidFill>
              <a:srgbClr val="C74634"/>
            </a:solidFill>
            <a:ln w="3175">
              <a:solidFill>
                <a:schemeClr val="tx1"/>
              </a:solidFill>
            </a:ln>
            <a:effectLst/>
          </c:spPr>
          <c:invertIfNegative val="0"/>
          <c:dLbls>
            <c:spPr>
              <a:noFill/>
              <a:ln>
                <a:noFill/>
              </a:ln>
              <a:effectLst/>
            </c:spPr>
            <c:txPr>
              <a:bodyPr rot="0" spcFirstLastPara="1" vertOverflow="ellipsis" vert="horz" wrap="square" anchor="ctr" anchorCtr="1"/>
              <a:lstStyle/>
              <a:p>
                <a:pPr>
                  <a:defRPr sz="1800" b="0" i="0" u="none" strike="noStrike" kern="1200" baseline="0">
                    <a:solidFill>
                      <a:schemeClr val="tx1">
                        <a:lumMod val="75000"/>
                        <a:lumOff val="25000"/>
                      </a:schemeClr>
                    </a:solidFill>
                    <a:latin typeface="Oracle Sans" panose="020B0503020204020204" pitchFamily="34" charset="0"/>
                    <a:ea typeface="Linux Libertine" panose="02000503000000000000" pitchFamily="2" charset="0"/>
                    <a:cs typeface="Oracle Sans" panose="020B0503020204020204" pitchFamily="34"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Insert!$A$2:$A$12</c:f>
              <c:strCache>
                <c:ptCount val="11"/>
                <c:pt idx="0">
                  <c:v>D1</c:v>
                </c:pt>
                <c:pt idx="1">
                  <c:v>D2</c:v>
                </c:pt>
                <c:pt idx="2">
                  <c:v>D3</c:v>
                </c:pt>
                <c:pt idx="3">
                  <c:v>D4</c:v>
                </c:pt>
                <c:pt idx="4">
                  <c:v>D5</c:v>
                </c:pt>
                <c:pt idx="5">
                  <c:v>D6</c:v>
                </c:pt>
                <c:pt idx="6">
                  <c:v>D7</c:v>
                </c:pt>
                <c:pt idx="7">
                  <c:v>D8</c:v>
                </c:pt>
                <c:pt idx="8">
                  <c:v>D9</c:v>
                </c:pt>
                <c:pt idx="9">
                  <c:v>D10</c:v>
                </c:pt>
                <c:pt idx="10">
                  <c:v>D11</c:v>
                </c:pt>
              </c:strCache>
            </c:strRef>
          </c:cat>
          <c:val>
            <c:numRef>
              <c:f>Insert!$J$2:$J$12</c:f>
              <c:numCache>
                <c:formatCode>0.0\x</c:formatCode>
                <c:ptCount val="11"/>
                <c:pt idx="0">
                  <c:v>0.98949159327461966</c:v>
                </c:pt>
                <c:pt idx="1">
                  <c:v>0.97205391368863603</c:v>
                </c:pt>
                <c:pt idx="2">
                  <c:v>1.0555183946488294</c:v>
                </c:pt>
                <c:pt idx="3">
                  <c:v>1.0329162132752991</c:v>
                </c:pt>
                <c:pt idx="4">
                  <c:v>1.1724203338391501</c:v>
                </c:pt>
                <c:pt idx="5">
                  <c:v>1.4836122733612274</c:v>
                </c:pt>
                <c:pt idx="6">
                  <c:v>1.6524973432518597</c:v>
                </c:pt>
                <c:pt idx="7">
                  <c:v>1.3854545454545455</c:v>
                </c:pt>
                <c:pt idx="8">
                  <c:v>1.4808510638297872</c:v>
                </c:pt>
                <c:pt idx="9">
                  <c:v>1.553191489361702</c:v>
                </c:pt>
                <c:pt idx="10">
                  <c:v>3.28</c:v>
                </c:pt>
              </c:numCache>
            </c:numRef>
          </c:val>
          <c:extLst>
            <c:ext xmlns:c16="http://schemas.microsoft.com/office/drawing/2014/chart" uri="{C3380CC4-5D6E-409C-BE32-E72D297353CC}">
              <c16:uniqueId val="{00000000-E5C9-724A-893D-9E90A86DDE21}"/>
            </c:ext>
          </c:extLst>
        </c:ser>
        <c:dLbls>
          <c:showLegendKey val="0"/>
          <c:showVal val="0"/>
          <c:showCatName val="0"/>
          <c:showSerName val="0"/>
          <c:showPercent val="0"/>
          <c:showBubbleSize val="0"/>
        </c:dLbls>
        <c:gapWidth val="219"/>
        <c:overlap val="-27"/>
        <c:axId val="288644088"/>
        <c:axId val="288644480"/>
      </c:barChart>
      <c:catAx>
        <c:axId val="28864408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Oracle Sans" panose="020B0503020204020204" pitchFamily="34" charset="0"/>
                <a:ea typeface="Linux Libertine" panose="02000503000000000000" pitchFamily="2" charset="0"/>
                <a:cs typeface="Oracle Sans" panose="020B0503020204020204" pitchFamily="34" charset="0"/>
              </a:defRPr>
            </a:pPr>
            <a:endParaRPr lang="en-US"/>
          </a:p>
        </c:txPr>
        <c:crossAx val="288644480"/>
        <c:crosses val="autoZero"/>
        <c:auto val="1"/>
        <c:lblAlgn val="ctr"/>
        <c:lblOffset val="100"/>
        <c:noMultiLvlLbl val="0"/>
      </c:catAx>
      <c:valAx>
        <c:axId val="288644480"/>
        <c:scaling>
          <c:orientation val="minMax"/>
          <c:max val="4"/>
          <c:min val="0"/>
        </c:scaling>
        <c:delete val="0"/>
        <c:axPos val="l"/>
        <c:majorGridlines>
          <c:spPr>
            <a:ln w="9525" cap="flat" cmpd="sng" algn="ctr">
              <a:solidFill>
                <a:schemeClr val="tx1">
                  <a:lumMod val="15000"/>
                  <a:lumOff val="85000"/>
                </a:schemeClr>
              </a:solidFill>
              <a:round/>
            </a:ln>
            <a:effectLst/>
          </c:spPr>
        </c:majorGridlines>
        <c:numFmt formatCode="0.0\x" sourceLinked="1"/>
        <c:majorTickMark val="none"/>
        <c:minorTickMark val="none"/>
        <c:tickLblPos val="nextTo"/>
        <c:spPr>
          <a:noFill/>
          <a:ln>
            <a:noFill/>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Oracle Sans" panose="020B0503020204020204" pitchFamily="34" charset="0"/>
                <a:ea typeface="Linux Libertine" panose="02000503000000000000" pitchFamily="2" charset="0"/>
                <a:cs typeface="Oracle Sans" panose="020B0503020204020204" pitchFamily="34" charset="0"/>
              </a:defRPr>
            </a:pPr>
            <a:endParaRPr lang="en-US"/>
          </a:p>
        </c:txPr>
        <c:crossAx val="288644088"/>
        <c:crosses val="autoZero"/>
        <c:crossBetween val="between"/>
        <c:majorUnit val="1"/>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800">
          <a:latin typeface="Oracle Sans" panose="020B0503020204020204" pitchFamily="34" charset="0"/>
          <a:ea typeface="Linux Libertine" panose="02000503000000000000" pitchFamily="2" charset="0"/>
          <a:cs typeface="Oracle Sans" panose="020B0503020204020204" pitchFamily="34" charset="0"/>
        </a:defRPr>
      </a:pPr>
      <a:endParaRPr lang="en-US"/>
    </a:p>
  </c:txPr>
  <c:externalData r:id="rId4">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1009195159329916"/>
          <c:y val="0.20913593835993396"/>
          <c:w val="0.852939544469693"/>
          <c:h val="0.5854896233733029"/>
        </c:manualLayout>
      </c:layout>
      <c:barChart>
        <c:barDir val="col"/>
        <c:grouping val="clustered"/>
        <c:varyColors val="0"/>
        <c:ser>
          <c:idx val="0"/>
          <c:order val="0"/>
          <c:tx>
            <c:strRef>
              <c:f>Query!$F$3</c:f>
              <c:strCache>
                <c:ptCount val="1"/>
                <c:pt idx="0">
                  <c:v>TEXT:OSON</c:v>
                </c:pt>
              </c:strCache>
            </c:strRef>
          </c:tx>
          <c:spPr>
            <a:solidFill>
              <a:srgbClr val="C74634"/>
            </a:solidFill>
            <a:ln w="3175">
              <a:solidFill>
                <a:schemeClr val="tx1">
                  <a:lumMod val="95000"/>
                  <a:lumOff val="5000"/>
                </a:schemeClr>
              </a:solidFill>
            </a:ln>
            <a:effectLst/>
          </c:spPr>
          <c:invertIfNegative val="0"/>
          <c:dLbls>
            <c:spPr>
              <a:noFill/>
              <a:ln>
                <a:noFill/>
              </a:ln>
              <a:effectLst/>
            </c:spPr>
            <c:txPr>
              <a:bodyPr rot="0" spcFirstLastPara="1" vertOverflow="ellipsis" vert="horz" wrap="square" anchor="ctr" anchorCtr="1"/>
              <a:lstStyle/>
              <a:p>
                <a:pPr>
                  <a:defRPr sz="1800" b="0" i="0" u="none" strike="noStrike" kern="1200" baseline="0">
                    <a:solidFill>
                      <a:schemeClr val="tx1">
                        <a:lumMod val="75000"/>
                        <a:lumOff val="25000"/>
                      </a:schemeClr>
                    </a:solidFill>
                    <a:latin typeface="Oracle Sans" panose="020B0503020204020204" pitchFamily="34" charset="0"/>
                    <a:ea typeface="Linux Libertine" panose="02000503000000000000" pitchFamily="2" charset="0"/>
                    <a:cs typeface="Oracle Sans" panose="020B0503020204020204" pitchFamily="34"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Query!$A$4:$A$13</c:f>
              <c:strCache>
                <c:ptCount val="10"/>
                <c:pt idx="0">
                  <c:v>Q1</c:v>
                </c:pt>
                <c:pt idx="1">
                  <c:v>Q2</c:v>
                </c:pt>
                <c:pt idx="2">
                  <c:v>Q3</c:v>
                </c:pt>
                <c:pt idx="3">
                  <c:v>Q4</c:v>
                </c:pt>
                <c:pt idx="4">
                  <c:v>Q5</c:v>
                </c:pt>
                <c:pt idx="5">
                  <c:v>Q6</c:v>
                </c:pt>
                <c:pt idx="6">
                  <c:v>Q7</c:v>
                </c:pt>
                <c:pt idx="7">
                  <c:v>Q8</c:v>
                </c:pt>
                <c:pt idx="8">
                  <c:v>Q9</c:v>
                </c:pt>
                <c:pt idx="9">
                  <c:v>Q10</c:v>
                </c:pt>
              </c:strCache>
            </c:strRef>
          </c:cat>
          <c:val>
            <c:numRef>
              <c:f>Query!$F$4:$F$13</c:f>
              <c:numCache>
                <c:formatCode>0.0\x</c:formatCode>
                <c:ptCount val="10"/>
                <c:pt idx="0">
                  <c:v>6.1625708884688093</c:v>
                </c:pt>
                <c:pt idx="1">
                  <c:v>6.3732809430255397</c:v>
                </c:pt>
                <c:pt idx="2">
                  <c:v>6.0669144981412639</c:v>
                </c:pt>
                <c:pt idx="3">
                  <c:v>6.9316081330868764</c:v>
                </c:pt>
                <c:pt idx="4">
                  <c:v>6.4731182795698921</c:v>
                </c:pt>
                <c:pt idx="5">
                  <c:v>7.9294117647058826</c:v>
                </c:pt>
                <c:pt idx="6">
                  <c:v>8.1522248243559741</c:v>
                </c:pt>
                <c:pt idx="7">
                  <c:v>8.3357142857142854</c:v>
                </c:pt>
                <c:pt idx="8">
                  <c:v>7.8749999999999991</c:v>
                </c:pt>
                <c:pt idx="9">
                  <c:v>7.2192307692307685</c:v>
                </c:pt>
              </c:numCache>
            </c:numRef>
          </c:val>
          <c:extLst>
            <c:ext xmlns:c16="http://schemas.microsoft.com/office/drawing/2014/chart" uri="{C3380CC4-5D6E-409C-BE32-E72D297353CC}">
              <c16:uniqueId val="{00000000-A328-3446-B111-F6F74CD48265}"/>
            </c:ext>
          </c:extLst>
        </c:ser>
        <c:dLbls>
          <c:showLegendKey val="0"/>
          <c:showVal val="0"/>
          <c:showCatName val="0"/>
          <c:showSerName val="0"/>
          <c:showPercent val="0"/>
          <c:showBubbleSize val="0"/>
        </c:dLbls>
        <c:gapWidth val="219"/>
        <c:overlap val="-27"/>
        <c:axId val="282923664"/>
        <c:axId val="282924448"/>
      </c:barChart>
      <c:catAx>
        <c:axId val="28292366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Oracle Sans" panose="020B0503020204020204" pitchFamily="34" charset="0"/>
                <a:ea typeface="Linux Libertine" panose="02000503000000000000" pitchFamily="2" charset="0"/>
                <a:cs typeface="Oracle Sans" panose="020B0503020204020204" pitchFamily="34" charset="0"/>
              </a:defRPr>
            </a:pPr>
            <a:endParaRPr lang="en-US"/>
          </a:p>
        </c:txPr>
        <c:crossAx val="282924448"/>
        <c:crosses val="autoZero"/>
        <c:auto val="1"/>
        <c:lblAlgn val="ctr"/>
        <c:lblOffset val="100"/>
        <c:noMultiLvlLbl val="0"/>
      </c:catAx>
      <c:valAx>
        <c:axId val="282924448"/>
        <c:scaling>
          <c:orientation val="minMax"/>
          <c:max val="9"/>
        </c:scaling>
        <c:delete val="0"/>
        <c:axPos val="l"/>
        <c:majorGridlines>
          <c:spPr>
            <a:ln w="9525" cap="flat" cmpd="sng" algn="ctr">
              <a:solidFill>
                <a:schemeClr val="tx1">
                  <a:lumMod val="15000"/>
                  <a:lumOff val="85000"/>
                </a:schemeClr>
              </a:solidFill>
              <a:round/>
            </a:ln>
            <a:effectLst/>
          </c:spPr>
        </c:majorGridlines>
        <c:numFmt formatCode="0.0\x" sourceLinked="1"/>
        <c:majorTickMark val="none"/>
        <c:minorTickMark val="none"/>
        <c:tickLblPos val="nextTo"/>
        <c:spPr>
          <a:noFill/>
          <a:ln>
            <a:noFill/>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Oracle Sans" panose="020B0503020204020204" pitchFamily="34" charset="0"/>
                <a:ea typeface="Linux Libertine" panose="02000503000000000000" pitchFamily="2" charset="0"/>
                <a:cs typeface="Oracle Sans" panose="020B0503020204020204" pitchFamily="34" charset="0"/>
              </a:defRPr>
            </a:pPr>
            <a:endParaRPr lang="en-US"/>
          </a:p>
        </c:txPr>
        <c:crossAx val="282923664"/>
        <c:crosses val="autoZero"/>
        <c:crossBetween val="between"/>
        <c:majorUnit val="3"/>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800">
          <a:latin typeface="Oracle Sans" panose="020B0503020204020204" pitchFamily="34" charset="0"/>
          <a:ea typeface="Linux Libertine" panose="02000503000000000000" pitchFamily="2" charset="0"/>
          <a:cs typeface="Oracle Sans" panose="020B0503020204020204" pitchFamily="34" charset="0"/>
        </a:defRPr>
      </a:pPr>
      <a:endParaRPr lang="en-US"/>
    </a:p>
  </c:txPr>
  <c:externalData r:id="rId4">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10891295993451906"/>
          <c:y val="0.18954943132108487"/>
          <c:w val="0.84829044904951734"/>
          <c:h val="0.47694991251093616"/>
        </c:manualLayout>
      </c:layout>
      <c:barChart>
        <c:barDir val="col"/>
        <c:grouping val="clustered"/>
        <c:varyColors val="0"/>
        <c:ser>
          <c:idx val="0"/>
          <c:order val="0"/>
          <c:tx>
            <c:v>'response time'</c:v>
          </c:tx>
          <c:spPr>
            <a:solidFill>
              <a:srgbClr val="C74634"/>
            </a:solidFill>
            <a:ln>
              <a:solidFill>
                <a:schemeClr val="tx1"/>
              </a:solidFill>
            </a:ln>
            <a:effectLst/>
          </c:spPr>
          <c:invertIfNegative val="0"/>
          <c:dLbls>
            <c:spPr>
              <a:noFill/>
              <a:ln>
                <a:noFill/>
              </a:ln>
              <a:effectLst/>
            </c:spPr>
            <c:txPr>
              <a:bodyPr rot="0" spcFirstLastPara="1" vertOverflow="ellipsis" vert="horz" wrap="square" anchor="ctr" anchorCtr="1"/>
              <a:lstStyle/>
              <a:p>
                <a:pPr>
                  <a:defRPr sz="1800" b="0" i="0" u="none" strike="noStrike" kern="1200" baseline="0">
                    <a:solidFill>
                      <a:schemeClr val="tx1">
                        <a:lumMod val="75000"/>
                        <a:lumOff val="25000"/>
                      </a:schemeClr>
                    </a:solidFill>
                    <a:latin typeface="Oracle Sans" panose="020B0503020204020204" pitchFamily="34" charset="0"/>
                    <a:ea typeface="Linux Libertine" panose="02000503000000000000" pitchFamily="2" charset="0"/>
                    <a:cs typeface="Oracle Sans" panose="020B0503020204020204" pitchFamily="34"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Update!$B$9:$B$16</c:f>
              <c:strCache>
                <c:ptCount val="8"/>
                <c:pt idx="0">
                  <c:v>U1 
(D7)</c:v>
                </c:pt>
                <c:pt idx="1">
                  <c:v>U2
(D7)</c:v>
                </c:pt>
                <c:pt idx="2">
                  <c:v>U3
(D7)</c:v>
                </c:pt>
                <c:pt idx="3">
                  <c:v>U4
(D7)</c:v>
                </c:pt>
                <c:pt idx="4">
                  <c:v>U5
(D11)</c:v>
                </c:pt>
                <c:pt idx="5">
                  <c:v>U6
(D11)</c:v>
                </c:pt>
                <c:pt idx="6">
                  <c:v>U7 
(D11)</c:v>
                </c:pt>
                <c:pt idx="7">
                  <c:v>U8
(D11)</c:v>
                </c:pt>
              </c:strCache>
            </c:strRef>
          </c:cat>
          <c:val>
            <c:numRef>
              <c:f>Update!$I$9:$I$16</c:f>
              <c:numCache>
                <c:formatCode>0\x</c:formatCode>
                <c:ptCount val="8"/>
                <c:pt idx="0">
                  <c:v>17.453271028037381</c:v>
                </c:pt>
                <c:pt idx="1">
                  <c:v>9.6674208144796374</c:v>
                </c:pt>
                <c:pt idx="2">
                  <c:v>7.8546168958742628</c:v>
                </c:pt>
                <c:pt idx="3">
                  <c:v>7.123364485981309</c:v>
                </c:pt>
                <c:pt idx="4">
                  <c:v>111.79166666666666</c:v>
                </c:pt>
                <c:pt idx="5">
                  <c:v>124.95238095238095</c:v>
                </c:pt>
                <c:pt idx="6">
                  <c:v>122.22727272727273</c:v>
                </c:pt>
                <c:pt idx="7">
                  <c:v>114.66666666666667</c:v>
                </c:pt>
              </c:numCache>
            </c:numRef>
          </c:val>
          <c:extLst>
            <c:ext xmlns:c16="http://schemas.microsoft.com/office/drawing/2014/chart" uri="{C3380CC4-5D6E-409C-BE32-E72D297353CC}">
              <c16:uniqueId val="{00000000-CCC1-A349-A392-57F607D03267}"/>
            </c:ext>
          </c:extLst>
        </c:ser>
        <c:dLbls>
          <c:showLegendKey val="0"/>
          <c:showVal val="0"/>
          <c:showCatName val="0"/>
          <c:showSerName val="0"/>
          <c:showPercent val="0"/>
          <c:showBubbleSize val="0"/>
        </c:dLbls>
        <c:gapWidth val="219"/>
        <c:overlap val="-27"/>
        <c:axId val="390112936"/>
        <c:axId val="390115680"/>
      </c:barChart>
      <c:catAx>
        <c:axId val="3901129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Oracle Sans" panose="020B0503020204020204" pitchFamily="34" charset="0"/>
                <a:ea typeface="Linux Libertine" panose="02000503000000000000" pitchFamily="2" charset="0"/>
                <a:cs typeface="Oracle Sans" panose="020B0503020204020204" pitchFamily="34" charset="0"/>
              </a:defRPr>
            </a:pPr>
            <a:endParaRPr lang="en-US"/>
          </a:p>
        </c:txPr>
        <c:crossAx val="390115680"/>
        <c:crosses val="autoZero"/>
        <c:auto val="1"/>
        <c:lblAlgn val="ctr"/>
        <c:lblOffset val="100"/>
        <c:noMultiLvlLbl val="0"/>
      </c:catAx>
      <c:valAx>
        <c:axId val="390115680"/>
        <c:scaling>
          <c:orientation val="minMax"/>
          <c:max val="140"/>
          <c:min val="0"/>
        </c:scaling>
        <c:delete val="0"/>
        <c:axPos val="l"/>
        <c:majorGridlines>
          <c:spPr>
            <a:ln w="9525" cap="flat" cmpd="sng" algn="ctr">
              <a:solidFill>
                <a:schemeClr val="tx1">
                  <a:lumMod val="15000"/>
                  <a:lumOff val="85000"/>
                </a:schemeClr>
              </a:solidFill>
              <a:round/>
            </a:ln>
            <a:effectLst/>
          </c:spPr>
        </c:majorGridlines>
        <c:numFmt formatCode="0\x" sourceLinked="1"/>
        <c:majorTickMark val="none"/>
        <c:minorTickMark val="none"/>
        <c:tickLblPos val="nextTo"/>
        <c:spPr>
          <a:noFill/>
          <a:ln>
            <a:noFill/>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Oracle Sans" panose="020B0503020204020204" pitchFamily="34" charset="0"/>
                <a:ea typeface="Linux Libertine" panose="02000503000000000000" pitchFamily="2" charset="0"/>
                <a:cs typeface="Oracle Sans" panose="020B0503020204020204" pitchFamily="34" charset="0"/>
              </a:defRPr>
            </a:pPr>
            <a:endParaRPr lang="en-US"/>
          </a:p>
        </c:txPr>
        <c:crossAx val="390112936"/>
        <c:crosses val="autoZero"/>
        <c:crossBetween val="between"/>
        <c:majorUnit val="40"/>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800">
          <a:latin typeface="Oracle Sans" panose="020B0503020204020204" pitchFamily="34" charset="0"/>
          <a:ea typeface="Linux Libertine" panose="02000503000000000000" pitchFamily="2" charset="0"/>
          <a:cs typeface="Oracle Sans" panose="020B0503020204020204" pitchFamily="34" charset="0"/>
        </a:defRPr>
      </a:pPr>
      <a:endParaRPr lang="en-US"/>
    </a:p>
  </c:txPr>
  <c:externalData r:id="rId4">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554425A-3696-4DFB-B808-D2B88F3EB7C0}"/>
              </a:ext>
            </a:extLst>
          </p:cNvPr>
          <p:cNvSpPr>
            <a:spLocks noGrp="1"/>
          </p:cNvSpPr>
          <p:nvPr>
            <p:ph type="hdr" sz="quarter"/>
          </p:nvPr>
        </p:nvSpPr>
        <p:spPr>
          <a:xfrm>
            <a:off x="2" y="1"/>
            <a:ext cx="3169919" cy="619364"/>
          </a:xfrm>
          <a:prstGeom prst="rect">
            <a:avLst/>
          </a:prstGeom>
        </p:spPr>
        <p:txBody>
          <a:bodyPr vert="horz" lIns="112299" tIns="56150" rIns="112299" bIns="56150" rtlCol="0"/>
          <a:lstStyle>
            <a:lvl1pPr algn="l">
              <a:defRPr sz="1600"/>
            </a:lvl1pPr>
          </a:lstStyle>
          <a:p>
            <a:endParaRPr lang="en-US" dirty="0"/>
          </a:p>
        </p:txBody>
      </p:sp>
      <p:sp>
        <p:nvSpPr>
          <p:cNvPr id="3" name="Date Placeholder 2">
            <a:extLst>
              <a:ext uri="{FF2B5EF4-FFF2-40B4-BE49-F238E27FC236}">
                <a16:creationId xmlns:a16="http://schemas.microsoft.com/office/drawing/2014/main" id="{8F51457F-2D60-4187-92B7-C5BBED78E963}"/>
              </a:ext>
            </a:extLst>
          </p:cNvPr>
          <p:cNvSpPr>
            <a:spLocks noGrp="1"/>
          </p:cNvSpPr>
          <p:nvPr>
            <p:ph type="dt" sz="quarter" idx="1"/>
          </p:nvPr>
        </p:nvSpPr>
        <p:spPr>
          <a:xfrm>
            <a:off x="4143589" y="1"/>
            <a:ext cx="3169919" cy="619364"/>
          </a:xfrm>
          <a:prstGeom prst="rect">
            <a:avLst/>
          </a:prstGeom>
        </p:spPr>
        <p:txBody>
          <a:bodyPr vert="horz" lIns="112299" tIns="56150" rIns="112299" bIns="56150" rtlCol="0"/>
          <a:lstStyle>
            <a:lvl1pPr algn="r">
              <a:defRPr sz="1600"/>
            </a:lvl1pPr>
          </a:lstStyle>
          <a:p>
            <a:fld id="{320DD655-51D6-466D-8D72-5C78765FC630}" type="datetimeFigureOut">
              <a:rPr lang="en-US" smtClean="0"/>
              <a:t>6/8/20</a:t>
            </a:fld>
            <a:endParaRPr lang="en-US"/>
          </a:p>
        </p:txBody>
      </p:sp>
      <p:sp>
        <p:nvSpPr>
          <p:cNvPr id="4" name="Footer Placeholder 3">
            <a:extLst>
              <a:ext uri="{FF2B5EF4-FFF2-40B4-BE49-F238E27FC236}">
                <a16:creationId xmlns:a16="http://schemas.microsoft.com/office/drawing/2014/main" id="{53FA8CCD-D5C0-4680-BEFC-52889AACDB6E}"/>
              </a:ext>
            </a:extLst>
          </p:cNvPr>
          <p:cNvSpPr>
            <a:spLocks noGrp="1"/>
          </p:cNvSpPr>
          <p:nvPr>
            <p:ph type="ftr" sz="quarter" idx="2"/>
          </p:nvPr>
        </p:nvSpPr>
        <p:spPr>
          <a:xfrm>
            <a:off x="2" y="11725038"/>
            <a:ext cx="3169919" cy="619362"/>
          </a:xfrm>
          <a:prstGeom prst="rect">
            <a:avLst/>
          </a:prstGeom>
        </p:spPr>
        <p:txBody>
          <a:bodyPr vert="horz" lIns="112299" tIns="56150" rIns="112299" bIns="56150" rtlCol="0" anchor="b"/>
          <a:lstStyle>
            <a:lvl1pPr algn="l">
              <a:defRPr sz="1600"/>
            </a:lvl1pPr>
          </a:lstStyle>
          <a:p>
            <a:endParaRPr lang="en-US"/>
          </a:p>
        </p:txBody>
      </p:sp>
      <p:sp>
        <p:nvSpPr>
          <p:cNvPr id="5" name="Slide Number Placeholder 4">
            <a:extLst>
              <a:ext uri="{FF2B5EF4-FFF2-40B4-BE49-F238E27FC236}">
                <a16:creationId xmlns:a16="http://schemas.microsoft.com/office/drawing/2014/main" id="{3E50B35B-8976-44A2-B80D-FC8BD07A167F}"/>
              </a:ext>
            </a:extLst>
          </p:cNvPr>
          <p:cNvSpPr>
            <a:spLocks noGrp="1"/>
          </p:cNvSpPr>
          <p:nvPr>
            <p:ph type="sldNum" sz="quarter" idx="3"/>
          </p:nvPr>
        </p:nvSpPr>
        <p:spPr>
          <a:xfrm>
            <a:off x="4143589" y="11725038"/>
            <a:ext cx="3169919" cy="619362"/>
          </a:xfrm>
          <a:prstGeom prst="rect">
            <a:avLst/>
          </a:prstGeom>
        </p:spPr>
        <p:txBody>
          <a:bodyPr vert="horz" lIns="112299" tIns="56150" rIns="112299" bIns="56150" rtlCol="0" anchor="b"/>
          <a:lstStyle>
            <a:lvl1pPr algn="r">
              <a:defRPr sz="1600"/>
            </a:lvl1pPr>
          </a:lstStyle>
          <a:p>
            <a:fld id="{9D34DC6F-9D14-4548-8221-51EE6F5B6657}" type="slidenum">
              <a:rPr lang="en-US" smtClean="0"/>
              <a:t>‹#›</a:t>
            </a:fld>
            <a:endParaRPr lang="en-US"/>
          </a:p>
        </p:txBody>
      </p:sp>
    </p:spTree>
    <p:extLst>
      <p:ext uri="{BB962C8B-B14F-4D97-AF65-F5344CB8AC3E}">
        <p14:creationId xmlns:p14="http://schemas.microsoft.com/office/powerpoint/2010/main" val="126012783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1"/>
            <a:ext cx="3169919" cy="619364"/>
          </a:xfrm>
          <a:prstGeom prst="rect">
            <a:avLst/>
          </a:prstGeom>
        </p:spPr>
        <p:txBody>
          <a:bodyPr vert="horz" lIns="112299" tIns="56150" rIns="112299" bIns="56150" rtlCol="0"/>
          <a:lstStyle>
            <a:lvl1pPr algn="l">
              <a:defRPr sz="1600"/>
            </a:lvl1pPr>
          </a:lstStyle>
          <a:p>
            <a:endParaRPr lang="en-US"/>
          </a:p>
        </p:txBody>
      </p:sp>
      <p:sp>
        <p:nvSpPr>
          <p:cNvPr id="3" name="Date Placeholder 2"/>
          <p:cNvSpPr>
            <a:spLocks noGrp="1"/>
          </p:cNvSpPr>
          <p:nvPr>
            <p:ph type="dt" idx="1"/>
          </p:nvPr>
        </p:nvSpPr>
        <p:spPr>
          <a:xfrm>
            <a:off x="4143589" y="1"/>
            <a:ext cx="3169919" cy="619364"/>
          </a:xfrm>
          <a:prstGeom prst="rect">
            <a:avLst/>
          </a:prstGeom>
        </p:spPr>
        <p:txBody>
          <a:bodyPr vert="horz" lIns="112299" tIns="56150" rIns="112299" bIns="56150" rtlCol="0"/>
          <a:lstStyle>
            <a:lvl1pPr algn="r">
              <a:defRPr sz="1600"/>
            </a:lvl1pPr>
          </a:lstStyle>
          <a:p>
            <a:fld id="{4F9C25BA-F9B0-4418-8CA0-3A9DF1256BA5}" type="datetimeFigureOut">
              <a:rPr lang="en-US" smtClean="0"/>
              <a:t>6/8/20</a:t>
            </a:fld>
            <a:endParaRPr lang="en-US"/>
          </a:p>
        </p:txBody>
      </p:sp>
      <p:sp>
        <p:nvSpPr>
          <p:cNvPr id="4" name="Slide Image Placeholder 3"/>
          <p:cNvSpPr>
            <a:spLocks noGrp="1" noRot="1" noChangeAspect="1"/>
          </p:cNvSpPr>
          <p:nvPr>
            <p:ph type="sldImg" idx="2"/>
          </p:nvPr>
        </p:nvSpPr>
        <p:spPr>
          <a:xfrm>
            <a:off x="-44450" y="1543050"/>
            <a:ext cx="7404100" cy="4165600"/>
          </a:xfrm>
          <a:prstGeom prst="rect">
            <a:avLst/>
          </a:prstGeom>
          <a:noFill/>
          <a:ln w="12700">
            <a:solidFill>
              <a:prstClr val="black"/>
            </a:solidFill>
          </a:ln>
        </p:spPr>
        <p:txBody>
          <a:bodyPr vert="horz" lIns="112299" tIns="56150" rIns="112299" bIns="56150" rtlCol="0" anchor="ctr"/>
          <a:lstStyle/>
          <a:p>
            <a:endParaRPr lang="en-US"/>
          </a:p>
        </p:txBody>
      </p:sp>
      <p:sp>
        <p:nvSpPr>
          <p:cNvPr id="5" name="Notes Placeholder 4"/>
          <p:cNvSpPr>
            <a:spLocks noGrp="1"/>
          </p:cNvSpPr>
          <p:nvPr>
            <p:ph type="body" sz="quarter" idx="3"/>
          </p:nvPr>
        </p:nvSpPr>
        <p:spPr>
          <a:xfrm>
            <a:off x="731520" y="5940742"/>
            <a:ext cx="5852160" cy="4860608"/>
          </a:xfrm>
          <a:prstGeom prst="rect">
            <a:avLst/>
          </a:prstGeom>
          <a:noFill/>
        </p:spPr>
        <p:txBody>
          <a:bodyPr vert="horz" lIns="0" tIns="0" rIns="0" bIns="0" rtlCol="0">
            <a:noAutofit/>
          </a:bodyPr>
          <a:lstStyle/>
          <a:p>
            <a:pPr marR="0" lvl="0" indent="0" fontAlgn="auto">
              <a:lnSpc>
                <a:spcPct val="95000"/>
              </a:lnSpc>
              <a:spcBef>
                <a:spcPts val="736"/>
              </a:spcBef>
              <a:spcAft>
                <a:spcPts val="0"/>
              </a:spcAft>
              <a:buClrTx/>
              <a:buSzTx/>
              <a:buFont typeface="System Font Regular"/>
              <a:buNone/>
              <a:tabLst/>
            </a:pPr>
            <a:r>
              <a:rPr lang="en-US" dirty="0"/>
              <a:t>Edit Master text styles</a:t>
            </a:r>
          </a:p>
          <a:p>
            <a:pPr marL="449199" marR="0" lvl="1" indent="-224599" fontAlgn="auto">
              <a:lnSpc>
                <a:spcPct val="95000"/>
              </a:lnSpc>
              <a:spcBef>
                <a:spcPts val="736"/>
              </a:spcBef>
              <a:spcAft>
                <a:spcPts val="0"/>
              </a:spcAft>
              <a:buClrTx/>
              <a:buSzPct val="100000"/>
              <a:buFont typeface="Arial" panose="020B0604020202020204" pitchFamily="34" charset="0"/>
              <a:buChar char="•"/>
              <a:tabLst/>
            </a:pPr>
            <a:r>
              <a:rPr lang="en-US" dirty="0"/>
              <a:t>Second level</a:t>
            </a:r>
          </a:p>
          <a:p>
            <a:pPr marL="898397" marR="0" lvl="2" indent="-224599" fontAlgn="auto">
              <a:lnSpc>
                <a:spcPct val="95000"/>
              </a:lnSpc>
              <a:spcBef>
                <a:spcPts val="491"/>
              </a:spcBef>
              <a:spcAft>
                <a:spcPts val="0"/>
              </a:spcAft>
              <a:buClrTx/>
              <a:buSzPct val="120000"/>
              <a:buFont typeface="System Font Regular"/>
              <a:buChar char="-"/>
              <a:tabLst/>
            </a:pPr>
            <a:r>
              <a:rPr lang="en-US" dirty="0"/>
              <a:t>Third level</a:t>
            </a:r>
          </a:p>
          <a:p>
            <a:pPr marL="1347596" marR="0" lvl="3" indent="-224599" fontAlgn="auto">
              <a:lnSpc>
                <a:spcPct val="95000"/>
              </a:lnSpc>
              <a:spcBef>
                <a:spcPts val="491"/>
              </a:spcBef>
              <a:spcAft>
                <a:spcPts val="0"/>
              </a:spcAft>
              <a:buClrTx/>
              <a:buSzPct val="100000"/>
              <a:buFont typeface="System Font Regular"/>
              <a:buChar char="◦"/>
              <a:tabLst/>
            </a:pPr>
            <a:r>
              <a:rPr lang="en-US" dirty="0"/>
              <a:t>Fourth level</a:t>
            </a:r>
          </a:p>
          <a:p>
            <a:pPr marL="1796796" marR="0" lvl="4" indent="-224599" fontAlgn="auto">
              <a:lnSpc>
                <a:spcPct val="95000"/>
              </a:lnSpc>
              <a:spcBef>
                <a:spcPts val="491"/>
              </a:spcBef>
              <a:spcAft>
                <a:spcPts val="0"/>
              </a:spcAft>
              <a:buClrTx/>
              <a:buSzTx/>
              <a:buFont typeface="System Font Regular"/>
              <a:buChar char="•"/>
              <a:tabLst/>
            </a:pPr>
            <a:r>
              <a:rPr lang="en-US" dirty="0"/>
              <a:t>Fifth level</a:t>
            </a:r>
          </a:p>
        </p:txBody>
      </p:sp>
      <p:sp>
        <p:nvSpPr>
          <p:cNvPr id="7" name="Slide Number Placeholder 6"/>
          <p:cNvSpPr>
            <a:spLocks noGrp="1"/>
          </p:cNvSpPr>
          <p:nvPr>
            <p:ph type="sldNum" sz="quarter" idx="5"/>
          </p:nvPr>
        </p:nvSpPr>
        <p:spPr>
          <a:xfrm>
            <a:off x="4143589" y="11725038"/>
            <a:ext cx="3169919" cy="619362"/>
          </a:xfrm>
          <a:prstGeom prst="rect">
            <a:avLst/>
          </a:prstGeom>
        </p:spPr>
        <p:txBody>
          <a:bodyPr vert="horz" lIns="112299" tIns="56150" rIns="112299" bIns="56150" rtlCol="0" anchor="b"/>
          <a:lstStyle>
            <a:lvl1pPr algn="r">
              <a:defRPr sz="1600"/>
            </a:lvl1pPr>
          </a:lstStyle>
          <a:p>
            <a:fld id="{9EDC5964-3162-43B5-B1EC-63C8D166D7D3}" type="slidenum">
              <a:rPr lang="en-US" smtClean="0"/>
              <a:t>‹#›</a:t>
            </a:fld>
            <a:endParaRPr lang="en-US"/>
          </a:p>
        </p:txBody>
      </p:sp>
      <p:sp>
        <p:nvSpPr>
          <p:cNvPr id="6" name="Footer Placeholder 5"/>
          <p:cNvSpPr>
            <a:spLocks noGrp="1"/>
          </p:cNvSpPr>
          <p:nvPr>
            <p:ph type="ftr" sz="quarter" idx="4"/>
          </p:nvPr>
        </p:nvSpPr>
        <p:spPr>
          <a:xfrm>
            <a:off x="2" y="11725038"/>
            <a:ext cx="3169919" cy="619362"/>
          </a:xfrm>
          <a:prstGeom prst="rect">
            <a:avLst/>
          </a:prstGeom>
        </p:spPr>
        <p:txBody>
          <a:bodyPr vert="horz" lIns="112299" tIns="56150" rIns="112299" bIns="56150" rtlCol="0" anchor="b"/>
          <a:lstStyle>
            <a:lvl1pPr algn="l">
              <a:defRPr sz="1600"/>
            </a:lvl1pPr>
          </a:lstStyle>
          <a:p>
            <a:endParaRPr lang="en-US"/>
          </a:p>
        </p:txBody>
      </p:sp>
    </p:spTree>
    <p:extLst>
      <p:ext uri="{BB962C8B-B14F-4D97-AF65-F5344CB8AC3E}">
        <p14:creationId xmlns:p14="http://schemas.microsoft.com/office/powerpoint/2010/main" val="684971693"/>
      </p:ext>
    </p:extLst>
  </p:cSld>
  <p:clrMap bg1="lt1" tx1="dk1" bg2="lt2" tx2="dk2" accent1="accent1" accent2="accent2" accent3="accent3" accent4="accent4" accent5="accent5" accent6="accent6" hlink="hlink" folHlink="folHlink"/>
  <p:notesStyle>
    <a:lvl1pPr marL="0" algn="l" defTabSz="914400" rtl="0" eaLnBrk="1" latinLnBrk="0" hangingPunct="1">
      <a:defRPr lang="en-US" sz="1200" b="0" i="0" kern="1200">
        <a:solidFill>
          <a:schemeClr val="tx1"/>
        </a:solidFill>
        <a:latin typeface="+mn-lt"/>
        <a:ea typeface="+mn-ea"/>
        <a:cs typeface="Oracle Sans" panose="020B0503020204020204" pitchFamily="34" charset="0"/>
      </a:defRPr>
    </a:lvl1pPr>
    <a:lvl2pPr marL="457200" algn="l" defTabSz="914400" rtl="0" eaLnBrk="1" latinLnBrk="0" hangingPunct="1">
      <a:defRPr lang="en-US" sz="1200" b="0" i="0" kern="1200">
        <a:solidFill>
          <a:schemeClr val="tx1"/>
        </a:solidFill>
        <a:latin typeface="+mn-lt"/>
        <a:ea typeface="+mn-ea"/>
        <a:cs typeface="Oracle Sans" panose="020B0503020204020204" pitchFamily="34" charset="0"/>
      </a:defRPr>
    </a:lvl2pPr>
    <a:lvl3pPr marL="914400" algn="l" defTabSz="914400" rtl="0" eaLnBrk="1" latinLnBrk="0" hangingPunct="1">
      <a:defRPr lang="en-US" sz="1100" kern="1200">
        <a:solidFill>
          <a:schemeClr val="tx1"/>
        </a:solidFill>
        <a:latin typeface="Oracle Sans Light" panose="020B0403020204020204" pitchFamily="34" charset="0"/>
        <a:ea typeface="+mn-ea"/>
        <a:cs typeface="Oracle Sans Light" panose="020B0403020204020204" pitchFamily="34" charset="0"/>
      </a:defRPr>
    </a:lvl3pPr>
    <a:lvl4pPr marL="1371600" algn="l" defTabSz="914400" rtl="0" eaLnBrk="1" latinLnBrk="0" hangingPunct="1">
      <a:defRPr lang="en-US" sz="1050" kern="1200">
        <a:solidFill>
          <a:schemeClr val="tx1"/>
        </a:solidFill>
        <a:latin typeface="Oracle Sans Light" panose="020B0403020204020204" pitchFamily="34" charset="0"/>
        <a:ea typeface="+mn-ea"/>
        <a:cs typeface="Oracle Sans Light" panose="020B0403020204020204" pitchFamily="34" charset="0"/>
      </a:defRPr>
    </a:lvl4pPr>
    <a:lvl5pPr marL="1828800" algn="l" defTabSz="914400" rtl="0" eaLnBrk="1" latinLnBrk="0" hangingPunct="1">
      <a:defRPr lang="en-US" sz="1000" kern="1200">
        <a:solidFill>
          <a:schemeClr val="tx1"/>
        </a:solidFill>
        <a:latin typeface="Oracle Sans Light" panose="020B0403020204020204" pitchFamily="34" charset="0"/>
        <a:ea typeface="+mn-ea"/>
        <a:cs typeface="Oracle Sans Light" panose="020B040302020402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DC5964-3162-43B5-B1EC-63C8D166D7D3}" type="slidenum">
              <a:rPr lang="en-US" smtClean="0"/>
              <a:t>1</a:t>
            </a:fld>
            <a:endParaRPr lang="en-US"/>
          </a:p>
        </p:txBody>
      </p:sp>
    </p:spTree>
    <p:extLst>
      <p:ext uri="{BB962C8B-B14F-4D97-AF65-F5344CB8AC3E}">
        <p14:creationId xmlns:p14="http://schemas.microsoft.com/office/powerpoint/2010/main" val="38837068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EDC5964-3162-43B5-B1EC-63C8D166D7D3}" type="slidenum">
              <a:rPr lang="en-US" smtClean="0"/>
              <a:t>13</a:t>
            </a:fld>
            <a:endParaRPr lang="en-US"/>
          </a:p>
        </p:txBody>
      </p:sp>
    </p:spTree>
    <p:extLst>
      <p:ext uri="{BB962C8B-B14F-4D97-AF65-F5344CB8AC3E}">
        <p14:creationId xmlns:p14="http://schemas.microsoft.com/office/powerpoint/2010/main" val="7727797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DC5964-3162-43B5-B1EC-63C8D166D7D3}" type="slidenum">
              <a:rPr lang="en-US" smtClean="0"/>
              <a:t>14</a:t>
            </a:fld>
            <a:endParaRPr lang="en-US"/>
          </a:p>
        </p:txBody>
      </p:sp>
    </p:spTree>
    <p:extLst>
      <p:ext uri="{BB962C8B-B14F-4D97-AF65-F5344CB8AC3E}">
        <p14:creationId xmlns:p14="http://schemas.microsoft.com/office/powerpoint/2010/main" val="17450742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DC5964-3162-43B5-B1EC-63C8D166D7D3}" type="slidenum">
              <a:rPr lang="en-US" smtClean="0"/>
              <a:t>16</a:t>
            </a:fld>
            <a:endParaRPr lang="en-US"/>
          </a:p>
        </p:txBody>
      </p:sp>
    </p:spTree>
    <p:extLst>
      <p:ext uri="{BB962C8B-B14F-4D97-AF65-F5344CB8AC3E}">
        <p14:creationId xmlns:p14="http://schemas.microsoft.com/office/powerpoint/2010/main" val="20886961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DC5964-3162-43B5-B1EC-63C8D166D7D3}" type="slidenum">
              <a:rPr lang="en-US" smtClean="0"/>
              <a:t>17</a:t>
            </a:fld>
            <a:endParaRPr lang="en-US"/>
          </a:p>
        </p:txBody>
      </p:sp>
    </p:spTree>
    <p:extLst>
      <p:ext uri="{BB962C8B-B14F-4D97-AF65-F5344CB8AC3E}">
        <p14:creationId xmlns:p14="http://schemas.microsoft.com/office/powerpoint/2010/main" val="27181900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DC5964-3162-43B5-B1EC-63C8D166D7D3}" type="slidenum">
              <a:rPr lang="en-US" smtClean="0"/>
              <a:t>18</a:t>
            </a:fld>
            <a:endParaRPr lang="en-US"/>
          </a:p>
        </p:txBody>
      </p:sp>
    </p:spTree>
    <p:extLst>
      <p:ext uri="{BB962C8B-B14F-4D97-AF65-F5344CB8AC3E}">
        <p14:creationId xmlns:p14="http://schemas.microsoft.com/office/powerpoint/2010/main" val="1043259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EDC5964-3162-43B5-B1EC-63C8D166D7D3}" type="slidenum">
              <a:rPr lang="en-US" smtClean="0"/>
              <a:t>19</a:t>
            </a:fld>
            <a:endParaRPr lang="en-US"/>
          </a:p>
        </p:txBody>
      </p:sp>
    </p:spTree>
    <p:extLst>
      <p:ext uri="{BB962C8B-B14F-4D97-AF65-F5344CB8AC3E}">
        <p14:creationId xmlns:p14="http://schemas.microsoft.com/office/powerpoint/2010/main" val="40466924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381000"/>
            <a:ext cx="4572000"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C72D9AE-7182-4680-8F79-479C4181FF08}" type="slidenum">
              <a:rPr lang="en-US" smtClean="0"/>
              <a:pPr/>
              <a:t>21</a:t>
            </a:fld>
            <a:endParaRPr lang="en-US" dirty="0"/>
          </a:p>
        </p:txBody>
      </p:sp>
    </p:spTree>
    <p:extLst>
      <p:ext uri="{BB962C8B-B14F-4D97-AF65-F5344CB8AC3E}">
        <p14:creationId xmlns:p14="http://schemas.microsoft.com/office/powerpoint/2010/main" val="24965287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EDC5964-3162-43B5-B1EC-63C8D166D7D3}" type="slidenum">
              <a:rPr lang="en-US" smtClean="0"/>
              <a:t>23</a:t>
            </a:fld>
            <a:endParaRPr lang="en-US"/>
          </a:p>
        </p:txBody>
      </p:sp>
    </p:spTree>
    <p:extLst>
      <p:ext uri="{BB962C8B-B14F-4D97-AF65-F5344CB8AC3E}">
        <p14:creationId xmlns:p14="http://schemas.microsoft.com/office/powerpoint/2010/main" val="35558566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DC5964-3162-43B5-B1EC-63C8D166D7D3}" type="slidenum">
              <a:rPr lang="en-US" smtClean="0"/>
              <a:t>25</a:t>
            </a:fld>
            <a:endParaRPr lang="en-US"/>
          </a:p>
        </p:txBody>
      </p:sp>
    </p:spTree>
    <p:extLst>
      <p:ext uri="{BB962C8B-B14F-4D97-AF65-F5344CB8AC3E}">
        <p14:creationId xmlns:p14="http://schemas.microsoft.com/office/powerpoint/2010/main" val="82389204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EDC5964-3162-43B5-B1EC-63C8D166D7D3}" type="slidenum">
              <a:rPr lang="en-US" smtClean="0"/>
              <a:t>27</a:t>
            </a:fld>
            <a:endParaRPr lang="en-US"/>
          </a:p>
        </p:txBody>
      </p:sp>
    </p:spTree>
    <p:extLst>
      <p:ext uri="{BB962C8B-B14F-4D97-AF65-F5344CB8AC3E}">
        <p14:creationId xmlns:p14="http://schemas.microsoft.com/office/powerpoint/2010/main" val="18328602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DC5964-3162-43B5-B1EC-63C8D166D7D3}" type="slidenum">
              <a:rPr lang="en-US" smtClean="0"/>
              <a:t>2</a:t>
            </a:fld>
            <a:endParaRPr lang="en-US"/>
          </a:p>
        </p:txBody>
      </p:sp>
    </p:spTree>
    <p:extLst>
      <p:ext uri="{BB962C8B-B14F-4D97-AF65-F5344CB8AC3E}">
        <p14:creationId xmlns:p14="http://schemas.microsoft.com/office/powerpoint/2010/main" val="388342773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DC5964-3162-43B5-B1EC-63C8D166D7D3}" type="slidenum">
              <a:rPr lang="en-US" smtClean="0"/>
              <a:t>29</a:t>
            </a:fld>
            <a:endParaRPr lang="en-US"/>
          </a:p>
        </p:txBody>
      </p:sp>
    </p:spTree>
    <p:extLst>
      <p:ext uri="{BB962C8B-B14F-4D97-AF65-F5344CB8AC3E}">
        <p14:creationId xmlns:p14="http://schemas.microsoft.com/office/powerpoint/2010/main" val="39443889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EDC5964-3162-43B5-B1EC-63C8D166D7D3}" type="slidenum">
              <a:rPr lang="en-US" smtClean="0"/>
              <a:t>31</a:t>
            </a:fld>
            <a:endParaRPr lang="en-US"/>
          </a:p>
        </p:txBody>
      </p:sp>
    </p:spTree>
    <p:extLst>
      <p:ext uri="{BB962C8B-B14F-4D97-AF65-F5344CB8AC3E}">
        <p14:creationId xmlns:p14="http://schemas.microsoft.com/office/powerpoint/2010/main" val="375877540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EDC5964-3162-43B5-B1EC-63C8D166D7D3}" type="slidenum">
              <a:rPr lang="en-US" smtClean="0"/>
              <a:t>34</a:t>
            </a:fld>
            <a:endParaRPr lang="en-US"/>
          </a:p>
        </p:txBody>
      </p:sp>
    </p:spTree>
    <p:extLst>
      <p:ext uri="{BB962C8B-B14F-4D97-AF65-F5344CB8AC3E}">
        <p14:creationId xmlns:p14="http://schemas.microsoft.com/office/powerpoint/2010/main" val="243182738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DC5964-3162-43B5-B1EC-63C8D166D7D3}" type="slidenum">
              <a:rPr lang="en-US" smtClean="0"/>
              <a:t>35</a:t>
            </a:fld>
            <a:endParaRPr lang="en-US"/>
          </a:p>
        </p:txBody>
      </p:sp>
    </p:spTree>
    <p:extLst>
      <p:ext uri="{BB962C8B-B14F-4D97-AF65-F5344CB8AC3E}">
        <p14:creationId xmlns:p14="http://schemas.microsoft.com/office/powerpoint/2010/main" val="213564791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EDC5964-3162-43B5-B1EC-63C8D166D7D3}" type="slidenum">
              <a:rPr lang="en-US" smtClean="0"/>
              <a:t>43</a:t>
            </a:fld>
            <a:endParaRPr lang="en-US"/>
          </a:p>
        </p:txBody>
      </p:sp>
    </p:spTree>
    <p:extLst>
      <p:ext uri="{BB962C8B-B14F-4D97-AF65-F5344CB8AC3E}">
        <p14:creationId xmlns:p14="http://schemas.microsoft.com/office/powerpoint/2010/main" val="5236943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DC5964-3162-43B5-B1EC-63C8D166D7D3}" type="slidenum">
              <a:rPr lang="en-US" smtClean="0"/>
              <a:t>3</a:t>
            </a:fld>
            <a:endParaRPr lang="en-US"/>
          </a:p>
        </p:txBody>
      </p:sp>
    </p:spTree>
    <p:extLst>
      <p:ext uri="{BB962C8B-B14F-4D97-AF65-F5344CB8AC3E}">
        <p14:creationId xmlns:p14="http://schemas.microsoft.com/office/powerpoint/2010/main" val="12435413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DC5964-3162-43B5-B1EC-63C8D166D7D3}" type="slidenum">
              <a:rPr lang="en-US" smtClean="0"/>
              <a:t>4</a:t>
            </a:fld>
            <a:endParaRPr lang="en-US"/>
          </a:p>
        </p:txBody>
      </p:sp>
    </p:spTree>
    <p:extLst>
      <p:ext uri="{BB962C8B-B14F-4D97-AF65-F5344CB8AC3E}">
        <p14:creationId xmlns:p14="http://schemas.microsoft.com/office/powerpoint/2010/main" val="25177651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5"/>
          </p:nvPr>
        </p:nvSpPr>
        <p:spPr/>
        <p:txBody>
          <a:bodyPr/>
          <a:lstStyle/>
          <a:p>
            <a:fld id="{9EDC5964-3162-43B5-B1EC-63C8D166D7D3}" type="slidenum">
              <a:rPr lang="en-US" smtClean="0"/>
              <a:t>5</a:t>
            </a:fld>
            <a:endParaRPr lang="en-US"/>
          </a:p>
        </p:txBody>
      </p:sp>
    </p:spTree>
    <p:extLst>
      <p:ext uri="{BB962C8B-B14F-4D97-AF65-F5344CB8AC3E}">
        <p14:creationId xmlns:p14="http://schemas.microsoft.com/office/powerpoint/2010/main" val="13195528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9EDC5964-3162-43B5-B1EC-63C8D166D7D3}" type="slidenum">
              <a:rPr lang="en-US" smtClean="0"/>
              <a:t>6</a:t>
            </a:fld>
            <a:endParaRPr lang="en-US"/>
          </a:p>
        </p:txBody>
      </p:sp>
    </p:spTree>
    <p:extLst>
      <p:ext uri="{BB962C8B-B14F-4D97-AF65-F5344CB8AC3E}">
        <p14:creationId xmlns:p14="http://schemas.microsoft.com/office/powerpoint/2010/main" val="23828100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DC5964-3162-43B5-B1EC-63C8D166D7D3}" type="slidenum">
              <a:rPr lang="en-US" smtClean="0"/>
              <a:t>7</a:t>
            </a:fld>
            <a:endParaRPr lang="en-US"/>
          </a:p>
        </p:txBody>
      </p:sp>
    </p:spTree>
    <p:extLst>
      <p:ext uri="{BB962C8B-B14F-4D97-AF65-F5344CB8AC3E}">
        <p14:creationId xmlns:p14="http://schemas.microsoft.com/office/powerpoint/2010/main" val="38387801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DC5964-3162-43B5-B1EC-63C8D166D7D3}" type="slidenum">
              <a:rPr lang="en-US" smtClean="0"/>
              <a:t>8</a:t>
            </a:fld>
            <a:endParaRPr lang="en-US"/>
          </a:p>
        </p:txBody>
      </p:sp>
    </p:spTree>
    <p:extLst>
      <p:ext uri="{BB962C8B-B14F-4D97-AF65-F5344CB8AC3E}">
        <p14:creationId xmlns:p14="http://schemas.microsoft.com/office/powerpoint/2010/main" val="18024410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EDC5964-3162-43B5-B1EC-63C8D166D7D3}" type="slidenum">
              <a:rPr lang="en-US" smtClean="0"/>
              <a:t>9</a:t>
            </a:fld>
            <a:endParaRPr lang="en-US"/>
          </a:p>
        </p:txBody>
      </p:sp>
    </p:spTree>
    <p:extLst>
      <p:ext uri="{BB962C8B-B14F-4D97-AF65-F5344CB8AC3E}">
        <p14:creationId xmlns:p14="http://schemas.microsoft.com/office/powerpoint/2010/main" val="332512314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3.jpeg"/><Relationship Id="rId1" Type="http://schemas.openxmlformats.org/officeDocument/2006/relationships/slideMaster" Target="../slideMasters/slideMaster1.xml"/><Relationship Id="rId5" Type="http://schemas.openxmlformats.org/officeDocument/2006/relationships/image" Target="../media/image5.svg"/><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3.png"/><Relationship Id="rId1" Type="http://schemas.openxmlformats.org/officeDocument/2006/relationships/slideMaster" Target="../slideMasters/slideMaster1.xml"/><Relationship Id="rId4" Type="http://schemas.openxmlformats.org/officeDocument/2006/relationships/image" Target="../media/image1.emf"/></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16.png"/><Relationship Id="rId1" Type="http://schemas.openxmlformats.org/officeDocument/2006/relationships/slideMaster" Target="../slideMasters/slideMaster1.xml"/><Relationship Id="rId4" Type="http://schemas.openxmlformats.org/officeDocument/2006/relationships/image" Target="../media/image2.jpe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17.png"/><Relationship Id="rId1" Type="http://schemas.openxmlformats.org/officeDocument/2006/relationships/slideMaster" Target="../slideMasters/slideMaster1.xml"/><Relationship Id="rId4" Type="http://schemas.openxmlformats.org/officeDocument/2006/relationships/image" Target="../media/image2.jpe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2.png"/><Relationship Id="rId1" Type="http://schemas.openxmlformats.org/officeDocument/2006/relationships/slideMaster" Target="../slideMasters/slideMaster1.xml"/><Relationship Id="rId4" Type="http://schemas.openxmlformats.org/officeDocument/2006/relationships/image" Target="../media/image1.emf"/></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3.png"/><Relationship Id="rId1" Type="http://schemas.openxmlformats.org/officeDocument/2006/relationships/slideMaster" Target="../slideMasters/slideMaster1.xml"/><Relationship Id="rId4" Type="http://schemas.openxmlformats.org/officeDocument/2006/relationships/image" Target="../media/image1.emf"/></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3.jpeg"/><Relationship Id="rId1" Type="http://schemas.openxmlformats.org/officeDocument/2006/relationships/slideMaster" Target="../slideMasters/slideMaster1.xml"/><Relationship Id="rId5" Type="http://schemas.openxmlformats.org/officeDocument/2006/relationships/image" Target="../media/image7.svg"/><Relationship Id="rId4" Type="http://schemas.openxmlformats.org/officeDocument/2006/relationships/image" Target="../media/image6.pn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18.png"/><Relationship Id="rId1" Type="http://schemas.openxmlformats.org/officeDocument/2006/relationships/slideMaster" Target="../slideMasters/slideMaster1.xml"/><Relationship Id="rId4" Type="http://schemas.openxmlformats.org/officeDocument/2006/relationships/image" Target="../media/image2.jpeg"/></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19.png"/><Relationship Id="rId1" Type="http://schemas.openxmlformats.org/officeDocument/2006/relationships/slideMaster" Target="../slideMasters/slideMaster1.xml"/><Relationship Id="rId4" Type="http://schemas.openxmlformats.org/officeDocument/2006/relationships/image" Target="../media/image2.jpeg"/></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20.png"/><Relationship Id="rId1" Type="http://schemas.openxmlformats.org/officeDocument/2006/relationships/slideMaster" Target="../slideMasters/slideMaster1.xml"/><Relationship Id="rId4" Type="http://schemas.openxmlformats.org/officeDocument/2006/relationships/image" Target="../media/image2.jpeg"/></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21.png"/><Relationship Id="rId1" Type="http://schemas.openxmlformats.org/officeDocument/2006/relationships/slideMaster" Target="../slideMasters/slideMaster1.xml"/><Relationship Id="rId4" Type="http://schemas.openxmlformats.org/officeDocument/2006/relationships/image" Target="../media/image2.jpeg"/></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8.png"/><Relationship Id="rId1" Type="http://schemas.openxmlformats.org/officeDocument/2006/relationships/slideMaster" Target="../slideMasters/slideMaster1.xml"/><Relationship Id="rId5" Type="http://schemas.openxmlformats.org/officeDocument/2006/relationships/image" Target="../media/image5.svg"/><Relationship Id="rId4" Type="http://schemas.openxmlformats.org/officeDocument/2006/relationships/image" Target="../media/image4.png"/></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21.png"/><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22.jpeg"/><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22.jpeg"/><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2.jpeg"/><Relationship Id="rId4" Type="http://schemas.openxmlformats.org/officeDocument/2006/relationships/image" Target="../media/image1.emf"/></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2.jpeg"/><Relationship Id="rId4" Type="http://schemas.openxmlformats.org/officeDocument/2006/relationships/image" Target="../media/image1.emf"/></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7.svg"/><Relationship Id="rId4" Type="http://schemas.openxmlformats.org/officeDocument/2006/relationships/image" Target="../media/image6.png"/></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3.jpeg"/><Relationship Id="rId1" Type="http://schemas.openxmlformats.org/officeDocument/2006/relationships/slideMaster" Target="../slideMasters/slideMaster1.xml"/><Relationship Id="rId5" Type="http://schemas.openxmlformats.org/officeDocument/2006/relationships/image" Target="../media/image5.svg"/><Relationship Id="rId4" Type="http://schemas.openxmlformats.org/officeDocument/2006/relationships/image" Target="../media/image4.png"/></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3.jpeg"/><Relationship Id="rId1" Type="http://schemas.openxmlformats.org/officeDocument/2006/relationships/slideMaster" Target="../slideMasters/slideMaster1.xml"/><Relationship Id="rId5" Type="http://schemas.openxmlformats.org/officeDocument/2006/relationships/image" Target="../media/image5.svg"/><Relationship Id="rId4" Type="http://schemas.openxmlformats.org/officeDocument/2006/relationships/image" Target="../media/image4.png"/></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2.png"/><Relationship Id="rId1" Type="http://schemas.openxmlformats.org/officeDocument/2006/relationships/slideMaster" Target="../slideMasters/slideMaster1.xml"/><Relationship Id="rId4" Type="http://schemas.openxmlformats.org/officeDocument/2006/relationships/image" Target="../media/image1.em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Light - Title with Abstract Border">
    <p:spTree>
      <p:nvGrpSpPr>
        <p:cNvPr id="1" name=""/>
        <p:cNvGrpSpPr/>
        <p:nvPr/>
      </p:nvGrpSpPr>
      <p:grpSpPr>
        <a:xfrm>
          <a:off x="0" y="0"/>
          <a:ext cx="0" cy="0"/>
          <a:chOff x="0" y="0"/>
          <a:chExt cx="0" cy="0"/>
        </a:xfrm>
      </p:grpSpPr>
      <p:pic>
        <p:nvPicPr>
          <p:cNvPr id="11" name="Abstract Illustration">
            <a:extLst>
              <a:ext uri="{FF2B5EF4-FFF2-40B4-BE49-F238E27FC236}">
                <a16:creationId xmlns:a16="http://schemas.microsoft.com/office/drawing/2014/main" id="{E5246624-F21C-C74D-A490-03903A0F5104}"/>
              </a:ext>
              <a:ext uri="{C183D7F6-B498-43B3-948B-1728B52AA6E4}">
                <adec:decorative xmlns:adec="http://schemas.microsoft.com/office/drawing/2017/decorative" val="1"/>
              </a:ext>
            </a:extLst>
          </p:cNvPr>
          <p:cNvPicPr>
            <a:picLocks noChangeAspect="1"/>
          </p:cNvPicPr>
          <p:nvPr userDrawn="1"/>
        </p:nvPicPr>
        <p:blipFill>
          <a:blip r:embed="rId2" cstate="email">
            <a:extLst>
              <a:ext uri="{28A0092B-C50C-407E-A947-70E740481C1C}">
                <a14:useLocalDpi xmlns:a14="http://schemas.microsoft.com/office/drawing/2010/main" val="0"/>
              </a:ext>
            </a:extLst>
          </a:blip>
          <a:srcRect/>
          <a:stretch>
            <a:fillRect/>
          </a:stretch>
        </p:blipFill>
        <p:spPr>
          <a:xfrm>
            <a:off x="0" y="0"/>
            <a:ext cx="12192000" cy="6858000"/>
          </a:xfrm>
          <a:custGeom>
            <a:avLst/>
            <a:gdLst>
              <a:gd name="connsiteX0" fmla="*/ 761999 w 12192000"/>
              <a:gd name="connsiteY0" fmla="*/ 587874 h 6858000"/>
              <a:gd name="connsiteX1" fmla="*/ 761999 w 12192000"/>
              <a:gd name="connsiteY1" fmla="*/ 6270127 h 6858000"/>
              <a:gd name="connsiteX2" fmla="*/ 11430000 w 12192000"/>
              <a:gd name="connsiteY2" fmla="*/ 6270127 h 6858000"/>
              <a:gd name="connsiteX3" fmla="*/ 11430000 w 12192000"/>
              <a:gd name="connsiteY3" fmla="*/ 587874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761999" y="587874"/>
                </a:moveTo>
                <a:lnTo>
                  <a:pt x="761999" y="6270127"/>
                </a:lnTo>
                <a:lnTo>
                  <a:pt x="11430000" y="6270127"/>
                </a:lnTo>
                <a:lnTo>
                  <a:pt x="11430000" y="587874"/>
                </a:lnTo>
                <a:close/>
                <a:moveTo>
                  <a:pt x="0" y="0"/>
                </a:moveTo>
                <a:lnTo>
                  <a:pt x="12192000" y="0"/>
                </a:lnTo>
                <a:lnTo>
                  <a:pt x="12192000" y="6858000"/>
                </a:lnTo>
                <a:lnTo>
                  <a:pt x="0" y="6858000"/>
                </a:lnTo>
                <a:close/>
              </a:path>
            </a:pathLst>
          </a:custGeom>
        </p:spPr>
      </p:pic>
      <p:pic>
        <p:nvPicPr>
          <p:cNvPr id="14" name="OTag">
            <a:extLst>
              <a:ext uri="{FF2B5EF4-FFF2-40B4-BE49-F238E27FC236}">
                <a16:creationId xmlns:a16="http://schemas.microsoft.com/office/drawing/2014/main" id="{4987BBB5-F60C-46AC-ACA7-E632A225DA71}"/>
              </a:ext>
              <a:ext uri="{C183D7F6-B498-43B3-948B-1728B52AA6E4}">
                <adec:decorative xmlns:adec="http://schemas.microsoft.com/office/drawing/2017/decorative" val="1"/>
              </a:ext>
            </a:extLst>
          </p:cNvPr>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pic>
        <p:nvPicPr>
          <p:cNvPr id="10" name="Oracle Logo" descr="Oracle Logo">
            <a:extLst>
              <a:ext uri="{FF2B5EF4-FFF2-40B4-BE49-F238E27FC236}">
                <a16:creationId xmlns:a16="http://schemas.microsoft.com/office/drawing/2014/main" id="{221EC6FF-8F78-9E44-AD47-BEE824DD0F69}"/>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44949" y="1132368"/>
            <a:ext cx="1524893" cy="320040"/>
          </a:xfrm>
          <a:prstGeom prst="rect">
            <a:avLst/>
          </a:prstGeom>
        </p:spPr>
      </p:pic>
      <p:sp>
        <p:nvSpPr>
          <p:cNvPr id="26" name="Title">
            <a:extLst>
              <a:ext uri="{FF2B5EF4-FFF2-40B4-BE49-F238E27FC236}">
                <a16:creationId xmlns:a16="http://schemas.microsoft.com/office/drawing/2014/main" id="{2E021ED4-814D-9648-831F-EDE24ED2D4F8}"/>
              </a:ext>
            </a:extLst>
          </p:cNvPr>
          <p:cNvSpPr>
            <a:spLocks noGrp="1"/>
          </p:cNvSpPr>
          <p:nvPr userDrawn="1">
            <p:ph type="ctrTitle" hasCustomPrompt="1"/>
          </p:nvPr>
        </p:nvSpPr>
        <p:spPr>
          <a:xfrm>
            <a:off x="1018030" y="2459230"/>
            <a:ext cx="10158984" cy="1025922"/>
          </a:xfrm>
        </p:spPr>
        <p:txBody>
          <a:bodyPr wrap="square" anchor="b">
            <a:noAutofit/>
          </a:bodyPr>
          <a:lstStyle>
            <a:lvl1pPr algn="l">
              <a:lnSpc>
                <a:spcPts val="4000"/>
              </a:lnSpc>
              <a:defRPr sz="4000" b="0">
                <a:solidFill>
                  <a:schemeClr val="tx1"/>
                </a:solidFill>
                <a:latin typeface="+mj-lt"/>
              </a:defRPr>
            </a:lvl1pPr>
          </a:lstStyle>
          <a:p>
            <a:r>
              <a:rPr lang="en-US" dirty="0"/>
              <a:t>Title goes here (up to two lines) </a:t>
            </a:r>
            <a:br>
              <a:rPr lang="en-US" dirty="0"/>
            </a:br>
            <a:r>
              <a:rPr lang="en-US" dirty="0"/>
              <a:t>Georgia Regular 40pt</a:t>
            </a:r>
          </a:p>
        </p:txBody>
      </p:sp>
      <p:sp>
        <p:nvSpPr>
          <p:cNvPr id="27" name="Subhead">
            <a:extLst>
              <a:ext uri="{FF2B5EF4-FFF2-40B4-BE49-F238E27FC236}">
                <a16:creationId xmlns:a16="http://schemas.microsoft.com/office/drawing/2014/main" id="{12EB3548-39AB-5846-A4F6-A7D8515AEE59}"/>
              </a:ext>
            </a:extLst>
          </p:cNvPr>
          <p:cNvSpPr>
            <a:spLocks noGrp="1"/>
          </p:cNvSpPr>
          <p:nvPr userDrawn="1">
            <p:ph type="body" sz="quarter" idx="33" hasCustomPrompt="1"/>
          </p:nvPr>
        </p:nvSpPr>
        <p:spPr>
          <a:xfrm>
            <a:off x="1018030" y="3526641"/>
            <a:ext cx="10158984" cy="341247"/>
          </a:xfrm>
          <a:prstGeom prst="rect">
            <a:avLst/>
          </a:prstGeom>
        </p:spPr>
        <p:txBody>
          <a:bodyPr>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400" b="0">
                <a:solidFill>
                  <a:srgbClr val="AE562C"/>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Subhead goes here on one line</a:t>
            </a:r>
          </a:p>
        </p:txBody>
      </p:sp>
      <p:cxnSp>
        <p:nvCxnSpPr>
          <p:cNvPr id="18" name="Accent Mark">
            <a:extLst>
              <a:ext uri="{FF2B5EF4-FFF2-40B4-BE49-F238E27FC236}">
                <a16:creationId xmlns:a16="http://schemas.microsoft.com/office/drawing/2014/main" id="{60D74A94-ECB7-4F26-82F5-3CEB5746D703}"/>
              </a:ext>
              <a:ext uri="{C183D7F6-B498-43B3-948B-1728B52AA6E4}">
                <adec:decorative xmlns:adec="http://schemas.microsoft.com/office/drawing/2017/decorative" val="1"/>
              </a:ext>
            </a:extLst>
          </p:cNvPr>
          <p:cNvCxnSpPr>
            <a:cxnSpLocks/>
          </p:cNvCxnSpPr>
          <p:nvPr userDrawn="1"/>
        </p:nvCxnSpPr>
        <p:spPr>
          <a:xfrm flipH="1">
            <a:off x="1031620" y="4080104"/>
            <a:ext cx="228600" cy="0"/>
          </a:xfrm>
          <a:prstGeom prst="line">
            <a:avLst/>
          </a:prstGeom>
          <a:ln w="38100" cap="flat">
            <a:solidFill>
              <a:srgbClr val="FACD62"/>
            </a:solidFill>
            <a:prstDash val="solid"/>
          </a:ln>
        </p:spPr>
        <p:style>
          <a:lnRef idx="1">
            <a:schemeClr val="accent1"/>
          </a:lnRef>
          <a:fillRef idx="0">
            <a:schemeClr val="accent1"/>
          </a:fillRef>
          <a:effectRef idx="0">
            <a:schemeClr val="accent1"/>
          </a:effectRef>
          <a:fontRef idx="minor">
            <a:schemeClr val="tx1"/>
          </a:fontRef>
        </p:style>
      </p:cxnSp>
      <p:sp>
        <p:nvSpPr>
          <p:cNvPr id="15" name="Text Field">
            <a:extLst>
              <a:ext uri="{FF2B5EF4-FFF2-40B4-BE49-F238E27FC236}">
                <a16:creationId xmlns:a16="http://schemas.microsoft.com/office/drawing/2014/main" id="{5EDA7B8D-9195-5945-993F-1344630DF996}"/>
              </a:ext>
            </a:extLst>
          </p:cNvPr>
          <p:cNvSpPr>
            <a:spLocks noGrp="1"/>
          </p:cNvSpPr>
          <p:nvPr userDrawn="1">
            <p:ph type="body" sz="quarter" idx="35" hasCustomPrompt="1"/>
          </p:nvPr>
        </p:nvSpPr>
        <p:spPr>
          <a:xfrm>
            <a:off x="1018030" y="4335713"/>
            <a:ext cx="5077970" cy="266291"/>
          </a:xfrm>
          <a:prstGeom prst="rect">
            <a:avLst/>
          </a:prstGeom>
          <a:noFill/>
        </p:spPr>
        <p:txBody>
          <a:bodyPr>
            <a:noAutofit/>
          </a:bodyPr>
          <a:lstStyle>
            <a:lvl1pPr>
              <a:defRPr b="1"/>
            </a:lvl1pPr>
          </a:lstStyle>
          <a:p>
            <a:pPr lvl="0"/>
            <a:r>
              <a:rPr lang="en-US" dirty="0"/>
              <a:t>Name</a:t>
            </a:r>
          </a:p>
        </p:txBody>
      </p:sp>
      <p:sp>
        <p:nvSpPr>
          <p:cNvPr id="4" name="Text Field 2">
            <a:extLst>
              <a:ext uri="{FF2B5EF4-FFF2-40B4-BE49-F238E27FC236}">
                <a16:creationId xmlns:a16="http://schemas.microsoft.com/office/drawing/2014/main" id="{7F29C372-9BB3-B540-BC47-46BD6E59417E}"/>
              </a:ext>
            </a:extLst>
          </p:cNvPr>
          <p:cNvSpPr>
            <a:spLocks noGrp="1"/>
          </p:cNvSpPr>
          <p:nvPr userDrawn="1">
            <p:ph type="body" sz="quarter" idx="34" hasCustomPrompt="1"/>
          </p:nvPr>
        </p:nvSpPr>
        <p:spPr>
          <a:xfrm>
            <a:off x="1018030" y="4673306"/>
            <a:ext cx="5077970" cy="895181"/>
          </a:xfrm>
          <a:prstGeom prst="rect">
            <a:avLst/>
          </a:prstGeom>
          <a:noFill/>
        </p:spPr>
        <p:txBody>
          <a:bodyPr>
            <a:noAutofit/>
          </a:bodyPr>
          <a:lstStyle>
            <a:lvl1pPr>
              <a:defRPr/>
            </a:lvl1pPr>
          </a:lstStyle>
          <a:p>
            <a:pPr lvl="0"/>
            <a:r>
              <a:rPr lang="en-US" dirty="0"/>
              <a:t>Presenter’s Title</a:t>
            </a:r>
          </a:p>
          <a:p>
            <a:pPr lvl="0"/>
            <a:r>
              <a:rPr lang="en-US" dirty="0"/>
              <a:t>Organization, Division or Business Unit</a:t>
            </a:r>
          </a:p>
          <a:p>
            <a:pPr lvl="0"/>
            <a:r>
              <a:rPr lang="en-US" dirty="0"/>
              <a:t>Month 00, 2019</a:t>
            </a:r>
          </a:p>
        </p:txBody>
      </p:sp>
    </p:spTree>
    <p:extLst>
      <p:ext uri="{BB962C8B-B14F-4D97-AF65-F5344CB8AC3E}">
        <p14:creationId xmlns:p14="http://schemas.microsoft.com/office/powerpoint/2010/main" val="3358312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Dark - Remote Speaker">
    <p:spTree>
      <p:nvGrpSpPr>
        <p:cNvPr id="1" name=""/>
        <p:cNvGrpSpPr/>
        <p:nvPr/>
      </p:nvGrpSpPr>
      <p:grpSpPr>
        <a:xfrm>
          <a:off x="0" y="0"/>
          <a:ext cx="0" cy="0"/>
          <a:chOff x="0" y="0"/>
          <a:chExt cx="0" cy="0"/>
        </a:xfrm>
      </p:grpSpPr>
      <p:pic>
        <p:nvPicPr>
          <p:cNvPr id="9" name="Data Texture Image">
            <a:extLst>
              <a:ext uri="{FF2B5EF4-FFF2-40B4-BE49-F238E27FC236}">
                <a16:creationId xmlns:a16="http://schemas.microsoft.com/office/drawing/2014/main" id="{E26EC3C8-1E8A-43CD-9CC5-3445436458CA}"/>
              </a:ext>
              <a:ext uri="{C183D7F6-B498-43B3-948B-1728B52AA6E4}">
                <adec:decorative xmlns:adec="http://schemas.microsoft.com/office/drawing/2017/decorative" val="1"/>
              </a:ext>
            </a:extLst>
          </p:cNvPr>
          <p:cNvPicPr>
            <a:picLocks noChangeAspect="1"/>
          </p:cNvPicPr>
          <p:nvPr userDrawn="1"/>
        </p:nvPicPr>
        <p:blipFill rotWithShape="1">
          <a:blip r:embed="rId2" cstate="email">
            <a:alphaModFix amt="20000"/>
            <a:extLst>
              <a:ext uri="{28A0092B-C50C-407E-A947-70E740481C1C}">
                <a14:useLocalDpi xmlns:a14="http://schemas.microsoft.com/office/drawing/2010/main" val="0"/>
              </a:ext>
            </a:extLst>
          </a:blip>
          <a:srcRect r="60000"/>
          <a:stretch/>
        </p:blipFill>
        <p:spPr bwMode="invGray">
          <a:xfrm>
            <a:off x="0" y="0"/>
            <a:ext cx="4876800" cy="6858000"/>
          </a:xfrm>
          <a:prstGeom prst="rect">
            <a:avLst/>
          </a:prstGeom>
        </p:spPr>
      </p:pic>
      <p:pic>
        <p:nvPicPr>
          <p:cNvPr id="11" name="Abstract Pattern Strip">
            <a:extLst>
              <a:ext uri="{FF2B5EF4-FFF2-40B4-BE49-F238E27FC236}">
                <a16:creationId xmlns:a16="http://schemas.microsoft.com/office/drawing/2014/main" id="{A72A4E24-9A0C-4F02-9C88-69D737E41894}"/>
              </a:ext>
              <a:ext uri="{C183D7F6-B498-43B3-948B-1728B52AA6E4}">
                <adec:decorative xmlns:adec="http://schemas.microsoft.com/office/drawing/2017/decorative" val="1"/>
              </a:ext>
            </a:extLst>
          </p:cNvPr>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0" y="0"/>
            <a:ext cx="12192000" cy="254000"/>
          </a:xfrm>
          <a:prstGeom prst="rect">
            <a:avLst/>
          </a:prstGeom>
        </p:spPr>
      </p:pic>
      <p:sp>
        <p:nvSpPr>
          <p:cNvPr id="20" name="Title">
            <a:extLst>
              <a:ext uri="{FF2B5EF4-FFF2-40B4-BE49-F238E27FC236}">
                <a16:creationId xmlns:a16="http://schemas.microsoft.com/office/drawing/2014/main" id="{D94542D5-A1D6-E542-963D-B72B60EDE019}"/>
              </a:ext>
            </a:extLst>
          </p:cNvPr>
          <p:cNvSpPr>
            <a:spLocks noGrp="1"/>
          </p:cNvSpPr>
          <p:nvPr>
            <p:ph type="title" hasCustomPrompt="1"/>
          </p:nvPr>
        </p:nvSpPr>
        <p:spPr>
          <a:xfrm>
            <a:off x="5126736" y="2351724"/>
            <a:ext cx="6297167" cy="822960"/>
          </a:xfrm>
        </p:spPr>
        <p:txBody>
          <a:bodyPr vert="horz" lIns="0" tIns="0" rIns="0" bIns="0" rtlCol="0" anchor="b">
            <a:noAutofit/>
          </a:bodyPr>
          <a:lstStyle>
            <a:lvl1pPr>
              <a:defRPr lang="en-US" sz="2400" b="1" i="0" baseline="0">
                <a:latin typeface="Oracle Sans" panose="020B0503020204020204" pitchFamily="34" charset="0"/>
                <a:ea typeface="+mn-ea"/>
                <a:cs typeface="Oracle Sans" panose="020B0503020204020204" pitchFamily="34" charset="0"/>
              </a:defRPr>
            </a:lvl1pPr>
          </a:lstStyle>
          <a:p>
            <a:pPr marL="0" lvl="0" indent="0">
              <a:spcBef>
                <a:spcPts val="1000"/>
              </a:spcBef>
              <a:buFont typeface="Arial" panose="020B0604020202020204" pitchFamily="34" charset="0"/>
            </a:pPr>
            <a:r>
              <a:rPr lang="en-US" dirty="0"/>
              <a:t>Add title here. Also remove/replace placeholder image as needed.</a:t>
            </a:r>
          </a:p>
        </p:txBody>
      </p:sp>
      <p:cxnSp>
        <p:nvCxnSpPr>
          <p:cNvPr id="17" name="Accent Mark">
            <a:extLst>
              <a:ext uri="{FF2B5EF4-FFF2-40B4-BE49-F238E27FC236}">
                <a16:creationId xmlns:a16="http://schemas.microsoft.com/office/drawing/2014/main" id="{B9A28B0D-33C5-45FC-856B-9D1B7CAA4BFC}"/>
              </a:ext>
              <a:ext uri="{C183D7F6-B498-43B3-948B-1728B52AA6E4}">
                <adec:decorative xmlns:adec="http://schemas.microsoft.com/office/drawing/2017/decorative" val="1"/>
              </a:ext>
            </a:extLst>
          </p:cNvPr>
          <p:cNvCxnSpPr>
            <a:cxnSpLocks/>
          </p:cNvCxnSpPr>
          <p:nvPr userDrawn="1"/>
        </p:nvCxnSpPr>
        <p:spPr>
          <a:xfrm flipH="1">
            <a:off x="5126736" y="3408202"/>
            <a:ext cx="228600" cy="0"/>
          </a:xfrm>
          <a:prstGeom prst="line">
            <a:avLst/>
          </a:prstGeom>
          <a:ln w="38100" cap="flat">
            <a:solidFill>
              <a:srgbClr val="FACD62"/>
            </a:solidFill>
            <a:prstDash val="solid"/>
          </a:ln>
        </p:spPr>
        <p:style>
          <a:lnRef idx="1">
            <a:schemeClr val="accent1"/>
          </a:lnRef>
          <a:fillRef idx="0">
            <a:schemeClr val="accent1"/>
          </a:fillRef>
          <a:effectRef idx="0">
            <a:schemeClr val="accent1"/>
          </a:effectRef>
          <a:fontRef idx="minor">
            <a:schemeClr val="tx1"/>
          </a:fontRef>
        </p:style>
      </p:cxnSp>
      <p:sp>
        <p:nvSpPr>
          <p:cNvPr id="21" name="Text Field">
            <a:extLst>
              <a:ext uri="{FF2B5EF4-FFF2-40B4-BE49-F238E27FC236}">
                <a16:creationId xmlns:a16="http://schemas.microsoft.com/office/drawing/2014/main" id="{517ED098-6976-5549-9CFB-EE89734AF8D4}"/>
              </a:ext>
            </a:extLst>
          </p:cNvPr>
          <p:cNvSpPr>
            <a:spLocks noGrp="1"/>
          </p:cNvSpPr>
          <p:nvPr>
            <p:ph type="body" sz="quarter" idx="16" hasCustomPrompt="1"/>
          </p:nvPr>
        </p:nvSpPr>
        <p:spPr>
          <a:xfrm>
            <a:off x="5126736" y="3662156"/>
            <a:ext cx="6297168" cy="1132486"/>
          </a:xfrm>
          <a:prstGeom prst="rect">
            <a:avLst/>
          </a:prstGeom>
        </p:spPr>
        <p:txBody>
          <a:bodyPr lIns="0" tIns="0" rIns="0" bIns="0">
            <a:normAutofit/>
          </a:bodyPr>
          <a:lstStyle>
            <a:lvl1pPr>
              <a:defRPr sz="2000"/>
            </a:lvl1pPr>
          </a:lstStyle>
          <a:p>
            <a:pPr lvl="0"/>
            <a:r>
              <a:rPr lang="en-US" dirty="0"/>
              <a:t>Title</a:t>
            </a:r>
          </a:p>
          <a:p>
            <a:pPr lvl="0"/>
            <a:r>
              <a:rPr lang="en-US" dirty="0"/>
              <a:t>Company</a:t>
            </a:r>
          </a:p>
          <a:p>
            <a:pPr lvl="0"/>
            <a:r>
              <a:rPr lang="en-US" dirty="0"/>
              <a:t>Date</a:t>
            </a:r>
          </a:p>
        </p:txBody>
      </p:sp>
      <p:sp>
        <p:nvSpPr>
          <p:cNvPr id="6" name="Slide Number">
            <a:extLst>
              <a:ext uri="{FF2B5EF4-FFF2-40B4-BE49-F238E27FC236}">
                <a16:creationId xmlns:a16="http://schemas.microsoft.com/office/drawing/2014/main" id="{B3B74EF8-C058-4095-A81D-CEC96AECC1D3}"/>
              </a:ext>
            </a:extLst>
          </p:cNvPr>
          <p:cNvSpPr>
            <a:spLocks noGrp="1"/>
          </p:cNvSpPr>
          <p:nvPr>
            <p:ph type="sldNum" sz="quarter" idx="19"/>
          </p:nvPr>
        </p:nvSpPr>
        <p:spPr/>
        <p:txBody>
          <a:bodyPr/>
          <a:lstStyle/>
          <a:p>
            <a:fld id="{345D60D9-5372-5F40-9443-0F9AE5BDC3C8}" type="slidenum">
              <a:rPr lang="en-US" smtClean="0"/>
              <a:pPr/>
              <a:t>‹#›</a:t>
            </a:fld>
            <a:endParaRPr lang="en-US" dirty="0"/>
          </a:p>
        </p:txBody>
      </p:sp>
      <p:sp>
        <p:nvSpPr>
          <p:cNvPr id="5" name="Footer">
            <a:extLst>
              <a:ext uri="{FF2B5EF4-FFF2-40B4-BE49-F238E27FC236}">
                <a16:creationId xmlns:a16="http://schemas.microsoft.com/office/drawing/2014/main" id="{BE5E9E95-1036-471A-96CF-B7D5FE282FCE}"/>
              </a:ext>
            </a:extLst>
          </p:cNvPr>
          <p:cNvSpPr>
            <a:spLocks noGrp="1"/>
          </p:cNvSpPr>
          <p:nvPr>
            <p:ph type="ftr" sz="quarter" idx="18"/>
          </p:nvPr>
        </p:nvSpPr>
        <p:spPr/>
        <p:txBody>
          <a:bodyPr/>
          <a:lstStyle/>
          <a:p>
            <a:r>
              <a:rPr lang="en-US"/>
              <a:t>Copyright © 2020, Oracle and/or its affiliates  |  Confidential: Internal/Restricted/Highly Restricted</a:t>
            </a:r>
            <a:endParaRPr lang="en-US" dirty="0"/>
          </a:p>
        </p:txBody>
      </p:sp>
      <p:sp>
        <p:nvSpPr>
          <p:cNvPr id="4" name="Date">
            <a:extLst>
              <a:ext uri="{FF2B5EF4-FFF2-40B4-BE49-F238E27FC236}">
                <a16:creationId xmlns:a16="http://schemas.microsoft.com/office/drawing/2014/main" id="{8010DE74-E2DA-4AC8-9606-B0A60A71D99B}"/>
              </a:ext>
            </a:extLst>
          </p:cNvPr>
          <p:cNvSpPr>
            <a:spLocks noGrp="1"/>
          </p:cNvSpPr>
          <p:nvPr>
            <p:ph type="dt" sz="half" idx="17"/>
          </p:nvPr>
        </p:nvSpPr>
        <p:spPr/>
        <p:txBody>
          <a:bodyPr/>
          <a:lstStyle/>
          <a:p>
            <a:r>
              <a:rPr lang="en-US"/>
              <a:t>[Date]</a:t>
            </a:r>
            <a:endParaRPr lang="en-US" dirty="0"/>
          </a:p>
        </p:txBody>
      </p:sp>
      <p:pic>
        <p:nvPicPr>
          <p:cNvPr id="10" name="OTag">
            <a:extLst>
              <a:ext uri="{FF2B5EF4-FFF2-40B4-BE49-F238E27FC236}">
                <a16:creationId xmlns:a16="http://schemas.microsoft.com/office/drawing/2014/main" id="{3AA2A5D2-AD0A-4DBD-927A-96DC377BC49B}"/>
              </a:ext>
              <a:ext uri="{C183D7F6-B498-43B3-948B-1728B52AA6E4}">
                <adec:decorative xmlns:adec="http://schemas.microsoft.com/office/drawing/2017/decorative" val="1"/>
              </a:ext>
            </a:extLst>
          </p:cNvPr>
          <p:cNvPicPr>
            <a:picLocks noChangeAspect="1"/>
          </p:cNvPicPr>
          <p:nvPr userDrawn="1"/>
        </p:nvPicPr>
        <p:blipFill>
          <a:blip r:embed="rId4" cstate="email">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Tree>
    <p:extLst>
      <p:ext uri="{BB962C8B-B14F-4D97-AF65-F5344CB8AC3E}">
        <p14:creationId xmlns:p14="http://schemas.microsoft.com/office/powerpoint/2010/main" val="335885459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Light - Numbered Outline">
    <p:spTree>
      <p:nvGrpSpPr>
        <p:cNvPr id="1" name=""/>
        <p:cNvGrpSpPr/>
        <p:nvPr/>
      </p:nvGrpSpPr>
      <p:grpSpPr>
        <a:xfrm>
          <a:off x="0" y="0"/>
          <a:ext cx="0" cy="0"/>
          <a:chOff x="0" y="0"/>
          <a:chExt cx="0" cy="0"/>
        </a:xfrm>
      </p:grpSpPr>
      <p:pic>
        <p:nvPicPr>
          <p:cNvPr id="21" name="Cloud">
            <a:extLst>
              <a:ext uri="{FF2B5EF4-FFF2-40B4-BE49-F238E27FC236}">
                <a16:creationId xmlns:a16="http://schemas.microsoft.com/office/drawing/2014/main" id="{B9D94F4A-D0AE-411E-9303-E56AFB72BE84}"/>
              </a:ext>
              <a:ext uri="{C183D7F6-B498-43B3-948B-1728B52AA6E4}">
                <adec:decorative xmlns:adec="http://schemas.microsoft.com/office/drawing/2017/decorative" val="1"/>
              </a:ext>
            </a:extLst>
          </p:cNvPr>
          <p:cNvPicPr>
            <a:picLocks noChangeAspect="1"/>
          </p:cNvPicPr>
          <p:nvPr userDrawn="1"/>
        </p:nvPicPr>
        <p:blipFill rotWithShape="1">
          <a:blip r:embed="rId2" cstate="email">
            <a:alphaModFix amt="80000"/>
            <a:extLst>
              <a:ext uri="{28A0092B-C50C-407E-A947-70E740481C1C}">
                <a14:useLocalDpi xmlns:a14="http://schemas.microsoft.com/office/drawing/2010/main" val="0"/>
              </a:ext>
            </a:extLst>
          </a:blip>
          <a:srcRect t="17927" b="29367"/>
          <a:stretch/>
        </p:blipFill>
        <p:spPr>
          <a:xfrm>
            <a:off x="5552282" y="4393976"/>
            <a:ext cx="6133750" cy="1713138"/>
          </a:xfrm>
          <a:prstGeom prst="rect">
            <a:avLst/>
          </a:prstGeom>
        </p:spPr>
      </p:pic>
      <p:sp>
        <p:nvSpPr>
          <p:cNvPr id="4" name="Title">
            <a:extLst>
              <a:ext uri="{FF2B5EF4-FFF2-40B4-BE49-F238E27FC236}">
                <a16:creationId xmlns:a16="http://schemas.microsoft.com/office/drawing/2014/main" id="{3B7A3120-AB01-4329-8201-BBB98336166F}"/>
              </a:ext>
            </a:extLst>
          </p:cNvPr>
          <p:cNvSpPr>
            <a:spLocks noGrp="1"/>
          </p:cNvSpPr>
          <p:nvPr>
            <p:ph type="title" hasCustomPrompt="1"/>
          </p:nvPr>
        </p:nvSpPr>
        <p:spPr/>
        <p:txBody>
          <a:bodyPr/>
          <a:lstStyle>
            <a:lvl1pPr>
              <a:defRPr/>
            </a:lvl1pPr>
          </a:lstStyle>
          <a:p>
            <a:r>
              <a:rPr lang="en-US" dirty="0"/>
              <a:t>Title</a:t>
            </a:r>
          </a:p>
        </p:txBody>
      </p:sp>
      <p:sp>
        <p:nvSpPr>
          <p:cNvPr id="13" name="Number 1">
            <a:extLst>
              <a:ext uri="{FF2B5EF4-FFF2-40B4-BE49-F238E27FC236}">
                <a16:creationId xmlns:a16="http://schemas.microsoft.com/office/drawing/2014/main" id="{85B432C7-6194-C04D-8607-A1DFBA3219E4}"/>
              </a:ext>
            </a:extLst>
          </p:cNvPr>
          <p:cNvSpPr>
            <a:spLocks noGrp="1"/>
          </p:cNvSpPr>
          <p:nvPr>
            <p:ph type="body" sz="quarter" idx="10" hasCustomPrompt="1"/>
          </p:nvPr>
        </p:nvSpPr>
        <p:spPr>
          <a:xfrm>
            <a:off x="768095" y="1833748"/>
            <a:ext cx="439953" cy="395562"/>
          </a:xfrm>
          <a:prstGeom prst="rect">
            <a:avLst/>
          </a:prstGeom>
        </p:spPr>
        <p:txBody>
          <a:bodyPr wrap="none" lIns="0" rIns="0">
            <a:noAutofit/>
          </a:bodyPr>
          <a:lstStyle>
            <a:lvl1pPr marL="0" indent="0" algn="l">
              <a:buNone/>
              <a:defRPr sz="2000">
                <a:solidFill>
                  <a:srgbClr val="AE562C"/>
                </a:solidFill>
                <a:latin typeface="Georgia" panose="02040502050405020303" pitchFamily="18" charset="0"/>
              </a:defRPr>
            </a:lvl1pPr>
          </a:lstStyle>
          <a:p>
            <a:pPr lvl="0"/>
            <a:r>
              <a:rPr lang="en-US" dirty="0"/>
              <a:t>X</a:t>
            </a:r>
          </a:p>
        </p:txBody>
      </p:sp>
      <p:sp>
        <p:nvSpPr>
          <p:cNvPr id="3" name="Text Field 1">
            <a:extLst>
              <a:ext uri="{FF2B5EF4-FFF2-40B4-BE49-F238E27FC236}">
                <a16:creationId xmlns:a16="http://schemas.microsoft.com/office/drawing/2014/main" id="{FD86EFD9-8225-47A7-9DFF-A350F67E94AA}"/>
              </a:ext>
            </a:extLst>
          </p:cNvPr>
          <p:cNvSpPr>
            <a:spLocks noGrp="1"/>
          </p:cNvSpPr>
          <p:nvPr>
            <p:ph type="body" idx="1"/>
          </p:nvPr>
        </p:nvSpPr>
        <p:spPr>
          <a:xfrm>
            <a:off x="1371411" y="1797991"/>
            <a:ext cx="10052493" cy="395562"/>
          </a:xfrm>
          <a:prstGeom prst="rect">
            <a:avLst/>
          </a:prstGeom>
        </p:spPr>
        <p:txBody>
          <a:bodyPr wrap="none" lIns="0" rIns="0">
            <a:noAutofit/>
          </a:bodyPr>
          <a:lstStyle>
            <a:lvl1pPr marL="0" indent="0">
              <a:lnSpc>
                <a:spcPct val="100000"/>
              </a:lnSpc>
              <a:spcBef>
                <a:spcPts val="0"/>
              </a:spcBef>
              <a:spcAft>
                <a:spcPts val="1200"/>
              </a:spcAft>
              <a:buSzPct val="70000"/>
              <a:buFont typeface="Arial" panose="020B0604020202020204" pitchFamily="34" charset="0"/>
              <a:buNone/>
              <a:tabLst/>
              <a:defRPr sz="2400" b="0" i="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b="0" i="0">
                <a:solidFill>
                  <a:schemeClr val="tx1">
                    <a:tint val="75000"/>
                  </a:schemeClr>
                </a:solidFill>
              </a:defRPr>
            </a:lvl2pPr>
            <a:lvl3pPr marL="914400" indent="0">
              <a:buNone/>
              <a:defRPr sz="2000" b="0" i="0">
                <a:solidFill>
                  <a:schemeClr val="tx1">
                    <a:tint val="75000"/>
                  </a:schemeClr>
                </a:solidFill>
              </a:defRPr>
            </a:lvl3pPr>
            <a:lvl4pPr marL="1371600" indent="0">
              <a:buNone/>
              <a:defRPr sz="2000" b="0" i="0">
                <a:solidFill>
                  <a:schemeClr val="tx1">
                    <a:tint val="75000"/>
                  </a:schemeClr>
                </a:solidFill>
              </a:defRPr>
            </a:lvl4pPr>
            <a:lvl5pPr marL="1828800" indent="0">
              <a:buNone/>
              <a:defRPr sz="2000" b="0" i="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5" name="Number 2">
            <a:extLst>
              <a:ext uri="{FF2B5EF4-FFF2-40B4-BE49-F238E27FC236}">
                <a16:creationId xmlns:a16="http://schemas.microsoft.com/office/drawing/2014/main" id="{06493D53-065B-674D-B762-76404273F0D9}"/>
              </a:ext>
            </a:extLst>
          </p:cNvPr>
          <p:cNvSpPr>
            <a:spLocks noGrp="1"/>
          </p:cNvSpPr>
          <p:nvPr>
            <p:ph type="body" sz="quarter" idx="11" hasCustomPrompt="1"/>
          </p:nvPr>
        </p:nvSpPr>
        <p:spPr>
          <a:xfrm>
            <a:off x="768095" y="2345834"/>
            <a:ext cx="439953" cy="395562"/>
          </a:xfrm>
          <a:prstGeom prst="rect">
            <a:avLst/>
          </a:prstGeom>
        </p:spPr>
        <p:txBody>
          <a:bodyPr wrap="none" lIns="0" rIns="0">
            <a:noAutofit/>
          </a:bodyPr>
          <a:lstStyle>
            <a:lvl1pPr marL="0" indent="0" algn="l">
              <a:buNone/>
              <a:defRPr sz="2000">
                <a:solidFill>
                  <a:srgbClr val="AE562C"/>
                </a:solidFill>
                <a:latin typeface="Georgia" panose="02040502050405020303" pitchFamily="18" charset="0"/>
              </a:defRPr>
            </a:lvl1pPr>
          </a:lstStyle>
          <a:p>
            <a:pPr lvl="0"/>
            <a:r>
              <a:rPr lang="en-US" dirty="0"/>
              <a:t>X</a:t>
            </a:r>
          </a:p>
        </p:txBody>
      </p:sp>
      <p:sp>
        <p:nvSpPr>
          <p:cNvPr id="19" name="Text Field 2">
            <a:extLst>
              <a:ext uri="{FF2B5EF4-FFF2-40B4-BE49-F238E27FC236}">
                <a16:creationId xmlns:a16="http://schemas.microsoft.com/office/drawing/2014/main" id="{53E966DA-E5B9-074E-B0AA-F5451AF51BAE}"/>
              </a:ext>
            </a:extLst>
          </p:cNvPr>
          <p:cNvSpPr>
            <a:spLocks noGrp="1"/>
          </p:cNvSpPr>
          <p:nvPr>
            <p:ph type="body" idx="16"/>
          </p:nvPr>
        </p:nvSpPr>
        <p:spPr>
          <a:xfrm>
            <a:off x="1371411" y="2317188"/>
            <a:ext cx="10052493" cy="395562"/>
          </a:xfrm>
          <a:prstGeom prst="rect">
            <a:avLst/>
          </a:prstGeom>
        </p:spPr>
        <p:txBody>
          <a:bodyPr wrap="none" lIns="0" rIns="0">
            <a:noAutofit/>
          </a:bodyPr>
          <a:lstStyle>
            <a:lvl1pPr marL="0" indent="0">
              <a:lnSpc>
                <a:spcPct val="100000"/>
              </a:lnSpc>
              <a:spcBef>
                <a:spcPts val="0"/>
              </a:spcBef>
              <a:spcAft>
                <a:spcPts val="1200"/>
              </a:spcAft>
              <a:buSzPct val="70000"/>
              <a:buFont typeface="Arial" panose="020B0604020202020204" pitchFamily="34" charset="0"/>
              <a:buNone/>
              <a:tabLst/>
              <a:defRPr sz="2400" b="0" i="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b="0" i="0">
                <a:solidFill>
                  <a:schemeClr val="tx1">
                    <a:tint val="75000"/>
                  </a:schemeClr>
                </a:solidFill>
              </a:defRPr>
            </a:lvl2pPr>
            <a:lvl3pPr marL="914400" indent="0">
              <a:buNone/>
              <a:defRPr sz="2000" b="0" i="0">
                <a:solidFill>
                  <a:schemeClr val="tx1">
                    <a:tint val="75000"/>
                  </a:schemeClr>
                </a:solidFill>
              </a:defRPr>
            </a:lvl3pPr>
            <a:lvl4pPr marL="1371600" indent="0">
              <a:buNone/>
              <a:defRPr sz="2000" b="0" i="0">
                <a:solidFill>
                  <a:schemeClr val="tx1">
                    <a:tint val="75000"/>
                  </a:schemeClr>
                </a:solidFill>
              </a:defRPr>
            </a:lvl4pPr>
            <a:lvl5pPr marL="1828800" indent="0">
              <a:buNone/>
              <a:defRPr sz="2000" b="0" i="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6" name="Number 3">
            <a:extLst>
              <a:ext uri="{FF2B5EF4-FFF2-40B4-BE49-F238E27FC236}">
                <a16:creationId xmlns:a16="http://schemas.microsoft.com/office/drawing/2014/main" id="{DD2FB6D0-D95C-6242-A795-CCD93D8A20FE}"/>
              </a:ext>
            </a:extLst>
          </p:cNvPr>
          <p:cNvSpPr>
            <a:spLocks noGrp="1"/>
          </p:cNvSpPr>
          <p:nvPr>
            <p:ph type="body" sz="quarter" idx="12" hasCustomPrompt="1"/>
          </p:nvPr>
        </p:nvSpPr>
        <p:spPr>
          <a:xfrm>
            <a:off x="768095" y="2865008"/>
            <a:ext cx="439953" cy="395562"/>
          </a:xfrm>
          <a:prstGeom prst="rect">
            <a:avLst/>
          </a:prstGeom>
        </p:spPr>
        <p:txBody>
          <a:bodyPr wrap="none" lIns="0" rIns="0">
            <a:noAutofit/>
          </a:bodyPr>
          <a:lstStyle>
            <a:lvl1pPr marL="0" indent="0" algn="l">
              <a:buNone/>
              <a:defRPr sz="2000">
                <a:solidFill>
                  <a:srgbClr val="AE562C"/>
                </a:solidFill>
                <a:latin typeface="Georgia" panose="02040502050405020303" pitchFamily="18" charset="0"/>
              </a:defRPr>
            </a:lvl1pPr>
          </a:lstStyle>
          <a:p>
            <a:pPr lvl="0"/>
            <a:r>
              <a:rPr lang="en-US" dirty="0"/>
              <a:t>X</a:t>
            </a:r>
          </a:p>
        </p:txBody>
      </p:sp>
      <p:sp>
        <p:nvSpPr>
          <p:cNvPr id="20" name="Text Field 3">
            <a:extLst>
              <a:ext uri="{FF2B5EF4-FFF2-40B4-BE49-F238E27FC236}">
                <a16:creationId xmlns:a16="http://schemas.microsoft.com/office/drawing/2014/main" id="{35FDD008-E0E6-4746-AB5B-78D012E92B2E}"/>
              </a:ext>
            </a:extLst>
          </p:cNvPr>
          <p:cNvSpPr>
            <a:spLocks noGrp="1"/>
          </p:cNvSpPr>
          <p:nvPr>
            <p:ph type="body" idx="17"/>
          </p:nvPr>
        </p:nvSpPr>
        <p:spPr>
          <a:xfrm>
            <a:off x="1371411" y="2836385"/>
            <a:ext cx="10052493" cy="395562"/>
          </a:xfrm>
          <a:prstGeom prst="rect">
            <a:avLst/>
          </a:prstGeom>
        </p:spPr>
        <p:txBody>
          <a:bodyPr wrap="none" lIns="0" rIns="0">
            <a:noAutofit/>
          </a:bodyPr>
          <a:lstStyle>
            <a:lvl1pPr marL="0" indent="0">
              <a:lnSpc>
                <a:spcPct val="100000"/>
              </a:lnSpc>
              <a:spcBef>
                <a:spcPts val="0"/>
              </a:spcBef>
              <a:spcAft>
                <a:spcPts val="1200"/>
              </a:spcAft>
              <a:buSzPct val="70000"/>
              <a:buFont typeface="Arial" panose="020B0604020202020204" pitchFamily="34" charset="0"/>
              <a:buNone/>
              <a:tabLst/>
              <a:defRPr sz="2400" b="0" i="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b="0" i="0">
                <a:solidFill>
                  <a:schemeClr val="tx1">
                    <a:tint val="75000"/>
                  </a:schemeClr>
                </a:solidFill>
              </a:defRPr>
            </a:lvl2pPr>
            <a:lvl3pPr marL="914400" indent="0">
              <a:buNone/>
              <a:defRPr sz="2000" b="0" i="0">
                <a:solidFill>
                  <a:schemeClr val="tx1">
                    <a:tint val="75000"/>
                  </a:schemeClr>
                </a:solidFill>
              </a:defRPr>
            </a:lvl3pPr>
            <a:lvl4pPr marL="1371600" indent="0">
              <a:buNone/>
              <a:defRPr sz="2000" b="0" i="0">
                <a:solidFill>
                  <a:schemeClr val="tx1">
                    <a:tint val="75000"/>
                  </a:schemeClr>
                </a:solidFill>
              </a:defRPr>
            </a:lvl4pPr>
            <a:lvl5pPr marL="1828800" indent="0">
              <a:buNone/>
              <a:defRPr sz="2000" b="0" i="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7" name="Number 4">
            <a:extLst>
              <a:ext uri="{FF2B5EF4-FFF2-40B4-BE49-F238E27FC236}">
                <a16:creationId xmlns:a16="http://schemas.microsoft.com/office/drawing/2014/main" id="{D25DA43B-4E3A-394F-B8B3-16A0A25D880E}"/>
              </a:ext>
            </a:extLst>
          </p:cNvPr>
          <p:cNvSpPr>
            <a:spLocks noGrp="1"/>
          </p:cNvSpPr>
          <p:nvPr>
            <p:ph type="body" sz="quarter" idx="13" hasCustomPrompt="1"/>
          </p:nvPr>
        </p:nvSpPr>
        <p:spPr>
          <a:xfrm>
            <a:off x="768095" y="3384182"/>
            <a:ext cx="439953" cy="395562"/>
          </a:xfrm>
          <a:prstGeom prst="rect">
            <a:avLst/>
          </a:prstGeom>
        </p:spPr>
        <p:txBody>
          <a:bodyPr wrap="none" lIns="0" rIns="0">
            <a:noAutofit/>
          </a:bodyPr>
          <a:lstStyle>
            <a:lvl1pPr marL="0" indent="0" algn="l">
              <a:buNone/>
              <a:defRPr sz="2000">
                <a:solidFill>
                  <a:srgbClr val="AE562C"/>
                </a:solidFill>
                <a:latin typeface="Georgia" panose="02040502050405020303" pitchFamily="18" charset="0"/>
              </a:defRPr>
            </a:lvl1pPr>
          </a:lstStyle>
          <a:p>
            <a:pPr lvl="0"/>
            <a:r>
              <a:rPr lang="en-US" dirty="0"/>
              <a:t>X</a:t>
            </a:r>
          </a:p>
        </p:txBody>
      </p:sp>
      <p:sp>
        <p:nvSpPr>
          <p:cNvPr id="22" name="Text Field 4">
            <a:extLst>
              <a:ext uri="{FF2B5EF4-FFF2-40B4-BE49-F238E27FC236}">
                <a16:creationId xmlns:a16="http://schemas.microsoft.com/office/drawing/2014/main" id="{A5DE72B7-8353-7C47-A8C2-69DED713D179}"/>
              </a:ext>
            </a:extLst>
          </p:cNvPr>
          <p:cNvSpPr>
            <a:spLocks noGrp="1"/>
          </p:cNvSpPr>
          <p:nvPr>
            <p:ph type="body" idx="18"/>
          </p:nvPr>
        </p:nvSpPr>
        <p:spPr>
          <a:xfrm>
            <a:off x="1371411" y="3355582"/>
            <a:ext cx="10052493" cy="395562"/>
          </a:xfrm>
          <a:prstGeom prst="rect">
            <a:avLst/>
          </a:prstGeom>
        </p:spPr>
        <p:txBody>
          <a:bodyPr wrap="none" lIns="0" rIns="0">
            <a:noAutofit/>
          </a:bodyPr>
          <a:lstStyle>
            <a:lvl1pPr marL="0" indent="0">
              <a:lnSpc>
                <a:spcPct val="100000"/>
              </a:lnSpc>
              <a:spcBef>
                <a:spcPts val="0"/>
              </a:spcBef>
              <a:spcAft>
                <a:spcPts val="1200"/>
              </a:spcAft>
              <a:buSzPct val="70000"/>
              <a:buFont typeface="Arial" panose="020B0604020202020204" pitchFamily="34" charset="0"/>
              <a:buNone/>
              <a:tabLst/>
              <a:defRPr sz="2400" b="0" i="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b="0" i="0">
                <a:solidFill>
                  <a:schemeClr val="tx1">
                    <a:tint val="75000"/>
                  </a:schemeClr>
                </a:solidFill>
              </a:defRPr>
            </a:lvl2pPr>
            <a:lvl3pPr marL="914400" indent="0">
              <a:buNone/>
              <a:defRPr sz="2000" b="0" i="0">
                <a:solidFill>
                  <a:schemeClr val="tx1">
                    <a:tint val="75000"/>
                  </a:schemeClr>
                </a:solidFill>
              </a:defRPr>
            </a:lvl3pPr>
            <a:lvl4pPr marL="1371600" indent="0">
              <a:buNone/>
              <a:defRPr sz="2000" b="0" i="0">
                <a:solidFill>
                  <a:schemeClr val="tx1">
                    <a:tint val="75000"/>
                  </a:schemeClr>
                </a:solidFill>
              </a:defRPr>
            </a:lvl4pPr>
            <a:lvl5pPr marL="1828800" indent="0">
              <a:buNone/>
              <a:defRPr sz="2000" b="0" i="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8" name="Number 5">
            <a:extLst>
              <a:ext uri="{FF2B5EF4-FFF2-40B4-BE49-F238E27FC236}">
                <a16:creationId xmlns:a16="http://schemas.microsoft.com/office/drawing/2014/main" id="{0EC907BF-0F79-AE40-A0E1-10EDEEBBAE51}"/>
              </a:ext>
            </a:extLst>
          </p:cNvPr>
          <p:cNvSpPr>
            <a:spLocks noGrp="1"/>
          </p:cNvSpPr>
          <p:nvPr>
            <p:ph type="body" sz="quarter" idx="14" hasCustomPrompt="1"/>
          </p:nvPr>
        </p:nvSpPr>
        <p:spPr>
          <a:xfrm>
            <a:off x="768095" y="3903354"/>
            <a:ext cx="439953" cy="395562"/>
          </a:xfrm>
          <a:prstGeom prst="rect">
            <a:avLst/>
          </a:prstGeom>
        </p:spPr>
        <p:txBody>
          <a:bodyPr wrap="none" lIns="0" rIns="0">
            <a:noAutofit/>
          </a:bodyPr>
          <a:lstStyle>
            <a:lvl1pPr marL="0" indent="0" algn="l">
              <a:buNone/>
              <a:defRPr sz="2000">
                <a:solidFill>
                  <a:srgbClr val="AE562C"/>
                </a:solidFill>
                <a:latin typeface="Georgia" panose="02040502050405020303" pitchFamily="18" charset="0"/>
              </a:defRPr>
            </a:lvl1pPr>
          </a:lstStyle>
          <a:p>
            <a:pPr lvl="0"/>
            <a:r>
              <a:rPr lang="en-US" dirty="0"/>
              <a:t>X</a:t>
            </a:r>
          </a:p>
        </p:txBody>
      </p:sp>
      <p:sp>
        <p:nvSpPr>
          <p:cNvPr id="23" name="Text Field 5">
            <a:extLst>
              <a:ext uri="{FF2B5EF4-FFF2-40B4-BE49-F238E27FC236}">
                <a16:creationId xmlns:a16="http://schemas.microsoft.com/office/drawing/2014/main" id="{6D1BD307-5E4B-9647-A402-54CF30BEC3C6}"/>
              </a:ext>
            </a:extLst>
          </p:cNvPr>
          <p:cNvSpPr>
            <a:spLocks noGrp="1"/>
          </p:cNvSpPr>
          <p:nvPr>
            <p:ph type="body" idx="19"/>
          </p:nvPr>
        </p:nvSpPr>
        <p:spPr>
          <a:xfrm>
            <a:off x="1371411" y="3874779"/>
            <a:ext cx="10052493" cy="395562"/>
          </a:xfrm>
          <a:prstGeom prst="rect">
            <a:avLst/>
          </a:prstGeom>
        </p:spPr>
        <p:txBody>
          <a:bodyPr wrap="none" lIns="0" rIns="0">
            <a:noAutofit/>
          </a:bodyPr>
          <a:lstStyle>
            <a:lvl1pPr marL="0" indent="0">
              <a:lnSpc>
                <a:spcPct val="100000"/>
              </a:lnSpc>
              <a:spcBef>
                <a:spcPts val="0"/>
              </a:spcBef>
              <a:spcAft>
                <a:spcPts val="1200"/>
              </a:spcAft>
              <a:buSzPct val="70000"/>
              <a:buFont typeface="Arial" panose="020B0604020202020204" pitchFamily="34" charset="0"/>
              <a:buNone/>
              <a:tabLst/>
              <a:defRPr sz="2400" b="0" i="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b="0" i="0">
                <a:solidFill>
                  <a:schemeClr val="tx1">
                    <a:tint val="75000"/>
                  </a:schemeClr>
                </a:solidFill>
              </a:defRPr>
            </a:lvl2pPr>
            <a:lvl3pPr marL="914400" indent="0">
              <a:buNone/>
              <a:defRPr sz="2000" b="0" i="0">
                <a:solidFill>
                  <a:schemeClr val="tx1">
                    <a:tint val="75000"/>
                  </a:schemeClr>
                </a:solidFill>
              </a:defRPr>
            </a:lvl3pPr>
            <a:lvl4pPr marL="1371600" indent="0">
              <a:buNone/>
              <a:defRPr sz="2000" b="0" i="0">
                <a:solidFill>
                  <a:schemeClr val="tx1">
                    <a:tint val="75000"/>
                  </a:schemeClr>
                </a:solidFill>
              </a:defRPr>
            </a:lvl4pPr>
            <a:lvl5pPr marL="1828800" indent="0">
              <a:buNone/>
              <a:defRPr sz="2000" b="0" i="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27" name="Slide Number">
            <a:extLst>
              <a:ext uri="{FF2B5EF4-FFF2-40B4-BE49-F238E27FC236}">
                <a16:creationId xmlns:a16="http://schemas.microsoft.com/office/drawing/2014/main" id="{ADC3B97F-4317-2244-A893-1F690DBA4FE4}"/>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
        <p:nvSpPr>
          <p:cNvPr id="25" name="Footer">
            <a:extLst>
              <a:ext uri="{FF2B5EF4-FFF2-40B4-BE49-F238E27FC236}">
                <a16:creationId xmlns:a16="http://schemas.microsoft.com/office/drawing/2014/main" id="{5C832301-2AE4-1245-BF5A-702B011155AF}"/>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a:t>Copyright © 2020, Oracle and/or its affiliates  |  Confidential: Internal/Restricted/Highly Restricted</a:t>
            </a:r>
            <a:endParaRPr lang="en-US" dirty="0"/>
          </a:p>
        </p:txBody>
      </p:sp>
      <p:sp>
        <p:nvSpPr>
          <p:cNvPr id="5" name="Date">
            <a:extLst>
              <a:ext uri="{FF2B5EF4-FFF2-40B4-BE49-F238E27FC236}">
                <a16:creationId xmlns:a16="http://schemas.microsoft.com/office/drawing/2014/main" id="{B2AA63D4-B866-431A-A0C7-C492B68FD181}"/>
              </a:ext>
            </a:extLst>
          </p:cNvPr>
          <p:cNvSpPr>
            <a:spLocks noGrp="1"/>
          </p:cNvSpPr>
          <p:nvPr>
            <p:ph type="dt" sz="half" idx="20"/>
          </p:nvPr>
        </p:nvSpPr>
        <p:spPr/>
        <p:txBody>
          <a:bodyPr/>
          <a:lstStyle/>
          <a:p>
            <a:r>
              <a:rPr lang="en-US"/>
              <a:t>[Date]</a:t>
            </a:r>
            <a:endParaRPr lang="en-US" dirty="0"/>
          </a:p>
        </p:txBody>
      </p:sp>
    </p:spTree>
    <p:extLst>
      <p:ext uri="{BB962C8B-B14F-4D97-AF65-F5344CB8AC3E}">
        <p14:creationId xmlns:p14="http://schemas.microsoft.com/office/powerpoint/2010/main" val="21685437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ark - Numbered Outline">
    <p:bg>
      <p:bgRef idx="1001">
        <a:schemeClr val="bg1"/>
      </p:bgRef>
    </p:bg>
    <p:spTree>
      <p:nvGrpSpPr>
        <p:cNvPr id="1" name=""/>
        <p:cNvGrpSpPr/>
        <p:nvPr/>
      </p:nvGrpSpPr>
      <p:grpSpPr>
        <a:xfrm>
          <a:off x="0" y="0"/>
          <a:ext cx="0" cy="0"/>
          <a:chOff x="0" y="0"/>
          <a:chExt cx="0" cy="0"/>
        </a:xfrm>
      </p:grpSpPr>
      <p:pic>
        <p:nvPicPr>
          <p:cNvPr id="24" name="Cloud">
            <a:extLst>
              <a:ext uri="{FF2B5EF4-FFF2-40B4-BE49-F238E27FC236}">
                <a16:creationId xmlns:a16="http://schemas.microsoft.com/office/drawing/2014/main" id="{13B9A18E-C070-42F0-9CB4-20F3B75A1844}"/>
              </a:ext>
              <a:ext uri="{C183D7F6-B498-43B3-948B-1728B52AA6E4}">
                <adec:decorative xmlns:adec="http://schemas.microsoft.com/office/drawing/2017/decorative" val="1"/>
              </a:ext>
            </a:extLst>
          </p:cNvPr>
          <p:cNvPicPr>
            <a:picLocks noChangeAspect="1"/>
          </p:cNvPicPr>
          <p:nvPr userDrawn="1"/>
        </p:nvPicPr>
        <p:blipFill rotWithShape="1">
          <a:blip r:embed="rId2" cstate="email">
            <a:alphaModFix amt="80000"/>
            <a:extLst>
              <a:ext uri="{28A0092B-C50C-407E-A947-70E740481C1C}">
                <a14:useLocalDpi xmlns:a14="http://schemas.microsoft.com/office/drawing/2010/main" val="0"/>
              </a:ext>
            </a:extLst>
          </a:blip>
          <a:srcRect t="27242" b="23141"/>
          <a:stretch/>
        </p:blipFill>
        <p:spPr bwMode="invGray">
          <a:xfrm>
            <a:off x="5552282" y="4494368"/>
            <a:ext cx="6133750" cy="1612745"/>
          </a:xfrm>
          <a:prstGeom prst="rect">
            <a:avLst/>
          </a:prstGeom>
        </p:spPr>
      </p:pic>
      <p:sp>
        <p:nvSpPr>
          <p:cNvPr id="4" name="Title">
            <a:extLst>
              <a:ext uri="{FF2B5EF4-FFF2-40B4-BE49-F238E27FC236}">
                <a16:creationId xmlns:a16="http://schemas.microsoft.com/office/drawing/2014/main" id="{3B7A3120-AB01-4329-8201-BBB98336166F}"/>
              </a:ext>
            </a:extLst>
          </p:cNvPr>
          <p:cNvSpPr>
            <a:spLocks noGrp="1"/>
          </p:cNvSpPr>
          <p:nvPr>
            <p:ph type="title" hasCustomPrompt="1"/>
          </p:nvPr>
        </p:nvSpPr>
        <p:spPr/>
        <p:txBody>
          <a:bodyPr/>
          <a:lstStyle>
            <a:lvl1pPr>
              <a:defRPr/>
            </a:lvl1pPr>
          </a:lstStyle>
          <a:p>
            <a:r>
              <a:rPr lang="en-US" dirty="0"/>
              <a:t>Title</a:t>
            </a:r>
          </a:p>
        </p:txBody>
      </p:sp>
      <p:sp>
        <p:nvSpPr>
          <p:cNvPr id="13" name="Number 1">
            <a:extLst>
              <a:ext uri="{FF2B5EF4-FFF2-40B4-BE49-F238E27FC236}">
                <a16:creationId xmlns:a16="http://schemas.microsoft.com/office/drawing/2014/main" id="{85B432C7-6194-C04D-8607-A1DFBA3219E4}"/>
              </a:ext>
            </a:extLst>
          </p:cNvPr>
          <p:cNvSpPr>
            <a:spLocks noGrp="1"/>
          </p:cNvSpPr>
          <p:nvPr>
            <p:ph type="body" sz="quarter" idx="10" hasCustomPrompt="1"/>
          </p:nvPr>
        </p:nvSpPr>
        <p:spPr>
          <a:xfrm>
            <a:off x="768095" y="1826660"/>
            <a:ext cx="439953" cy="395562"/>
          </a:xfrm>
          <a:prstGeom prst="rect">
            <a:avLst/>
          </a:prstGeom>
        </p:spPr>
        <p:txBody>
          <a:bodyPr wrap="none" lIns="0" rIns="0">
            <a:noAutofit/>
          </a:bodyPr>
          <a:lstStyle>
            <a:lvl1pPr marL="0" indent="0" algn="l">
              <a:buNone/>
              <a:defRPr sz="2000">
                <a:solidFill>
                  <a:srgbClr val="759C6C"/>
                </a:solidFill>
                <a:latin typeface="Georgia" panose="02040502050405020303" pitchFamily="18" charset="0"/>
              </a:defRPr>
            </a:lvl1pPr>
          </a:lstStyle>
          <a:p>
            <a:pPr lvl="0"/>
            <a:r>
              <a:rPr lang="en-US" dirty="0"/>
              <a:t>X</a:t>
            </a:r>
          </a:p>
        </p:txBody>
      </p:sp>
      <p:sp>
        <p:nvSpPr>
          <p:cNvPr id="3" name="Text Field 1">
            <a:extLst>
              <a:ext uri="{FF2B5EF4-FFF2-40B4-BE49-F238E27FC236}">
                <a16:creationId xmlns:a16="http://schemas.microsoft.com/office/drawing/2014/main" id="{FD86EFD9-8225-47A7-9DFF-A350F67E94AA}"/>
              </a:ext>
            </a:extLst>
          </p:cNvPr>
          <p:cNvSpPr>
            <a:spLocks noGrp="1"/>
          </p:cNvSpPr>
          <p:nvPr>
            <p:ph type="body" idx="1"/>
          </p:nvPr>
        </p:nvSpPr>
        <p:spPr>
          <a:xfrm>
            <a:off x="1371411" y="1797991"/>
            <a:ext cx="10052493" cy="395562"/>
          </a:xfrm>
          <a:prstGeom prst="rect">
            <a:avLst/>
          </a:prstGeom>
        </p:spPr>
        <p:txBody>
          <a:bodyPr wrap="none" lIns="0" rIns="0">
            <a:noAutofit/>
          </a:bodyPr>
          <a:lstStyle>
            <a:lvl1pPr marL="0" indent="0">
              <a:lnSpc>
                <a:spcPct val="100000"/>
              </a:lnSpc>
              <a:spcBef>
                <a:spcPts val="0"/>
              </a:spcBef>
              <a:spcAft>
                <a:spcPts val="1200"/>
              </a:spcAft>
              <a:buSzPct val="70000"/>
              <a:buFont typeface="Arial" panose="020B0604020202020204" pitchFamily="34" charset="0"/>
              <a:buNone/>
              <a:tabLst/>
              <a:defRPr sz="2400" b="0" i="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b="0" i="0">
                <a:solidFill>
                  <a:schemeClr val="tx1">
                    <a:tint val="75000"/>
                  </a:schemeClr>
                </a:solidFill>
              </a:defRPr>
            </a:lvl2pPr>
            <a:lvl3pPr marL="914400" indent="0">
              <a:buNone/>
              <a:defRPr sz="2000" b="0" i="0">
                <a:solidFill>
                  <a:schemeClr val="tx1">
                    <a:tint val="75000"/>
                  </a:schemeClr>
                </a:solidFill>
              </a:defRPr>
            </a:lvl3pPr>
            <a:lvl4pPr marL="1371600" indent="0">
              <a:buNone/>
              <a:defRPr sz="2000" b="0" i="0">
                <a:solidFill>
                  <a:schemeClr val="tx1">
                    <a:tint val="75000"/>
                  </a:schemeClr>
                </a:solidFill>
              </a:defRPr>
            </a:lvl4pPr>
            <a:lvl5pPr marL="1828800" indent="0">
              <a:buNone/>
              <a:defRPr sz="2000" b="0" i="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5" name="Number 2">
            <a:extLst>
              <a:ext uri="{FF2B5EF4-FFF2-40B4-BE49-F238E27FC236}">
                <a16:creationId xmlns:a16="http://schemas.microsoft.com/office/drawing/2014/main" id="{06493D53-065B-674D-B762-76404273F0D9}"/>
              </a:ext>
            </a:extLst>
          </p:cNvPr>
          <p:cNvSpPr>
            <a:spLocks noGrp="1"/>
          </p:cNvSpPr>
          <p:nvPr>
            <p:ph type="body" sz="quarter" idx="11" hasCustomPrompt="1"/>
          </p:nvPr>
        </p:nvSpPr>
        <p:spPr>
          <a:xfrm>
            <a:off x="768095" y="2345834"/>
            <a:ext cx="439953" cy="395562"/>
          </a:xfrm>
          <a:prstGeom prst="rect">
            <a:avLst/>
          </a:prstGeom>
        </p:spPr>
        <p:txBody>
          <a:bodyPr wrap="none" lIns="0" rIns="0">
            <a:noAutofit/>
          </a:bodyPr>
          <a:lstStyle>
            <a:lvl1pPr marL="0" indent="0" algn="l">
              <a:buNone/>
              <a:defRPr sz="2000">
                <a:solidFill>
                  <a:srgbClr val="759C6C"/>
                </a:solidFill>
                <a:latin typeface="Georgia" panose="02040502050405020303" pitchFamily="18" charset="0"/>
              </a:defRPr>
            </a:lvl1pPr>
          </a:lstStyle>
          <a:p>
            <a:pPr lvl="0"/>
            <a:r>
              <a:rPr lang="en-US" dirty="0"/>
              <a:t>X</a:t>
            </a:r>
          </a:p>
        </p:txBody>
      </p:sp>
      <p:sp>
        <p:nvSpPr>
          <p:cNvPr id="19" name="Text Field 2">
            <a:extLst>
              <a:ext uri="{FF2B5EF4-FFF2-40B4-BE49-F238E27FC236}">
                <a16:creationId xmlns:a16="http://schemas.microsoft.com/office/drawing/2014/main" id="{53E966DA-E5B9-074E-B0AA-F5451AF51BAE}"/>
              </a:ext>
            </a:extLst>
          </p:cNvPr>
          <p:cNvSpPr>
            <a:spLocks noGrp="1"/>
          </p:cNvSpPr>
          <p:nvPr>
            <p:ph type="body" idx="16"/>
          </p:nvPr>
        </p:nvSpPr>
        <p:spPr>
          <a:xfrm>
            <a:off x="1371411" y="2317188"/>
            <a:ext cx="10052493" cy="395562"/>
          </a:xfrm>
          <a:prstGeom prst="rect">
            <a:avLst/>
          </a:prstGeom>
        </p:spPr>
        <p:txBody>
          <a:bodyPr wrap="none" lIns="0" rIns="0">
            <a:noAutofit/>
          </a:bodyPr>
          <a:lstStyle>
            <a:lvl1pPr marL="0" indent="0">
              <a:lnSpc>
                <a:spcPct val="100000"/>
              </a:lnSpc>
              <a:spcBef>
                <a:spcPts val="0"/>
              </a:spcBef>
              <a:spcAft>
                <a:spcPts val="1200"/>
              </a:spcAft>
              <a:buSzPct val="70000"/>
              <a:buFont typeface="Arial" panose="020B0604020202020204" pitchFamily="34" charset="0"/>
              <a:buNone/>
              <a:tabLst/>
              <a:defRPr sz="2400" b="0" i="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b="0" i="0">
                <a:solidFill>
                  <a:schemeClr val="tx1">
                    <a:tint val="75000"/>
                  </a:schemeClr>
                </a:solidFill>
              </a:defRPr>
            </a:lvl2pPr>
            <a:lvl3pPr marL="914400" indent="0">
              <a:buNone/>
              <a:defRPr sz="2000" b="0" i="0">
                <a:solidFill>
                  <a:schemeClr val="tx1">
                    <a:tint val="75000"/>
                  </a:schemeClr>
                </a:solidFill>
              </a:defRPr>
            </a:lvl3pPr>
            <a:lvl4pPr marL="1371600" indent="0">
              <a:buNone/>
              <a:defRPr sz="2000" b="0" i="0">
                <a:solidFill>
                  <a:schemeClr val="tx1">
                    <a:tint val="75000"/>
                  </a:schemeClr>
                </a:solidFill>
              </a:defRPr>
            </a:lvl4pPr>
            <a:lvl5pPr marL="1828800" indent="0">
              <a:buNone/>
              <a:defRPr sz="2000" b="0" i="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6" name="Number 3">
            <a:extLst>
              <a:ext uri="{FF2B5EF4-FFF2-40B4-BE49-F238E27FC236}">
                <a16:creationId xmlns:a16="http://schemas.microsoft.com/office/drawing/2014/main" id="{DD2FB6D0-D95C-6242-A795-CCD93D8A20FE}"/>
              </a:ext>
            </a:extLst>
          </p:cNvPr>
          <p:cNvSpPr>
            <a:spLocks noGrp="1"/>
          </p:cNvSpPr>
          <p:nvPr>
            <p:ph type="body" sz="quarter" idx="12" hasCustomPrompt="1"/>
          </p:nvPr>
        </p:nvSpPr>
        <p:spPr>
          <a:xfrm>
            <a:off x="768095" y="2865008"/>
            <a:ext cx="439953" cy="395562"/>
          </a:xfrm>
          <a:prstGeom prst="rect">
            <a:avLst/>
          </a:prstGeom>
        </p:spPr>
        <p:txBody>
          <a:bodyPr wrap="none" lIns="0" rIns="0">
            <a:noAutofit/>
          </a:bodyPr>
          <a:lstStyle>
            <a:lvl1pPr marL="0" indent="0" algn="l">
              <a:buNone/>
              <a:defRPr sz="2000">
                <a:solidFill>
                  <a:srgbClr val="759C6C"/>
                </a:solidFill>
                <a:latin typeface="Georgia" panose="02040502050405020303" pitchFamily="18" charset="0"/>
              </a:defRPr>
            </a:lvl1pPr>
          </a:lstStyle>
          <a:p>
            <a:pPr lvl="0"/>
            <a:r>
              <a:rPr lang="en-US" dirty="0"/>
              <a:t>X</a:t>
            </a:r>
          </a:p>
        </p:txBody>
      </p:sp>
      <p:sp>
        <p:nvSpPr>
          <p:cNvPr id="20" name="Text Field 3">
            <a:extLst>
              <a:ext uri="{FF2B5EF4-FFF2-40B4-BE49-F238E27FC236}">
                <a16:creationId xmlns:a16="http://schemas.microsoft.com/office/drawing/2014/main" id="{35FDD008-E0E6-4746-AB5B-78D012E92B2E}"/>
              </a:ext>
            </a:extLst>
          </p:cNvPr>
          <p:cNvSpPr>
            <a:spLocks noGrp="1"/>
          </p:cNvSpPr>
          <p:nvPr>
            <p:ph type="body" idx="17"/>
          </p:nvPr>
        </p:nvSpPr>
        <p:spPr>
          <a:xfrm>
            <a:off x="1371411" y="2836385"/>
            <a:ext cx="10052493" cy="395562"/>
          </a:xfrm>
          <a:prstGeom prst="rect">
            <a:avLst/>
          </a:prstGeom>
        </p:spPr>
        <p:txBody>
          <a:bodyPr wrap="none" lIns="0" rIns="0">
            <a:noAutofit/>
          </a:bodyPr>
          <a:lstStyle>
            <a:lvl1pPr marL="0" indent="0">
              <a:lnSpc>
                <a:spcPct val="100000"/>
              </a:lnSpc>
              <a:spcBef>
                <a:spcPts val="0"/>
              </a:spcBef>
              <a:spcAft>
                <a:spcPts val="1200"/>
              </a:spcAft>
              <a:buSzPct val="70000"/>
              <a:buFont typeface="Arial" panose="020B0604020202020204" pitchFamily="34" charset="0"/>
              <a:buNone/>
              <a:tabLst/>
              <a:defRPr sz="2400" b="0" i="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b="0" i="0">
                <a:solidFill>
                  <a:schemeClr val="tx1">
                    <a:tint val="75000"/>
                  </a:schemeClr>
                </a:solidFill>
              </a:defRPr>
            </a:lvl2pPr>
            <a:lvl3pPr marL="914400" indent="0">
              <a:buNone/>
              <a:defRPr sz="2000" b="0" i="0">
                <a:solidFill>
                  <a:schemeClr val="tx1">
                    <a:tint val="75000"/>
                  </a:schemeClr>
                </a:solidFill>
              </a:defRPr>
            </a:lvl3pPr>
            <a:lvl4pPr marL="1371600" indent="0">
              <a:buNone/>
              <a:defRPr sz="2000" b="0" i="0">
                <a:solidFill>
                  <a:schemeClr val="tx1">
                    <a:tint val="75000"/>
                  </a:schemeClr>
                </a:solidFill>
              </a:defRPr>
            </a:lvl4pPr>
            <a:lvl5pPr marL="1828800" indent="0">
              <a:buNone/>
              <a:defRPr sz="2000" b="0" i="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7" name="Number 4">
            <a:extLst>
              <a:ext uri="{FF2B5EF4-FFF2-40B4-BE49-F238E27FC236}">
                <a16:creationId xmlns:a16="http://schemas.microsoft.com/office/drawing/2014/main" id="{D25DA43B-4E3A-394F-B8B3-16A0A25D880E}"/>
              </a:ext>
            </a:extLst>
          </p:cNvPr>
          <p:cNvSpPr>
            <a:spLocks noGrp="1"/>
          </p:cNvSpPr>
          <p:nvPr>
            <p:ph type="body" sz="quarter" idx="13" hasCustomPrompt="1"/>
          </p:nvPr>
        </p:nvSpPr>
        <p:spPr>
          <a:xfrm>
            <a:off x="768095" y="3384182"/>
            <a:ext cx="439953" cy="395562"/>
          </a:xfrm>
          <a:prstGeom prst="rect">
            <a:avLst/>
          </a:prstGeom>
        </p:spPr>
        <p:txBody>
          <a:bodyPr wrap="none" lIns="0" rIns="0">
            <a:noAutofit/>
          </a:bodyPr>
          <a:lstStyle>
            <a:lvl1pPr marL="0" indent="0" algn="l">
              <a:buNone/>
              <a:defRPr sz="2000">
                <a:solidFill>
                  <a:srgbClr val="759C6C"/>
                </a:solidFill>
                <a:latin typeface="Georgia" panose="02040502050405020303" pitchFamily="18" charset="0"/>
              </a:defRPr>
            </a:lvl1pPr>
          </a:lstStyle>
          <a:p>
            <a:pPr lvl="0"/>
            <a:r>
              <a:rPr lang="en-US" dirty="0"/>
              <a:t>X</a:t>
            </a:r>
          </a:p>
        </p:txBody>
      </p:sp>
      <p:sp>
        <p:nvSpPr>
          <p:cNvPr id="22" name="Text Field 4">
            <a:extLst>
              <a:ext uri="{FF2B5EF4-FFF2-40B4-BE49-F238E27FC236}">
                <a16:creationId xmlns:a16="http://schemas.microsoft.com/office/drawing/2014/main" id="{A5DE72B7-8353-7C47-A8C2-69DED713D179}"/>
              </a:ext>
            </a:extLst>
          </p:cNvPr>
          <p:cNvSpPr>
            <a:spLocks noGrp="1"/>
          </p:cNvSpPr>
          <p:nvPr>
            <p:ph type="body" idx="18"/>
          </p:nvPr>
        </p:nvSpPr>
        <p:spPr>
          <a:xfrm>
            <a:off x="1371411" y="3355582"/>
            <a:ext cx="10052493" cy="395562"/>
          </a:xfrm>
          <a:prstGeom prst="rect">
            <a:avLst/>
          </a:prstGeom>
        </p:spPr>
        <p:txBody>
          <a:bodyPr wrap="none" lIns="0" rIns="0">
            <a:noAutofit/>
          </a:bodyPr>
          <a:lstStyle>
            <a:lvl1pPr marL="0" indent="0">
              <a:lnSpc>
                <a:spcPct val="100000"/>
              </a:lnSpc>
              <a:spcBef>
                <a:spcPts val="0"/>
              </a:spcBef>
              <a:spcAft>
                <a:spcPts val="1200"/>
              </a:spcAft>
              <a:buSzPct val="70000"/>
              <a:buFont typeface="Arial" panose="020B0604020202020204" pitchFamily="34" charset="0"/>
              <a:buNone/>
              <a:tabLst/>
              <a:defRPr sz="2400" b="0" i="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b="0" i="0">
                <a:solidFill>
                  <a:schemeClr val="tx1">
                    <a:tint val="75000"/>
                  </a:schemeClr>
                </a:solidFill>
              </a:defRPr>
            </a:lvl2pPr>
            <a:lvl3pPr marL="914400" indent="0">
              <a:buNone/>
              <a:defRPr sz="2000" b="0" i="0">
                <a:solidFill>
                  <a:schemeClr val="tx1">
                    <a:tint val="75000"/>
                  </a:schemeClr>
                </a:solidFill>
              </a:defRPr>
            </a:lvl3pPr>
            <a:lvl4pPr marL="1371600" indent="0">
              <a:buNone/>
              <a:defRPr sz="2000" b="0" i="0">
                <a:solidFill>
                  <a:schemeClr val="tx1">
                    <a:tint val="75000"/>
                  </a:schemeClr>
                </a:solidFill>
              </a:defRPr>
            </a:lvl4pPr>
            <a:lvl5pPr marL="1828800" indent="0">
              <a:buNone/>
              <a:defRPr sz="2000" b="0" i="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8" name="Number 5">
            <a:extLst>
              <a:ext uri="{FF2B5EF4-FFF2-40B4-BE49-F238E27FC236}">
                <a16:creationId xmlns:a16="http://schemas.microsoft.com/office/drawing/2014/main" id="{0EC907BF-0F79-AE40-A0E1-10EDEEBBAE51}"/>
              </a:ext>
            </a:extLst>
          </p:cNvPr>
          <p:cNvSpPr>
            <a:spLocks noGrp="1"/>
          </p:cNvSpPr>
          <p:nvPr>
            <p:ph type="body" sz="quarter" idx="14" hasCustomPrompt="1"/>
          </p:nvPr>
        </p:nvSpPr>
        <p:spPr>
          <a:xfrm>
            <a:off x="768095" y="3903354"/>
            <a:ext cx="439953" cy="395562"/>
          </a:xfrm>
          <a:prstGeom prst="rect">
            <a:avLst/>
          </a:prstGeom>
        </p:spPr>
        <p:txBody>
          <a:bodyPr wrap="none" lIns="0" rIns="0">
            <a:noAutofit/>
          </a:bodyPr>
          <a:lstStyle>
            <a:lvl1pPr marL="0" indent="0" algn="l">
              <a:buNone/>
              <a:defRPr sz="2000">
                <a:solidFill>
                  <a:srgbClr val="759C6C"/>
                </a:solidFill>
                <a:latin typeface="Georgia" panose="02040502050405020303" pitchFamily="18" charset="0"/>
              </a:defRPr>
            </a:lvl1pPr>
          </a:lstStyle>
          <a:p>
            <a:pPr lvl="0"/>
            <a:r>
              <a:rPr lang="en-US" dirty="0"/>
              <a:t>X</a:t>
            </a:r>
          </a:p>
        </p:txBody>
      </p:sp>
      <p:sp>
        <p:nvSpPr>
          <p:cNvPr id="23" name="Text Field 5">
            <a:extLst>
              <a:ext uri="{FF2B5EF4-FFF2-40B4-BE49-F238E27FC236}">
                <a16:creationId xmlns:a16="http://schemas.microsoft.com/office/drawing/2014/main" id="{6D1BD307-5E4B-9647-A402-54CF30BEC3C6}"/>
              </a:ext>
            </a:extLst>
          </p:cNvPr>
          <p:cNvSpPr>
            <a:spLocks noGrp="1"/>
          </p:cNvSpPr>
          <p:nvPr>
            <p:ph type="body" idx="19"/>
          </p:nvPr>
        </p:nvSpPr>
        <p:spPr>
          <a:xfrm>
            <a:off x="1371411" y="3874779"/>
            <a:ext cx="10052493" cy="395562"/>
          </a:xfrm>
          <a:prstGeom prst="rect">
            <a:avLst/>
          </a:prstGeom>
        </p:spPr>
        <p:txBody>
          <a:bodyPr wrap="none" lIns="0" rIns="0">
            <a:noAutofit/>
          </a:bodyPr>
          <a:lstStyle>
            <a:lvl1pPr marL="0" indent="0">
              <a:lnSpc>
                <a:spcPct val="100000"/>
              </a:lnSpc>
              <a:spcBef>
                <a:spcPts val="0"/>
              </a:spcBef>
              <a:spcAft>
                <a:spcPts val="1200"/>
              </a:spcAft>
              <a:buSzPct val="70000"/>
              <a:buFont typeface="Arial" panose="020B0604020202020204" pitchFamily="34" charset="0"/>
              <a:buNone/>
              <a:tabLst/>
              <a:defRPr sz="2400" b="0" i="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b="0" i="0">
                <a:solidFill>
                  <a:schemeClr val="tx1">
                    <a:tint val="75000"/>
                  </a:schemeClr>
                </a:solidFill>
              </a:defRPr>
            </a:lvl2pPr>
            <a:lvl3pPr marL="914400" indent="0">
              <a:buNone/>
              <a:defRPr sz="2000" b="0" i="0">
                <a:solidFill>
                  <a:schemeClr val="tx1">
                    <a:tint val="75000"/>
                  </a:schemeClr>
                </a:solidFill>
              </a:defRPr>
            </a:lvl3pPr>
            <a:lvl4pPr marL="1371600" indent="0">
              <a:buNone/>
              <a:defRPr sz="2000" b="0" i="0">
                <a:solidFill>
                  <a:schemeClr val="tx1">
                    <a:tint val="75000"/>
                  </a:schemeClr>
                </a:solidFill>
              </a:defRPr>
            </a:lvl4pPr>
            <a:lvl5pPr marL="1828800" indent="0">
              <a:buNone/>
              <a:defRPr sz="2000" b="0" i="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27" name="Slide Number">
            <a:extLst>
              <a:ext uri="{FF2B5EF4-FFF2-40B4-BE49-F238E27FC236}">
                <a16:creationId xmlns:a16="http://schemas.microsoft.com/office/drawing/2014/main" id="{ADC3B97F-4317-2244-A893-1F690DBA4FE4}"/>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
        <p:nvSpPr>
          <p:cNvPr id="25" name="Footer">
            <a:extLst>
              <a:ext uri="{FF2B5EF4-FFF2-40B4-BE49-F238E27FC236}">
                <a16:creationId xmlns:a16="http://schemas.microsoft.com/office/drawing/2014/main" id="{5C832301-2AE4-1245-BF5A-702B011155AF}"/>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a:t>Copyright © 2020, Oracle and/or its affiliates  |  Confidential: Internal/Restricted/Highly Restricted</a:t>
            </a:r>
            <a:endParaRPr lang="en-US" dirty="0"/>
          </a:p>
        </p:txBody>
      </p:sp>
      <p:sp>
        <p:nvSpPr>
          <p:cNvPr id="5" name="Date">
            <a:extLst>
              <a:ext uri="{FF2B5EF4-FFF2-40B4-BE49-F238E27FC236}">
                <a16:creationId xmlns:a16="http://schemas.microsoft.com/office/drawing/2014/main" id="{B2AA63D4-B866-431A-A0C7-C492B68FD181}"/>
              </a:ext>
            </a:extLst>
          </p:cNvPr>
          <p:cNvSpPr>
            <a:spLocks noGrp="1"/>
          </p:cNvSpPr>
          <p:nvPr>
            <p:ph type="dt" sz="half" idx="20"/>
          </p:nvPr>
        </p:nvSpPr>
        <p:spPr/>
        <p:txBody>
          <a:bodyPr/>
          <a:lstStyle/>
          <a:p>
            <a:r>
              <a:rPr lang="en-US"/>
              <a:t>[Date]</a:t>
            </a:r>
            <a:endParaRPr lang="en-US" dirty="0"/>
          </a:p>
        </p:txBody>
      </p:sp>
    </p:spTree>
    <p:extLst>
      <p:ext uri="{BB962C8B-B14F-4D97-AF65-F5344CB8AC3E}">
        <p14:creationId xmlns:p14="http://schemas.microsoft.com/office/powerpoint/2010/main" val="278981623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Light - Numbered Outline 2 Column">
    <p:spTree>
      <p:nvGrpSpPr>
        <p:cNvPr id="1" name=""/>
        <p:cNvGrpSpPr/>
        <p:nvPr/>
      </p:nvGrpSpPr>
      <p:grpSpPr>
        <a:xfrm>
          <a:off x="0" y="0"/>
          <a:ext cx="0" cy="0"/>
          <a:chOff x="0" y="0"/>
          <a:chExt cx="0" cy="0"/>
        </a:xfrm>
      </p:grpSpPr>
      <p:pic>
        <p:nvPicPr>
          <p:cNvPr id="65" name="Cloud">
            <a:extLst>
              <a:ext uri="{FF2B5EF4-FFF2-40B4-BE49-F238E27FC236}">
                <a16:creationId xmlns:a16="http://schemas.microsoft.com/office/drawing/2014/main" id="{502B925C-155C-44FF-8AB3-ADA30624D666}"/>
              </a:ext>
              <a:ext uri="{C183D7F6-B498-43B3-948B-1728B52AA6E4}">
                <adec:decorative xmlns:adec="http://schemas.microsoft.com/office/drawing/2017/decorative" val="1"/>
              </a:ext>
            </a:extLst>
          </p:cNvPr>
          <p:cNvPicPr>
            <a:picLocks noChangeAspect="1"/>
          </p:cNvPicPr>
          <p:nvPr userDrawn="1"/>
        </p:nvPicPr>
        <p:blipFill rotWithShape="1">
          <a:blip r:embed="rId2" cstate="email">
            <a:alphaModFix amt="80000"/>
            <a:extLst>
              <a:ext uri="{28A0092B-C50C-407E-A947-70E740481C1C}">
                <a14:useLocalDpi xmlns:a14="http://schemas.microsoft.com/office/drawing/2010/main" val="0"/>
              </a:ext>
            </a:extLst>
          </a:blip>
          <a:srcRect t="18806" b="29367"/>
          <a:stretch/>
        </p:blipFill>
        <p:spPr>
          <a:xfrm>
            <a:off x="5552282" y="4422526"/>
            <a:ext cx="6133750" cy="1684588"/>
          </a:xfrm>
          <a:prstGeom prst="rect">
            <a:avLst/>
          </a:prstGeom>
        </p:spPr>
      </p:pic>
      <p:sp>
        <p:nvSpPr>
          <p:cNvPr id="6" name="Title">
            <a:extLst>
              <a:ext uri="{FF2B5EF4-FFF2-40B4-BE49-F238E27FC236}">
                <a16:creationId xmlns:a16="http://schemas.microsoft.com/office/drawing/2014/main" id="{1DD53858-20BD-4E5C-A284-6E6B9C2D6720}"/>
              </a:ext>
            </a:extLst>
          </p:cNvPr>
          <p:cNvSpPr>
            <a:spLocks noGrp="1"/>
          </p:cNvSpPr>
          <p:nvPr>
            <p:ph type="title" hasCustomPrompt="1"/>
          </p:nvPr>
        </p:nvSpPr>
        <p:spPr/>
        <p:txBody>
          <a:bodyPr/>
          <a:lstStyle>
            <a:lvl1pPr>
              <a:defRPr/>
            </a:lvl1pPr>
          </a:lstStyle>
          <a:p>
            <a:r>
              <a:rPr lang="en-US" dirty="0"/>
              <a:t>Title</a:t>
            </a:r>
          </a:p>
        </p:txBody>
      </p:sp>
      <p:sp>
        <p:nvSpPr>
          <p:cNvPr id="54" name="Number 1">
            <a:extLst>
              <a:ext uri="{FF2B5EF4-FFF2-40B4-BE49-F238E27FC236}">
                <a16:creationId xmlns:a16="http://schemas.microsoft.com/office/drawing/2014/main" id="{5C328C39-8523-4FF1-9AF1-74711C087603}"/>
              </a:ext>
            </a:extLst>
          </p:cNvPr>
          <p:cNvSpPr>
            <a:spLocks noGrp="1"/>
          </p:cNvSpPr>
          <p:nvPr>
            <p:ph type="body" sz="quarter" idx="10" hasCustomPrompt="1"/>
          </p:nvPr>
        </p:nvSpPr>
        <p:spPr>
          <a:xfrm>
            <a:off x="768095" y="1826660"/>
            <a:ext cx="439953" cy="395562"/>
          </a:xfrm>
          <a:prstGeom prst="rect">
            <a:avLst/>
          </a:prstGeom>
        </p:spPr>
        <p:txBody>
          <a:bodyPr wrap="none" lIns="0" rIns="0">
            <a:noAutofit/>
          </a:bodyPr>
          <a:lstStyle>
            <a:lvl1pPr marL="0" indent="0" algn="l">
              <a:buNone/>
              <a:defRPr sz="2000">
                <a:solidFill>
                  <a:srgbClr val="AE562C"/>
                </a:solidFill>
                <a:latin typeface="Georgia" panose="02040502050405020303" pitchFamily="18" charset="0"/>
              </a:defRPr>
            </a:lvl1pPr>
          </a:lstStyle>
          <a:p>
            <a:pPr lvl="0"/>
            <a:r>
              <a:rPr lang="en-US" dirty="0"/>
              <a:t>X</a:t>
            </a:r>
          </a:p>
        </p:txBody>
      </p:sp>
      <p:sp>
        <p:nvSpPr>
          <p:cNvPr id="53" name="Text Field 1">
            <a:extLst>
              <a:ext uri="{FF2B5EF4-FFF2-40B4-BE49-F238E27FC236}">
                <a16:creationId xmlns:a16="http://schemas.microsoft.com/office/drawing/2014/main" id="{655D94AF-400D-4994-875A-1C0056A5F775}"/>
              </a:ext>
            </a:extLst>
          </p:cNvPr>
          <p:cNvSpPr>
            <a:spLocks noGrp="1"/>
          </p:cNvSpPr>
          <p:nvPr>
            <p:ph type="body" idx="1"/>
          </p:nvPr>
        </p:nvSpPr>
        <p:spPr>
          <a:xfrm>
            <a:off x="1371411" y="1797991"/>
            <a:ext cx="4471605" cy="395562"/>
          </a:xfrm>
          <a:prstGeom prst="rect">
            <a:avLst/>
          </a:prstGeom>
        </p:spPr>
        <p:txBody>
          <a:bodyPr wrap="none" lIns="0" rIns="0">
            <a:noAutofit/>
          </a:bodyPr>
          <a:lstStyle>
            <a:lvl1pPr marL="0" indent="0">
              <a:lnSpc>
                <a:spcPct val="100000"/>
              </a:lnSpc>
              <a:spcBef>
                <a:spcPts val="0"/>
              </a:spcBef>
              <a:spcAft>
                <a:spcPts val="1200"/>
              </a:spcAft>
              <a:buSzPct val="70000"/>
              <a:buFont typeface="Arial" panose="020B0604020202020204" pitchFamily="34" charset="0"/>
              <a:buNone/>
              <a:tabLst/>
              <a:defRPr sz="2400" b="0" i="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b="0" i="0">
                <a:solidFill>
                  <a:schemeClr val="tx1">
                    <a:tint val="75000"/>
                  </a:schemeClr>
                </a:solidFill>
              </a:defRPr>
            </a:lvl2pPr>
            <a:lvl3pPr marL="914400" indent="0">
              <a:buNone/>
              <a:defRPr sz="2000" b="0" i="0">
                <a:solidFill>
                  <a:schemeClr val="tx1">
                    <a:tint val="75000"/>
                  </a:schemeClr>
                </a:solidFill>
              </a:defRPr>
            </a:lvl3pPr>
            <a:lvl4pPr marL="1371600" indent="0">
              <a:buNone/>
              <a:defRPr sz="2000" b="0" i="0">
                <a:solidFill>
                  <a:schemeClr val="tx1">
                    <a:tint val="75000"/>
                  </a:schemeClr>
                </a:solidFill>
              </a:defRPr>
            </a:lvl4pPr>
            <a:lvl5pPr marL="1828800" indent="0">
              <a:buNone/>
              <a:defRPr sz="2000" b="0" i="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51" name="Number 2">
            <a:extLst>
              <a:ext uri="{FF2B5EF4-FFF2-40B4-BE49-F238E27FC236}">
                <a16:creationId xmlns:a16="http://schemas.microsoft.com/office/drawing/2014/main" id="{35383DED-C8B0-465B-9DDE-C7CB824D7A8B}"/>
              </a:ext>
            </a:extLst>
          </p:cNvPr>
          <p:cNvSpPr>
            <a:spLocks noGrp="1"/>
          </p:cNvSpPr>
          <p:nvPr>
            <p:ph type="body" sz="quarter" idx="11" hasCustomPrompt="1"/>
          </p:nvPr>
        </p:nvSpPr>
        <p:spPr>
          <a:xfrm>
            <a:off x="768095" y="2345834"/>
            <a:ext cx="439953" cy="395562"/>
          </a:xfrm>
          <a:prstGeom prst="rect">
            <a:avLst/>
          </a:prstGeom>
        </p:spPr>
        <p:txBody>
          <a:bodyPr wrap="none" lIns="0" rIns="0">
            <a:noAutofit/>
          </a:bodyPr>
          <a:lstStyle>
            <a:lvl1pPr marL="0" indent="0" algn="l">
              <a:buNone/>
              <a:defRPr sz="2000">
                <a:solidFill>
                  <a:srgbClr val="AE562C"/>
                </a:solidFill>
                <a:latin typeface="Georgia" panose="02040502050405020303" pitchFamily="18" charset="0"/>
              </a:defRPr>
            </a:lvl1pPr>
          </a:lstStyle>
          <a:p>
            <a:pPr lvl="0"/>
            <a:r>
              <a:rPr lang="en-US" dirty="0"/>
              <a:t>X</a:t>
            </a:r>
          </a:p>
        </p:txBody>
      </p:sp>
      <p:sp>
        <p:nvSpPr>
          <p:cNvPr id="50" name="Text Field 2">
            <a:extLst>
              <a:ext uri="{FF2B5EF4-FFF2-40B4-BE49-F238E27FC236}">
                <a16:creationId xmlns:a16="http://schemas.microsoft.com/office/drawing/2014/main" id="{27711CB0-3C40-4D23-BE62-A8AA840420E7}"/>
              </a:ext>
            </a:extLst>
          </p:cNvPr>
          <p:cNvSpPr>
            <a:spLocks noGrp="1"/>
          </p:cNvSpPr>
          <p:nvPr>
            <p:ph type="body" idx="16"/>
          </p:nvPr>
        </p:nvSpPr>
        <p:spPr>
          <a:xfrm>
            <a:off x="1371411" y="2317188"/>
            <a:ext cx="4471605" cy="395562"/>
          </a:xfrm>
          <a:prstGeom prst="rect">
            <a:avLst/>
          </a:prstGeom>
        </p:spPr>
        <p:txBody>
          <a:bodyPr wrap="none" lIns="0" rIns="0">
            <a:noAutofit/>
          </a:bodyPr>
          <a:lstStyle>
            <a:lvl1pPr marL="0" indent="0">
              <a:lnSpc>
                <a:spcPct val="100000"/>
              </a:lnSpc>
              <a:spcBef>
                <a:spcPts val="0"/>
              </a:spcBef>
              <a:spcAft>
                <a:spcPts val="1200"/>
              </a:spcAft>
              <a:buSzPct val="70000"/>
              <a:buFont typeface="Arial" panose="020B0604020202020204" pitchFamily="34" charset="0"/>
              <a:buNone/>
              <a:tabLst/>
              <a:defRPr sz="2400" b="0" i="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b="0" i="0">
                <a:solidFill>
                  <a:schemeClr val="tx1">
                    <a:tint val="75000"/>
                  </a:schemeClr>
                </a:solidFill>
              </a:defRPr>
            </a:lvl2pPr>
            <a:lvl3pPr marL="914400" indent="0">
              <a:buNone/>
              <a:defRPr sz="2000" b="0" i="0">
                <a:solidFill>
                  <a:schemeClr val="tx1">
                    <a:tint val="75000"/>
                  </a:schemeClr>
                </a:solidFill>
              </a:defRPr>
            </a:lvl3pPr>
            <a:lvl4pPr marL="1371600" indent="0">
              <a:buNone/>
              <a:defRPr sz="2000" b="0" i="0">
                <a:solidFill>
                  <a:schemeClr val="tx1">
                    <a:tint val="75000"/>
                  </a:schemeClr>
                </a:solidFill>
              </a:defRPr>
            </a:lvl4pPr>
            <a:lvl5pPr marL="1828800" indent="0">
              <a:buNone/>
              <a:defRPr sz="2000" b="0" i="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9" name="Number 3">
            <a:extLst>
              <a:ext uri="{FF2B5EF4-FFF2-40B4-BE49-F238E27FC236}">
                <a16:creationId xmlns:a16="http://schemas.microsoft.com/office/drawing/2014/main" id="{02470E76-0C23-49D0-BA36-BE07E5FA9FEB}"/>
              </a:ext>
            </a:extLst>
          </p:cNvPr>
          <p:cNvSpPr>
            <a:spLocks noGrp="1"/>
          </p:cNvSpPr>
          <p:nvPr>
            <p:ph type="body" sz="quarter" idx="12" hasCustomPrompt="1"/>
          </p:nvPr>
        </p:nvSpPr>
        <p:spPr>
          <a:xfrm>
            <a:off x="768095" y="2865008"/>
            <a:ext cx="439953" cy="395562"/>
          </a:xfrm>
          <a:prstGeom prst="rect">
            <a:avLst/>
          </a:prstGeom>
        </p:spPr>
        <p:txBody>
          <a:bodyPr wrap="none" lIns="0" rIns="0">
            <a:noAutofit/>
          </a:bodyPr>
          <a:lstStyle>
            <a:lvl1pPr marL="0" indent="0" algn="l">
              <a:buNone/>
              <a:defRPr sz="2000">
                <a:solidFill>
                  <a:srgbClr val="AE562C"/>
                </a:solidFill>
                <a:latin typeface="Georgia" panose="02040502050405020303" pitchFamily="18" charset="0"/>
              </a:defRPr>
            </a:lvl1pPr>
          </a:lstStyle>
          <a:p>
            <a:pPr lvl="0"/>
            <a:r>
              <a:rPr lang="en-US" dirty="0"/>
              <a:t>X</a:t>
            </a:r>
          </a:p>
        </p:txBody>
      </p:sp>
      <p:sp>
        <p:nvSpPr>
          <p:cNvPr id="48" name="Text Field 3">
            <a:extLst>
              <a:ext uri="{FF2B5EF4-FFF2-40B4-BE49-F238E27FC236}">
                <a16:creationId xmlns:a16="http://schemas.microsoft.com/office/drawing/2014/main" id="{C2034A07-C8E9-462F-810A-359D5C5CE8EF}"/>
              </a:ext>
            </a:extLst>
          </p:cNvPr>
          <p:cNvSpPr>
            <a:spLocks noGrp="1"/>
          </p:cNvSpPr>
          <p:nvPr>
            <p:ph type="body" idx="17"/>
          </p:nvPr>
        </p:nvSpPr>
        <p:spPr>
          <a:xfrm>
            <a:off x="1371411" y="2836385"/>
            <a:ext cx="4471605" cy="395562"/>
          </a:xfrm>
          <a:prstGeom prst="rect">
            <a:avLst/>
          </a:prstGeom>
        </p:spPr>
        <p:txBody>
          <a:bodyPr wrap="none" lIns="0" rIns="0">
            <a:noAutofit/>
          </a:bodyPr>
          <a:lstStyle>
            <a:lvl1pPr marL="0" indent="0">
              <a:lnSpc>
                <a:spcPct val="100000"/>
              </a:lnSpc>
              <a:spcBef>
                <a:spcPts val="0"/>
              </a:spcBef>
              <a:spcAft>
                <a:spcPts val="1200"/>
              </a:spcAft>
              <a:buSzPct val="70000"/>
              <a:buFont typeface="Arial" panose="020B0604020202020204" pitchFamily="34" charset="0"/>
              <a:buNone/>
              <a:tabLst/>
              <a:defRPr sz="2400" b="0" i="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b="0" i="0">
                <a:solidFill>
                  <a:schemeClr val="tx1">
                    <a:tint val="75000"/>
                  </a:schemeClr>
                </a:solidFill>
              </a:defRPr>
            </a:lvl2pPr>
            <a:lvl3pPr marL="914400" indent="0">
              <a:buNone/>
              <a:defRPr sz="2000" b="0" i="0">
                <a:solidFill>
                  <a:schemeClr val="tx1">
                    <a:tint val="75000"/>
                  </a:schemeClr>
                </a:solidFill>
              </a:defRPr>
            </a:lvl3pPr>
            <a:lvl4pPr marL="1371600" indent="0">
              <a:buNone/>
              <a:defRPr sz="2000" b="0" i="0">
                <a:solidFill>
                  <a:schemeClr val="tx1">
                    <a:tint val="75000"/>
                  </a:schemeClr>
                </a:solidFill>
              </a:defRPr>
            </a:lvl4pPr>
            <a:lvl5pPr marL="1828800" indent="0">
              <a:buNone/>
              <a:defRPr sz="2000" b="0" i="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7" name="Number 4">
            <a:extLst>
              <a:ext uri="{FF2B5EF4-FFF2-40B4-BE49-F238E27FC236}">
                <a16:creationId xmlns:a16="http://schemas.microsoft.com/office/drawing/2014/main" id="{71F5EBB5-D713-44E4-ACEB-13D0E36B5F42}"/>
              </a:ext>
            </a:extLst>
          </p:cNvPr>
          <p:cNvSpPr>
            <a:spLocks noGrp="1"/>
          </p:cNvSpPr>
          <p:nvPr>
            <p:ph type="body" sz="quarter" idx="13" hasCustomPrompt="1"/>
          </p:nvPr>
        </p:nvSpPr>
        <p:spPr>
          <a:xfrm>
            <a:off x="768095" y="3384182"/>
            <a:ext cx="439953" cy="395562"/>
          </a:xfrm>
          <a:prstGeom prst="rect">
            <a:avLst/>
          </a:prstGeom>
        </p:spPr>
        <p:txBody>
          <a:bodyPr wrap="none" lIns="0" rIns="0">
            <a:noAutofit/>
          </a:bodyPr>
          <a:lstStyle>
            <a:lvl1pPr marL="0" indent="0" algn="l">
              <a:buNone/>
              <a:defRPr sz="2000">
                <a:solidFill>
                  <a:srgbClr val="AE562C"/>
                </a:solidFill>
                <a:latin typeface="Georgia" panose="02040502050405020303" pitchFamily="18" charset="0"/>
              </a:defRPr>
            </a:lvl1pPr>
          </a:lstStyle>
          <a:p>
            <a:pPr lvl="0"/>
            <a:r>
              <a:rPr lang="en-US" dirty="0"/>
              <a:t>X</a:t>
            </a:r>
          </a:p>
        </p:txBody>
      </p:sp>
      <p:sp>
        <p:nvSpPr>
          <p:cNvPr id="44" name="Text Field 4">
            <a:extLst>
              <a:ext uri="{FF2B5EF4-FFF2-40B4-BE49-F238E27FC236}">
                <a16:creationId xmlns:a16="http://schemas.microsoft.com/office/drawing/2014/main" id="{7FF45397-7298-41DD-955D-0DD502FE9C34}"/>
              </a:ext>
            </a:extLst>
          </p:cNvPr>
          <p:cNvSpPr>
            <a:spLocks noGrp="1"/>
          </p:cNvSpPr>
          <p:nvPr>
            <p:ph type="body" idx="18"/>
          </p:nvPr>
        </p:nvSpPr>
        <p:spPr>
          <a:xfrm>
            <a:off x="1371411" y="3355582"/>
            <a:ext cx="4471605" cy="395562"/>
          </a:xfrm>
          <a:prstGeom prst="rect">
            <a:avLst/>
          </a:prstGeom>
        </p:spPr>
        <p:txBody>
          <a:bodyPr wrap="none" lIns="0" rIns="0">
            <a:noAutofit/>
          </a:bodyPr>
          <a:lstStyle>
            <a:lvl1pPr marL="0" indent="0">
              <a:lnSpc>
                <a:spcPct val="100000"/>
              </a:lnSpc>
              <a:spcBef>
                <a:spcPts val="0"/>
              </a:spcBef>
              <a:spcAft>
                <a:spcPts val="1200"/>
              </a:spcAft>
              <a:buSzPct val="70000"/>
              <a:buFont typeface="Arial" panose="020B0604020202020204" pitchFamily="34" charset="0"/>
              <a:buNone/>
              <a:tabLst/>
              <a:defRPr sz="2400" b="0" i="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b="0" i="0">
                <a:solidFill>
                  <a:schemeClr val="tx1">
                    <a:tint val="75000"/>
                  </a:schemeClr>
                </a:solidFill>
              </a:defRPr>
            </a:lvl2pPr>
            <a:lvl3pPr marL="914400" indent="0">
              <a:buNone/>
              <a:defRPr sz="2000" b="0" i="0">
                <a:solidFill>
                  <a:schemeClr val="tx1">
                    <a:tint val="75000"/>
                  </a:schemeClr>
                </a:solidFill>
              </a:defRPr>
            </a:lvl3pPr>
            <a:lvl4pPr marL="1371600" indent="0">
              <a:buNone/>
              <a:defRPr sz="2000" b="0" i="0">
                <a:solidFill>
                  <a:schemeClr val="tx1">
                    <a:tint val="75000"/>
                  </a:schemeClr>
                </a:solidFill>
              </a:defRPr>
            </a:lvl4pPr>
            <a:lvl5pPr marL="1828800" indent="0">
              <a:buNone/>
              <a:defRPr sz="2000" b="0" i="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33" name="Number 5">
            <a:extLst>
              <a:ext uri="{FF2B5EF4-FFF2-40B4-BE49-F238E27FC236}">
                <a16:creationId xmlns:a16="http://schemas.microsoft.com/office/drawing/2014/main" id="{75B20835-957E-4C1F-806C-EC0CBAEB1225}"/>
              </a:ext>
            </a:extLst>
          </p:cNvPr>
          <p:cNvSpPr>
            <a:spLocks noGrp="1"/>
          </p:cNvSpPr>
          <p:nvPr>
            <p:ph type="body" sz="quarter" idx="14" hasCustomPrompt="1"/>
          </p:nvPr>
        </p:nvSpPr>
        <p:spPr>
          <a:xfrm>
            <a:off x="768095" y="3903354"/>
            <a:ext cx="439953" cy="395562"/>
          </a:xfrm>
          <a:prstGeom prst="rect">
            <a:avLst/>
          </a:prstGeom>
        </p:spPr>
        <p:txBody>
          <a:bodyPr wrap="none" lIns="0" rIns="0">
            <a:noAutofit/>
          </a:bodyPr>
          <a:lstStyle>
            <a:lvl1pPr marL="0" indent="0" algn="l">
              <a:buNone/>
              <a:defRPr sz="2000">
                <a:solidFill>
                  <a:srgbClr val="AE562C"/>
                </a:solidFill>
                <a:latin typeface="Georgia" panose="02040502050405020303" pitchFamily="18" charset="0"/>
              </a:defRPr>
            </a:lvl1pPr>
          </a:lstStyle>
          <a:p>
            <a:pPr lvl="0"/>
            <a:r>
              <a:rPr lang="en-US" dirty="0"/>
              <a:t>X</a:t>
            </a:r>
          </a:p>
        </p:txBody>
      </p:sp>
      <p:sp>
        <p:nvSpPr>
          <p:cNvPr id="32" name="Text Field 5">
            <a:extLst>
              <a:ext uri="{FF2B5EF4-FFF2-40B4-BE49-F238E27FC236}">
                <a16:creationId xmlns:a16="http://schemas.microsoft.com/office/drawing/2014/main" id="{0B149484-9996-4B68-98FC-C3170038CD9E}"/>
              </a:ext>
            </a:extLst>
          </p:cNvPr>
          <p:cNvSpPr>
            <a:spLocks noGrp="1"/>
          </p:cNvSpPr>
          <p:nvPr>
            <p:ph type="body" idx="19"/>
          </p:nvPr>
        </p:nvSpPr>
        <p:spPr>
          <a:xfrm>
            <a:off x="1371411" y="3874779"/>
            <a:ext cx="4471605" cy="395562"/>
          </a:xfrm>
          <a:prstGeom prst="rect">
            <a:avLst/>
          </a:prstGeom>
        </p:spPr>
        <p:txBody>
          <a:bodyPr wrap="none" lIns="0" rIns="0">
            <a:noAutofit/>
          </a:bodyPr>
          <a:lstStyle>
            <a:lvl1pPr marL="0" indent="0">
              <a:lnSpc>
                <a:spcPct val="100000"/>
              </a:lnSpc>
              <a:spcBef>
                <a:spcPts val="0"/>
              </a:spcBef>
              <a:spcAft>
                <a:spcPts val="1200"/>
              </a:spcAft>
              <a:buSzPct val="70000"/>
              <a:buFont typeface="Arial" panose="020B0604020202020204" pitchFamily="34" charset="0"/>
              <a:buNone/>
              <a:tabLst/>
              <a:defRPr sz="2400" b="0" i="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b="0" i="0">
                <a:solidFill>
                  <a:schemeClr val="tx1">
                    <a:tint val="75000"/>
                  </a:schemeClr>
                </a:solidFill>
              </a:defRPr>
            </a:lvl2pPr>
            <a:lvl3pPr marL="914400" indent="0">
              <a:buNone/>
              <a:defRPr sz="2000" b="0" i="0">
                <a:solidFill>
                  <a:schemeClr val="tx1">
                    <a:tint val="75000"/>
                  </a:schemeClr>
                </a:solidFill>
              </a:defRPr>
            </a:lvl3pPr>
            <a:lvl4pPr marL="1371600" indent="0">
              <a:buNone/>
              <a:defRPr sz="2000" b="0" i="0">
                <a:solidFill>
                  <a:schemeClr val="tx1">
                    <a:tint val="75000"/>
                  </a:schemeClr>
                </a:solidFill>
              </a:defRPr>
            </a:lvl4pPr>
            <a:lvl5pPr marL="1828800" indent="0">
              <a:buNone/>
              <a:defRPr sz="2000" b="0" i="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27" name="Column Divider 1" descr="Column Divider">
            <a:extLst>
              <a:ext uri="{FF2B5EF4-FFF2-40B4-BE49-F238E27FC236}">
                <a16:creationId xmlns:a16="http://schemas.microsoft.com/office/drawing/2014/main" id="{90C130B8-DB30-A047-8311-FCD7EEDF456C}"/>
              </a:ext>
            </a:extLst>
          </p:cNvPr>
          <p:cNvCxnSpPr>
            <a:cxnSpLocks/>
          </p:cNvCxnSpPr>
          <p:nvPr userDrawn="1"/>
        </p:nvCxnSpPr>
        <p:spPr>
          <a:xfrm>
            <a:off x="6096002" y="1877693"/>
            <a:ext cx="0" cy="4229420"/>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sp>
        <p:nvSpPr>
          <p:cNvPr id="64" name="Number 6">
            <a:extLst>
              <a:ext uri="{FF2B5EF4-FFF2-40B4-BE49-F238E27FC236}">
                <a16:creationId xmlns:a16="http://schemas.microsoft.com/office/drawing/2014/main" id="{961425D8-6815-4587-9976-6D1208DA9974}"/>
              </a:ext>
            </a:extLst>
          </p:cNvPr>
          <p:cNvSpPr>
            <a:spLocks noGrp="1"/>
          </p:cNvSpPr>
          <p:nvPr>
            <p:ph type="body" sz="quarter" idx="42" hasCustomPrompt="1"/>
          </p:nvPr>
        </p:nvSpPr>
        <p:spPr>
          <a:xfrm>
            <a:off x="6343873" y="1826660"/>
            <a:ext cx="439953" cy="395562"/>
          </a:xfrm>
          <a:prstGeom prst="rect">
            <a:avLst/>
          </a:prstGeom>
        </p:spPr>
        <p:txBody>
          <a:bodyPr wrap="none" lIns="0" rIns="0">
            <a:noAutofit/>
          </a:bodyPr>
          <a:lstStyle>
            <a:lvl1pPr marL="0" indent="0" algn="l">
              <a:buNone/>
              <a:defRPr sz="2000">
                <a:solidFill>
                  <a:srgbClr val="AE562C"/>
                </a:solidFill>
                <a:latin typeface="Georgia" panose="02040502050405020303" pitchFamily="18" charset="0"/>
              </a:defRPr>
            </a:lvl1pPr>
          </a:lstStyle>
          <a:p>
            <a:pPr lvl="0"/>
            <a:r>
              <a:rPr lang="en-US" dirty="0"/>
              <a:t>X</a:t>
            </a:r>
          </a:p>
        </p:txBody>
      </p:sp>
      <p:sp>
        <p:nvSpPr>
          <p:cNvPr id="63" name="Text Field 6">
            <a:extLst>
              <a:ext uri="{FF2B5EF4-FFF2-40B4-BE49-F238E27FC236}">
                <a16:creationId xmlns:a16="http://schemas.microsoft.com/office/drawing/2014/main" id="{AF5C72CF-3497-42F0-B696-100A118E361F}"/>
              </a:ext>
            </a:extLst>
          </p:cNvPr>
          <p:cNvSpPr>
            <a:spLocks noGrp="1"/>
          </p:cNvSpPr>
          <p:nvPr>
            <p:ph type="body" idx="41"/>
          </p:nvPr>
        </p:nvSpPr>
        <p:spPr>
          <a:xfrm>
            <a:off x="6947189" y="1797991"/>
            <a:ext cx="4471605" cy="395562"/>
          </a:xfrm>
          <a:prstGeom prst="rect">
            <a:avLst/>
          </a:prstGeom>
        </p:spPr>
        <p:txBody>
          <a:bodyPr wrap="none" lIns="0" rIns="0">
            <a:noAutofit/>
          </a:bodyPr>
          <a:lstStyle>
            <a:lvl1pPr marL="0" indent="0">
              <a:lnSpc>
                <a:spcPct val="100000"/>
              </a:lnSpc>
              <a:spcBef>
                <a:spcPts val="0"/>
              </a:spcBef>
              <a:spcAft>
                <a:spcPts val="1200"/>
              </a:spcAft>
              <a:buSzPct val="70000"/>
              <a:buFont typeface="Arial" panose="020B0604020202020204" pitchFamily="34" charset="0"/>
              <a:buNone/>
              <a:tabLst/>
              <a:defRPr sz="2400" b="0" i="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b="0" i="0">
                <a:solidFill>
                  <a:schemeClr val="tx1">
                    <a:tint val="75000"/>
                  </a:schemeClr>
                </a:solidFill>
              </a:defRPr>
            </a:lvl2pPr>
            <a:lvl3pPr marL="914400" indent="0">
              <a:buNone/>
              <a:defRPr sz="2000" b="0" i="0">
                <a:solidFill>
                  <a:schemeClr val="tx1">
                    <a:tint val="75000"/>
                  </a:schemeClr>
                </a:solidFill>
              </a:defRPr>
            </a:lvl3pPr>
            <a:lvl4pPr marL="1371600" indent="0">
              <a:buNone/>
              <a:defRPr sz="2000" b="0" i="0">
                <a:solidFill>
                  <a:schemeClr val="tx1">
                    <a:tint val="75000"/>
                  </a:schemeClr>
                </a:solidFill>
              </a:defRPr>
            </a:lvl4pPr>
            <a:lvl5pPr marL="1828800" indent="0">
              <a:buNone/>
              <a:defRPr sz="2000" b="0" i="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62" name="Number 7">
            <a:extLst>
              <a:ext uri="{FF2B5EF4-FFF2-40B4-BE49-F238E27FC236}">
                <a16:creationId xmlns:a16="http://schemas.microsoft.com/office/drawing/2014/main" id="{1749E72C-4310-4083-831D-CD4C397FF595}"/>
              </a:ext>
            </a:extLst>
          </p:cNvPr>
          <p:cNvSpPr>
            <a:spLocks noGrp="1"/>
          </p:cNvSpPr>
          <p:nvPr>
            <p:ph type="body" sz="quarter" idx="40" hasCustomPrompt="1"/>
          </p:nvPr>
        </p:nvSpPr>
        <p:spPr>
          <a:xfrm>
            <a:off x="6343873" y="2345834"/>
            <a:ext cx="439953" cy="395562"/>
          </a:xfrm>
          <a:prstGeom prst="rect">
            <a:avLst/>
          </a:prstGeom>
        </p:spPr>
        <p:txBody>
          <a:bodyPr wrap="none" lIns="0" rIns="0">
            <a:noAutofit/>
          </a:bodyPr>
          <a:lstStyle>
            <a:lvl1pPr marL="0" indent="0" algn="l">
              <a:buNone/>
              <a:defRPr sz="2000">
                <a:solidFill>
                  <a:srgbClr val="AE562C"/>
                </a:solidFill>
                <a:latin typeface="Georgia" panose="02040502050405020303" pitchFamily="18" charset="0"/>
              </a:defRPr>
            </a:lvl1pPr>
          </a:lstStyle>
          <a:p>
            <a:pPr lvl="0"/>
            <a:r>
              <a:rPr lang="en-US" dirty="0"/>
              <a:t>X</a:t>
            </a:r>
          </a:p>
        </p:txBody>
      </p:sp>
      <p:sp>
        <p:nvSpPr>
          <p:cNvPr id="61" name="Text Field 7">
            <a:extLst>
              <a:ext uri="{FF2B5EF4-FFF2-40B4-BE49-F238E27FC236}">
                <a16:creationId xmlns:a16="http://schemas.microsoft.com/office/drawing/2014/main" id="{C9AEDB33-BAFE-47D8-A123-46CA40447186}"/>
              </a:ext>
            </a:extLst>
          </p:cNvPr>
          <p:cNvSpPr>
            <a:spLocks noGrp="1"/>
          </p:cNvSpPr>
          <p:nvPr>
            <p:ph type="body" idx="39"/>
          </p:nvPr>
        </p:nvSpPr>
        <p:spPr>
          <a:xfrm>
            <a:off x="6947189" y="2317188"/>
            <a:ext cx="4471605" cy="395562"/>
          </a:xfrm>
          <a:prstGeom prst="rect">
            <a:avLst/>
          </a:prstGeom>
        </p:spPr>
        <p:txBody>
          <a:bodyPr wrap="none" lIns="0" rIns="0">
            <a:noAutofit/>
          </a:bodyPr>
          <a:lstStyle>
            <a:lvl1pPr marL="0" indent="0">
              <a:lnSpc>
                <a:spcPct val="100000"/>
              </a:lnSpc>
              <a:spcBef>
                <a:spcPts val="0"/>
              </a:spcBef>
              <a:spcAft>
                <a:spcPts val="1200"/>
              </a:spcAft>
              <a:buSzPct val="70000"/>
              <a:buFont typeface="Arial" panose="020B0604020202020204" pitchFamily="34" charset="0"/>
              <a:buNone/>
              <a:tabLst/>
              <a:defRPr sz="2400" b="0" i="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b="0" i="0">
                <a:solidFill>
                  <a:schemeClr val="tx1">
                    <a:tint val="75000"/>
                  </a:schemeClr>
                </a:solidFill>
              </a:defRPr>
            </a:lvl2pPr>
            <a:lvl3pPr marL="914400" indent="0">
              <a:buNone/>
              <a:defRPr sz="2000" b="0" i="0">
                <a:solidFill>
                  <a:schemeClr val="tx1">
                    <a:tint val="75000"/>
                  </a:schemeClr>
                </a:solidFill>
              </a:defRPr>
            </a:lvl3pPr>
            <a:lvl4pPr marL="1371600" indent="0">
              <a:buNone/>
              <a:defRPr sz="2000" b="0" i="0">
                <a:solidFill>
                  <a:schemeClr val="tx1">
                    <a:tint val="75000"/>
                  </a:schemeClr>
                </a:solidFill>
              </a:defRPr>
            </a:lvl4pPr>
            <a:lvl5pPr marL="1828800" indent="0">
              <a:buNone/>
              <a:defRPr sz="2000" b="0" i="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60" name="Number 8">
            <a:extLst>
              <a:ext uri="{FF2B5EF4-FFF2-40B4-BE49-F238E27FC236}">
                <a16:creationId xmlns:a16="http://schemas.microsoft.com/office/drawing/2014/main" id="{46F755AF-9108-4170-81F7-B6F8E3C68ED1}"/>
              </a:ext>
            </a:extLst>
          </p:cNvPr>
          <p:cNvSpPr>
            <a:spLocks noGrp="1"/>
          </p:cNvSpPr>
          <p:nvPr>
            <p:ph type="body" sz="quarter" idx="38" hasCustomPrompt="1"/>
          </p:nvPr>
        </p:nvSpPr>
        <p:spPr>
          <a:xfrm>
            <a:off x="6343873" y="2865008"/>
            <a:ext cx="439953" cy="395562"/>
          </a:xfrm>
          <a:prstGeom prst="rect">
            <a:avLst/>
          </a:prstGeom>
        </p:spPr>
        <p:txBody>
          <a:bodyPr wrap="none" lIns="0" rIns="0">
            <a:noAutofit/>
          </a:bodyPr>
          <a:lstStyle>
            <a:lvl1pPr marL="0" indent="0" algn="l">
              <a:buNone/>
              <a:defRPr sz="2000">
                <a:solidFill>
                  <a:srgbClr val="AE562C"/>
                </a:solidFill>
                <a:latin typeface="Georgia" panose="02040502050405020303" pitchFamily="18" charset="0"/>
              </a:defRPr>
            </a:lvl1pPr>
          </a:lstStyle>
          <a:p>
            <a:pPr lvl="0"/>
            <a:r>
              <a:rPr lang="en-US" dirty="0"/>
              <a:t>X</a:t>
            </a:r>
          </a:p>
        </p:txBody>
      </p:sp>
      <p:sp>
        <p:nvSpPr>
          <p:cNvPr id="59" name="Text Field 8">
            <a:extLst>
              <a:ext uri="{FF2B5EF4-FFF2-40B4-BE49-F238E27FC236}">
                <a16:creationId xmlns:a16="http://schemas.microsoft.com/office/drawing/2014/main" id="{0B77A7F7-398C-4BA3-90E4-80A4FFCBB706}"/>
              </a:ext>
            </a:extLst>
          </p:cNvPr>
          <p:cNvSpPr>
            <a:spLocks noGrp="1"/>
          </p:cNvSpPr>
          <p:nvPr>
            <p:ph type="body" idx="37"/>
          </p:nvPr>
        </p:nvSpPr>
        <p:spPr>
          <a:xfrm>
            <a:off x="6947189" y="2836385"/>
            <a:ext cx="4471605" cy="395562"/>
          </a:xfrm>
          <a:prstGeom prst="rect">
            <a:avLst/>
          </a:prstGeom>
        </p:spPr>
        <p:txBody>
          <a:bodyPr wrap="none" lIns="0" rIns="0">
            <a:noAutofit/>
          </a:bodyPr>
          <a:lstStyle>
            <a:lvl1pPr marL="0" indent="0">
              <a:lnSpc>
                <a:spcPct val="100000"/>
              </a:lnSpc>
              <a:spcBef>
                <a:spcPts val="0"/>
              </a:spcBef>
              <a:spcAft>
                <a:spcPts val="1200"/>
              </a:spcAft>
              <a:buSzPct val="70000"/>
              <a:buFont typeface="Arial" panose="020B0604020202020204" pitchFamily="34" charset="0"/>
              <a:buNone/>
              <a:tabLst/>
              <a:defRPr sz="2400" b="0" i="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b="0" i="0">
                <a:solidFill>
                  <a:schemeClr val="tx1">
                    <a:tint val="75000"/>
                  </a:schemeClr>
                </a:solidFill>
              </a:defRPr>
            </a:lvl2pPr>
            <a:lvl3pPr marL="914400" indent="0">
              <a:buNone/>
              <a:defRPr sz="2000" b="0" i="0">
                <a:solidFill>
                  <a:schemeClr val="tx1">
                    <a:tint val="75000"/>
                  </a:schemeClr>
                </a:solidFill>
              </a:defRPr>
            </a:lvl3pPr>
            <a:lvl4pPr marL="1371600" indent="0">
              <a:buNone/>
              <a:defRPr sz="2000" b="0" i="0">
                <a:solidFill>
                  <a:schemeClr val="tx1">
                    <a:tint val="75000"/>
                  </a:schemeClr>
                </a:solidFill>
              </a:defRPr>
            </a:lvl4pPr>
            <a:lvl5pPr marL="1828800" indent="0">
              <a:buNone/>
              <a:defRPr sz="2000" b="0" i="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58" name="Number 9">
            <a:extLst>
              <a:ext uri="{FF2B5EF4-FFF2-40B4-BE49-F238E27FC236}">
                <a16:creationId xmlns:a16="http://schemas.microsoft.com/office/drawing/2014/main" id="{D4B1E079-A71B-4A9C-8EFE-2DF8AA35CAC7}"/>
              </a:ext>
            </a:extLst>
          </p:cNvPr>
          <p:cNvSpPr>
            <a:spLocks noGrp="1"/>
          </p:cNvSpPr>
          <p:nvPr>
            <p:ph type="body" sz="quarter" idx="36" hasCustomPrompt="1"/>
          </p:nvPr>
        </p:nvSpPr>
        <p:spPr>
          <a:xfrm>
            <a:off x="6343873" y="3384182"/>
            <a:ext cx="439953" cy="395562"/>
          </a:xfrm>
          <a:prstGeom prst="rect">
            <a:avLst/>
          </a:prstGeom>
        </p:spPr>
        <p:txBody>
          <a:bodyPr wrap="none" lIns="0" rIns="0">
            <a:noAutofit/>
          </a:bodyPr>
          <a:lstStyle>
            <a:lvl1pPr marL="0" indent="0" algn="l">
              <a:buNone/>
              <a:defRPr sz="2000">
                <a:solidFill>
                  <a:srgbClr val="AE562C"/>
                </a:solidFill>
                <a:latin typeface="Georgia" panose="02040502050405020303" pitchFamily="18" charset="0"/>
              </a:defRPr>
            </a:lvl1pPr>
          </a:lstStyle>
          <a:p>
            <a:pPr lvl="0"/>
            <a:r>
              <a:rPr lang="en-US" dirty="0"/>
              <a:t>X</a:t>
            </a:r>
          </a:p>
        </p:txBody>
      </p:sp>
      <p:sp>
        <p:nvSpPr>
          <p:cNvPr id="57" name="Text Field 9">
            <a:extLst>
              <a:ext uri="{FF2B5EF4-FFF2-40B4-BE49-F238E27FC236}">
                <a16:creationId xmlns:a16="http://schemas.microsoft.com/office/drawing/2014/main" id="{237213B4-DB0C-459E-B74E-248865DB7F77}"/>
              </a:ext>
            </a:extLst>
          </p:cNvPr>
          <p:cNvSpPr>
            <a:spLocks noGrp="1"/>
          </p:cNvSpPr>
          <p:nvPr>
            <p:ph type="body" idx="35"/>
          </p:nvPr>
        </p:nvSpPr>
        <p:spPr>
          <a:xfrm>
            <a:off x="6947189" y="3355582"/>
            <a:ext cx="4471605" cy="395562"/>
          </a:xfrm>
          <a:prstGeom prst="rect">
            <a:avLst/>
          </a:prstGeom>
        </p:spPr>
        <p:txBody>
          <a:bodyPr wrap="none" lIns="0" rIns="0">
            <a:noAutofit/>
          </a:bodyPr>
          <a:lstStyle>
            <a:lvl1pPr marL="0" indent="0">
              <a:lnSpc>
                <a:spcPct val="100000"/>
              </a:lnSpc>
              <a:spcBef>
                <a:spcPts val="0"/>
              </a:spcBef>
              <a:spcAft>
                <a:spcPts val="1200"/>
              </a:spcAft>
              <a:buSzPct val="70000"/>
              <a:buFont typeface="Arial" panose="020B0604020202020204" pitchFamily="34" charset="0"/>
              <a:buNone/>
              <a:tabLst/>
              <a:defRPr sz="2400" b="0" i="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b="0" i="0">
                <a:solidFill>
                  <a:schemeClr val="tx1">
                    <a:tint val="75000"/>
                  </a:schemeClr>
                </a:solidFill>
              </a:defRPr>
            </a:lvl2pPr>
            <a:lvl3pPr marL="914400" indent="0">
              <a:buNone/>
              <a:defRPr sz="2000" b="0" i="0">
                <a:solidFill>
                  <a:schemeClr val="tx1">
                    <a:tint val="75000"/>
                  </a:schemeClr>
                </a:solidFill>
              </a:defRPr>
            </a:lvl3pPr>
            <a:lvl4pPr marL="1371600" indent="0">
              <a:buNone/>
              <a:defRPr sz="2000" b="0" i="0">
                <a:solidFill>
                  <a:schemeClr val="tx1">
                    <a:tint val="75000"/>
                  </a:schemeClr>
                </a:solidFill>
              </a:defRPr>
            </a:lvl4pPr>
            <a:lvl5pPr marL="1828800" indent="0">
              <a:buNone/>
              <a:defRPr sz="2000" b="0" i="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56" name="Number 10">
            <a:extLst>
              <a:ext uri="{FF2B5EF4-FFF2-40B4-BE49-F238E27FC236}">
                <a16:creationId xmlns:a16="http://schemas.microsoft.com/office/drawing/2014/main" id="{BFE89EAD-AD1A-4EF1-B013-71447971D3D8}"/>
              </a:ext>
            </a:extLst>
          </p:cNvPr>
          <p:cNvSpPr>
            <a:spLocks noGrp="1"/>
          </p:cNvSpPr>
          <p:nvPr>
            <p:ph type="body" sz="quarter" idx="34" hasCustomPrompt="1"/>
          </p:nvPr>
        </p:nvSpPr>
        <p:spPr>
          <a:xfrm>
            <a:off x="6343873" y="3903354"/>
            <a:ext cx="439953" cy="395562"/>
          </a:xfrm>
          <a:prstGeom prst="rect">
            <a:avLst/>
          </a:prstGeom>
        </p:spPr>
        <p:txBody>
          <a:bodyPr wrap="none" lIns="0" rIns="0">
            <a:noAutofit/>
          </a:bodyPr>
          <a:lstStyle>
            <a:lvl1pPr marL="0" indent="0" algn="l">
              <a:buNone/>
              <a:defRPr sz="2000">
                <a:solidFill>
                  <a:srgbClr val="AE562C"/>
                </a:solidFill>
                <a:latin typeface="Georgia" panose="02040502050405020303" pitchFamily="18" charset="0"/>
              </a:defRPr>
            </a:lvl1pPr>
          </a:lstStyle>
          <a:p>
            <a:pPr lvl="0"/>
            <a:r>
              <a:rPr lang="en-US" dirty="0"/>
              <a:t>X</a:t>
            </a:r>
          </a:p>
        </p:txBody>
      </p:sp>
      <p:sp>
        <p:nvSpPr>
          <p:cNvPr id="55" name="Text Field 10">
            <a:extLst>
              <a:ext uri="{FF2B5EF4-FFF2-40B4-BE49-F238E27FC236}">
                <a16:creationId xmlns:a16="http://schemas.microsoft.com/office/drawing/2014/main" id="{4630594D-B915-4DBC-8632-EC1246600ABF}"/>
              </a:ext>
            </a:extLst>
          </p:cNvPr>
          <p:cNvSpPr>
            <a:spLocks noGrp="1"/>
          </p:cNvSpPr>
          <p:nvPr>
            <p:ph type="body" idx="33"/>
          </p:nvPr>
        </p:nvSpPr>
        <p:spPr>
          <a:xfrm>
            <a:off x="6947189" y="3874779"/>
            <a:ext cx="4471605" cy="395562"/>
          </a:xfrm>
          <a:prstGeom prst="rect">
            <a:avLst/>
          </a:prstGeom>
        </p:spPr>
        <p:txBody>
          <a:bodyPr wrap="none" lIns="0" rIns="0">
            <a:noAutofit/>
          </a:bodyPr>
          <a:lstStyle>
            <a:lvl1pPr marL="0" indent="0">
              <a:lnSpc>
                <a:spcPct val="100000"/>
              </a:lnSpc>
              <a:spcBef>
                <a:spcPts val="0"/>
              </a:spcBef>
              <a:spcAft>
                <a:spcPts val="1200"/>
              </a:spcAft>
              <a:buSzPct val="70000"/>
              <a:buFont typeface="Arial" panose="020B0604020202020204" pitchFamily="34" charset="0"/>
              <a:buNone/>
              <a:tabLst/>
              <a:defRPr sz="2400" b="0" i="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b="0" i="0">
                <a:solidFill>
                  <a:schemeClr val="tx1">
                    <a:tint val="75000"/>
                  </a:schemeClr>
                </a:solidFill>
              </a:defRPr>
            </a:lvl2pPr>
            <a:lvl3pPr marL="914400" indent="0">
              <a:buNone/>
              <a:defRPr sz="2000" b="0" i="0">
                <a:solidFill>
                  <a:schemeClr val="tx1">
                    <a:tint val="75000"/>
                  </a:schemeClr>
                </a:solidFill>
              </a:defRPr>
            </a:lvl3pPr>
            <a:lvl4pPr marL="1371600" indent="0">
              <a:buNone/>
              <a:defRPr sz="2000" b="0" i="0">
                <a:solidFill>
                  <a:schemeClr val="tx1">
                    <a:tint val="75000"/>
                  </a:schemeClr>
                </a:solidFill>
              </a:defRPr>
            </a:lvl4pPr>
            <a:lvl5pPr marL="1828800" indent="0">
              <a:buNone/>
              <a:defRPr sz="2000" b="0" i="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31" name="Slide Number">
            <a:extLst>
              <a:ext uri="{FF2B5EF4-FFF2-40B4-BE49-F238E27FC236}">
                <a16:creationId xmlns:a16="http://schemas.microsoft.com/office/drawing/2014/main" id="{CC5C0CA0-2B8A-9F4E-A261-9C8E089C7C65}"/>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
        <p:nvSpPr>
          <p:cNvPr id="45" name="Footer">
            <a:extLst>
              <a:ext uri="{FF2B5EF4-FFF2-40B4-BE49-F238E27FC236}">
                <a16:creationId xmlns:a16="http://schemas.microsoft.com/office/drawing/2014/main" id="{6437C572-88B3-0F48-9AC6-404CE959FA05}"/>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a:t>Copyright © 2020, Oracle and/or its affiliates  |  Confidential: Internal/Restricted/Highly Restricted</a:t>
            </a:r>
            <a:endParaRPr lang="en-US" dirty="0"/>
          </a:p>
        </p:txBody>
      </p:sp>
      <p:sp>
        <p:nvSpPr>
          <p:cNvPr id="2" name="Date">
            <a:extLst>
              <a:ext uri="{FF2B5EF4-FFF2-40B4-BE49-F238E27FC236}">
                <a16:creationId xmlns:a16="http://schemas.microsoft.com/office/drawing/2014/main" id="{A9E149D3-5089-469A-B708-4FA53D22FB49}"/>
              </a:ext>
            </a:extLst>
          </p:cNvPr>
          <p:cNvSpPr>
            <a:spLocks noGrp="1"/>
          </p:cNvSpPr>
          <p:nvPr>
            <p:ph type="dt" sz="half" idx="32"/>
          </p:nvPr>
        </p:nvSpPr>
        <p:spPr/>
        <p:txBody>
          <a:bodyPr/>
          <a:lstStyle/>
          <a:p>
            <a:r>
              <a:rPr lang="en-US"/>
              <a:t>[Date]</a:t>
            </a:r>
            <a:endParaRPr lang="en-US" dirty="0"/>
          </a:p>
        </p:txBody>
      </p:sp>
    </p:spTree>
    <p:extLst>
      <p:ext uri="{BB962C8B-B14F-4D97-AF65-F5344CB8AC3E}">
        <p14:creationId xmlns:p14="http://schemas.microsoft.com/office/powerpoint/2010/main" val="16108836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ark - Numbered Outline 2 Column">
    <p:bg>
      <p:bgRef idx="1001">
        <a:schemeClr val="bg1"/>
      </p:bgRef>
    </p:bg>
    <p:spTree>
      <p:nvGrpSpPr>
        <p:cNvPr id="1" name=""/>
        <p:cNvGrpSpPr/>
        <p:nvPr/>
      </p:nvGrpSpPr>
      <p:grpSpPr>
        <a:xfrm>
          <a:off x="0" y="0"/>
          <a:ext cx="0" cy="0"/>
          <a:chOff x="0" y="0"/>
          <a:chExt cx="0" cy="0"/>
        </a:xfrm>
      </p:grpSpPr>
      <p:pic>
        <p:nvPicPr>
          <p:cNvPr id="29" name="Cloud">
            <a:extLst>
              <a:ext uri="{FF2B5EF4-FFF2-40B4-BE49-F238E27FC236}">
                <a16:creationId xmlns:a16="http://schemas.microsoft.com/office/drawing/2014/main" id="{1FEF353B-5E69-46CC-99C9-51F3C1151FCA}"/>
              </a:ext>
              <a:ext uri="{C183D7F6-B498-43B3-948B-1728B52AA6E4}">
                <adec:decorative xmlns:adec="http://schemas.microsoft.com/office/drawing/2017/decorative" val="1"/>
              </a:ext>
            </a:extLst>
          </p:cNvPr>
          <p:cNvPicPr>
            <a:picLocks noChangeAspect="1"/>
          </p:cNvPicPr>
          <p:nvPr userDrawn="1"/>
        </p:nvPicPr>
        <p:blipFill rotWithShape="1">
          <a:blip r:embed="rId2">
            <a:alphaModFix amt="80000"/>
            <a:extLst>
              <a:ext uri="{28A0092B-C50C-407E-A947-70E740481C1C}">
                <a14:useLocalDpi xmlns:a14="http://schemas.microsoft.com/office/drawing/2010/main" val="0"/>
              </a:ext>
            </a:extLst>
          </a:blip>
          <a:srcRect t="25032" b="23141"/>
          <a:stretch/>
        </p:blipFill>
        <p:spPr bwMode="invGray">
          <a:xfrm>
            <a:off x="5552282" y="4422526"/>
            <a:ext cx="6133750" cy="1684587"/>
          </a:xfrm>
          <a:prstGeom prst="rect">
            <a:avLst/>
          </a:prstGeom>
        </p:spPr>
      </p:pic>
      <p:sp>
        <p:nvSpPr>
          <p:cNvPr id="6" name="Title">
            <a:extLst>
              <a:ext uri="{FF2B5EF4-FFF2-40B4-BE49-F238E27FC236}">
                <a16:creationId xmlns:a16="http://schemas.microsoft.com/office/drawing/2014/main" id="{1DD53858-20BD-4E5C-A284-6E6B9C2D6720}"/>
              </a:ext>
            </a:extLst>
          </p:cNvPr>
          <p:cNvSpPr>
            <a:spLocks noGrp="1"/>
          </p:cNvSpPr>
          <p:nvPr>
            <p:ph type="title" hasCustomPrompt="1"/>
          </p:nvPr>
        </p:nvSpPr>
        <p:spPr/>
        <p:txBody>
          <a:bodyPr/>
          <a:lstStyle>
            <a:lvl1pPr>
              <a:defRPr/>
            </a:lvl1pPr>
          </a:lstStyle>
          <a:p>
            <a:r>
              <a:rPr lang="en-US" dirty="0"/>
              <a:t>Title</a:t>
            </a:r>
          </a:p>
        </p:txBody>
      </p:sp>
      <p:sp>
        <p:nvSpPr>
          <p:cNvPr id="54" name="Number 1">
            <a:extLst>
              <a:ext uri="{FF2B5EF4-FFF2-40B4-BE49-F238E27FC236}">
                <a16:creationId xmlns:a16="http://schemas.microsoft.com/office/drawing/2014/main" id="{5C328C39-8523-4FF1-9AF1-74711C087603}"/>
              </a:ext>
            </a:extLst>
          </p:cNvPr>
          <p:cNvSpPr>
            <a:spLocks noGrp="1"/>
          </p:cNvSpPr>
          <p:nvPr>
            <p:ph type="body" sz="quarter" idx="10" hasCustomPrompt="1"/>
          </p:nvPr>
        </p:nvSpPr>
        <p:spPr>
          <a:xfrm>
            <a:off x="768095" y="1826660"/>
            <a:ext cx="439953" cy="395562"/>
          </a:xfrm>
          <a:prstGeom prst="rect">
            <a:avLst/>
          </a:prstGeom>
        </p:spPr>
        <p:txBody>
          <a:bodyPr wrap="none" lIns="0" rIns="0">
            <a:noAutofit/>
          </a:bodyPr>
          <a:lstStyle>
            <a:lvl1pPr marL="0" indent="0" algn="l">
              <a:buNone/>
              <a:defRPr sz="2000">
                <a:solidFill>
                  <a:srgbClr val="759C6C"/>
                </a:solidFill>
                <a:latin typeface="Georgia" panose="02040502050405020303" pitchFamily="18" charset="0"/>
              </a:defRPr>
            </a:lvl1pPr>
          </a:lstStyle>
          <a:p>
            <a:pPr lvl="0"/>
            <a:r>
              <a:rPr lang="en-US" dirty="0"/>
              <a:t>X</a:t>
            </a:r>
          </a:p>
        </p:txBody>
      </p:sp>
      <p:sp>
        <p:nvSpPr>
          <p:cNvPr id="53" name="Text Field 1">
            <a:extLst>
              <a:ext uri="{FF2B5EF4-FFF2-40B4-BE49-F238E27FC236}">
                <a16:creationId xmlns:a16="http://schemas.microsoft.com/office/drawing/2014/main" id="{655D94AF-400D-4994-875A-1C0056A5F775}"/>
              </a:ext>
            </a:extLst>
          </p:cNvPr>
          <p:cNvSpPr>
            <a:spLocks noGrp="1"/>
          </p:cNvSpPr>
          <p:nvPr>
            <p:ph type="body" idx="1"/>
          </p:nvPr>
        </p:nvSpPr>
        <p:spPr>
          <a:xfrm>
            <a:off x="1371411" y="1797991"/>
            <a:ext cx="4471605" cy="395562"/>
          </a:xfrm>
          <a:prstGeom prst="rect">
            <a:avLst/>
          </a:prstGeom>
        </p:spPr>
        <p:txBody>
          <a:bodyPr wrap="none" lIns="0" rIns="0">
            <a:noAutofit/>
          </a:bodyPr>
          <a:lstStyle>
            <a:lvl1pPr marL="0" indent="0">
              <a:lnSpc>
                <a:spcPct val="100000"/>
              </a:lnSpc>
              <a:spcBef>
                <a:spcPts val="0"/>
              </a:spcBef>
              <a:spcAft>
                <a:spcPts val="1200"/>
              </a:spcAft>
              <a:buSzPct val="70000"/>
              <a:buFont typeface="Arial" panose="020B0604020202020204" pitchFamily="34" charset="0"/>
              <a:buNone/>
              <a:tabLst/>
              <a:defRPr sz="2400" b="0" i="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b="0" i="0">
                <a:solidFill>
                  <a:schemeClr val="tx1">
                    <a:tint val="75000"/>
                  </a:schemeClr>
                </a:solidFill>
              </a:defRPr>
            </a:lvl2pPr>
            <a:lvl3pPr marL="914400" indent="0">
              <a:buNone/>
              <a:defRPr sz="2000" b="0" i="0">
                <a:solidFill>
                  <a:schemeClr val="tx1">
                    <a:tint val="75000"/>
                  </a:schemeClr>
                </a:solidFill>
              </a:defRPr>
            </a:lvl3pPr>
            <a:lvl4pPr marL="1371600" indent="0">
              <a:buNone/>
              <a:defRPr sz="2000" b="0" i="0">
                <a:solidFill>
                  <a:schemeClr val="tx1">
                    <a:tint val="75000"/>
                  </a:schemeClr>
                </a:solidFill>
              </a:defRPr>
            </a:lvl4pPr>
            <a:lvl5pPr marL="1828800" indent="0">
              <a:buNone/>
              <a:defRPr sz="2000" b="0" i="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51" name="Number 2">
            <a:extLst>
              <a:ext uri="{FF2B5EF4-FFF2-40B4-BE49-F238E27FC236}">
                <a16:creationId xmlns:a16="http://schemas.microsoft.com/office/drawing/2014/main" id="{35383DED-C8B0-465B-9DDE-C7CB824D7A8B}"/>
              </a:ext>
            </a:extLst>
          </p:cNvPr>
          <p:cNvSpPr>
            <a:spLocks noGrp="1"/>
          </p:cNvSpPr>
          <p:nvPr>
            <p:ph type="body" sz="quarter" idx="11" hasCustomPrompt="1"/>
          </p:nvPr>
        </p:nvSpPr>
        <p:spPr>
          <a:xfrm>
            <a:off x="768095" y="2345834"/>
            <a:ext cx="439953" cy="395562"/>
          </a:xfrm>
          <a:prstGeom prst="rect">
            <a:avLst/>
          </a:prstGeom>
        </p:spPr>
        <p:txBody>
          <a:bodyPr wrap="none" lIns="0" rIns="0">
            <a:noAutofit/>
          </a:bodyPr>
          <a:lstStyle>
            <a:lvl1pPr marL="0" indent="0" algn="l">
              <a:buNone/>
              <a:defRPr sz="2000">
                <a:solidFill>
                  <a:srgbClr val="759C6C"/>
                </a:solidFill>
                <a:latin typeface="Georgia" panose="02040502050405020303" pitchFamily="18" charset="0"/>
              </a:defRPr>
            </a:lvl1pPr>
          </a:lstStyle>
          <a:p>
            <a:pPr lvl="0"/>
            <a:r>
              <a:rPr lang="en-US" dirty="0"/>
              <a:t>X</a:t>
            </a:r>
          </a:p>
        </p:txBody>
      </p:sp>
      <p:sp>
        <p:nvSpPr>
          <p:cNvPr id="50" name="Text Field 2">
            <a:extLst>
              <a:ext uri="{FF2B5EF4-FFF2-40B4-BE49-F238E27FC236}">
                <a16:creationId xmlns:a16="http://schemas.microsoft.com/office/drawing/2014/main" id="{27711CB0-3C40-4D23-BE62-A8AA840420E7}"/>
              </a:ext>
            </a:extLst>
          </p:cNvPr>
          <p:cNvSpPr>
            <a:spLocks noGrp="1"/>
          </p:cNvSpPr>
          <p:nvPr>
            <p:ph type="body" idx="16"/>
          </p:nvPr>
        </p:nvSpPr>
        <p:spPr>
          <a:xfrm>
            <a:off x="1371411" y="2317188"/>
            <a:ext cx="4471605" cy="395562"/>
          </a:xfrm>
          <a:prstGeom prst="rect">
            <a:avLst/>
          </a:prstGeom>
        </p:spPr>
        <p:txBody>
          <a:bodyPr wrap="none" lIns="0" rIns="0">
            <a:noAutofit/>
          </a:bodyPr>
          <a:lstStyle>
            <a:lvl1pPr marL="0" indent="0">
              <a:lnSpc>
                <a:spcPct val="100000"/>
              </a:lnSpc>
              <a:spcBef>
                <a:spcPts val="0"/>
              </a:spcBef>
              <a:spcAft>
                <a:spcPts val="1200"/>
              </a:spcAft>
              <a:buSzPct val="70000"/>
              <a:buFont typeface="Arial" panose="020B0604020202020204" pitchFamily="34" charset="0"/>
              <a:buNone/>
              <a:tabLst/>
              <a:defRPr sz="2400" b="0" i="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b="0" i="0">
                <a:solidFill>
                  <a:schemeClr val="tx1">
                    <a:tint val="75000"/>
                  </a:schemeClr>
                </a:solidFill>
              </a:defRPr>
            </a:lvl2pPr>
            <a:lvl3pPr marL="914400" indent="0">
              <a:buNone/>
              <a:defRPr sz="2000" b="0" i="0">
                <a:solidFill>
                  <a:schemeClr val="tx1">
                    <a:tint val="75000"/>
                  </a:schemeClr>
                </a:solidFill>
              </a:defRPr>
            </a:lvl3pPr>
            <a:lvl4pPr marL="1371600" indent="0">
              <a:buNone/>
              <a:defRPr sz="2000" b="0" i="0">
                <a:solidFill>
                  <a:schemeClr val="tx1">
                    <a:tint val="75000"/>
                  </a:schemeClr>
                </a:solidFill>
              </a:defRPr>
            </a:lvl4pPr>
            <a:lvl5pPr marL="1828800" indent="0">
              <a:buNone/>
              <a:defRPr sz="2000" b="0" i="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9" name="Number 3">
            <a:extLst>
              <a:ext uri="{FF2B5EF4-FFF2-40B4-BE49-F238E27FC236}">
                <a16:creationId xmlns:a16="http://schemas.microsoft.com/office/drawing/2014/main" id="{02470E76-0C23-49D0-BA36-BE07E5FA9FEB}"/>
              </a:ext>
            </a:extLst>
          </p:cNvPr>
          <p:cNvSpPr>
            <a:spLocks noGrp="1"/>
          </p:cNvSpPr>
          <p:nvPr>
            <p:ph type="body" sz="quarter" idx="12" hasCustomPrompt="1"/>
          </p:nvPr>
        </p:nvSpPr>
        <p:spPr>
          <a:xfrm>
            <a:off x="768095" y="2865008"/>
            <a:ext cx="439953" cy="395562"/>
          </a:xfrm>
          <a:prstGeom prst="rect">
            <a:avLst/>
          </a:prstGeom>
        </p:spPr>
        <p:txBody>
          <a:bodyPr wrap="none" lIns="0" rIns="0">
            <a:noAutofit/>
          </a:bodyPr>
          <a:lstStyle>
            <a:lvl1pPr marL="0" indent="0" algn="l">
              <a:buNone/>
              <a:defRPr sz="2000">
                <a:solidFill>
                  <a:srgbClr val="759C6C"/>
                </a:solidFill>
                <a:latin typeface="Georgia" panose="02040502050405020303" pitchFamily="18" charset="0"/>
              </a:defRPr>
            </a:lvl1pPr>
          </a:lstStyle>
          <a:p>
            <a:pPr lvl="0"/>
            <a:r>
              <a:rPr lang="en-US" dirty="0"/>
              <a:t>X</a:t>
            </a:r>
          </a:p>
        </p:txBody>
      </p:sp>
      <p:sp>
        <p:nvSpPr>
          <p:cNvPr id="48" name="Text Field 3">
            <a:extLst>
              <a:ext uri="{FF2B5EF4-FFF2-40B4-BE49-F238E27FC236}">
                <a16:creationId xmlns:a16="http://schemas.microsoft.com/office/drawing/2014/main" id="{C2034A07-C8E9-462F-810A-359D5C5CE8EF}"/>
              </a:ext>
            </a:extLst>
          </p:cNvPr>
          <p:cNvSpPr>
            <a:spLocks noGrp="1"/>
          </p:cNvSpPr>
          <p:nvPr>
            <p:ph type="body" idx="17"/>
          </p:nvPr>
        </p:nvSpPr>
        <p:spPr>
          <a:xfrm>
            <a:off x="1371411" y="2836385"/>
            <a:ext cx="4471605" cy="395562"/>
          </a:xfrm>
          <a:prstGeom prst="rect">
            <a:avLst/>
          </a:prstGeom>
        </p:spPr>
        <p:txBody>
          <a:bodyPr wrap="none" lIns="0" rIns="0">
            <a:noAutofit/>
          </a:bodyPr>
          <a:lstStyle>
            <a:lvl1pPr marL="0" indent="0">
              <a:lnSpc>
                <a:spcPct val="100000"/>
              </a:lnSpc>
              <a:spcBef>
                <a:spcPts val="0"/>
              </a:spcBef>
              <a:spcAft>
                <a:spcPts val="1200"/>
              </a:spcAft>
              <a:buSzPct val="70000"/>
              <a:buFont typeface="Arial" panose="020B0604020202020204" pitchFamily="34" charset="0"/>
              <a:buNone/>
              <a:tabLst/>
              <a:defRPr sz="2400" b="0" i="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b="0" i="0">
                <a:solidFill>
                  <a:schemeClr val="tx1">
                    <a:tint val="75000"/>
                  </a:schemeClr>
                </a:solidFill>
              </a:defRPr>
            </a:lvl2pPr>
            <a:lvl3pPr marL="914400" indent="0">
              <a:buNone/>
              <a:defRPr sz="2000" b="0" i="0">
                <a:solidFill>
                  <a:schemeClr val="tx1">
                    <a:tint val="75000"/>
                  </a:schemeClr>
                </a:solidFill>
              </a:defRPr>
            </a:lvl3pPr>
            <a:lvl4pPr marL="1371600" indent="0">
              <a:buNone/>
              <a:defRPr sz="2000" b="0" i="0">
                <a:solidFill>
                  <a:schemeClr val="tx1">
                    <a:tint val="75000"/>
                  </a:schemeClr>
                </a:solidFill>
              </a:defRPr>
            </a:lvl4pPr>
            <a:lvl5pPr marL="1828800" indent="0">
              <a:buNone/>
              <a:defRPr sz="2000" b="0" i="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7" name="Number 4">
            <a:extLst>
              <a:ext uri="{FF2B5EF4-FFF2-40B4-BE49-F238E27FC236}">
                <a16:creationId xmlns:a16="http://schemas.microsoft.com/office/drawing/2014/main" id="{71F5EBB5-D713-44E4-ACEB-13D0E36B5F42}"/>
              </a:ext>
            </a:extLst>
          </p:cNvPr>
          <p:cNvSpPr>
            <a:spLocks noGrp="1"/>
          </p:cNvSpPr>
          <p:nvPr>
            <p:ph type="body" sz="quarter" idx="13" hasCustomPrompt="1"/>
          </p:nvPr>
        </p:nvSpPr>
        <p:spPr>
          <a:xfrm>
            <a:off x="768095" y="3384182"/>
            <a:ext cx="439953" cy="395562"/>
          </a:xfrm>
          <a:prstGeom prst="rect">
            <a:avLst/>
          </a:prstGeom>
        </p:spPr>
        <p:txBody>
          <a:bodyPr wrap="none" lIns="0" rIns="0">
            <a:noAutofit/>
          </a:bodyPr>
          <a:lstStyle>
            <a:lvl1pPr marL="0" indent="0" algn="l">
              <a:buNone/>
              <a:defRPr sz="2000">
                <a:solidFill>
                  <a:srgbClr val="759C6C"/>
                </a:solidFill>
                <a:latin typeface="Georgia" panose="02040502050405020303" pitchFamily="18" charset="0"/>
              </a:defRPr>
            </a:lvl1pPr>
          </a:lstStyle>
          <a:p>
            <a:pPr lvl="0"/>
            <a:r>
              <a:rPr lang="en-US" dirty="0"/>
              <a:t>X</a:t>
            </a:r>
          </a:p>
        </p:txBody>
      </p:sp>
      <p:sp>
        <p:nvSpPr>
          <p:cNvPr id="44" name="Text Field 4">
            <a:extLst>
              <a:ext uri="{FF2B5EF4-FFF2-40B4-BE49-F238E27FC236}">
                <a16:creationId xmlns:a16="http://schemas.microsoft.com/office/drawing/2014/main" id="{7FF45397-7298-41DD-955D-0DD502FE9C34}"/>
              </a:ext>
            </a:extLst>
          </p:cNvPr>
          <p:cNvSpPr>
            <a:spLocks noGrp="1"/>
          </p:cNvSpPr>
          <p:nvPr>
            <p:ph type="body" idx="18"/>
          </p:nvPr>
        </p:nvSpPr>
        <p:spPr>
          <a:xfrm>
            <a:off x="1371411" y="3355582"/>
            <a:ext cx="4471605" cy="395562"/>
          </a:xfrm>
          <a:prstGeom prst="rect">
            <a:avLst/>
          </a:prstGeom>
        </p:spPr>
        <p:txBody>
          <a:bodyPr wrap="none" lIns="0" rIns="0">
            <a:noAutofit/>
          </a:bodyPr>
          <a:lstStyle>
            <a:lvl1pPr marL="0" indent="0">
              <a:lnSpc>
                <a:spcPct val="100000"/>
              </a:lnSpc>
              <a:spcBef>
                <a:spcPts val="0"/>
              </a:spcBef>
              <a:spcAft>
                <a:spcPts val="1200"/>
              </a:spcAft>
              <a:buSzPct val="70000"/>
              <a:buFont typeface="Arial" panose="020B0604020202020204" pitchFamily="34" charset="0"/>
              <a:buNone/>
              <a:tabLst/>
              <a:defRPr sz="2400" b="0" i="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b="0" i="0">
                <a:solidFill>
                  <a:schemeClr val="tx1">
                    <a:tint val="75000"/>
                  </a:schemeClr>
                </a:solidFill>
              </a:defRPr>
            </a:lvl2pPr>
            <a:lvl3pPr marL="914400" indent="0">
              <a:buNone/>
              <a:defRPr sz="2000" b="0" i="0">
                <a:solidFill>
                  <a:schemeClr val="tx1">
                    <a:tint val="75000"/>
                  </a:schemeClr>
                </a:solidFill>
              </a:defRPr>
            </a:lvl3pPr>
            <a:lvl4pPr marL="1371600" indent="0">
              <a:buNone/>
              <a:defRPr sz="2000" b="0" i="0">
                <a:solidFill>
                  <a:schemeClr val="tx1">
                    <a:tint val="75000"/>
                  </a:schemeClr>
                </a:solidFill>
              </a:defRPr>
            </a:lvl4pPr>
            <a:lvl5pPr marL="1828800" indent="0">
              <a:buNone/>
              <a:defRPr sz="2000" b="0" i="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32" name="Text Field 5">
            <a:extLst>
              <a:ext uri="{FF2B5EF4-FFF2-40B4-BE49-F238E27FC236}">
                <a16:creationId xmlns:a16="http://schemas.microsoft.com/office/drawing/2014/main" id="{0B149484-9996-4B68-98FC-C3170038CD9E}"/>
              </a:ext>
            </a:extLst>
          </p:cNvPr>
          <p:cNvSpPr>
            <a:spLocks noGrp="1"/>
          </p:cNvSpPr>
          <p:nvPr>
            <p:ph type="body" idx="19"/>
          </p:nvPr>
        </p:nvSpPr>
        <p:spPr>
          <a:xfrm>
            <a:off x="1371411" y="3874779"/>
            <a:ext cx="4471605" cy="395562"/>
          </a:xfrm>
          <a:prstGeom prst="rect">
            <a:avLst/>
          </a:prstGeom>
        </p:spPr>
        <p:txBody>
          <a:bodyPr wrap="none" lIns="0" rIns="0">
            <a:noAutofit/>
          </a:bodyPr>
          <a:lstStyle>
            <a:lvl1pPr marL="0" indent="0">
              <a:lnSpc>
                <a:spcPct val="100000"/>
              </a:lnSpc>
              <a:spcBef>
                <a:spcPts val="0"/>
              </a:spcBef>
              <a:spcAft>
                <a:spcPts val="1200"/>
              </a:spcAft>
              <a:buSzPct val="70000"/>
              <a:buFont typeface="Arial" panose="020B0604020202020204" pitchFamily="34" charset="0"/>
              <a:buNone/>
              <a:tabLst/>
              <a:defRPr sz="2400" b="0" i="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b="0" i="0">
                <a:solidFill>
                  <a:schemeClr val="tx1">
                    <a:tint val="75000"/>
                  </a:schemeClr>
                </a:solidFill>
              </a:defRPr>
            </a:lvl2pPr>
            <a:lvl3pPr marL="914400" indent="0">
              <a:buNone/>
              <a:defRPr sz="2000" b="0" i="0">
                <a:solidFill>
                  <a:schemeClr val="tx1">
                    <a:tint val="75000"/>
                  </a:schemeClr>
                </a:solidFill>
              </a:defRPr>
            </a:lvl3pPr>
            <a:lvl4pPr marL="1371600" indent="0">
              <a:buNone/>
              <a:defRPr sz="2000" b="0" i="0">
                <a:solidFill>
                  <a:schemeClr val="tx1">
                    <a:tint val="75000"/>
                  </a:schemeClr>
                </a:solidFill>
              </a:defRPr>
            </a:lvl4pPr>
            <a:lvl5pPr marL="1828800" indent="0">
              <a:buNone/>
              <a:defRPr sz="2000" b="0" i="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33" name="Number 5">
            <a:extLst>
              <a:ext uri="{FF2B5EF4-FFF2-40B4-BE49-F238E27FC236}">
                <a16:creationId xmlns:a16="http://schemas.microsoft.com/office/drawing/2014/main" id="{75B20835-957E-4C1F-806C-EC0CBAEB1225}"/>
              </a:ext>
            </a:extLst>
          </p:cNvPr>
          <p:cNvSpPr>
            <a:spLocks noGrp="1"/>
          </p:cNvSpPr>
          <p:nvPr>
            <p:ph type="body" sz="quarter" idx="14" hasCustomPrompt="1"/>
          </p:nvPr>
        </p:nvSpPr>
        <p:spPr>
          <a:xfrm>
            <a:off x="768095" y="3903354"/>
            <a:ext cx="439953" cy="395562"/>
          </a:xfrm>
          <a:prstGeom prst="rect">
            <a:avLst/>
          </a:prstGeom>
        </p:spPr>
        <p:txBody>
          <a:bodyPr wrap="none" lIns="0" rIns="0">
            <a:noAutofit/>
          </a:bodyPr>
          <a:lstStyle>
            <a:lvl1pPr marL="0" indent="0" algn="l">
              <a:buNone/>
              <a:defRPr sz="2000">
                <a:solidFill>
                  <a:srgbClr val="759C6C"/>
                </a:solidFill>
                <a:latin typeface="Georgia" panose="02040502050405020303" pitchFamily="18" charset="0"/>
              </a:defRPr>
            </a:lvl1pPr>
          </a:lstStyle>
          <a:p>
            <a:pPr lvl="0"/>
            <a:r>
              <a:rPr lang="en-US" dirty="0"/>
              <a:t>X</a:t>
            </a:r>
          </a:p>
        </p:txBody>
      </p:sp>
      <p:cxnSp>
        <p:nvCxnSpPr>
          <p:cNvPr id="27" name="Column Divider 1" descr="Column Divider">
            <a:extLst>
              <a:ext uri="{FF2B5EF4-FFF2-40B4-BE49-F238E27FC236}">
                <a16:creationId xmlns:a16="http://schemas.microsoft.com/office/drawing/2014/main" id="{90C130B8-DB30-A047-8311-FCD7EEDF456C}"/>
              </a:ext>
            </a:extLst>
          </p:cNvPr>
          <p:cNvCxnSpPr>
            <a:cxnSpLocks/>
          </p:cNvCxnSpPr>
          <p:nvPr userDrawn="1"/>
        </p:nvCxnSpPr>
        <p:spPr>
          <a:xfrm>
            <a:off x="6096002" y="1877693"/>
            <a:ext cx="0" cy="4229420"/>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sp>
        <p:nvSpPr>
          <p:cNvPr id="64" name="Number 6">
            <a:extLst>
              <a:ext uri="{FF2B5EF4-FFF2-40B4-BE49-F238E27FC236}">
                <a16:creationId xmlns:a16="http://schemas.microsoft.com/office/drawing/2014/main" id="{961425D8-6815-4587-9976-6D1208DA9974}"/>
              </a:ext>
            </a:extLst>
          </p:cNvPr>
          <p:cNvSpPr>
            <a:spLocks noGrp="1"/>
          </p:cNvSpPr>
          <p:nvPr>
            <p:ph type="body" sz="quarter" idx="42" hasCustomPrompt="1"/>
          </p:nvPr>
        </p:nvSpPr>
        <p:spPr>
          <a:xfrm>
            <a:off x="6343873" y="1826660"/>
            <a:ext cx="439953" cy="395562"/>
          </a:xfrm>
          <a:prstGeom prst="rect">
            <a:avLst/>
          </a:prstGeom>
        </p:spPr>
        <p:txBody>
          <a:bodyPr wrap="none" lIns="0" rIns="0">
            <a:noAutofit/>
          </a:bodyPr>
          <a:lstStyle>
            <a:lvl1pPr marL="0" indent="0" algn="l">
              <a:buNone/>
              <a:defRPr sz="2000">
                <a:solidFill>
                  <a:srgbClr val="759C6C"/>
                </a:solidFill>
                <a:latin typeface="Georgia" panose="02040502050405020303" pitchFamily="18" charset="0"/>
              </a:defRPr>
            </a:lvl1pPr>
          </a:lstStyle>
          <a:p>
            <a:pPr lvl="0"/>
            <a:r>
              <a:rPr lang="en-US" dirty="0"/>
              <a:t>X</a:t>
            </a:r>
          </a:p>
        </p:txBody>
      </p:sp>
      <p:sp>
        <p:nvSpPr>
          <p:cNvPr id="63" name="Text Field 6">
            <a:extLst>
              <a:ext uri="{FF2B5EF4-FFF2-40B4-BE49-F238E27FC236}">
                <a16:creationId xmlns:a16="http://schemas.microsoft.com/office/drawing/2014/main" id="{AF5C72CF-3497-42F0-B696-100A118E361F}"/>
              </a:ext>
            </a:extLst>
          </p:cNvPr>
          <p:cNvSpPr>
            <a:spLocks noGrp="1"/>
          </p:cNvSpPr>
          <p:nvPr>
            <p:ph type="body" idx="41"/>
          </p:nvPr>
        </p:nvSpPr>
        <p:spPr>
          <a:xfrm>
            <a:off x="6947189" y="1797991"/>
            <a:ext cx="4471605" cy="395562"/>
          </a:xfrm>
          <a:prstGeom prst="rect">
            <a:avLst/>
          </a:prstGeom>
        </p:spPr>
        <p:txBody>
          <a:bodyPr wrap="none" lIns="0" rIns="0">
            <a:noAutofit/>
          </a:bodyPr>
          <a:lstStyle>
            <a:lvl1pPr marL="0" indent="0">
              <a:lnSpc>
                <a:spcPct val="100000"/>
              </a:lnSpc>
              <a:spcBef>
                <a:spcPts val="0"/>
              </a:spcBef>
              <a:spcAft>
                <a:spcPts val="1200"/>
              </a:spcAft>
              <a:buSzPct val="70000"/>
              <a:buFont typeface="Arial" panose="020B0604020202020204" pitchFamily="34" charset="0"/>
              <a:buNone/>
              <a:tabLst/>
              <a:defRPr sz="2400" b="0" i="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b="0" i="0">
                <a:solidFill>
                  <a:schemeClr val="tx1">
                    <a:tint val="75000"/>
                  </a:schemeClr>
                </a:solidFill>
              </a:defRPr>
            </a:lvl2pPr>
            <a:lvl3pPr marL="914400" indent="0">
              <a:buNone/>
              <a:defRPr sz="2000" b="0" i="0">
                <a:solidFill>
                  <a:schemeClr val="tx1">
                    <a:tint val="75000"/>
                  </a:schemeClr>
                </a:solidFill>
              </a:defRPr>
            </a:lvl3pPr>
            <a:lvl4pPr marL="1371600" indent="0">
              <a:buNone/>
              <a:defRPr sz="2000" b="0" i="0">
                <a:solidFill>
                  <a:schemeClr val="tx1">
                    <a:tint val="75000"/>
                  </a:schemeClr>
                </a:solidFill>
              </a:defRPr>
            </a:lvl4pPr>
            <a:lvl5pPr marL="1828800" indent="0">
              <a:buNone/>
              <a:defRPr sz="2000" b="0" i="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62" name="Number 7">
            <a:extLst>
              <a:ext uri="{FF2B5EF4-FFF2-40B4-BE49-F238E27FC236}">
                <a16:creationId xmlns:a16="http://schemas.microsoft.com/office/drawing/2014/main" id="{1749E72C-4310-4083-831D-CD4C397FF595}"/>
              </a:ext>
            </a:extLst>
          </p:cNvPr>
          <p:cNvSpPr>
            <a:spLocks noGrp="1"/>
          </p:cNvSpPr>
          <p:nvPr>
            <p:ph type="body" sz="quarter" idx="40" hasCustomPrompt="1"/>
          </p:nvPr>
        </p:nvSpPr>
        <p:spPr>
          <a:xfrm>
            <a:off x="6343873" y="2345834"/>
            <a:ext cx="439953" cy="395562"/>
          </a:xfrm>
          <a:prstGeom prst="rect">
            <a:avLst/>
          </a:prstGeom>
        </p:spPr>
        <p:txBody>
          <a:bodyPr wrap="none" lIns="0" rIns="0">
            <a:noAutofit/>
          </a:bodyPr>
          <a:lstStyle>
            <a:lvl1pPr marL="0" indent="0" algn="l">
              <a:buNone/>
              <a:defRPr sz="2000">
                <a:solidFill>
                  <a:srgbClr val="759C6C"/>
                </a:solidFill>
                <a:latin typeface="Georgia" panose="02040502050405020303" pitchFamily="18" charset="0"/>
              </a:defRPr>
            </a:lvl1pPr>
          </a:lstStyle>
          <a:p>
            <a:pPr lvl="0"/>
            <a:r>
              <a:rPr lang="en-US" dirty="0"/>
              <a:t>X</a:t>
            </a:r>
          </a:p>
        </p:txBody>
      </p:sp>
      <p:sp>
        <p:nvSpPr>
          <p:cNvPr id="61" name="Text Field 7">
            <a:extLst>
              <a:ext uri="{FF2B5EF4-FFF2-40B4-BE49-F238E27FC236}">
                <a16:creationId xmlns:a16="http://schemas.microsoft.com/office/drawing/2014/main" id="{C9AEDB33-BAFE-47D8-A123-46CA40447186}"/>
              </a:ext>
            </a:extLst>
          </p:cNvPr>
          <p:cNvSpPr>
            <a:spLocks noGrp="1"/>
          </p:cNvSpPr>
          <p:nvPr>
            <p:ph type="body" idx="39"/>
          </p:nvPr>
        </p:nvSpPr>
        <p:spPr>
          <a:xfrm>
            <a:off x="6947189" y="2317188"/>
            <a:ext cx="4471605" cy="395562"/>
          </a:xfrm>
          <a:prstGeom prst="rect">
            <a:avLst/>
          </a:prstGeom>
        </p:spPr>
        <p:txBody>
          <a:bodyPr wrap="none" lIns="0" rIns="0">
            <a:noAutofit/>
          </a:bodyPr>
          <a:lstStyle>
            <a:lvl1pPr marL="0" indent="0">
              <a:lnSpc>
                <a:spcPct val="100000"/>
              </a:lnSpc>
              <a:spcBef>
                <a:spcPts val="0"/>
              </a:spcBef>
              <a:spcAft>
                <a:spcPts val="1200"/>
              </a:spcAft>
              <a:buSzPct val="70000"/>
              <a:buFont typeface="Arial" panose="020B0604020202020204" pitchFamily="34" charset="0"/>
              <a:buNone/>
              <a:tabLst/>
              <a:defRPr sz="2400" b="0" i="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b="0" i="0">
                <a:solidFill>
                  <a:schemeClr val="tx1">
                    <a:tint val="75000"/>
                  </a:schemeClr>
                </a:solidFill>
              </a:defRPr>
            </a:lvl2pPr>
            <a:lvl3pPr marL="914400" indent="0">
              <a:buNone/>
              <a:defRPr sz="2000" b="0" i="0">
                <a:solidFill>
                  <a:schemeClr val="tx1">
                    <a:tint val="75000"/>
                  </a:schemeClr>
                </a:solidFill>
              </a:defRPr>
            </a:lvl3pPr>
            <a:lvl4pPr marL="1371600" indent="0">
              <a:buNone/>
              <a:defRPr sz="2000" b="0" i="0">
                <a:solidFill>
                  <a:schemeClr val="tx1">
                    <a:tint val="75000"/>
                  </a:schemeClr>
                </a:solidFill>
              </a:defRPr>
            </a:lvl4pPr>
            <a:lvl5pPr marL="1828800" indent="0">
              <a:buNone/>
              <a:defRPr sz="2000" b="0" i="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60" name="Number 8">
            <a:extLst>
              <a:ext uri="{FF2B5EF4-FFF2-40B4-BE49-F238E27FC236}">
                <a16:creationId xmlns:a16="http://schemas.microsoft.com/office/drawing/2014/main" id="{46F755AF-9108-4170-81F7-B6F8E3C68ED1}"/>
              </a:ext>
            </a:extLst>
          </p:cNvPr>
          <p:cNvSpPr>
            <a:spLocks noGrp="1"/>
          </p:cNvSpPr>
          <p:nvPr>
            <p:ph type="body" sz="quarter" idx="38" hasCustomPrompt="1"/>
          </p:nvPr>
        </p:nvSpPr>
        <p:spPr>
          <a:xfrm>
            <a:off x="6343873" y="2865008"/>
            <a:ext cx="439953" cy="395562"/>
          </a:xfrm>
          <a:prstGeom prst="rect">
            <a:avLst/>
          </a:prstGeom>
        </p:spPr>
        <p:txBody>
          <a:bodyPr wrap="none" lIns="0" rIns="0">
            <a:noAutofit/>
          </a:bodyPr>
          <a:lstStyle>
            <a:lvl1pPr marL="0" indent="0" algn="l">
              <a:buNone/>
              <a:defRPr sz="2000">
                <a:solidFill>
                  <a:srgbClr val="759C6C"/>
                </a:solidFill>
                <a:latin typeface="Georgia" panose="02040502050405020303" pitchFamily="18" charset="0"/>
              </a:defRPr>
            </a:lvl1pPr>
          </a:lstStyle>
          <a:p>
            <a:pPr lvl="0"/>
            <a:r>
              <a:rPr lang="en-US" dirty="0"/>
              <a:t>X</a:t>
            </a:r>
          </a:p>
        </p:txBody>
      </p:sp>
      <p:sp>
        <p:nvSpPr>
          <p:cNvPr id="59" name="Text Field 8">
            <a:extLst>
              <a:ext uri="{FF2B5EF4-FFF2-40B4-BE49-F238E27FC236}">
                <a16:creationId xmlns:a16="http://schemas.microsoft.com/office/drawing/2014/main" id="{0B77A7F7-398C-4BA3-90E4-80A4FFCBB706}"/>
              </a:ext>
            </a:extLst>
          </p:cNvPr>
          <p:cNvSpPr>
            <a:spLocks noGrp="1"/>
          </p:cNvSpPr>
          <p:nvPr>
            <p:ph type="body" idx="37"/>
          </p:nvPr>
        </p:nvSpPr>
        <p:spPr>
          <a:xfrm>
            <a:off x="6947189" y="2836385"/>
            <a:ext cx="4471605" cy="395562"/>
          </a:xfrm>
          <a:prstGeom prst="rect">
            <a:avLst/>
          </a:prstGeom>
        </p:spPr>
        <p:txBody>
          <a:bodyPr wrap="none" lIns="0" rIns="0">
            <a:noAutofit/>
          </a:bodyPr>
          <a:lstStyle>
            <a:lvl1pPr marL="0" indent="0">
              <a:lnSpc>
                <a:spcPct val="100000"/>
              </a:lnSpc>
              <a:spcBef>
                <a:spcPts val="0"/>
              </a:spcBef>
              <a:spcAft>
                <a:spcPts val="1200"/>
              </a:spcAft>
              <a:buSzPct val="70000"/>
              <a:buFont typeface="Arial" panose="020B0604020202020204" pitchFamily="34" charset="0"/>
              <a:buNone/>
              <a:tabLst/>
              <a:defRPr sz="2400" b="0" i="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b="0" i="0">
                <a:solidFill>
                  <a:schemeClr val="tx1">
                    <a:tint val="75000"/>
                  </a:schemeClr>
                </a:solidFill>
              </a:defRPr>
            </a:lvl2pPr>
            <a:lvl3pPr marL="914400" indent="0">
              <a:buNone/>
              <a:defRPr sz="2000" b="0" i="0">
                <a:solidFill>
                  <a:schemeClr val="tx1">
                    <a:tint val="75000"/>
                  </a:schemeClr>
                </a:solidFill>
              </a:defRPr>
            </a:lvl3pPr>
            <a:lvl4pPr marL="1371600" indent="0">
              <a:buNone/>
              <a:defRPr sz="2000" b="0" i="0">
                <a:solidFill>
                  <a:schemeClr val="tx1">
                    <a:tint val="75000"/>
                  </a:schemeClr>
                </a:solidFill>
              </a:defRPr>
            </a:lvl4pPr>
            <a:lvl5pPr marL="1828800" indent="0">
              <a:buNone/>
              <a:defRPr sz="2000" b="0" i="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58" name="Number 9">
            <a:extLst>
              <a:ext uri="{FF2B5EF4-FFF2-40B4-BE49-F238E27FC236}">
                <a16:creationId xmlns:a16="http://schemas.microsoft.com/office/drawing/2014/main" id="{D4B1E079-A71B-4A9C-8EFE-2DF8AA35CAC7}"/>
              </a:ext>
            </a:extLst>
          </p:cNvPr>
          <p:cNvSpPr>
            <a:spLocks noGrp="1"/>
          </p:cNvSpPr>
          <p:nvPr>
            <p:ph type="body" sz="quarter" idx="36" hasCustomPrompt="1"/>
          </p:nvPr>
        </p:nvSpPr>
        <p:spPr>
          <a:xfrm>
            <a:off x="6343873" y="3384182"/>
            <a:ext cx="439953" cy="395562"/>
          </a:xfrm>
          <a:prstGeom prst="rect">
            <a:avLst/>
          </a:prstGeom>
        </p:spPr>
        <p:txBody>
          <a:bodyPr wrap="none" lIns="0" rIns="0">
            <a:noAutofit/>
          </a:bodyPr>
          <a:lstStyle>
            <a:lvl1pPr marL="0" indent="0" algn="l">
              <a:buNone/>
              <a:defRPr sz="2000">
                <a:solidFill>
                  <a:srgbClr val="759C6C"/>
                </a:solidFill>
                <a:latin typeface="Georgia" panose="02040502050405020303" pitchFamily="18" charset="0"/>
              </a:defRPr>
            </a:lvl1pPr>
          </a:lstStyle>
          <a:p>
            <a:pPr lvl="0"/>
            <a:r>
              <a:rPr lang="en-US" dirty="0"/>
              <a:t>X</a:t>
            </a:r>
          </a:p>
        </p:txBody>
      </p:sp>
      <p:sp>
        <p:nvSpPr>
          <p:cNvPr id="57" name="Text Field 9">
            <a:extLst>
              <a:ext uri="{FF2B5EF4-FFF2-40B4-BE49-F238E27FC236}">
                <a16:creationId xmlns:a16="http://schemas.microsoft.com/office/drawing/2014/main" id="{237213B4-DB0C-459E-B74E-248865DB7F77}"/>
              </a:ext>
            </a:extLst>
          </p:cNvPr>
          <p:cNvSpPr>
            <a:spLocks noGrp="1"/>
          </p:cNvSpPr>
          <p:nvPr>
            <p:ph type="body" idx="35"/>
          </p:nvPr>
        </p:nvSpPr>
        <p:spPr>
          <a:xfrm>
            <a:off x="6947189" y="3355582"/>
            <a:ext cx="4471605" cy="395562"/>
          </a:xfrm>
          <a:prstGeom prst="rect">
            <a:avLst/>
          </a:prstGeom>
        </p:spPr>
        <p:txBody>
          <a:bodyPr wrap="none" lIns="0" rIns="0">
            <a:noAutofit/>
          </a:bodyPr>
          <a:lstStyle>
            <a:lvl1pPr marL="0" indent="0">
              <a:lnSpc>
                <a:spcPct val="100000"/>
              </a:lnSpc>
              <a:spcBef>
                <a:spcPts val="0"/>
              </a:spcBef>
              <a:spcAft>
                <a:spcPts val="1200"/>
              </a:spcAft>
              <a:buSzPct val="70000"/>
              <a:buFont typeface="Arial" panose="020B0604020202020204" pitchFamily="34" charset="0"/>
              <a:buNone/>
              <a:tabLst/>
              <a:defRPr sz="2400" b="0" i="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b="0" i="0">
                <a:solidFill>
                  <a:schemeClr val="tx1">
                    <a:tint val="75000"/>
                  </a:schemeClr>
                </a:solidFill>
              </a:defRPr>
            </a:lvl2pPr>
            <a:lvl3pPr marL="914400" indent="0">
              <a:buNone/>
              <a:defRPr sz="2000" b="0" i="0">
                <a:solidFill>
                  <a:schemeClr val="tx1">
                    <a:tint val="75000"/>
                  </a:schemeClr>
                </a:solidFill>
              </a:defRPr>
            </a:lvl3pPr>
            <a:lvl4pPr marL="1371600" indent="0">
              <a:buNone/>
              <a:defRPr sz="2000" b="0" i="0">
                <a:solidFill>
                  <a:schemeClr val="tx1">
                    <a:tint val="75000"/>
                  </a:schemeClr>
                </a:solidFill>
              </a:defRPr>
            </a:lvl4pPr>
            <a:lvl5pPr marL="1828800" indent="0">
              <a:buNone/>
              <a:defRPr sz="2000" b="0" i="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56" name="Number 10">
            <a:extLst>
              <a:ext uri="{FF2B5EF4-FFF2-40B4-BE49-F238E27FC236}">
                <a16:creationId xmlns:a16="http://schemas.microsoft.com/office/drawing/2014/main" id="{BFE89EAD-AD1A-4EF1-B013-71447971D3D8}"/>
              </a:ext>
            </a:extLst>
          </p:cNvPr>
          <p:cNvSpPr>
            <a:spLocks noGrp="1"/>
          </p:cNvSpPr>
          <p:nvPr>
            <p:ph type="body" sz="quarter" idx="34" hasCustomPrompt="1"/>
          </p:nvPr>
        </p:nvSpPr>
        <p:spPr>
          <a:xfrm>
            <a:off x="6343873" y="3903354"/>
            <a:ext cx="439953" cy="395562"/>
          </a:xfrm>
          <a:prstGeom prst="rect">
            <a:avLst/>
          </a:prstGeom>
        </p:spPr>
        <p:txBody>
          <a:bodyPr wrap="none" lIns="0" rIns="0">
            <a:noAutofit/>
          </a:bodyPr>
          <a:lstStyle>
            <a:lvl1pPr marL="0" indent="0" algn="l">
              <a:buNone/>
              <a:defRPr sz="2000">
                <a:solidFill>
                  <a:srgbClr val="759C6C"/>
                </a:solidFill>
                <a:latin typeface="Georgia" panose="02040502050405020303" pitchFamily="18" charset="0"/>
              </a:defRPr>
            </a:lvl1pPr>
          </a:lstStyle>
          <a:p>
            <a:pPr lvl="0"/>
            <a:r>
              <a:rPr lang="en-US" dirty="0"/>
              <a:t>X</a:t>
            </a:r>
          </a:p>
        </p:txBody>
      </p:sp>
      <p:sp>
        <p:nvSpPr>
          <p:cNvPr id="55" name="Text Field 10">
            <a:extLst>
              <a:ext uri="{FF2B5EF4-FFF2-40B4-BE49-F238E27FC236}">
                <a16:creationId xmlns:a16="http://schemas.microsoft.com/office/drawing/2014/main" id="{4630594D-B915-4DBC-8632-EC1246600ABF}"/>
              </a:ext>
            </a:extLst>
          </p:cNvPr>
          <p:cNvSpPr>
            <a:spLocks noGrp="1"/>
          </p:cNvSpPr>
          <p:nvPr>
            <p:ph type="body" idx="33"/>
          </p:nvPr>
        </p:nvSpPr>
        <p:spPr>
          <a:xfrm>
            <a:off x="6947189" y="3874779"/>
            <a:ext cx="4471605" cy="395562"/>
          </a:xfrm>
          <a:prstGeom prst="rect">
            <a:avLst/>
          </a:prstGeom>
        </p:spPr>
        <p:txBody>
          <a:bodyPr wrap="none" lIns="0" rIns="0">
            <a:noAutofit/>
          </a:bodyPr>
          <a:lstStyle>
            <a:lvl1pPr marL="0" indent="0">
              <a:lnSpc>
                <a:spcPct val="100000"/>
              </a:lnSpc>
              <a:spcBef>
                <a:spcPts val="0"/>
              </a:spcBef>
              <a:spcAft>
                <a:spcPts val="1200"/>
              </a:spcAft>
              <a:buSzPct val="70000"/>
              <a:buFont typeface="Arial" panose="020B0604020202020204" pitchFamily="34" charset="0"/>
              <a:buNone/>
              <a:tabLst/>
              <a:defRPr sz="2400" b="0" i="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b="0" i="0">
                <a:solidFill>
                  <a:schemeClr val="tx1">
                    <a:tint val="75000"/>
                  </a:schemeClr>
                </a:solidFill>
              </a:defRPr>
            </a:lvl2pPr>
            <a:lvl3pPr marL="914400" indent="0">
              <a:buNone/>
              <a:defRPr sz="2000" b="0" i="0">
                <a:solidFill>
                  <a:schemeClr val="tx1">
                    <a:tint val="75000"/>
                  </a:schemeClr>
                </a:solidFill>
              </a:defRPr>
            </a:lvl3pPr>
            <a:lvl4pPr marL="1371600" indent="0">
              <a:buNone/>
              <a:defRPr sz="2000" b="0" i="0">
                <a:solidFill>
                  <a:schemeClr val="tx1">
                    <a:tint val="75000"/>
                  </a:schemeClr>
                </a:solidFill>
              </a:defRPr>
            </a:lvl4pPr>
            <a:lvl5pPr marL="1828800" indent="0">
              <a:buNone/>
              <a:defRPr sz="2000" b="0" i="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31" name="Slide Number">
            <a:extLst>
              <a:ext uri="{FF2B5EF4-FFF2-40B4-BE49-F238E27FC236}">
                <a16:creationId xmlns:a16="http://schemas.microsoft.com/office/drawing/2014/main" id="{CC5C0CA0-2B8A-9F4E-A261-9C8E089C7C65}"/>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
        <p:nvSpPr>
          <p:cNvPr id="45" name="Footer">
            <a:extLst>
              <a:ext uri="{FF2B5EF4-FFF2-40B4-BE49-F238E27FC236}">
                <a16:creationId xmlns:a16="http://schemas.microsoft.com/office/drawing/2014/main" id="{6437C572-88B3-0F48-9AC6-404CE959FA05}"/>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a:t>Copyright © 2020, Oracle and/or its affiliates  |  Confidential: Internal/Restricted/Highly Restricted</a:t>
            </a:r>
            <a:endParaRPr lang="en-US" dirty="0"/>
          </a:p>
        </p:txBody>
      </p:sp>
      <p:sp>
        <p:nvSpPr>
          <p:cNvPr id="2" name="Date">
            <a:extLst>
              <a:ext uri="{FF2B5EF4-FFF2-40B4-BE49-F238E27FC236}">
                <a16:creationId xmlns:a16="http://schemas.microsoft.com/office/drawing/2014/main" id="{A9E149D3-5089-469A-B708-4FA53D22FB49}"/>
              </a:ext>
            </a:extLst>
          </p:cNvPr>
          <p:cNvSpPr>
            <a:spLocks noGrp="1"/>
          </p:cNvSpPr>
          <p:nvPr>
            <p:ph type="dt" sz="half" idx="32"/>
          </p:nvPr>
        </p:nvSpPr>
        <p:spPr/>
        <p:txBody>
          <a:bodyPr/>
          <a:lstStyle/>
          <a:p>
            <a:r>
              <a:rPr lang="en-US"/>
              <a:t>[Date]</a:t>
            </a:r>
            <a:endParaRPr lang="en-US" dirty="0"/>
          </a:p>
        </p:txBody>
      </p:sp>
    </p:spTree>
    <p:extLst>
      <p:ext uri="{BB962C8B-B14F-4D97-AF65-F5344CB8AC3E}">
        <p14:creationId xmlns:p14="http://schemas.microsoft.com/office/powerpoint/2010/main" val="373780879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Light - Quote with Data Texture Background">
    <p:spTree>
      <p:nvGrpSpPr>
        <p:cNvPr id="1" name=""/>
        <p:cNvGrpSpPr/>
        <p:nvPr/>
      </p:nvGrpSpPr>
      <p:grpSpPr>
        <a:xfrm>
          <a:off x="0" y="0"/>
          <a:ext cx="0" cy="0"/>
          <a:chOff x="0" y="0"/>
          <a:chExt cx="0" cy="0"/>
        </a:xfrm>
      </p:grpSpPr>
      <p:pic>
        <p:nvPicPr>
          <p:cNvPr id="26" name="Data Texture Image">
            <a:extLst>
              <a:ext uri="{FF2B5EF4-FFF2-40B4-BE49-F238E27FC236}">
                <a16:creationId xmlns:a16="http://schemas.microsoft.com/office/drawing/2014/main" id="{B04AAB1E-3886-45C0-9EE7-ABD1360D0F25}"/>
              </a:ext>
              <a:ext uri="{C183D7F6-B498-43B3-948B-1728B52AA6E4}">
                <adec:decorative xmlns:adec="http://schemas.microsoft.com/office/drawing/2017/decorative" val="1"/>
              </a:ext>
            </a:extLst>
          </p:cNvPr>
          <p:cNvPicPr>
            <a:picLocks noChangeAspect="1"/>
          </p:cNvPicPr>
          <p:nvPr userDrawn="1"/>
        </p:nvPicPr>
        <p:blipFill rotWithShape="1">
          <a:blip r:embed="rId2" cstate="email">
            <a:alphaModFix amt="30000"/>
            <a:extLst>
              <a:ext uri="{28A0092B-C50C-407E-A947-70E740481C1C}">
                <a14:useLocalDpi xmlns:a14="http://schemas.microsoft.com/office/drawing/2010/main" val="0"/>
              </a:ext>
            </a:extLst>
          </a:blip>
          <a:srcRect/>
          <a:stretch/>
        </p:blipFill>
        <p:spPr>
          <a:xfrm>
            <a:off x="0" y="0"/>
            <a:ext cx="12192000" cy="6857999"/>
          </a:xfrm>
          <a:prstGeom prst="rect">
            <a:avLst/>
          </a:prstGeom>
          <a:ln>
            <a:noFill/>
          </a:ln>
        </p:spPr>
      </p:pic>
      <p:pic>
        <p:nvPicPr>
          <p:cNvPr id="30" name="OTag">
            <a:extLst>
              <a:ext uri="{FF2B5EF4-FFF2-40B4-BE49-F238E27FC236}">
                <a16:creationId xmlns:a16="http://schemas.microsoft.com/office/drawing/2014/main" id="{7DC71B8D-1AA8-1D49-9770-9D8CD0F61F95}"/>
              </a:ext>
              <a:ext uri="{C183D7F6-B498-43B3-948B-1728B52AA6E4}">
                <adec:decorative xmlns:adec="http://schemas.microsoft.com/office/drawing/2017/decorative" val="1"/>
              </a:ext>
            </a:extLst>
          </p:cNvPr>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pic>
        <p:nvPicPr>
          <p:cNvPr id="27" name="Abstract Pattern Strip">
            <a:extLst>
              <a:ext uri="{FF2B5EF4-FFF2-40B4-BE49-F238E27FC236}">
                <a16:creationId xmlns:a16="http://schemas.microsoft.com/office/drawing/2014/main" id="{F3401E25-F12C-4928-80ED-70CBC12535BF}"/>
              </a:ext>
              <a:ext uri="{C183D7F6-B498-43B3-948B-1728B52AA6E4}">
                <adec:decorative xmlns:adec="http://schemas.microsoft.com/office/drawing/2017/decorative" val="1"/>
              </a:ext>
            </a:extLst>
          </p:cNvPr>
          <p:cNvPicPr>
            <a:picLocks noChangeAspect="1"/>
          </p:cNvPicPr>
          <p:nvPr userDrawn="1"/>
        </p:nvPicPr>
        <p:blipFill>
          <a:blip r:embed="rId4" cstate="email">
            <a:extLst>
              <a:ext uri="{28A0092B-C50C-407E-A947-70E740481C1C}">
                <a14:useLocalDpi xmlns:a14="http://schemas.microsoft.com/office/drawing/2010/main" val="0"/>
              </a:ext>
            </a:extLst>
          </a:blip>
          <a:stretch>
            <a:fillRect/>
          </a:stretch>
        </p:blipFill>
        <p:spPr>
          <a:xfrm>
            <a:off x="0" y="0"/>
            <a:ext cx="12192000" cy="254000"/>
          </a:xfrm>
          <a:prstGeom prst="rect">
            <a:avLst/>
          </a:prstGeom>
        </p:spPr>
      </p:pic>
      <p:sp>
        <p:nvSpPr>
          <p:cNvPr id="2" name="Title">
            <a:extLst>
              <a:ext uri="{FF2B5EF4-FFF2-40B4-BE49-F238E27FC236}">
                <a16:creationId xmlns:a16="http://schemas.microsoft.com/office/drawing/2014/main" id="{BA19B719-F896-40D2-A59B-8E51E7D4BB65}"/>
              </a:ext>
            </a:extLst>
          </p:cNvPr>
          <p:cNvSpPr>
            <a:spLocks noGrp="1"/>
          </p:cNvSpPr>
          <p:nvPr>
            <p:ph type="title" hasCustomPrompt="1"/>
          </p:nvPr>
        </p:nvSpPr>
        <p:spPr>
          <a:xfrm>
            <a:off x="768875" y="1828800"/>
            <a:ext cx="10671048" cy="2026447"/>
          </a:xfrm>
          <a:noFill/>
        </p:spPr>
        <p:txBody>
          <a:bodyPr vert="horz" wrap="square" lIns="0" tIns="0" rIns="0" bIns="0" rtlCol="0" anchor="b" anchorCtr="0">
            <a:noAutofit/>
          </a:bodyPr>
          <a:lstStyle>
            <a:lvl1pPr>
              <a:lnSpc>
                <a:spcPct val="100000"/>
              </a:lnSpc>
              <a:defRPr lang="en-US" sz="3200" b="0">
                <a:latin typeface="+mj-lt"/>
                <a:cs typeface="Oracle Sans" panose="020B0503020204020204" pitchFamily="34" charset="0"/>
              </a:defRPr>
            </a:lvl1pPr>
          </a:lstStyle>
          <a:p>
            <a:pPr lvl="0"/>
            <a:r>
              <a:rPr lang="en-US" dirty="0"/>
              <a:t>“Click to type customer or partner quote surrounded by quotation marks.” Remove/replace placeholder logo as needed.</a:t>
            </a:r>
          </a:p>
        </p:txBody>
      </p:sp>
      <p:cxnSp>
        <p:nvCxnSpPr>
          <p:cNvPr id="22" name="Accent Mark">
            <a:extLst>
              <a:ext uri="{FF2B5EF4-FFF2-40B4-BE49-F238E27FC236}">
                <a16:creationId xmlns:a16="http://schemas.microsoft.com/office/drawing/2014/main" id="{F363974D-C85A-FE42-A520-65FD80C0574A}"/>
              </a:ext>
              <a:ext uri="{C183D7F6-B498-43B3-948B-1728B52AA6E4}">
                <adec:decorative xmlns:adec="http://schemas.microsoft.com/office/drawing/2017/decorative" val="1"/>
              </a:ext>
            </a:extLst>
          </p:cNvPr>
          <p:cNvCxnSpPr>
            <a:cxnSpLocks/>
          </p:cNvCxnSpPr>
          <p:nvPr userDrawn="1"/>
        </p:nvCxnSpPr>
        <p:spPr>
          <a:xfrm flipH="1">
            <a:off x="774700" y="4169003"/>
            <a:ext cx="310896" cy="0"/>
          </a:xfrm>
          <a:prstGeom prst="line">
            <a:avLst/>
          </a:prstGeom>
          <a:ln w="38100" cap="flat">
            <a:solidFill>
              <a:srgbClr val="FACD62"/>
            </a:solidFill>
            <a:prstDash val="solid"/>
          </a:ln>
        </p:spPr>
        <p:style>
          <a:lnRef idx="1">
            <a:schemeClr val="accent1"/>
          </a:lnRef>
          <a:fillRef idx="0">
            <a:schemeClr val="accent1"/>
          </a:fillRef>
          <a:effectRef idx="0">
            <a:schemeClr val="accent1"/>
          </a:effectRef>
          <a:fontRef idx="minor">
            <a:schemeClr val="tx1"/>
          </a:fontRef>
        </p:style>
      </p:cxnSp>
      <p:sp>
        <p:nvSpPr>
          <p:cNvPr id="13" name="Text Field">
            <a:extLst>
              <a:ext uri="{FF2B5EF4-FFF2-40B4-BE49-F238E27FC236}">
                <a16:creationId xmlns:a16="http://schemas.microsoft.com/office/drawing/2014/main" id="{B09058E5-A74E-C340-89D0-4D15C2F3B8D0}"/>
              </a:ext>
            </a:extLst>
          </p:cNvPr>
          <p:cNvSpPr>
            <a:spLocks noGrp="1"/>
          </p:cNvSpPr>
          <p:nvPr>
            <p:ph type="body" sz="quarter" idx="37" hasCustomPrompt="1"/>
          </p:nvPr>
        </p:nvSpPr>
        <p:spPr>
          <a:xfrm>
            <a:off x="761999" y="4540249"/>
            <a:ext cx="5333999" cy="266291"/>
          </a:xfrm>
          <a:prstGeom prst="rect">
            <a:avLst/>
          </a:prstGeom>
        </p:spPr>
        <p:txBody>
          <a:bodyPr>
            <a:noAutofit/>
          </a:bodyPr>
          <a:lstStyle>
            <a:lvl1pPr>
              <a:defRPr b="1"/>
            </a:lvl1pPr>
          </a:lstStyle>
          <a:p>
            <a:pPr lvl="0"/>
            <a:r>
              <a:rPr lang="en-US" dirty="0"/>
              <a:t>Name of person quoted</a:t>
            </a:r>
          </a:p>
        </p:txBody>
      </p:sp>
      <p:sp>
        <p:nvSpPr>
          <p:cNvPr id="12" name="Text Field 2">
            <a:extLst>
              <a:ext uri="{FF2B5EF4-FFF2-40B4-BE49-F238E27FC236}">
                <a16:creationId xmlns:a16="http://schemas.microsoft.com/office/drawing/2014/main" id="{36C31D35-A48A-6B46-A3DB-FDB99CCA72F4}"/>
              </a:ext>
            </a:extLst>
          </p:cNvPr>
          <p:cNvSpPr>
            <a:spLocks noGrp="1"/>
          </p:cNvSpPr>
          <p:nvPr>
            <p:ph type="body" sz="quarter" idx="36" hasCustomPrompt="1"/>
          </p:nvPr>
        </p:nvSpPr>
        <p:spPr>
          <a:xfrm>
            <a:off x="761999" y="4877842"/>
            <a:ext cx="5333999" cy="895181"/>
          </a:xfrm>
          <a:prstGeom prst="rect">
            <a:avLst/>
          </a:prstGeom>
        </p:spPr>
        <p:txBody>
          <a:bodyPr>
            <a:noAutofit/>
          </a:bodyPr>
          <a:lstStyle>
            <a:lvl1pPr>
              <a:defRPr/>
            </a:lvl1pPr>
          </a:lstStyle>
          <a:p>
            <a:pPr lvl="0"/>
            <a:r>
              <a:rPr lang="en-US" dirty="0"/>
              <a:t>Additional information if needed</a:t>
            </a:r>
          </a:p>
        </p:txBody>
      </p:sp>
      <p:sp>
        <p:nvSpPr>
          <p:cNvPr id="5" name="Slide Number">
            <a:extLst>
              <a:ext uri="{FF2B5EF4-FFF2-40B4-BE49-F238E27FC236}">
                <a16:creationId xmlns:a16="http://schemas.microsoft.com/office/drawing/2014/main" id="{7395177A-B694-4AAB-912F-BF5769C5B10B}"/>
              </a:ext>
            </a:extLst>
          </p:cNvPr>
          <p:cNvSpPr>
            <a:spLocks noGrp="1"/>
          </p:cNvSpPr>
          <p:nvPr>
            <p:ph type="sldNum" sz="quarter" idx="40"/>
          </p:nvPr>
        </p:nvSpPr>
        <p:spPr/>
        <p:txBody>
          <a:bodyPr/>
          <a:lstStyle/>
          <a:p>
            <a:fld id="{345D60D9-5372-5F40-9443-0F9AE5BDC3C8}" type="slidenum">
              <a:rPr lang="en-US" smtClean="0"/>
              <a:pPr/>
              <a:t>‹#›</a:t>
            </a:fld>
            <a:endParaRPr lang="en-US" dirty="0"/>
          </a:p>
        </p:txBody>
      </p:sp>
      <p:sp>
        <p:nvSpPr>
          <p:cNvPr id="4" name="Footer">
            <a:extLst>
              <a:ext uri="{FF2B5EF4-FFF2-40B4-BE49-F238E27FC236}">
                <a16:creationId xmlns:a16="http://schemas.microsoft.com/office/drawing/2014/main" id="{47A561F4-2837-46AC-A525-A8F742E034C6}"/>
              </a:ext>
            </a:extLst>
          </p:cNvPr>
          <p:cNvSpPr>
            <a:spLocks noGrp="1"/>
          </p:cNvSpPr>
          <p:nvPr>
            <p:ph type="ftr" sz="quarter" idx="39"/>
          </p:nvPr>
        </p:nvSpPr>
        <p:spPr/>
        <p:txBody>
          <a:bodyPr/>
          <a:lstStyle/>
          <a:p>
            <a:r>
              <a:rPr lang="en-US"/>
              <a:t>Copyright © 2020, Oracle and/or its affiliates  |  Confidential: Internal/Restricted/Highly Restricted</a:t>
            </a:r>
            <a:endParaRPr lang="en-US" dirty="0"/>
          </a:p>
        </p:txBody>
      </p:sp>
      <p:sp>
        <p:nvSpPr>
          <p:cNvPr id="3" name="Date">
            <a:extLst>
              <a:ext uri="{FF2B5EF4-FFF2-40B4-BE49-F238E27FC236}">
                <a16:creationId xmlns:a16="http://schemas.microsoft.com/office/drawing/2014/main" id="{95077E9D-DDF7-495A-9766-EEB6388A258F}"/>
              </a:ext>
            </a:extLst>
          </p:cNvPr>
          <p:cNvSpPr>
            <a:spLocks noGrp="1"/>
          </p:cNvSpPr>
          <p:nvPr>
            <p:ph type="dt" sz="half" idx="38"/>
          </p:nvPr>
        </p:nvSpPr>
        <p:spPr/>
        <p:txBody>
          <a:bodyPr/>
          <a:lstStyle/>
          <a:p>
            <a:r>
              <a:rPr lang="en-US"/>
              <a:t>[Date]</a:t>
            </a:r>
            <a:endParaRPr lang="en-US" dirty="0"/>
          </a:p>
        </p:txBody>
      </p:sp>
    </p:spTree>
    <p:extLst>
      <p:ext uri="{BB962C8B-B14F-4D97-AF65-F5344CB8AC3E}">
        <p14:creationId xmlns:p14="http://schemas.microsoft.com/office/powerpoint/2010/main" val="33956896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Dark - Quote with Data Texture Background">
    <p:bg>
      <p:bgRef idx="1001">
        <a:schemeClr val="bg1"/>
      </p:bgRef>
    </p:bg>
    <p:spTree>
      <p:nvGrpSpPr>
        <p:cNvPr id="1" name=""/>
        <p:cNvGrpSpPr/>
        <p:nvPr/>
      </p:nvGrpSpPr>
      <p:grpSpPr>
        <a:xfrm>
          <a:off x="0" y="0"/>
          <a:ext cx="0" cy="0"/>
          <a:chOff x="0" y="0"/>
          <a:chExt cx="0" cy="0"/>
        </a:xfrm>
      </p:grpSpPr>
      <p:pic>
        <p:nvPicPr>
          <p:cNvPr id="15" name="Data Texture Image">
            <a:extLst>
              <a:ext uri="{FF2B5EF4-FFF2-40B4-BE49-F238E27FC236}">
                <a16:creationId xmlns:a16="http://schemas.microsoft.com/office/drawing/2014/main" id="{8A6273FB-BF91-403E-A6FD-7515A6D8BFCC}"/>
              </a:ext>
              <a:ext uri="{C183D7F6-B498-43B3-948B-1728B52AA6E4}">
                <adec:decorative xmlns:adec="http://schemas.microsoft.com/office/drawing/2017/decorative" val="1"/>
              </a:ext>
            </a:extLst>
          </p:cNvPr>
          <p:cNvPicPr>
            <a:picLocks noChangeAspect="1"/>
          </p:cNvPicPr>
          <p:nvPr userDrawn="1"/>
        </p:nvPicPr>
        <p:blipFill>
          <a:blip r:embed="rId2" cstate="email">
            <a:alphaModFix amt="20000"/>
            <a:extLst>
              <a:ext uri="{28A0092B-C50C-407E-A947-70E740481C1C}">
                <a14:useLocalDpi xmlns:a14="http://schemas.microsoft.com/office/drawing/2010/main" val="0"/>
              </a:ext>
            </a:extLst>
          </a:blip>
          <a:srcRect/>
          <a:stretch/>
        </p:blipFill>
        <p:spPr bwMode="invGray">
          <a:xfrm>
            <a:off x="0" y="0"/>
            <a:ext cx="12192000" cy="6858000"/>
          </a:xfrm>
          <a:prstGeom prst="rect">
            <a:avLst/>
          </a:prstGeom>
        </p:spPr>
      </p:pic>
      <p:pic>
        <p:nvPicPr>
          <p:cNvPr id="30" name="OTag">
            <a:extLst>
              <a:ext uri="{FF2B5EF4-FFF2-40B4-BE49-F238E27FC236}">
                <a16:creationId xmlns:a16="http://schemas.microsoft.com/office/drawing/2014/main" id="{7DC71B8D-1AA8-1D49-9770-9D8CD0F61F95}"/>
              </a:ext>
              <a:ext uri="{C183D7F6-B498-43B3-948B-1728B52AA6E4}">
                <adec:decorative xmlns:adec="http://schemas.microsoft.com/office/drawing/2017/decorative" val="1"/>
              </a:ext>
            </a:extLst>
          </p:cNvPr>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pic>
        <p:nvPicPr>
          <p:cNvPr id="16" name="Abstract Pattern Strip">
            <a:extLst>
              <a:ext uri="{FF2B5EF4-FFF2-40B4-BE49-F238E27FC236}">
                <a16:creationId xmlns:a16="http://schemas.microsoft.com/office/drawing/2014/main" id="{E8E76EC8-BC00-46D2-9D77-DD40BFE6ECFB}"/>
              </a:ext>
              <a:ext uri="{C183D7F6-B498-43B3-948B-1728B52AA6E4}">
                <adec:decorative xmlns:adec="http://schemas.microsoft.com/office/drawing/2017/decorative" val="1"/>
              </a:ext>
            </a:extLst>
          </p:cNvPr>
          <p:cNvPicPr>
            <a:picLocks noChangeAspect="1"/>
          </p:cNvPicPr>
          <p:nvPr userDrawn="1"/>
        </p:nvPicPr>
        <p:blipFill>
          <a:blip r:embed="rId4" cstate="email">
            <a:extLst>
              <a:ext uri="{28A0092B-C50C-407E-A947-70E740481C1C}">
                <a14:useLocalDpi xmlns:a14="http://schemas.microsoft.com/office/drawing/2010/main" val="0"/>
              </a:ext>
            </a:extLst>
          </a:blip>
          <a:stretch>
            <a:fillRect/>
          </a:stretch>
        </p:blipFill>
        <p:spPr>
          <a:xfrm>
            <a:off x="0" y="0"/>
            <a:ext cx="12192000" cy="254000"/>
          </a:xfrm>
          <a:prstGeom prst="rect">
            <a:avLst/>
          </a:prstGeom>
        </p:spPr>
      </p:pic>
      <p:sp>
        <p:nvSpPr>
          <p:cNvPr id="2" name="Quote">
            <a:extLst>
              <a:ext uri="{FF2B5EF4-FFF2-40B4-BE49-F238E27FC236}">
                <a16:creationId xmlns:a16="http://schemas.microsoft.com/office/drawing/2014/main" id="{70860AE5-51F4-4600-B7C5-0FFE1F5EE8BF}"/>
              </a:ext>
            </a:extLst>
          </p:cNvPr>
          <p:cNvSpPr>
            <a:spLocks noGrp="1"/>
          </p:cNvSpPr>
          <p:nvPr>
            <p:ph type="title" hasCustomPrompt="1"/>
          </p:nvPr>
        </p:nvSpPr>
        <p:spPr>
          <a:xfrm>
            <a:off x="768875" y="1828800"/>
            <a:ext cx="10671048" cy="1963350"/>
          </a:xfrm>
          <a:noFill/>
        </p:spPr>
        <p:txBody>
          <a:bodyPr vert="horz" wrap="square" lIns="0" tIns="0" rIns="0" bIns="0" rtlCol="0" anchor="b" anchorCtr="0">
            <a:noAutofit/>
          </a:bodyPr>
          <a:lstStyle>
            <a:lvl1pPr>
              <a:defRPr lang="en-US" sz="3200" b="0">
                <a:latin typeface="+mj-lt"/>
                <a:cs typeface="Oracle Sans" panose="020B0503020204020204" pitchFamily="34" charset="0"/>
              </a:defRPr>
            </a:lvl1pPr>
          </a:lstStyle>
          <a:p>
            <a:pPr lvl="0"/>
            <a:r>
              <a:rPr lang="en-US" dirty="0"/>
              <a:t>“Click to type customer or partner quote surrounded by quotation marks.” Remove/replace placeholder logo as needed.</a:t>
            </a:r>
          </a:p>
        </p:txBody>
      </p:sp>
      <p:cxnSp>
        <p:nvCxnSpPr>
          <p:cNvPr id="22" name="Accent Mark">
            <a:extLst>
              <a:ext uri="{FF2B5EF4-FFF2-40B4-BE49-F238E27FC236}">
                <a16:creationId xmlns:a16="http://schemas.microsoft.com/office/drawing/2014/main" id="{F363974D-C85A-FE42-A520-65FD80C0574A}"/>
              </a:ext>
              <a:ext uri="{C183D7F6-B498-43B3-948B-1728B52AA6E4}">
                <adec:decorative xmlns:adec="http://schemas.microsoft.com/office/drawing/2017/decorative" val="1"/>
              </a:ext>
            </a:extLst>
          </p:cNvPr>
          <p:cNvCxnSpPr>
            <a:cxnSpLocks/>
          </p:cNvCxnSpPr>
          <p:nvPr userDrawn="1"/>
        </p:nvCxnSpPr>
        <p:spPr>
          <a:xfrm flipH="1">
            <a:off x="774700" y="4169003"/>
            <a:ext cx="310896" cy="0"/>
          </a:xfrm>
          <a:prstGeom prst="line">
            <a:avLst/>
          </a:prstGeom>
          <a:ln w="38100" cap="flat">
            <a:solidFill>
              <a:srgbClr val="FACD62"/>
            </a:solidFill>
            <a:prstDash val="solid"/>
          </a:ln>
        </p:spPr>
        <p:style>
          <a:lnRef idx="1">
            <a:schemeClr val="accent1"/>
          </a:lnRef>
          <a:fillRef idx="0">
            <a:schemeClr val="accent1"/>
          </a:fillRef>
          <a:effectRef idx="0">
            <a:schemeClr val="accent1"/>
          </a:effectRef>
          <a:fontRef idx="minor">
            <a:schemeClr val="tx1"/>
          </a:fontRef>
        </p:style>
      </p:cxnSp>
      <p:sp>
        <p:nvSpPr>
          <p:cNvPr id="13" name="Text Field">
            <a:extLst>
              <a:ext uri="{FF2B5EF4-FFF2-40B4-BE49-F238E27FC236}">
                <a16:creationId xmlns:a16="http://schemas.microsoft.com/office/drawing/2014/main" id="{B09058E5-A74E-C340-89D0-4D15C2F3B8D0}"/>
              </a:ext>
            </a:extLst>
          </p:cNvPr>
          <p:cNvSpPr>
            <a:spLocks noGrp="1"/>
          </p:cNvSpPr>
          <p:nvPr>
            <p:ph type="body" sz="quarter" idx="37" hasCustomPrompt="1"/>
          </p:nvPr>
        </p:nvSpPr>
        <p:spPr>
          <a:xfrm>
            <a:off x="761999" y="4540249"/>
            <a:ext cx="5333999" cy="266291"/>
          </a:xfrm>
          <a:prstGeom prst="rect">
            <a:avLst/>
          </a:prstGeom>
        </p:spPr>
        <p:txBody>
          <a:bodyPr>
            <a:noAutofit/>
          </a:bodyPr>
          <a:lstStyle>
            <a:lvl1pPr>
              <a:defRPr b="1"/>
            </a:lvl1pPr>
          </a:lstStyle>
          <a:p>
            <a:pPr lvl="0"/>
            <a:r>
              <a:rPr lang="en-US" dirty="0"/>
              <a:t>Name of person quoted</a:t>
            </a:r>
          </a:p>
        </p:txBody>
      </p:sp>
      <p:sp>
        <p:nvSpPr>
          <p:cNvPr id="12" name="Text Field 2">
            <a:extLst>
              <a:ext uri="{FF2B5EF4-FFF2-40B4-BE49-F238E27FC236}">
                <a16:creationId xmlns:a16="http://schemas.microsoft.com/office/drawing/2014/main" id="{36C31D35-A48A-6B46-A3DB-FDB99CCA72F4}"/>
              </a:ext>
            </a:extLst>
          </p:cNvPr>
          <p:cNvSpPr>
            <a:spLocks noGrp="1"/>
          </p:cNvSpPr>
          <p:nvPr>
            <p:ph type="body" sz="quarter" idx="36" hasCustomPrompt="1"/>
          </p:nvPr>
        </p:nvSpPr>
        <p:spPr>
          <a:xfrm>
            <a:off x="761999" y="4877842"/>
            <a:ext cx="5333999" cy="895181"/>
          </a:xfrm>
          <a:prstGeom prst="rect">
            <a:avLst/>
          </a:prstGeom>
        </p:spPr>
        <p:txBody>
          <a:bodyPr>
            <a:noAutofit/>
          </a:bodyPr>
          <a:lstStyle>
            <a:lvl1pPr>
              <a:defRPr/>
            </a:lvl1pPr>
          </a:lstStyle>
          <a:p>
            <a:pPr lvl="0"/>
            <a:r>
              <a:rPr lang="en-US" dirty="0"/>
              <a:t>Additional information if needed</a:t>
            </a:r>
          </a:p>
        </p:txBody>
      </p:sp>
      <p:sp>
        <p:nvSpPr>
          <p:cNvPr id="5" name="Slide Number">
            <a:extLst>
              <a:ext uri="{FF2B5EF4-FFF2-40B4-BE49-F238E27FC236}">
                <a16:creationId xmlns:a16="http://schemas.microsoft.com/office/drawing/2014/main" id="{7395177A-B694-4AAB-912F-BF5769C5B10B}"/>
              </a:ext>
            </a:extLst>
          </p:cNvPr>
          <p:cNvSpPr>
            <a:spLocks noGrp="1"/>
          </p:cNvSpPr>
          <p:nvPr>
            <p:ph type="sldNum" sz="quarter" idx="40"/>
          </p:nvPr>
        </p:nvSpPr>
        <p:spPr/>
        <p:txBody>
          <a:bodyPr/>
          <a:lstStyle/>
          <a:p>
            <a:fld id="{345D60D9-5372-5F40-9443-0F9AE5BDC3C8}" type="slidenum">
              <a:rPr lang="en-US" smtClean="0"/>
              <a:pPr/>
              <a:t>‹#›</a:t>
            </a:fld>
            <a:endParaRPr lang="en-US" dirty="0"/>
          </a:p>
        </p:txBody>
      </p:sp>
      <p:sp>
        <p:nvSpPr>
          <p:cNvPr id="4" name="Footer">
            <a:extLst>
              <a:ext uri="{FF2B5EF4-FFF2-40B4-BE49-F238E27FC236}">
                <a16:creationId xmlns:a16="http://schemas.microsoft.com/office/drawing/2014/main" id="{47A561F4-2837-46AC-A525-A8F742E034C6}"/>
              </a:ext>
            </a:extLst>
          </p:cNvPr>
          <p:cNvSpPr>
            <a:spLocks noGrp="1"/>
          </p:cNvSpPr>
          <p:nvPr>
            <p:ph type="ftr" sz="quarter" idx="39"/>
          </p:nvPr>
        </p:nvSpPr>
        <p:spPr/>
        <p:txBody>
          <a:bodyPr/>
          <a:lstStyle/>
          <a:p>
            <a:r>
              <a:rPr lang="en-US"/>
              <a:t>Copyright © 2020, Oracle and/or its affiliates  |  Confidential: Internal/Restricted/Highly Restricted</a:t>
            </a:r>
            <a:endParaRPr lang="en-US" dirty="0"/>
          </a:p>
        </p:txBody>
      </p:sp>
      <p:sp>
        <p:nvSpPr>
          <p:cNvPr id="3" name="Date">
            <a:extLst>
              <a:ext uri="{FF2B5EF4-FFF2-40B4-BE49-F238E27FC236}">
                <a16:creationId xmlns:a16="http://schemas.microsoft.com/office/drawing/2014/main" id="{95077E9D-DDF7-495A-9766-EEB6388A258F}"/>
              </a:ext>
            </a:extLst>
          </p:cNvPr>
          <p:cNvSpPr>
            <a:spLocks noGrp="1"/>
          </p:cNvSpPr>
          <p:nvPr>
            <p:ph type="dt" sz="half" idx="38"/>
          </p:nvPr>
        </p:nvSpPr>
        <p:spPr/>
        <p:txBody>
          <a:bodyPr/>
          <a:lstStyle/>
          <a:p>
            <a:r>
              <a:rPr lang="en-US"/>
              <a:t>[Date]</a:t>
            </a:r>
            <a:endParaRPr lang="en-US" dirty="0"/>
          </a:p>
        </p:txBody>
      </p:sp>
    </p:spTree>
    <p:extLst>
      <p:ext uri="{BB962C8B-B14F-4D97-AF65-F5344CB8AC3E}">
        <p14:creationId xmlns:p14="http://schemas.microsoft.com/office/powerpoint/2010/main" val="27753001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Light - Quote with Picture">
    <p:spTree>
      <p:nvGrpSpPr>
        <p:cNvPr id="1" name=""/>
        <p:cNvGrpSpPr/>
        <p:nvPr/>
      </p:nvGrpSpPr>
      <p:grpSpPr>
        <a:xfrm>
          <a:off x="0" y="0"/>
          <a:ext cx="0" cy="0"/>
          <a:chOff x="0" y="0"/>
          <a:chExt cx="0" cy="0"/>
        </a:xfrm>
      </p:grpSpPr>
      <p:pic>
        <p:nvPicPr>
          <p:cNvPr id="35" name="Data Texture Image">
            <a:extLst>
              <a:ext uri="{FF2B5EF4-FFF2-40B4-BE49-F238E27FC236}">
                <a16:creationId xmlns:a16="http://schemas.microsoft.com/office/drawing/2014/main" id="{714CAE7B-78C2-4A58-812D-A0B7189CECA6}"/>
              </a:ext>
              <a:ext uri="{C183D7F6-B498-43B3-948B-1728B52AA6E4}">
                <adec:decorative xmlns:adec="http://schemas.microsoft.com/office/drawing/2017/decorative" val="1"/>
              </a:ext>
            </a:extLst>
          </p:cNvPr>
          <p:cNvPicPr>
            <a:picLocks noChangeAspect="1"/>
          </p:cNvPicPr>
          <p:nvPr userDrawn="1"/>
        </p:nvPicPr>
        <p:blipFill rotWithShape="1">
          <a:blip r:embed="rId2" cstate="email">
            <a:alphaModFix amt="30000"/>
            <a:extLst>
              <a:ext uri="{28A0092B-C50C-407E-A947-70E740481C1C}">
                <a14:useLocalDpi xmlns:a14="http://schemas.microsoft.com/office/drawing/2010/main" val="0"/>
              </a:ext>
            </a:extLst>
          </a:blip>
          <a:srcRect r="60000"/>
          <a:stretch/>
        </p:blipFill>
        <p:spPr>
          <a:xfrm>
            <a:off x="0" y="0"/>
            <a:ext cx="4876800" cy="6858000"/>
          </a:xfrm>
          <a:prstGeom prst="rect">
            <a:avLst/>
          </a:prstGeom>
        </p:spPr>
      </p:pic>
      <p:pic>
        <p:nvPicPr>
          <p:cNvPr id="12" name="Abstract Pattern Strip">
            <a:extLst>
              <a:ext uri="{FF2B5EF4-FFF2-40B4-BE49-F238E27FC236}">
                <a16:creationId xmlns:a16="http://schemas.microsoft.com/office/drawing/2014/main" id="{D185B491-D394-0B46-9060-DA769BEF8790}"/>
              </a:ext>
              <a:ext uri="{C183D7F6-B498-43B3-948B-1728B52AA6E4}">
                <adec:decorative xmlns:adec="http://schemas.microsoft.com/office/drawing/2017/decorative" val="1"/>
              </a:ext>
            </a:extLst>
          </p:cNvPr>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0" y="0"/>
            <a:ext cx="12192000" cy="254000"/>
          </a:xfrm>
          <a:prstGeom prst="rect">
            <a:avLst/>
          </a:prstGeom>
        </p:spPr>
      </p:pic>
      <p:sp>
        <p:nvSpPr>
          <p:cNvPr id="3" name="Quote">
            <a:extLst>
              <a:ext uri="{FF2B5EF4-FFF2-40B4-BE49-F238E27FC236}">
                <a16:creationId xmlns:a16="http://schemas.microsoft.com/office/drawing/2014/main" id="{A13E52A3-3B72-407D-BD94-ADB27B9FCE9C}"/>
              </a:ext>
            </a:extLst>
          </p:cNvPr>
          <p:cNvSpPr>
            <a:spLocks noGrp="1"/>
          </p:cNvSpPr>
          <p:nvPr>
            <p:ph type="title" hasCustomPrompt="1"/>
          </p:nvPr>
        </p:nvSpPr>
        <p:spPr>
          <a:xfrm>
            <a:off x="5126733" y="2311417"/>
            <a:ext cx="6313189" cy="1969770"/>
          </a:xfrm>
          <a:noFill/>
        </p:spPr>
        <p:txBody>
          <a:bodyPr vert="horz" wrap="square" lIns="0" tIns="0" rIns="0" bIns="0" rtlCol="0" anchor="b" anchorCtr="0">
            <a:spAutoFit/>
          </a:bodyPr>
          <a:lstStyle>
            <a:lvl1pPr>
              <a:lnSpc>
                <a:spcPct val="100000"/>
              </a:lnSpc>
              <a:defRPr lang="en-US" sz="3200" b="0" dirty="0">
                <a:latin typeface="+mj-lt"/>
                <a:cs typeface="Oracle Sans" panose="020B0503020204020204" pitchFamily="34" charset="0"/>
              </a:defRPr>
            </a:lvl1pPr>
          </a:lstStyle>
          <a:p>
            <a:pPr lvl="0"/>
            <a:r>
              <a:rPr lang="en-US" dirty="0"/>
              <a:t>“Click to type customer or partner quote surrounded by quotation marks.” Remove/replace placeholder image as needed.</a:t>
            </a:r>
          </a:p>
        </p:txBody>
      </p:sp>
      <p:cxnSp>
        <p:nvCxnSpPr>
          <p:cNvPr id="26" name="Accent Mark">
            <a:extLst>
              <a:ext uri="{FF2B5EF4-FFF2-40B4-BE49-F238E27FC236}">
                <a16:creationId xmlns:a16="http://schemas.microsoft.com/office/drawing/2014/main" id="{B850A072-4DE2-40B8-B48C-7D5F61FFF3C6}"/>
              </a:ext>
              <a:ext uri="{C183D7F6-B498-43B3-948B-1728B52AA6E4}">
                <adec:decorative xmlns:adec="http://schemas.microsoft.com/office/drawing/2017/decorative" val="1"/>
              </a:ext>
            </a:extLst>
          </p:cNvPr>
          <p:cNvCxnSpPr>
            <a:cxnSpLocks/>
          </p:cNvCxnSpPr>
          <p:nvPr userDrawn="1"/>
        </p:nvCxnSpPr>
        <p:spPr>
          <a:xfrm flipH="1">
            <a:off x="5132428" y="4616524"/>
            <a:ext cx="310896" cy="0"/>
          </a:xfrm>
          <a:prstGeom prst="line">
            <a:avLst/>
          </a:prstGeom>
          <a:ln w="38100" cap="flat">
            <a:solidFill>
              <a:srgbClr val="FACD62"/>
            </a:solidFill>
            <a:prstDash val="solid"/>
          </a:ln>
        </p:spPr>
        <p:style>
          <a:lnRef idx="1">
            <a:schemeClr val="accent1"/>
          </a:lnRef>
          <a:fillRef idx="0">
            <a:schemeClr val="accent1"/>
          </a:fillRef>
          <a:effectRef idx="0">
            <a:schemeClr val="accent1"/>
          </a:effectRef>
          <a:fontRef idx="minor">
            <a:schemeClr val="tx1"/>
          </a:fontRef>
        </p:style>
      </p:cxnSp>
      <p:sp>
        <p:nvSpPr>
          <p:cNvPr id="13" name="Text Field">
            <a:extLst>
              <a:ext uri="{FF2B5EF4-FFF2-40B4-BE49-F238E27FC236}">
                <a16:creationId xmlns:a16="http://schemas.microsoft.com/office/drawing/2014/main" id="{04A571F4-71E4-264A-BBD5-0475995E681B}"/>
              </a:ext>
            </a:extLst>
          </p:cNvPr>
          <p:cNvSpPr>
            <a:spLocks noGrp="1"/>
          </p:cNvSpPr>
          <p:nvPr>
            <p:ph type="body" sz="quarter" idx="37" hasCustomPrompt="1"/>
          </p:nvPr>
        </p:nvSpPr>
        <p:spPr>
          <a:xfrm>
            <a:off x="5126734" y="4983135"/>
            <a:ext cx="6300216" cy="266291"/>
          </a:xfrm>
          <a:prstGeom prst="rect">
            <a:avLst/>
          </a:prstGeom>
        </p:spPr>
        <p:txBody>
          <a:bodyPr>
            <a:noAutofit/>
          </a:bodyPr>
          <a:lstStyle>
            <a:lvl1pPr>
              <a:defRPr b="1"/>
            </a:lvl1pPr>
          </a:lstStyle>
          <a:p>
            <a:pPr lvl="0"/>
            <a:r>
              <a:rPr lang="en-US" dirty="0"/>
              <a:t>Name of person quoted</a:t>
            </a:r>
          </a:p>
        </p:txBody>
      </p:sp>
      <p:sp>
        <p:nvSpPr>
          <p:cNvPr id="11" name="Text Field 2">
            <a:extLst>
              <a:ext uri="{FF2B5EF4-FFF2-40B4-BE49-F238E27FC236}">
                <a16:creationId xmlns:a16="http://schemas.microsoft.com/office/drawing/2014/main" id="{CBFB97F9-F988-C34C-8B6D-BB4A4D881736}"/>
              </a:ext>
            </a:extLst>
          </p:cNvPr>
          <p:cNvSpPr>
            <a:spLocks noGrp="1"/>
          </p:cNvSpPr>
          <p:nvPr>
            <p:ph type="body" sz="quarter" idx="36" hasCustomPrompt="1"/>
          </p:nvPr>
        </p:nvSpPr>
        <p:spPr>
          <a:xfrm>
            <a:off x="5126734" y="5320728"/>
            <a:ext cx="6300216" cy="786385"/>
          </a:xfrm>
          <a:prstGeom prst="rect">
            <a:avLst/>
          </a:prstGeom>
        </p:spPr>
        <p:txBody>
          <a:bodyPr>
            <a:noAutofit/>
          </a:bodyPr>
          <a:lstStyle>
            <a:lvl1pPr>
              <a:defRPr/>
            </a:lvl1pPr>
          </a:lstStyle>
          <a:p>
            <a:pPr lvl="0"/>
            <a:r>
              <a:rPr lang="en-US" dirty="0"/>
              <a:t>Additional information if needed</a:t>
            </a:r>
          </a:p>
        </p:txBody>
      </p:sp>
      <p:sp>
        <p:nvSpPr>
          <p:cNvPr id="20" name="Slide Number">
            <a:extLst>
              <a:ext uri="{FF2B5EF4-FFF2-40B4-BE49-F238E27FC236}">
                <a16:creationId xmlns:a16="http://schemas.microsoft.com/office/drawing/2014/main" id="{EE72B65C-E243-794C-857A-A0D39057C3AE}"/>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
        <p:nvSpPr>
          <p:cNvPr id="14" name="Footer">
            <a:extLst>
              <a:ext uri="{FF2B5EF4-FFF2-40B4-BE49-F238E27FC236}">
                <a16:creationId xmlns:a16="http://schemas.microsoft.com/office/drawing/2014/main" id="{DE2C5228-7B29-2845-809E-1891554EBF52}"/>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a:t>Copyright © 2020, Oracle and/or its affiliates  |  Confidential: Internal/Restricted/Highly Restricted</a:t>
            </a:r>
            <a:endParaRPr lang="en-US" dirty="0"/>
          </a:p>
        </p:txBody>
      </p:sp>
      <p:sp>
        <p:nvSpPr>
          <p:cNvPr id="2" name="Date">
            <a:extLst>
              <a:ext uri="{FF2B5EF4-FFF2-40B4-BE49-F238E27FC236}">
                <a16:creationId xmlns:a16="http://schemas.microsoft.com/office/drawing/2014/main" id="{7CC03C79-3198-49C1-A05C-A15000F3EB66}"/>
              </a:ext>
            </a:extLst>
          </p:cNvPr>
          <p:cNvSpPr>
            <a:spLocks noGrp="1"/>
          </p:cNvSpPr>
          <p:nvPr>
            <p:ph type="dt" sz="half" idx="38"/>
          </p:nvPr>
        </p:nvSpPr>
        <p:spPr/>
        <p:txBody>
          <a:bodyPr/>
          <a:lstStyle/>
          <a:p>
            <a:r>
              <a:rPr lang="en-US"/>
              <a:t>[Date]</a:t>
            </a:r>
            <a:endParaRPr lang="en-US" dirty="0"/>
          </a:p>
        </p:txBody>
      </p:sp>
      <p:pic>
        <p:nvPicPr>
          <p:cNvPr id="15" name="OTag">
            <a:extLst>
              <a:ext uri="{FF2B5EF4-FFF2-40B4-BE49-F238E27FC236}">
                <a16:creationId xmlns:a16="http://schemas.microsoft.com/office/drawing/2014/main" id="{D79573CA-7EF3-46CE-91D4-01D1A2F17BEF}"/>
              </a:ext>
              <a:ext uri="{C183D7F6-B498-43B3-948B-1728B52AA6E4}">
                <adec:decorative xmlns:adec="http://schemas.microsoft.com/office/drawing/2017/decorative" val="1"/>
              </a:ext>
            </a:extLst>
          </p:cNvPr>
          <p:cNvPicPr>
            <a:picLocks noChangeAspect="1"/>
          </p:cNvPicPr>
          <p:nvPr userDrawn="1"/>
        </p:nvPicPr>
        <p:blipFill>
          <a:blip r:embed="rId4" cstate="email">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Tree>
    <p:extLst>
      <p:ext uri="{BB962C8B-B14F-4D97-AF65-F5344CB8AC3E}">
        <p14:creationId xmlns:p14="http://schemas.microsoft.com/office/powerpoint/2010/main" val="2757348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Dark - Quote with Picture">
    <p:bg>
      <p:bgRef idx="1001">
        <a:schemeClr val="bg1"/>
      </p:bgRef>
    </p:bg>
    <p:spTree>
      <p:nvGrpSpPr>
        <p:cNvPr id="1" name=""/>
        <p:cNvGrpSpPr/>
        <p:nvPr/>
      </p:nvGrpSpPr>
      <p:grpSpPr>
        <a:xfrm>
          <a:off x="0" y="0"/>
          <a:ext cx="0" cy="0"/>
          <a:chOff x="0" y="0"/>
          <a:chExt cx="0" cy="0"/>
        </a:xfrm>
      </p:grpSpPr>
      <p:pic>
        <p:nvPicPr>
          <p:cNvPr id="18" name="Data Texture Image">
            <a:extLst>
              <a:ext uri="{FF2B5EF4-FFF2-40B4-BE49-F238E27FC236}">
                <a16:creationId xmlns:a16="http://schemas.microsoft.com/office/drawing/2014/main" id="{7818D415-7FA2-4847-875F-8AE08849396F}"/>
              </a:ext>
              <a:ext uri="{C183D7F6-B498-43B3-948B-1728B52AA6E4}">
                <adec:decorative xmlns:adec="http://schemas.microsoft.com/office/drawing/2017/decorative" val="1"/>
              </a:ext>
            </a:extLst>
          </p:cNvPr>
          <p:cNvPicPr>
            <a:picLocks noChangeAspect="1"/>
          </p:cNvPicPr>
          <p:nvPr userDrawn="1"/>
        </p:nvPicPr>
        <p:blipFill rotWithShape="1">
          <a:blip r:embed="rId2" cstate="email">
            <a:alphaModFix amt="20000"/>
            <a:extLst>
              <a:ext uri="{28A0092B-C50C-407E-A947-70E740481C1C}">
                <a14:useLocalDpi xmlns:a14="http://schemas.microsoft.com/office/drawing/2010/main" val="0"/>
              </a:ext>
            </a:extLst>
          </a:blip>
          <a:srcRect r="60000"/>
          <a:stretch/>
        </p:blipFill>
        <p:spPr bwMode="invGray">
          <a:xfrm>
            <a:off x="0" y="0"/>
            <a:ext cx="4876800" cy="6858000"/>
          </a:xfrm>
          <a:prstGeom prst="rect">
            <a:avLst/>
          </a:prstGeom>
        </p:spPr>
      </p:pic>
      <p:pic>
        <p:nvPicPr>
          <p:cNvPr id="12" name="Abstract Pattern Strip">
            <a:extLst>
              <a:ext uri="{FF2B5EF4-FFF2-40B4-BE49-F238E27FC236}">
                <a16:creationId xmlns:a16="http://schemas.microsoft.com/office/drawing/2014/main" id="{D185B491-D394-0B46-9060-DA769BEF8790}"/>
              </a:ext>
              <a:ext uri="{C183D7F6-B498-43B3-948B-1728B52AA6E4}">
                <adec:decorative xmlns:adec="http://schemas.microsoft.com/office/drawing/2017/decorative" val="1"/>
              </a:ext>
            </a:extLst>
          </p:cNvPr>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0" y="0"/>
            <a:ext cx="12192000" cy="254000"/>
          </a:xfrm>
          <a:prstGeom prst="rect">
            <a:avLst/>
          </a:prstGeom>
        </p:spPr>
      </p:pic>
      <p:sp>
        <p:nvSpPr>
          <p:cNvPr id="3" name="Quote">
            <a:extLst>
              <a:ext uri="{FF2B5EF4-FFF2-40B4-BE49-F238E27FC236}">
                <a16:creationId xmlns:a16="http://schemas.microsoft.com/office/drawing/2014/main" id="{E7972264-22BA-4EDF-A0AC-13C683A7DA78}"/>
              </a:ext>
            </a:extLst>
          </p:cNvPr>
          <p:cNvSpPr>
            <a:spLocks noGrp="1"/>
          </p:cNvSpPr>
          <p:nvPr>
            <p:ph type="title" hasCustomPrompt="1"/>
          </p:nvPr>
        </p:nvSpPr>
        <p:spPr>
          <a:xfrm>
            <a:off x="5119646" y="2311916"/>
            <a:ext cx="6300216" cy="1969770"/>
          </a:xfrm>
          <a:noFill/>
        </p:spPr>
        <p:txBody>
          <a:bodyPr vert="horz" wrap="square" lIns="0" tIns="0" rIns="0" bIns="0" rtlCol="0" anchor="b" anchorCtr="0">
            <a:spAutoFit/>
          </a:bodyPr>
          <a:lstStyle>
            <a:lvl1pPr>
              <a:lnSpc>
                <a:spcPct val="100000"/>
              </a:lnSpc>
              <a:defRPr lang="en-US" sz="3200" b="0">
                <a:latin typeface="+mj-lt"/>
                <a:cs typeface="Oracle Sans" panose="020B0503020204020204" pitchFamily="34" charset="0"/>
              </a:defRPr>
            </a:lvl1pPr>
          </a:lstStyle>
          <a:p>
            <a:pPr lvl="0"/>
            <a:r>
              <a:rPr lang="en-US" dirty="0"/>
              <a:t>“Click to type customer or partner quote surrounded by quotation marks.” Remove/replace placeholder image as needed.</a:t>
            </a:r>
          </a:p>
        </p:txBody>
      </p:sp>
      <p:cxnSp>
        <p:nvCxnSpPr>
          <p:cNvPr id="26" name="Accent Mark">
            <a:extLst>
              <a:ext uri="{FF2B5EF4-FFF2-40B4-BE49-F238E27FC236}">
                <a16:creationId xmlns:a16="http://schemas.microsoft.com/office/drawing/2014/main" id="{B850A072-4DE2-40B8-B48C-7D5F61FFF3C6}"/>
              </a:ext>
              <a:ext uri="{C183D7F6-B498-43B3-948B-1728B52AA6E4}">
                <adec:decorative xmlns:adec="http://schemas.microsoft.com/office/drawing/2017/decorative" val="1"/>
              </a:ext>
            </a:extLst>
          </p:cNvPr>
          <p:cNvCxnSpPr>
            <a:cxnSpLocks/>
          </p:cNvCxnSpPr>
          <p:nvPr userDrawn="1"/>
        </p:nvCxnSpPr>
        <p:spPr>
          <a:xfrm flipH="1">
            <a:off x="5132428" y="4616524"/>
            <a:ext cx="310896" cy="0"/>
          </a:xfrm>
          <a:prstGeom prst="line">
            <a:avLst/>
          </a:prstGeom>
          <a:ln w="38100" cap="flat">
            <a:solidFill>
              <a:srgbClr val="FACD62"/>
            </a:solidFill>
            <a:prstDash val="solid"/>
          </a:ln>
        </p:spPr>
        <p:style>
          <a:lnRef idx="1">
            <a:schemeClr val="accent1"/>
          </a:lnRef>
          <a:fillRef idx="0">
            <a:schemeClr val="accent1"/>
          </a:fillRef>
          <a:effectRef idx="0">
            <a:schemeClr val="accent1"/>
          </a:effectRef>
          <a:fontRef idx="minor">
            <a:schemeClr val="tx1"/>
          </a:fontRef>
        </p:style>
      </p:cxnSp>
      <p:sp>
        <p:nvSpPr>
          <p:cNvPr id="13" name="Text Field">
            <a:extLst>
              <a:ext uri="{FF2B5EF4-FFF2-40B4-BE49-F238E27FC236}">
                <a16:creationId xmlns:a16="http://schemas.microsoft.com/office/drawing/2014/main" id="{04A571F4-71E4-264A-BBD5-0475995E681B}"/>
              </a:ext>
            </a:extLst>
          </p:cNvPr>
          <p:cNvSpPr>
            <a:spLocks noGrp="1"/>
          </p:cNvSpPr>
          <p:nvPr>
            <p:ph type="body" sz="quarter" idx="37" hasCustomPrompt="1"/>
          </p:nvPr>
        </p:nvSpPr>
        <p:spPr>
          <a:xfrm>
            <a:off x="5126734" y="4983135"/>
            <a:ext cx="6300216" cy="266291"/>
          </a:xfrm>
          <a:prstGeom prst="rect">
            <a:avLst/>
          </a:prstGeom>
        </p:spPr>
        <p:txBody>
          <a:bodyPr>
            <a:noAutofit/>
          </a:bodyPr>
          <a:lstStyle>
            <a:lvl1pPr>
              <a:defRPr b="1"/>
            </a:lvl1pPr>
          </a:lstStyle>
          <a:p>
            <a:pPr lvl="0"/>
            <a:r>
              <a:rPr lang="en-US" dirty="0"/>
              <a:t>Name of person quoted</a:t>
            </a:r>
          </a:p>
        </p:txBody>
      </p:sp>
      <p:sp>
        <p:nvSpPr>
          <p:cNvPr id="11" name="Text Field 2">
            <a:extLst>
              <a:ext uri="{FF2B5EF4-FFF2-40B4-BE49-F238E27FC236}">
                <a16:creationId xmlns:a16="http://schemas.microsoft.com/office/drawing/2014/main" id="{CBFB97F9-F988-C34C-8B6D-BB4A4D881736}"/>
              </a:ext>
            </a:extLst>
          </p:cNvPr>
          <p:cNvSpPr>
            <a:spLocks noGrp="1"/>
          </p:cNvSpPr>
          <p:nvPr>
            <p:ph type="body" sz="quarter" idx="36" hasCustomPrompt="1"/>
          </p:nvPr>
        </p:nvSpPr>
        <p:spPr>
          <a:xfrm>
            <a:off x="5126734" y="5320728"/>
            <a:ext cx="6300216" cy="786385"/>
          </a:xfrm>
          <a:prstGeom prst="rect">
            <a:avLst/>
          </a:prstGeom>
        </p:spPr>
        <p:txBody>
          <a:bodyPr>
            <a:noAutofit/>
          </a:bodyPr>
          <a:lstStyle>
            <a:lvl1pPr>
              <a:defRPr/>
            </a:lvl1pPr>
          </a:lstStyle>
          <a:p>
            <a:pPr lvl="0"/>
            <a:r>
              <a:rPr lang="en-US" dirty="0"/>
              <a:t>Additional information if needed</a:t>
            </a:r>
          </a:p>
        </p:txBody>
      </p:sp>
      <p:sp>
        <p:nvSpPr>
          <p:cNvPr id="20" name="Slide Number">
            <a:extLst>
              <a:ext uri="{FF2B5EF4-FFF2-40B4-BE49-F238E27FC236}">
                <a16:creationId xmlns:a16="http://schemas.microsoft.com/office/drawing/2014/main" id="{EE72B65C-E243-794C-857A-A0D39057C3AE}"/>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
        <p:nvSpPr>
          <p:cNvPr id="14" name="Footer">
            <a:extLst>
              <a:ext uri="{FF2B5EF4-FFF2-40B4-BE49-F238E27FC236}">
                <a16:creationId xmlns:a16="http://schemas.microsoft.com/office/drawing/2014/main" id="{DE2C5228-7B29-2845-809E-1891554EBF52}"/>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a:t>Copyright © 2020, Oracle and/or its affiliates  |  Confidential: Internal/Restricted/Highly Restricted</a:t>
            </a:r>
            <a:endParaRPr lang="en-US" dirty="0"/>
          </a:p>
        </p:txBody>
      </p:sp>
      <p:sp>
        <p:nvSpPr>
          <p:cNvPr id="2" name="Date">
            <a:extLst>
              <a:ext uri="{FF2B5EF4-FFF2-40B4-BE49-F238E27FC236}">
                <a16:creationId xmlns:a16="http://schemas.microsoft.com/office/drawing/2014/main" id="{1C4CCFA8-B9FA-42AB-900F-B503C9EF833A}"/>
              </a:ext>
            </a:extLst>
          </p:cNvPr>
          <p:cNvSpPr>
            <a:spLocks noGrp="1"/>
          </p:cNvSpPr>
          <p:nvPr>
            <p:ph type="dt" sz="half" idx="38"/>
          </p:nvPr>
        </p:nvSpPr>
        <p:spPr/>
        <p:txBody>
          <a:bodyPr/>
          <a:lstStyle/>
          <a:p>
            <a:r>
              <a:rPr lang="en-US"/>
              <a:t>[Date]</a:t>
            </a:r>
            <a:endParaRPr lang="en-US" dirty="0"/>
          </a:p>
        </p:txBody>
      </p:sp>
      <p:pic>
        <p:nvPicPr>
          <p:cNvPr id="15" name="OTag">
            <a:extLst>
              <a:ext uri="{FF2B5EF4-FFF2-40B4-BE49-F238E27FC236}">
                <a16:creationId xmlns:a16="http://schemas.microsoft.com/office/drawing/2014/main" id="{0D7B12AA-E756-4885-BD64-8DBE9AAC5A1F}"/>
              </a:ext>
              <a:ext uri="{C183D7F6-B498-43B3-948B-1728B52AA6E4}">
                <adec:decorative xmlns:adec="http://schemas.microsoft.com/office/drawing/2017/decorative" val="1"/>
              </a:ext>
            </a:extLst>
          </p:cNvPr>
          <p:cNvPicPr>
            <a:picLocks noChangeAspect="1"/>
          </p:cNvPicPr>
          <p:nvPr userDrawn="1"/>
        </p:nvPicPr>
        <p:blipFill>
          <a:blip r:embed="rId4" cstate="email">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Tree>
    <p:extLst>
      <p:ext uri="{BB962C8B-B14F-4D97-AF65-F5344CB8AC3E}">
        <p14:creationId xmlns:p14="http://schemas.microsoft.com/office/powerpoint/2010/main" val="199011989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Light - Quote with Abstract Border">
    <p:spTree>
      <p:nvGrpSpPr>
        <p:cNvPr id="1" name=""/>
        <p:cNvGrpSpPr/>
        <p:nvPr/>
      </p:nvGrpSpPr>
      <p:grpSpPr>
        <a:xfrm>
          <a:off x="0" y="0"/>
          <a:ext cx="0" cy="0"/>
          <a:chOff x="0" y="0"/>
          <a:chExt cx="0" cy="0"/>
        </a:xfrm>
      </p:grpSpPr>
      <p:pic>
        <p:nvPicPr>
          <p:cNvPr id="15" name="Abstract Illustration">
            <a:extLst>
              <a:ext uri="{FF2B5EF4-FFF2-40B4-BE49-F238E27FC236}">
                <a16:creationId xmlns:a16="http://schemas.microsoft.com/office/drawing/2014/main" id="{4BA47984-3BFF-A548-8C6E-B57F84FA9732}"/>
              </a:ext>
              <a:ext uri="{C183D7F6-B498-43B3-948B-1728B52AA6E4}">
                <adec:decorative xmlns:adec="http://schemas.microsoft.com/office/drawing/2017/decorative" val="1"/>
              </a:ext>
            </a:extLst>
          </p:cNvPr>
          <p:cNvPicPr>
            <a:picLocks noChangeAspect="1"/>
          </p:cNvPicPr>
          <p:nvPr userDrawn="1"/>
        </p:nvPicPr>
        <p:blipFill>
          <a:blip r:embed="rId2" cstate="email">
            <a:extLst>
              <a:ext uri="{28A0092B-C50C-407E-A947-70E740481C1C}">
                <a14:useLocalDpi xmlns:a14="http://schemas.microsoft.com/office/drawing/2010/main" val="0"/>
              </a:ext>
            </a:extLst>
          </a:blip>
          <a:srcRect/>
          <a:stretch>
            <a:fillRect/>
          </a:stretch>
        </p:blipFill>
        <p:spPr>
          <a:xfrm>
            <a:off x="0" y="0"/>
            <a:ext cx="12192000" cy="6858000"/>
          </a:xfrm>
          <a:custGeom>
            <a:avLst/>
            <a:gdLst>
              <a:gd name="connsiteX0" fmla="*/ 761999 w 12192000"/>
              <a:gd name="connsiteY0" fmla="*/ 587874 h 6858000"/>
              <a:gd name="connsiteX1" fmla="*/ 761999 w 12192000"/>
              <a:gd name="connsiteY1" fmla="*/ 6270127 h 6858000"/>
              <a:gd name="connsiteX2" fmla="*/ 11430000 w 12192000"/>
              <a:gd name="connsiteY2" fmla="*/ 6270127 h 6858000"/>
              <a:gd name="connsiteX3" fmla="*/ 11430000 w 12192000"/>
              <a:gd name="connsiteY3" fmla="*/ 587874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761999" y="587874"/>
                </a:moveTo>
                <a:lnTo>
                  <a:pt x="761999" y="6270127"/>
                </a:lnTo>
                <a:lnTo>
                  <a:pt x="11430000" y="6270127"/>
                </a:lnTo>
                <a:lnTo>
                  <a:pt x="11430000" y="587874"/>
                </a:lnTo>
                <a:close/>
                <a:moveTo>
                  <a:pt x="0" y="0"/>
                </a:moveTo>
                <a:lnTo>
                  <a:pt x="12192000" y="0"/>
                </a:lnTo>
                <a:lnTo>
                  <a:pt x="12192000" y="6858000"/>
                </a:lnTo>
                <a:lnTo>
                  <a:pt x="0" y="6858000"/>
                </a:lnTo>
                <a:close/>
              </a:path>
            </a:pathLst>
          </a:custGeom>
        </p:spPr>
      </p:pic>
      <p:pic>
        <p:nvPicPr>
          <p:cNvPr id="34" name="OTag">
            <a:extLst>
              <a:ext uri="{FF2B5EF4-FFF2-40B4-BE49-F238E27FC236}">
                <a16:creationId xmlns:a16="http://schemas.microsoft.com/office/drawing/2014/main" id="{13B56594-FE97-D04E-A433-8BA9531F6F1D}"/>
              </a:ext>
              <a:ext uri="{C183D7F6-B498-43B3-948B-1728B52AA6E4}">
                <adec:decorative xmlns:adec="http://schemas.microsoft.com/office/drawing/2017/decorative" val="1"/>
              </a:ext>
            </a:extLst>
          </p:cNvPr>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cxnSp>
        <p:nvCxnSpPr>
          <p:cNvPr id="16" name="Accent Mark">
            <a:extLst>
              <a:ext uri="{FF2B5EF4-FFF2-40B4-BE49-F238E27FC236}">
                <a16:creationId xmlns:a16="http://schemas.microsoft.com/office/drawing/2014/main" id="{ED6156A2-55E5-4822-B2F8-D0355110D52C}"/>
              </a:ext>
              <a:ext uri="{C183D7F6-B498-43B3-948B-1728B52AA6E4}">
                <adec:decorative xmlns:adec="http://schemas.microsoft.com/office/drawing/2017/decorative" val="1"/>
              </a:ext>
            </a:extLst>
          </p:cNvPr>
          <p:cNvCxnSpPr>
            <a:cxnSpLocks/>
          </p:cNvCxnSpPr>
          <p:nvPr userDrawn="1"/>
        </p:nvCxnSpPr>
        <p:spPr>
          <a:xfrm flipH="1">
            <a:off x="1019490" y="4165187"/>
            <a:ext cx="310896" cy="0"/>
          </a:xfrm>
          <a:prstGeom prst="line">
            <a:avLst/>
          </a:prstGeom>
          <a:ln w="38100" cap="flat">
            <a:solidFill>
              <a:srgbClr val="FACD62"/>
            </a:solidFill>
            <a:prstDash val="solid"/>
          </a:ln>
        </p:spPr>
        <p:style>
          <a:lnRef idx="1">
            <a:schemeClr val="accent1"/>
          </a:lnRef>
          <a:fillRef idx="0">
            <a:schemeClr val="accent1"/>
          </a:fillRef>
          <a:effectRef idx="0">
            <a:schemeClr val="accent1"/>
          </a:effectRef>
          <a:fontRef idx="minor">
            <a:schemeClr val="tx1"/>
          </a:fontRef>
        </p:style>
      </p:cxnSp>
      <p:sp>
        <p:nvSpPr>
          <p:cNvPr id="2" name="Quote">
            <a:extLst>
              <a:ext uri="{FF2B5EF4-FFF2-40B4-BE49-F238E27FC236}">
                <a16:creationId xmlns:a16="http://schemas.microsoft.com/office/drawing/2014/main" id="{20F47C45-3A3E-4B4A-B3E9-2C7419A343E4}"/>
              </a:ext>
            </a:extLst>
          </p:cNvPr>
          <p:cNvSpPr>
            <a:spLocks noGrp="1"/>
          </p:cNvSpPr>
          <p:nvPr>
            <p:ph type="title" hasCustomPrompt="1"/>
          </p:nvPr>
        </p:nvSpPr>
        <p:spPr>
          <a:xfrm>
            <a:off x="1012997" y="2386584"/>
            <a:ext cx="10164016" cy="1481328"/>
          </a:xfrm>
          <a:noFill/>
        </p:spPr>
        <p:txBody>
          <a:bodyPr vert="horz" wrap="square" lIns="0" tIns="0" rIns="0" bIns="0" rtlCol="0" anchor="b" anchorCtr="0">
            <a:noAutofit/>
          </a:bodyPr>
          <a:lstStyle>
            <a:lvl1pPr>
              <a:defRPr lang="en-US" sz="3200" b="0" dirty="0">
                <a:latin typeface="+mj-lt"/>
                <a:cs typeface="Oracle Sans" panose="020B0503020204020204" pitchFamily="34" charset="0"/>
              </a:defRPr>
            </a:lvl1pPr>
          </a:lstStyle>
          <a:p>
            <a:pPr marL="0" marR="0" lvl="0" indent="0" fontAlgn="t">
              <a:lnSpc>
                <a:spcPct val="100000"/>
              </a:lnSpc>
              <a:spcBef>
                <a:spcPts val="0"/>
              </a:spcBef>
              <a:spcAft>
                <a:spcPts val="0"/>
              </a:spcAft>
              <a:buClrTx/>
              <a:buSzTx/>
              <a:buFont typeface="System Font Regular"/>
              <a:tabLst/>
            </a:pPr>
            <a:r>
              <a:rPr lang="en-US" dirty="0"/>
              <a:t>“Click to type customer or partner quote surrounded by quotation marks.” Remove/replace placeholder logo as needed.</a:t>
            </a:r>
          </a:p>
        </p:txBody>
      </p:sp>
      <p:sp>
        <p:nvSpPr>
          <p:cNvPr id="11" name="Text Field">
            <a:extLst>
              <a:ext uri="{FF2B5EF4-FFF2-40B4-BE49-F238E27FC236}">
                <a16:creationId xmlns:a16="http://schemas.microsoft.com/office/drawing/2014/main" id="{64B2DE50-0500-D341-B88E-362BEEF5810C}"/>
              </a:ext>
            </a:extLst>
          </p:cNvPr>
          <p:cNvSpPr>
            <a:spLocks noGrp="1"/>
          </p:cNvSpPr>
          <p:nvPr>
            <p:ph type="body" sz="quarter" idx="35" hasCustomPrompt="1"/>
          </p:nvPr>
        </p:nvSpPr>
        <p:spPr>
          <a:xfrm>
            <a:off x="1018030" y="4537074"/>
            <a:ext cx="5077970" cy="266291"/>
          </a:xfrm>
          <a:prstGeom prst="rect">
            <a:avLst/>
          </a:prstGeom>
        </p:spPr>
        <p:txBody>
          <a:bodyPr>
            <a:noAutofit/>
          </a:bodyPr>
          <a:lstStyle>
            <a:lvl1pPr>
              <a:defRPr b="1"/>
            </a:lvl1pPr>
          </a:lstStyle>
          <a:p>
            <a:pPr lvl="0"/>
            <a:r>
              <a:rPr lang="en-US" dirty="0"/>
              <a:t>Name</a:t>
            </a:r>
          </a:p>
        </p:txBody>
      </p:sp>
      <p:sp>
        <p:nvSpPr>
          <p:cNvPr id="10" name="Text Field 2">
            <a:extLst>
              <a:ext uri="{FF2B5EF4-FFF2-40B4-BE49-F238E27FC236}">
                <a16:creationId xmlns:a16="http://schemas.microsoft.com/office/drawing/2014/main" id="{18FFF1FB-05AB-0B41-BAE5-8E8BC51700AF}"/>
              </a:ext>
            </a:extLst>
          </p:cNvPr>
          <p:cNvSpPr>
            <a:spLocks noGrp="1"/>
          </p:cNvSpPr>
          <p:nvPr>
            <p:ph type="body" sz="quarter" idx="34" hasCustomPrompt="1"/>
          </p:nvPr>
        </p:nvSpPr>
        <p:spPr>
          <a:xfrm>
            <a:off x="1018030" y="4874667"/>
            <a:ext cx="5077970" cy="895181"/>
          </a:xfrm>
          <a:prstGeom prst="rect">
            <a:avLst/>
          </a:prstGeom>
        </p:spPr>
        <p:txBody>
          <a:bodyPr>
            <a:noAutofit/>
          </a:bodyPr>
          <a:lstStyle>
            <a:lvl1pPr>
              <a:defRPr/>
            </a:lvl1pPr>
          </a:lstStyle>
          <a:p>
            <a:pPr lvl="0"/>
            <a:r>
              <a:rPr lang="en-US" dirty="0"/>
              <a:t>Presenter’s Title</a:t>
            </a:r>
          </a:p>
          <a:p>
            <a:pPr lvl="0"/>
            <a:r>
              <a:rPr lang="en-US" dirty="0"/>
              <a:t>Organization, Division or Business Unit</a:t>
            </a:r>
          </a:p>
          <a:p>
            <a:pPr lvl="0"/>
            <a:r>
              <a:rPr lang="en-US" dirty="0"/>
              <a:t>Month 00, 2019</a:t>
            </a:r>
          </a:p>
        </p:txBody>
      </p:sp>
      <p:sp>
        <p:nvSpPr>
          <p:cNvPr id="5" name="Slide Number">
            <a:extLst>
              <a:ext uri="{FF2B5EF4-FFF2-40B4-BE49-F238E27FC236}">
                <a16:creationId xmlns:a16="http://schemas.microsoft.com/office/drawing/2014/main" id="{6802DDC0-D834-4DBB-9D15-8D2C341B01C3}"/>
              </a:ext>
            </a:extLst>
          </p:cNvPr>
          <p:cNvSpPr>
            <a:spLocks noGrp="1"/>
          </p:cNvSpPr>
          <p:nvPr>
            <p:ph type="sldNum" sz="quarter" idx="38"/>
          </p:nvPr>
        </p:nvSpPr>
        <p:spPr bwMode="gray"/>
        <p:txBody>
          <a:bodyPr/>
          <a:lstStyle>
            <a:lvl1pPr>
              <a:defRPr>
                <a:solidFill>
                  <a:srgbClr val="FFFFFF"/>
                </a:solidFill>
              </a:defRPr>
            </a:lvl1pPr>
          </a:lstStyle>
          <a:p>
            <a:fld id="{345D60D9-5372-5F40-9443-0F9AE5BDC3C8}" type="slidenum">
              <a:rPr lang="en-US" smtClean="0"/>
              <a:pPr/>
              <a:t>‹#›</a:t>
            </a:fld>
            <a:endParaRPr lang="en-US" dirty="0"/>
          </a:p>
        </p:txBody>
      </p:sp>
      <p:sp>
        <p:nvSpPr>
          <p:cNvPr id="4" name="Footer">
            <a:extLst>
              <a:ext uri="{FF2B5EF4-FFF2-40B4-BE49-F238E27FC236}">
                <a16:creationId xmlns:a16="http://schemas.microsoft.com/office/drawing/2014/main" id="{B1ABE0E5-8B15-4D04-9D70-39319042DB8B}"/>
              </a:ext>
            </a:extLst>
          </p:cNvPr>
          <p:cNvSpPr>
            <a:spLocks noGrp="1"/>
          </p:cNvSpPr>
          <p:nvPr>
            <p:ph type="ftr" sz="quarter" idx="37"/>
          </p:nvPr>
        </p:nvSpPr>
        <p:spPr bwMode="gray"/>
        <p:txBody>
          <a:bodyPr/>
          <a:lstStyle>
            <a:lvl1pPr>
              <a:defRPr>
                <a:solidFill>
                  <a:srgbClr val="FFFFFF"/>
                </a:solidFill>
              </a:defRPr>
            </a:lvl1pPr>
          </a:lstStyle>
          <a:p>
            <a:r>
              <a:rPr lang="en-US"/>
              <a:t>Copyright © 2020, Oracle and/or its affiliates  |  Confidential: Internal/Restricted/Highly Restricted</a:t>
            </a:r>
            <a:endParaRPr lang="en-US" dirty="0"/>
          </a:p>
        </p:txBody>
      </p:sp>
      <p:sp>
        <p:nvSpPr>
          <p:cNvPr id="3" name="Date">
            <a:extLst>
              <a:ext uri="{FF2B5EF4-FFF2-40B4-BE49-F238E27FC236}">
                <a16:creationId xmlns:a16="http://schemas.microsoft.com/office/drawing/2014/main" id="{C6D700A2-C79D-42D6-8CF2-AE12C80EEFDB}"/>
              </a:ext>
            </a:extLst>
          </p:cNvPr>
          <p:cNvSpPr>
            <a:spLocks noGrp="1"/>
          </p:cNvSpPr>
          <p:nvPr>
            <p:ph type="dt" sz="half" idx="36"/>
          </p:nvPr>
        </p:nvSpPr>
        <p:spPr bwMode="gray"/>
        <p:txBody>
          <a:bodyPr/>
          <a:lstStyle>
            <a:lvl1pPr>
              <a:defRPr>
                <a:solidFill>
                  <a:srgbClr val="FFFFFF"/>
                </a:solidFill>
              </a:defRPr>
            </a:lvl1pPr>
          </a:lstStyle>
          <a:p>
            <a:r>
              <a:rPr lang="en-US"/>
              <a:t>[Date]</a:t>
            </a:r>
            <a:endParaRPr lang="en-US" dirty="0"/>
          </a:p>
        </p:txBody>
      </p:sp>
    </p:spTree>
    <p:extLst>
      <p:ext uri="{BB962C8B-B14F-4D97-AF65-F5344CB8AC3E}">
        <p14:creationId xmlns:p14="http://schemas.microsoft.com/office/powerpoint/2010/main" val="36728050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Dark - Title with Abstract Border">
    <p:spTree>
      <p:nvGrpSpPr>
        <p:cNvPr id="1" name=""/>
        <p:cNvGrpSpPr/>
        <p:nvPr/>
      </p:nvGrpSpPr>
      <p:grpSpPr>
        <a:xfrm>
          <a:off x="0" y="0"/>
          <a:ext cx="0" cy="0"/>
          <a:chOff x="0" y="0"/>
          <a:chExt cx="0" cy="0"/>
        </a:xfrm>
      </p:grpSpPr>
      <p:pic>
        <p:nvPicPr>
          <p:cNvPr id="11" name="Abstract Illustration">
            <a:extLst>
              <a:ext uri="{FF2B5EF4-FFF2-40B4-BE49-F238E27FC236}">
                <a16:creationId xmlns:a16="http://schemas.microsoft.com/office/drawing/2014/main" id="{E5246624-F21C-C74D-A490-03903A0F5104}"/>
              </a:ext>
              <a:ext uri="{C183D7F6-B498-43B3-948B-1728B52AA6E4}">
                <adec:decorative xmlns:adec="http://schemas.microsoft.com/office/drawing/2017/decorative" val="1"/>
              </a:ext>
            </a:extLst>
          </p:cNvPr>
          <p:cNvPicPr>
            <a:picLocks noChangeAspect="1"/>
          </p:cNvPicPr>
          <p:nvPr userDrawn="1"/>
        </p:nvPicPr>
        <p:blipFill>
          <a:blip r:embed="rId2" cstate="email">
            <a:extLst>
              <a:ext uri="{28A0092B-C50C-407E-A947-70E740481C1C}">
                <a14:useLocalDpi xmlns:a14="http://schemas.microsoft.com/office/drawing/2010/main" val="0"/>
              </a:ext>
            </a:extLst>
          </a:blip>
          <a:srcRect/>
          <a:stretch>
            <a:fillRect/>
          </a:stretch>
        </p:blipFill>
        <p:spPr>
          <a:xfrm>
            <a:off x="0" y="0"/>
            <a:ext cx="12192000" cy="6858000"/>
          </a:xfrm>
          <a:custGeom>
            <a:avLst/>
            <a:gdLst>
              <a:gd name="connsiteX0" fmla="*/ 761999 w 12192000"/>
              <a:gd name="connsiteY0" fmla="*/ 587874 h 6858000"/>
              <a:gd name="connsiteX1" fmla="*/ 761999 w 12192000"/>
              <a:gd name="connsiteY1" fmla="*/ 6270127 h 6858000"/>
              <a:gd name="connsiteX2" fmla="*/ 11430000 w 12192000"/>
              <a:gd name="connsiteY2" fmla="*/ 6270127 h 6858000"/>
              <a:gd name="connsiteX3" fmla="*/ 11430000 w 12192000"/>
              <a:gd name="connsiteY3" fmla="*/ 587874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761999" y="587874"/>
                </a:moveTo>
                <a:lnTo>
                  <a:pt x="761999" y="6270127"/>
                </a:lnTo>
                <a:lnTo>
                  <a:pt x="11430000" y="6270127"/>
                </a:lnTo>
                <a:lnTo>
                  <a:pt x="11430000" y="587874"/>
                </a:lnTo>
                <a:close/>
                <a:moveTo>
                  <a:pt x="0" y="0"/>
                </a:moveTo>
                <a:lnTo>
                  <a:pt x="12192000" y="0"/>
                </a:lnTo>
                <a:lnTo>
                  <a:pt x="12192000" y="6858000"/>
                </a:lnTo>
                <a:lnTo>
                  <a:pt x="0" y="6858000"/>
                </a:lnTo>
                <a:close/>
              </a:path>
            </a:pathLst>
          </a:custGeom>
        </p:spPr>
      </p:pic>
      <p:pic>
        <p:nvPicPr>
          <p:cNvPr id="30" name="OTag">
            <a:extLst>
              <a:ext uri="{FF2B5EF4-FFF2-40B4-BE49-F238E27FC236}">
                <a16:creationId xmlns:a16="http://schemas.microsoft.com/office/drawing/2014/main" id="{EDF18AE6-A97A-EC4A-9347-1802C0689B21}"/>
              </a:ext>
              <a:ext uri="{C183D7F6-B498-43B3-948B-1728B52AA6E4}">
                <adec:decorative xmlns:adec="http://schemas.microsoft.com/office/drawing/2017/decorative" val="1"/>
              </a:ext>
            </a:extLst>
          </p:cNvPr>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pic>
        <p:nvPicPr>
          <p:cNvPr id="16" name="Oracle Logo" descr="Oracle Logo">
            <a:extLst>
              <a:ext uri="{FF2B5EF4-FFF2-40B4-BE49-F238E27FC236}">
                <a16:creationId xmlns:a16="http://schemas.microsoft.com/office/drawing/2014/main" id="{9C14A351-48F1-43D9-8B02-0F6AF755D7CD}"/>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p:blipFill>
        <p:spPr bwMode="invGray">
          <a:xfrm>
            <a:off x="944949" y="1132368"/>
            <a:ext cx="1524893" cy="320039"/>
          </a:xfrm>
          <a:prstGeom prst="rect">
            <a:avLst/>
          </a:prstGeom>
        </p:spPr>
      </p:pic>
      <p:sp>
        <p:nvSpPr>
          <p:cNvPr id="26" name="Title">
            <a:extLst>
              <a:ext uri="{FF2B5EF4-FFF2-40B4-BE49-F238E27FC236}">
                <a16:creationId xmlns:a16="http://schemas.microsoft.com/office/drawing/2014/main" id="{2E021ED4-814D-9648-831F-EDE24ED2D4F8}"/>
              </a:ext>
            </a:extLst>
          </p:cNvPr>
          <p:cNvSpPr>
            <a:spLocks noGrp="1"/>
          </p:cNvSpPr>
          <p:nvPr userDrawn="1">
            <p:ph type="ctrTitle" hasCustomPrompt="1"/>
          </p:nvPr>
        </p:nvSpPr>
        <p:spPr>
          <a:xfrm>
            <a:off x="1018030" y="2459230"/>
            <a:ext cx="10158984" cy="1025922"/>
          </a:xfrm>
        </p:spPr>
        <p:txBody>
          <a:bodyPr wrap="square" anchor="b">
            <a:noAutofit/>
          </a:bodyPr>
          <a:lstStyle>
            <a:lvl1pPr algn="l">
              <a:lnSpc>
                <a:spcPts val="4000"/>
              </a:lnSpc>
              <a:defRPr sz="4000" b="0">
                <a:solidFill>
                  <a:schemeClr val="tx1"/>
                </a:solidFill>
                <a:latin typeface="+mj-lt"/>
              </a:defRPr>
            </a:lvl1pPr>
          </a:lstStyle>
          <a:p>
            <a:r>
              <a:rPr lang="en-US" dirty="0"/>
              <a:t>Title goes here (up to two lines) </a:t>
            </a:r>
            <a:br>
              <a:rPr lang="en-US" dirty="0"/>
            </a:br>
            <a:r>
              <a:rPr lang="en-US" dirty="0"/>
              <a:t>Georgia Regular 40pt</a:t>
            </a:r>
          </a:p>
        </p:txBody>
      </p:sp>
      <p:sp>
        <p:nvSpPr>
          <p:cNvPr id="27" name="Subhead">
            <a:extLst>
              <a:ext uri="{FF2B5EF4-FFF2-40B4-BE49-F238E27FC236}">
                <a16:creationId xmlns:a16="http://schemas.microsoft.com/office/drawing/2014/main" id="{12EB3548-39AB-5846-A4F6-A7D8515AEE59}"/>
              </a:ext>
            </a:extLst>
          </p:cNvPr>
          <p:cNvSpPr>
            <a:spLocks noGrp="1"/>
          </p:cNvSpPr>
          <p:nvPr userDrawn="1">
            <p:ph type="body" sz="quarter" idx="33" hasCustomPrompt="1"/>
          </p:nvPr>
        </p:nvSpPr>
        <p:spPr>
          <a:xfrm>
            <a:off x="1018030" y="3519553"/>
            <a:ext cx="10158984" cy="341247"/>
          </a:xfrm>
          <a:prstGeom prst="rect">
            <a:avLst/>
          </a:prstGeom>
        </p:spPr>
        <p:txBody>
          <a:bodyPr>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400" b="0">
                <a:solidFill>
                  <a:srgbClr val="759C6C"/>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Subhead goes here on one line</a:t>
            </a:r>
          </a:p>
        </p:txBody>
      </p:sp>
      <p:cxnSp>
        <p:nvCxnSpPr>
          <p:cNvPr id="18" name="Accent Mark">
            <a:extLst>
              <a:ext uri="{FF2B5EF4-FFF2-40B4-BE49-F238E27FC236}">
                <a16:creationId xmlns:a16="http://schemas.microsoft.com/office/drawing/2014/main" id="{60D74A94-ECB7-4F26-82F5-3CEB5746D703}"/>
              </a:ext>
              <a:ext uri="{C183D7F6-B498-43B3-948B-1728B52AA6E4}">
                <adec:decorative xmlns:adec="http://schemas.microsoft.com/office/drawing/2017/decorative" val="1"/>
              </a:ext>
            </a:extLst>
          </p:cNvPr>
          <p:cNvCxnSpPr>
            <a:cxnSpLocks/>
          </p:cNvCxnSpPr>
          <p:nvPr userDrawn="1"/>
        </p:nvCxnSpPr>
        <p:spPr>
          <a:xfrm flipH="1">
            <a:off x="1031620" y="4080104"/>
            <a:ext cx="228600" cy="0"/>
          </a:xfrm>
          <a:prstGeom prst="line">
            <a:avLst/>
          </a:prstGeom>
          <a:ln w="38100" cap="flat">
            <a:solidFill>
              <a:srgbClr val="FACD62"/>
            </a:solidFill>
            <a:prstDash val="solid"/>
          </a:ln>
        </p:spPr>
        <p:style>
          <a:lnRef idx="1">
            <a:schemeClr val="accent1"/>
          </a:lnRef>
          <a:fillRef idx="0">
            <a:schemeClr val="accent1"/>
          </a:fillRef>
          <a:effectRef idx="0">
            <a:schemeClr val="accent1"/>
          </a:effectRef>
          <a:fontRef idx="minor">
            <a:schemeClr val="tx1"/>
          </a:fontRef>
        </p:style>
      </p:cxnSp>
      <p:sp>
        <p:nvSpPr>
          <p:cNvPr id="15" name="Text Field">
            <a:extLst>
              <a:ext uri="{FF2B5EF4-FFF2-40B4-BE49-F238E27FC236}">
                <a16:creationId xmlns:a16="http://schemas.microsoft.com/office/drawing/2014/main" id="{5EDA7B8D-9195-5945-993F-1344630DF996}"/>
              </a:ext>
            </a:extLst>
          </p:cNvPr>
          <p:cNvSpPr>
            <a:spLocks noGrp="1"/>
          </p:cNvSpPr>
          <p:nvPr userDrawn="1">
            <p:ph type="body" sz="quarter" idx="35" hasCustomPrompt="1"/>
          </p:nvPr>
        </p:nvSpPr>
        <p:spPr>
          <a:xfrm>
            <a:off x="1018030" y="4335713"/>
            <a:ext cx="5077970" cy="266291"/>
          </a:xfrm>
          <a:prstGeom prst="rect">
            <a:avLst/>
          </a:prstGeom>
          <a:noFill/>
        </p:spPr>
        <p:txBody>
          <a:bodyPr>
            <a:noAutofit/>
          </a:bodyPr>
          <a:lstStyle>
            <a:lvl1pPr>
              <a:defRPr b="1"/>
            </a:lvl1pPr>
          </a:lstStyle>
          <a:p>
            <a:pPr lvl="0"/>
            <a:r>
              <a:rPr lang="en-US" dirty="0"/>
              <a:t>Name</a:t>
            </a:r>
          </a:p>
        </p:txBody>
      </p:sp>
      <p:sp>
        <p:nvSpPr>
          <p:cNvPr id="4" name="Text Field 2">
            <a:extLst>
              <a:ext uri="{FF2B5EF4-FFF2-40B4-BE49-F238E27FC236}">
                <a16:creationId xmlns:a16="http://schemas.microsoft.com/office/drawing/2014/main" id="{7F29C372-9BB3-B540-BC47-46BD6E59417E}"/>
              </a:ext>
            </a:extLst>
          </p:cNvPr>
          <p:cNvSpPr>
            <a:spLocks noGrp="1"/>
          </p:cNvSpPr>
          <p:nvPr userDrawn="1">
            <p:ph type="body" sz="quarter" idx="34" hasCustomPrompt="1"/>
          </p:nvPr>
        </p:nvSpPr>
        <p:spPr>
          <a:xfrm>
            <a:off x="1018030" y="4673306"/>
            <a:ext cx="5077970" cy="895181"/>
          </a:xfrm>
          <a:prstGeom prst="rect">
            <a:avLst/>
          </a:prstGeom>
          <a:noFill/>
        </p:spPr>
        <p:txBody>
          <a:bodyPr>
            <a:noAutofit/>
          </a:bodyPr>
          <a:lstStyle>
            <a:lvl1pPr>
              <a:defRPr/>
            </a:lvl1pPr>
          </a:lstStyle>
          <a:p>
            <a:pPr lvl="0"/>
            <a:r>
              <a:rPr lang="en-US" dirty="0"/>
              <a:t>Presenter’s Title</a:t>
            </a:r>
          </a:p>
          <a:p>
            <a:pPr lvl="0"/>
            <a:r>
              <a:rPr lang="en-US" dirty="0"/>
              <a:t>Organization, Division or Business Unit</a:t>
            </a:r>
          </a:p>
          <a:p>
            <a:pPr lvl="0"/>
            <a:r>
              <a:rPr lang="en-US" dirty="0"/>
              <a:t>Month 00, 2019</a:t>
            </a:r>
          </a:p>
        </p:txBody>
      </p:sp>
    </p:spTree>
    <p:extLst>
      <p:ext uri="{BB962C8B-B14F-4D97-AF65-F5344CB8AC3E}">
        <p14:creationId xmlns:p14="http://schemas.microsoft.com/office/powerpoint/2010/main" val="285350909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Dark - Quote with Abstract Border">
    <p:bg>
      <p:bgPr>
        <a:solidFill>
          <a:schemeClr val="bg1"/>
        </a:solidFill>
        <a:effectLst/>
      </p:bgPr>
    </p:bg>
    <p:spTree>
      <p:nvGrpSpPr>
        <p:cNvPr id="1" name=""/>
        <p:cNvGrpSpPr/>
        <p:nvPr/>
      </p:nvGrpSpPr>
      <p:grpSpPr>
        <a:xfrm>
          <a:off x="0" y="0"/>
          <a:ext cx="0" cy="0"/>
          <a:chOff x="0" y="0"/>
          <a:chExt cx="0" cy="0"/>
        </a:xfrm>
      </p:grpSpPr>
      <p:pic>
        <p:nvPicPr>
          <p:cNvPr id="15" name="Abstract Illustration">
            <a:extLst>
              <a:ext uri="{FF2B5EF4-FFF2-40B4-BE49-F238E27FC236}">
                <a16:creationId xmlns:a16="http://schemas.microsoft.com/office/drawing/2014/main" id="{4BA47984-3BFF-A548-8C6E-B57F84FA9732}"/>
              </a:ext>
              <a:ext uri="{C183D7F6-B498-43B3-948B-1728B52AA6E4}">
                <adec:decorative xmlns:adec="http://schemas.microsoft.com/office/drawing/2017/decorative" val="1"/>
              </a:ext>
            </a:extLst>
          </p:cNvPr>
          <p:cNvPicPr>
            <a:picLocks noChangeAspect="1"/>
          </p:cNvPicPr>
          <p:nvPr userDrawn="1"/>
        </p:nvPicPr>
        <p:blipFill>
          <a:blip r:embed="rId2" cstate="email">
            <a:extLst>
              <a:ext uri="{28A0092B-C50C-407E-A947-70E740481C1C}">
                <a14:useLocalDpi xmlns:a14="http://schemas.microsoft.com/office/drawing/2010/main" val="0"/>
              </a:ext>
            </a:extLst>
          </a:blip>
          <a:srcRect/>
          <a:stretch>
            <a:fillRect/>
          </a:stretch>
        </p:blipFill>
        <p:spPr>
          <a:xfrm>
            <a:off x="0" y="0"/>
            <a:ext cx="12192000" cy="6858000"/>
          </a:xfrm>
          <a:custGeom>
            <a:avLst/>
            <a:gdLst>
              <a:gd name="connsiteX0" fmla="*/ 761999 w 12192000"/>
              <a:gd name="connsiteY0" fmla="*/ 587874 h 6858000"/>
              <a:gd name="connsiteX1" fmla="*/ 761999 w 12192000"/>
              <a:gd name="connsiteY1" fmla="*/ 6270127 h 6858000"/>
              <a:gd name="connsiteX2" fmla="*/ 11430000 w 12192000"/>
              <a:gd name="connsiteY2" fmla="*/ 6270127 h 6858000"/>
              <a:gd name="connsiteX3" fmla="*/ 11430000 w 12192000"/>
              <a:gd name="connsiteY3" fmla="*/ 587874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761999" y="587874"/>
                </a:moveTo>
                <a:lnTo>
                  <a:pt x="761999" y="6270127"/>
                </a:lnTo>
                <a:lnTo>
                  <a:pt x="11430000" y="6270127"/>
                </a:lnTo>
                <a:lnTo>
                  <a:pt x="11430000" y="587874"/>
                </a:lnTo>
                <a:close/>
                <a:moveTo>
                  <a:pt x="0" y="0"/>
                </a:moveTo>
                <a:lnTo>
                  <a:pt x="12192000" y="0"/>
                </a:lnTo>
                <a:lnTo>
                  <a:pt x="12192000" y="6858000"/>
                </a:lnTo>
                <a:lnTo>
                  <a:pt x="0" y="6858000"/>
                </a:lnTo>
                <a:close/>
              </a:path>
            </a:pathLst>
          </a:custGeom>
        </p:spPr>
      </p:pic>
      <p:pic>
        <p:nvPicPr>
          <p:cNvPr id="34" name="OTag">
            <a:extLst>
              <a:ext uri="{FF2B5EF4-FFF2-40B4-BE49-F238E27FC236}">
                <a16:creationId xmlns:a16="http://schemas.microsoft.com/office/drawing/2014/main" id="{13B56594-FE97-D04E-A433-8BA9531F6F1D}"/>
              </a:ext>
              <a:ext uri="{C183D7F6-B498-43B3-948B-1728B52AA6E4}">
                <adec:decorative xmlns:adec="http://schemas.microsoft.com/office/drawing/2017/decorative" val="1"/>
              </a:ext>
            </a:extLst>
          </p:cNvPr>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2" name="Quote">
            <a:extLst>
              <a:ext uri="{FF2B5EF4-FFF2-40B4-BE49-F238E27FC236}">
                <a16:creationId xmlns:a16="http://schemas.microsoft.com/office/drawing/2014/main" id="{01C51C77-A7E6-4AE1-9E1B-ABBBE19936BE}"/>
              </a:ext>
            </a:extLst>
          </p:cNvPr>
          <p:cNvSpPr>
            <a:spLocks noGrp="1"/>
          </p:cNvSpPr>
          <p:nvPr>
            <p:ph type="title" hasCustomPrompt="1"/>
          </p:nvPr>
        </p:nvSpPr>
        <p:spPr>
          <a:xfrm>
            <a:off x="1014984" y="2386584"/>
            <a:ext cx="10162029" cy="1481328"/>
          </a:xfrm>
          <a:noFill/>
        </p:spPr>
        <p:txBody>
          <a:bodyPr vert="horz" wrap="square" lIns="0" tIns="0" rIns="0" bIns="0" rtlCol="0" anchor="b" anchorCtr="0">
            <a:noAutofit/>
          </a:bodyPr>
          <a:lstStyle>
            <a:lvl1pPr>
              <a:lnSpc>
                <a:spcPct val="100000"/>
              </a:lnSpc>
              <a:defRPr lang="en-US" sz="3200" b="0">
                <a:latin typeface="+mj-lt"/>
                <a:cs typeface="Oracle Sans" panose="020B0503020204020204" pitchFamily="34" charset="0"/>
              </a:defRPr>
            </a:lvl1pPr>
          </a:lstStyle>
          <a:p>
            <a:pPr lvl="0"/>
            <a:r>
              <a:rPr lang="en-US" dirty="0"/>
              <a:t>“Click to type customer or partner quote surrounded by quotation marks.” Remove/replace placeholder logo as needed.</a:t>
            </a:r>
          </a:p>
        </p:txBody>
      </p:sp>
      <p:cxnSp>
        <p:nvCxnSpPr>
          <p:cNvPr id="16" name="Accent Mark">
            <a:extLst>
              <a:ext uri="{FF2B5EF4-FFF2-40B4-BE49-F238E27FC236}">
                <a16:creationId xmlns:a16="http://schemas.microsoft.com/office/drawing/2014/main" id="{ED6156A2-55E5-4822-B2F8-D0355110D52C}"/>
              </a:ext>
              <a:ext uri="{C183D7F6-B498-43B3-948B-1728B52AA6E4}">
                <adec:decorative xmlns:adec="http://schemas.microsoft.com/office/drawing/2017/decorative" val="1"/>
              </a:ext>
            </a:extLst>
          </p:cNvPr>
          <p:cNvCxnSpPr>
            <a:cxnSpLocks/>
          </p:cNvCxnSpPr>
          <p:nvPr userDrawn="1"/>
        </p:nvCxnSpPr>
        <p:spPr>
          <a:xfrm flipH="1">
            <a:off x="1019490" y="4172062"/>
            <a:ext cx="310896" cy="0"/>
          </a:xfrm>
          <a:prstGeom prst="line">
            <a:avLst/>
          </a:prstGeom>
          <a:ln w="38100" cap="flat">
            <a:solidFill>
              <a:srgbClr val="FACD62"/>
            </a:solidFill>
            <a:prstDash val="solid"/>
          </a:ln>
        </p:spPr>
        <p:style>
          <a:lnRef idx="1">
            <a:schemeClr val="accent1"/>
          </a:lnRef>
          <a:fillRef idx="0">
            <a:schemeClr val="accent1"/>
          </a:fillRef>
          <a:effectRef idx="0">
            <a:schemeClr val="accent1"/>
          </a:effectRef>
          <a:fontRef idx="minor">
            <a:schemeClr val="tx1"/>
          </a:fontRef>
        </p:style>
      </p:cxnSp>
      <p:sp>
        <p:nvSpPr>
          <p:cNvPr id="11" name="Text Field">
            <a:extLst>
              <a:ext uri="{FF2B5EF4-FFF2-40B4-BE49-F238E27FC236}">
                <a16:creationId xmlns:a16="http://schemas.microsoft.com/office/drawing/2014/main" id="{64B2DE50-0500-D341-B88E-362BEEF5810C}"/>
              </a:ext>
            </a:extLst>
          </p:cNvPr>
          <p:cNvSpPr>
            <a:spLocks noGrp="1"/>
          </p:cNvSpPr>
          <p:nvPr>
            <p:ph type="body" sz="quarter" idx="35" hasCustomPrompt="1"/>
          </p:nvPr>
        </p:nvSpPr>
        <p:spPr>
          <a:xfrm>
            <a:off x="1018030" y="4537074"/>
            <a:ext cx="5077970" cy="266291"/>
          </a:xfrm>
          <a:prstGeom prst="rect">
            <a:avLst/>
          </a:prstGeom>
        </p:spPr>
        <p:txBody>
          <a:bodyPr>
            <a:noAutofit/>
          </a:bodyPr>
          <a:lstStyle>
            <a:lvl1pPr>
              <a:defRPr b="1"/>
            </a:lvl1pPr>
          </a:lstStyle>
          <a:p>
            <a:pPr lvl="0"/>
            <a:r>
              <a:rPr lang="en-US" dirty="0"/>
              <a:t>Name</a:t>
            </a:r>
          </a:p>
        </p:txBody>
      </p:sp>
      <p:sp>
        <p:nvSpPr>
          <p:cNvPr id="10" name="Text Field 2">
            <a:extLst>
              <a:ext uri="{FF2B5EF4-FFF2-40B4-BE49-F238E27FC236}">
                <a16:creationId xmlns:a16="http://schemas.microsoft.com/office/drawing/2014/main" id="{18FFF1FB-05AB-0B41-BAE5-8E8BC51700AF}"/>
              </a:ext>
            </a:extLst>
          </p:cNvPr>
          <p:cNvSpPr>
            <a:spLocks noGrp="1"/>
          </p:cNvSpPr>
          <p:nvPr>
            <p:ph type="body" sz="quarter" idx="34" hasCustomPrompt="1"/>
          </p:nvPr>
        </p:nvSpPr>
        <p:spPr>
          <a:xfrm>
            <a:off x="1018030" y="4874667"/>
            <a:ext cx="5077970" cy="895181"/>
          </a:xfrm>
          <a:prstGeom prst="rect">
            <a:avLst/>
          </a:prstGeom>
        </p:spPr>
        <p:txBody>
          <a:bodyPr>
            <a:noAutofit/>
          </a:bodyPr>
          <a:lstStyle>
            <a:lvl1pPr>
              <a:defRPr/>
            </a:lvl1pPr>
          </a:lstStyle>
          <a:p>
            <a:pPr lvl="0"/>
            <a:r>
              <a:rPr lang="en-US" dirty="0"/>
              <a:t>Presenter’s Title</a:t>
            </a:r>
          </a:p>
          <a:p>
            <a:pPr lvl="0"/>
            <a:r>
              <a:rPr lang="en-US" dirty="0"/>
              <a:t>Organization, Division or Business Unit</a:t>
            </a:r>
          </a:p>
          <a:p>
            <a:pPr lvl="0"/>
            <a:r>
              <a:rPr lang="en-US" dirty="0"/>
              <a:t>Month 00, 2019</a:t>
            </a:r>
          </a:p>
        </p:txBody>
      </p:sp>
      <p:sp>
        <p:nvSpPr>
          <p:cNvPr id="5" name="Slide Number">
            <a:extLst>
              <a:ext uri="{FF2B5EF4-FFF2-40B4-BE49-F238E27FC236}">
                <a16:creationId xmlns:a16="http://schemas.microsoft.com/office/drawing/2014/main" id="{6802DDC0-D834-4DBB-9D15-8D2C341B01C3}"/>
              </a:ext>
            </a:extLst>
          </p:cNvPr>
          <p:cNvSpPr>
            <a:spLocks noGrp="1"/>
          </p:cNvSpPr>
          <p:nvPr>
            <p:ph type="sldNum" sz="quarter" idx="38"/>
          </p:nvPr>
        </p:nvSpPr>
        <p:spPr bwMode="gray"/>
        <p:txBody>
          <a:bodyPr/>
          <a:lstStyle>
            <a:lvl1pPr>
              <a:defRPr>
                <a:solidFill>
                  <a:srgbClr val="FFFFFF"/>
                </a:solidFill>
              </a:defRPr>
            </a:lvl1pPr>
          </a:lstStyle>
          <a:p>
            <a:fld id="{345D60D9-5372-5F40-9443-0F9AE5BDC3C8}" type="slidenum">
              <a:rPr lang="en-US" smtClean="0"/>
              <a:pPr/>
              <a:t>‹#›</a:t>
            </a:fld>
            <a:endParaRPr lang="en-US" dirty="0"/>
          </a:p>
        </p:txBody>
      </p:sp>
      <p:sp>
        <p:nvSpPr>
          <p:cNvPr id="4" name="Footer">
            <a:extLst>
              <a:ext uri="{FF2B5EF4-FFF2-40B4-BE49-F238E27FC236}">
                <a16:creationId xmlns:a16="http://schemas.microsoft.com/office/drawing/2014/main" id="{B1ABE0E5-8B15-4D04-9D70-39319042DB8B}"/>
              </a:ext>
            </a:extLst>
          </p:cNvPr>
          <p:cNvSpPr>
            <a:spLocks noGrp="1"/>
          </p:cNvSpPr>
          <p:nvPr>
            <p:ph type="ftr" sz="quarter" idx="37"/>
          </p:nvPr>
        </p:nvSpPr>
        <p:spPr bwMode="gray"/>
        <p:txBody>
          <a:bodyPr/>
          <a:lstStyle>
            <a:lvl1pPr>
              <a:defRPr>
                <a:solidFill>
                  <a:srgbClr val="FFFFFF"/>
                </a:solidFill>
              </a:defRPr>
            </a:lvl1pPr>
          </a:lstStyle>
          <a:p>
            <a:r>
              <a:rPr lang="en-US"/>
              <a:t>Copyright © 2020, Oracle and/or its affiliates  |  Confidential: Internal/Restricted/Highly Restricted</a:t>
            </a:r>
            <a:endParaRPr lang="en-US" dirty="0"/>
          </a:p>
        </p:txBody>
      </p:sp>
      <p:sp>
        <p:nvSpPr>
          <p:cNvPr id="3" name="Date">
            <a:extLst>
              <a:ext uri="{FF2B5EF4-FFF2-40B4-BE49-F238E27FC236}">
                <a16:creationId xmlns:a16="http://schemas.microsoft.com/office/drawing/2014/main" id="{C6D700A2-C79D-42D6-8CF2-AE12C80EEFDB}"/>
              </a:ext>
            </a:extLst>
          </p:cNvPr>
          <p:cNvSpPr>
            <a:spLocks noGrp="1"/>
          </p:cNvSpPr>
          <p:nvPr>
            <p:ph type="dt" sz="half" idx="36"/>
          </p:nvPr>
        </p:nvSpPr>
        <p:spPr bwMode="gray"/>
        <p:txBody>
          <a:bodyPr/>
          <a:lstStyle>
            <a:lvl1pPr>
              <a:defRPr>
                <a:solidFill>
                  <a:srgbClr val="FFFFFF"/>
                </a:solidFill>
              </a:defRPr>
            </a:lvl1pPr>
          </a:lstStyle>
          <a:p>
            <a:r>
              <a:rPr lang="en-US"/>
              <a:t>[Date]</a:t>
            </a:r>
            <a:endParaRPr lang="en-US" dirty="0"/>
          </a:p>
        </p:txBody>
      </p:sp>
    </p:spTree>
    <p:extLst>
      <p:ext uri="{BB962C8B-B14F-4D97-AF65-F5344CB8AC3E}">
        <p14:creationId xmlns:p14="http://schemas.microsoft.com/office/powerpoint/2010/main" val="77296502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Light - Blank">
    <p:spTree>
      <p:nvGrpSpPr>
        <p:cNvPr id="1" name=""/>
        <p:cNvGrpSpPr/>
        <p:nvPr/>
      </p:nvGrpSpPr>
      <p:grpSpPr>
        <a:xfrm>
          <a:off x="0" y="0"/>
          <a:ext cx="0" cy="0"/>
          <a:chOff x="0" y="0"/>
          <a:chExt cx="0" cy="0"/>
        </a:xfrm>
      </p:grpSpPr>
      <p:pic>
        <p:nvPicPr>
          <p:cNvPr id="12" name="Cloud">
            <a:extLst>
              <a:ext uri="{FF2B5EF4-FFF2-40B4-BE49-F238E27FC236}">
                <a16:creationId xmlns:a16="http://schemas.microsoft.com/office/drawing/2014/main" id="{8BD8F955-3E3E-4E6E-A650-C4E0C80495AD}"/>
              </a:ext>
              <a:ext uri="{C183D7F6-B498-43B3-948B-1728B52AA6E4}">
                <adec:decorative xmlns:adec="http://schemas.microsoft.com/office/drawing/2017/decorative" val="1"/>
              </a:ext>
            </a:extLst>
          </p:cNvPr>
          <p:cNvPicPr>
            <a:picLocks noChangeAspect="1"/>
          </p:cNvPicPr>
          <p:nvPr userDrawn="1"/>
        </p:nvPicPr>
        <p:blipFill rotWithShape="1">
          <a:blip r:embed="rId2" cstate="email">
            <a:alphaModFix amt="80000"/>
            <a:extLst>
              <a:ext uri="{28A0092B-C50C-407E-A947-70E740481C1C}">
                <a14:useLocalDpi xmlns:a14="http://schemas.microsoft.com/office/drawing/2010/main" val="0"/>
              </a:ext>
            </a:extLst>
          </a:blip>
          <a:srcRect t="12696" b="29623"/>
          <a:stretch/>
        </p:blipFill>
        <p:spPr>
          <a:xfrm>
            <a:off x="6694964" y="269359"/>
            <a:ext cx="5101904" cy="1559442"/>
          </a:xfrm>
          <a:prstGeom prst="rect">
            <a:avLst/>
          </a:prstGeom>
        </p:spPr>
      </p:pic>
      <p:sp>
        <p:nvSpPr>
          <p:cNvPr id="8" name="Slide Number">
            <a:extLst>
              <a:ext uri="{FF2B5EF4-FFF2-40B4-BE49-F238E27FC236}">
                <a16:creationId xmlns:a16="http://schemas.microsoft.com/office/drawing/2014/main" id="{0462D45F-6FA9-224B-ABF3-CE2CA4B78F68}"/>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
        <p:nvSpPr>
          <p:cNvPr id="9" name="Footer">
            <a:extLst>
              <a:ext uri="{FF2B5EF4-FFF2-40B4-BE49-F238E27FC236}">
                <a16:creationId xmlns:a16="http://schemas.microsoft.com/office/drawing/2014/main" id="{F8A11974-1B05-3142-902C-0DFEB16D0BB7}"/>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a:t>Copyright © 2020, Oracle and/or its affiliates  |  Confidential: Internal/Restricted/Highly Restricted</a:t>
            </a:r>
            <a:endParaRPr lang="en-US" dirty="0"/>
          </a:p>
        </p:txBody>
      </p:sp>
      <p:sp>
        <p:nvSpPr>
          <p:cNvPr id="2" name="Date">
            <a:extLst>
              <a:ext uri="{FF2B5EF4-FFF2-40B4-BE49-F238E27FC236}">
                <a16:creationId xmlns:a16="http://schemas.microsoft.com/office/drawing/2014/main" id="{52FBA104-A308-41A3-A2FD-CA1C7285A3E2}"/>
              </a:ext>
            </a:extLst>
          </p:cNvPr>
          <p:cNvSpPr>
            <a:spLocks noGrp="1"/>
          </p:cNvSpPr>
          <p:nvPr>
            <p:ph type="dt" sz="half" idx="10"/>
          </p:nvPr>
        </p:nvSpPr>
        <p:spPr/>
        <p:txBody>
          <a:bodyPr/>
          <a:lstStyle/>
          <a:p>
            <a:r>
              <a:rPr lang="en-US"/>
              <a:t>[Date]</a:t>
            </a:r>
            <a:endParaRPr lang="en-US" dirty="0"/>
          </a:p>
        </p:txBody>
      </p:sp>
      <p:pic>
        <p:nvPicPr>
          <p:cNvPr id="6" name="OTag">
            <a:extLst>
              <a:ext uri="{FF2B5EF4-FFF2-40B4-BE49-F238E27FC236}">
                <a16:creationId xmlns:a16="http://schemas.microsoft.com/office/drawing/2014/main" id="{0F682282-A332-4D5C-89F4-38480EC33F4D}"/>
              </a:ext>
              <a:ext uri="{C183D7F6-B498-43B3-948B-1728B52AA6E4}">
                <adec:decorative xmlns:adec="http://schemas.microsoft.com/office/drawing/2017/decorative" val="1"/>
              </a:ext>
            </a:extLst>
          </p:cNvPr>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pic>
        <p:nvPicPr>
          <p:cNvPr id="10" name="OTag">
            <a:extLst>
              <a:ext uri="{FF2B5EF4-FFF2-40B4-BE49-F238E27FC236}">
                <a16:creationId xmlns:a16="http://schemas.microsoft.com/office/drawing/2014/main" id="{00F1077A-D301-437A-8CE7-A0EA6CDECB51}"/>
              </a:ext>
              <a:ext uri="{C183D7F6-B498-43B3-948B-1728B52AA6E4}">
                <adec:decorative xmlns:adec="http://schemas.microsoft.com/office/drawing/2017/decorative" val="1"/>
              </a:ext>
            </a:extLst>
          </p:cNvPr>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pic>
        <p:nvPicPr>
          <p:cNvPr id="11" name="Abstract Pattern Strip">
            <a:extLst>
              <a:ext uri="{FF2B5EF4-FFF2-40B4-BE49-F238E27FC236}">
                <a16:creationId xmlns:a16="http://schemas.microsoft.com/office/drawing/2014/main" id="{A672955B-F9D0-4142-B3FF-E1F796272045}"/>
              </a:ext>
              <a:ext uri="{C183D7F6-B498-43B3-948B-1728B52AA6E4}">
                <adec:decorative xmlns:adec="http://schemas.microsoft.com/office/drawing/2017/decorative" val="1"/>
              </a:ext>
            </a:extLst>
          </p:cNvPr>
          <p:cNvPicPr>
            <a:picLocks noChangeAspect="1"/>
          </p:cNvPicPr>
          <p:nvPr userDrawn="1"/>
        </p:nvPicPr>
        <p:blipFill>
          <a:blip r:embed="rId4" cstate="email">
            <a:extLst>
              <a:ext uri="{28A0092B-C50C-407E-A947-70E740481C1C}">
                <a14:useLocalDpi xmlns:a14="http://schemas.microsoft.com/office/drawing/2010/main" val="0"/>
              </a:ext>
            </a:extLst>
          </a:blip>
          <a:stretch>
            <a:fillRect/>
          </a:stretch>
        </p:blipFill>
        <p:spPr>
          <a:xfrm>
            <a:off x="0" y="0"/>
            <a:ext cx="12192000" cy="254000"/>
          </a:xfrm>
          <a:prstGeom prst="rect">
            <a:avLst/>
          </a:prstGeom>
        </p:spPr>
      </p:pic>
    </p:spTree>
    <p:extLst>
      <p:ext uri="{BB962C8B-B14F-4D97-AF65-F5344CB8AC3E}">
        <p14:creationId xmlns:p14="http://schemas.microsoft.com/office/powerpoint/2010/main" val="16084918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Dark - Blank">
    <p:bg>
      <p:bgPr>
        <a:solidFill>
          <a:schemeClr val="bg1"/>
        </a:solidFill>
        <a:effectLst/>
      </p:bgPr>
    </p:bg>
    <p:spTree>
      <p:nvGrpSpPr>
        <p:cNvPr id="1" name=""/>
        <p:cNvGrpSpPr/>
        <p:nvPr/>
      </p:nvGrpSpPr>
      <p:grpSpPr>
        <a:xfrm>
          <a:off x="0" y="0"/>
          <a:ext cx="0" cy="0"/>
          <a:chOff x="0" y="0"/>
          <a:chExt cx="0" cy="0"/>
        </a:xfrm>
      </p:grpSpPr>
      <p:pic>
        <p:nvPicPr>
          <p:cNvPr id="6" name="Cloud">
            <a:extLst>
              <a:ext uri="{FF2B5EF4-FFF2-40B4-BE49-F238E27FC236}">
                <a16:creationId xmlns:a16="http://schemas.microsoft.com/office/drawing/2014/main" id="{22FAC047-9866-42D7-93E7-09CF3B23BE74}"/>
              </a:ext>
              <a:ext uri="{C183D7F6-B498-43B3-948B-1728B52AA6E4}">
                <adec:decorative xmlns:adec="http://schemas.microsoft.com/office/drawing/2017/decorative" val="1"/>
              </a:ext>
            </a:extLst>
          </p:cNvPr>
          <p:cNvPicPr>
            <a:picLocks noChangeAspect="1"/>
          </p:cNvPicPr>
          <p:nvPr userDrawn="1"/>
        </p:nvPicPr>
        <p:blipFill rotWithShape="1">
          <a:blip r:embed="rId2" cstate="email">
            <a:alphaModFix amt="80000"/>
            <a:extLst>
              <a:ext uri="{28A0092B-C50C-407E-A947-70E740481C1C}">
                <a14:useLocalDpi xmlns:a14="http://schemas.microsoft.com/office/drawing/2010/main" val="0"/>
              </a:ext>
            </a:extLst>
          </a:blip>
          <a:srcRect t="18942" b="23902"/>
          <a:stretch/>
        </p:blipFill>
        <p:spPr bwMode="invGray">
          <a:xfrm>
            <a:off x="6694964" y="283535"/>
            <a:ext cx="5101904" cy="1545265"/>
          </a:xfrm>
          <a:prstGeom prst="rect">
            <a:avLst/>
          </a:prstGeom>
        </p:spPr>
      </p:pic>
      <p:sp>
        <p:nvSpPr>
          <p:cNvPr id="8" name="Slide Number">
            <a:extLst>
              <a:ext uri="{FF2B5EF4-FFF2-40B4-BE49-F238E27FC236}">
                <a16:creationId xmlns:a16="http://schemas.microsoft.com/office/drawing/2014/main" id="{0462D45F-6FA9-224B-ABF3-CE2CA4B78F68}"/>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
        <p:nvSpPr>
          <p:cNvPr id="9" name="Footer">
            <a:extLst>
              <a:ext uri="{FF2B5EF4-FFF2-40B4-BE49-F238E27FC236}">
                <a16:creationId xmlns:a16="http://schemas.microsoft.com/office/drawing/2014/main" id="{F8A11974-1B05-3142-902C-0DFEB16D0BB7}"/>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a:t>Copyright © 2020, Oracle and/or its affiliates  |  Confidential: Internal/Restricted/Highly Restricted</a:t>
            </a:r>
            <a:endParaRPr lang="en-US" dirty="0"/>
          </a:p>
        </p:txBody>
      </p:sp>
      <p:sp>
        <p:nvSpPr>
          <p:cNvPr id="2" name="Date">
            <a:extLst>
              <a:ext uri="{FF2B5EF4-FFF2-40B4-BE49-F238E27FC236}">
                <a16:creationId xmlns:a16="http://schemas.microsoft.com/office/drawing/2014/main" id="{52FBA104-A308-41A3-A2FD-CA1C7285A3E2}"/>
              </a:ext>
            </a:extLst>
          </p:cNvPr>
          <p:cNvSpPr>
            <a:spLocks noGrp="1"/>
          </p:cNvSpPr>
          <p:nvPr>
            <p:ph type="dt" sz="half" idx="10"/>
          </p:nvPr>
        </p:nvSpPr>
        <p:spPr/>
        <p:txBody>
          <a:bodyPr/>
          <a:lstStyle/>
          <a:p>
            <a:r>
              <a:rPr lang="en-US"/>
              <a:t>[Date]</a:t>
            </a:r>
            <a:endParaRPr lang="en-US" dirty="0"/>
          </a:p>
        </p:txBody>
      </p:sp>
      <p:pic>
        <p:nvPicPr>
          <p:cNvPr id="7" name="OTag">
            <a:extLst>
              <a:ext uri="{FF2B5EF4-FFF2-40B4-BE49-F238E27FC236}">
                <a16:creationId xmlns:a16="http://schemas.microsoft.com/office/drawing/2014/main" id="{1CFFF60E-C73F-41DD-B4B9-8792F4C0D80D}"/>
              </a:ext>
              <a:ext uri="{C183D7F6-B498-43B3-948B-1728B52AA6E4}">
                <adec:decorative xmlns:adec="http://schemas.microsoft.com/office/drawing/2017/decorative" val="1"/>
              </a:ext>
            </a:extLst>
          </p:cNvPr>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pic>
        <p:nvPicPr>
          <p:cNvPr id="10" name="Abstract Pattern Strip">
            <a:extLst>
              <a:ext uri="{FF2B5EF4-FFF2-40B4-BE49-F238E27FC236}">
                <a16:creationId xmlns:a16="http://schemas.microsoft.com/office/drawing/2014/main" id="{E152B992-2B31-4519-8F9A-D66E7588029C}"/>
              </a:ext>
              <a:ext uri="{C183D7F6-B498-43B3-948B-1728B52AA6E4}">
                <adec:decorative xmlns:adec="http://schemas.microsoft.com/office/drawing/2017/decorative" val="1"/>
              </a:ext>
            </a:extLst>
          </p:cNvPr>
          <p:cNvPicPr>
            <a:picLocks noChangeAspect="1"/>
          </p:cNvPicPr>
          <p:nvPr userDrawn="1"/>
        </p:nvPicPr>
        <p:blipFill>
          <a:blip r:embed="rId4" cstate="email">
            <a:extLst>
              <a:ext uri="{28A0092B-C50C-407E-A947-70E740481C1C}">
                <a14:useLocalDpi xmlns:a14="http://schemas.microsoft.com/office/drawing/2010/main" val="0"/>
              </a:ext>
            </a:extLst>
          </a:blip>
          <a:stretch>
            <a:fillRect/>
          </a:stretch>
        </p:blipFill>
        <p:spPr>
          <a:xfrm>
            <a:off x="0" y="0"/>
            <a:ext cx="12192000" cy="254000"/>
          </a:xfrm>
          <a:prstGeom prst="rect">
            <a:avLst/>
          </a:prstGeom>
        </p:spPr>
      </p:pic>
    </p:spTree>
    <p:extLst>
      <p:ext uri="{BB962C8B-B14F-4D97-AF65-F5344CB8AC3E}">
        <p14:creationId xmlns:p14="http://schemas.microsoft.com/office/powerpoint/2010/main" val="97976234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Light - Title Only">
    <p:spTree>
      <p:nvGrpSpPr>
        <p:cNvPr id="1" name=""/>
        <p:cNvGrpSpPr/>
        <p:nvPr/>
      </p:nvGrpSpPr>
      <p:grpSpPr>
        <a:xfrm>
          <a:off x="0" y="0"/>
          <a:ext cx="0" cy="0"/>
          <a:chOff x="0" y="0"/>
          <a:chExt cx="0" cy="0"/>
        </a:xfrm>
      </p:grpSpPr>
      <p:pic>
        <p:nvPicPr>
          <p:cNvPr id="9" name="Cloud">
            <a:extLst>
              <a:ext uri="{FF2B5EF4-FFF2-40B4-BE49-F238E27FC236}">
                <a16:creationId xmlns:a16="http://schemas.microsoft.com/office/drawing/2014/main" id="{504686EF-8243-4BCF-91A8-6200F0A2C43B}"/>
              </a:ext>
              <a:ext uri="{C183D7F6-B498-43B3-948B-1728B52AA6E4}">
                <adec:decorative xmlns:adec="http://schemas.microsoft.com/office/drawing/2017/decorative" val="1"/>
              </a:ext>
            </a:extLst>
          </p:cNvPr>
          <p:cNvPicPr>
            <a:picLocks noChangeAspect="1"/>
          </p:cNvPicPr>
          <p:nvPr userDrawn="1"/>
        </p:nvPicPr>
        <p:blipFill rotWithShape="1">
          <a:blip r:embed="rId2" cstate="email">
            <a:alphaModFix amt="80000"/>
            <a:extLst>
              <a:ext uri="{28A0092B-C50C-407E-A947-70E740481C1C}">
                <a14:useLocalDpi xmlns:a14="http://schemas.microsoft.com/office/drawing/2010/main" val="0"/>
              </a:ext>
            </a:extLst>
          </a:blip>
          <a:srcRect t="13483" b="29623"/>
          <a:stretch/>
        </p:blipFill>
        <p:spPr bwMode="auto">
          <a:xfrm>
            <a:off x="6694964" y="290627"/>
            <a:ext cx="5101904" cy="1538174"/>
          </a:xfrm>
          <a:prstGeom prst="rect">
            <a:avLst/>
          </a:prstGeom>
        </p:spPr>
      </p:pic>
      <p:sp>
        <p:nvSpPr>
          <p:cNvPr id="2" name="Title">
            <a:extLst>
              <a:ext uri="{FF2B5EF4-FFF2-40B4-BE49-F238E27FC236}">
                <a16:creationId xmlns:a16="http://schemas.microsoft.com/office/drawing/2014/main" id="{7D784B80-564D-4EB3-ADBD-10A727F78B34}"/>
              </a:ext>
            </a:extLst>
          </p:cNvPr>
          <p:cNvSpPr>
            <a:spLocks noGrp="1"/>
          </p:cNvSpPr>
          <p:nvPr>
            <p:ph type="title" hasCustomPrompt="1"/>
          </p:nvPr>
        </p:nvSpPr>
        <p:spPr>
          <a:noFill/>
        </p:spPr>
        <p:txBody>
          <a:bodyPr/>
          <a:lstStyle>
            <a:lvl1pPr>
              <a:defRPr/>
            </a:lvl1pPr>
          </a:lstStyle>
          <a:p>
            <a:r>
              <a:rPr lang="en-US" dirty="0"/>
              <a:t>Title</a:t>
            </a:r>
          </a:p>
        </p:txBody>
      </p:sp>
      <p:sp>
        <p:nvSpPr>
          <p:cNvPr id="13" name="Slide Number">
            <a:extLst>
              <a:ext uri="{FF2B5EF4-FFF2-40B4-BE49-F238E27FC236}">
                <a16:creationId xmlns:a16="http://schemas.microsoft.com/office/drawing/2014/main" id="{AA183BAF-A3AC-2441-881F-3E02660F877B}"/>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
        <p:nvSpPr>
          <p:cNvPr id="12" name="Footer">
            <a:extLst>
              <a:ext uri="{FF2B5EF4-FFF2-40B4-BE49-F238E27FC236}">
                <a16:creationId xmlns:a16="http://schemas.microsoft.com/office/drawing/2014/main" id="{094BB478-39FC-BC45-B020-64CE083CBD80}"/>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a:t>Copyright © 2020, Oracle and/or its affiliates  |  Confidential: Internal/Restricted/Highly Restricted</a:t>
            </a:r>
            <a:endParaRPr lang="en-US" dirty="0"/>
          </a:p>
        </p:txBody>
      </p:sp>
      <p:sp>
        <p:nvSpPr>
          <p:cNvPr id="3" name="Date">
            <a:extLst>
              <a:ext uri="{FF2B5EF4-FFF2-40B4-BE49-F238E27FC236}">
                <a16:creationId xmlns:a16="http://schemas.microsoft.com/office/drawing/2014/main" id="{404F3910-DE41-461B-B745-6B2DE7415136}"/>
              </a:ext>
            </a:extLst>
          </p:cNvPr>
          <p:cNvSpPr>
            <a:spLocks noGrp="1"/>
          </p:cNvSpPr>
          <p:nvPr>
            <p:ph type="dt" sz="half" idx="10"/>
          </p:nvPr>
        </p:nvSpPr>
        <p:spPr/>
        <p:txBody>
          <a:bodyPr/>
          <a:lstStyle/>
          <a:p>
            <a:r>
              <a:rPr lang="en-US"/>
              <a:t>[Date]</a:t>
            </a:r>
            <a:endParaRPr lang="en-US" dirty="0"/>
          </a:p>
        </p:txBody>
      </p:sp>
    </p:spTree>
    <p:extLst>
      <p:ext uri="{BB962C8B-B14F-4D97-AF65-F5344CB8AC3E}">
        <p14:creationId xmlns:p14="http://schemas.microsoft.com/office/powerpoint/2010/main" val="16651727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ark - Title Only">
    <p:spTree>
      <p:nvGrpSpPr>
        <p:cNvPr id="1" name=""/>
        <p:cNvGrpSpPr/>
        <p:nvPr/>
      </p:nvGrpSpPr>
      <p:grpSpPr>
        <a:xfrm>
          <a:off x="0" y="0"/>
          <a:ext cx="0" cy="0"/>
          <a:chOff x="0" y="0"/>
          <a:chExt cx="0" cy="0"/>
        </a:xfrm>
      </p:grpSpPr>
      <p:pic>
        <p:nvPicPr>
          <p:cNvPr id="8" name="Cloud">
            <a:extLst>
              <a:ext uri="{FF2B5EF4-FFF2-40B4-BE49-F238E27FC236}">
                <a16:creationId xmlns:a16="http://schemas.microsoft.com/office/drawing/2014/main" id="{0515F5C3-3085-4860-9EAF-BD356A63F039}"/>
              </a:ext>
              <a:ext uri="{C183D7F6-B498-43B3-948B-1728B52AA6E4}">
                <adec:decorative xmlns:adec="http://schemas.microsoft.com/office/drawing/2017/decorative" val="1"/>
              </a:ext>
            </a:extLst>
          </p:cNvPr>
          <p:cNvPicPr>
            <a:picLocks noChangeAspect="1"/>
          </p:cNvPicPr>
          <p:nvPr userDrawn="1"/>
        </p:nvPicPr>
        <p:blipFill rotWithShape="1">
          <a:blip r:embed="rId2" cstate="email">
            <a:alphaModFix amt="80000"/>
            <a:extLst>
              <a:ext uri="{28A0092B-C50C-407E-A947-70E740481C1C}">
                <a14:useLocalDpi xmlns:a14="http://schemas.microsoft.com/office/drawing/2010/main" val="0"/>
              </a:ext>
            </a:extLst>
          </a:blip>
          <a:srcRect t="19467" b="23902"/>
          <a:stretch/>
        </p:blipFill>
        <p:spPr bwMode="invGray">
          <a:xfrm>
            <a:off x="6694964" y="297713"/>
            <a:ext cx="5101904" cy="1531087"/>
          </a:xfrm>
          <a:prstGeom prst="rect">
            <a:avLst/>
          </a:prstGeom>
        </p:spPr>
      </p:pic>
      <p:sp>
        <p:nvSpPr>
          <p:cNvPr id="2" name="Title">
            <a:extLst>
              <a:ext uri="{FF2B5EF4-FFF2-40B4-BE49-F238E27FC236}">
                <a16:creationId xmlns:a16="http://schemas.microsoft.com/office/drawing/2014/main" id="{7D784B80-564D-4EB3-ADBD-10A727F78B34}"/>
              </a:ext>
            </a:extLst>
          </p:cNvPr>
          <p:cNvSpPr>
            <a:spLocks noGrp="1"/>
          </p:cNvSpPr>
          <p:nvPr>
            <p:ph type="title" hasCustomPrompt="1"/>
          </p:nvPr>
        </p:nvSpPr>
        <p:spPr>
          <a:noFill/>
        </p:spPr>
        <p:txBody>
          <a:bodyPr/>
          <a:lstStyle>
            <a:lvl1pPr>
              <a:defRPr/>
            </a:lvl1pPr>
          </a:lstStyle>
          <a:p>
            <a:r>
              <a:rPr lang="en-US" dirty="0"/>
              <a:t>Title</a:t>
            </a:r>
          </a:p>
        </p:txBody>
      </p:sp>
      <p:sp>
        <p:nvSpPr>
          <p:cNvPr id="13" name="Slide Number">
            <a:extLst>
              <a:ext uri="{FF2B5EF4-FFF2-40B4-BE49-F238E27FC236}">
                <a16:creationId xmlns:a16="http://schemas.microsoft.com/office/drawing/2014/main" id="{AA183BAF-A3AC-2441-881F-3E02660F877B}"/>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
        <p:nvSpPr>
          <p:cNvPr id="12" name="Footer">
            <a:extLst>
              <a:ext uri="{FF2B5EF4-FFF2-40B4-BE49-F238E27FC236}">
                <a16:creationId xmlns:a16="http://schemas.microsoft.com/office/drawing/2014/main" id="{094BB478-39FC-BC45-B020-64CE083CBD80}"/>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a:t>Copyright © 2020, Oracle and/or its affiliates  |  Confidential: Internal/Restricted/Highly Restricted</a:t>
            </a:r>
            <a:endParaRPr lang="en-US" dirty="0"/>
          </a:p>
        </p:txBody>
      </p:sp>
      <p:sp>
        <p:nvSpPr>
          <p:cNvPr id="3" name="Date">
            <a:extLst>
              <a:ext uri="{FF2B5EF4-FFF2-40B4-BE49-F238E27FC236}">
                <a16:creationId xmlns:a16="http://schemas.microsoft.com/office/drawing/2014/main" id="{404F3910-DE41-461B-B745-6B2DE7415136}"/>
              </a:ext>
            </a:extLst>
          </p:cNvPr>
          <p:cNvSpPr>
            <a:spLocks noGrp="1"/>
          </p:cNvSpPr>
          <p:nvPr>
            <p:ph type="dt" sz="half" idx="10"/>
          </p:nvPr>
        </p:nvSpPr>
        <p:spPr/>
        <p:txBody>
          <a:bodyPr/>
          <a:lstStyle/>
          <a:p>
            <a:r>
              <a:rPr lang="en-US"/>
              <a:t>[Date]</a:t>
            </a:r>
            <a:endParaRPr lang="en-US" dirty="0"/>
          </a:p>
        </p:txBody>
      </p:sp>
    </p:spTree>
    <p:extLst>
      <p:ext uri="{BB962C8B-B14F-4D97-AF65-F5344CB8AC3E}">
        <p14:creationId xmlns:p14="http://schemas.microsoft.com/office/powerpoint/2010/main" val="381769811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Light - Title/Subtitle">
    <p:spTree>
      <p:nvGrpSpPr>
        <p:cNvPr id="1" name=""/>
        <p:cNvGrpSpPr/>
        <p:nvPr/>
      </p:nvGrpSpPr>
      <p:grpSpPr>
        <a:xfrm>
          <a:off x="0" y="0"/>
          <a:ext cx="0" cy="0"/>
          <a:chOff x="0" y="0"/>
          <a:chExt cx="0" cy="0"/>
        </a:xfrm>
      </p:grpSpPr>
      <p:pic>
        <p:nvPicPr>
          <p:cNvPr id="24" name="Cloud">
            <a:extLst>
              <a:ext uri="{FF2B5EF4-FFF2-40B4-BE49-F238E27FC236}">
                <a16:creationId xmlns:a16="http://schemas.microsoft.com/office/drawing/2014/main" id="{26C48C61-C945-46B0-BC5F-E47874C63065}"/>
              </a:ext>
              <a:ext uri="{C183D7F6-B498-43B3-948B-1728B52AA6E4}">
                <adec:decorative xmlns:adec="http://schemas.microsoft.com/office/drawing/2017/decorative" val="1"/>
              </a:ext>
            </a:extLst>
          </p:cNvPr>
          <p:cNvPicPr>
            <a:picLocks noChangeAspect="1"/>
          </p:cNvPicPr>
          <p:nvPr userDrawn="1"/>
        </p:nvPicPr>
        <p:blipFill rotWithShape="1">
          <a:blip r:embed="rId2" cstate="email">
            <a:alphaModFix amt="80000"/>
            <a:extLst>
              <a:ext uri="{28A0092B-C50C-407E-A947-70E740481C1C}">
                <a14:useLocalDpi xmlns:a14="http://schemas.microsoft.com/office/drawing/2010/main" val="0"/>
              </a:ext>
            </a:extLst>
          </a:blip>
          <a:srcRect t="13483" b="29623"/>
          <a:stretch/>
        </p:blipFill>
        <p:spPr>
          <a:xfrm>
            <a:off x="6694964" y="290623"/>
            <a:ext cx="5101904" cy="1538170"/>
          </a:xfrm>
          <a:prstGeom prst="rect">
            <a:avLst/>
          </a:prstGeom>
        </p:spPr>
      </p:pic>
      <p:sp>
        <p:nvSpPr>
          <p:cNvPr id="14" name="Title">
            <a:extLst>
              <a:ext uri="{FF2B5EF4-FFF2-40B4-BE49-F238E27FC236}">
                <a16:creationId xmlns:a16="http://schemas.microsoft.com/office/drawing/2014/main" id="{C5B988DC-BF6C-334D-85AD-4F0BEE2F334E}"/>
              </a:ext>
            </a:extLst>
          </p:cNvPr>
          <p:cNvSpPr>
            <a:spLocks noGrp="1"/>
          </p:cNvSpPr>
          <p:nvPr>
            <p:ph type="title" hasCustomPrompt="1"/>
          </p:nvPr>
        </p:nvSpPr>
        <p:spPr>
          <a:xfrm>
            <a:off x="762000" y="508000"/>
            <a:ext cx="10671048" cy="492103"/>
          </a:xfrm>
        </p:spPr>
        <p:txBody>
          <a:bodyPr vert="horz" lIns="0" tIns="0" rIns="0" bIns="0" rtlCol="0" anchor="b">
            <a:noAutofit/>
          </a:bodyPr>
          <a:lstStyle>
            <a:lvl1pPr>
              <a:defRPr lang="en-US" sz="2400" b="1" i="0" baseline="0">
                <a:latin typeface="Oracle Sans" panose="020B0503020204020204" pitchFamily="34" charset="0"/>
                <a:ea typeface="+mn-ea"/>
                <a:cs typeface="Oracle Sans" panose="020B0503020204020204" pitchFamily="34" charset="0"/>
              </a:defRPr>
            </a:lvl1pPr>
          </a:lstStyle>
          <a:p>
            <a:pPr marL="0" lvl="0" indent="0">
              <a:spcBef>
                <a:spcPts val="1000"/>
              </a:spcBef>
              <a:buFont typeface="Arial" panose="020B0604020202020204" pitchFamily="34" charset="0"/>
            </a:pPr>
            <a:r>
              <a:rPr lang="en-US" dirty="0"/>
              <a:t>Title</a:t>
            </a:r>
          </a:p>
        </p:txBody>
      </p:sp>
      <p:sp>
        <p:nvSpPr>
          <p:cNvPr id="15" name="Subtitle">
            <a:extLst>
              <a:ext uri="{FF2B5EF4-FFF2-40B4-BE49-F238E27FC236}">
                <a16:creationId xmlns:a16="http://schemas.microsoft.com/office/drawing/2014/main" id="{FC0004EB-159B-A345-859C-0E83416ED930}"/>
              </a:ext>
            </a:extLst>
          </p:cNvPr>
          <p:cNvSpPr>
            <a:spLocks noGrp="1"/>
          </p:cNvSpPr>
          <p:nvPr>
            <p:ph type="body" sz="quarter" idx="11" hasCustomPrompt="1"/>
          </p:nvPr>
        </p:nvSpPr>
        <p:spPr>
          <a:xfrm>
            <a:off x="762000" y="1024235"/>
            <a:ext cx="10671048" cy="330540"/>
          </a:xfrm>
          <a:prstGeom prst="rect">
            <a:avLst/>
          </a:prstGeom>
        </p:spPr>
        <p:txBody>
          <a:bodyPr lIns="0">
            <a:noAutofit/>
          </a:bodyPr>
          <a:lstStyle>
            <a:lvl1pPr marL="0" indent="0">
              <a:spcAft>
                <a:spcPts val="0"/>
              </a:spcAft>
              <a:buNone/>
              <a:defRPr sz="2000" b="0" i="0">
                <a:latin typeface="Oracle Sans" panose="020B0503020204020204" pitchFamily="34" charset="0"/>
                <a:cs typeface="Oracle Sans" panose="020B0503020204020204" pitchFamily="34" charset="0"/>
              </a:defRPr>
            </a:lvl1pPr>
          </a:lstStyle>
          <a:p>
            <a:pPr lvl="0"/>
            <a:r>
              <a:rPr lang="en-US" dirty="0"/>
              <a:t>Subtitle</a:t>
            </a:r>
          </a:p>
        </p:txBody>
      </p:sp>
      <p:sp>
        <p:nvSpPr>
          <p:cNvPr id="12" name="Slide Number">
            <a:extLst>
              <a:ext uri="{FF2B5EF4-FFF2-40B4-BE49-F238E27FC236}">
                <a16:creationId xmlns:a16="http://schemas.microsoft.com/office/drawing/2014/main" id="{D7A7E286-6F34-C745-B594-99BF177EC18C}"/>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
        <p:nvSpPr>
          <p:cNvPr id="11" name="Footer">
            <a:extLst>
              <a:ext uri="{FF2B5EF4-FFF2-40B4-BE49-F238E27FC236}">
                <a16:creationId xmlns:a16="http://schemas.microsoft.com/office/drawing/2014/main" id="{9B38191F-5718-D34F-A1D1-D1C28CE0A93A}"/>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a:t>Copyright © 2020, Oracle and/or its affiliates  |  Confidential: Internal/Restricted/Highly Restricted</a:t>
            </a:r>
            <a:endParaRPr lang="en-US" dirty="0"/>
          </a:p>
        </p:txBody>
      </p:sp>
      <p:sp>
        <p:nvSpPr>
          <p:cNvPr id="2" name="Date">
            <a:extLst>
              <a:ext uri="{FF2B5EF4-FFF2-40B4-BE49-F238E27FC236}">
                <a16:creationId xmlns:a16="http://schemas.microsoft.com/office/drawing/2014/main" id="{98B76A7F-F012-4E7A-8F57-5A0BFEF019F9}"/>
              </a:ext>
            </a:extLst>
          </p:cNvPr>
          <p:cNvSpPr>
            <a:spLocks noGrp="1"/>
          </p:cNvSpPr>
          <p:nvPr>
            <p:ph type="dt" sz="half" idx="12"/>
          </p:nvPr>
        </p:nvSpPr>
        <p:spPr/>
        <p:txBody>
          <a:bodyPr/>
          <a:lstStyle/>
          <a:p>
            <a:r>
              <a:rPr lang="en-US"/>
              <a:t>[Date]</a:t>
            </a:r>
            <a:endParaRPr lang="en-US" dirty="0"/>
          </a:p>
        </p:txBody>
      </p:sp>
    </p:spTree>
    <p:extLst>
      <p:ext uri="{BB962C8B-B14F-4D97-AF65-F5344CB8AC3E}">
        <p14:creationId xmlns:p14="http://schemas.microsoft.com/office/powerpoint/2010/main" val="5832233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ark - Title/Subtitle">
    <p:spTree>
      <p:nvGrpSpPr>
        <p:cNvPr id="1" name=""/>
        <p:cNvGrpSpPr/>
        <p:nvPr/>
      </p:nvGrpSpPr>
      <p:grpSpPr>
        <a:xfrm>
          <a:off x="0" y="0"/>
          <a:ext cx="0" cy="0"/>
          <a:chOff x="0" y="0"/>
          <a:chExt cx="0" cy="0"/>
        </a:xfrm>
      </p:grpSpPr>
      <p:pic>
        <p:nvPicPr>
          <p:cNvPr id="16" name="Cloud">
            <a:extLst>
              <a:ext uri="{FF2B5EF4-FFF2-40B4-BE49-F238E27FC236}">
                <a16:creationId xmlns:a16="http://schemas.microsoft.com/office/drawing/2014/main" id="{33B11B7B-CF28-4A34-A907-C6F2DA857ECF}"/>
              </a:ext>
              <a:ext uri="{C183D7F6-B498-43B3-948B-1728B52AA6E4}">
                <adec:decorative xmlns:adec="http://schemas.microsoft.com/office/drawing/2017/decorative" val="1"/>
              </a:ext>
            </a:extLst>
          </p:cNvPr>
          <p:cNvPicPr>
            <a:picLocks noChangeAspect="1"/>
          </p:cNvPicPr>
          <p:nvPr userDrawn="1"/>
        </p:nvPicPr>
        <p:blipFill rotWithShape="1">
          <a:blip r:embed="rId2" cstate="email">
            <a:alphaModFix amt="80000"/>
            <a:extLst>
              <a:ext uri="{28A0092B-C50C-407E-A947-70E740481C1C}">
                <a14:useLocalDpi xmlns:a14="http://schemas.microsoft.com/office/drawing/2010/main" val="0"/>
              </a:ext>
            </a:extLst>
          </a:blip>
          <a:srcRect t="19991" b="23902"/>
          <a:stretch/>
        </p:blipFill>
        <p:spPr bwMode="invGray">
          <a:xfrm>
            <a:off x="6694964" y="311891"/>
            <a:ext cx="5101904" cy="1516910"/>
          </a:xfrm>
          <a:prstGeom prst="rect">
            <a:avLst/>
          </a:prstGeom>
        </p:spPr>
      </p:pic>
      <p:sp>
        <p:nvSpPr>
          <p:cNvPr id="14" name="Title">
            <a:extLst>
              <a:ext uri="{FF2B5EF4-FFF2-40B4-BE49-F238E27FC236}">
                <a16:creationId xmlns:a16="http://schemas.microsoft.com/office/drawing/2014/main" id="{C5B988DC-BF6C-334D-85AD-4F0BEE2F334E}"/>
              </a:ext>
            </a:extLst>
          </p:cNvPr>
          <p:cNvSpPr>
            <a:spLocks noGrp="1"/>
          </p:cNvSpPr>
          <p:nvPr>
            <p:ph type="title" hasCustomPrompt="1"/>
          </p:nvPr>
        </p:nvSpPr>
        <p:spPr>
          <a:xfrm>
            <a:off x="762000" y="508000"/>
            <a:ext cx="10671048" cy="492103"/>
          </a:xfrm>
        </p:spPr>
        <p:txBody>
          <a:bodyPr vert="horz" lIns="0" tIns="0" rIns="0" bIns="0" rtlCol="0" anchor="b">
            <a:noAutofit/>
          </a:bodyPr>
          <a:lstStyle>
            <a:lvl1pPr>
              <a:defRPr lang="en-US" sz="2400" b="1" i="0" baseline="0">
                <a:latin typeface="Oracle Sans" panose="020B0503020204020204" pitchFamily="34" charset="0"/>
                <a:ea typeface="+mn-ea"/>
                <a:cs typeface="Oracle Sans" panose="020B0503020204020204" pitchFamily="34" charset="0"/>
              </a:defRPr>
            </a:lvl1pPr>
          </a:lstStyle>
          <a:p>
            <a:pPr marL="0" lvl="0" indent="0">
              <a:spcBef>
                <a:spcPts val="1000"/>
              </a:spcBef>
              <a:buFont typeface="Arial" panose="020B0604020202020204" pitchFamily="34" charset="0"/>
            </a:pPr>
            <a:r>
              <a:rPr lang="en-US" dirty="0"/>
              <a:t>Title</a:t>
            </a:r>
          </a:p>
        </p:txBody>
      </p:sp>
      <p:sp>
        <p:nvSpPr>
          <p:cNvPr id="15" name="Subtitle">
            <a:extLst>
              <a:ext uri="{FF2B5EF4-FFF2-40B4-BE49-F238E27FC236}">
                <a16:creationId xmlns:a16="http://schemas.microsoft.com/office/drawing/2014/main" id="{FC0004EB-159B-A345-859C-0E83416ED930}"/>
              </a:ext>
            </a:extLst>
          </p:cNvPr>
          <p:cNvSpPr>
            <a:spLocks noGrp="1"/>
          </p:cNvSpPr>
          <p:nvPr>
            <p:ph type="body" sz="quarter" idx="11" hasCustomPrompt="1"/>
          </p:nvPr>
        </p:nvSpPr>
        <p:spPr>
          <a:xfrm>
            <a:off x="762000" y="1014984"/>
            <a:ext cx="10671048" cy="330540"/>
          </a:xfrm>
          <a:prstGeom prst="rect">
            <a:avLst/>
          </a:prstGeom>
        </p:spPr>
        <p:txBody>
          <a:bodyPr lIns="0">
            <a:noAutofit/>
          </a:bodyPr>
          <a:lstStyle>
            <a:lvl1pPr marL="0" indent="0">
              <a:spcAft>
                <a:spcPts val="0"/>
              </a:spcAft>
              <a:buNone/>
              <a:defRPr sz="2000" b="0" i="0">
                <a:latin typeface="Oracle Sans" panose="020B0503020204020204" pitchFamily="34" charset="0"/>
                <a:cs typeface="Oracle Sans" panose="020B0503020204020204" pitchFamily="34" charset="0"/>
              </a:defRPr>
            </a:lvl1pPr>
          </a:lstStyle>
          <a:p>
            <a:pPr lvl="0"/>
            <a:r>
              <a:rPr lang="en-US" dirty="0"/>
              <a:t>Subtitle</a:t>
            </a:r>
          </a:p>
        </p:txBody>
      </p:sp>
      <p:sp>
        <p:nvSpPr>
          <p:cNvPr id="12" name="Slide Number">
            <a:extLst>
              <a:ext uri="{FF2B5EF4-FFF2-40B4-BE49-F238E27FC236}">
                <a16:creationId xmlns:a16="http://schemas.microsoft.com/office/drawing/2014/main" id="{D7A7E286-6F34-C745-B594-99BF177EC18C}"/>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
        <p:nvSpPr>
          <p:cNvPr id="11" name="Footer">
            <a:extLst>
              <a:ext uri="{FF2B5EF4-FFF2-40B4-BE49-F238E27FC236}">
                <a16:creationId xmlns:a16="http://schemas.microsoft.com/office/drawing/2014/main" id="{9B38191F-5718-D34F-A1D1-D1C28CE0A93A}"/>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a:t>Copyright © 2020, Oracle and/or its affiliates  |  Confidential: Internal/Restricted/Highly Restricted</a:t>
            </a:r>
            <a:endParaRPr lang="en-US" dirty="0"/>
          </a:p>
        </p:txBody>
      </p:sp>
      <p:sp>
        <p:nvSpPr>
          <p:cNvPr id="2" name="Date">
            <a:extLst>
              <a:ext uri="{FF2B5EF4-FFF2-40B4-BE49-F238E27FC236}">
                <a16:creationId xmlns:a16="http://schemas.microsoft.com/office/drawing/2014/main" id="{98B76A7F-F012-4E7A-8F57-5A0BFEF019F9}"/>
              </a:ext>
            </a:extLst>
          </p:cNvPr>
          <p:cNvSpPr>
            <a:spLocks noGrp="1"/>
          </p:cNvSpPr>
          <p:nvPr>
            <p:ph type="dt" sz="half" idx="12"/>
          </p:nvPr>
        </p:nvSpPr>
        <p:spPr/>
        <p:txBody>
          <a:bodyPr/>
          <a:lstStyle/>
          <a:p>
            <a:r>
              <a:rPr lang="en-US"/>
              <a:t>[Date]</a:t>
            </a:r>
            <a:endParaRPr lang="en-US" dirty="0"/>
          </a:p>
        </p:txBody>
      </p:sp>
    </p:spTree>
    <p:extLst>
      <p:ext uri="{BB962C8B-B14F-4D97-AF65-F5344CB8AC3E}">
        <p14:creationId xmlns:p14="http://schemas.microsoft.com/office/powerpoint/2010/main" val="8455227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Light - Title 1 Column">
    <p:spTree>
      <p:nvGrpSpPr>
        <p:cNvPr id="1" name=""/>
        <p:cNvGrpSpPr/>
        <p:nvPr/>
      </p:nvGrpSpPr>
      <p:grpSpPr>
        <a:xfrm>
          <a:off x="0" y="0"/>
          <a:ext cx="0" cy="0"/>
          <a:chOff x="0" y="0"/>
          <a:chExt cx="0" cy="0"/>
        </a:xfrm>
      </p:grpSpPr>
      <p:pic>
        <p:nvPicPr>
          <p:cNvPr id="9" name="Cloud">
            <a:extLst>
              <a:ext uri="{FF2B5EF4-FFF2-40B4-BE49-F238E27FC236}">
                <a16:creationId xmlns:a16="http://schemas.microsoft.com/office/drawing/2014/main" id="{AF68B48D-7F95-4DA7-B664-4C9D86C8F3E7}"/>
              </a:ext>
              <a:ext uri="{C183D7F6-B498-43B3-948B-1728B52AA6E4}">
                <adec:decorative xmlns:adec="http://schemas.microsoft.com/office/drawing/2017/decorative" val="1"/>
              </a:ext>
            </a:extLst>
          </p:cNvPr>
          <p:cNvPicPr>
            <a:picLocks noChangeAspect="1"/>
          </p:cNvPicPr>
          <p:nvPr userDrawn="1"/>
        </p:nvPicPr>
        <p:blipFill rotWithShape="1">
          <a:blip r:embed="rId2" cstate="email">
            <a:alphaModFix amt="80000"/>
            <a:extLst>
              <a:ext uri="{28A0092B-C50C-407E-A947-70E740481C1C}">
                <a14:useLocalDpi xmlns:a14="http://schemas.microsoft.com/office/drawing/2010/main" val="0"/>
              </a:ext>
            </a:extLst>
          </a:blip>
          <a:srcRect t="14531" b="29623"/>
          <a:stretch/>
        </p:blipFill>
        <p:spPr>
          <a:xfrm>
            <a:off x="6694964" y="318983"/>
            <a:ext cx="5101904" cy="1509818"/>
          </a:xfrm>
          <a:prstGeom prst="rect">
            <a:avLst/>
          </a:prstGeom>
        </p:spPr>
      </p:pic>
      <p:sp>
        <p:nvSpPr>
          <p:cNvPr id="18" name="Title">
            <a:extLst>
              <a:ext uri="{FF2B5EF4-FFF2-40B4-BE49-F238E27FC236}">
                <a16:creationId xmlns:a16="http://schemas.microsoft.com/office/drawing/2014/main" id="{7EB50C14-95FD-4BA4-AED6-A1D55121D1FC}"/>
              </a:ext>
            </a:extLst>
          </p:cNvPr>
          <p:cNvSpPr>
            <a:spLocks noGrp="1"/>
          </p:cNvSpPr>
          <p:nvPr>
            <p:ph type="title" hasCustomPrompt="1"/>
          </p:nvPr>
        </p:nvSpPr>
        <p:spPr>
          <a:xfrm>
            <a:off x="766871" y="508000"/>
            <a:ext cx="10671048" cy="822960"/>
          </a:xfrm>
          <a:noFill/>
        </p:spPr>
        <p:txBody>
          <a:bodyPr/>
          <a:lstStyle>
            <a:lvl1pPr>
              <a:defRPr/>
            </a:lvl1pPr>
          </a:lstStyle>
          <a:p>
            <a:r>
              <a:rPr lang="en-US" dirty="0"/>
              <a:t>Title</a:t>
            </a:r>
          </a:p>
        </p:txBody>
      </p:sp>
      <p:sp>
        <p:nvSpPr>
          <p:cNvPr id="3" name="Content">
            <a:extLst>
              <a:ext uri="{FF2B5EF4-FFF2-40B4-BE49-F238E27FC236}">
                <a16:creationId xmlns:a16="http://schemas.microsoft.com/office/drawing/2014/main" id="{A7769D6F-94B5-44BC-81E6-D6C499F1AAD8}"/>
              </a:ext>
            </a:extLst>
          </p:cNvPr>
          <p:cNvSpPr>
            <a:spLocks noGrp="1"/>
          </p:cNvSpPr>
          <p:nvPr>
            <p:ph idx="1"/>
          </p:nvPr>
        </p:nvSpPr>
        <p:spPr>
          <a:xfrm>
            <a:off x="766871" y="1830033"/>
            <a:ext cx="10671048" cy="4277080"/>
          </a:xfrm>
          <a:noFill/>
        </p:spPr>
        <p:txBody>
          <a:bodyPr vert="horz" lIns="0" tIns="0" rIns="0" bIns="0" rtlCol="0">
            <a:noAutofit/>
          </a:bodyPr>
          <a:lstStyle>
            <a:lvl1pPr>
              <a:defRPr lang="en-US" sz="1800" b="0" i="0" smtClean="0">
                <a:latin typeface="Oracle Sans" panose="020B0503020204020204" pitchFamily="34" charset="0"/>
                <a:cs typeface="Oracle Sans" panose="020B0503020204020204" pitchFamily="34" charset="0"/>
              </a:defRPr>
            </a:lvl1pPr>
            <a:lvl2pPr>
              <a:defRPr lang="en-US" sz="1800" b="0" i="0" smtClean="0">
                <a:latin typeface="Oracle Sans" panose="020B0503020204020204" pitchFamily="34" charset="0"/>
                <a:cs typeface="Oracle Sans" panose="020B0503020204020204" pitchFamily="34" charset="0"/>
              </a:defRPr>
            </a:lvl2pPr>
            <a:lvl3pPr>
              <a:defRPr lang="en-US" sz="1600" smtClean="0">
                <a:latin typeface="Oracle Sans Light" panose="020B0403020204020204" pitchFamily="34" charset="0"/>
                <a:cs typeface="Oracle Sans Light" panose="020B0403020204020204" pitchFamily="34" charset="0"/>
              </a:defRPr>
            </a:lvl3pPr>
            <a:lvl4pPr>
              <a:defRPr lang="en-US" sz="1400" smtClean="0">
                <a:latin typeface="Oracle Sans Light" panose="020B0403020204020204" pitchFamily="34" charset="0"/>
                <a:cs typeface="Oracle Sans Light" panose="020B0403020204020204" pitchFamily="34" charset="0"/>
              </a:defRPr>
            </a:lvl4pPr>
            <a:lvl5pPr>
              <a:defRPr lang="en-US" sz="1200">
                <a:latin typeface="Oracle Sans Light" panose="020B0403020204020204" pitchFamily="34" charset="0"/>
                <a:cs typeface="Oracle Sans Light" panose="020B0403020204020204" pitchFamily="34" charset="0"/>
              </a:defRPr>
            </a:lvl5pPr>
          </a:lstStyle>
          <a:p>
            <a:pPr marL="0" marR="0" lvl="0" indent="0" fontAlgn="auto">
              <a:lnSpc>
                <a:spcPct val="95000"/>
              </a:lnSpc>
              <a:spcBef>
                <a:spcPts val="600"/>
              </a:spcBef>
              <a:spcAft>
                <a:spcPts val="0"/>
              </a:spcAft>
              <a:buClrTx/>
              <a:buSzTx/>
              <a:buFont typeface="System Font Regular"/>
              <a:buNone/>
              <a:tabLst/>
            </a:pPr>
            <a:r>
              <a:rPr lang="en-US"/>
              <a:t>Click to edit Master text styles</a:t>
            </a:r>
          </a:p>
          <a:p>
            <a:pPr marL="0" marR="0" lvl="1" indent="0" fontAlgn="auto">
              <a:lnSpc>
                <a:spcPct val="95000"/>
              </a:lnSpc>
              <a:spcBef>
                <a:spcPts val="600"/>
              </a:spcBef>
              <a:spcAft>
                <a:spcPts val="0"/>
              </a:spcAft>
              <a:buClrTx/>
              <a:buSzTx/>
              <a:buFont typeface="System Font Regular"/>
              <a:buNone/>
              <a:tabLst/>
            </a:pPr>
            <a:r>
              <a:rPr lang="en-US"/>
              <a:t>Second level</a:t>
            </a:r>
          </a:p>
          <a:p>
            <a:pPr marL="0" marR="0" lvl="2" indent="0" fontAlgn="auto">
              <a:lnSpc>
                <a:spcPct val="95000"/>
              </a:lnSpc>
              <a:spcBef>
                <a:spcPts val="600"/>
              </a:spcBef>
              <a:spcAft>
                <a:spcPts val="0"/>
              </a:spcAft>
              <a:buClrTx/>
              <a:buSzTx/>
              <a:buFont typeface="System Font Regular"/>
              <a:buNone/>
              <a:tabLst/>
            </a:pPr>
            <a:r>
              <a:rPr lang="en-US"/>
              <a:t>Third level</a:t>
            </a:r>
          </a:p>
          <a:p>
            <a:pPr marL="0" marR="0" lvl="3" indent="0" fontAlgn="auto">
              <a:lnSpc>
                <a:spcPct val="95000"/>
              </a:lnSpc>
              <a:spcBef>
                <a:spcPts val="600"/>
              </a:spcBef>
              <a:spcAft>
                <a:spcPts val="0"/>
              </a:spcAft>
              <a:buClrTx/>
              <a:buSzTx/>
              <a:buFont typeface="System Font Regular"/>
              <a:buNone/>
              <a:tabLst/>
            </a:pPr>
            <a:r>
              <a:rPr lang="en-US"/>
              <a:t>Fourth level</a:t>
            </a:r>
          </a:p>
          <a:p>
            <a:pPr marL="0" marR="0" lvl="4" indent="0" fontAlgn="auto">
              <a:lnSpc>
                <a:spcPct val="95000"/>
              </a:lnSpc>
              <a:spcBef>
                <a:spcPts val="600"/>
              </a:spcBef>
              <a:spcAft>
                <a:spcPts val="0"/>
              </a:spcAft>
              <a:buClrTx/>
              <a:buSzTx/>
              <a:buFont typeface="System Font Regular"/>
              <a:buNone/>
              <a:tabLst/>
            </a:pPr>
            <a:r>
              <a:rPr lang="en-US"/>
              <a:t>Fifth level</a:t>
            </a:r>
            <a:endParaRPr lang="en-US" dirty="0"/>
          </a:p>
        </p:txBody>
      </p:sp>
      <p:sp>
        <p:nvSpPr>
          <p:cNvPr id="13" name="Slide Number">
            <a:extLst>
              <a:ext uri="{FF2B5EF4-FFF2-40B4-BE49-F238E27FC236}">
                <a16:creationId xmlns:a16="http://schemas.microsoft.com/office/drawing/2014/main" id="{649C3E4A-56A6-4657-815D-5F0928FEFE14}"/>
              </a:ext>
            </a:extLst>
          </p:cNvPr>
          <p:cNvSpPr>
            <a:spLocks noGrp="1"/>
          </p:cNvSpPr>
          <p:nvPr>
            <p:ph type="sldNum" sz="quarter" idx="12"/>
          </p:nvPr>
        </p:nvSpPr>
        <p:spPr/>
        <p:txBody>
          <a:bodyPr/>
          <a:lstStyle/>
          <a:p>
            <a:fld id="{345D60D9-5372-5F40-9443-0F9AE5BDC3C8}" type="slidenum">
              <a:rPr lang="en-US" smtClean="0"/>
              <a:pPr/>
              <a:t>‹#›</a:t>
            </a:fld>
            <a:endParaRPr lang="en-US" dirty="0"/>
          </a:p>
        </p:txBody>
      </p:sp>
      <p:sp>
        <p:nvSpPr>
          <p:cNvPr id="12" name="Footer">
            <a:extLst>
              <a:ext uri="{FF2B5EF4-FFF2-40B4-BE49-F238E27FC236}">
                <a16:creationId xmlns:a16="http://schemas.microsoft.com/office/drawing/2014/main" id="{681B7FDB-21AD-43D3-9629-6865ECE7ADC5}"/>
              </a:ext>
            </a:extLst>
          </p:cNvPr>
          <p:cNvSpPr>
            <a:spLocks noGrp="1"/>
          </p:cNvSpPr>
          <p:nvPr>
            <p:ph type="ftr" sz="quarter" idx="11"/>
          </p:nvPr>
        </p:nvSpPr>
        <p:spPr/>
        <p:txBody>
          <a:bodyPr/>
          <a:lstStyle/>
          <a:p>
            <a:r>
              <a:rPr lang="en-US" dirty="0"/>
              <a:t>Copyright © 2020, Oracle and/or its affiliates  |</a:t>
            </a:r>
          </a:p>
        </p:txBody>
      </p:sp>
    </p:spTree>
    <p:extLst>
      <p:ext uri="{BB962C8B-B14F-4D97-AF65-F5344CB8AC3E}">
        <p14:creationId xmlns:p14="http://schemas.microsoft.com/office/powerpoint/2010/main" val="35775670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ark - Title 1 Column">
    <p:bg>
      <p:bgRef idx="1001">
        <a:schemeClr val="bg1"/>
      </p:bgRef>
    </p:bg>
    <p:spTree>
      <p:nvGrpSpPr>
        <p:cNvPr id="1" name=""/>
        <p:cNvGrpSpPr/>
        <p:nvPr/>
      </p:nvGrpSpPr>
      <p:grpSpPr>
        <a:xfrm>
          <a:off x="0" y="0"/>
          <a:ext cx="0" cy="0"/>
          <a:chOff x="0" y="0"/>
          <a:chExt cx="0" cy="0"/>
        </a:xfrm>
      </p:grpSpPr>
      <p:pic>
        <p:nvPicPr>
          <p:cNvPr id="10" name="Cloud">
            <a:extLst>
              <a:ext uri="{FF2B5EF4-FFF2-40B4-BE49-F238E27FC236}">
                <a16:creationId xmlns:a16="http://schemas.microsoft.com/office/drawing/2014/main" id="{D552FF9B-F8E7-4696-A9D3-7C247EF18B87}"/>
              </a:ext>
              <a:ext uri="{C183D7F6-B498-43B3-948B-1728B52AA6E4}">
                <adec:decorative xmlns:adec="http://schemas.microsoft.com/office/drawing/2017/decorative" val="1"/>
              </a:ext>
            </a:extLst>
          </p:cNvPr>
          <p:cNvPicPr>
            <a:picLocks noChangeAspect="1"/>
          </p:cNvPicPr>
          <p:nvPr userDrawn="1"/>
        </p:nvPicPr>
        <p:blipFill rotWithShape="1">
          <a:blip r:embed="rId2" cstate="email">
            <a:alphaModFix amt="80000"/>
            <a:extLst>
              <a:ext uri="{28A0092B-C50C-407E-A947-70E740481C1C}">
                <a14:useLocalDpi xmlns:a14="http://schemas.microsoft.com/office/drawing/2010/main" val="0"/>
              </a:ext>
            </a:extLst>
          </a:blip>
          <a:srcRect t="19991" b="23902"/>
          <a:stretch/>
        </p:blipFill>
        <p:spPr bwMode="invGray">
          <a:xfrm>
            <a:off x="6694964" y="311891"/>
            <a:ext cx="5101904" cy="1516910"/>
          </a:xfrm>
          <a:prstGeom prst="rect">
            <a:avLst/>
          </a:prstGeom>
        </p:spPr>
      </p:pic>
      <p:sp>
        <p:nvSpPr>
          <p:cNvPr id="18" name="Title">
            <a:extLst>
              <a:ext uri="{FF2B5EF4-FFF2-40B4-BE49-F238E27FC236}">
                <a16:creationId xmlns:a16="http://schemas.microsoft.com/office/drawing/2014/main" id="{7EB50C14-95FD-4BA4-AED6-A1D55121D1FC}"/>
              </a:ext>
            </a:extLst>
          </p:cNvPr>
          <p:cNvSpPr>
            <a:spLocks noGrp="1"/>
          </p:cNvSpPr>
          <p:nvPr>
            <p:ph type="title" hasCustomPrompt="1"/>
          </p:nvPr>
        </p:nvSpPr>
        <p:spPr>
          <a:xfrm>
            <a:off x="766871" y="508000"/>
            <a:ext cx="10671048" cy="822960"/>
          </a:xfrm>
          <a:noFill/>
        </p:spPr>
        <p:txBody>
          <a:bodyPr/>
          <a:lstStyle>
            <a:lvl1pPr>
              <a:defRPr/>
            </a:lvl1pPr>
          </a:lstStyle>
          <a:p>
            <a:r>
              <a:rPr lang="en-US" dirty="0"/>
              <a:t>Title</a:t>
            </a:r>
          </a:p>
        </p:txBody>
      </p:sp>
      <p:sp>
        <p:nvSpPr>
          <p:cNvPr id="3" name="Content">
            <a:extLst>
              <a:ext uri="{FF2B5EF4-FFF2-40B4-BE49-F238E27FC236}">
                <a16:creationId xmlns:a16="http://schemas.microsoft.com/office/drawing/2014/main" id="{A7769D6F-94B5-44BC-81E6-D6C499F1AAD8}"/>
              </a:ext>
            </a:extLst>
          </p:cNvPr>
          <p:cNvSpPr>
            <a:spLocks noGrp="1"/>
          </p:cNvSpPr>
          <p:nvPr>
            <p:ph idx="1"/>
          </p:nvPr>
        </p:nvSpPr>
        <p:spPr>
          <a:xfrm>
            <a:off x="766871" y="1830033"/>
            <a:ext cx="10671048" cy="4277080"/>
          </a:xfrm>
          <a:noFill/>
        </p:spPr>
        <p:txBody>
          <a:bodyPr vert="horz" lIns="0" tIns="0" rIns="0" bIns="0" rtlCol="0">
            <a:noAutofit/>
          </a:bodyPr>
          <a:lstStyle>
            <a:lvl1pPr>
              <a:defRPr lang="en-US" sz="1800" b="0" i="0" smtClean="0">
                <a:latin typeface="Oracle Sans" panose="020B0503020204020204" pitchFamily="34" charset="0"/>
                <a:cs typeface="Oracle Sans" panose="020B0503020204020204" pitchFamily="34" charset="0"/>
              </a:defRPr>
            </a:lvl1pPr>
            <a:lvl2pPr>
              <a:defRPr lang="en-US" sz="1800" b="0" i="0" smtClean="0">
                <a:latin typeface="Oracle Sans" panose="020B0503020204020204" pitchFamily="34" charset="0"/>
                <a:cs typeface="Oracle Sans" panose="020B0503020204020204" pitchFamily="34" charset="0"/>
              </a:defRPr>
            </a:lvl2pPr>
            <a:lvl3pPr>
              <a:defRPr lang="en-US" sz="1600" smtClean="0">
                <a:latin typeface="Oracle Sans Light" panose="020B0403020204020204" pitchFamily="34" charset="0"/>
                <a:cs typeface="Oracle Sans Light" panose="020B0403020204020204" pitchFamily="34" charset="0"/>
              </a:defRPr>
            </a:lvl3pPr>
            <a:lvl4pPr>
              <a:defRPr lang="en-US" sz="1400" smtClean="0">
                <a:latin typeface="Oracle Sans Light" panose="020B0403020204020204" pitchFamily="34" charset="0"/>
                <a:cs typeface="Oracle Sans Light" panose="020B0403020204020204" pitchFamily="34" charset="0"/>
              </a:defRPr>
            </a:lvl4pPr>
            <a:lvl5pPr>
              <a:defRPr lang="en-US" sz="1200">
                <a:latin typeface="Oracle Sans Light" panose="020B0403020204020204" pitchFamily="34" charset="0"/>
                <a:cs typeface="Oracle Sans Light" panose="020B0403020204020204" pitchFamily="34" charset="0"/>
              </a:defRPr>
            </a:lvl5pPr>
          </a:lstStyle>
          <a:p>
            <a:pPr marL="0" marR="0" lvl="0" indent="0" fontAlgn="auto">
              <a:lnSpc>
                <a:spcPct val="95000"/>
              </a:lnSpc>
              <a:spcBef>
                <a:spcPts val="600"/>
              </a:spcBef>
              <a:spcAft>
                <a:spcPts val="0"/>
              </a:spcAft>
              <a:buClrTx/>
              <a:buSzTx/>
              <a:buFont typeface="System Font Regular"/>
              <a:buNone/>
              <a:tabLst/>
            </a:pPr>
            <a:r>
              <a:rPr lang="en-US"/>
              <a:t>Click to edit Master text styles</a:t>
            </a:r>
          </a:p>
          <a:p>
            <a:pPr marL="0" marR="0" lvl="1" indent="0" fontAlgn="auto">
              <a:lnSpc>
                <a:spcPct val="95000"/>
              </a:lnSpc>
              <a:spcBef>
                <a:spcPts val="600"/>
              </a:spcBef>
              <a:spcAft>
                <a:spcPts val="0"/>
              </a:spcAft>
              <a:buClrTx/>
              <a:buSzTx/>
              <a:buFont typeface="System Font Regular"/>
              <a:buNone/>
              <a:tabLst/>
            </a:pPr>
            <a:r>
              <a:rPr lang="en-US"/>
              <a:t>Second level</a:t>
            </a:r>
          </a:p>
          <a:p>
            <a:pPr marL="0" marR="0" lvl="2" indent="0" fontAlgn="auto">
              <a:lnSpc>
                <a:spcPct val="95000"/>
              </a:lnSpc>
              <a:spcBef>
                <a:spcPts val="600"/>
              </a:spcBef>
              <a:spcAft>
                <a:spcPts val="0"/>
              </a:spcAft>
              <a:buClrTx/>
              <a:buSzTx/>
              <a:buFont typeface="System Font Regular"/>
              <a:buNone/>
              <a:tabLst/>
            </a:pPr>
            <a:r>
              <a:rPr lang="en-US"/>
              <a:t>Third level</a:t>
            </a:r>
          </a:p>
          <a:p>
            <a:pPr marL="0" marR="0" lvl="3" indent="0" fontAlgn="auto">
              <a:lnSpc>
                <a:spcPct val="95000"/>
              </a:lnSpc>
              <a:spcBef>
                <a:spcPts val="600"/>
              </a:spcBef>
              <a:spcAft>
                <a:spcPts val="0"/>
              </a:spcAft>
              <a:buClrTx/>
              <a:buSzTx/>
              <a:buFont typeface="System Font Regular"/>
              <a:buNone/>
              <a:tabLst/>
            </a:pPr>
            <a:r>
              <a:rPr lang="en-US"/>
              <a:t>Fourth level</a:t>
            </a:r>
          </a:p>
          <a:p>
            <a:pPr marL="0" marR="0" lvl="4" indent="0" fontAlgn="auto">
              <a:lnSpc>
                <a:spcPct val="95000"/>
              </a:lnSpc>
              <a:spcBef>
                <a:spcPts val="600"/>
              </a:spcBef>
              <a:spcAft>
                <a:spcPts val="0"/>
              </a:spcAft>
              <a:buClrTx/>
              <a:buSzTx/>
              <a:buFont typeface="System Font Regular"/>
              <a:buNone/>
              <a:tabLst/>
            </a:pPr>
            <a:r>
              <a:rPr lang="en-US"/>
              <a:t>Fifth level</a:t>
            </a:r>
            <a:endParaRPr lang="en-US" dirty="0"/>
          </a:p>
        </p:txBody>
      </p:sp>
      <p:sp>
        <p:nvSpPr>
          <p:cNvPr id="13" name="Slide Number">
            <a:extLst>
              <a:ext uri="{FF2B5EF4-FFF2-40B4-BE49-F238E27FC236}">
                <a16:creationId xmlns:a16="http://schemas.microsoft.com/office/drawing/2014/main" id="{649C3E4A-56A6-4657-815D-5F0928FEFE14}"/>
              </a:ext>
            </a:extLst>
          </p:cNvPr>
          <p:cNvSpPr>
            <a:spLocks noGrp="1"/>
          </p:cNvSpPr>
          <p:nvPr>
            <p:ph type="sldNum" sz="quarter" idx="12"/>
          </p:nvPr>
        </p:nvSpPr>
        <p:spPr/>
        <p:txBody>
          <a:bodyPr/>
          <a:lstStyle/>
          <a:p>
            <a:fld id="{345D60D9-5372-5F40-9443-0F9AE5BDC3C8}" type="slidenum">
              <a:rPr lang="en-US" smtClean="0"/>
              <a:pPr/>
              <a:t>‹#›</a:t>
            </a:fld>
            <a:endParaRPr lang="en-US" dirty="0"/>
          </a:p>
        </p:txBody>
      </p:sp>
      <p:sp>
        <p:nvSpPr>
          <p:cNvPr id="12" name="Footer">
            <a:extLst>
              <a:ext uri="{FF2B5EF4-FFF2-40B4-BE49-F238E27FC236}">
                <a16:creationId xmlns:a16="http://schemas.microsoft.com/office/drawing/2014/main" id="{681B7FDB-21AD-43D3-9629-6865ECE7ADC5}"/>
              </a:ext>
            </a:extLst>
          </p:cNvPr>
          <p:cNvSpPr>
            <a:spLocks noGrp="1"/>
          </p:cNvSpPr>
          <p:nvPr>
            <p:ph type="ftr" sz="quarter" idx="11"/>
          </p:nvPr>
        </p:nvSpPr>
        <p:spPr/>
        <p:txBody>
          <a:bodyPr/>
          <a:lstStyle/>
          <a:p>
            <a:r>
              <a:rPr lang="en-US" dirty="0"/>
              <a:t>Copyright © 2020, Oracle and/or its affiliates  |  Confidential: Internal/Restricted/Highly Restricted</a:t>
            </a:r>
          </a:p>
        </p:txBody>
      </p:sp>
      <p:sp>
        <p:nvSpPr>
          <p:cNvPr id="11" name="Date">
            <a:extLst>
              <a:ext uri="{FF2B5EF4-FFF2-40B4-BE49-F238E27FC236}">
                <a16:creationId xmlns:a16="http://schemas.microsoft.com/office/drawing/2014/main" id="{2872A553-B5A6-4603-91A2-FF76401D8DFC}"/>
              </a:ext>
            </a:extLst>
          </p:cNvPr>
          <p:cNvSpPr>
            <a:spLocks noGrp="1"/>
          </p:cNvSpPr>
          <p:nvPr>
            <p:ph type="dt" sz="half" idx="10"/>
          </p:nvPr>
        </p:nvSpPr>
        <p:spPr/>
        <p:txBody>
          <a:bodyPr/>
          <a:lstStyle/>
          <a:p>
            <a:r>
              <a:rPr lang="en-US"/>
              <a:t>[Date]</a:t>
            </a:r>
            <a:endParaRPr lang="en-US" dirty="0"/>
          </a:p>
        </p:txBody>
      </p:sp>
    </p:spTree>
    <p:extLst>
      <p:ext uri="{BB962C8B-B14F-4D97-AF65-F5344CB8AC3E}">
        <p14:creationId xmlns:p14="http://schemas.microsoft.com/office/powerpoint/2010/main" val="389042210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Light - Title/Subtitle 1 Column">
    <p:spTree>
      <p:nvGrpSpPr>
        <p:cNvPr id="1" name=""/>
        <p:cNvGrpSpPr/>
        <p:nvPr/>
      </p:nvGrpSpPr>
      <p:grpSpPr>
        <a:xfrm>
          <a:off x="0" y="0"/>
          <a:ext cx="0" cy="0"/>
          <a:chOff x="0" y="0"/>
          <a:chExt cx="0" cy="0"/>
        </a:xfrm>
      </p:grpSpPr>
      <p:pic>
        <p:nvPicPr>
          <p:cNvPr id="20" name="Cloud">
            <a:extLst>
              <a:ext uri="{FF2B5EF4-FFF2-40B4-BE49-F238E27FC236}">
                <a16:creationId xmlns:a16="http://schemas.microsoft.com/office/drawing/2014/main" id="{44BFF552-E298-460D-8CC2-4C3859304846}"/>
              </a:ext>
              <a:ext uri="{C183D7F6-B498-43B3-948B-1728B52AA6E4}">
                <adec:decorative xmlns:adec="http://schemas.microsoft.com/office/drawing/2017/decorative" val="1"/>
              </a:ext>
            </a:extLst>
          </p:cNvPr>
          <p:cNvPicPr>
            <a:picLocks noChangeAspect="1"/>
          </p:cNvPicPr>
          <p:nvPr userDrawn="1"/>
        </p:nvPicPr>
        <p:blipFill rotWithShape="1">
          <a:blip r:embed="rId2" cstate="email">
            <a:alphaModFix amt="80000"/>
            <a:extLst>
              <a:ext uri="{28A0092B-C50C-407E-A947-70E740481C1C}">
                <a14:useLocalDpi xmlns:a14="http://schemas.microsoft.com/office/drawing/2010/main" val="0"/>
              </a:ext>
            </a:extLst>
          </a:blip>
          <a:srcRect t="13745" b="29623"/>
          <a:stretch/>
        </p:blipFill>
        <p:spPr>
          <a:xfrm>
            <a:off x="6694964" y="297713"/>
            <a:ext cx="5101904" cy="1531086"/>
          </a:xfrm>
          <a:prstGeom prst="rect">
            <a:avLst/>
          </a:prstGeom>
        </p:spPr>
      </p:pic>
      <p:sp>
        <p:nvSpPr>
          <p:cNvPr id="30" name="Title">
            <a:extLst>
              <a:ext uri="{FF2B5EF4-FFF2-40B4-BE49-F238E27FC236}">
                <a16:creationId xmlns:a16="http://schemas.microsoft.com/office/drawing/2014/main" id="{B798445E-3B2E-534C-BFFA-8DEA65B69CA1}"/>
              </a:ext>
            </a:extLst>
          </p:cNvPr>
          <p:cNvSpPr>
            <a:spLocks noGrp="1"/>
          </p:cNvSpPr>
          <p:nvPr>
            <p:ph type="title" hasCustomPrompt="1"/>
          </p:nvPr>
        </p:nvSpPr>
        <p:spPr>
          <a:xfrm>
            <a:off x="766763" y="508000"/>
            <a:ext cx="10671048" cy="492103"/>
          </a:xfrm>
        </p:spPr>
        <p:txBody>
          <a:bodyPr vert="horz" lIns="0" tIns="0" rIns="0" bIns="0" rtlCol="0" anchor="b">
            <a:noAutofit/>
          </a:bodyPr>
          <a:lstStyle>
            <a:lvl1pPr>
              <a:defRPr lang="en-US" sz="2400" b="1" i="0" baseline="0">
                <a:latin typeface="Oracle Sans" panose="020B0503020204020204" pitchFamily="34" charset="0"/>
                <a:ea typeface="+mn-ea"/>
                <a:cs typeface="Oracle Sans" panose="020B0503020204020204" pitchFamily="34" charset="0"/>
              </a:defRPr>
            </a:lvl1pPr>
          </a:lstStyle>
          <a:p>
            <a:pPr marL="0" lvl="0" indent="0">
              <a:spcBef>
                <a:spcPts val="1000"/>
              </a:spcBef>
              <a:buFont typeface="Arial" panose="020B0604020202020204" pitchFamily="34" charset="0"/>
            </a:pPr>
            <a:r>
              <a:rPr lang="en-US" dirty="0"/>
              <a:t>Title</a:t>
            </a:r>
          </a:p>
        </p:txBody>
      </p:sp>
      <p:sp>
        <p:nvSpPr>
          <p:cNvPr id="3" name="Subtitle">
            <a:extLst>
              <a:ext uri="{FF2B5EF4-FFF2-40B4-BE49-F238E27FC236}">
                <a16:creationId xmlns:a16="http://schemas.microsoft.com/office/drawing/2014/main" id="{46A3BF75-E03A-3149-A8B6-C22593F32B62}"/>
              </a:ext>
            </a:extLst>
          </p:cNvPr>
          <p:cNvSpPr>
            <a:spLocks noGrp="1"/>
          </p:cNvSpPr>
          <p:nvPr>
            <p:ph type="body" sz="quarter" idx="11" hasCustomPrompt="1"/>
          </p:nvPr>
        </p:nvSpPr>
        <p:spPr>
          <a:xfrm>
            <a:off x="766763" y="1014709"/>
            <a:ext cx="10671048" cy="330540"/>
          </a:xfrm>
          <a:prstGeom prst="rect">
            <a:avLst/>
          </a:prstGeom>
        </p:spPr>
        <p:txBody>
          <a:bodyPr lIns="0">
            <a:noAutofit/>
          </a:bodyPr>
          <a:lstStyle>
            <a:lvl1pPr marL="0" indent="0">
              <a:spcAft>
                <a:spcPts val="0"/>
              </a:spcAft>
              <a:buNone/>
              <a:defRPr sz="2000" b="0" i="0">
                <a:latin typeface="Oracle Sans" panose="020B0503020204020204" pitchFamily="34" charset="0"/>
                <a:cs typeface="Oracle Sans" panose="020B0503020204020204" pitchFamily="34" charset="0"/>
              </a:defRPr>
            </a:lvl1pPr>
          </a:lstStyle>
          <a:p>
            <a:pPr lvl="0"/>
            <a:r>
              <a:rPr lang="en-US" dirty="0"/>
              <a:t>Subtitle</a:t>
            </a:r>
          </a:p>
        </p:txBody>
      </p:sp>
      <p:sp>
        <p:nvSpPr>
          <p:cNvPr id="6" name="Content">
            <a:extLst>
              <a:ext uri="{FF2B5EF4-FFF2-40B4-BE49-F238E27FC236}">
                <a16:creationId xmlns:a16="http://schemas.microsoft.com/office/drawing/2014/main" id="{238CEDEE-F37B-4496-9270-0479A31C9762}"/>
              </a:ext>
            </a:extLst>
          </p:cNvPr>
          <p:cNvSpPr>
            <a:spLocks noGrp="1"/>
          </p:cNvSpPr>
          <p:nvPr>
            <p:ph sz="quarter" idx="14"/>
          </p:nvPr>
        </p:nvSpPr>
        <p:spPr>
          <a:xfrm>
            <a:off x="766763" y="1828799"/>
            <a:ext cx="10671175" cy="4278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Slide Number">
            <a:extLst>
              <a:ext uri="{FF2B5EF4-FFF2-40B4-BE49-F238E27FC236}">
                <a16:creationId xmlns:a16="http://schemas.microsoft.com/office/drawing/2014/main" id="{283AD0B3-8B9E-384F-BE6B-7400CAFC9F2F}"/>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
        <p:nvSpPr>
          <p:cNvPr id="16" name="Footer">
            <a:extLst>
              <a:ext uri="{FF2B5EF4-FFF2-40B4-BE49-F238E27FC236}">
                <a16:creationId xmlns:a16="http://schemas.microsoft.com/office/drawing/2014/main" id="{1AB0EF40-5295-EF4A-B110-EB440EE86C0C}"/>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a:t>Copyright © 2020, Oracle and/or its affiliates  |  Confidential: Internal/Restricted/Highly Restricted</a:t>
            </a:r>
            <a:endParaRPr lang="en-US" dirty="0"/>
          </a:p>
        </p:txBody>
      </p:sp>
      <p:sp>
        <p:nvSpPr>
          <p:cNvPr id="4" name="Date">
            <a:extLst>
              <a:ext uri="{FF2B5EF4-FFF2-40B4-BE49-F238E27FC236}">
                <a16:creationId xmlns:a16="http://schemas.microsoft.com/office/drawing/2014/main" id="{9A9CDCEC-39F6-4246-8F7F-AED8ADB3C387}"/>
              </a:ext>
            </a:extLst>
          </p:cNvPr>
          <p:cNvSpPr>
            <a:spLocks noGrp="1"/>
          </p:cNvSpPr>
          <p:nvPr>
            <p:ph type="dt" sz="half" idx="13"/>
          </p:nvPr>
        </p:nvSpPr>
        <p:spPr/>
        <p:txBody>
          <a:bodyPr/>
          <a:lstStyle/>
          <a:p>
            <a:r>
              <a:rPr lang="en-US"/>
              <a:t>[Date]</a:t>
            </a:r>
            <a:endParaRPr lang="en-US" dirty="0"/>
          </a:p>
        </p:txBody>
      </p:sp>
    </p:spTree>
    <p:extLst>
      <p:ext uri="{BB962C8B-B14F-4D97-AF65-F5344CB8AC3E}">
        <p14:creationId xmlns:p14="http://schemas.microsoft.com/office/powerpoint/2010/main" val="41099482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Light - Title and Content">
    <p:spTree>
      <p:nvGrpSpPr>
        <p:cNvPr id="1" name=""/>
        <p:cNvGrpSpPr/>
        <p:nvPr/>
      </p:nvGrpSpPr>
      <p:grpSpPr>
        <a:xfrm>
          <a:off x="0" y="0"/>
          <a:ext cx="0" cy="0"/>
          <a:chOff x="0" y="0"/>
          <a:chExt cx="0" cy="0"/>
        </a:xfrm>
      </p:grpSpPr>
      <p:sp>
        <p:nvSpPr>
          <p:cNvPr id="7" name="Title">
            <a:extLst>
              <a:ext uri="{FF2B5EF4-FFF2-40B4-BE49-F238E27FC236}">
                <a16:creationId xmlns:a16="http://schemas.microsoft.com/office/drawing/2014/main" id="{0170C5DE-3564-4744-97DA-4795D55E6F2B}"/>
              </a:ext>
            </a:extLst>
          </p:cNvPr>
          <p:cNvSpPr>
            <a:spLocks noGrp="1"/>
          </p:cNvSpPr>
          <p:nvPr>
            <p:ph type="title" hasCustomPrompt="1"/>
          </p:nvPr>
        </p:nvSpPr>
        <p:spPr/>
        <p:txBody>
          <a:bodyPr/>
          <a:lstStyle>
            <a:lvl1pPr>
              <a:defRPr/>
            </a:lvl1pPr>
          </a:lstStyle>
          <a:p>
            <a:r>
              <a:rPr lang="en-US" dirty="0"/>
              <a:t>Title</a:t>
            </a:r>
          </a:p>
        </p:txBody>
      </p:sp>
      <p:sp>
        <p:nvSpPr>
          <p:cNvPr id="3" name="Content Placeholder">
            <a:extLst>
              <a:ext uri="{FF2B5EF4-FFF2-40B4-BE49-F238E27FC236}">
                <a16:creationId xmlns:a16="http://schemas.microsoft.com/office/drawing/2014/main" id="{A7769D6F-94B5-44BC-81E6-D6C499F1AAD8}"/>
              </a:ext>
            </a:extLst>
          </p:cNvPr>
          <p:cNvSpPr>
            <a:spLocks noGrp="1"/>
          </p:cNvSpPr>
          <p:nvPr>
            <p:ph idx="1"/>
          </p:nvPr>
        </p:nvSpPr>
        <p:spPr>
          <a:xfrm>
            <a:off x="766871" y="1830033"/>
            <a:ext cx="10671048" cy="4277080"/>
          </a:xfrm>
          <a:noFill/>
        </p:spPr>
        <p:txBody>
          <a:bodyPr vert="horz" lIns="0" tIns="0" rIns="0" bIns="0" rtlCol="0">
            <a:noAutofit/>
          </a:bodyPr>
          <a:lstStyle>
            <a:lvl1pPr>
              <a:defRPr lang="en-US" sz="1800" b="0" i="0" smtClean="0">
                <a:latin typeface="Oracle Sans" panose="020B0503020204020204" pitchFamily="34" charset="0"/>
                <a:cs typeface="Oracle Sans" panose="020B0503020204020204" pitchFamily="34" charset="0"/>
              </a:defRPr>
            </a:lvl1pPr>
            <a:lvl2pPr>
              <a:defRPr lang="en-US" sz="1800" b="0" i="0" smtClean="0">
                <a:latin typeface="Oracle Sans" panose="020B0503020204020204" pitchFamily="34" charset="0"/>
                <a:cs typeface="Oracle Sans" panose="020B0503020204020204" pitchFamily="34" charset="0"/>
              </a:defRPr>
            </a:lvl2pPr>
            <a:lvl3pPr>
              <a:defRPr lang="en-US" sz="1600" smtClean="0">
                <a:latin typeface="Oracle Sans Light" panose="020B0403020204020204" pitchFamily="34" charset="0"/>
                <a:cs typeface="Oracle Sans Light" panose="020B0403020204020204" pitchFamily="34" charset="0"/>
              </a:defRPr>
            </a:lvl3pPr>
            <a:lvl4pPr>
              <a:defRPr lang="en-US" sz="1400" smtClean="0">
                <a:latin typeface="Oracle Sans Light" panose="020B0403020204020204" pitchFamily="34" charset="0"/>
                <a:cs typeface="Oracle Sans Light" panose="020B0403020204020204" pitchFamily="34" charset="0"/>
              </a:defRPr>
            </a:lvl4pPr>
            <a:lvl5pPr>
              <a:defRPr lang="en-US" sz="1200">
                <a:latin typeface="Oracle Sans Light" panose="020B0403020204020204" pitchFamily="34" charset="0"/>
                <a:cs typeface="Oracle Sans Light" panose="020B0403020204020204" pitchFamily="34" charset="0"/>
              </a:defRPr>
            </a:lvl5pPr>
          </a:lstStyle>
          <a:p>
            <a:pPr marL="0" marR="0" lvl="0" indent="0" fontAlgn="auto">
              <a:lnSpc>
                <a:spcPct val="95000"/>
              </a:lnSpc>
              <a:spcBef>
                <a:spcPts val="600"/>
              </a:spcBef>
              <a:spcAft>
                <a:spcPts val="0"/>
              </a:spcAft>
              <a:buClrTx/>
              <a:buSzTx/>
              <a:buFont typeface="System Font Regular"/>
              <a:buNone/>
              <a:tabLst/>
            </a:pPr>
            <a:r>
              <a:rPr lang="en-US"/>
              <a:t>Click to edit Master text styles</a:t>
            </a:r>
          </a:p>
          <a:p>
            <a:pPr marL="0" marR="0" lvl="1" indent="0" fontAlgn="auto">
              <a:lnSpc>
                <a:spcPct val="95000"/>
              </a:lnSpc>
              <a:spcBef>
                <a:spcPts val="600"/>
              </a:spcBef>
              <a:spcAft>
                <a:spcPts val="0"/>
              </a:spcAft>
              <a:buClrTx/>
              <a:buSzTx/>
              <a:buFont typeface="System Font Regular"/>
              <a:buNone/>
              <a:tabLst/>
            </a:pPr>
            <a:r>
              <a:rPr lang="en-US"/>
              <a:t>Second level</a:t>
            </a:r>
          </a:p>
          <a:p>
            <a:pPr marL="0" marR="0" lvl="2" indent="0" fontAlgn="auto">
              <a:lnSpc>
                <a:spcPct val="95000"/>
              </a:lnSpc>
              <a:spcBef>
                <a:spcPts val="600"/>
              </a:spcBef>
              <a:spcAft>
                <a:spcPts val="0"/>
              </a:spcAft>
              <a:buClrTx/>
              <a:buSzTx/>
              <a:buFont typeface="System Font Regular"/>
              <a:buNone/>
              <a:tabLst/>
            </a:pPr>
            <a:r>
              <a:rPr lang="en-US"/>
              <a:t>Third level</a:t>
            </a:r>
          </a:p>
          <a:p>
            <a:pPr marL="0" marR="0" lvl="3" indent="0" fontAlgn="auto">
              <a:lnSpc>
                <a:spcPct val="95000"/>
              </a:lnSpc>
              <a:spcBef>
                <a:spcPts val="600"/>
              </a:spcBef>
              <a:spcAft>
                <a:spcPts val="0"/>
              </a:spcAft>
              <a:buClrTx/>
              <a:buSzTx/>
              <a:buFont typeface="System Font Regular"/>
              <a:buNone/>
              <a:tabLst/>
            </a:pPr>
            <a:r>
              <a:rPr lang="en-US"/>
              <a:t>Fourth level</a:t>
            </a:r>
          </a:p>
          <a:p>
            <a:pPr marL="0" marR="0" lvl="4" indent="0" fontAlgn="auto">
              <a:lnSpc>
                <a:spcPct val="95000"/>
              </a:lnSpc>
              <a:spcBef>
                <a:spcPts val="600"/>
              </a:spcBef>
              <a:spcAft>
                <a:spcPts val="0"/>
              </a:spcAft>
              <a:buClrTx/>
              <a:buSzTx/>
              <a:buFont typeface="System Font Regular"/>
              <a:buNone/>
              <a:tabLst/>
            </a:pPr>
            <a:r>
              <a:rPr lang="en-US"/>
              <a:t>Fifth level</a:t>
            </a:r>
            <a:endParaRPr lang="en-US" dirty="0"/>
          </a:p>
        </p:txBody>
      </p:sp>
      <p:sp>
        <p:nvSpPr>
          <p:cNvPr id="13" name="Slide Number Placeholder">
            <a:extLst>
              <a:ext uri="{FF2B5EF4-FFF2-40B4-BE49-F238E27FC236}">
                <a16:creationId xmlns:a16="http://schemas.microsoft.com/office/drawing/2014/main" id="{649C3E4A-56A6-4657-815D-5F0928FEFE14}"/>
              </a:ext>
            </a:extLst>
          </p:cNvPr>
          <p:cNvSpPr>
            <a:spLocks noGrp="1"/>
          </p:cNvSpPr>
          <p:nvPr>
            <p:ph type="sldNum" sz="quarter" idx="12"/>
          </p:nvPr>
        </p:nvSpPr>
        <p:spPr/>
        <p:txBody>
          <a:bodyPr/>
          <a:lstStyle/>
          <a:p>
            <a:fld id="{345D60D9-5372-5F40-9443-0F9AE5BDC3C8}" type="slidenum">
              <a:rPr lang="en-US" smtClean="0"/>
              <a:pPr/>
              <a:t>‹#›</a:t>
            </a:fld>
            <a:endParaRPr lang="en-US" dirty="0"/>
          </a:p>
        </p:txBody>
      </p:sp>
      <p:sp>
        <p:nvSpPr>
          <p:cNvPr id="12" name="Footer Placeholder">
            <a:extLst>
              <a:ext uri="{FF2B5EF4-FFF2-40B4-BE49-F238E27FC236}">
                <a16:creationId xmlns:a16="http://schemas.microsoft.com/office/drawing/2014/main" id="{681B7FDB-21AD-43D3-9629-6865ECE7ADC5}"/>
              </a:ext>
            </a:extLst>
          </p:cNvPr>
          <p:cNvSpPr>
            <a:spLocks noGrp="1"/>
          </p:cNvSpPr>
          <p:nvPr>
            <p:ph type="ftr" sz="quarter" idx="11"/>
          </p:nvPr>
        </p:nvSpPr>
        <p:spPr/>
        <p:txBody>
          <a:bodyPr/>
          <a:lstStyle/>
          <a:p>
            <a:r>
              <a:rPr lang="en-US" dirty="0"/>
              <a:t>Copyright © 2020, Oracle and/or its affiliates  |  Confidential: Internal/Restricted/Highly Restricted</a:t>
            </a:r>
          </a:p>
        </p:txBody>
      </p:sp>
      <p:sp>
        <p:nvSpPr>
          <p:cNvPr id="11" name="Date Placeholder">
            <a:extLst>
              <a:ext uri="{FF2B5EF4-FFF2-40B4-BE49-F238E27FC236}">
                <a16:creationId xmlns:a16="http://schemas.microsoft.com/office/drawing/2014/main" id="{2872A553-B5A6-4603-91A2-FF76401D8DFC}"/>
              </a:ext>
            </a:extLst>
          </p:cNvPr>
          <p:cNvSpPr>
            <a:spLocks noGrp="1"/>
          </p:cNvSpPr>
          <p:nvPr>
            <p:ph type="dt" sz="half" idx="10"/>
          </p:nvPr>
        </p:nvSpPr>
        <p:spPr/>
        <p:txBody>
          <a:bodyPr/>
          <a:lstStyle/>
          <a:p>
            <a:r>
              <a:rPr lang="en-US"/>
              <a:t>[Date]</a:t>
            </a:r>
            <a:endParaRPr lang="en-US" dirty="0"/>
          </a:p>
        </p:txBody>
      </p:sp>
    </p:spTree>
    <p:extLst>
      <p:ext uri="{BB962C8B-B14F-4D97-AF65-F5344CB8AC3E}">
        <p14:creationId xmlns:p14="http://schemas.microsoft.com/office/powerpoint/2010/main" val="35147941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480" userDrawn="1">
          <p15:clr>
            <a:srgbClr val="FBAE40"/>
          </p15:clr>
        </p15:guide>
        <p15:guide id="3" pos="620" userDrawn="1">
          <p15:clr>
            <a:srgbClr val="FBAE40"/>
          </p15:clr>
        </p15:guide>
        <p15:guide id="4" orient="horz" pos="1008"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ark - Title/Subtitle 1 Column">
    <p:bg>
      <p:bgRef idx="1001">
        <a:schemeClr val="bg1"/>
      </p:bgRef>
    </p:bg>
    <p:spTree>
      <p:nvGrpSpPr>
        <p:cNvPr id="1" name=""/>
        <p:cNvGrpSpPr/>
        <p:nvPr/>
      </p:nvGrpSpPr>
      <p:grpSpPr>
        <a:xfrm>
          <a:off x="0" y="0"/>
          <a:ext cx="0" cy="0"/>
          <a:chOff x="0" y="0"/>
          <a:chExt cx="0" cy="0"/>
        </a:xfrm>
      </p:grpSpPr>
      <p:pic>
        <p:nvPicPr>
          <p:cNvPr id="15" name="Cloud">
            <a:extLst>
              <a:ext uri="{FF2B5EF4-FFF2-40B4-BE49-F238E27FC236}">
                <a16:creationId xmlns:a16="http://schemas.microsoft.com/office/drawing/2014/main" id="{A753D56B-2D23-4CA5-800F-E424B8BE8DA9}"/>
              </a:ext>
              <a:ext uri="{C183D7F6-B498-43B3-948B-1728B52AA6E4}">
                <adec:decorative xmlns:adec="http://schemas.microsoft.com/office/drawing/2017/decorative" val="1"/>
              </a:ext>
            </a:extLst>
          </p:cNvPr>
          <p:cNvPicPr>
            <a:picLocks noChangeAspect="1"/>
          </p:cNvPicPr>
          <p:nvPr userDrawn="1"/>
        </p:nvPicPr>
        <p:blipFill rotWithShape="1">
          <a:blip r:embed="rId2" cstate="email">
            <a:alphaModFix amt="80000"/>
            <a:extLst>
              <a:ext uri="{28A0092B-C50C-407E-A947-70E740481C1C}">
                <a14:useLocalDpi xmlns:a14="http://schemas.microsoft.com/office/drawing/2010/main" val="0"/>
              </a:ext>
            </a:extLst>
          </a:blip>
          <a:srcRect t="19204" b="23902"/>
          <a:stretch/>
        </p:blipFill>
        <p:spPr bwMode="invGray">
          <a:xfrm>
            <a:off x="6694964" y="290625"/>
            <a:ext cx="5101904" cy="1538176"/>
          </a:xfrm>
          <a:prstGeom prst="rect">
            <a:avLst/>
          </a:prstGeom>
        </p:spPr>
      </p:pic>
      <p:sp>
        <p:nvSpPr>
          <p:cNvPr id="30" name="Title">
            <a:extLst>
              <a:ext uri="{FF2B5EF4-FFF2-40B4-BE49-F238E27FC236}">
                <a16:creationId xmlns:a16="http://schemas.microsoft.com/office/drawing/2014/main" id="{B798445E-3B2E-534C-BFFA-8DEA65B69CA1}"/>
              </a:ext>
            </a:extLst>
          </p:cNvPr>
          <p:cNvSpPr>
            <a:spLocks noGrp="1"/>
          </p:cNvSpPr>
          <p:nvPr>
            <p:ph type="title" hasCustomPrompt="1"/>
          </p:nvPr>
        </p:nvSpPr>
        <p:spPr>
          <a:xfrm>
            <a:off x="766763" y="508000"/>
            <a:ext cx="10671048" cy="492103"/>
          </a:xfrm>
        </p:spPr>
        <p:txBody>
          <a:bodyPr vert="horz" lIns="0" tIns="0" rIns="0" bIns="0" rtlCol="0" anchor="b">
            <a:noAutofit/>
          </a:bodyPr>
          <a:lstStyle>
            <a:lvl1pPr>
              <a:defRPr lang="en-US" sz="2400" b="1" i="0" baseline="0">
                <a:latin typeface="Oracle Sans" panose="020B0503020204020204" pitchFamily="34" charset="0"/>
                <a:ea typeface="+mn-ea"/>
                <a:cs typeface="Oracle Sans" panose="020B0503020204020204" pitchFamily="34" charset="0"/>
              </a:defRPr>
            </a:lvl1pPr>
          </a:lstStyle>
          <a:p>
            <a:pPr marL="0" lvl="0" indent="0">
              <a:spcBef>
                <a:spcPts val="1000"/>
              </a:spcBef>
              <a:buFont typeface="Arial" panose="020B0604020202020204" pitchFamily="34" charset="0"/>
            </a:pPr>
            <a:r>
              <a:rPr lang="en-US" dirty="0"/>
              <a:t>Title</a:t>
            </a:r>
          </a:p>
        </p:txBody>
      </p:sp>
      <p:sp>
        <p:nvSpPr>
          <p:cNvPr id="3" name="Subtitle">
            <a:extLst>
              <a:ext uri="{FF2B5EF4-FFF2-40B4-BE49-F238E27FC236}">
                <a16:creationId xmlns:a16="http://schemas.microsoft.com/office/drawing/2014/main" id="{46A3BF75-E03A-3149-A8B6-C22593F32B62}"/>
              </a:ext>
            </a:extLst>
          </p:cNvPr>
          <p:cNvSpPr>
            <a:spLocks noGrp="1"/>
          </p:cNvSpPr>
          <p:nvPr>
            <p:ph type="body" sz="quarter" idx="11" hasCustomPrompt="1"/>
          </p:nvPr>
        </p:nvSpPr>
        <p:spPr>
          <a:xfrm>
            <a:off x="766763" y="1014984"/>
            <a:ext cx="10671048" cy="330540"/>
          </a:xfrm>
          <a:prstGeom prst="rect">
            <a:avLst/>
          </a:prstGeom>
        </p:spPr>
        <p:txBody>
          <a:bodyPr lIns="0">
            <a:noAutofit/>
          </a:bodyPr>
          <a:lstStyle>
            <a:lvl1pPr marL="0" indent="0">
              <a:spcAft>
                <a:spcPts val="0"/>
              </a:spcAft>
              <a:buNone/>
              <a:defRPr sz="2000" b="0" i="0">
                <a:latin typeface="Oracle Sans" panose="020B0503020204020204" pitchFamily="34" charset="0"/>
                <a:cs typeface="Oracle Sans" panose="020B0503020204020204" pitchFamily="34" charset="0"/>
              </a:defRPr>
            </a:lvl1pPr>
          </a:lstStyle>
          <a:p>
            <a:pPr lvl="0"/>
            <a:r>
              <a:rPr lang="en-US" dirty="0"/>
              <a:t>Subtitle</a:t>
            </a:r>
          </a:p>
        </p:txBody>
      </p:sp>
      <p:sp>
        <p:nvSpPr>
          <p:cNvPr id="6" name="Content">
            <a:extLst>
              <a:ext uri="{FF2B5EF4-FFF2-40B4-BE49-F238E27FC236}">
                <a16:creationId xmlns:a16="http://schemas.microsoft.com/office/drawing/2014/main" id="{238CEDEE-F37B-4496-9270-0479A31C9762}"/>
              </a:ext>
            </a:extLst>
          </p:cNvPr>
          <p:cNvSpPr>
            <a:spLocks noGrp="1"/>
          </p:cNvSpPr>
          <p:nvPr>
            <p:ph sz="quarter" idx="14"/>
          </p:nvPr>
        </p:nvSpPr>
        <p:spPr>
          <a:xfrm>
            <a:off x="766763" y="1828801"/>
            <a:ext cx="10671175" cy="42783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Slide Number">
            <a:extLst>
              <a:ext uri="{FF2B5EF4-FFF2-40B4-BE49-F238E27FC236}">
                <a16:creationId xmlns:a16="http://schemas.microsoft.com/office/drawing/2014/main" id="{283AD0B3-8B9E-384F-BE6B-7400CAFC9F2F}"/>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
        <p:nvSpPr>
          <p:cNvPr id="16" name="Footer">
            <a:extLst>
              <a:ext uri="{FF2B5EF4-FFF2-40B4-BE49-F238E27FC236}">
                <a16:creationId xmlns:a16="http://schemas.microsoft.com/office/drawing/2014/main" id="{1AB0EF40-5295-EF4A-B110-EB440EE86C0C}"/>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a:t>Copyright © 2020, Oracle and/or its affiliates  |  Confidential: Internal/Restricted/Highly Restricted</a:t>
            </a:r>
            <a:endParaRPr lang="en-US" dirty="0"/>
          </a:p>
        </p:txBody>
      </p:sp>
      <p:sp>
        <p:nvSpPr>
          <p:cNvPr id="4" name="Date">
            <a:extLst>
              <a:ext uri="{FF2B5EF4-FFF2-40B4-BE49-F238E27FC236}">
                <a16:creationId xmlns:a16="http://schemas.microsoft.com/office/drawing/2014/main" id="{9A9CDCEC-39F6-4246-8F7F-AED8ADB3C387}"/>
              </a:ext>
            </a:extLst>
          </p:cNvPr>
          <p:cNvSpPr>
            <a:spLocks noGrp="1"/>
          </p:cNvSpPr>
          <p:nvPr>
            <p:ph type="dt" sz="half" idx="13"/>
          </p:nvPr>
        </p:nvSpPr>
        <p:spPr/>
        <p:txBody>
          <a:bodyPr/>
          <a:lstStyle/>
          <a:p>
            <a:r>
              <a:rPr lang="en-US"/>
              <a:t>[Date]</a:t>
            </a:r>
            <a:endParaRPr lang="en-US" dirty="0"/>
          </a:p>
        </p:txBody>
      </p:sp>
    </p:spTree>
    <p:extLst>
      <p:ext uri="{BB962C8B-B14F-4D97-AF65-F5344CB8AC3E}">
        <p14:creationId xmlns:p14="http://schemas.microsoft.com/office/powerpoint/2010/main" val="88349120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Light - Title 2 Column">
    <p:bg>
      <p:bgRef idx="1001">
        <a:schemeClr val="bg1"/>
      </p:bgRef>
    </p:bg>
    <p:spTree>
      <p:nvGrpSpPr>
        <p:cNvPr id="1" name=""/>
        <p:cNvGrpSpPr/>
        <p:nvPr/>
      </p:nvGrpSpPr>
      <p:grpSpPr>
        <a:xfrm>
          <a:off x="0" y="0"/>
          <a:ext cx="0" cy="0"/>
          <a:chOff x="0" y="0"/>
          <a:chExt cx="0" cy="0"/>
        </a:xfrm>
      </p:grpSpPr>
      <p:pic>
        <p:nvPicPr>
          <p:cNvPr id="14" name="Cloud">
            <a:extLst>
              <a:ext uri="{FF2B5EF4-FFF2-40B4-BE49-F238E27FC236}">
                <a16:creationId xmlns:a16="http://schemas.microsoft.com/office/drawing/2014/main" id="{7C2C8825-3412-4D62-BD4E-57B025A1FFF5}"/>
              </a:ext>
              <a:ext uri="{C183D7F6-B498-43B3-948B-1728B52AA6E4}">
                <adec:decorative xmlns:adec="http://schemas.microsoft.com/office/drawing/2017/decorative" val="1"/>
              </a:ext>
            </a:extLst>
          </p:cNvPr>
          <p:cNvPicPr>
            <a:picLocks noChangeAspect="1"/>
          </p:cNvPicPr>
          <p:nvPr userDrawn="1"/>
        </p:nvPicPr>
        <p:blipFill rotWithShape="1">
          <a:blip r:embed="rId2" cstate="email">
            <a:alphaModFix amt="80000"/>
            <a:extLst>
              <a:ext uri="{28A0092B-C50C-407E-A947-70E740481C1C}">
                <a14:useLocalDpi xmlns:a14="http://schemas.microsoft.com/office/drawing/2010/main" val="0"/>
              </a:ext>
            </a:extLst>
          </a:blip>
          <a:srcRect t="13483" b="29658"/>
          <a:stretch/>
        </p:blipFill>
        <p:spPr>
          <a:xfrm>
            <a:off x="6694964" y="290625"/>
            <a:ext cx="5101904" cy="1537222"/>
          </a:xfrm>
          <a:prstGeom prst="rect">
            <a:avLst/>
          </a:prstGeom>
        </p:spPr>
      </p:pic>
      <p:sp>
        <p:nvSpPr>
          <p:cNvPr id="2" name="Title">
            <a:extLst>
              <a:ext uri="{FF2B5EF4-FFF2-40B4-BE49-F238E27FC236}">
                <a16:creationId xmlns:a16="http://schemas.microsoft.com/office/drawing/2014/main" id="{46BD88C8-DBDA-49C1-B1B7-50F4601E3234}"/>
              </a:ext>
            </a:extLst>
          </p:cNvPr>
          <p:cNvSpPr>
            <a:spLocks noGrp="1"/>
          </p:cNvSpPr>
          <p:nvPr>
            <p:ph type="title" hasCustomPrompt="1"/>
          </p:nvPr>
        </p:nvSpPr>
        <p:spPr>
          <a:xfrm>
            <a:off x="768875" y="508000"/>
            <a:ext cx="10671048" cy="822960"/>
          </a:xfrm>
        </p:spPr>
        <p:txBody>
          <a:bodyPr/>
          <a:lstStyle>
            <a:lvl1pPr>
              <a:defRPr/>
            </a:lvl1pPr>
          </a:lstStyle>
          <a:p>
            <a:r>
              <a:rPr lang="en-US" dirty="0"/>
              <a:t>Title</a:t>
            </a:r>
          </a:p>
        </p:txBody>
      </p:sp>
      <p:sp>
        <p:nvSpPr>
          <p:cNvPr id="6" name="Content">
            <a:extLst>
              <a:ext uri="{FF2B5EF4-FFF2-40B4-BE49-F238E27FC236}">
                <a16:creationId xmlns:a16="http://schemas.microsoft.com/office/drawing/2014/main" id="{238CEDEE-F37B-4496-9270-0479A31C9762}"/>
              </a:ext>
            </a:extLst>
          </p:cNvPr>
          <p:cNvSpPr>
            <a:spLocks noGrp="1"/>
          </p:cNvSpPr>
          <p:nvPr>
            <p:ph sz="quarter" idx="14"/>
          </p:nvPr>
        </p:nvSpPr>
        <p:spPr>
          <a:xfrm>
            <a:off x="768875" y="1828166"/>
            <a:ext cx="5084064" cy="42789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5" name="Column Divider" descr="Column Divider">
            <a:extLst>
              <a:ext uri="{FF2B5EF4-FFF2-40B4-BE49-F238E27FC236}">
                <a16:creationId xmlns:a16="http://schemas.microsoft.com/office/drawing/2014/main" id="{C3377C95-3E35-473F-8E81-1FDFBEBC758A}"/>
              </a:ext>
            </a:extLst>
          </p:cNvPr>
          <p:cNvCxnSpPr>
            <a:cxnSpLocks/>
          </p:cNvCxnSpPr>
          <p:nvPr userDrawn="1"/>
        </p:nvCxnSpPr>
        <p:spPr>
          <a:xfrm>
            <a:off x="6096002" y="1828166"/>
            <a:ext cx="0" cy="4279392"/>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sp>
        <p:nvSpPr>
          <p:cNvPr id="18" name="Content 2">
            <a:extLst>
              <a:ext uri="{FF2B5EF4-FFF2-40B4-BE49-F238E27FC236}">
                <a16:creationId xmlns:a16="http://schemas.microsoft.com/office/drawing/2014/main" id="{22A9895A-06CA-46D6-B3EB-7038E6493585}"/>
              </a:ext>
            </a:extLst>
          </p:cNvPr>
          <p:cNvSpPr>
            <a:spLocks noGrp="1"/>
          </p:cNvSpPr>
          <p:nvPr>
            <p:ph sz="quarter" idx="15"/>
          </p:nvPr>
        </p:nvSpPr>
        <p:spPr>
          <a:xfrm>
            <a:off x="6347165" y="1828166"/>
            <a:ext cx="5084064" cy="42789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Slide Number">
            <a:extLst>
              <a:ext uri="{FF2B5EF4-FFF2-40B4-BE49-F238E27FC236}">
                <a16:creationId xmlns:a16="http://schemas.microsoft.com/office/drawing/2014/main" id="{283AD0B3-8B9E-384F-BE6B-7400CAFC9F2F}"/>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
        <p:nvSpPr>
          <p:cNvPr id="16" name="Footer">
            <a:extLst>
              <a:ext uri="{FF2B5EF4-FFF2-40B4-BE49-F238E27FC236}">
                <a16:creationId xmlns:a16="http://schemas.microsoft.com/office/drawing/2014/main" id="{1AB0EF40-5295-EF4A-B110-EB440EE86C0C}"/>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a:t>Copyright © 2020, Oracle and/or its affiliates  |  Confidential: Internal/Restricted/Highly Restricted</a:t>
            </a:r>
            <a:endParaRPr lang="en-US" dirty="0"/>
          </a:p>
        </p:txBody>
      </p:sp>
      <p:sp>
        <p:nvSpPr>
          <p:cNvPr id="4" name="Date">
            <a:extLst>
              <a:ext uri="{FF2B5EF4-FFF2-40B4-BE49-F238E27FC236}">
                <a16:creationId xmlns:a16="http://schemas.microsoft.com/office/drawing/2014/main" id="{9A9CDCEC-39F6-4246-8F7F-AED8ADB3C387}"/>
              </a:ext>
            </a:extLst>
          </p:cNvPr>
          <p:cNvSpPr>
            <a:spLocks noGrp="1"/>
          </p:cNvSpPr>
          <p:nvPr>
            <p:ph type="dt" sz="half" idx="13"/>
          </p:nvPr>
        </p:nvSpPr>
        <p:spPr/>
        <p:txBody>
          <a:bodyPr/>
          <a:lstStyle/>
          <a:p>
            <a:r>
              <a:rPr lang="en-US"/>
              <a:t>[Date]</a:t>
            </a:r>
            <a:endParaRPr lang="en-US" dirty="0"/>
          </a:p>
        </p:txBody>
      </p:sp>
    </p:spTree>
    <p:extLst>
      <p:ext uri="{BB962C8B-B14F-4D97-AF65-F5344CB8AC3E}">
        <p14:creationId xmlns:p14="http://schemas.microsoft.com/office/powerpoint/2010/main" val="353273407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ark - Title 2 Column">
    <p:bg>
      <p:bgRef idx="1001">
        <a:schemeClr val="bg1"/>
      </p:bgRef>
    </p:bg>
    <p:spTree>
      <p:nvGrpSpPr>
        <p:cNvPr id="1" name=""/>
        <p:cNvGrpSpPr/>
        <p:nvPr/>
      </p:nvGrpSpPr>
      <p:grpSpPr>
        <a:xfrm>
          <a:off x="0" y="0"/>
          <a:ext cx="0" cy="0"/>
          <a:chOff x="0" y="0"/>
          <a:chExt cx="0" cy="0"/>
        </a:xfrm>
      </p:grpSpPr>
      <p:pic>
        <p:nvPicPr>
          <p:cNvPr id="12" name="Cloud">
            <a:extLst>
              <a:ext uri="{FF2B5EF4-FFF2-40B4-BE49-F238E27FC236}">
                <a16:creationId xmlns:a16="http://schemas.microsoft.com/office/drawing/2014/main" id="{4F7EFA07-388B-406E-9B96-3AA9EE7D2E7F}"/>
              </a:ext>
              <a:ext uri="{C183D7F6-B498-43B3-948B-1728B52AA6E4}">
                <adec:decorative xmlns:adec="http://schemas.microsoft.com/office/drawing/2017/decorative" val="1"/>
              </a:ext>
            </a:extLst>
          </p:cNvPr>
          <p:cNvPicPr>
            <a:picLocks noChangeAspect="1"/>
          </p:cNvPicPr>
          <p:nvPr userDrawn="1"/>
        </p:nvPicPr>
        <p:blipFill rotWithShape="1">
          <a:blip r:embed="rId2" cstate="email">
            <a:alphaModFix amt="80000"/>
            <a:extLst>
              <a:ext uri="{28A0092B-C50C-407E-A947-70E740481C1C}">
                <a14:useLocalDpi xmlns:a14="http://schemas.microsoft.com/office/drawing/2010/main" val="0"/>
              </a:ext>
            </a:extLst>
          </a:blip>
          <a:srcRect t="19991" b="23936"/>
          <a:stretch/>
        </p:blipFill>
        <p:spPr bwMode="invGray">
          <a:xfrm>
            <a:off x="6694964" y="311889"/>
            <a:ext cx="5101904" cy="1515960"/>
          </a:xfrm>
          <a:prstGeom prst="rect">
            <a:avLst/>
          </a:prstGeom>
        </p:spPr>
      </p:pic>
      <p:sp>
        <p:nvSpPr>
          <p:cNvPr id="2" name="Title">
            <a:extLst>
              <a:ext uri="{FF2B5EF4-FFF2-40B4-BE49-F238E27FC236}">
                <a16:creationId xmlns:a16="http://schemas.microsoft.com/office/drawing/2014/main" id="{46BD88C8-DBDA-49C1-B1B7-50F4601E3234}"/>
              </a:ext>
            </a:extLst>
          </p:cNvPr>
          <p:cNvSpPr>
            <a:spLocks noGrp="1"/>
          </p:cNvSpPr>
          <p:nvPr>
            <p:ph type="title" hasCustomPrompt="1"/>
          </p:nvPr>
        </p:nvSpPr>
        <p:spPr>
          <a:xfrm>
            <a:off x="768875" y="508000"/>
            <a:ext cx="10671048" cy="822960"/>
          </a:xfrm>
        </p:spPr>
        <p:txBody>
          <a:bodyPr/>
          <a:lstStyle>
            <a:lvl1pPr>
              <a:defRPr/>
            </a:lvl1pPr>
          </a:lstStyle>
          <a:p>
            <a:r>
              <a:rPr lang="en-US" dirty="0"/>
              <a:t>Title</a:t>
            </a:r>
          </a:p>
        </p:txBody>
      </p:sp>
      <p:sp>
        <p:nvSpPr>
          <p:cNvPr id="6" name="Content">
            <a:extLst>
              <a:ext uri="{FF2B5EF4-FFF2-40B4-BE49-F238E27FC236}">
                <a16:creationId xmlns:a16="http://schemas.microsoft.com/office/drawing/2014/main" id="{238CEDEE-F37B-4496-9270-0479A31C9762}"/>
              </a:ext>
            </a:extLst>
          </p:cNvPr>
          <p:cNvSpPr>
            <a:spLocks noGrp="1"/>
          </p:cNvSpPr>
          <p:nvPr>
            <p:ph sz="quarter" idx="14"/>
          </p:nvPr>
        </p:nvSpPr>
        <p:spPr>
          <a:xfrm>
            <a:off x="768875" y="1828166"/>
            <a:ext cx="5084064" cy="42789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5" name="Column Divider" descr="Column Divider">
            <a:extLst>
              <a:ext uri="{FF2B5EF4-FFF2-40B4-BE49-F238E27FC236}">
                <a16:creationId xmlns:a16="http://schemas.microsoft.com/office/drawing/2014/main" id="{C3377C95-3E35-473F-8E81-1FDFBEBC758A}"/>
              </a:ext>
            </a:extLst>
          </p:cNvPr>
          <p:cNvCxnSpPr>
            <a:cxnSpLocks/>
          </p:cNvCxnSpPr>
          <p:nvPr userDrawn="1"/>
        </p:nvCxnSpPr>
        <p:spPr>
          <a:xfrm>
            <a:off x="6096002" y="1828166"/>
            <a:ext cx="0" cy="4279392"/>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sp>
        <p:nvSpPr>
          <p:cNvPr id="18" name="Content 2">
            <a:extLst>
              <a:ext uri="{FF2B5EF4-FFF2-40B4-BE49-F238E27FC236}">
                <a16:creationId xmlns:a16="http://schemas.microsoft.com/office/drawing/2014/main" id="{22A9895A-06CA-46D6-B3EB-7038E6493585}"/>
              </a:ext>
            </a:extLst>
          </p:cNvPr>
          <p:cNvSpPr>
            <a:spLocks noGrp="1"/>
          </p:cNvSpPr>
          <p:nvPr>
            <p:ph sz="quarter" idx="15"/>
          </p:nvPr>
        </p:nvSpPr>
        <p:spPr>
          <a:xfrm>
            <a:off x="6347165" y="1828166"/>
            <a:ext cx="5084064" cy="42789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Slide Number">
            <a:extLst>
              <a:ext uri="{FF2B5EF4-FFF2-40B4-BE49-F238E27FC236}">
                <a16:creationId xmlns:a16="http://schemas.microsoft.com/office/drawing/2014/main" id="{283AD0B3-8B9E-384F-BE6B-7400CAFC9F2F}"/>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
        <p:nvSpPr>
          <p:cNvPr id="16" name="Footer">
            <a:extLst>
              <a:ext uri="{FF2B5EF4-FFF2-40B4-BE49-F238E27FC236}">
                <a16:creationId xmlns:a16="http://schemas.microsoft.com/office/drawing/2014/main" id="{1AB0EF40-5295-EF4A-B110-EB440EE86C0C}"/>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a:t>Copyright © 2020, Oracle and/or its affiliates  |  Confidential: Internal/Restricted/Highly Restricted</a:t>
            </a:r>
            <a:endParaRPr lang="en-US" dirty="0"/>
          </a:p>
        </p:txBody>
      </p:sp>
      <p:sp>
        <p:nvSpPr>
          <p:cNvPr id="4" name="Date">
            <a:extLst>
              <a:ext uri="{FF2B5EF4-FFF2-40B4-BE49-F238E27FC236}">
                <a16:creationId xmlns:a16="http://schemas.microsoft.com/office/drawing/2014/main" id="{9A9CDCEC-39F6-4246-8F7F-AED8ADB3C387}"/>
              </a:ext>
            </a:extLst>
          </p:cNvPr>
          <p:cNvSpPr>
            <a:spLocks noGrp="1"/>
          </p:cNvSpPr>
          <p:nvPr>
            <p:ph type="dt" sz="half" idx="13"/>
          </p:nvPr>
        </p:nvSpPr>
        <p:spPr/>
        <p:txBody>
          <a:bodyPr/>
          <a:lstStyle/>
          <a:p>
            <a:r>
              <a:rPr lang="en-US"/>
              <a:t>[Date]</a:t>
            </a:r>
            <a:endParaRPr lang="en-US" dirty="0"/>
          </a:p>
        </p:txBody>
      </p:sp>
    </p:spTree>
    <p:extLst>
      <p:ext uri="{BB962C8B-B14F-4D97-AF65-F5344CB8AC3E}">
        <p14:creationId xmlns:p14="http://schemas.microsoft.com/office/powerpoint/2010/main" val="85388480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Light - Title/Subtitle 2 Column">
    <p:spTree>
      <p:nvGrpSpPr>
        <p:cNvPr id="1" name=""/>
        <p:cNvGrpSpPr/>
        <p:nvPr/>
      </p:nvGrpSpPr>
      <p:grpSpPr>
        <a:xfrm>
          <a:off x="0" y="0"/>
          <a:ext cx="0" cy="0"/>
          <a:chOff x="0" y="0"/>
          <a:chExt cx="0" cy="0"/>
        </a:xfrm>
      </p:grpSpPr>
      <p:pic>
        <p:nvPicPr>
          <p:cNvPr id="20" name="Cloud">
            <a:extLst>
              <a:ext uri="{FF2B5EF4-FFF2-40B4-BE49-F238E27FC236}">
                <a16:creationId xmlns:a16="http://schemas.microsoft.com/office/drawing/2014/main" id="{44BFF552-E298-460D-8CC2-4C3859304846}"/>
              </a:ext>
              <a:ext uri="{C183D7F6-B498-43B3-948B-1728B52AA6E4}">
                <adec:decorative xmlns:adec="http://schemas.microsoft.com/office/drawing/2017/decorative" val="1"/>
              </a:ext>
            </a:extLst>
          </p:cNvPr>
          <p:cNvPicPr>
            <a:picLocks noChangeAspect="1"/>
          </p:cNvPicPr>
          <p:nvPr userDrawn="1"/>
        </p:nvPicPr>
        <p:blipFill rotWithShape="1">
          <a:blip r:embed="rId2" cstate="email">
            <a:alphaModFix amt="80000"/>
            <a:extLst>
              <a:ext uri="{28A0092B-C50C-407E-A947-70E740481C1C}">
                <a14:useLocalDpi xmlns:a14="http://schemas.microsoft.com/office/drawing/2010/main" val="0"/>
              </a:ext>
            </a:extLst>
          </a:blip>
          <a:srcRect t="19251" b="31721"/>
          <a:stretch/>
        </p:blipFill>
        <p:spPr>
          <a:xfrm>
            <a:off x="6694964" y="446569"/>
            <a:ext cx="5101904" cy="1325524"/>
          </a:xfrm>
          <a:prstGeom prst="rect">
            <a:avLst/>
          </a:prstGeom>
        </p:spPr>
      </p:pic>
      <p:sp>
        <p:nvSpPr>
          <p:cNvPr id="30" name="Title">
            <a:extLst>
              <a:ext uri="{FF2B5EF4-FFF2-40B4-BE49-F238E27FC236}">
                <a16:creationId xmlns:a16="http://schemas.microsoft.com/office/drawing/2014/main" id="{B798445E-3B2E-534C-BFFA-8DEA65B69CA1}"/>
              </a:ext>
            </a:extLst>
          </p:cNvPr>
          <p:cNvSpPr>
            <a:spLocks noGrp="1"/>
          </p:cNvSpPr>
          <p:nvPr>
            <p:ph type="title" hasCustomPrompt="1"/>
          </p:nvPr>
        </p:nvSpPr>
        <p:spPr>
          <a:xfrm>
            <a:off x="766763" y="508000"/>
            <a:ext cx="10671048" cy="492103"/>
          </a:xfrm>
        </p:spPr>
        <p:txBody>
          <a:bodyPr vert="horz" lIns="0" tIns="0" rIns="0" bIns="0" rtlCol="0" anchor="b">
            <a:noAutofit/>
          </a:bodyPr>
          <a:lstStyle>
            <a:lvl1pPr>
              <a:defRPr lang="en-US" sz="2400" b="1" i="0" baseline="0">
                <a:latin typeface="Oracle Sans" panose="020B0503020204020204" pitchFamily="34" charset="0"/>
                <a:ea typeface="+mn-ea"/>
                <a:cs typeface="Oracle Sans" panose="020B0503020204020204" pitchFamily="34" charset="0"/>
              </a:defRPr>
            </a:lvl1pPr>
          </a:lstStyle>
          <a:p>
            <a:pPr marL="0" lvl="0" indent="0">
              <a:spcBef>
                <a:spcPts val="1000"/>
              </a:spcBef>
              <a:buFont typeface="Arial" panose="020B0604020202020204" pitchFamily="34" charset="0"/>
            </a:pPr>
            <a:r>
              <a:rPr lang="en-US" dirty="0"/>
              <a:t>Title</a:t>
            </a:r>
          </a:p>
        </p:txBody>
      </p:sp>
      <p:sp>
        <p:nvSpPr>
          <p:cNvPr id="3" name="Subtitle">
            <a:extLst>
              <a:ext uri="{FF2B5EF4-FFF2-40B4-BE49-F238E27FC236}">
                <a16:creationId xmlns:a16="http://schemas.microsoft.com/office/drawing/2014/main" id="{46A3BF75-E03A-3149-A8B6-C22593F32B62}"/>
              </a:ext>
            </a:extLst>
          </p:cNvPr>
          <p:cNvSpPr>
            <a:spLocks noGrp="1"/>
          </p:cNvSpPr>
          <p:nvPr>
            <p:ph type="body" sz="quarter" idx="11" hasCustomPrompt="1"/>
          </p:nvPr>
        </p:nvSpPr>
        <p:spPr>
          <a:xfrm>
            <a:off x="766763" y="1014984"/>
            <a:ext cx="10671048" cy="330540"/>
          </a:xfrm>
          <a:prstGeom prst="rect">
            <a:avLst/>
          </a:prstGeom>
        </p:spPr>
        <p:txBody>
          <a:bodyPr lIns="0">
            <a:noAutofit/>
          </a:bodyPr>
          <a:lstStyle>
            <a:lvl1pPr marL="0" indent="0">
              <a:spcAft>
                <a:spcPts val="0"/>
              </a:spcAft>
              <a:buNone/>
              <a:defRPr sz="2000" b="0" i="0">
                <a:latin typeface="Oracle Sans" panose="020B0503020204020204" pitchFamily="34" charset="0"/>
                <a:cs typeface="Oracle Sans" panose="020B0503020204020204" pitchFamily="34" charset="0"/>
              </a:defRPr>
            </a:lvl1pPr>
          </a:lstStyle>
          <a:p>
            <a:pPr lvl="0"/>
            <a:r>
              <a:rPr lang="en-US" dirty="0"/>
              <a:t>Subtitle</a:t>
            </a:r>
          </a:p>
        </p:txBody>
      </p:sp>
      <p:sp>
        <p:nvSpPr>
          <p:cNvPr id="6" name="Content">
            <a:extLst>
              <a:ext uri="{FF2B5EF4-FFF2-40B4-BE49-F238E27FC236}">
                <a16:creationId xmlns:a16="http://schemas.microsoft.com/office/drawing/2014/main" id="{238CEDEE-F37B-4496-9270-0479A31C9762}"/>
              </a:ext>
            </a:extLst>
          </p:cNvPr>
          <p:cNvSpPr>
            <a:spLocks noGrp="1"/>
          </p:cNvSpPr>
          <p:nvPr>
            <p:ph sz="quarter" idx="14"/>
          </p:nvPr>
        </p:nvSpPr>
        <p:spPr>
          <a:xfrm>
            <a:off x="766763" y="1827373"/>
            <a:ext cx="5084064" cy="4278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5" name="Column Divider" descr="Column Divider">
            <a:extLst>
              <a:ext uri="{FF2B5EF4-FFF2-40B4-BE49-F238E27FC236}">
                <a16:creationId xmlns:a16="http://schemas.microsoft.com/office/drawing/2014/main" id="{C3377C95-3E35-473F-8E81-1FDFBEBC758A}"/>
              </a:ext>
            </a:extLst>
          </p:cNvPr>
          <p:cNvCxnSpPr>
            <a:cxnSpLocks/>
          </p:cNvCxnSpPr>
          <p:nvPr userDrawn="1"/>
        </p:nvCxnSpPr>
        <p:spPr>
          <a:xfrm>
            <a:off x="6096002" y="1827373"/>
            <a:ext cx="0" cy="4279392"/>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sp>
        <p:nvSpPr>
          <p:cNvPr id="18" name="Content 2">
            <a:extLst>
              <a:ext uri="{FF2B5EF4-FFF2-40B4-BE49-F238E27FC236}">
                <a16:creationId xmlns:a16="http://schemas.microsoft.com/office/drawing/2014/main" id="{22A9895A-06CA-46D6-B3EB-7038E6493585}"/>
              </a:ext>
            </a:extLst>
          </p:cNvPr>
          <p:cNvSpPr>
            <a:spLocks noGrp="1"/>
          </p:cNvSpPr>
          <p:nvPr>
            <p:ph sz="quarter" idx="15"/>
          </p:nvPr>
        </p:nvSpPr>
        <p:spPr>
          <a:xfrm>
            <a:off x="6347165" y="1827373"/>
            <a:ext cx="5084064" cy="4278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Slide Number">
            <a:extLst>
              <a:ext uri="{FF2B5EF4-FFF2-40B4-BE49-F238E27FC236}">
                <a16:creationId xmlns:a16="http://schemas.microsoft.com/office/drawing/2014/main" id="{283AD0B3-8B9E-384F-BE6B-7400CAFC9F2F}"/>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
        <p:nvSpPr>
          <p:cNvPr id="16" name="Footer">
            <a:extLst>
              <a:ext uri="{FF2B5EF4-FFF2-40B4-BE49-F238E27FC236}">
                <a16:creationId xmlns:a16="http://schemas.microsoft.com/office/drawing/2014/main" id="{1AB0EF40-5295-EF4A-B110-EB440EE86C0C}"/>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a:t>Copyright © 2020, Oracle and/or its affiliates  |  Confidential: Internal/Restricted/Highly Restricted</a:t>
            </a:r>
            <a:endParaRPr lang="en-US" dirty="0"/>
          </a:p>
        </p:txBody>
      </p:sp>
      <p:sp>
        <p:nvSpPr>
          <p:cNvPr id="4" name="Date">
            <a:extLst>
              <a:ext uri="{FF2B5EF4-FFF2-40B4-BE49-F238E27FC236}">
                <a16:creationId xmlns:a16="http://schemas.microsoft.com/office/drawing/2014/main" id="{9A9CDCEC-39F6-4246-8F7F-AED8ADB3C387}"/>
              </a:ext>
            </a:extLst>
          </p:cNvPr>
          <p:cNvSpPr>
            <a:spLocks noGrp="1"/>
          </p:cNvSpPr>
          <p:nvPr>
            <p:ph type="dt" sz="half" idx="13"/>
          </p:nvPr>
        </p:nvSpPr>
        <p:spPr/>
        <p:txBody>
          <a:bodyPr/>
          <a:lstStyle/>
          <a:p>
            <a:r>
              <a:rPr lang="en-US"/>
              <a:t>[Date]</a:t>
            </a:r>
            <a:endParaRPr lang="en-US" dirty="0"/>
          </a:p>
        </p:txBody>
      </p:sp>
    </p:spTree>
    <p:extLst>
      <p:ext uri="{BB962C8B-B14F-4D97-AF65-F5344CB8AC3E}">
        <p14:creationId xmlns:p14="http://schemas.microsoft.com/office/powerpoint/2010/main" val="26685986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Dark - Title/Subtitle 2 Column">
    <p:bg>
      <p:bgRef idx="1001">
        <a:schemeClr val="bg1"/>
      </p:bgRef>
    </p:bg>
    <p:spTree>
      <p:nvGrpSpPr>
        <p:cNvPr id="1" name=""/>
        <p:cNvGrpSpPr/>
        <p:nvPr/>
      </p:nvGrpSpPr>
      <p:grpSpPr>
        <a:xfrm>
          <a:off x="0" y="0"/>
          <a:ext cx="0" cy="0"/>
          <a:chOff x="0" y="0"/>
          <a:chExt cx="0" cy="0"/>
        </a:xfrm>
      </p:grpSpPr>
      <p:pic>
        <p:nvPicPr>
          <p:cNvPr id="21" name="Cloud">
            <a:extLst>
              <a:ext uri="{FF2B5EF4-FFF2-40B4-BE49-F238E27FC236}">
                <a16:creationId xmlns:a16="http://schemas.microsoft.com/office/drawing/2014/main" id="{E5FDF74D-107C-45DC-800D-DB761E3175DA}"/>
              </a:ext>
              <a:ext uri="{C183D7F6-B498-43B3-948B-1728B52AA6E4}">
                <adec:decorative xmlns:adec="http://schemas.microsoft.com/office/drawing/2017/decorative" val="1"/>
              </a:ext>
            </a:extLst>
          </p:cNvPr>
          <p:cNvPicPr>
            <a:picLocks noChangeAspect="1"/>
          </p:cNvPicPr>
          <p:nvPr userDrawn="1"/>
        </p:nvPicPr>
        <p:blipFill rotWithShape="1">
          <a:blip r:embed="rId2" cstate="email">
            <a:alphaModFix amt="80000"/>
            <a:extLst>
              <a:ext uri="{28A0092B-C50C-407E-A947-70E740481C1C}">
                <a14:useLocalDpi xmlns:a14="http://schemas.microsoft.com/office/drawing/2010/main" val="0"/>
              </a:ext>
            </a:extLst>
          </a:blip>
          <a:srcRect t="27244" b="25737"/>
          <a:stretch/>
        </p:blipFill>
        <p:spPr bwMode="invGray">
          <a:xfrm>
            <a:off x="6694964" y="508001"/>
            <a:ext cx="5101904" cy="1271180"/>
          </a:xfrm>
          <a:prstGeom prst="rect">
            <a:avLst/>
          </a:prstGeom>
        </p:spPr>
      </p:pic>
      <p:sp>
        <p:nvSpPr>
          <p:cNvPr id="30" name="Title">
            <a:extLst>
              <a:ext uri="{FF2B5EF4-FFF2-40B4-BE49-F238E27FC236}">
                <a16:creationId xmlns:a16="http://schemas.microsoft.com/office/drawing/2014/main" id="{B798445E-3B2E-534C-BFFA-8DEA65B69CA1}"/>
              </a:ext>
            </a:extLst>
          </p:cNvPr>
          <p:cNvSpPr>
            <a:spLocks noGrp="1"/>
          </p:cNvSpPr>
          <p:nvPr>
            <p:ph type="title" hasCustomPrompt="1"/>
          </p:nvPr>
        </p:nvSpPr>
        <p:spPr>
          <a:xfrm>
            <a:off x="766763" y="508000"/>
            <a:ext cx="10671048" cy="492103"/>
          </a:xfrm>
        </p:spPr>
        <p:txBody>
          <a:bodyPr vert="horz" lIns="0" tIns="0" rIns="0" bIns="0" rtlCol="0" anchor="b">
            <a:noAutofit/>
          </a:bodyPr>
          <a:lstStyle>
            <a:lvl1pPr>
              <a:defRPr lang="en-US" sz="2400" b="1" i="0" baseline="0">
                <a:latin typeface="Oracle Sans" panose="020B0503020204020204" pitchFamily="34" charset="0"/>
                <a:ea typeface="+mn-ea"/>
                <a:cs typeface="Oracle Sans" panose="020B0503020204020204" pitchFamily="34" charset="0"/>
              </a:defRPr>
            </a:lvl1pPr>
          </a:lstStyle>
          <a:p>
            <a:pPr marL="0" lvl="0" indent="0">
              <a:spcBef>
                <a:spcPts val="1000"/>
              </a:spcBef>
              <a:buFont typeface="Arial" panose="020B0604020202020204" pitchFamily="34" charset="0"/>
            </a:pPr>
            <a:r>
              <a:rPr lang="en-US" dirty="0"/>
              <a:t>Title</a:t>
            </a:r>
          </a:p>
        </p:txBody>
      </p:sp>
      <p:sp>
        <p:nvSpPr>
          <p:cNvPr id="3" name="Subtitle">
            <a:extLst>
              <a:ext uri="{FF2B5EF4-FFF2-40B4-BE49-F238E27FC236}">
                <a16:creationId xmlns:a16="http://schemas.microsoft.com/office/drawing/2014/main" id="{46A3BF75-E03A-3149-A8B6-C22593F32B62}"/>
              </a:ext>
            </a:extLst>
          </p:cNvPr>
          <p:cNvSpPr>
            <a:spLocks noGrp="1"/>
          </p:cNvSpPr>
          <p:nvPr>
            <p:ph type="body" sz="quarter" idx="11" hasCustomPrompt="1"/>
          </p:nvPr>
        </p:nvSpPr>
        <p:spPr>
          <a:xfrm>
            <a:off x="766763" y="1014984"/>
            <a:ext cx="10671048" cy="330540"/>
          </a:xfrm>
          <a:prstGeom prst="rect">
            <a:avLst/>
          </a:prstGeom>
        </p:spPr>
        <p:txBody>
          <a:bodyPr lIns="0">
            <a:noAutofit/>
          </a:bodyPr>
          <a:lstStyle>
            <a:lvl1pPr marL="0" indent="0">
              <a:spcAft>
                <a:spcPts val="0"/>
              </a:spcAft>
              <a:buNone/>
              <a:defRPr sz="2000" b="0" i="0">
                <a:latin typeface="Oracle Sans" panose="020B0503020204020204" pitchFamily="34" charset="0"/>
                <a:cs typeface="Oracle Sans" panose="020B0503020204020204" pitchFamily="34" charset="0"/>
              </a:defRPr>
            </a:lvl1pPr>
          </a:lstStyle>
          <a:p>
            <a:pPr lvl="0"/>
            <a:r>
              <a:rPr lang="en-US" dirty="0"/>
              <a:t>Subtitle</a:t>
            </a:r>
          </a:p>
        </p:txBody>
      </p:sp>
      <p:sp>
        <p:nvSpPr>
          <p:cNvPr id="6" name="Content">
            <a:extLst>
              <a:ext uri="{FF2B5EF4-FFF2-40B4-BE49-F238E27FC236}">
                <a16:creationId xmlns:a16="http://schemas.microsoft.com/office/drawing/2014/main" id="{238CEDEE-F37B-4496-9270-0479A31C9762}"/>
              </a:ext>
            </a:extLst>
          </p:cNvPr>
          <p:cNvSpPr>
            <a:spLocks noGrp="1"/>
          </p:cNvSpPr>
          <p:nvPr>
            <p:ph sz="quarter" idx="14"/>
          </p:nvPr>
        </p:nvSpPr>
        <p:spPr>
          <a:xfrm>
            <a:off x="766763" y="1828800"/>
            <a:ext cx="5084064" cy="4278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5" name="Column Divider" descr="Column Divider">
            <a:extLst>
              <a:ext uri="{FF2B5EF4-FFF2-40B4-BE49-F238E27FC236}">
                <a16:creationId xmlns:a16="http://schemas.microsoft.com/office/drawing/2014/main" id="{C3377C95-3E35-473F-8E81-1FDFBEBC758A}"/>
              </a:ext>
            </a:extLst>
          </p:cNvPr>
          <p:cNvCxnSpPr>
            <a:cxnSpLocks/>
          </p:cNvCxnSpPr>
          <p:nvPr userDrawn="1"/>
        </p:nvCxnSpPr>
        <p:spPr>
          <a:xfrm>
            <a:off x="6096002" y="1827721"/>
            <a:ext cx="0" cy="4279392"/>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sp>
        <p:nvSpPr>
          <p:cNvPr id="18" name="Content 2">
            <a:extLst>
              <a:ext uri="{FF2B5EF4-FFF2-40B4-BE49-F238E27FC236}">
                <a16:creationId xmlns:a16="http://schemas.microsoft.com/office/drawing/2014/main" id="{22A9895A-06CA-46D6-B3EB-7038E6493585}"/>
              </a:ext>
            </a:extLst>
          </p:cNvPr>
          <p:cNvSpPr>
            <a:spLocks noGrp="1"/>
          </p:cNvSpPr>
          <p:nvPr>
            <p:ph sz="quarter" idx="15"/>
          </p:nvPr>
        </p:nvSpPr>
        <p:spPr>
          <a:xfrm>
            <a:off x="6347165" y="1828800"/>
            <a:ext cx="5084064" cy="4278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Slide Number">
            <a:extLst>
              <a:ext uri="{FF2B5EF4-FFF2-40B4-BE49-F238E27FC236}">
                <a16:creationId xmlns:a16="http://schemas.microsoft.com/office/drawing/2014/main" id="{283AD0B3-8B9E-384F-BE6B-7400CAFC9F2F}"/>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
        <p:nvSpPr>
          <p:cNvPr id="16" name="Footer">
            <a:extLst>
              <a:ext uri="{FF2B5EF4-FFF2-40B4-BE49-F238E27FC236}">
                <a16:creationId xmlns:a16="http://schemas.microsoft.com/office/drawing/2014/main" id="{1AB0EF40-5295-EF4A-B110-EB440EE86C0C}"/>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a:t>Copyright © 2020, Oracle and/or its affiliates  |  Confidential: Internal/Restricted/Highly Restricted</a:t>
            </a:r>
            <a:endParaRPr lang="en-US" dirty="0"/>
          </a:p>
        </p:txBody>
      </p:sp>
      <p:sp>
        <p:nvSpPr>
          <p:cNvPr id="4" name="Date">
            <a:extLst>
              <a:ext uri="{FF2B5EF4-FFF2-40B4-BE49-F238E27FC236}">
                <a16:creationId xmlns:a16="http://schemas.microsoft.com/office/drawing/2014/main" id="{9A9CDCEC-39F6-4246-8F7F-AED8ADB3C387}"/>
              </a:ext>
            </a:extLst>
          </p:cNvPr>
          <p:cNvSpPr>
            <a:spLocks noGrp="1"/>
          </p:cNvSpPr>
          <p:nvPr>
            <p:ph type="dt" sz="half" idx="13"/>
          </p:nvPr>
        </p:nvSpPr>
        <p:spPr/>
        <p:txBody>
          <a:bodyPr/>
          <a:lstStyle/>
          <a:p>
            <a:r>
              <a:rPr lang="en-US"/>
              <a:t>[Date]</a:t>
            </a:r>
            <a:endParaRPr lang="en-US" dirty="0"/>
          </a:p>
        </p:txBody>
      </p:sp>
    </p:spTree>
    <p:extLst>
      <p:ext uri="{BB962C8B-B14F-4D97-AF65-F5344CB8AC3E}">
        <p14:creationId xmlns:p14="http://schemas.microsoft.com/office/powerpoint/2010/main" val="301859144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Light - Title 3 Column">
    <p:bg>
      <p:bgRef idx="1001">
        <a:schemeClr val="bg1"/>
      </p:bgRef>
    </p:bg>
    <p:spTree>
      <p:nvGrpSpPr>
        <p:cNvPr id="1" name=""/>
        <p:cNvGrpSpPr/>
        <p:nvPr/>
      </p:nvGrpSpPr>
      <p:grpSpPr>
        <a:xfrm>
          <a:off x="0" y="0"/>
          <a:ext cx="0" cy="0"/>
          <a:chOff x="0" y="0"/>
          <a:chExt cx="0" cy="0"/>
        </a:xfrm>
      </p:grpSpPr>
      <p:pic>
        <p:nvPicPr>
          <p:cNvPr id="14" name="Cloud">
            <a:extLst>
              <a:ext uri="{FF2B5EF4-FFF2-40B4-BE49-F238E27FC236}">
                <a16:creationId xmlns:a16="http://schemas.microsoft.com/office/drawing/2014/main" id="{7C2C8825-3412-4D62-BD4E-57B025A1FFF5}"/>
              </a:ext>
              <a:ext uri="{C183D7F6-B498-43B3-948B-1728B52AA6E4}">
                <adec:decorative xmlns:adec="http://schemas.microsoft.com/office/drawing/2017/decorative" val="1"/>
              </a:ext>
            </a:extLst>
          </p:cNvPr>
          <p:cNvPicPr>
            <a:picLocks noChangeAspect="1"/>
          </p:cNvPicPr>
          <p:nvPr userDrawn="1"/>
        </p:nvPicPr>
        <p:blipFill rotWithShape="1">
          <a:blip r:embed="rId2" cstate="email">
            <a:alphaModFix amt="80000"/>
            <a:extLst>
              <a:ext uri="{28A0092B-C50C-407E-A947-70E740481C1C}">
                <a14:useLocalDpi xmlns:a14="http://schemas.microsoft.com/office/drawing/2010/main" val="0"/>
              </a:ext>
            </a:extLst>
          </a:blip>
          <a:srcRect t="21523" b="29658"/>
          <a:stretch/>
        </p:blipFill>
        <p:spPr>
          <a:xfrm>
            <a:off x="6694964" y="508001"/>
            <a:ext cx="5101904" cy="1319848"/>
          </a:xfrm>
          <a:prstGeom prst="rect">
            <a:avLst/>
          </a:prstGeom>
        </p:spPr>
      </p:pic>
      <p:sp>
        <p:nvSpPr>
          <p:cNvPr id="2" name="Title">
            <a:extLst>
              <a:ext uri="{FF2B5EF4-FFF2-40B4-BE49-F238E27FC236}">
                <a16:creationId xmlns:a16="http://schemas.microsoft.com/office/drawing/2014/main" id="{46BD88C8-DBDA-49C1-B1B7-50F4601E3234}"/>
              </a:ext>
            </a:extLst>
          </p:cNvPr>
          <p:cNvSpPr>
            <a:spLocks noGrp="1"/>
          </p:cNvSpPr>
          <p:nvPr>
            <p:ph type="title" hasCustomPrompt="1"/>
          </p:nvPr>
        </p:nvSpPr>
        <p:spPr>
          <a:xfrm>
            <a:off x="768875" y="508000"/>
            <a:ext cx="10671048" cy="822960"/>
          </a:xfrm>
        </p:spPr>
        <p:txBody>
          <a:bodyPr/>
          <a:lstStyle>
            <a:lvl1pPr>
              <a:defRPr/>
            </a:lvl1pPr>
          </a:lstStyle>
          <a:p>
            <a:r>
              <a:rPr lang="en-US" dirty="0"/>
              <a:t>Title</a:t>
            </a:r>
          </a:p>
        </p:txBody>
      </p:sp>
      <p:sp>
        <p:nvSpPr>
          <p:cNvPr id="6" name="Content">
            <a:extLst>
              <a:ext uri="{FF2B5EF4-FFF2-40B4-BE49-F238E27FC236}">
                <a16:creationId xmlns:a16="http://schemas.microsoft.com/office/drawing/2014/main" id="{238CEDEE-F37B-4496-9270-0479A31C9762}"/>
              </a:ext>
            </a:extLst>
          </p:cNvPr>
          <p:cNvSpPr>
            <a:spLocks noGrp="1"/>
          </p:cNvSpPr>
          <p:nvPr>
            <p:ph sz="quarter" idx="14"/>
          </p:nvPr>
        </p:nvSpPr>
        <p:spPr>
          <a:xfrm>
            <a:off x="768875" y="1828800"/>
            <a:ext cx="3300984" cy="42789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Column Divider" descr="Column Divider">
            <a:extLst>
              <a:ext uri="{FF2B5EF4-FFF2-40B4-BE49-F238E27FC236}">
                <a16:creationId xmlns:a16="http://schemas.microsoft.com/office/drawing/2014/main" id="{B228B4F2-5D6F-42F4-B132-F908BB527268}"/>
              </a:ext>
            </a:extLst>
          </p:cNvPr>
          <p:cNvCxnSpPr>
            <a:cxnSpLocks/>
          </p:cNvCxnSpPr>
          <p:nvPr userDrawn="1"/>
        </p:nvCxnSpPr>
        <p:spPr>
          <a:xfrm>
            <a:off x="4266452" y="1828800"/>
            <a:ext cx="0" cy="4279392"/>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sp>
        <p:nvSpPr>
          <p:cNvPr id="17" name="Content 2">
            <a:extLst>
              <a:ext uri="{FF2B5EF4-FFF2-40B4-BE49-F238E27FC236}">
                <a16:creationId xmlns:a16="http://schemas.microsoft.com/office/drawing/2014/main" id="{B35B41AC-36CF-4A0C-BED4-7D06B0F6E2ED}"/>
              </a:ext>
            </a:extLst>
          </p:cNvPr>
          <p:cNvSpPr>
            <a:spLocks noGrp="1"/>
          </p:cNvSpPr>
          <p:nvPr>
            <p:ph sz="quarter" idx="16"/>
          </p:nvPr>
        </p:nvSpPr>
        <p:spPr>
          <a:xfrm>
            <a:off x="4455821" y="1828800"/>
            <a:ext cx="3300984" cy="42789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2" name="Column Divider 2" descr="Column Divider">
            <a:extLst>
              <a:ext uri="{FF2B5EF4-FFF2-40B4-BE49-F238E27FC236}">
                <a16:creationId xmlns:a16="http://schemas.microsoft.com/office/drawing/2014/main" id="{43000B2C-7C76-4F07-AF50-5F3019C384BC}"/>
              </a:ext>
            </a:extLst>
          </p:cNvPr>
          <p:cNvCxnSpPr>
            <a:cxnSpLocks/>
          </p:cNvCxnSpPr>
          <p:nvPr userDrawn="1"/>
        </p:nvCxnSpPr>
        <p:spPr>
          <a:xfrm>
            <a:off x="7946174" y="1828800"/>
            <a:ext cx="0" cy="4279392"/>
          </a:xfrm>
          <a:prstGeom prst="line">
            <a:avLst/>
          </a:prstGeom>
          <a:ln w="19050" cap="flat">
            <a:solidFill>
              <a:srgbClr val="8B8580">
                <a:alpha val="24706"/>
              </a:srgbClr>
            </a:solidFill>
            <a:prstDash val="solid"/>
          </a:ln>
        </p:spPr>
        <p:style>
          <a:lnRef idx="1">
            <a:schemeClr val="accent1"/>
          </a:lnRef>
          <a:fillRef idx="0">
            <a:schemeClr val="accent1"/>
          </a:fillRef>
          <a:effectRef idx="0">
            <a:schemeClr val="accent1"/>
          </a:effectRef>
          <a:fontRef idx="minor">
            <a:schemeClr val="tx1"/>
          </a:fontRef>
        </p:style>
      </p:cxnSp>
      <p:sp>
        <p:nvSpPr>
          <p:cNvPr id="18" name="Content 3">
            <a:extLst>
              <a:ext uri="{FF2B5EF4-FFF2-40B4-BE49-F238E27FC236}">
                <a16:creationId xmlns:a16="http://schemas.microsoft.com/office/drawing/2014/main" id="{22A9895A-06CA-46D6-B3EB-7038E6493585}"/>
              </a:ext>
            </a:extLst>
          </p:cNvPr>
          <p:cNvSpPr>
            <a:spLocks noGrp="1"/>
          </p:cNvSpPr>
          <p:nvPr>
            <p:ph sz="quarter" idx="15"/>
          </p:nvPr>
        </p:nvSpPr>
        <p:spPr>
          <a:xfrm>
            <a:off x="8135542" y="1828800"/>
            <a:ext cx="3300984" cy="42789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Slide Number">
            <a:extLst>
              <a:ext uri="{FF2B5EF4-FFF2-40B4-BE49-F238E27FC236}">
                <a16:creationId xmlns:a16="http://schemas.microsoft.com/office/drawing/2014/main" id="{283AD0B3-8B9E-384F-BE6B-7400CAFC9F2F}"/>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
        <p:nvSpPr>
          <p:cNvPr id="16" name="Footer">
            <a:extLst>
              <a:ext uri="{FF2B5EF4-FFF2-40B4-BE49-F238E27FC236}">
                <a16:creationId xmlns:a16="http://schemas.microsoft.com/office/drawing/2014/main" id="{1AB0EF40-5295-EF4A-B110-EB440EE86C0C}"/>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a:t>Copyright © 2020, Oracle and/or its affiliates  |  Confidential: Internal/Restricted/Highly Restricted</a:t>
            </a:r>
            <a:endParaRPr lang="en-US" dirty="0"/>
          </a:p>
        </p:txBody>
      </p:sp>
      <p:sp>
        <p:nvSpPr>
          <p:cNvPr id="4" name="Date">
            <a:extLst>
              <a:ext uri="{FF2B5EF4-FFF2-40B4-BE49-F238E27FC236}">
                <a16:creationId xmlns:a16="http://schemas.microsoft.com/office/drawing/2014/main" id="{9A9CDCEC-39F6-4246-8F7F-AED8ADB3C387}"/>
              </a:ext>
            </a:extLst>
          </p:cNvPr>
          <p:cNvSpPr>
            <a:spLocks noGrp="1"/>
          </p:cNvSpPr>
          <p:nvPr>
            <p:ph type="dt" sz="half" idx="13"/>
          </p:nvPr>
        </p:nvSpPr>
        <p:spPr/>
        <p:txBody>
          <a:bodyPr/>
          <a:lstStyle/>
          <a:p>
            <a:r>
              <a:rPr lang="en-US"/>
              <a:t>[Date]</a:t>
            </a:r>
            <a:endParaRPr lang="en-US" dirty="0"/>
          </a:p>
        </p:txBody>
      </p:sp>
    </p:spTree>
    <p:extLst>
      <p:ext uri="{BB962C8B-B14F-4D97-AF65-F5344CB8AC3E}">
        <p14:creationId xmlns:p14="http://schemas.microsoft.com/office/powerpoint/2010/main" val="371060678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Dark - Title 3 Column">
    <p:bg>
      <p:bgRef idx="1001">
        <a:schemeClr val="bg1"/>
      </p:bgRef>
    </p:bg>
    <p:spTree>
      <p:nvGrpSpPr>
        <p:cNvPr id="1" name=""/>
        <p:cNvGrpSpPr/>
        <p:nvPr/>
      </p:nvGrpSpPr>
      <p:grpSpPr>
        <a:xfrm>
          <a:off x="0" y="0"/>
          <a:ext cx="0" cy="0"/>
          <a:chOff x="0" y="0"/>
          <a:chExt cx="0" cy="0"/>
        </a:xfrm>
      </p:grpSpPr>
      <p:pic>
        <p:nvPicPr>
          <p:cNvPr id="15" name="Cloud">
            <a:extLst>
              <a:ext uri="{FF2B5EF4-FFF2-40B4-BE49-F238E27FC236}">
                <a16:creationId xmlns:a16="http://schemas.microsoft.com/office/drawing/2014/main" id="{9578FC7C-07D5-4627-B462-5650F01C9D23}"/>
              </a:ext>
              <a:ext uri="{C183D7F6-B498-43B3-948B-1728B52AA6E4}">
                <adec:decorative xmlns:adec="http://schemas.microsoft.com/office/drawing/2017/decorative" val="1"/>
              </a:ext>
            </a:extLst>
          </p:cNvPr>
          <p:cNvPicPr>
            <a:picLocks noChangeAspect="1"/>
          </p:cNvPicPr>
          <p:nvPr userDrawn="1"/>
        </p:nvPicPr>
        <p:blipFill rotWithShape="1">
          <a:blip r:embed="rId2" cstate="email">
            <a:alphaModFix amt="80000"/>
            <a:extLst>
              <a:ext uri="{28A0092B-C50C-407E-A947-70E740481C1C}">
                <a14:useLocalDpi xmlns:a14="http://schemas.microsoft.com/office/drawing/2010/main" val="0"/>
              </a:ext>
            </a:extLst>
          </a:blip>
          <a:srcRect t="27244" b="23937"/>
          <a:stretch/>
        </p:blipFill>
        <p:spPr bwMode="invGray">
          <a:xfrm>
            <a:off x="6694964" y="508000"/>
            <a:ext cx="5101904" cy="1319849"/>
          </a:xfrm>
          <a:prstGeom prst="rect">
            <a:avLst/>
          </a:prstGeom>
        </p:spPr>
      </p:pic>
      <p:sp>
        <p:nvSpPr>
          <p:cNvPr id="2" name="Title">
            <a:extLst>
              <a:ext uri="{FF2B5EF4-FFF2-40B4-BE49-F238E27FC236}">
                <a16:creationId xmlns:a16="http://schemas.microsoft.com/office/drawing/2014/main" id="{46BD88C8-DBDA-49C1-B1B7-50F4601E3234}"/>
              </a:ext>
            </a:extLst>
          </p:cNvPr>
          <p:cNvSpPr>
            <a:spLocks noGrp="1"/>
          </p:cNvSpPr>
          <p:nvPr>
            <p:ph type="title" hasCustomPrompt="1"/>
          </p:nvPr>
        </p:nvSpPr>
        <p:spPr>
          <a:xfrm>
            <a:off x="768875" y="508000"/>
            <a:ext cx="10671048" cy="822960"/>
          </a:xfrm>
        </p:spPr>
        <p:txBody>
          <a:bodyPr/>
          <a:lstStyle>
            <a:lvl1pPr>
              <a:defRPr/>
            </a:lvl1pPr>
          </a:lstStyle>
          <a:p>
            <a:r>
              <a:rPr lang="en-US" dirty="0"/>
              <a:t>Title</a:t>
            </a:r>
          </a:p>
        </p:txBody>
      </p:sp>
      <p:sp>
        <p:nvSpPr>
          <p:cNvPr id="6" name="Content">
            <a:extLst>
              <a:ext uri="{FF2B5EF4-FFF2-40B4-BE49-F238E27FC236}">
                <a16:creationId xmlns:a16="http://schemas.microsoft.com/office/drawing/2014/main" id="{238CEDEE-F37B-4496-9270-0479A31C9762}"/>
              </a:ext>
            </a:extLst>
          </p:cNvPr>
          <p:cNvSpPr>
            <a:spLocks noGrp="1"/>
          </p:cNvSpPr>
          <p:nvPr>
            <p:ph sz="quarter" idx="14"/>
          </p:nvPr>
        </p:nvSpPr>
        <p:spPr>
          <a:xfrm>
            <a:off x="768875" y="1828166"/>
            <a:ext cx="3300984" cy="42789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Column Divider" descr="Column Divider">
            <a:extLst>
              <a:ext uri="{FF2B5EF4-FFF2-40B4-BE49-F238E27FC236}">
                <a16:creationId xmlns:a16="http://schemas.microsoft.com/office/drawing/2014/main" id="{B228B4F2-5D6F-42F4-B132-F908BB527268}"/>
              </a:ext>
            </a:extLst>
          </p:cNvPr>
          <p:cNvCxnSpPr>
            <a:cxnSpLocks/>
          </p:cNvCxnSpPr>
          <p:nvPr userDrawn="1"/>
        </p:nvCxnSpPr>
        <p:spPr>
          <a:xfrm>
            <a:off x="4266452" y="1828800"/>
            <a:ext cx="0" cy="4279392"/>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sp>
        <p:nvSpPr>
          <p:cNvPr id="17" name="Content 2">
            <a:extLst>
              <a:ext uri="{FF2B5EF4-FFF2-40B4-BE49-F238E27FC236}">
                <a16:creationId xmlns:a16="http://schemas.microsoft.com/office/drawing/2014/main" id="{B35B41AC-36CF-4A0C-BED4-7D06B0F6E2ED}"/>
              </a:ext>
            </a:extLst>
          </p:cNvPr>
          <p:cNvSpPr>
            <a:spLocks noGrp="1"/>
          </p:cNvSpPr>
          <p:nvPr>
            <p:ph sz="quarter" idx="16"/>
          </p:nvPr>
        </p:nvSpPr>
        <p:spPr>
          <a:xfrm>
            <a:off x="4455821" y="1828166"/>
            <a:ext cx="3300984" cy="42789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2" name="Column Divider 2" descr="Column Divider">
            <a:extLst>
              <a:ext uri="{FF2B5EF4-FFF2-40B4-BE49-F238E27FC236}">
                <a16:creationId xmlns:a16="http://schemas.microsoft.com/office/drawing/2014/main" id="{43000B2C-7C76-4F07-AF50-5F3019C384BC}"/>
              </a:ext>
            </a:extLst>
          </p:cNvPr>
          <p:cNvCxnSpPr>
            <a:cxnSpLocks/>
          </p:cNvCxnSpPr>
          <p:nvPr userDrawn="1"/>
        </p:nvCxnSpPr>
        <p:spPr>
          <a:xfrm>
            <a:off x="7946174" y="1828800"/>
            <a:ext cx="0" cy="4279392"/>
          </a:xfrm>
          <a:prstGeom prst="line">
            <a:avLst/>
          </a:prstGeom>
          <a:ln w="19050" cap="flat">
            <a:solidFill>
              <a:srgbClr val="8B8580">
                <a:alpha val="24706"/>
              </a:srgbClr>
            </a:solidFill>
            <a:prstDash val="solid"/>
          </a:ln>
        </p:spPr>
        <p:style>
          <a:lnRef idx="1">
            <a:schemeClr val="accent1"/>
          </a:lnRef>
          <a:fillRef idx="0">
            <a:schemeClr val="accent1"/>
          </a:fillRef>
          <a:effectRef idx="0">
            <a:schemeClr val="accent1"/>
          </a:effectRef>
          <a:fontRef idx="minor">
            <a:schemeClr val="tx1"/>
          </a:fontRef>
        </p:style>
      </p:cxnSp>
      <p:sp>
        <p:nvSpPr>
          <p:cNvPr id="18" name="Content 3">
            <a:extLst>
              <a:ext uri="{FF2B5EF4-FFF2-40B4-BE49-F238E27FC236}">
                <a16:creationId xmlns:a16="http://schemas.microsoft.com/office/drawing/2014/main" id="{22A9895A-06CA-46D6-B3EB-7038E6493585}"/>
              </a:ext>
            </a:extLst>
          </p:cNvPr>
          <p:cNvSpPr>
            <a:spLocks noGrp="1"/>
          </p:cNvSpPr>
          <p:nvPr>
            <p:ph sz="quarter" idx="15"/>
          </p:nvPr>
        </p:nvSpPr>
        <p:spPr>
          <a:xfrm>
            <a:off x="8135542" y="1828166"/>
            <a:ext cx="3300984" cy="42789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Slide Number">
            <a:extLst>
              <a:ext uri="{FF2B5EF4-FFF2-40B4-BE49-F238E27FC236}">
                <a16:creationId xmlns:a16="http://schemas.microsoft.com/office/drawing/2014/main" id="{283AD0B3-8B9E-384F-BE6B-7400CAFC9F2F}"/>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
        <p:nvSpPr>
          <p:cNvPr id="16" name="Footer">
            <a:extLst>
              <a:ext uri="{FF2B5EF4-FFF2-40B4-BE49-F238E27FC236}">
                <a16:creationId xmlns:a16="http://schemas.microsoft.com/office/drawing/2014/main" id="{1AB0EF40-5295-EF4A-B110-EB440EE86C0C}"/>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a:t>Copyright © 2020, Oracle and/or its affiliates  |  Confidential: Internal/Restricted/Highly Restricted</a:t>
            </a:r>
            <a:endParaRPr lang="en-US" dirty="0"/>
          </a:p>
        </p:txBody>
      </p:sp>
      <p:sp>
        <p:nvSpPr>
          <p:cNvPr id="4" name="Date">
            <a:extLst>
              <a:ext uri="{FF2B5EF4-FFF2-40B4-BE49-F238E27FC236}">
                <a16:creationId xmlns:a16="http://schemas.microsoft.com/office/drawing/2014/main" id="{9A9CDCEC-39F6-4246-8F7F-AED8ADB3C387}"/>
              </a:ext>
            </a:extLst>
          </p:cNvPr>
          <p:cNvSpPr>
            <a:spLocks noGrp="1"/>
          </p:cNvSpPr>
          <p:nvPr>
            <p:ph type="dt" sz="half" idx="13"/>
          </p:nvPr>
        </p:nvSpPr>
        <p:spPr/>
        <p:txBody>
          <a:bodyPr/>
          <a:lstStyle/>
          <a:p>
            <a:r>
              <a:rPr lang="en-US"/>
              <a:t>[Date]</a:t>
            </a:r>
            <a:endParaRPr lang="en-US" dirty="0"/>
          </a:p>
        </p:txBody>
      </p:sp>
    </p:spTree>
    <p:extLst>
      <p:ext uri="{BB962C8B-B14F-4D97-AF65-F5344CB8AC3E}">
        <p14:creationId xmlns:p14="http://schemas.microsoft.com/office/powerpoint/2010/main" val="66528690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Light - Title/Subtitle 3 Column">
    <p:spTree>
      <p:nvGrpSpPr>
        <p:cNvPr id="1" name=""/>
        <p:cNvGrpSpPr/>
        <p:nvPr/>
      </p:nvGrpSpPr>
      <p:grpSpPr>
        <a:xfrm>
          <a:off x="0" y="0"/>
          <a:ext cx="0" cy="0"/>
          <a:chOff x="0" y="0"/>
          <a:chExt cx="0" cy="0"/>
        </a:xfrm>
      </p:grpSpPr>
      <p:pic>
        <p:nvPicPr>
          <p:cNvPr id="20" name="Cloud">
            <a:extLst>
              <a:ext uri="{FF2B5EF4-FFF2-40B4-BE49-F238E27FC236}">
                <a16:creationId xmlns:a16="http://schemas.microsoft.com/office/drawing/2014/main" id="{44BFF552-E298-460D-8CC2-4C3859304846}"/>
              </a:ext>
              <a:ext uri="{C183D7F6-B498-43B3-948B-1728B52AA6E4}">
                <adec:decorative xmlns:adec="http://schemas.microsoft.com/office/drawing/2017/decorative" val="1"/>
              </a:ext>
            </a:extLst>
          </p:cNvPr>
          <p:cNvPicPr>
            <a:picLocks noChangeAspect="1"/>
          </p:cNvPicPr>
          <p:nvPr userDrawn="1"/>
        </p:nvPicPr>
        <p:blipFill rotWithShape="1">
          <a:blip r:embed="rId2" cstate="email">
            <a:alphaModFix amt="80000"/>
            <a:extLst>
              <a:ext uri="{28A0092B-C50C-407E-A947-70E740481C1C}">
                <a14:useLocalDpi xmlns:a14="http://schemas.microsoft.com/office/drawing/2010/main" val="0"/>
              </a:ext>
            </a:extLst>
          </a:blip>
          <a:srcRect t="21523" b="31721"/>
          <a:stretch/>
        </p:blipFill>
        <p:spPr>
          <a:xfrm>
            <a:off x="6694964" y="508001"/>
            <a:ext cx="5101904" cy="1264092"/>
          </a:xfrm>
          <a:prstGeom prst="rect">
            <a:avLst/>
          </a:prstGeom>
        </p:spPr>
      </p:pic>
      <p:sp>
        <p:nvSpPr>
          <p:cNvPr id="30" name="Title">
            <a:extLst>
              <a:ext uri="{FF2B5EF4-FFF2-40B4-BE49-F238E27FC236}">
                <a16:creationId xmlns:a16="http://schemas.microsoft.com/office/drawing/2014/main" id="{B798445E-3B2E-534C-BFFA-8DEA65B69CA1}"/>
              </a:ext>
            </a:extLst>
          </p:cNvPr>
          <p:cNvSpPr>
            <a:spLocks noGrp="1"/>
          </p:cNvSpPr>
          <p:nvPr>
            <p:ph type="title" hasCustomPrompt="1"/>
          </p:nvPr>
        </p:nvSpPr>
        <p:spPr>
          <a:xfrm>
            <a:off x="766763" y="508000"/>
            <a:ext cx="10671048" cy="492103"/>
          </a:xfrm>
        </p:spPr>
        <p:txBody>
          <a:bodyPr vert="horz" lIns="0" tIns="0" rIns="0" bIns="0" rtlCol="0" anchor="b">
            <a:noAutofit/>
          </a:bodyPr>
          <a:lstStyle>
            <a:lvl1pPr>
              <a:defRPr lang="en-US" sz="2400" b="1" i="0" baseline="0">
                <a:latin typeface="Oracle Sans" panose="020B0503020204020204" pitchFamily="34" charset="0"/>
                <a:ea typeface="+mn-ea"/>
                <a:cs typeface="Oracle Sans" panose="020B0503020204020204" pitchFamily="34" charset="0"/>
              </a:defRPr>
            </a:lvl1pPr>
          </a:lstStyle>
          <a:p>
            <a:pPr marL="0" lvl="0" indent="0">
              <a:spcBef>
                <a:spcPts val="1000"/>
              </a:spcBef>
              <a:buFont typeface="Arial" panose="020B0604020202020204" pitchFamily="34" charset="0"/>
            </a:pPr>
            <a:r>
              <a:rPr lang="en-US" dirty="0"/>
              <a:t>Title</a:t>
            </a:r>
          </a:p>
        </p:txBody>
      </p:sp>
      <p:sp>
        <p:nvSpPr>
          <p:cNvPr id="3" name="Subtitle">
            <a:extLst>
              <a:ext uri="{FF2B5EF4-FFF2-40B4-BE49-F238E27FC236}">
                <a16:creationId xmlns:a16="http://schemas.microsoft.com/office/drawing/2014/main" id="{46A3BF75-E03A-3149-A8B6-C22593F32B62}"/>
              </a:ext>
            </a:extLst>
          </p:cNvPr>
          <p:cNvSpPr>
            <a:spLocks noGrp="1"/>
          </p:cNvSpPr>
          <p:nvPr>
            <p:ph type="body" sz="quarter" idx="11" hasCustomPrompt="1"/>
          </p:nvPr>
        </p:nvSpPr>
        <p:spPr>
          <a:xfrm>
            <a:off x="766763" y="1014984"/>
            <a:ext cx="10671048" cy="330540"/>
          </a:xfrm>
          <a:prstGeom prst="rect">
            <a:avLst/>
          </a:prstGeom>
        </p:spPr>
        <p:txBody>
          <a:bodyPr lIns="0">
            <a:noAutofit/>
          </a:bodyPr>
          <a:lstStyle>
            <a:lvl1pPr marL="0" indent="0">
              <a:spcAft>
                <a:spcPts val="0"/>
              </a:spcAft>
              <a:buNone/>
              <a:defRPr sz="2000" b="0" i="0">
                <a:latin typeface="Oracle Sans" panose="020B0503020204020204" pitchFamily="34" charset="0"/>
                <a:cs typeface="Oracle Sans" panose="020B0503020204020204" pitchFamily="34" charset="0"/>
              </a:defRPr>
            </a:lvl1pPr>
          </a:lstStyle>
          <a:p>
            <a:pPr lvl="0"/>
            <a:r>
              <a:rPr lang="en-US" dirty="0"/>
              <a:t>Subtitle</a:t>
            </a:r>
          </a:p>
        </p:txBody>
      </p:sp>
      <p:sp>
        <p:nvSpPr>
          <p:cNvPr id="6" name="Content">
            <a:extLst>
              <a:ext uri="{FF2B5EF4-FFF2-40B4-BE49-F238E27FC236}">
                <a16:creationId xmlns:a16="http://schemas.microsoft.com/office/drawing/2014/main" id="{238CEDEE-F37B-4496-9270-0479A31C9762}"/>
              </a:ext>
            </a:extLst>
          </p:cNvPr>
          <p:cNvSpPr>
            <a:spLocks noGrp="1"/>
          </p:cNvSpPr>
          <p:nvPr>
            <p:ph sz="quarter" idx="14"/>
          </p:nvPr>
        </p:nvSpPr>
        <p:spPr>
          <a:xfrm>
            <a:off x="766763" y="1828800"/>
            <a:ext cx="3300984" cy="4278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5" name="Column Divider" descr="Column Divider">
            <a:extLst>
              <a:ext uri="{FF2B5EF4-FFF2-40B4-BE49-F238E27FC236}">
                <a16:creationId xmlns:a16="http://schemas.microsoft.com/office/drawing/2014/main" id="{C3377C95-3E35-473F-8E81-1FDFBEBC758A}"/>
              </a:ext>
            </a:extLst>
          </p:cNvPr>
          <p:cNvCxnSpPr>
            <a:cxnSpLocks/>
          </p:cNvCxnSpPr>
          <p:nvPr userDrawn="1"/>
        </p:nvCxnSpPr>
        <p:spPr>
          <a:xfrm>
            <a:off x="4264155" y="1828800"/>
            <a:ext cx="0" cy="4278313"/>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sp>
        <p:nvSpPr>
          <p:cNvPr id="18" name="Content 2">
            <a:extLst>
              <a:ext uri="{FF2B5EF4-FFF2-40B4-BE49-F238E27FC236}">
                <a16:creationId xmlns:a16="http://schemas.microsoft.com/office/drawing/2014/main" id="{22A9895A-06CA-46D6-B3EB-7038E6493585}"/>
              </a:ext>
            </a:extLst>
          </p:cNvPr>
          <p:cNvSpPr>
            <a:spLocks noGrp="1"/>
          </p:cNvSpPr>
          <p:nvPr>
            <p:ph sz="quarter" idx="15"/>
          </p:nvPr>
        </p:nvSpPr>
        <p:spPr>
          <a:xfrm>
            <a:off x="4451227" y="1828800"/>
            <a:ext cx="3300984" cy="4278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23" name="Column Divider 2" descr="Column Divider">
            <a:extLst>
              <a:ext uri="{FF2B5EF4-FFF2-40B4-BE49-F238E27FC236}">
                <a16:creationId xmlns:a16="http://schemas.microsoft.com/office/drawing/2014/main" id="{A70D9BB7-9BB9-40BD-84D2-8EE238E044D3}"/>
              </a:ext>
            </a:extLst>
          </p:cNvPr>
          <p:cNvCxnSpPr>
            <a:cxnSpLocks/>
          </p:cNvCxnSpPr>
          <p:nvPr userDrawn="1"/>
        </p:nvCxnSpPr>
        <p:spPr>
          <a:xfrm>
            <a:off x="7939283" y="1828800"/>
            <a:ext cx="0" cy="4278313"/>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sp>
        <p:nvSpPr>
          <p:cNvPr id="21" name="Content 3">
            <a:extLst>
              <a:ext uri="{FF2B5EF4-FFF2-40B4-BE49-F238E27FC236}">
                <a16:creationId xmlns:a16="http://schemas.microsoft.com/office/drawing/2014/main" id="{58EF7396-F6CE-404A-B85F-455D3F5341AE}"/>
              </a:ext>
            </a:extLst>
          </p:cNvPr>
          <p:cNvSpPr>
            <a:spLocks noGrp="1"/>
          </p:cNvSpPr>
          <p:nvPr>
            <p:ph sz="quarter" idx="16"/>
          </p:nvPr>
        </p:nvSpPr>
        <p:spPr>
          <a:xfrm>
            <a:off x="8126355" y="1828800"/>
            <a:ext cx="3300984" cy="4278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Slide Number">
            <a:extLst>
              <a:ext uri="{FF2B5EF4-FFF2-40B4-BE49-F238E27FC236}">
                <a16:creationId xmlns:a16="http://schemas.microsoft.com/office/drawing/2014/main" id="{283AD0B3-8B9E-384F-BE6B-7400CAFC9F2F}"/>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
        <p:nvSpPr>
          <p:cNvPr id="16" name="Footer">
            <a:extLst>
              <a:ext uri="{FF2B5EF4-FFF2-40B4-BE49-F238E27FC236}">
                <a16:creationId xmlns:a16="http://schemas.microsoft.com/office/drawing/2014/main" id="{1AB0EF40-5295-EF4A-B110-EB440EE86C0C}"/>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a:t>Copyright © 2020, Oracle and/or its affiliates  |  Confidential: Internal/Restricted/Highly Restricted</a:t>
            </a:r>
            <a:endParaRPr lang="en-US" dirty="0"/>
          </a:p>
        </p:txBody>
      </p:sp>
      <p:sp>
        <p:nvSpPr>
          <p:cNvPr id="4" name="Date">
            <a:extLst>
              <a:ext uri="{FF2B5EF4-FFF2-40B4-BE49-F238E27FC236}">
                <a16:creationId xmlns:a16="http://schemas.microsoft.com/office/drawing/2014/main" id="{9A9CDCEC-39F6-4246-8F7F-AED8ADB3C387}"/>
              </a:ext>
            </a:extLst>
          </p:cNvPr>
          <p:cNvSpPr>
            <a:spLocks noGrp="1"/>
          </p:cNvSpPr>
          <p:nvPr>
            <p:ph type="dt" sz="half" idx="13"/>
          </p:nvPr>
        </p:nvSpPr>
        <p:spPr/>
        <p:txBody>
          <a:bodyPr/>
          <a:lstStyle/>
          <a:p>
            <a:r>
              <a:rPr lang="en-US"/>
              <a:t>[Date]</a:t>
            </a:r>
            <a:endParaRPr lang="en-US" dirty="0"/>
          </a:p>
        </p:txBody>
      </p:sp>
    </p:spTree>
    <p:extLst>
      <p:ext uri="{BB962C8B-B14F-4D97-AF65-F5344CB8AC3E}">
        <p14:creationId xmlns:p14="http://schemas.microsoft.com/office/powerpoint/2010/main" val="18004488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Dark - Title/Subtitle 3 Column">
    <p:bg>
      <p:bgRef idx="1001">
        <a:schemeClr val="bg1"/>
      </p:bgRef>
    </p:bg>
    <p:spTree>
      <p:nvGrpSpPr>
        <p:cNvPr id="1" name=""/>
        <p:cNvGrpSpPr/>
        <p:nvPr/>
      </p:nvGrpSpPr>
      <p:grpSpPr>
        <a:xfrm>
          <a:off x="0" y="0"/>
          <a:ext cx="0" cy="0"/>
          <a:chOff x="0" y="0"/>
          <a:chExt cx="0" cy="0"/>
        </a:xfrm>
      </p:grpSpPr>
      <p:pic>
        <p:nvPicPr>
          <p:cNvPr id="24" name="Cloud">
            <a:extLst>
              <a:ext uri="{FF2B5EF4-FFF2-40B4-BE49-F238E27FC236}">
                <a16:creationId xmlns:a16="http://schemas.microsoft.com/office/drawing/2014/main" id="{D80766F8-9A99-426F-8CE2-1EEC57A8A56F}"/>
              </a:ext>
              <a:ext uri="{C183D7F6-B498-43B3-948B-1728B52AA6E4}">
                <adec:decorative xmlns:adec="http://schemas.microsoft.com/office/drawing/2017/decorative" val="1"/>
              </a:ext>
            </a:extLst>
          </p:cNvPr>
          <p:cNvPicPr>
            <a:picLocks noChangeAspect="1"/>
          </p:cNvPicPr>
          <p:nvPr userDrawn="1"/>
        </p:nvPicPr>
        <p:blipFill rotWithShape="1">
          <a:blip r:embed="rId2" cstate="email">
            <a:alphaModFix amt="80000"/>
            <a:extLst>
              <a:ext uri="{28A0092B-C50C-407E-A947-70E740481C1C}">
                <a14:useLocalDpi xmlns:a14="http://schemas.microsoft.com/office/drawing/2010/main" val="0"/>
              </a:ext>
            </a:extLst>
          </a:blip>
          <a:srcRect t="27244" b="25737"/>
          <a:stretch/>
        </p:blipFill>
        <p:spPr bwMode="invGray">
          <a:xfrm>
            <a:off x="6694964" y="508001"/>
            <a:ext cx="5101904" cy="1271180"/>
          </a:xfrm>
          <a:prstGeom prst="rect">
            <a:avLst/>
          </a:prstGeom>
        </p:spPr>
      </p:pic>
      <p:sp>
        <p:nvSpPr>
          <p:cNvPr id="30" name="Title">
            <a:extLst>
              <a:ext uri="{FF2B5EF4-FFF2-40B4-BE49-F238E27FC236}">
                <a16:creationId xmlns:a16="http://schemas.microsoft.com/office/drawing/2014/main" id="{B798445E-3B2E-534C-BFFA-8DEA65B69CA1}"/>
              </a:ext>
            </a:extLst>
          </p:cNvPr>
          <p:cNvSpPr>
            <a:spLocks noGrp="1"/>
          </p:cNvSpPr>
          <p:nvPr>
            <p:ph type="title" hasCustomPrompt="1"/>
          </p:nvPr>
        </p:nvSpPr>
        <p:spPr>
          <a:xfrm>
            <a:off x="766763" y="508000"/>
            <a:ext cx="10671048" cy="492103"/>
          </a:xfrm>
        </p:spPr>
        <p:txBody>
          <a:bodyPr vert="horz" lIns="0" tIns="0" rIns="0" bIns="0" rtlCol="0" anchor="b">
            <a:noAutofit/>
          </a:bodyPr>
          <a:lstStyle>
            <a:lvl1pPr>
              <a:defRPr lang="en-US" sz="2400" b="1" i="0" baseline="0">
                <a:latin typeface="Oracle Sans" panose="020B0503020204020204" pitchFamily="34" charset="0"/>
                <a:ea typeface="+mn-ea"/>
                <a:cs typeface="Oracle Sans" panose="020B0503020204020204" pitchFamily="34" charset="0"/>
              </a:defRPr>
            </a:lvl1pPr>
          </a:lstStyle>
          <a:p>
            <a:pPr marL="0" lvl="0" indent="0">
              <a:spcBef>
                <a:spcPts val="1000"/>
              </a:spcBef>
              <a:buFont typeface="Arial" panose="020B0604020202020204" pitchFamily="34" charset="0"/>
            </a:pPr>
            <a:r>
              <a:rPr lang="en-US" dirty="0"/>
              <a:t>Title</a:t>
            </a:r>
          </a:p>
        </p:txBody>
      </p:sp>
      <p:sp>
        <p:nvSpPr>
          <p:cNvPr id="3" name="Subtitle">
            <a:extLst>
              <a:ext uri="{FF2B5EF4-FFF2-40B4-BE49-F238E27FC236}">
                <a16:creationId xmlns:a16="http://schemas.microsoft.com/office/drawing/2014/main" id="{46A3BF75-E03A-3149-A8B6-C22593F32B62}"/>
              </a:ext>
            </a:extLst>
          </p:cNvPr>
          <p:cNvSpPr>
            <a:spLocks noGrp="1"/>
          </p:cNvSpPr>
          <p:nvPr>
            <p:ph type="body" sz="quarter" idx="11" hasCustomPrompt="1"/>
          </p:nvPr>
        </p:nvSpPr>
        <p:spPr>
          <a:xfrm>
            <a:off x="766763" y="1014984"/>
            <a:ext cx="10671048" cy="330540"/>
          </a:xfrm>
          <a:prstGeom prst="rect">
            <a:avLst/>
          </a:prstGeom>
        </p:spPr>
        <p:txBody>
          <a:bodyPr lIns="0">
            <a:noAutofit/>
          </a:bodyPr>
          <a:lstStyle>
            <a:lvl1pPr marL="0" indent="0">
              <a:spcAft>
                <a:spcPts val="0"/>
              </a:spcAft>
              <a:buNone/>
              <a:defRPr sz="2000" b="0" i="0">
                <a:latin typeface="Oracle Sans" panose="020B0503020204020204" pitchFamily="34" charset="0"/>
                <a:cs typeface="Oracle Sans" panose="020B0503020204020204" pitchFamily="34" charset="0"/>
              </a:defRPr>
            </a:lvl1pPr>
          </a:lstStyle>
          <a:p>
            <a:pPr lvl="0"/>
            <a:r>
              <a:rPr lang="en-US" dirty="0"/>
              <a:t>Subtitle</a:t>
            </a:r>
          </a:p>
        </p:txBody>
      </p:sp>
      <p:sp>
        <p:nvSpPr>
          <p:cNvPr id="6" name="Content">
            <a:extLst>
              <a:ext uri="{FF2B5EF4-FFF2-40B4-BE49-F238E27FC236}">
                <a16:creationId xmlns:a16="http://schemas.microsoft.com/office/drawing/2014/main" id="{238CEDEE-F37B-4496-9270-0479A31C9762}"/>
              </a:ext>
            </a:extLst>
          </p:cNvPr>
          <p:cNvSpPr>
            <a:spLocks noGrp="1"/>
          </p:cNvSpPr>
          <p:nvPr>
            <p:ph sz="quarter" idx="14"/>
          </p:nvPr>
        </p:nvSpPr>
        <p:spPr>
          <a:xfrm>
            <a:off x="766763" y="1828801"/>
            <a:ext cx="3300984" cy="42793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5" name="Column Divider" descr="Column Divider">
            <a:extLst>
              <a:ext uri="{FF2B5EF4-FFF2-40B4-BE49-F238E27FC236}">
                <a16:creationId xmlns:a16="http://schemas.microsoft.com/office/drawing/2014/main" id="{C3377C95-3E35-473F-8E81-1FDFBEBC758A}"/>
              </a:ext>
            </a:extLst>
          </p:cNvPr>
          <p:cNvCxnSpPr>
            <a:cxnSpLocks/>
          </p:cNvCxnSpPr>
          <p:nvPr userDrawn="1"/>
        </p:nvCxnSpPr>
        <p:spPr>
          <a:xfrm>
            <a:off x="4264155" y="1828800"/>
            <a:ext cx="0" cy="4279392"/>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sp>
        <p:nvSpPr>
          <p:cNvPr id="18" name="Content 2">
            <a:extLst>
              <a:ext uri="{FF2B5EF4-FFF2-40B4-BE49-F238E27FC236}">
                <a16:creationId xmlns:a16="http://schemas.microsoft.com/office/drawing/2014/main" id="{22A9895A-06CA-46D6-B3EB-7038E6493585}"/>
              </a:ext>
            </a:extLst>
          </p:cNvPr>
          <p:cNvSpPr>
            <a:spLocks noGrp="1"/>
          </p:cNvSpPr>
          <p:nvPr>
            <p:ph sz="quarter" idx="15"/>
          </p:nvPr>
        </p:nvSpPr>
        <p:spPr>
          <a:xfrm>
            <a:off x="4451227" y="1828801"/>
            <a:ext cx="3300984" cy="42793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23" name="Column Divider 2" descr="Column Divider">
            <a:extLst>
              <a:ext uri="{FF2B5EF4-FFF2-40B4-BE49-F238E27FC236}">
                <a16:creationId xmlns:a16="http://schemas.microsoft.com/office/drawing/2014/main" id="{A70D9BB7-9BB9-40BD-84D2-8EE238E044D3}"/>
              </a:ext>
            </a:extLst>
          </p:cNvPr>
          <p:cNvCxnSpPr>
            <a:cxnSpLocks/>
          </p:cNvCxnSpPr>
          <p:nvPr userDrawn="1"/>
        </p:nvCxnSpPr>
        <p:spPr>
          <a:xfrm>
            <a:off x="7939283" y="1828800"/>
            <a:ext cx="0" cy="4279392"/>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sp>
        <p:nvSpPr>
          <p:cNvPr id="21" name="Content 3">
            <a:extLst>
              <a:ext uri="{FF2B5EF4-FFF2-40B4-BE49-F238E27FC236}">
                <a16:creationId xmlns:a16="http://schemas.microsoft.com/office/drawing/2014/main" id="{58EF7396-F6CE-404A-B85F-455D3F5341AE}"/>
              </a:ext>
            </a:extLst>
          </p:cNvPr>
          <p:cNvSpPr>
            <a:spLocks noGrp="1"/>
          </p:cNvSpPr>
          <p:nvPr>
            <p:ph sz="quarter" idx="16"/>
          </p:nvPr>
        </p:nvSpPr>
        <p:spPr>
          <a:xfrm>
            <a:off x="8126355" y="1828801"/>
            <a:ext cx="3300984" cy="42793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Slide Number">
            <a:extLst>
              <a:ext uri="{FF2B5EF4-FFF2-40B4-BE49-F238E27FC236}">
                <a16:creationId xmlns:a16="http://schemas.microsoft.com/office/drawing/2014/main" id="{283AD0B3-8B9E-384F-BE6B-7400CAFC9F2F}"/>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
        <p:nvSpPr>
          <p:cNvPr id="16" name="Footer">
            <a:extLst>
              <a:ext uri="{FF2B5EF4-FFF2-40B4-BE49-F238E27FC236}">
                <a16:creationId xmlns:a16="http://schemas.microsoft.com/office/drawing/2014/main" id="{1AB0EF40-5295-EF4A-B110-EB440EE86C0C}"/>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a:t>Copyright © 2020, Oracle and/or its affiliates  |  Confidential: Internal/Restricted/Highly Restricted</a:t>
            </a:r>
            <a:endParaRPr lang="en-US" dirty="0"/>
          </a:p>
        </p:txBody>
      </p:sp>
      <p:sp>
        <p:nvSpPr>
          <p:cNvPr id="4" name="Date">
            <a:extLst>
              <a:ext uri="{FF2B5EF4-FFF2-40B4-BE49-F238E27FC236}">
                <a16:creationId xmlns:a16="http://schemas.microsoft.com/office/drawing/2014/main" id="{9A9CDCEC-39F6-4246-8F7F-AED8ADB3C387}"/>
              </a:ext>
            </a:extLst>
          </p:cNvPr>
          <p:cNvSpPr>
            <a:spLocks noGrp="1"/>
          </p:cNvSpPr>
          <p:nvPr>
            <p:ph type="dt" sz="half" idx="13"/>
          </p:nvPr>
        </p:nvSpPr>
        <p:spPr/>
        <p:txBody>
          <a:bodyPr/>
          <a:lstStyle/>
          <a:p>
            <a:r>
              <a:rPr lang="en-US"/>
              <a:t>[Date]</a:t>
            </a:r>
            <a:endParaRPr lang="en-US" dirty="0"/>
          </a:p>
        </p:txBody>
      </p:sp>
    </p:spTree>
    <p:extLst>
      <p:ext uri="{BB962C8B-B14F-4D97-AF65-F5344CB8AC3E}">
        <p14:creationId xmlns:p14="http://schemas.microsoft.com/office/powerpoint/2010/main" val="32942245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Light - Title 4 Column">
    <p:bg>
      <p:bgRef idx="1001">
        <a:schemeClr val="bg1"/>
      </p:bgRef>
    </p:bg>
    <p:spTree>
      <p:nvGrpSpPr>
        <p:cNvPr id="1" name=""/>
        <p:cNvGrpSpPr/>
        <p:nvPr/>
      </p:nvGrpSpPr>
      <p:grpSpPr>
        <a:xfrm>
          <a:off x="0" y="0"/>
          <a:ext cx="0" cy="0"/>
          <a:chOff x="0" y="0"/>
          <a:chExt cx="0" cy="0"/>
        </a:xfrm>
      </p:grpSpPr>
      <p:pic>
        <p:nvPicPr>
          <p:cNvPr id="14" name="Cloud">
            <a:extLst>
              <a:ext uri="{FF2B5EF4-FFF2-40B4-BE49-F238E27FC236}">
                <a16:creationId xmlns:a16="http://schemas.microsoft.com/office/drawing/2014/main" id="{7C2C8825-3412-4D62-BD4E-57B025A1FFF5}"/>
              </a:ext>
              <a:ext uri="{C183D7F6-B498-43B3-948B-1728B52AA6E4}">
                <adec:decorative xmlns:adec="http://schemas.microsoft.com/office/drawing/2017/decorative" val="1"/>
              </a:ext>
            </a:extLst>
          </p:cNvPr>
          <p:cNvPicPr>
            <a:picLocks noChangeAspect="1"/>
          </p:cNvPicPr>
          <p:nvPr userDrawn="1"/>
        </p:nvPicPr>
        <p:blipFill rotWithShape="1">
          <a:blip r:embed="rId2" cstate="email">
            <a:alphaModFix amt="80000"/>
            <a:extLst>
              <a:ext uri="{28A0092B-C50C-407E-A947-70E740481C1C}">
                <a14:useLocalDpi xmlns:a14="http://schemas.microsoft.com/office/drawing/2010/main" val="0"/>
              </a:ext>
            </a:extLst>
          </a:blip>
          <a:srcRect t="21523" b="32507"/>
          <a:stretch/>
        </p:blipFill>
        <p:spPr>
          <a:xfrm>
            <a:off x="6694964" y="508001"/>
            <a:ext cx="5101904" cy="1242828"/>
          </a:xfrm>
          <a:prstGeom prst="rect">
            <a:avLst/>
          </a:prstGeom>
        </p:spPr>
      </p:pic>
      <p:sp>
        <p:nvSpPr>
          <p:cNvPr id="2" name="Title">
            <a:extLst>
              <a:ext uri="{FF2B5EF4-FFF2-40B4-BE49-F238E27FC236}">
                <a16:creationId xmlns:a16="http://schemas.microsoft.com/office/drawing/2014/main" id="{46BD88C8-DBDA-49C1-B1B7-50F4601E3234}"/>
              </a:ext>
            </a:extLst>
          </p:cNvPr>
          <p:cNvSpPr>
            <a:spLocks noGrp="1"/>
          </p:cNvSpPr>
          <p:nvPr>
            <p:ph type="title" hasCustomPrompt="1"/>
          </p:nvPr>
        </p:nvSpPr>
        <p:spPr>
          <a:xfrm>
            <a:off x="768875" y="508000"/>
            <a:ext cx="10671048" cy="822960"/>
          </a:xfrm>
        </p:spPr>
        <p:txBody>
          <a:bodyPr/>
          <a:lstStyle>
            <a:lvl1pPr>
              <a:defRPr/>
            </a:lvl1pPr>
          </a:lstStyle>
          <a:p>
            <a:r>
              <a:rPr lang="en-US" dirty="0"/>
              <a:t>Title</a:t>
            </a:r>
          </a:p>
        </p:txBody>
      </p:sp>
      <p:sp>
        <p:nvSpPr>
          <p:cNvPr id="6" name="Content">
            <a:extLst>
              <a:ext uri="{FF2B5EF4-FFF2-40B4-BE49-F238E27FC236}">
                <a16:creationId xmlns:a16="http://schemas.microsoft.com/office/drawing/2014/main" id="{238CEDEE-F37B-4496-9270-0479A31C9762}"/>
              </a:ext>
            </a:extLst>
          </p:cNvPr>
          <p:cNvSpPr>
            <a:spLocks noGrp="1"/>
          </p:cNvSpPr>
          <p:nvPr>
            <p:ph sz="quarter" idx="14"/>
          </p:nvPr>
        </p:nvSpPr>
        <p:spPr>
          <a:xfrm>
            <a:off x="768875" y="1828166"/>
            <a:ext cx="2478024" cy="42789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Column Divider" descr="Column Divider">
            <a:extLst>
              <a:ext uri="{FF2B5EF4-FFF2-40B4-BE49-F238E27FC236}">
                <a16:creationId xmlns:a16="http://schemas.microsoft.com/office/drawing/2014/main" id="{B228B4F2-5D6F-42F4-B132-F908BB527268}"/>
              </a:ext>
            </a:extLst>
          </p:cNvPr>
          <p:cNvCxnSpPr>
            <a:cxnSpLocks/>
          </p:cNvCxnSpPr>
          <p:nvPr userDrawn="1"/>
        </p:nvCxnSpPr>
        <p:spPr>
          <a:xfrm>
            <a:off x="3377295" y="1828800"/>
            <a:ext cx="0" cy="4279392"/>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sp>
        <p:nvSpPr>
          <p:cNvPr id="17" name="Content 2">
            <a:extLst>
              <a:ext uri="{FF2B5EF4-FFF2-40B4-BE49-F238E27FC236}">
                <a16:creationId xmlns:a16="http://schemas.microsoft.com/office/drawing/2014/main" id="{B35B41AC-36CF-4A0C-BED4-7D06B0F6E2ED}"/>
              </a:ext>
            </a:extLst>
          </p:cNvPr>
          <p:cNvSpPr>
            <a:spLocks noGrp="1"/>
          </p:cNvSpPr>
          <p:nvPr>
            <p:ph sz="quarter" idx="16"/>
          </p:nvPr>
        </p:nvSpPr>
        <p:spPr>
          <a:xfrm>
            <a:off x="3500467" y="1828166"/>
            <a:ext cx="2478024" cy="42789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2" name="Column Divider 2" descr="Column Divider">
            <a:extLst>
              <a:ext uri="{FF2B5EF4-FFF2-40B4-BE49-F238E27FC236}">
                <a16:creationId xmlns:a16="http://schemas.microsoft.com/office/drawing/2014/main" id="{43000B2C-7C76-4F07-AF50-5F3019C384BC}"/>
              </a:ext>
            </a:extLst>
          </p:cNvPr>
          <p:cNvCxnSpPr>
            <a:cxnSpLocks/>
          </p:cNvCxnSpPr>
          <p:nvPr userDrawn="1"/>
        </p:nvCxnSpPr>
        <p:spPr>
          <a:xfrm>
            <a:off x="6101663" y="1828800"/>
            <a:ext cx="0" cy="4279392"/>
          </a:xfrm>
          <a:prstGeom prst="line">
            <a:avLst/>
          </a:prstGeom>
          <a:ln w="19050" cap="flat">
            <a:solidFill>
              <a:srgbClr val="8B8580">
                <a:alpha val="24706"/>
              </a:srgbClr>
            </a:solidFill>
            <a:prstDash val="solid"/>
          </a:ln>
        </p:spPr>
        <p:style>
          <a:lnRef idx="1">
            <a:schemeClr val="accent1"/>
          </a:lnRef>
          <a:fillRef idx="0">
            <a:schemeClr val="accent1"/>
          </a:fillRef>
          <a:effectRef idx="0">
            <a:schemeClr val="accent1"/>
          </a:effectRef>
          <a:fontRef idx="minor">
            <a:schemeClr val="tx1"/>
          </a:fontRef>
        </p:style>
      </p:cxnSp>
      <p:sp>
        <p:nvSpPr>
          <p:cNvPr id="18" name="Content 3">
            <a:extLst>
              <a:ext uri="{FF2B5EF4-FFF2-40B4-BE49-F238E27FC236}">
                <a16:creationId xmlns:a16="http://schemas.microsoft.com/office/drawing/2014/main" id="{22A9895A-06CA-46D6-B3EB-7038E6493585}"/>
              </a:ext>
            </a:extLst>
          </p:cNvPr>
          <p:cNvSpPr>
            <a:spLocks noGrp="1"/>
          </p:cNvSpPr>
          <p:nvPr>
            <p:ph sz="quarter" idx="15"/>
          </p:nvPr>
        </p:nvSpPr>
        <p:spPr>
          <a:xfrm>
            <a:off x="6224835" y="1828166"/>
            <a:ext cx="2478024" cy="42789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9" name="Column Divider 3" descr="Column Divider">
            <a:extLst>
              <a:ext uri="{FF2B5EF4-FFF2-40B4-BE49-F238E27FC236}">
                <a16:creationId xmlns:a16="http://schemas.microsoft.com/office/drawing/2014/main" id="{0379F816-270D-4D0F-8838-510AA3E97C28}"/>
              </a:ext>
            </a:extLst>
          </p:cNvPr>
          <p:cNvCxnSpPr>
            <a:cxnSpLocks/>
          </p:cNvCxnSpPr>
          <p:nvPr userDrawn="1"/>
        </p:nvCxnSpPr>
        <p:spPr>
          <a:xfrm>
            <a:off x="8826031" y="1828800"/>
            <a:ext cx="0" cy="4279392"/>
          </a:xfrm>
          <a:prstGeom prst="line">
            <a:avLst/>
          </a:prstGeom>
          <a:ln w="19050" cap="flat">
            <a:solidFill>
              <a:srgbClr val="8B8580">
                <a:alpha val="24706"/>
              </a:srgbClr>
            </a:solidFill>
            <a:prstDash val="solid"/>
          </a:ln>
        </p:spPr>
        <p:style>
          <a:lnRef idx="1">
            <a:schemeClr val="accent1"/>
          </a:lnRef>
          <a:fillRef idx="0">
            <a:schemeClr val="accent1"/>
          </a:fillRef>
          <a:effectRef idx="0">
            <a:schemeClr val="accent1"/>
          </a:effectRef>
          <a:fontRef idx="minor">
            <a:schemeClr val="tx1"/>
          </a:fontRef>
        </p:style>
      </p:cxnSp>
      <p:sp>
        <p:nvSpPr>
          <p:cNvPr id="15" name="Content 4">
            <a:extLst>
              <a:ext uri="{FF2B5EF4-FFF2-40B4-BE49-F238E27FC236}">
                <a16:creationId xmlns:a16="http://schemas.microsoft.com/office/drawing/2014/main" id="{4FB98D34-E09D-43FC-9515-8F7C37635BFF}"/>
              </a:ext>
            </a:extLst>
          </p:cNvPr>
          <p:cNvSpPr>
            <a:spLocks noGrp="1"/>
          </p:cNvSpPr>
          <p:nvPr>
            <p:ph sz="quarter" idx="17"/>
          </p:nvPr>
        </p:nvSpPr>
        <p:spPr>
          <a:xfrm>
            <a:off x="8949204" y="1828166"/>
            <a:ext cx="2478024" cy="42789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Slide Number">
            <a:extLst>
              <a:ext uri="{FF2B5EF4-FFF2-40B4-BE49-F238E27FC236}">
                <a16:creationId xmlns:a16="http://schemas.microsoft.com/office/drawing/2014/main" id="{283AD0B3-8B9E-384F-BE6B-7400CAFC9F2F}"/>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
        <p:nvSpPr>
          <p:cNvPr id="16" name="Footer">
            <a:extLst>
              <a:ext uri="{FF2B5EF4-FFF2-40B4-BE49-F238E27FC236}">
                <a16:creationId xmlns:a16="http://schemas.microsoft.com/office/drawing/2014/main" id="{1AB0EF40-5295-EF4A-B110-EB440EE86C0C}"/>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a:t>Copyright © 2020, Oracle and/or its affiliates  |  Confidential: Internal/Restricted/Highly Restricted</a:t>
            </a:r>
            <a:endParaRPr lang="en-US" dirty="0"/>
          </a:p>
        </p:txBody>
      </p:sp>
      <p:sp>
        <p:nvSpPr>
          <p:cNvPr id="4" name="Date">
            <a:extLst>
              <a:ext uri="{FF2B5EF4-FFF2-40B4-BE49-F238E27FC236}">
                <a16:creationId xmlns:a16="http://schemas.microsoft.com/office/drawing/2014/main" id="{9A9CDCEC-39F6-4246-8F7F-AED8ADB3C387}"/>
              </a:ext>
            </a:extLst>
          </p:cNvPr>
          <p:cNvSpPr>
            <a:spLocks noGrp="1"/>
          </p:cNvSpPr>
          <p:nvPr>
            <p:ph type="dt" sz="half" idx="13"/>
          </p:nvPr>
        </p:nvSpPr>
        <p:spPr/>
        <p:txBody>
          <a:bodyPr/>
          <a:lstStyle/>
          <a:p>
            <a:r>
              <a:rPr lang="en-US"/>
              <a:t>[Date]</a:t>
            </a:r>
            <a:endParaRPr lang="en-US" dirty="0"/>
          </a:p>
        </p:txBody>
      </p:sp>
    </p:spTree>
    <p:extLst>
      <p:ext uri="{BB962C8B-B14F-4D97-AF65-F5344CB8AC3E}">
        <p14:creationId xmlns:p14="http://schemas.microsoft.com/office/powerpoint/2010/main" val="184915916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ark - Title and Content">
    <p:spTree>
      <p:nvGrpSpPr>
        <p:cNvPr id="1" name=""/>
        <p:cNvGrpSpPr/>
        <p:nvPr/>
      </p:nvGrpSpPr>
      <p:grpSpPr>
        <a:xfrm>
          <a:off x="0" y="0"/>
          <a:ext cx="0" cy="0"/>
          <a:chOff x="0" y="0"/>
          <a:chExt cx="0" cy="0"/>
        </a:xfrm>
      </p:grpSpPr>
      <p:sp>
        <p:nvSpPr>
          <p:cNvPr id="5" name="Title">
            <a:extLst>
              <a:ext uri="{FF2B5EF4-FFF2-40B4-BE49-F238E27FC236}">
                <a16:creationId xmlns:a16="http://schemas.microsoft.com/office/drawing/2014/main" id="{034B987F-CA48-4862-8353-FD38764311FE}"/>
              </a:ext>
            </a:extLst>
          </p:cNvPr>
          <p:cNvSpPr>
            <a:spLocks noGrp="1"/>
          </p:cNvSpPr>
          <p:nvPr>
            <p:ph type="title" hasCustomPrompt="1"/>
          </p:nvPr>
        </p:nvSpPr>
        <p:spPr/>
        <p:txBody>
          <a:bodyPr/>
          <a:lstStyle>
            <a:lvl1pPr>
              <a:defRPr/>
            </a:lvl1pPr>
          </a:lstStyle>
          <a:p>
            <a:r>
              <a:rPr lang="en-US" dirty="0"/>
              <a:t>Title</a:t>
            </a:r>
          </a:p>
        </p:txBody>
      </p:sp>
      <p:cxnSp>
        <p:nvCxnSpPr>
          <p:cNvPr id="9" name="Accent Mark">
            <a:extLst>
              <a:ext uri="{FF2B5EF4-FFF2-40B4-BE49-F238E27FC236}">
                <a16:creationId xmlns:a16="http://schemas.microsoft.com/office/drawing/2014/main" id="{1347FA71-3C53-4A91-8F3C-46F30E182DE2}"/>
              </a:ext>
              <a:ext uri="{C183D7F6-B498-43B3-948B-1728B52AA6E4}">
                <adec:decorative xmlns:adec="http://schemas.microsoft.com/office/drawing/2017/decorative" val="1"/>
              </a:ext>
            </a:extLst>
          </p:cNvPr>
          <p:cNvCxnSpPr>
            <a:cxnSpLocks/>
          </p:cNvCxnSpPr>
          <p:nvPr userDrawn="1"/>
        </p:nvCxnSpPr>
        <p:spPr>
          <a:xfrm flipH="1">
            <a:off x="768095" y="1545865"/>
            <a:ext cx="228600" cy="0"/>
          </a:xfrm>
          <a:prstGeom prst="line">
            <a:avLst/>
          </a:prstGeom>
          <a:ln w="38100" cap="flat">
            <a:solidFill>
              <a:srgbClr val="FACD62"/>
            </a:solidFill>
            <a:prstDash val="solid"/>
          </a:ln>
        </p:spPr>
        <p:style>
          <a:lnRef idx="1">
            <a:schemeClr val="accent1"/>
          </a:lnRef>
          <a:fillRef idx="0">
            <a:schemeClr val="accent1"/>
          </a:fillRef>
          <a:effectRef idx="0">
            <a:schemeClr val="accent1"/>
          </a:effectRef>
          <a:fontRef idx="minor">
            <a:schemeClr val="tx1"/>
          </a:fontRef>
        </p:style>
      </p:cxnSp>
      <p:sp>
        <p:nvSpPr>
          <p:cNvPr id="3" name="Content Placeholder">
            <a:extLst>
              <a:ext uri="{FF2B5EF4-FFF2-40B4-BE49-F238E27FC236}">
                <a16:creationId xmlns:a16="http://schemas.microsoft.com/office/drawing/2014/main" id="{A7769D6F-94B5-44BC-81E6-D6C499F1AAD8}"/>
              </a:ext>
            </a:extLst>
          </p:cNvPr>
          <p:cNvSpPr>
            <a:spLocks noGrp="1"/>
          </p:cNvSpPr>
          <p:nvPr>
            <p:ph idx="1"/>
          </p:nvPr>
        </p:nvSpPr>
        <p:spPr>
          <a:xfrm>
            <a:off x="766871" y="1830033"/>
            <a:ext cx="10671048" cy="4277080"/>
          </a:xfrm>
          <a:noFill/>
        </p:spPr>
        <p:txBody>
          <a:bodyPr vert="horz" lIns="0" tIns="0" rIns="0" bIns="0" rtlCol="0">
            <a:noAutofit/>
          </a:bodyPr>
          <a:lstStyle>
            <a:lvl1pPr>
              <a:defRPr lang="en-US" sz="1800" b="0" i="0" smtClean="0">
                <a:latin typeface="Oracle Sans" panose="020B0503020204020204" pitchFamily="34" charset="0"/>
                <a:cs typeface="Oracle Sans" panose="020B0503020204020204" pitchFamily="34" charset="0"/>
              </a:defRPr>
            </a:lvl1pPr>
            <a:lvl2pPr>
              <a:defRPr lang="en-US" sz="1800" b="0" i="0" smtClean="0">
                <a:latin typeface="Oracle Sans" panose="020B0503020204020204" pitchFamily="34" charset="0"/>
                <a:cs typeface="Oracle Sans" panose="020B0503020204020204" pitchFamily="34" charset="0"/>
              </a:defRPr>
            </a:lvl2pPr>
            <a:lvl3pPr>
              <a:defRPr lang="en-US" sz="1600" smtClean="0">
                <a:latin typeface="Oracle Sans Light" panose="020B0403020204020204" pitchFamily="34" charset="0"/>
                <a:cs typeface="Oracle Sans Light" panose="020B0403020204020204" pitchFamily="34" charset="0"/>
              </a:defRPr>
            </a:lvl3pPr>
            <a:lvl4pPr>
              <a:defRPr lang="en-US" sz="1400" smtClean="0">
                <a:latin typeface="Oracle Sans Light" panose="020B0403020204020204" pitchFamily="34" charset="0"/>
                <a:cs typeface="Oracle Sans Light" panose="020B0403020204020204" pitchFamily="34" charset="0"/>
              </a:defRPr>
            </a:lvl4pPr>
            <a:lvl5pPr>
              <a:defRPr lang="en-US" sz="1200">
                <a:latin typeface="Oracle Sans Light" panose="020B0403020204020204" pitchFamily="34" charset="0"/>
                <a:cs typeface="Oracle Sans Light" panose="020B0403020204020204" pitchFamily="34" charset="0"/>
              </a:defRPr>
            </a:lvl5pPr>
          </a:lstStyle>
          <a:p>
            <a:pPr marL="0" marR="0" lvl="0" indent="0" fontAlgn="auto">
              <a:lnSpc>
                <a:spcPct val="95000"/>
              </a:lnSpc>
              <a:spcBef>
                <a:spcPts val="600"/>
              </a:spcBef>
              <a:spcAft>
                <a:spcPts val="0"/>
              </a:spcAft>
              <a:buClrTx/>
              <a:buSzTx/>
              <a:buFont typeface="System Font Regular"/>
              <a:buNone/>
              <a:tabLst/>
            </a:pPr>
            <a:r>
              <a:rPr lang="en-US"/>
              <a:t>Click to edit Master text styles</a:t>
            </a:r>
          </a:p>
          <a:p>
            <a:pPr marL="0" marR="0" lvl="1" indent="0" fontAlgn="auto">
              <a:lnSpc>
                <a:spcPct val="95000"/>
              </a:lnSpc>
              <a:spcBef>
                <a:spcPts val="600"/>
              </a:spcBef>
              <a:spcAft>
                <a:spcPts val="0"/>
              </a:spcAft>
              <a:buClrTx/>
              <a:buSzTx/>
              <a:buFont typeface="System Font Regular"/>
              <a:buNone/>
              <a:tabLst/>
            </a:pPr>
            <a:r>
              <a:rPr lang="en-US"/>
              <a:t>Second level</a:t>
            </a:r>
          </a:p>
          <a:p>
            <a:pPr marL="0" marR="0" lvl="2" indent="0" fontAlgn="auto">
              <a:lnSpc>
                <a:spcPct val="95000"/>
              </a:lnSpc>
              <a:spcBef>
                <a:spcPts val="600"/>
              </a:spcBef>
              <a:spcAft>
                <a:spcPts val="0"/>
              </a:spcAft>
              <a:buClrTx/>
              <a:buSzTx/>
              <a:buFont typeface="System Font Regular"/>
              <a:buNone/>
              <a:tabLst/>
            </a:pPr>
            <a:r>
              <a:rPr lang="en-US"/>
              <a:t>Third level</a:t>
            </a:r>
          </a:p>
          <a:p>
            <a:pPr marL="0" marR="0" lvl="3" indent="0" fontAlgn="auto">
              <a:lnSpc>
                <a:spcPct val="95000"/>
              </a:lnSpc>
              <a:spcBef>
                <a:spcPts val="600"/>
              </a:spcBef>
              <a:spcAft>
                <a:spcPts val="0"/>
              </a:spcAft>
              <a:buClrTx/>
              <a:buSzTx/>
              <a:buFont typeface="System Font Regular"/>
              <a:buNone/>
              <a:tabLst/>
            </a:pPr>
            <a:r>
              <a:rPr lang="en-US"/>
              <a:t>Fourth level</a:t>
            </a:r>
          </a:p>
          <a:p>
            <a:pPr marL="0" marR="0" lvl="4" indent="0" fontAlgn="auto">
              <a:lnSpc>
                <a:spcPct val="95000"/>
              </a:lnSpc>
              <a:spcBef>
                <a:spcPts val="600"/>
              </a:spcBef>
              <a:spcAft>
                <a:spcPts val="0"/>
              </a:spcAft>
              <a:buClrTx/>
              <a:buSzTx/>
              <a:buFont typeface="System Font Regular"/>
              <a:buNone/>
              <a:tabLst/>
            </a:pPr>
            <a:r>
              <a:rPr lang="en-US"/>
              <a:t>Fifth level</a:t>
            </a:r>
            <a:endParaRPr lang="en-US" dirty="0"/>
          </a:p>
        </p:txBody>
      </p:sp>
      <p:sp>
        <p:nvSpPr>
          <p:cNvPr id="13" name="Slide Number Placeholder">
            <a:extLst>
              <a:ext uri="{FF2B5EF4-FFF2-40B4-BE49-F238E27FC236}">
                <a16:creationId xmlns:a16="http://schemas.microsoft.com/office/drawing/2014/main" id="{649C3E4A-56A6-4657-815D-5F0928FEFE14}"/>
              </a:ext>
            </a:extLst>
          </p:cNvPr>
          <p:cNvSpPr>
            <a:spLocks noGrp="1"/>
          </p:cNvSpPr>
          <p:nvPr>
            <p:ph type="sldNum" sz="quarter" idx="12"/>
          </p:nvPr>
        </p:nvSpPr>
        <p:spPr/>
        <p:txBody>
          <a:bodyPr/>
          <a:lstStyle/>
          <a:p>
            <a:fld id="{345D60D9-5372-5F40-9443-0F9AE5BDC3C8}" type="slidenum">
              <a:rPr lang="en-US" smtClean="0"/>
              <a:pPr/>
              <a:t>‹#›</a:t>
            </a:fld>
            <a:endParaRPr lang="en-US" dirty="0"/>
          </a:p>
        </p:txBody>
      </p:sp>
      <p:sp>
        <p:nvSpPr>
          <p:cNvPr id="12" name="Footer Placeholder">
            <a:extLst>
              <a:ext uri="{FF2B5EF4-FFF2-40B4-BE49-F238E27FC236}">
                <a16:creationId xmlns:a16="http://schemas.microsoft.com/office/drawing/2014/main" id="{681B7FDB-21AD-43D3-9629-6865ECE7ADC5}"/>
              </a:ext>
            </a:extLst>
          </p:cNvPr>
          <p:cNvSpPr>
            <a:spLocks noGrp="1"/>
          </p:cNvSpPr>
          <p:nvPr>
            <p:ph type="ftr" sz="quarter" idx="11"/>
          </p:nvPr>
        </p:nvSpPr>
        <p:spPr/>
        <p:txBody>
          <a:bodyPr/>
          <a:lstStyle/>
          <a:p>
            <a:r>
              <a:rPr lang="en-US" dirty="0"/>
              <a:t>Copyright © 2020, Oracle and/or its affiliates  |  Confidential: Internal/Restricted/Highly Restricted</a:t>
            </a:r>
          </a:p>
        </p:txBody>
      </p:sp>
      <p:sp>
        <p:nvSpPr>
          <p:cNvPr id="11" name="Date Placeholder">
            <a:extLst>
              <a:ext uri="{FF2B5EF4-FFF2-40B4-BE49-F238E27FC236}">
                <a16:creationId xmlns:a16="http://schemas.microsoft.com/office/drawing/2014/main" id="{2872A553-B5A6-4603-91A2-FF76401D8DFC}"/>
              </a:ext>
            </a:extLst>
          </p:cNvPr>
          <p:cNvSpPr>
            <a:spLocks noGrp="1"/>
          </p:cNvSpPr>
          <p:nvPr>
            <p:ph type="dt" sz="half" idx="10"/>
          </p:nvPr>
        </p:nvSpPr>
        <p:spPr/>
        <p:txBody>
          <a:bodyPr/>
          <a:lstStyle/>
          <a:p>
            <a:r>
              <a:rPr lang="en-US"/>
              <a:t>[Date]</a:t>
            </a:r>
            <a:endParaRPr lang="en-US" dirty="0"/>
          </a:p>
        </p:txBody>
      </p:sp>
    </p:spTree>
    <p:extLst>
      <p:ext uri="{BB962C8B-B14F-4D97-AF65-F5344CB8AC3E}">
        <p14:creationId xmlns:p14="http://schemas.microsoft.com/office/powerpoint/2010/main" val="236279835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Dark - Title 4 Column">
    <p:bg>
      <p:bgRef idx="1001">
        <a:schemeClr val="bg1"/>
      </p:bgRef>
    </p:bg>
    <p:spTree>
      <p:nvGrpSpPr>
        <p:cNvPr id="1" name=""/>
        <p:cNvGrpSpPr/>
        <p:nvPr/>
      </p:nvGrpSpPr>
      <p:grpSpPr>
        <a:xfrm>
          <a:off x="0" y="0"/>
          <a:ext cx="0" cy="0"/>
          <a:chOff x="0" y="0"/>
          <a:chExt cx="0" cy="0"/>
        </a:xfrm>
      </p:grpSpPr>
      <p:pic>
        <p:nvPicPr>
          <p:cNvPr id="20" name="Cloud">
            <a:extLst>
              <a:ext uri="{FF2B5EF4-FFF2-40B4-BE49-F238E27FC236}">
                <a16:creationId xmlns:a16="http://schemas.microsoft.com/office/drawing/2014/main" id="{F2D3841F-53FE-497B-A2A7-1813C527A1D9}"/>
              </a:ext>
              <a:ext uri="{C183D7F6-B498-43B3-948B-1728B52AA6E4}">
                <adec:decorative xmlns:adec="http://schemas.microsoft.com/office/drawing/2017/decorative" val="1"/>
              </a:ext>
            </a:extLst>
          </p:cNvPr>
          <p:cNvPicPr>
            <a:picLocks noChangeAspect="1"/>
          </p:cNvPicPr>
          <p:nvPr userDrawn="1"/>
        </p:nvPicPr>
        <p:blipFill rotWithShape="1">
          <a:blip r:embed="rId2" cstate="email">
            <a:alphaModFix amt="80000"/>
            <a:extLst>
              <a:ext uri="{28A0092B-C50C-407E-A947-70E740481C1C}">
                <a14:useLocalDpi xmlns:a14="http://schemas.microsoft.com/office/drawing/2010/main" val="0"/>
              </a:ext>
            </a:extLst>
          </a:blip>
          <a:srcRect t="27244" b="23937"/>
          <a:stretch/>
        </p:blipFill>
        <p:spPr bwMode="invGray">
          <a:xfrm>
            <a:off x="6694964" y="508000"/>
            <a:ext cx="5101904" cy="1319849"/>
          </a:xfrm>
          <a:prstGeom prst="rect">
            <a:avLst/>
          </a:prstGeom>
        </p:spPr>
      </p:pic>
      <p:sp>
        <p:nvSpPr>
          <p:cNvPr id="2" name="Title">
            <a:extLst>
              <a:ext uri="{FF2B5EF4-FFF2-40B4-BE49-F238E27FC236}">
                <a16:creationId xmlns:a16="http://schemas.microsoft.com/office/drawing/2014/main" id="{46BD88C8-DBDA-49C1-B1B7-50F4601E3234}"/>
              </a:ext>
            </a:extLst>
          </p:cNvPr>
          <p:cNvSpPr>
            <a:spLocks noGrp="1"/>
          </p:cNvSpPr>
          <p:nvPr>
            <p:ph type="title" hasCustomPrompt="1"/>
          </p:nvPr>
        </p:nvSpPr>
        <p:spPr>
          <a:xfrm>
            <a:off x="768875" y="508000"/>
            <a:ext cx="10671048" cy="822960"/>
          </a:xfrm>
        </p:spPr>
        <p:txBody>
          <a:bodyPr/>
          <a:lstStyle>
            <a:lvl1pPr>
              <a:defRPr/>
            </a:lvl1pPr>
          </a:lstStyle>
          <a:p>
            <a:r>
              <a:rPr lang="en-US" dirty="0"/>
              <a:t>Title</a:t>
            </a:r>
          </a:p>
        </p:txBody>
      </p:sp>
      <p:sp>
        <p:nvSpPr>
          <p:cNvPr id="6" name="Content">
            <a:extLst>
              <a:ext uri="{FF2B5EF4-FFF2-40B4-BE49-F238E27FC236}">
                <a16:creationId xmlns:a16="http://schemas.microsoft.com/office/drawing/2014/main" id="{238CEDEE-F37B-4496-9270-0479A31C9762}"/>
              </a:ext>
            </a:extLst>
          </p:cNvPr>
          <p:cNvSpPr>
            <a:spLocks noGrp="1"/>
          </p:cNvSpPr>
          <p:nvPr>
            <p:ph sz="quarter" idx="14"/>
          </p:nvPr>
        </p:nvSpPr>
        <p:spPr>
          <a:xfrm>
            <a:off x="768875" y="1828166"/>
            <a:ext cx="2478024" cy="42789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Column Divider" descr="Column Divider">
            <a:extLst>
              <a:ext uri="{FF2B5EF4-FFF2-40B4-BE49-F238E27FC236}">
                <a16:creationId xmlns:a16="http://schemas.microsoft.com/office/drawing/2014/main" id="{B228B4F2-5D6F-42F4-B132-F908BB527268}"/>
              </a:ext>
            </a:extLst>
          </p:cNvPr>
          <p:cNvCxnSpPr>
            <a:cxnSpLocks/>
          </p:cNvCxnSpPr>
          <p:nvPr userDrawn="1"/>
        </p:nvCxnSpPr>
        <p:spPr>
          <a:xfrm>
            <a:off x="3377295" y="1828800"/>
            <a:ext cx="0" cy="4279392"/>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sp>
        <p:nvSpPr>
          <p:cNvPr id="17" name="Content 2">
            <a:extLst>
              <a:ext uri="{FF2B5EF4-FFF2-40B4-BE49-F238E27FC236}">
                <a16:creationId xmlns:a16="http://schemas.microsoft.com/office/drawing/2014/main" id="{B35B41AC-36CF-4A0C-BED4-7D06B0F6E2ED}"/>
              </a:ext>
            </a:extLst>
          </p:cNvPr>
          <p:cNvSpPr>
            <a:spLocks noGrp="1"/>
          </p:cNvSpPr>
          <p:nvPr>
            <p:ph sz="quarter" idx="16"/>
          </p:nvPr>
        </p:nvSpPr>
        <p:spPr>
          <a:xfrm>
            <a:off x="3500467" y="1828166"/>
            <a:ext cx="2478024" cy="42789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2" name="Column Divider 2" descr="Column Divider">
            <a:extLst>
              <a:ext uri="{FF2B5EF4-FFF2-40B4-BE49-F238E27FC236}">
                <a16:creationId xmlns:a16="http://schemas.microsoft.com/office/drawing/2014/main" id="{43000B2C-7C76-4F07-AF50-5F3019C384BC}"/>
              </a:ext>
            </a:extLst>
          </p:cNvPr>
          <p:cNvCxnSpPr>
            <a:cxnSpLocks/>
          </p:cNvCxnSpPr>
          <p:nvPr userDrawn="1"/>
        </p:nvCxnSpPr>
        <p:spPr>
          <a:xfrm>
            <a:off x="6101663" y="1828800"/>
            <a:ext cx="0" cy="4279392"/>
          </a:xfrm>
          <a:prstGeom prst="line">
            <a:avLst/>
          </a:prstGeom>
          <a:ln w="19050" cap="flat">
            <a:solidFill>
              <a:srgbClr val="8B8580">
                <a:alpha val="24706"/>
              </a:srgbClr>
            </a:solidFill>
            <a:prstDash val="solid"/>
          </a:ln>
        </p:spPr>
        <p:style>
          <a:lnRef idx="1">
            <a:schemeClr val="accent1"/>
          </a:lnRef>
          <a:fillRef idx="0">
            <a:schemeClr val="accent1"/>
          </a:fillRef>
          <a:effectRef idx="0">
            <a:schemeClr val="accent1"/>
          </a:effectRef>
          <a:fontRef idx="minor">
            <a:schemeClr val="tx1"/>
          </a:fontRef>
        </p:style>
      </p:cxnSp>
      <p:sp>
        <p:nvSpPr>
          <p:cNvPr id="18" name="Content 3">
            <a:extLst>
              <a:ext uri="{FF2B5EF4-FFF2-40B4-BE49-F238E27FC236}">
                <a16:creationId xmlns:a16="http://schemas.microsoft.com/office/drawing/2014/main" id="{22A9895A-06CA-46D6-B3EB-7038E6493585}"/>
              </a:ext>
            </a:extLst>
          </p:cNvPr>
          <p:cNvSpPr>
            <a:spLocks noGrp="1"/>
          </p:cNvSpPr>
          <p:nvPr>
            <p:ph sz="quarter" idx="15"/>
          </p:nvPr>
        </p:nvSpPr>
        <p:spPr>
          <a:xfrm>
            <a:off x="6224835" y="1828166"/>
            <a:ext cx="2478024" cy="42789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9" name="Column Divider 3" descr="Column Divider">
            <a:extLst>
              <a:ext uri="{FF2B5EF4-FFF2-40B4-BE49-F238E27FC236}">
                <a16:creationId xmlns:a16="http://schemas.microsoft.com/office/drawing/2014/main" id="{0379F816-270D-4D0F-8838-510AA3E97C28}"/>
              </a:ext>
            </a:extLst>
          </p:cNvPr>
          <p:cNvCxnSpPr>
            <a:cxnSpLocks/>
          </p:cNvCxnSpPr>
          <p:nvPr userDrawn="1"/>
        </p:nvCxnSpPr>
        <p:spPr>
          <a:xfrm>
            <a:off x="8826031" y="1828800"/>
            <a:ext cx="0" cy="4279392"/>
          </a:xfrm>
          <a:prstGeom prst="line">
            <a:avLst/>
          </a:prstGeom>
          <a:ln w="19050" cap="flat">
            <a:solidFill>
              <a:srgbClr val="8B8580">
                <a:alpha val="24706"/>
              </a:srgbClr>
            </a:solidFill>
            <a:prstDash val="solid"/>
          </a:ln>
        </p:spPr>
        <p:style>
          <a:lnRef idx="1">
            <a:schemeClr val="accent1"/>
          </a:lnRef>
          <a:fillRef idx="0">
            <a:schemeClr val="accent1"/>
          </a:fillRef>
          <a:effectRef idx="0">
            <a:schemeClr val="accent1"/>
          </a:effectRef>
          <a:fontRef idx="minor">
            <a:schemeClr val="tx1"/>
          </a:fontRef>
        </p:style>
      </p:cxnSp>
      <p:sp>
        <p:nvSpPr>
          <p:cNvPr id="15" name="Content 4">
            <a:extLst>
              <a:ext uri="{FF2B5EF4-FFF2-40B4-BE49-F238E27FC236}">
                <a16:creationId xmlns:a16="http://schemas.microsoft.com/office/drawing/2014/main" id="{4FB98D34-E09D-43FC-9515-8F7C37635BFF}"/>
              </a:ext>
            </a:extLst>
          </p:cNvPr>
          <p:cNvSpPr>
            <a:spLocks noGrp="1"/>
          </p:cNvSpPr>
          <p:nvPr>
            <p:ph sz="quarter" idx="17"/>
          </p:nvPr>
        </p:nvSpPr>
        <p:spPr>
          <a:xfrm>
            <a:off x="8949204" y="1828166"/>
            <a:ext cx="2478024" cy="42789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Slide Number">
            <a:extLst>
              <a:ext uri="{FF2B5EF4-FFF2-40B4-BE49-F238E27FC236}">
                <a16:creationId xmlns:a16="http://schemas.microsoft.com/office/drawing/2014/main" id="{283AD0B3-8B9E-384F-BE6B-7400CAFC9F2F}"/>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
        <p:nvSpPr>
          <p:cNvPr id="16" name="Footer">
            <a:extLst>
              <a:ext uri="{FF2B5EF4-FFF2-40B4-BE49-F238E27FC236}">
                <a16:creationId xmlns:a16="http://schemas.microsoft.com/office/drawing/2014/main" id="{1AB0EF40-5295-EF4A-B110-EB440EE86C0C}"/>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a:t>Copyright © 2020, Oracle and/or its affiliates  |  Confidential: Internal/Restricted/Highly Restricted</a:t>
            </a:r>
            <a:endParaRPr lang="en-US" dirty="0"/>
          </a:p>
        </p:txBody>
      </p:sp>
      <p:sp>
        <p:nvSpPr>
          <p:cNvPr id="4" name="Date">
            <a:extLst>
              <a:ext uri="{FF2B5EF4-FFF2-40B4-BE49-F238E27FC236}">
                <a16:creationId xmlns:a16="http://schemas.microsoft.com/office/drawing/2014/main" id="{9A9CDCEC-39F6-4246-8F7F-AED8ADB3C387}"/>
              </a:ext>
            </a:extLst>
          </p:cNvPr>
          <p:cNvSpPr>
            <a:spLocks noGrp="1"/>
          </p:cNvSpPr>
          <p:nvPr>
            <p:ph type="dt" sz="half" idx="13"/>
          </p:nvPr>
        </p:nvSpPr>
        <p:spPr/>
        <p:txBody>
          <a:bodyPr/>
          <a:lstStyle/>
          <a:p>
            <a:r>
              <a:rPr lang="en-US"/>
              <a:t>[Date]</a:t>
            </a:r>
            <a:endParaRPr lang="en-US" dirty="0"/>
          </a:p>
        </p:txBody>
      </p:sp>
    </p:spTree>
    <p:extLst>
      <p:ext uri="{BB962C8B-B14F-4D97-AF65-F5344CB8AC3E}">
        <p14:creationId xmlns:p14="http://schemas.microsoft.com/office/powerpoint/2010/main" val="275782181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Light - Title/Subtitle 4 Column">
    <p:spTree>
      <p:nvGrpSpPr>
        <p:cNvPr id="1" name=""/>
        <p:cNvGrpSpPr/>
        <p:nvPr/>
      </p:nvGrpSpPr>
      <p:grpSpPr>
        <a:xfrm>
          <a:off x="0" y="0"/>
          <a:ext cx="0" cy="0"/>
          <a:chOff x="0" y="0"/>
          <a:chExt cx="0" cy="0"/>
        </a:xfrm>
      </p:grpSpPr>
      <p:pic>
        <p:nvPicPr>
          <p:cNvPr id="20" name="Cloud">
            <a:extLst>
              <a:ext uri="{FF2B5EF4-FFF2-40B4-BE49-F238E27FC236}">
                <a16:creationId xmlns:a16="http://schemas.microsoft.com/office/drawing/2014/main" id="{44BFF552-E298-460D-8CC2-4C3859304846}"/>
              </a:ext>
              <a:ext uri="{C183D7F6-B498-43B3-948B-1728B52AA6E4}">
                <adec:decorative xmlns:adec="http://schemas.microsoft.com/office/drawing/2017/decorative" val="1"/>
              </a:ext>
            </a:extLst>
          </p:cNvPr>
          <p:cNvPicPr>
            <a:picLocks noChangeAspect="1"/>
          </p:cNvPicPr>
          <p:nvPr userDrawn="1"/>
        </p:nvPicPr>
        <p:blipFill rotWithShape="1">
          <a:blip r:embed="rId2" cstate="email">
            <a:alphaModFix amt="80000"/>
            <a:extLst>
              <a:ext uri="{28A0092B-C50C-407E-A947-70E740481C1C}">
                <a14:useLocalDpi xmlns:a14="http://schemas.microsoft.com/office/drawing/2010/main" val="0"/>
              </a:ext>
            </a:extLst>
          </a:blip>
          <a:srcRect t="21523" b="32245"/>
          <a:stretch/>
        </p:blipFill>
        <p:spPr>
          <a:xfrm>
            <a:off x="6694964" y="508001"/>
            <a:ext cx="5101904" cy="1249916"/>
          </a:xfrm>
          <a:prstGeom prst="rect">
            <a:avLst/>
          </a:prstGeom>
        </p:spPr>
      </p:pic>
      <p:sp>
        <p:nvSpPr>
          <p:cNvPr id="30" name="Title">
            <a:extLst>
              <a:ext uri="{FF2B5EF4-FFF2-40B4-BE49-F238E27FC236}">
                <a16:creationId xmlns:a16="http://schemas.microsoft.com/office/drawing/2014/main" id="{B798445E-3B2E-534C-BFFA-8DEA65B69CA1}"/>
              </a:ext>
            </a:extLst>
          </p:cNvPr>
          <p:cNvSpPr>
            <a:spLocks noGrp="1"/>
          </p:cNvSpPr>
          <p:nvPr>
            <p:ph type="title" hasCustomPrompt="1"/>
          </p:nvPr>
        </p:nvSpPr>
        <p:spPr>
          <a:xfrm>
            <a:off x="766763" y="508000"/>
            <a:ext cx="10671048" cy="492103"/>
          </a:xfrm>
        </p:spPr>
        <p:txBody>
          <a:bodyPr vert="horz" lIns="0" tIns="0" rIns="0" bIns="0" rtlCol="0" anchor="b">
            <a:noAutofit/>
          </a:bodyPr>
          <a:lstStyle>
            <a:lvl1pPr>
              <a:defRPr lang="en-US" sz="2400" b="1" i="0" baseline="0">
                <a:latin typeface="Oracle Sans" panose="020B0503020204020204" pitchFamily="34" charset="0"/>
                <a:ea typeface="+mn-ea"/>
                <a:cs typeface="Oracle Sans" panose="020B0503020204020204" pitchFamily="34" charset="0"/>
              </a:defRPr>
            </a:lvl1pPr>
          </a:lstStyle>
          <a:p>
            <a:pPr marL="0" lvl="0" indent="0">
              <a:spcBef>
                <a:spcPts val="1000"/>
              </a:spcBef>
              <a:buFont typeface="Arial" panose="020B0604020202020204" pitchFamily="34" charset="0"/>
            </a:pPr>
            <a:r>
              <a:rPr lang="en-US" dirty="0"/>
              <a:t>Title</a:t>
            </a:r>
          </a:p>
        </p:txBody>
      </p:sp>
      <p:sp>
        <p:nvSpPr>
          <p:cNvPr id="3" name="Subtitle">
            <a:extLst>
              <a:ext uri="{FF2B5EF4-FFF2-40B4-BE49-F238E27FC236}">
                <a16:creationId xmlns:a16="http://schemas.microsoft.com/office/drawing/2014/main" id="{46A3BF75-E03A-3149-A8B6-C22593F32B62}"/>
              </a:ext>
            </a:extLst>
          </p:cNvPr>
          <p:cNvSpPr>
            <a:spLocks noGrp="1"/>
          </p:cNvSpPr>
          <p:nvPr>
            <p:ph type="body" sz="quarter" idx="11" hasCustomPrompt="1"/>
          </p:nvPr>
        </p:nvSpPr>
        <p:spPr>
          <a:xfrm>
            <a:off x="766763" y="1014984"/>
            <a:ext cx="10671048" cy="330540"/>
          </a:xfrm>
          <a:prstGeom prst="rect">
            <a:avLst/>
          </a:prstGeom>
        </p:spPr>
        <p:txBody>
          <a:bodyPr lIns="0">
            <a:noAutofit/>
          </a:bodyPr>
          <a:lstStyle>
            <a:lvl1pPr marL="0" indent="0">
              <a:spcAft>
                <a:spcPts val="0"/>
              </a:spcAft>
              <a:buNone/>
              <a:defRPr sz="2000" b="0" i="0">
                <a:latin typeface="Oracle Sans" panose="020B0503020204020204" pitchFamily="34" charset="0"/>
                <a:cs typeface="Oracle Sans" panose="020B0503020204020204" pitchFamily="34" charset="0"/>
              </a:defRPr>
            </a:lvl1pPr>
          </a:lstStyle>
          <a:p>
            <a:pPr lvl="0"/>
            <a:r>
              <a:rPr lang="en-US" dirty="0"/>
              <a:t>Subtitle</a:t>
            </a:r>
          </a:p>
        </p:txBody>
      </p:sp>
      <p:sp>
        <p:nvSpPr>
          <p:cNvPr id="6" name="Content">
            <a:extLst>
              <a:ext uri="{FF2B5EF4-FFF2-40B4-BE49-F238E27FC236}">
                <a16:creationId xmlns:a16="http://schemas.microsoft.com/office/drawing/2014/main" id="{238CEDEE-F37B-4496-9270-0479A31C9762}"/>
              </a:ext>
            </a:extLst>
          </p:cNvPr>
          <p:cNvSpPr>
            <a:spLocks noGrp="1"/>
          </p:cNvSpPr>
          <p:nvPr>
            <p:ph sz="quarter" idx="14"/>
          </p:nvPr>
        </p:nvSpPr>
        <p:spPr>
          <a:xfrm>
            <a:off x="766763" y="1828800"/>
            <a:ext cx="2478024" cy="4278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5" name="Column Divider" descr="Column Divider">
            <a:extLst>
              <a:ext uri="{FF2B5EF4-FFF2-40B4-BE49-F238E27FC236}">
                <a16:creationId xmlns:a16="http://schemas.microsoft.com/office/drawing/2014/main" id="{C3377C95-3E35-473F-8E81-1FDFBEBC758A}"/>
              </a:ext>
            </a:extLst>
          </p:cNvPr>
          <p:cNvCxnSpPr>
            <a:cxnSpLocks/>
          </p:cNvCxnSpPr>
          <p:nvPr userDrawn="1"/>
        </p:nvCxnSpPr>
        <p:spPr>
          <a:xfrm>
            <a:off x="3378529" y="1828800"/>
            <a:ext cx="0" cy="4279392"/>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sp>
        <p:nvSpPr>
          <p:cNvPr id="18" name="Content 2">
            <a:extLst>
              <a:ext uri="{FF2B5EF4-FFF2-40B4-BE49-F238E27FC236}">
                <a16:creationId xmlns:a16="http://schemas.microsoft.com/office/drawing/2014/main" id="{22A9895A-06CA-46D6-B3EB-7038E6493585}"/>
              </a:ext>
            </a:extLst>
          </p:cNvPr>
          <p:cNvSpPr>
            <a:spLocks noGrp="1"/>
          </p:cNvSpPr>
          <p:nvPr>
            <p:ph sz="quarter" idx="15"/>
          </p:nvPr>
        </p:nvSpPr>
        <p:spPr>
          <a:xfrm>
            <a:off x="3502935" y="1828800"/>
            <a:ext cx="2478024" cy="4278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23" name="Column Divider 2" descr="Column Divider">
            <a:extLst>
              <a:ext uri="{FF2B5EF4-FFF2-40B4-BE49-F238E27FC236}">
                <a16:creationId xmlns:a16="http://schemas.microsoft.com/office/drawing/2014/main" id="{A70D9BB7-9BB9-40BD-84D2-8EE238E044D3}"/>
              </a:ext>
            </a:extLst>
          </p:cNvPr>
          <p:cNvCxnSpPr>
            <a:cxnSpLocks/>
          </p:cNvCxnSpPr>
          <p:nvPr userDrawn="1"/>
        </p:nvCxnSpPr>
        <p:spPr>
          <a:xfrm>
            <a:off x="6105365" y="1828800"/>
            <a:ext cx="0" cy="4279392"/>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sp>
        <p:nvSpPr>
          <p:cNvPr id="21" name="Content 3">
            <a:extLst>
              <a:ext uri="{FF2B5EF4-FFF2-40B4-BE49-F238E27FC236}">
                <a16:creationId xmlns:a16="http://schemas.microsoft.com/office/drawing/2014/main" id="{58EF7396-F6CE-404A-B85F-455D3F5341AE}"/>
              </a:ext>
            </a:extLst>
          </p:cNvPr>
          <p:cNvSpPr>
            <a:spLocks noGrp="1"/>
          </p:cNvSpPr>
          <p:nvPr>
            <p:ph sz="quarter" idx="16"/>
          </p:nvPr>
        </p:nvSpPr>
        <p:spPr>
          <a:xfrm>
            <a:off x="6229771" y="1828800"/>
            <a:ext cx="2478024" cy="4278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25" name="Column Divider 3" descr="Column Divider">
            <a:extLst>
              <a:ext uri="{FF2B5EF4-FFF2-40B4-BE49-F238E27FC236}">
                <a16:creationId xmlns:a16="http://schemas.microsoft.com/office/drawing/2014/main" id="{BE2D13B4-3BF3-4416-B638-87C59A2973BB}"/>
              </a:ext>
            </a:extLst>
          </p:cNvPr>
          <p:cNvCxnSpPr>
            <a:cxnSpLocks/>
          </p:cNvCxnSpPr>
          <p:nvPr userDrawn="1"/>
        </p:nvCxnSpPr>
        <p:spPr>
          <a:xfrm>
            <a:off x="8832201" y="1828800"/>
            <a:ext cx="0" cy="4279392"/>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sp>
        <p:nvSpPr>
          <p:cNvPr id="24" name="Content 4">
            <a:extLst>
              <a:ext uri="{FF2B5EF4-FFF2-40B4-BE49-F238E27FC236}">
                <a16:creationId xmlns:a16="http://schemas.microsoft.com/office/drawing/2014/main" id="{687CB06A-9B62-47DB-BA7A-177E12DFB17E}"/>
              </a:ext>
            </a:extLst>
          </p:cNvPr>
          <p:cNvSpPr>
            <a:spLocks noGrp="1"/>
          </p:cNvSpPr>
          <p:nvPr>
            <p:ph sz="quarter" idx="17"/>
          </p:nvPr>
        </p:nvSpPr>
        <p:spPr>
          <a:xfrm>
            <a:off x="8956609" y="1828800"/>
            <a:ext cx="2478024" cy="4278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Slide Number">
            <a:extLst>
              <a:ext uri="{FF2B5EF4-FFF2-40B4-BE49-F238E27FC236}">
                <a16:creationId xmlns:a16="http://schemas.microsoft.com/office/drawing/2014/main" id="{283AD0B3-8B9E-384F-BE6B-7400CAFC9F2F}"/>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
        <p:nvSpPr>
          <p:cNvPr id="16" name="Footer">
            <a:extLst>
              <a:ext uri="{FF2B5EF4-FFF2-40B4-BE49-F238E27FC236}">
                <a16:creationId xmlns:a16="http://schemas.microsoft.com/office/drawing/2014/main" id="{1AB0EF40-5295-EF4A-B110-EB440EE86C0C}"/>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a:t>Copyright © 2020, Oracle and/or its affiliates  |  Confidential: Internal/Restricted/Highly Restricted</a:t>
            </a:r>
            <a:endParaRPr lang="en-US" dirty="0"/>
          </a:p>
        </p:txBody>
      </p:sp>
      <p:sp>
        <p:nvSpPr>
          <p:cNvPr id="4" name="Date">
            <a:extLst>
              <a:ext uri="{FF2B5EF4-FFF2-40B4-BE49-F238E27FC236}">
                <a16:creationId xmlns:a16="http://schemas.microsoft.com/office/drawing/2014/main" id="{9A9CDCEC-39F6-4246-8F7F-AED8ADB3C387}"/>
              </a:ext>
            </a:extLst>
          </p:cNvPr>
          <p:cNvSpPr>
            <a:spLocks noGrp="1"/>
          </p:cNvSpPr>
          <p:nvPr>
            <p:ph type="dt" sz="half" idx="13"/>
          </p:nvPr>
        </p:nvSpPr>
        <p:spPr/>
        <p:txBody>
          <a:bodyPr/>
          <a:lstStyle/>
          <a:p>
            <a:r>
              <a:rPr lang="en-US"/>
              <a:t>[Date]</a:t>
            </a:r>
            <a:endParaRPr lang="en-US" dirty="0"/>
          </a:p>
        </p:txBody>
      </p:sp>
    </p:spTree>
    <p:extLst>
      <p:ext uri="{BB962C8B-B14F-4D97-AF65-F5344CB8AC3E}">
        <p14:creationId xmlns:p14="http://schemas.microsoft.com/office/powerpoint/2010/main" val="13380641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Dark - Title/Subtitle 4 Column">
    <p:bg>
      <p:bgRef idx="1001">
        <a:schemeClr val="bg1"/>
      </p:bgRef>
    </p:bg>
    <p:spTree>
      <p:nvGrpSpPr>
        <p:cNvPr id="1" name=""/>
        <p:cNvGrpSpPr/>
        <p:nvPr/>
      </p:nvGrpSpPr>
      <p:grpSpPr>
        <a:xfrm>
          <a:off x="0" y="0"/>
          <a:ext cx="0" cy="0"/>
          <a:chOff x="0" y="0"/>
          <a:chExt cx="0" cy="0"/>
        </a:xfrm>
      </p:grpSpPr>
      <p:pic>
        <p:nvPicPr>
          <p:cNvPr id="26" name="Cloud">
            <a:extLst>
              <a:ext uri="{FF2B5EF4-FFF2-40B4-BE49-F238E27FC236}">
                <a16:creationId xmlns:a16="http://schemas.microsoft.com/office/drawing/2014/main" id="{24A2AAAD-6364-483F-82CD-69FEAAF5C02E}"/>
              </a:ext>
              <a:ext uri="{C183D7F6-B498-43B3-948B-1728B52AA6E4}">
                <adec:decorative xmlns:adec="http://schemas.microsoft.com/office/drawing/2017/decorative" val="1"/>
              </a:ext>
            </a:extLst>
          </p:cNvPr>
          <p:cNvPicPr>
            <a:picLocks noChangeAspect="1"/>
          </p:cNvPicPr>
          <p:nvPr userDrawn="1"/>
        </p:nvPicPr>
        <p:blipFill rotWithShape="1">
          <a:blip r:embed="rId2" cstate="email">
            <a:alphaModFix amt="80000"/>
            <a:extLst>
              <a:ext uri="{28A0092B-C50C-407E-A947-70E740481C1C}">
                <a14:useLocalDpi xmlns:a14="http://schemas.microsoft.com/office/drawing/2010/main" val="0"/>
              </a:ext>
            </a:extLst>
          </a:blip>
          <a:srcRect t="27244" b="23902"/>
          <a:stretch/>
        </p:blipFill>
        <p:spPr bwMode="invGray">
          <a:xfrm>
            <a:off x="6694964" y="508001"/>
            <a:ext cx="5101904" cy="1320800"/>
          </a:xfrm>
          <a:prstGeom prst="rect">
            <a:avLst/>
          </a:prstGeom>
        </p:spPr>
      </p:pic>
      <p:sp>
        <p:nvSpPr>
          <p:cNvPr id="30" name="Title">
            <a:extLst>
              <a:ext uri="{FF2B5EF4-FFF2-40B4-BE49-F238E27FC236}">
                <a16:creationId xmlns:a16="http://schemas.microsoft.com/office/drawing/2014/main" id="{B798445E-3B2E-534C-BFFA-8DEA65B69CA1}"/>
              </a:ext>
            </a:extLst>
          </p:cNvPr>
          <p:cNvSpPr>
            <a:spLocks noGrp="1"/>
          </p:cNvSpPr>
          <p:nvPr>
            <p:ph type="title" hasCustomPrompt="1"/>
          </p:nvPr>
        </p:nvSpPr>
        <p:spPr>
          <a:xfrm>
            <a:off x="766763" y="508000"/>
            <a:ext cx="10671048" cy="492103"/>
          </a:xfrm>
        </p:spPr>
        <p:txBody>
          <a:bodyPr vert="horz" lIns="0" tIns="0" rIns="0" bIns="0" rtlCol="0" anchor="b">
            <a:noAutofit/>
          </a:bodyPr>
          <a:lstStyle>
            <a:lvl1pPr>
              <a:defRPr lang="en-US" sz="2400" b="1" i="0" baseline="0">
                <a:latin typeface="Oracle Sans" panose="020B0503020204020204" pitchFamily="34" charset="0"/>
                <a:ea typeface="+mn-ea"/>
                <a:cs typeface="Oracle Sans" panose="020B0503020204020204" pitchFamily="34" charset="0"/>
              </a:defRPr>
            </a:lvl1pPr>
          </a:lstStyle>
          <a:p>
            <a:pPr marL="0" lvl="0" indent="0">
              <a:spcBef>
                <a:spcPts val="1000"/>
              </a:spcBef>
              <a:buFont typeface="Arial" panose="020B0604020202020204" pitchFamily="34" charset="0"/>
            </a:pPr>
            <a:r>
              <a:rPr lang="en-US" dirty="0"/>
              <a:t>Title</a:t>
            </a:r>
          </a:p>
        </p:txBody>
      </p:sp>
      <p:sp>
        <p:nvSpPr>
          <p:cNvPr id="3" name="Subtitle">
            <a:extLst>
              <a:ext uri="{FF2B5EF4-FFF2-40B4-BE49-F238E27FC236}">
                <a16:creationId xmlns:a16="http://schemas.microsoft.com/office/drawing/2014/main" id="{46A3BF75-E03A-3149-A8B6-C22593F32B62}"/>
              </a:ext>
            </a:extLst>
          </p:cNvPr>
          <p:cNvSpPr>
            <a:spLocks noGrp="1"/>
          </p:cNvSpPr>
          <p:nvPr>
            <p:ph type="body" sz="quarter" idx="11" hasCustomPrompt="1"/>
          </p:nvPr>
        </p:nvSpPr>
        <p:spPr>
          <a:xfrm>
            <a:off x="766763" y="1014984"/>
            <a:ext cx="10671048" cy="330540"/>
          </a:xfrm>
          <a:prstGeom prst="rect">
            <a:avLst/>
          </a:prstGeom>
        </p:spPr>
        <p:txBody>
          <a:bodyPr lIns="0">
            <a:noAutofit/>
          </a:bodyPr>
          <a:lstStyle>
            <a:lvl1pPr marL="0" indent="0">
              <a:spcAft>
                <a:spcPts val="0"/>
              </a:spcAft>
              <a:buNone/>
              <a:defRPr sz="2000" b="0" i="0">
                <a:latin typeface="Oracle Sans" panose="020B0503020204020204" pitchFamily="34" charset="0"/>
                <a:cs typeface="Oracle Sans" panose="020B0503020204020204" pitchFamily="34" charset="0"/>
              </a:defRPr>
            </a:lvl1pPr>
          </a:lstStyle>
          <a:p>
            <a:pPr lvl="0"/>
            <a:r>
              <a:rPr lang="en-US" dirty="0"/>
              <a:t>Subtitle</a:t>
            </a:r>
          </a:p>
        </p:txBody>
      </p:sp>
      <p:sp>
        <p:nvSpPr>
          <p:cNvPr id="6" name="Content">
            <a:extLst>
              <a:ext uri="{FF2B5EF4-FFF2-40B4-BE49-F238E27FC236}">
                <a16:creationId xmlns:a16="http://schemas.microsoft.com/office/drawing/2014/main" id="{238CEDEE-F37B-4496-9270-0479A31C9762}"/>
              </a:ext>
            </a:extLst>
          </p:cNvPr>
          <p:cNvSpPr>
            <a:spLocks noGrp="1"/>
          </p:cNvSpPr>
          <p:nvPr>
            <p:ph sz="quarter" idx="14"/>
          </p:nvPr>
        </p:nvSpPr>
        <p:spPr>
          <a:xfrm>
            <a:off x="766763" y="1828801"/>
            <a:ext cx="2478024" cy="42783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5" name="Column Divider" descr="Column Divider">
            <a:extLst>
              <a:ext uri="{FF2B5EF4-FFF2-40B4-BE49-F238E27FC236}">
                <a16:creationId xmlns:a16="http://schemas.microsoft.com/office/drawing/2014/main" id="{C3377C95-3E35-473F-8E81-1FDFBEBC758A}"/>
              </a:ext>
            </a:extLst>
          </p:cNvPr>
          <p:cNvCxnSpPr>
            <a:cxnSpLocks/>
          </p:cNvCxnSpPr>
          <p:nvPr userDrawn="1"/>
        </p:nvCxnSpPr>
        <p:spPr>
          <a:xfrm>
            <a:off x="3378529" y="1828800"/>
            <a:ext cx="0" cy="4279392"/>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sp>
        <p:nvSpPr>
          <p:cNvPr id="18" name="Content 2">
            <a:extLst>
              <a:ext uri="{FF2B5EF4-FFF2-40B4-BE49-F238E27FC236}">
                <a16:creationId xmlns:a16="http://schemas.microsoft.com/office/drawing/2014/main" id="{22A9895A-06CA-46D6-B3EB-7038E6493585}"/>
              </a:ext>
            </a:extLst>
          </p:cNvPr>
          <p:cNvSpPr>
            <a:spLocks noGrp="1"/>
          </p:cNvSpPr>
          <p:nvPr>
            <p:ph sz="quarter" idx="15"/>
          </p:nvPr>
        </p:nvSpPr>
        <p:spPr>
          <a:xfrm>
            <a:off x="3502935" y="1828801"/>
            <a:ext cx="2478024" cy="42783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23" name="Column Divider 2" descr="Column Divider">
            <a:extLst>
              <a:ext uri="{FF2B5EF4-FFF2-40B4-BE49-F238E27FC236}">
                <a16:creationId xmlns:a16="http://schemas.microsoft.com/office/drawing/2014/main" id="{A70D9BB7-9BB9-40BD-84D2-8EE238E044D3}"/>
              </a:ext>
            </a:extLst>
          </p:cNvPr>
          <p:cNvCxnSpPr>
            <a:cxnSpLocks/>
          </p:cNvCxnSpPr>
          <p:nvPr userDrawn="1"/>
        </p:nvCxnSpPr>
        <p:spPr>
          <a:xfrm>
            <a:off x="6105365" y="1828800"/>
            <a:ext cx="0" cy="4279392"/>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sp>
        <p:nvSpPr>
          <p:cNvPr id="21" name="Content 3">
            <a:extLst>
              <a:ext uri="{FF2B5EF4-FFF2-40B4-BE49-F238E27FC236}">
                <a16:creationId xmlns:a16="http://schemas.microsoft.com/office/drawing/2014/main" id="{58EF7396-F6CE-404A-B85F-455D3F5341AE}"/>
              </a:ext>
            </a:extLst>
          </p:cNvPr>
          <p:cNvSpPr>
            <a:spLocks noGrp="1"/>
          </p:cNvSpPr>
          <p:nvPr>
            <p:ph sz="quarter" idx="16"/>
          </p:nvPr>
        </p:nvSpPr>
        <p:spPr>
          <a:xfrm>
            <a:off x="6229771" y="1828801"/>
            <a:ext cx="2478024" cy="42783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25" name="Column Divider 3" descr="Column Divider">
            <a:extLst>
              <a:ext uri="{FF2B5EF4-FFF2-40B4-BE49-F238E27FC236}">
                <a16:creationId xmlns:a16="http://schemas.microsoft.com/office/drawing/2014/main" id="{BE2D13B4-3BF3-4416-B638-87C59A2973BB}"/>
              </a:ext>
            </a:extLst>
          </p:cNvPr>
          <p:cNvCxnSpPr>
            <a:cxnSpLocks/>
          </p:cNvCxnSpPr>
          <p:nvPr userDrawn="1"/>
        </p:nvCxnSpPr>
        <p:spPr>
          <a:xfrm>
            <a:off x="8832201" y="1828800"/>
            <a:ext cx="0" cy="4279392"/>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sp>
        <p:nvSpPr>
          <p:cNvPr id="24" name="Content 4">
            <a:extLst>
              <a:ext uri="{FF2B5EF4-FFF2-40B4-BE49-F238E27FC236}">
                <a16:creationId xmlns:a16="http://schemas.microsoft.com/office/drawing/2014/main" id="{687CB06A-9B62-47DB-BA7A-177E12DFB17E}"/>
              </a:ext>
            </a:extLst>
          </p:cNvPr>
          <p:cNvSpPr>
            <a:spLocks noGrp="1"/>
          </p:cNvSpPr>
          <p:nvPr>
            <p:ph sz="quarter" idx="17"/>
          </p:nvPr>
        </p:nvSpPr>
        <p:spPr>
          <a:xfrm>
            <a:off x="8956609" y="1828801"/>
            <a:ext cx="2478024" cy="42783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Slide Number">
            <a:extLst>
              <a:ext uri="{FF2B5EF4-FFF2-40B4-BE49-F238E27FC236}">
                <a16:creationId xmlns:a16="http://schemas.microsoft.com/office/drawing/2014/main" id="{283AD0B3-8B9E-384F-BE6B-7400CAFC9F2F}"/>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
        <p:nvSpPr>
          <p:cNvPr id="16" name="Footer">
            <a:extLst>
              <a:ext uri="{FF2B5EF4-FFF2-40B4-BE49-F238E27FC236}">
                <a16:creationId xmlns:a16="http://schemas.microsoft.com/office/drawing/2014/main" id="{1AB0EF40-5295-EF4A-B110-EB440EE86C0C}"/>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a:t>Copyright © 2020, Oracle and/or its affiliates  |  Confidential: Internal/Restricted/Highly Restricted</a:t>
            </a:r>
            <a:endParaRPr lang="en-US" dirty="0"/>
          </a:p>
        </p:txBody>
      </p:sp>
      <p:sp>
        <p:nvSpPr>
          <p:cNvPr id="4" name="Date">
            <a:extLst>
              <a:ext uri="{FF2B5EF4-FFF2-40B4-BE49-F238E27FC236}">
                <a16:creationId xmlns:a16="http://schemas.microsoft.com/office/drawing/2014/main" id="{9A9CDCEC-39F6-4246-8F7F-AED8ADB3C387}"/>
              </a:ext>
            </a:extLst>
          </p:cNvPr>
          <p:cNvSpPr>
            <a:spLocks noGrp="1"/>
          </p:cNvSpPr>
          <p:nvPr>
            <p:ph type="dt" sz="half" idx="13"/>
          </p:nvPr>
        </p:nvSpPr>
        <p:spPr/>
        <p:txBody>
          <a:bodyPr/>
          <a:lstStyle/>
          <a:p>
            <a:r>
              <a:rPr lang="en-US"/>
              <a:t>[Date]</a:t>
            </a:r>
            <a:endParaRPr lang="en-US" dirty="0"/>
          </a:p>
        </p:txBody>
      </p:sp>
    </p:spTree>
    <p:extLst>
      <p:ext uri="{BB962C8B-B14F-4D97-AF65-F5344CB8AC3E}">
        <p14:creationId xmlns:p14="http://schemas.microsoft.com/office/powerpoint/2010/main" val="221260117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Light - Title Quad Infographic">
    <p:bg>
      <p:bgRef idx="1001">
        <a:schemeClr val="bg1"/>
      </p:bgRef>
    </p:bg>
    <p:spTree>
      <p:nvGrpSpPr>
        <p:cNvPr id="1" name=""/>
        <p:cNvGrpSpPr/>
        <p:nvPr/>
      </p:nvGrpSpPr>
      <p:grpSpPr>
        <a:xfrm>
          <a:off x="0" y="0"/>
          <a:ext cx="0" cy="0"/>
          <a:chOff x="0" y="0"/>
          <a:chExt cx="0" cy="0"/>
        </a:xfrm>
      </p:grpSpPr>
      <p:pic>
        <p:nvPicPr>
          <p:cNvPr id="19" name="Cloud">
            <a:extLst>
              <a:ext uri="{FF2B5EF4-FFF2-40B4-BE49-F238E27FC236}">
                <a16:creationId xmlns:a16="http://schemas.microsoft.com/office/drawing/2014/main" id="{D9AB1973-DD20-4004-B2CA-9CFF3EBCE035}"/>
              </a:ext>
              <a:ext uri="{C183D7F6-B498-43B3-948B-1728B52AA6E4}">
                <adec:decorative xmlns:adec="http://schemas.microsoft.com/office/drawing/2017/decorative" val="1"/>
              </a:ext>
            </a:extLst>
          </p:cNvPr>
          <p:cNvPicPr>
            <a:picLocks noChangeAspect="1"/>
          </p:cNvPicPr>
          <p:nvPr userDrawn="1"/>
        </p:nvPicPr>
        <p:blipFill rotWithShape="1">
          <a:blip r:embed="rId2" cstate="email">
            <a:alphaModFix amt="80000"/>
            <a:extLst>
              <a:ext uri="{28A0092B-C50C-407E-A947-70E740481C1C}">
                <a14:useLocalDpi xmlns:a14="http://schemas.microsoft.com/office/drawing/2010/main" val="0"/>
              </a:ext>
            </a:extLst>
          </a:blip>
          <a:srcRect t="21523" b="31459"/>
          <a:stretch/>
        </p:blipFill>
        <p:spPr>
          <a:xfrm>
            <a:off x="6694964" y="508000"/>
            <a:ext cx="5101904" cy="1271181"/>
          </a:xfrm>
          <a:prstGeom prst="rect">
            <a:avLst/>
          </a:prstGeom>
        </p:spPr>
      </p:pic>
      <p:sp>
        <p:nvSpPr>
          <p:cNvPr id="2" name="Title">
            <a:extLst>
              <a:ext uri="{FF2B5EF4-FFF2-40B4-BE49-F238E27FC236}">
                <a16:creationId xmlns:a16="http://schemas.microsoft.com/office/drawing/2014/main" id="{FC641C8C-B045-47F2-8811-67AA362494E8}"/>
              </a:ext>
            </a:extLst>
          </p:cNvPr>
          <p:cNvSpPr>
            <a:spLocks noGrp="1"/>
          </p:cNvSpPr>
          <p:nvPr>
            <p:ph type="title" hasCustomPrompt="1"/>
          </p:nvPr>
        </p:nvSpPr>
        <p:spPr>
          <a:xfrm>
            <a:off x="768875" y="508000"/>
            <a:ext cx="10671048" cy="822960"/>
          </a:xfrm>
        </p:spPr>
        <p:txBody>
          <a:bodyPr/>
          <a:lstStyle>
            <a:lvl1pPr>
              <a:defRPr/>
            </a:lvl1pPr>
          </a:lstStyle>
          <a:p>
            <a:r>
              <a:rPr lang="en-US" dirty="0"/>
              <a:t>Title</a:t>
            </a:r>
          </a:p>
        </p:txBody>
      </p:sp>
      <p:sp>
        <p:nvSpPr>
          <p:cNvPr id="33" name="Picture Placeholder 1">
            <a:extLst>
              <a:ext uri="{FF2B5EF4-FFF2-40B4-BE49-F238E27FC236}">
                <a16:creationId xmlns:a16="http://schemas.microsoft.com/office/drawing/2014/main" id="{DC7ED535-9B24-2444-9E27-765F743C79F0}"/>
              </a:ext>
            </a:extLst>
          </p:cNvPr>
          <p:cNvSpPr>
            <a:spLocks noGrp="1"/>
          </p:cNvSpPr>
          <p:nvPr>
            <p:ph type="pic" sz="quarter" idx="23"/>
          </p:nvPr>
        </p:nvSpPr>
        <p:spPr>
          <a:xfrm>
            <a:off x="768875" y="1828800"/>
            <a:ext cx="1618488" cy="1618488"/>
          </a:xfrm>
          <a:prstGeom prst="rect">
            <a:avLst/>
          </a:prstGeom>
        </p:spPr>
        <p:txBody>
          <a:bodyPr/>
          <a:lstStyle/>
          <a:p>
            <a:r>
              <a:rPr lang="en-US"/>
              <a:t>Click icon to add picture</a:t>
            </a:r>
            <a:endParaRPr lang="en-US" dirty="0"/>
          </a:p>
        </p:txBody>
      </p:sp>
      <p:sp>
        <p:nvSpPr>
          <p:cNvPr id="25" name="Text Field 1">
            <a:extLst>
              <a:ext uri="{FF2B5EF4-FFF2-40B4-BE49-F238E27FC236}">
                <a16:creationId xmlns:a16="http://schemas.microsoft.com/office/drawing/2014/main" id="{C023883C-5CAF-9849-B009-1426F3585365}"/>
              </a:ext>
            </a:extLst>
          </p:cNvPr>
          <p:cNvSpPr>
            <a:spLocks noGrp="1"/>
          </p:cNvSpPr>
          <p:nvPr>
            <p:ph type="body" sz="quarter" idx="14"/>
          </p:nvPr>
        </p:nvSpPr>
        <p:spPr>
          <a:xfrm>
            <a:off x="2635245" y="1828800"/>
            <a:ext cx="3203704" cy="187324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Picture Placeholder 2">
            <a:extLst>
              <a:ext uri="{FF2B5EF4-FFF2-40B4-BE49-F238E27FC236}">
                <a16:creationId xmlns:a16="http://schemas.microsoft.com/office/drawing/2014/main" id="{422BC426-FCDB-1347-93C5-E0102AEBC39C}"/>
              </a:ext>
            </a:extLst>
          </p:cNvPr>
          <p:cNvSpPr>
            <a:spLocks noGrp="1" noChangeAspect="1"/>
          </p:cNvSpPr>
          <p:nvPr>
            <p:ph type="pic" sz="quarter" idx="25"/>
          </p:nvPr>
        </p:nvSpPr>
        <p:spPr>
          <a:xfrm>
            <a:off x="6350303" y="1828800"/>
            <a:ext cx="1618488" cy="1618488"/>
          </a:xfrm>
          <a:prstGeom prst="rect">
            <a:avLst/>
          </a:prstGeom>
        </p:spPr>
        <p:txBody>
          <a:bodyPr/>
          <a:lstStyle/>
          <a:p>
            <a:r>
              <a:rPr lang="en-US"/>
              <a:t>Click icon to add picture</a:t>
            </a:r>
          </a:p>
        </p:txBody>
      </p:sp>
      <p:sp>
        <p:nvSpPr>
          <p:cNvPr id="31" name="Text Field 2">
            <a:extLst>
              <a:ext uri="{FF2B5EF4-FFF2-40B4-BE49-F238E27FC236}">
                <a16:creationId xmlns:a16="http://schemas.microsoft.com/office/drawing/2014/main" id="{0EDDA99D-1B70-A347-9716-4968C6A671A3}"/>
              </a:ext>
            </a:extLst>
          </p:cNvPr>
          <p:cNvSpPr>
            <a:spLocks noGrp="1"/>
          </p:cNvSpPr>
          <p:nvPr>
            <p:ph type="body" sz="quarter" idx="21"/>
          </p:nvPr>
        </p:nvSpPr>
        <p:spPr>
          <a:xfrm>
            <a:off x="8224823" y="1828800"/>
            <a:ext cx="3203704" cy="187324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4" name="Picture Placeholder 3">
            <a:extLst>
              <a:ext uri="{FF2B5EF4-FFF2-40B4-BE49-F238E27FC236}">
                <a16:creationId xmlns:a16="http://schemas.microsoft.com/office/drawing/2014/main" id="{B5E51CE6-D9C1-DD40-936F-2F700452F826}"/>
              </a:ext>
            </a:extLst>
          </p:cNvPr>
          <p:cNvSpPr>
            <a:spLocks noGrp="1" noChangeAspect="1"/>
          </p:cNvSpPr>
          <p:nvPr>
            <p:ph type="pic" sz="quarter" idx="24"/>
          </p:nvPr>
        </p:nvSpPr>
        <p:spPr>
          <a:xfrm>
            <a:off x="768875" y="4222112"/>
            <a:ext cx="1618488" cy="1618488"/>
          </a:xfrm>
          <a:prstGeom prst="rect">
            <a:avLst/>
          </a:prstGeom>
        </p:spPr>
        <p:txBody>
          <a:bodyPr/>
          <a:lstStyle/>
          <a:p>
            <a:r>
              <a:rPr lang="en-US"/>
              <a:t>Click icon to add picture</a:t>
            </a:r>
          </a:p>
        </p:txBody>
      </p:sp>
      <p:sp>
        <p:nvSpPr>
          <p:cNvPr id="29" name="Text Field 3">
            <a:extLst>
              <a:ext uri="{FF2B5EF4-FFF2-40B4-BE49-F238E27FC236}">
                <a16:creationId xmlns:a16="http://schemas.microsoft.com/office/drawing/2014/main" id="{031D2CD6-C0D8-8147-83B7-2E2A8E87228F}"/>
              </a:ext>
            </a:extLst>
          </p:cNvPr>
          <p:cNvSpPr>
            <a:spLocks noGrp="1"/>
          </p:cNvSpPr>
          <p:nvPr>
            <p:ph type="body" sz="quarter" idx="20"/>
          </p:nvPr>
        </p:nvSpPr>
        <p:spPr>
          <a:xfrm>
            <a:off x="2635245" y="4222112"/>
            <a:ext cx="3203704" cy="187324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6" name="Picture Placeholder 4">
            <a:extLst>
              <a:ext uri="{FF2B5EF4-FFF2-40B4-BE49-F238E27FC236}">
                <a16:creationId xmlns:a16="http://schemas.microsoft.com/office/drawing/2014/main" id="{E401E47D-2565-384E-8A5E-2C02D2EAAAAB}"/>
              </a:ext>
            </a:extLst>
          </p:cNvPr>
          <p:cNvSpPr>
            <a:spLocks noGrp="1" noChangeAspect="1"/>
          </p:cNvSpPr>
          <p:nvPr>
            <p:ph type="pic" sz="quarter" idx="26"/>
          </p:nvPr>
        </p:nvSpPr>
        <p:spPr>
          <a:xfrm>
            <a:off x="6350303" y="4222112"/>
            <a:ext cx="1618488" cy="1618488"/>
          </a:xfrm>
          <a:prstGeom prst="rect">
            <a:avLst/>
          </a:prstGeom>
        </p:spPr>
        <p:txBody>
          <a:bodyPr/>
          <a:lstStyle/>
          <a:p>
            <a:r>
              <a:rPr lang="en-US"/>
              <a:t>Click icon to add picture</a:t>
            </a:r>
          </a:p>
        </p:txBody>
      </p:sp>
      <p:sp>
        <p:nvSpPr>
          <p:cNvPr id="32" name="Text Field 4">
            <a:extLst>
              <a:ext uri="{FF2B5EF4-FFF2-40B4-BE49-F238E27FC236}">
                <a16:creationId xmlns:a16="http://schemas.microsoft.com/office/drawing/2014/main" id="{41923FF5-9A13-1F4B-89D9-62FE2B438352}"/>
              </a:ext>
            </a:extLst>
          </p:cNvPr>
          <p:cNvSpPr>
            <a:spLocks noGrp="1"/>
          </p:cNvSpPr>
          <p:nvPr>
            <p:ph type="body" sz="quarter" idx="22"/>
          </p:nvPr>
        </p:nvSpPr>
        <p:spPr>
          <a:xfrm>
            <a:off x="8224823" y="4222112"/>
            <a:ext cx="3203704" cy="187324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Slide Number">
            <a:extLst>
              <a:ext uri="{FF2B5EF4-FFF2-40B4-BE49-F238E27FC236}">
                <a16:creationId xmlns:a16="http://schemas.microsoft.com/office/drawing/2014/main" id="{237B0D71-84FB-B345-90D3-3D24EEBD0C2E}"/>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
        <p:nvSpPr>
          <p:cNvPr id="18" name="Footer">
            <a:extLst>
              <a:ext uri="{FF2B5EF4-FFF2-40B4-BE49-F238E27FC236}">
                <a16:creationId xmlns:a16="http://schemas.microsoft.com/office/drawing/2014/main" id="{F574F1B2-5125-114F-B675-196A5FB2C2E9}"/>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a:t>Copyright © 2020, Oracle and/or its affiliates  |  Confidential: Internal/Restricted/Highly Restricted</a:t>
            </a:r>
            <a:endParaRPr lang="en-US" dirty="0"/>
          </a:p>
        </p:txBody>
      </p:sp>
      <p:sp>
        <p:nvSpPr>
          <p:cNvPr id="4" name="Date">
            <a:extLst>
              <a:ext uri="{FF2B5EF4-FFF2-40B4-BE49-F238E27FC236}">
                <a16:creationId xmlns:a16="http://schemas.microsoft.com/office/drawing/2014/main" id="{927CAF18-F47A-4226-ADD7-8C0023BC26D3}"/>
              </a:ext>
            </a:extLst>
          </p:cNvPr>
          <p:cNvSpPr>
            <a:spLocks noGrp="1"/>
          </p:cNvSpPr>
          <p:nvPr>
            <p:ph type="dt" sz="half" idx="27"/>
          </p:nvPr>
        </p:nvSpPr>
        <p:spPr/>
        <p:txBody>
          <a:bodyPr/>
          <a:lstStyle/>
          <a:p>
            <a:r>
              <a:rPr lang="en-US"/>
              <a:t>[Date]</a:t>
            </a:r>
            <a:endParaRPr lang="en-US" dirty="0"/>
          </a:p>
        </p:txBody>
      </p:sp>
    </p:spTree>
    <p:extLst>
      <p:ext uri="{BB962C8B-B14F-4D97-AF65-F5344CB8AC3E}">
        <p14:creationId xmlns:p14="http://schemas.microsoft.com/office/powerpoint/2010/main" val="361132701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Dark - Title Quad Infographic">
    <p:bg>
      <p:bgRef idx="1001">
        <a:schemeClr val="bg1"/>
      </p:bgRef>
    </p:bg>
    <p:spTree>
      <p:nvGrpSpPr>
        <p:cNvPr id="1" name=""/>
        <p:cNvGrpSpPr/>
        <p:nvPr/>
      </p:nvGrpSpPr>
      <p:grpSpPr>
        <a:xfrm>
          <a:off x="0" y="0"/>
          <a:ext cx="0" cy="0"/>
          <a:chOff x="0" y="0"/>
          <a:chExt cx="0" cy="0"/>
        </a:xfrm>
      </p:grpSpPr>
      <p:pic>
        <p:nvPicPr>
          <p:cNvPr id="20" name="Cloud">
            <a:extLst>
              <a:ext uri="{FF2B5EF4-FFF2-40B4-BE49-F238E27FC236}">
                <a16:creationId xmlns:a16="http://schemas.microsoft.com/office/drawing/2014/main" id="{C1A88252-58CA-4766-AF63-C8A84A6C21D5}"/>
              </a:ext>
              <a:ext uri="{C183D7F6-B498-43B3-948B-1728B52AA6E4}">
                <adec:decorative xmlns:adec="http://schemas.microsoft.com/office/drawing/2017/decorative" val="1"/>
              </a:ext>
            </a:extLst>
          </p:cNvPr>
          <p:cNvPicPr>
            <a:picLocks noChangeAspect="1"/>
          </p:cNvPicPr>
          <p:nvPr userDrawn="1"/>
        </p:nvPicPr>
        <p:blipFill rotWithShape="1">
          <a:blip r:embed="rId2" cstate="email">
            <a:alphaModFix amt="80000"/>
            <a:extLst>
              <a:ext uri="{28A0092B-C50C-407E-A947-70E740481C1C}">
                <a14:useLocalDpi xmlns:a14="http://schemas.microsoft.com/office/drawing/2010/main" val="0"/>
              </a:ext>
            </a:extLst>
          </a:blip>
          <a:srcRect t="20253" b="23902"/>
          <a:stretch/>
        </p:blipFill>
        <p:spPr bwMode="invGray">
          <a:xfrm>
            <a:off x="6694964" y="318977"/>
            <a:ext cx="5101904" cy="1509821"/>
          </a:xfrm>
          <a:prstGeom prst="rect">
            <a:avLst/>
          </a:prstGeom>
        </p:spPr>
      </p:pic>
      <p:sp>
        <p:nvSpPr>
          <p:cNvPr id="2" name="Title">
            <a:extLst>
              <a:ext uri="{FF2B5EF4-FFF2-40B4-BE49-F238E27FC236}">
                <a16:creationId xmlns:a16="http://schemas.microsoft.com/office/drawing/2014/main" id="{FC641C8C-B045-47F2-8811-67AA362494E8}"/>
              </a:ext>
            </a:extLst>
          </p:cNvPr>
          <p:cNvSpPr>
            <a:spLocks noGrp="1"/>
          </p:cNvSpPr>
          <p:nvPr>
            <p:ph type="title" hasCustomPrompt="1"/>
          </p:nvPr>
        </p:nvSpPr>
        <p:spPr>
          <a:xfrm>
            <a:off x="768875" y="508000"/>
            <a:ext cx="10671048" cy="822960"/>
          </a:xfrm>
        </p:spPr>
        <p:txBody>
          <a:bodyPr/>
          <a:lstStyle>
            <a:lvl1pPr>
              <a:defRPr/>
            </a:lvl1pPr>
          </a:lstStyle>
          <a:p>
            <a:r>
              <a:rPr lang="en-US" dirty="0"/>
              <a:t>Title</a:t>
            </a:r>
          </a:p>
        </p:txBody>
      </p:sp>
      <p:sp>
        <p:nvSpPr>
          <p:cNvPr id="33" name="Picture Placeholder 1">
            <a:extLst>
              <a:ext uri="{FF2B5EF4-FFF2-40B4-BE49-F238E27FC236}">
                <a16:creationId xmlns:a16="http://schemas.microsoft.com/office/drawing/2014/main" id="{DC7ED535-9B24-2444-9E27-765F743C79F0}"/>
              </a:ext>
            </a:extLst>
          </p:cNvPr>
          <p:cNvSpPr>
            <a:spLocks noGrp="1"/>
          </p:cNvSpPr>
          <p:nvPr>
            <p:ph type="pic" sz="quarter" idx="23"/>
          </p:nvPr>
        </p:nvSpPr>
        <p:spPr>
          <a:xfrm>
            <a:off x="768875" y="1828800"/>
            <a:ext cx="1618488" cy="1618488"/>
          </a:xfrm>
          <a:prstGeom prst="rect">
            <a:avLst/>
          </a:prstGeom>
        </p:spPr>
        <p:txBody>
          <a:bodyPr/>
          <a:lstStyle/>
          <a:p>
            <a:r>
              <a:rPr lang="en-US"/>
              <a:t>Click icon to add picture</a:t>
            </a:r>
          </a:p>
        </p:txBody>
      </p:sp>
      <p:sp>
        <p:nvSpPr>
          <p:cNvPr id="25" name="Text Field 1">
            <a:extLst>
              <a:ext uri="{FF2B5EF4-FFF2-40B4-BE49-F238E27FC236}">
                <a16:creationId xmlns:a16="http://schemas.microsoft.com/office/drawing/2014/main" id="{C023883C-5CAF-9849-B009-1426F3585365}"/>
              </a:ext>
            </a:extLst>
          </p:cNvPr>
          <p:cNvSpPr>
            <a:spLocks noGrp="1"/>
          </p:cNvSpPr>
          <p:nvPr>
            <p:ph type="body" sz="quarter" idx="14"/>
          </p:nvPr>
        </p:nvSpPr>
        <p:spPr>
          <a:xfrm>
            <a:off x="2635245" y="1828800"/>
            <a:ext cx="3203704" cy="187324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Picture Placeholder 2">
            <a:extLst>
              <a:ext uri="{FF2B5EF4-FFF2-40B4-BE49-F238E27FC236}">
                <a16:creationId xmlns:a16="http://schemas.microsoft.com/office/drawing/2014/main" id="{422BC426-FCDB-1347-93C5-E0102AEBC39C}"/>
              </a:ext>
            </a:extLst>
          </p:cNvPr>
          <p:cNvSpPr>
            <a:spLocks noGrp="1" noChangeAspect="1"/>
          </p:cNvSpPr>
          <p:nvPr>
            <p:ph type="pic" sz="quarter" idx="25"/>
          </p:nvPr>
        </p:nvSpPr>
        <p:spPr>
          <a:xfrm>
            <a:off x="6350303" y="1828800"/>
            <a:ext cx="1618488" cy="1618488"/>
          </a:xfrm>
          <a:prstGeom prst="rect">
            <a:avLst/>
          </a:prstGeom>
        </p:spPr>
        <p:txBody>
          <a:bodyPr/>
          <a:lstStyle/>
          <a:p>
            <a:r>
              <a:rPr lang="en-US"/>
              <a:t>Click icon to add picture</a:t>
            </a:r>
          </a:p>
        </p:txBody>
      </p:sp>
      <p:sp>
        <p:nvSpPr>
          <p:cNvPr id="31" name="Text Field 2">
            <a:extLst>
              <a:ext uri="{FF2B5EF4-FFF2-40B4-BE49-F238E27FC236}">
                <a16:creationId xmlns:a16="http://schemas.microsoft.com/office/drawing/2014/main" id="{0EDDA99D-1B70-A347-9716-4968C6A671A3}"/>
              </a:ext>
            </a:extLst>
          </p:cNvPr>
          <p:cNvSpPr>
            <a:spLocks noGrp="1"/>
          </p:cNvSpPr>
          <p:nvPr>
            <p:ph type="body" sz="quarter" idx="21"/>
          </p:nvPr>
        </p:nvSpPr>
        <p:spPr>
          <a:xfrm>
            <a:off x="8224823" y="1828800"/>
            <a:ext cx="3203704" cy="187324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4" name="Picture Placeholder 3">
            <a:extLst>
              <a:ext uri="{FF2B5EF4-FFF2-40B4-BE49-F238E27FC236}">
                <a16:creationId xmlns:a16="http://schemas.microsoft.com/office/drawing/2014/main" id="{B5E51CE6-D9C1-DD40-936F-2F700452F826}"/>
              </a:ext>
            </a:extLst>
          </p:cNvPr>
          <p:cNvSpPr>
            <a:spLocks noGrp="1" noChangeAspect="1"/>
          </p:cNvSpPr>
          <p:nvPr>
            <p:ph type="pic" sz="quarter" idx="24"/>
          </p:nvPr>
        </p:nvSpPr>
        <p:spPr>
          <a:xfrm>
            <a:off x="768875" y="4222112"/>
            <a:ext cx="1618488" cy="1618488"/>
          </a:xfrm>
          <a:prstGeom prst="rect">
            <a:avLst/>
          </a:prstGeom>
        </p:spPr>
        <p:txBody>
          <a:bodyPr/>
          <a:lstStyle/>
          <a:p>
            <a:r>
              <a:rPr lang="en-US"/>
              <a:t>Click icon to add picture</a:t>
            </a:r>
          </a:p>
        </p:txBody>
      </p:sp>
      <p:sp>
        <p:nvSpPr>
          <p:cNvPr id="29" name="Text Field 3">
            <a:extLst>
              <a:ext uri="{FF2B5EF4-FFF2-40B4-BE49-F238E27FC236}">
                <a16:creationId xmlns:a16="http://schemas.microsoft.com/office/drawing/2014/main" id="{031D2CD6-C0D8-8147-83B7-2E2A8E87228F}"/>
              </a:ext>
            </a:extLst>
          </p:cNvPr>
          <p:cNvSpPr>
            <a:spLocks noGrp="1"/>
          </p:cNvSpPr>
          <p:nvPr>
            <p:ph type="body" sz="quarter" idx="20"/>
          </p:nvPr>
        </p:nvSpPr>
        <p:spPr>
          <a:xfrm>
            <a:off x="2635245" y="4222112"/>
            <a:ext cx="3203704" cy="187324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6" name="Picture Placeholder 4">
            <a:extLst>
              <a:ext uri="{FF2B5EF4-FFF2-40B4-BE49-F238E27FC236}">
                <a16:creationId xmlns:a16="http://schemas.microsoft.com/office/drawing/2014/main" id="{E401E47D-2565-384E-8A5E-2C02D2EAAAAB}"/>
              </a:ext>
            </a:extLst>
          </p:cNvPr>
          <p:cNvSpPr>
            <a:spLocks noGrp="1" noChangeAspect="1"/>
          </p:cNvSpPr>
          <p:nvPr>
            <p:ph type="pic" sz="quarter" idx="26"/>
          </p:nvPr>
        </p:nvSpPr>
        <p:spPr>
          <a:xfrm>
            <a:off x="6350303" y="4222112"/>
            <a:ext cx="1618488" cy="1618488"/>
          </a:xfrm>
          <a:prstGeom prst="rect">
            <a:avLst/>
          </a:prstGeom>
        </p:spPr>
        <p:txBody>
          <a:bodyPr/>
          <a:lstStyle/>
          <a:p>
            <a:r>
              <a:rPr lang="en-US"/>
              <a:t>Click icon to add picture</a:t>
            </a:r>
          </a:p>
        </p:txBody>
      </p:sp>
      <p:sp>
        <p:nvSpPr>
          <p:cNvPr id="32" name="Text Field 4">
            <a:extLst>
              <a:ext uri="{FF2B5EF4-FFF2-40B4-BE49-F238E27FC236}">
                <a16:creationId xmlns:a16="http://schemas.microsoft.com/office/drawing/2014/main" id="{41923FF5-9A13-1F4B-89D9-62FE2B438352}"/>
              </a:ext>
            </a:extLst>
          </p:cNvPr>
          <p:cNvSpPr>
            <a:spLocks noGrp="1"/>
          </p:cNvSpPr>
          <p:nvPr>
            <p:ph type="body" sz="quarter" idx="22"/>
          </p:nvPr>
        </p:nvSpPr>
        <p:spPr>
          <a:xfrm>
            <a:off x="8224823" y="4222112"/>
            <a:ext cx="3203704" cy="187324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Slide Number">
            <a:extLst>
              <a:ext uri="{FF2B5EF4-FFF2-40B4-BE49-F238E27FC236}">
                <a16:creationId xmlns:a16="http://schemas.microsoft.com/office/drawing/2014/main" id="{237B0D71-84FB-B345-90D3-3D24EEBD0C2E}"/>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
        <p:nvSpPr>
          <p:cNvPr id="18" name="Footer">
            <a:extLst>
              <a:ext uri="{FF2B5EF4-FFF2-40B4-BE49-F238E27FC236}">
                <a16:creationId xmlns:a16="http://schemas.microsoft.com/office/drawing/2014/main" id="{F574F1B2-5125-114F-B675-196A5FB2C2E9}"/>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a:t>Copyright © 2020, Oracle and/or its affiliates  |  Confidential: Internal/Restricted/Highly Restricted</a:t>
            </a:r>
            <a:endParaRPr lang="en-US" dirty="0"/>
          </a:p>
        </p:txBody>
      </p:sp>
      <p:sp>
        <p:nvSpPr>
          <p:cNvPr id="4" name="Date">
            <a:extLst>
              <a:ext uri="{FF2B5EF4-FFF2-40B4-BE49-F238E27FC236}">
                <a16:creationId xmlns:a16="http://schemas.microsoft.com/office/drawing/2014/main" id="{927CAF18-F47A-4226-ADD7-8C0023BC26D3}"/>
              </a:ext>
            </a:extLst>
          </p:cNvPr>
          <p:cNvSpPr>
            <a:spLocks noGrp="1"/>
          </p:cNvSpPr>
          <p:nvPr>
            <p:ph type="dt" sz="half" idx="27"/>
          </p:nvPr>
        </p:nvSpPr>
        <p:spPr/>
        <p:txBody>
          <a:bodyPr/>
          <a:lstStyle/>
          <a:p>
            <a:r>
              <a:rPr lang="en-US"/>
              <a:t>[Date]</a:t>
            </a:r>
            <a:endParaRPr lang="en-US" dirty="0"/>
          </a:p>
        </p:txBody>
      </p:sp>
    </p:spTree>
    <p:extLst>
      <p:ext uri="{BB962C8B-B14F-4D97-AF65-F5344CB8AC3E}">
        <p14:creationId xmlns:p14="http://schemas.microsoft.com/office/powerpoint/2010/main" val="75480329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Light - Title/Subtitle Quad Infographic">
    <p:bg>
      <p:bgRef idx="1001">
        <a:schemeClr val="bg1"/>
      </p:bgRef>
    </p:bg>
    <p:spTree>
      <p:nvGrpSpPr>
        <p:cNvPr id="1" name=""/>
        <p:cNvGrpSpPr/>
        <p:nvPr/>
      </p:nvGrpSpPr>
      <p:grpSpPr>
        <a:xfrm>
          <a:off x="0" y="0"/>
          <a:ext cx="0" cy="0"/>
          <a:chOff x="0" y="0"/>
          <a:chExt cx="0" cy="0"/>
        </a:xfrm>
      </p:grpSpPr>
      <p:pic>
        <p:nvPicPr>
          <p:cNvPr id="38" name="Cloud">
            <a:extLst>
              <a:ext uri="{FF2B5EF4-FFF2-40B4-BE49-F238E27FC236}">
                <a16:creationId xmlns:a16="http://schemas.microsoft.com/office/drawing/2014/main" id="{AA29764F-6A18-4348-B769-6CAB73F04C64}"/>
              </a:ext>
              <a:ext uri="{C183D7F6-B498-43B3-948B-1728B52AA6E4}">
                <adec:decorative xmlns:adec="http://schemas.microsoft.com/office/drawing/2017/decorative" val="1"/>
              </a:ext>
            </a:extLst>
          </p:cNvPr>
          <p:cNvPicPr>
            <a:picLocks noChangeAspect="1"/>
          </p:cNvPicPr>
          <p:nvPr userDrawn="1"/>
        </p:nvPicPr>
        <p:blipFill rotWithShape="1">
          <a:blip r:embed="rId2" cstate="email">
            <a:alphaModFix amt="80000"/>
            <a:extLst>
              <a:ext uri="{28A0092B-C50C-407E-A947-70E740481C1C}">
                <a14:useLocalDpi xmlns:a14="http://schemas.microsoft.com/office/drawing/2010/main" val="0"/>
              </a:ext>
            </a:extLst>
          </a:blip>
          <a:srcRect t="14269" b="31458"/>
          <a:stretch/>
        </p:blipFill>
        <p:spPr>
          <a:xfrm>
            <a:off x="6694964" y="311891"/>
            <a:ext cx="5101904" cy="1467290"/>
          </a:xfrm>
          <a:prstGeom prst="rect">
            <a:avLst/>
          </a:prstGeom>
        </p:spPr>
      </p:pic>
      <p:sp>
        <p:nvSpPr>
          <p:cNvPr id="24" name="Title">
            <a:extLst>
              <a:ext uri="{FF2B5EF4-FFF2-40B4-BE49-F238E27FC236}">
                <a16:creationId xmlns:a16="http://schemas.microsoft.com/office/drawing/2014/main" id="{8C9BB090-903F-7141-8040-376390E8FE3B}"/>
              </a:ext>
            </a:extLst>
          </p:cNvPr>
          <p:cNvSpPr>
            <a:spLocks noGrp="1"/>
          </p:cNvSpPr>
          <p:nvPr>
            <p:ph type="title" hasCustomPrompt="1"/>
          </p:nvPr>
        </p:nvSpPr>
        <p:spPr>
          <a:xfrm>
            <a:off x="766763" y="508000"/>
            <a:ext cx="10671048" cy="492103"/>
          </a:xfrm>
        </p:spPr>
        <p:txBody>
          <a:bodyPr vert="horz" lIns="0" tIns="0" rIns="0" bIns="0" rtlCol="0" anchor="b">
            <a:noAutofit/>
          </a:bodyPr>
          <a:lstStyle>
            <a:lvl1pPr>
              <a:defRPr lang="en-US" sz="2400" b="1" i="0" baseline="0">
                <a:latin typeface="Oracle Sans" panose="020B0503020204020204" pitchFamily="34" charset="0"/>
                <a:ea typeface="+mn-ea"/>
                <a:cs typeface="Oracle Sans" panose="020B0503020204020204" pitchFamily="34" charset="0"/>
              </a:defRPr>
            </a:lvl1pPr>
          </a:lstStyle>
          <a:p>
            <a:pPr marL="0" lvl="0" indent="0">
              <a:spcBef>
                <a:spcPts val="1000"/>
              </a:spcBef>
              <a:buFont typeface="Arial" panose="020B0604020202020204" pitchFamily="34" charset="0"/>
            </a:pPr>
            <a:r>
              <a:rPr lang="en-US" dirty="0"/>
              <a:t>Title</a:t>
            </a:r>
          </a:p>
        </p:txBody>
      </p:sp>
      <p:sp>
        <p:nvSpPr>
          <p:cNvPr id="22" name="Subtitle">
            <a:extLst>
              <a:ext uri="{FF2B5EF4-FFF2-40B4-BE49-F238E27FC236}">
                <a16:creationId xmlns:a16="http://schemas.microsoft.com/office/drawing/2014/main" id="{F8627394-C302-DF4A-A2CC-76DC053BE227}"/>
              </a:ext>
            </a:extLst>
          </p:cNvPr>
          <p:cNvSpPr>
            <a:spLocks noGrp="1"/>
          </p:cNvSpPr>
          <p:nvPr>
            <p:ph type="body" sz="quarter" idx="27" hasCustomPrompt="1"/>
          </p:nvPr>
        </p:nvSpPr>
        <p:spPr>
          <a:xfrm>
            <a:off x="766763" y="1014984"/>
            <a:ext cx="10671048" cy="330540"/>
          </a:xfrm>
          <a:prstGeom prst="rect">
            <a:avLst/>
          </a:prstGeom>
        </p:spPr>
        <p:txBody>
          <a:bodyPr lIns="0">
            <a:noAutofit/>
          </a:bodyPr>
          <a:lstStyle>
            <a:lvl1pPr marL="0" indent="0">
              <a:spcAft>
                <a:spcPts val="0"/>
              </a:spcAft>
              <a:buNone/>
              <a:defRPr sz="2000" b="0" i="0">
                <a:latin typeface="Oracle Sans" panose="020B0503020204020204" pitchFamily="34" charset="0"/>
                <a:cs typeface="Oracle Sans" panose="020B0503020204020204" pitchFamily="34" charset="0"/>
              </a:defRPr>
            </a:lvl1pPr>
          </a:lstStyle>
          <a:p>
            <a:pPr lvl="0"/>
            <a:r>
              <a:rPr lang="en-US" dirty="0"/>
              <a:t>Subtitle</a:t>
            </a:r>
          </a:p>
        </p:txBody>
      </p:sp>
      <p:sp>
        <p:nvSpPr>
          <p:cNvPr id="33" name="Picture Placeholder 1">
            <a:extLst>
              <a:ext uri="{FF2B5EF4-FFF2-40B4-BE49-F238E27FC236}">
                <a16:creationId xmlns:a16="http://schemas.microsoft.com/office/drawing/2014/main" id="{DC7ED535-9B24-2444-9E27-765F743C79F0}"/>
              </a:ext>
            </a:extLst>
          </p:cNvPr>
          <p:cNvSpPr>
            <a:spLocks noGrp="1"/>
          </p:cNvSpPr>
          <p:nvPr>
            <p:ph type="pic" sz="quarter" idx="23"/>
          </p:nvPr>
        </p:nvSpPr>
        <p:spPr>
          <a:xfrm>
            <a:off x="766763" y="1828800"/>
            <a:ext cx="1618488" cy="1618488"/>
          </a:xfrm>
          <a:prstGeom prst="rect">
            <a:avLst/>
          </a:prstGeom>
        </p:spPr>
        <p:txBody>
          <a:bodyPr/>
          <a:lstStyle/>
          <a:p>
            <a:r>
              <a:rPr lang="en-US"/>
              <a:t>Click icon to add picture</a:t>
            </a:r>
          </a:p>
        </p:txBody>
      </p:sp>
      <p:sp>
        <p:nvSpPr>
          <p:cNvPr id="25" name="Text Field 1">
            <a:extLst>
              <a:ext uri="{FF2B5EF4-FFF2-40B4-BE49-F238E27FC236}">
                <a16:creationId xmlns:a16="http://schemas.microsoft.com/office/drawing/2014/main" id="{C023883C-5CAF-9849-B009-1426F3585365}"/>
              </a:ext>
            </a:extLst>
          </p:cNvPr>
          <p:cNvSpPr>
            <a:spLocks noGrp="1"/>
          </p:cNvSpPr>
          <p:nvPr>
            <p:ph type="body" sz="quarter" idx="14"/>
          </p:nvPr>
        </p:nvSpPr>
        <p:spPr>
          <a:xfrm>
            <a:off x="2635245" y="1828800"/>
            <a:ext cx="3203704" cy="187324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Picture Placeholder 2">
            <a:extLst>
              <a:ext uri="{FF2B5EF4-FFF2-40B4-BE49-F238E27FC236}">
                <a16:creationId xmlns:a16="http://schemas.microsoft.com/office/drawing/2014/main" id="{422BC426-FCDB-1347-93C5-E0102AEBC39C}"/>
              </a:ext>
            </a:extLst>
          </p:cNvPr>
          <p:cNvSpPr>
            <a:spLocks noGrp="1" noChangeAspect="1"/>
          </p:cNvSpPr>
          <p:nvPr>
            <p:ph type="pic" sz="quarter" idx="25"/>
          </p:nvPr>
        </p:nvSpPr>
        <p:spPr>
          <a:xfrm>
            <a:off x="6350303" y="1828800"/>
            <a:ext cx="1618488" cy="1618488"/>
          </a:xfrm>
          <a:prstGeom prst="rect">
            <a:avLst/>
          </a:prstGeom>
        </p:spPr>
        <p:txBody>
          <a:bodyPr/>
          <a:lstStyle/>
          <a:p>
            <a:r>
              <a:rPr lang="en-US"/>
              <a:t>Click icon to add picture</a:t>
            </a:r>
          </a:p>
        </p:txBody>
      </p:sp>
      <p:sp>
        <p:nvSpPr>
          <p:cNvPr id="31" name="Text Field 2">
            <a:extLst>
              <a:ext uri="{FF2B5EF4-FFF2-40B4-BE49-F238E27FC236}">
                <a16:creationId xmlns:a16="http://schemas.microsoft.com/office/drawing/2014/main" id="{0EDDA99D-1B70-A347-9716-4968C6A671A3}"/>
              </a:ext>
            </a:extLst>
          </p:cNvPr>
          <p:cNvSpPr>
            <a:spLocks noGrp="1"/>
          </p:cNvSpPr>
          <p:nvPr>
            <p:ph type="body" sz="quarter" idx="21"/>
          </p:nvPr>
        </p:nvSpPr>
        <p:spPr>
          <a:xfrm>
            <a:off x="8224823" y="1828800"/>
            <a:ext cx="3203704" cy="187324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4" name="Picture Placeholder 3">
            <a:extLst>
              <a:ext uri="{FF2B5EF4-FFF2-40B4-BE49-F238E27FC236}">
                <a16:creationId xmlns:a16="http://schemas.microsoft.com/office/drawing/2014/main" id="{B5E51CE6-D9C1-DD40-936F-2F700452F826}"/>
              </a:ext>
            </a:extLst>
          </p:cNvPr>
          <p:cNvSpPr>
            <a:spLocks noGrp="1" noChangeAspect="1"/>
          </p:cNvSpPr>
          <p:nvPr>
            <p:ph type="pic" sz="quarter" idx="24"/>
          </p:nvPr>
        </p:nvSpPr>
        <p:spPr>
          <a:xfrm>
            <a:off x="766763" y="4222112"/>
            <a:ext cx="1618488" cy="1618488"/>
          </a:xfrm>
          <a:prstGeom prst="rect">
            <a:avLst/>
          </a:prstGeom>
        </p:spPr>
        <p:txBody>
          <a:bodyPr/>
          <a:lstStyle/>
          <a:p>
            <a:r>
              <a:rPr lang="en-US"/>
              <a:t>Click icon to add picture</a:t>
            </a:r>
          </a:p>
        </p:txBody>
      </p:sp>
      <p:sp>
        <p:nvSpPr>
          <p:cNvPr id="29" name="Text Field 3">
            <a:extLst>
              <a:ext uri="{FF2B5EF4-FFF2-40B4-BE49-F238E27FC236}">
                <a16:creationId xmlns:a16="http://schemas.microsoft.com/office/drawing/2014/main" id="{031D2CD6-C0D8-8147-83B7-2E2A8E87228F}"/>
              </a:ext>
            </a:extLst>
          </p:cNvPr>
          <p:cNvSpPr>
            <a:spLocks noGrp="1"/>
          </p:cNvSpPr>
          <p:nvPr>
            <p:ph type="body" sz="quarter" idx="20"/>
          </p:nvPr>
        </p:nvSpPr>
        <p:spPr>
          <a:xfrm>
            <a:off x="2635245" y="4222112"/>
            <a:ext cx="3203704" cy="187324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6" name="Picture Placeholder 4">
            <a:extLst>
              <a:ext uri="{FF2B5EF4-FFF2-40B4-BE49-F238E27FC236}">
                <a16:creationId xmlns:a16="http://schemas.microsoft.com/office/drawing/2014/main" id="{E401E47D-2565-384E-8A5E-2C02D2EAAAAB}"/>
              </a:ext>
            </a:extLst>
          </p:cNvPr>
          <p:cNvSpPr>
            <a:spLocks noGrp="1" noChangeAspect="1"/>
          </p:cNvSpPr>
          <p:nvPr>
            <p:ph type="pic" sz="quarter" idx="26"/>
          </p:nvPr>
        </p:nvSpPr>
        <p:spPr>
          <a:xfrm>
            <a:off x="6350303" y="4222112"/>
            <a:ext cx="1618488" cy="1618488"/>
          </a:xfrm>
          <a:prstGeom prst="rect">
            <a:avLst/>
          </a:prstGeom>
        </p:spPr>
        <p:txBody>
          <a:bodyPr/>
          <a:lstStyle/>
          <a:p>
            <a:r>
              <a:rPr lang="en-US"/>
              <a:t>Click icon to add picture</a:t>
            </a:r>
          </a:p>
        </p:txBody>
      </p:sp>
      <p:sp>
        <p:nvSpPr>
          <p:cNvPr id="32" name="Text Field 4">
            <a:extLst>
              <a:ext uri="{FF2B5EF4-FFF2-40B4-BE49-F238E27FC236}">
                <a16:creationId xmlns:a16="http://schemas.microsoft.com/office/drawing/2014/main" id="{41923FF5-9A13-1F4B-89D9-62FE2B438352}"/>
              </a:ext>
            </a:extLst>
          </p:cNvPr>
          <p:cNvSpPr>
            <a:spLocks noGrp="1"/>
          </p:cNvSpPr>
          <p:nvPr>
            <p:ph type="body" sz="quarter" idx="22"/>
          </p:nvPr>
        </p:nvSpPr>
        <p:spPr>
          <a:xfrm>
            <a:off x="8224823" y="4222112"/>
            <a:ext cx="3203704" cy="187324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Slide Number">
            <a:extLst>
              <a:ext uri="{FF2B5EF4-FFF2-40B4-BE49-F238E27FC236}">
                <a16:creationId xmlns:a16="http://schemas.microsoft.com/office/drawing/2014/main" id="{237B0D71-84FB-B345-90D3-3D24EEBD0C2E}"/>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
        <p:nvSpPr>
          <p:cNvPr id="18" name="Footer">
            <a:extLst>
              <a:ext uri="{FF2B5EF4-FFF2-40B4-BE49-F238E27FC236}">
                <a16:creationId xmlns:a16="http://schemas.microsoft.com/office/drawing/2014/main" id="{DACB8D5A-1D6D-124B-A372-69C969095AF5}"/>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a:t>Copyright © 2020, Oracle and/or its affiliates  |  Confidential: Internal/Restricted/Highly Restricted</a:t>
            </a:r>
            <a:endParaRPr lang="en-US" dirty="0"/>
          </a:p>
        </p:txBody>
      </p:sp>
      <p:sp>
        <p:nvSpPr>
          <p:cNvPr id="3" name="Date">
            <a:extLst>
              <a:ext uri="{FF2B5EF4-FFF2-40B4-BE49-F238E27FC236}">
                <a16:creationId xmlns:a16="http://schemas.microsoft.com/office/drawing/2014/main" id="{9AB8C183-C6B7-4039-B155-6182ED1724B8}"/>
              </a:ext>
            </a:extLst>
          </p:cNvPr>
          <p:cNvSpPr>
            <a:spLocks noGrp="1"/>
          </p:cNvSpPr>
          <p:nvPr>
            <p:ph type="dt" sz="half" idx="28"/>
          </p:nvPr>
        </p:nvSpPr>
        <p:spPr/>
        <p:txBody>
          <a:bodyPr/>
          <a:lstStyle/>
          <a:p>
            <a:r>
              <a:rPr lang="en-US"/>
              <a:t>[Date]</a:t>
            </a:r>
            <a:endParaRPr lang="en-US" dirty="0"/>
          </a:p>
        </p:txBody>
      </p:sp>
    </p:spTree>
    <p:extLst>
      <p:ext uri="{BB962C8B-B14F-4D97-AF65-F5344CB8AC3E}">
        <p14:creationId xmlns:p14="http://schemas.microsoft.com/office/powerpoint/2010/main" val="39944691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Dark - Title/Subtitle Quad Infographic">
    <p:bg>
      <p:bgRef idx="1001">
        <a:schemeClr val="bg1"/>
      </p:bgRef>
    </p:bg>
    <p:spTree>
      <p:nvGrpSpPr>
        <p:cNvPr id="1" name=""/>
        <p:cNvGrpSpPr/>
        <p:nvPr/>
      </p:nvGrpSpPr>
      <p:grpSpPr>
        <a:xfrm>
          <a:off x="0" y="0"/>
          <a:ext cx="0" cy="0"/>
          <a:chOff x="0" y="0"/>
          <a:chExt cx="0" cy="0"/>
        </a:xfrm>
      </p:grpSpPr>
      <p:pic>
        <p:nvPicPr>
          <p:cNvPr id="21" name="Cloud">
            <a:extLst>
              <a:ext uri="{FF2B5EF4-FFF2-40B4-BE49-F238E27FC236}">
                <a16:creationId xmlns:a16="http://schemas.microsoft.com/office/drawing/2014/main" id="{8CAE03BE-473C-480E-8678-463CF6F92416}"/>
              </a:ext>
              <a:ext uri="{C183D7F6-B498-43B3-948B-1728B52AA6E4}">
                <adec:decorative xmlns:adec="http://schemas.microsoft.com/office/drawing/2017/decorative" val="1"/>
              </a:ext>
            </a:extLst>
          </p:cNvPr>
          <p:cNvPicPr>
            <a:picLocks noChangeAspect="1"/>
          </p:cNvPicPr>
          <p:nvPr userDrawn="1"/>
        </p:nvPicPr>
        <p:blipFill rotWithShape="1">
          <a:blip r:embed="rId2" cstate="email">
            <a:alphaModFix amt="80000"/>
            <a:extLst>
              <a:ext uri="{28A0092B-C50C-407E-A947-70E740481C1C}">
                <a14:useLocalDpi xmlns:a14="http://schemas.microsoft.com/office/drawing/2010/main" val="0"/>
              </a:ext>
            </a:extLst>
          </a:blip>
          <a:srcRect t="27244" b="25737"/>
          <a:stretch/>
        </p:blipFill>
        <p:spPr bwMode="invGray">
          <a:xfrm>
            <a:off x="6694964" y="508001"/>
            <a:ext cx="5101904" cy="1271180"/>
          </a:xfrm>
          <a:prstGeom prst="rect">
            <a:avLst/>
          </a:prstGeom>
        </p:spPr>
      </p:pic>
      <p:sp>
        <p:nvSpPr>
          <p:cNvPr id="24" name="Title">
            <a:extLst>
              <a:ext uri="{FF2B5EF4-FFF2-40B4-BE49-F238E27FC236}">
                <a16:creationId xmlns:a16="http://schemas.microsoft.com/office/drawing/2014/main" id="{8C9BB090-903F-7141-8040-376390E8FE3B}"/>
              </a:ext>
            </a:extLst>
          </p:cNvPr>
          <p:cNvSpPr>
            <a:spLocks noGrp="1"/>
          </p:cNvSpPr>
          <p:nvPr>
            <p:ph type="title" hasCustomPrompt="1"/>
          </p:nvPr>
        </p:nvSpPr>
        <p:spPr>
          <a:xfrm>
            <a:off x="766763" y="508000"/>
            <a:ext cx="10671048" cy="492103"/>
          </a:xfrm>
        </p:spPr>
        <p:txBody>
          <a:bodyPr vert="horz" lIns="0" tIns="0" rIns="0" bIns="0" rtlCol="0" anchor="b">
            <a:noAutofit/>
          </a:bodyPr>
          <a:lstStyle>
            <a:lvl1pPr>
              <a:defRPr lang="en-US" sz="2400" b="1" i="0" baseline="0">
                <a:latin typeface="Oracle Sans" panose="020B0503020204020204" pitchFamily="34" charset="0"/>
                <a:ea typeface="+mn-ea"/>
                <a:cs typeface="Oracle Sans" panose="020B0503020204020204" pitchFamily="34" charset="0"/>
              </a:defRPr>
            </a:lvl1pPr>
          </a:lstStyle>
          <a:p>
            <a:pPr marL="0" lvl="0" indent="0">
              <a:spcBef>
                <a:spcPts val="1000"/>
              </a:spcBef>
              <a:buFont typeface="Arial" panose="020B0604020202020204" pitchFamily="34" charset="0"/>
            </a:pPr>
            <a:r>
              <a:rPr lang="en-US" dirty="0"/>
              <a:t>Title</a:t>
            </a:r>
          </a:p>
        </p:txBody>
      </p:sp>
      <p:sp>
        <p:nvSpPr>
          <p:cNvPr id="22" name="Subtitle">
            <a:extLst>
              <a:ext uri="{FF2B5EF4-FFF2-40B4-BE49-F238E27FC236}">
                <a16:creationId xmlns:a16="http://schemas.microsoft.com/office/drawing/2014/main" id="{F8627394-C302-DF4A-A2CC-76DC053BE227}"/>
              </a:ext>
            </a:extLst>
          </p:cNvPr>
          <p:cNvSpPr>
            <a:spLocks noGrp="1"/>
          </p:cNvSpPr>
          <p:nvPr>
            <p:ph type="body" sz="quarter" idx="27" hasCustomPrompt="1"/>
          </p:nvPr>
        </p:nvSpPr>
        <p:spPr>
          <a:xfrm>
            <a:off x="766763" y="1014984"/>
            <a:ext cx="10671048" cy="330540"/>
          </a:xfrm>
          <a:prstGeom prst="rect">
            <a:avLst/>
          </a:prstGeom>
        </p:spPr>
        <p:txBody>
          <a:bodyPr lIns="0">
            <a:noAutofit/>
          </a:bodyPr>
          <a:lstStyle>
            <a:lvl1pPr marL="0" indent="0">
              <a:spcAft>
                <a:spcPts val="0"/>
              </a:spcAft>
              <a:buNone/>
              <a:defRPr sz="2000" b="0" i="0">
                <a:latin typeface="Oracle Sans" panose="020B0503020204020204" pitchFamily="34" charset="0"/>
                <a:cs typeface="Oracle Sans" panose="020B0503020204020204" pitchFamily="34" charset="0"/>
              </a:defRPr>
            </a:lvl1pPr>
          </a:lstStyle>
          <a:p>
            <a:pPr lvl="0"/>
            <a:r>
              <a:rPr lang="en-US" dirty="0"/>
              <a:t>Subtitle</a:t>
            </a:r>
          </a:p>
        </p:txBody>
      </p:sp>
      <p:sp>
        <p:nvSpPr>
          <p:cNvPr id="33" name="Picture Placeholder 1">
            <a:extLst>
              <a:ext uri="{FF2B5EF4-FFF2-40B4-BE49-F238E27FC236}">
                <a16:creationId xmlns:a16="http://schemas.microsoft.com/office/drawing/2014/main" id="{DC7ED535-9B24-2444-9E27-765F743C79F0}"/>
              </a:ext>
            </a:extLst>
          </p:cNvPr>
          <p:cNvSpPr>
            <a:spLocks noGrp="1"/>
          </p:cNvSpPr>
          <p:nvPr>
            <p:ph type="pic" sz="quarter" idx="23"/>
          </p:nvPr>
        </p:nvSpPr>
        <p:spPr>
          <a:xfrm>
            <a:off x="766763" y="1828800"/>
            <a:ext cx="1618488" cy="1618488"/>
          </a:xfrm>
          <a:prstGeom prst="rect">
            <a:avLst/>
          </a:prstGeom>
        </p:spPr>
        <p:txBody>
          <a:bodyPr/>
          <a:lstStyle/>
          <a:p>
            <a:r>
              <a:rPr lang="en-US"/>
              <a:t>Click icon to add picture</a:t>
            </a:r>
          </a:p>
        </p:txBody>
      </p:sp>
      <p:sp>
        <p:nvSpPr>
          <p:cNvPr id="25" name="Text Field 1">
            <a:extLst>
              <a:ext uri="{FF2B5EF4-FFF2-40B4-BE49-F238E27FC236}">
                <a16:creationId xmlns:a16="http://schemas.microsoft.com/office/drawing/2014/main" id="{C023883C-5CAF-9849-B009-1426F3585365}"/>
              </a:ext>
            </a:extLst>
          </p:cNvPr>
          <p:cNvSpPr>
            <a:spLocks noGrp="1"/>
          </p:cNvSpPr>
          <p:nvPr>
            <p:ph type="body" sz="quarter" idx="14"/>
          </p:nvPr>
        </p:nvSpPr>
        <p:spPr>
          <a:xfrm>
            <a:off x="2635245" y="1828800"/>
            <a:ext cx="3203704" cy="187324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Picture Placeholder 2">
            <a:extLst>
              <a:ext uri="{FF2B5EF4-FFF2-40B4-BE49-F238E27FC236}">
                <a16:creationId xmlns:a16="http://schemas.microsoft.com/office/drawing/2014/main" id="{422BC426-FCDB-1347-93C5-E0102AEBC39C}"/>
              </a:ext>
            </a:extLst>
          </p:cNvPr>
          <p:cNvSpPr>
            <a:spLocks noGrp="1" noChangeAspect="1"/>
          </p:cNvSpPr>
          <p:nvPr>
            <p:ph type="pic" sz="quarter" idx="25"/>
          </p:nvPr>
        </p:nvSpPr>
        <p:spPr>
          <a:xfrm>
            <a:off x="6350303" y="1828800"/>
            <a:ext cx="1618488" cy="1618488"/>
          </a:xfrm>
          <a:prstGeom prst="rect">
            <a:avLst/>
          </a:prstGeom>
        </p:spPr>
        <p:txBody>
          <a:bodyPr/>
          <a:lstStyle/>
          <a:p>
            <a:r>
              <a:rPr lang="en-US"/>
              <a:t>Click icon to add picture</a:t>
            </a:r>
          </a:p>
        </p:txBody>
      </p:sp>
      <p:sp>
        <p:nvSpPr>
          <p:cNvPr id="31" name="Text Field 2">
            <a:extLst>
              <a:ext uri="{FF2B5EF4-FFF2-40B4-BE49-F238E27FC236}">
                <a16:creationId xmlns:a16="http://schemas.microsoft.com/office/drawing/2014/main" id="{0EDDA99D-1B70-A347-9716-4968C6A671A3}"/>
              </a:ext>
            </a:extLst>
          </p:cNvPr>
          <p:cNvSpPr>
            <a:spLocks noGrp="1"/>
          </p:cNvSpPr>
          <p:nvPr>
            <p:ph type="body" sz="quarter" idx="21"/>
          </p:nvPr>
        </p:nvSpPr>
        <p:spPr>
          <a:xfrm>
            <a:off x="8224823" y="1828800"/>
            <a:ext cx="3203704" cy="187324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4" name="Picture Placeholder 3">
            <a:extLst>
              <a:ext uri="{FF2B5EF4-FFF2-40B4-BE49-F238E27FC236}">
                <a16:creationId xmlns:a16="http://schemas.microsoft.com/office/drawing/2014/main" id="{B5E51CE6-D9C1-DD40-936F-2F700452F826}"/>
              </a:ext>
            </a:extLst>
          </p:cNvPr>
          <p:cNvSpPr>
            <a:spLocks noGrp="1" noChangeAspect="1"/>
          </p:cNvSpPr>
          <p:nvPr>
            <p:ph type="pic" sz="quarter" idx="24"/>
          </p:nvPr>
        </p:nvSpPr>
        <p:spPr>
          <a:xfrm>
            <a:off x="766763" y="4222112"/>
            <a:ext cx="1618488" cy="1618488"/>
          </a:xfrm>
          <a:prstGeom prst="rect">
            <a:avLst/>
          </a:prstGeom>
        </p:spPr>
        <p:txBody>
          <a:bodyPr/>
          <a:lstStyle/>
          <a:p>
            <a:r>
              <a:rPr lang="en-US"/>
              <a:t>Click icon to add picture</a:t>
            </a:r>
          </a:p>
        </p:txBody>
      </p:sp>
      <p:sp>
        <p:nvSpPr>
          <p:cNvPr id="29" name="Text Field 3">
            <a:extLst>
              <a:ext uri="{FF2B5EF4-FFF2-40B4-BE49-F238E27FC236}">
                <a16:creationId xmlns:a16="http://schemas.microsoft.com/office/drawing/2014/main" id="{031D2CD6-C0D8-8147-83B7-2E2A8E87228F}"/>
              </a:ext>
            </a:extLst>
          </p:cNvPr>
          <p:cNvSpPr>
            <a:spLocks noGrp="1"/>
          </p:cNvSpPr>
          <p:nvPr>
            <p:ph type="body" sz="quarter" idx="20"/>
          </p:nvPr>
        </p:nvSpPr>
        <p:spPr>
          <a:xfrm>
            <a:off x="2635245" y="4222112"/>
            <a:ext cx="3203704" cy="187324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6" name="Picture Placeholder 4">
            <a:extLst>
              <a:ext uri="{FF2B5EF4-FFF2-40B4-BE49-F238E27FC236}">
                <a16:creationId xmlns:a16="http://schemas.microsoft.com/office/drawing/2014/main" id="{E401E47D-2565-384E-8A5E-2C02D2EAAAAB}"/>
              </a:ext>
            </a:extLst>
          </p:cNvPr>
          <p:cNvSpPr>
            <a:spLocks noGrp="1" noChangeAspect="1"/>
          </p:cNvSpPr>
          <p:nvPr>
            <p:ph type="pic" sz="quarter" idx="26"/>
          </p:nvPr>
        </p:nvSpPr>
        <p:spPr>
          <a:xfrm>
            <a:off x="6350303" y="4222112"/>
            <a:ext cx="1618488" cy="1618488"/>
          </a:xfrm>
          <a:prstGeom prst="rect">
            <a:avLst/>
          </a:prstGeom>
        </p:spPr>
        <p:txBody>
          <a:bodyPr/>
          <a:lstStyle/>
          <a:p>
            <a:r>
              <a:rPr lang="en-US"/>
              <a:t>Click icon to add picture</a:t>
            </a:r>
          </a:p>
        </p:txBody>
      </p:sp>
      <p:sp>
        <p:nvSpPr>
          <p:cNvPr id="32" name="Text Field 4">
            <a:extLst>
              <a:ext uri="{FF2B5EF4-FFF2-40B4-BE49-F238E27FC236}">
                <a16:creationId xmlns:a16="http://schemas.microsoft.com/office/drawing/2014/main" id="{41923FF5-9A13-1F4B-89D9-62FE2B438352}"/>
              </a:ext>
            </a:extLst>
          </p:cNvPr>
          <p:cNvSpPr>
            <a:spLocks noGrp="1"/>
          </p:cNvSpPr>
          <p:nvPr>
            <p:ph type="body" sz="quarter" idx="22"/>
          </p:nvPr>
        </p:nvSpPr>
        <p:spPr>
          <a:xfrm>
            <a:off x="8224823" y="4222112"/>
            <a:ext cx="3203704" cy="187324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Slide Number">
            <a:extLst>
              <a:ext uri="{FF2B5EF4-FFF2-40B4-BE49-F238E27FC236}">
                <a16:creationId xmlns:a16="http://schemas.microsoft.com/office/drawing/2014/main" id="{237B0D71-84FB-B345-90D3-3D24EEBD0C2E}"/>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
        <p:nvSpPr>
          <p:cNvPr id="18" name="Footer">
            <a:extLst>
              <a:ext uri="{FF2B5EF4-FFF2-40B4-BE49-F238E27FC236}">
                <a16:creationId xmlns:a16="http://schemas.microsoft.com/office/drawing/2014/main" id="{DACB8D5A-1D6D-124B-A372-69C969095AF5}"/>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a:t>Copyright © 2020, Oracle and/or its affiliates  |  Confidential: Internal/Restricted/Highly Restricted</a:t>
            </a:r>
            <a:endParaRPr lang="en-US" dirty="0"/>
          </a:p>
        </p:txBody>
      </p:sp>
      <p:sp>
        <p:nvSpPr>
          <p:cNvPr id="2" name="Date">
            <a:extLst>
              <a:ext uri="{FF2B5EF4-FFF2-40B4-BE49-F238E27FC236}">
                <a16:creationId xmlns:a16="http://schemas.microsoft.com/office/drawing/2014/main" id="{D9934A67-AA2F-42E3-B34C-A006097AC6D1}"/>
              </a:ext>
            </a:extLst>
          </p:cNvPr>
          <p:cNvSpPr>
            <a:spLocks noGrp="1"/>
          </p:cNvSpPr>
          <p:nvPr>
            <p:ph type="dt" sz="half" idx="28"/>
          </p:nvPr>
        </p:nvSpPr>
        <p:spPr/>
        <p:txBody>
          <a:bodyPr/>
          <a:lstStyle/>
          <a:p>
            <a:r>
              <a:rPr lang="en-US"/>
              <a:t>[Date]</a:t>
            </a:r>
            <a:endParaRPr lang="en-US" dirty="0"/>
          </a:p>
        </p:txBody>
      </p:sp>
    </p:spTree>
    <p:extLst>
      <p:ext uri="{BB962C8B-B14F-4D97-AF65-F5344CB8AC3E}">
        <p14:creationId xmlns:p14="http://schemas.microsoft.com/office/powerpoint/2010/main" val="289234877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Light - Metric">
    <p:spTree>
      <p:nvGrpSpPr>
        <p:cNvPr id="1" name=""/>
        <p:cNvGrpSpPr/>
        <p:nvPr/>
      </p:nvGrpSpPr>
      <p:grpSpPr>
        <a:xfrm>
          <a:off x="0" y="0"/>
          <a:ext cx="0" cy="0"/>
          <a:chOff x="0" y="0"/>
          <a:chExt cx="0" cy="0"/>
        </a:xfrm>
      </p:grpSpPr>
      <p:pic>
        <p:nvPicPr>
          <p:cNvPr id="21" name="Data Texture Image">
            <a:extLst>
              <a:ext uri="{FF2B5EF4-FFF2-40B4-BE49-F238E27FC236}">
                <a16:creationId xmlns:a16="http://schemas.microsoft.com/office/drawing/2014/main" id="{B8655406-E8E9-45CA-B4B8-93397F8AB010}"/>
              </a:ext>
              <a:ext uri="{C183D7F6-B498-43B3-948B-1728B52AA6E4}">
                <adec:decorative xmlns:adec="http://schemas.microsoft.com/office/drawing/2017/decorative" val="1"/>
              </a:ext>
            </a:extLst>
          </p:cNvPr>
          <p:cNvPicPr>
            <a:picLocks noChangeAspect="1"/>
          </p:cNvPicPr>
          <p:nvPr userDrawn="1"/>
        </p:nvPicPr>
        <p:blipFill rotWithShape="1">
          <a:blip r:embed="rId2" cstate="email">
            <a:alphaModFix amt="30000"/>
            <a:extLst>
              <a:ext uri="{28A0092B-C50C-407E-A947-70E740481C1C}">
                <a14:useLocalDpi xmlns:a14="http://schemas.microsoft.com/office/drawing/2010/main" val="0"/>
              </a:ext>
            </a:extLst>
          </a:blip>
          <a:srcRect l="49997"/>
          <a:stretch/>
        </p:blipFill>
        <p:spPr>
          <a:xfrm>
            <a:off x="6095652" y="0"/>
            <a:ext cx="6096348" cy="6858000"/>
          </a:xfrm>
          <a:prstGeom prst="rect">
            <a:avLst/>
          </a:prstGeom>
        </p:spPr>
      </p:pic>
      <p:pic>
        <p:nvPicPr>
          <p:cNvPr id="23" name="OTag">
            <a:extLst>
              <a:ext uri="{FF2B5EF4-FFF2-40B4-BE49-F238E27FC236}">
                <a16:creationId xmlns:a16="http://schemas.microsoft.com/office/drawing/2014/main" id="{000C5F04-372F-427E-81C5-11434B35699B}"/>
              </a:ext>
              <a:ext uri="{C183D7F6-B498-43B3-948B-1728B52AA6E4}">
                <adec:decorative xmlns:adec="http://schemas.microsoft.com/office/drawing/2017/decorative" val="1"/>
              </a:ext>
            </a:extLst>
          </p:cNvPr>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11171217" y="6355080"/>
            <a:ext cx="502920" cy="502920"/>
          </a:xfrm>
          <a:prstGeom prst="rect">
            <a:avLst/>
          </a:prstGeom>
        </p:spPr>
      </p:pic>
      <p:pic>
        <p:nvPicPr>
          <p:cNvPr id="22" name="Abstract Pattern Strip">
            <a:extLst>
              <a:ext uri="{FF2B5EF4-FFF2-40B4-BE49-F238E27FC236}">
                <a16:creationId xmlns:a16="http://schemas.microsoft.com/office/drawing/2014/main" id="{79609DDF-9254-400D-B4BC-87BCA98D0B91}"/>
              </a:ext>
              <a:ext uri="{C183D7F6-B498-43B3-948B-1728B52AA6E4}">
                <adec:decorative xmlns:adec="http://schemas.microsoft.com/office/drawing/2017/decorative" val="1"/>
              </a:ext>
            </a:extLst>
          </p:cNvPr>
          <p:cNvPicPr>
            <a:picLocks noChangeAspect="1"/>
          </p:cNvPicPr>
          <p:nvPr userDrawn="1"/>
        </p:nvPicPr>
        <p:blipFill>
          <a:blip r:embed="rId4" cstate="email">
            <a:extLst>
              <a:ext uri="{28A0092B-C50C-407E-A947-70E740481C1C}">
                <a14:useLocalDpi xmlns:a14="http://schemas.microsoft.com/office/drawing/2010/main" val="0"/>
              </a:ext>
            </a:extLst>
          </a:blip>
          <a:stretch>
            <a:fillRect/>
          </a:stretch>
        </p:blipFill>
        <p:spPr>
          <a:xfrm>
            <a:off x="-11895" y="0"/>
            <a:ext cx="12192000" cy="254000"/>
          </a:xfrm>
          <a:prstGeom prst="rect">
            <a:avLst/>
          </a:prstGeom>
        </p:spPr>
      </p:pic>
      <p:sp>
        <p:nvSpPr>
          <p:cNvPr id="3" name="Metric">
            <a:extLst>
              <a:ext uri="{FF2B5EF4-FFF2-40B4-BE49-F238E27FC236}">
                <a16:creationId xmlns:a16="http://schemas.microsoft.com/office/drawing/2014/main" id="{1922C752-ED3E-4C21-9DC2-8EE8BF815DEA}"/>
              </a:ext>
            </a:extLst>
          </p:cNvPr>
          <p:cNvSpPr>
            <a:spLocks noGrp="1"/>
          </p:cNvSpPr>
          <p:nvPr>
            <p:ph type="title" hasCustomPrompt="1"/>
          </p:nvPr>
        </p:nvSpPr>
        <p:spPr>
          <a:xfrm>
            <a:off x="768875" y="2297203"/>
            <a:ext cx="5078335" cy="877163"/>
          </a:xfrm>
          <a:noFill/>
        </p:spPr>
        <p:txBody>
          <a:bodyPr vert="horz" wrap="square" lIns="0" tIns="0" rIns="0" bIns="0" rtlCol="0" anchor="b" anchorCtr="0">
            <a:spAutoFit/>
          </a:bodyPr>
          <a:lstStyle>
            <a:lvl1pPr>
              <a:defRPr lang="en-US" sz="6000" b="0">
                <a:solidFill>
                  <a:srgbClr val="AE562C"/>
                </a:solidFill>
                <a:latin typeface="Georgia" panose="02040502050405020303" pitchFamily="18" charset="0"/>
                <a:cs typeface="Oracle Sans" panose="020B0503020204020204" pitchFamily="34" charset="0"/>
              </a:defRPr>
            </a:lvl1pPr>
          </a:lstStyle>
          <a:p>
            <a:pPr lvl="0"/>
            <a:r>
              <a:rPr lang="en-US" dirty="0"/>
              <a:t>XX%</a:t>
            </a:r>
          </a:p>
        </p:txBody>
      </p:sp>
      <p:cxnSp>
        <p:nvCxnSpPr>
          <p:cNvPr id="17" name="Accent Mark">
            <a:extLst>
              <a:ext uri="{FF2B5EF4-FFF2-40B4-BE49-F238E27FC236}">
                <a16:creationId xmlns:a16="http://schemas.microsoft.com/office/drawing/2014/main" id="{3F1F789C-055A-B94A-B592-6BAC45CA4CA5}"/>
              </a:ext>
              <a:ext uri="{C183D7F6-B498-43B3-948B-1728B52AA6E4}">
                <adec:decorative xmlns:adec="http://schemas.microsoft.com/office/drawing/2017/decorative" val="1"/>
              </a:ext>
            </a:extLst>
          </p:cNvPr>
          <p:cNvCxnSpPr>
            <a:cxnSpLocks/>
          </p:cNvCxnSpPr>
          <p:nvPr userDrawn="1"/>
        </p:nvCxnSpPr>
        <p:spPr>
          <a:xfrm flipH="1">
            <a:off x="768095" y="3831318"/>
            <a:ext cx="320040" cy="0"/>
          </a:xfrm>
          <a:prstGeom prst="line">
            <a:avLst/>
          </a:prstGeom>
          <a:ln w="38100" cap="flat">
            <a:solidFill>
              <a:srgbClr val="FACD62"/>
            </a:solidFill>
            <a:prstDash val="solid"/>
          </a:ln>
        </p:spPr>
        <p:style>
          <a:lnRef idx="1">
            <a:schemeClr val="accent1"/>
          </a:lnRef>
          <a:fillRef idx="0">
            <a:schemeClr val="accent1"/>
          </a:fillRef>
          <a:effectRef idx="0">
            <a:schemeClr val="accent1"/>
          </a:effectRef>
          <a:fontRef idx="minor">
            <a:schemeClr val="tx1"/>
          </a:fontRef>
        </p:style>
      </p:cxnSp>
      <p:sp>
        <p:nvSpPr>
          <p:cNvPr id="4" name="Content">
            <a:extLst>
              <a:ext uri="{FF2B5EF4-FFF2-40B4-BE49-F238E27FC236}">
                <a16:creationId xmlns:a16="http://schemas.microsoft.com/office/drawing/2014/main" id="{6FFB33C6-31EA-4D15-AC3F-377D699FA842}"/>
              </a:ext>
            </a:extLst>
          </p:cNvPr>
          <p:cNvSpPr>
            <a:spLocks noGrp="1"/>
          </p:cNvSpPr>
          <p:nvPr>
            <p:ph sz="quarter" idx="14"/>
          </p:nvPr>
        </p:nvSpPr>
        <p:spPr>
          <a:xfrm>
            <a:off x="775225" y="4649788"/>
            <a:ext cx="5072063" cy="14573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a:extLst>
              <a:ext uri="{FF2B5EF4-FFF2-40B4-BE49-F238E27FC236}">
                <a16:creationId xmlns:a16="http://schemas.microsoft.com/office/drawing/2014/main" id="{FCAAB249-B453-7C45-A6AF-DF393B62BD8C}"/>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
        <p:nvSpPr>
          <p:cNvPr id="10" name="Footer">
            <a:extLst>
              <a:ext uri="{FF2B5EF4-FFF2-40B4-BE49-F238E27FC236}">
                <a16:creationId xmlns:a16="http://schemas.microsoft.com/office/drawing/2014/main" id="{4800481F-70FF-124B-B394-1EA7F1950D2A}"/>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a:t>Copyright © 2020, Oracle and/or its affiliates  |  Confidential: Internal/Restricted/Highly Restricted</a:t>
            </a:r>
            <a:endParaRPr lang="en-US" dirty="0"/>
          </a:p>
        </p:txBody>
      </p:sp>
      <p:sp>
        <p:nvSpPr>
          <p:cNvPr id="2" name="Date">
            <a:extLst>
              <a:ext uri="{FF2B5EF4-FFF2-40B4-BE49-F238E27FC236}">
                <a16:creationId xmlns:a16="http://schemas.microsoft.com/office/drawing/2014/main" id="{67939391-6A14-4347-8C62-692061B9C896}"/>
              </a:ext>
            </a:extLst>
          </p:cNvPr>
          <p:cNvSpPr>
            <a:spLocks noGrp="1"/>
          </p:cNvSpPr>
          <p:nvPr>
            <p:ph type="dt" sz="half" idx="13"/>
          </p:nvPr>
        </p:nvSpPr>
        <p:spPr/>
        <p:txBody>
          <a:bodyPr/>
          <a:lstStyle/>
          <a:p>
            <a:r>
              <a:rPr lang="en-US"/>
              <a:t>[Date]</a:t>
            </a:r>
            <a:endParaRPr lang="en-US" dirty="0"/>
          </a:p>
        </p:txBody>
      </p:sp>
    </p:spTree>
    <p:extLst>
      <p:ext uri="{BB962C8B-B14F-4D97-AF65-F5344CB8AC3E}">
        <p14:creationId xmlns:p14="http://schemas.microsoft.com/office/powerpoint/2010/main" val="8643916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Dark - Metric">
    <p:bg>
      <p:bgRef idx="1001">
        <a:schemeClr val="bg1"/>
      </p:bgRef>
    </p:bg>
    <p:spTree>
      <p:nvGrpSpPr>
        <p:cNvPr id="1" name=""/>
        <p:cNvGrpSpPr/>
        <p:nvPr/>
      </p:nvGrpSpPr>
      <p:grpSpPr>
        <a:xfrm>
          <a:off x="0" y="0"/>
          <a:ext cx="0" cy="0"/>
          <a:chOff x="0" y="0"/>
          <a:chExt cx="0" cy="0"/>
        </a:xfrm>
      </p:grpSpPr>
      <p:pic>
        <p:nvPicPr>
          <p:cNvPr id="16" name="Data Texture Image">
            <a:extLst>
              <a:ext uri="{FF2B5EF4-FFF2-40B4-BE49-F238E27FC236}">
                <a16:creationId xmlns:a16="http://schemas.microsoft.com/office/drawing/2014/main" id="{5EF36793-2D3B-489B-A752-A25472E9045D}"/>
              </a:ext>
              <a:ext uri="{C183D7F6-B498-43B3-948B-1728B52AA6E4}">
                <adec:decorative xmlns:adec="http://schemas.microsoft.com/office/drawing/2017/decorative" val="1"/>
              </a:ext>
            </a:extLst>
          </p:cNvPr>
          <p:cNvPicPr>
            <a:picLocks noChangeAspect="1"/>
          </p:cNvPicPr>
          <p:nvPr userDrawn="1"/>
        </p:nvPicPr>
        <p:blipFill rotWithShape="1">
          <a:blip r:embed="rId2" cstate="email">
            <a:alphaModFix amt="20000"/>
            <a:extLst>
              <a:ext uri="{28A0092B-C50C-407E-A947-70E740481C1C}">
                <a14:useLocalDpi xmlns:a14="http://schemas.microsoft.com/office/drawing/2010/main" val="0"/>
              </a:ext>
            </a:extLst>
          </a:blip>
          <a:srcRect l="49997"/>
          <a:stretch/>
        </p:blipFill>
        <p:spPr bwMode="invGray">
          <a:xfrm>
            <a:off x="6095652" y="0"/>
            <a:ext cx="6096348" cy="6858000"/>
          </a:xfrm>
          <a:prstGeom prst="rect">
            <a:avLst/>
          </a:prstGeom>
        </p:spPr>
      </p:pic>
      <p:pic>
        <p:nvPicPr>
          <p:cNvPr id="12" name="OTag">
            <a:extLst>
              <a:ext uri="{FF2B5EF4-FFF2-40B4-BE49-F238E27FC236}">
                <a16:creationId xmlns:a16="http://schemas.microsoft.com/office/drawing/2014/main" id="{E8A7F756-6885-FD4D-8CAC-01911AF996CA}"/>
              </a:ext>
              <a:ext uri="{C183D7F6-B498-43B3-948B-1728B52AA6E4}">
                <adec:decorative xmlns:adec="http://schemas.microsoft.com/office/drawing/2017/decorative" val="1"/>
              </a:ext>
            </a:extLst>
          </p:cNvPr>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pic>
        <p:nvPicPr>
          <p:cNvPr id="22" name="Abstract Pattern Strip">
            <a:extLst>
              <a:ext uri="{FF2B5EF4-FFF2-40B4-BE49-F238E27FC236}">
                <a16:creationId xmlns:a16="http://schemas.microsoft.com/office/drawing/2014/main" id="{79609DDF-9254-400D-B4BC-87BCA98D0B91}"/>
              </a:ext>
              <a:ext uri="{C183D7F6-B498-43B3-948B-1728B52AA6E4}">
                <adec:decorative xmlns:adec="http://schemas.microsoft.com/office/drawing/2017/decorative" val="1"/>
              </a:ext>
            </a:extLst>
          </p:cNvPr>
          <p:cNvPicPr>
            <a:picLocks noChangeAspect="1"/>
          </p:cNvPicPr>
          <p:nvPr userDrawn="1"/>
        </p:nvPicPr>
        <p:blipFill>
          <a:blip r:embed="rId4" cstate="email">
            <a:extLst>
              <a:ext uri="{28A0092B-C50C-407E-A947-70E740481C1C}">
                <a14:useLocalDpi xmlns:a14="http://schemas.microsoft.com/office/drawing/2010/main" val="0"/>
              </a:ext>
            </a:extLst>
          </a:blip>
          <a:stretch>
            <a:fillRect/>
          </a:stretch>
        </p:blipFill>
        <p:spPr>
          <a:xfrm>
            <a:off x="-11895" y="0"/>
            <a:ext cx="12192000" cy="254000"/>
          </a:xfrm>
          <a:prstGeom prst="rect">
            <a:avLst/>
          </a:prstGeom>
        </p:spPr>
      </p:pic>
      <p:sp>
        <p:nvSpPr>
          <p:cNvPr id="3" name="Metric">
            <a:extLst>
              <a:ext uri="{FF2B5EF4-FFF2-40B4-BE49-F238E27FC236}">
                <a16:creationId xmlns:a16="http://schemas.microsoft.com/office/drawing/2014/main" id="{CD901049-F959-4458-9746-561FE2127909}"/>
              </a:ext>
            </a:extLst>
          </p:cNvPr>
          <p:cNvSpPr>
            <a:spLocks noGrp="1"/>
          </p:cNvSpPr>
          <p:nvPr>
            <p:ph type="title" hasCustomPrompt="1"/>
          </p:nvPr>
        </p:nvSpPr>
        <p:spPr>
          <a:xfrm>
            <a:off x="768875" y="2292687"/>
            <a:ext cx="5070745" cy="877163"/>
          </a:xfrm>
          <a:noFill/>
        </p:spPr>
        <p:txBody>
          <a:bodyPr vert="horz" wrap="square" lIns="0" tIns="0" rIns="0" bIns="0" rtlCol="0" anchor="b" anchorCtr="0">
            <a:spAutoFit/>
          </a:bodyPr>
          <a:lstStyle>
            <a:lvl1pPr>
              <a:defRPr lang="en-US" sz="6000" b="0">
                <a:solidFill>
                  <a:srgbClr val="759C6C"/>
                </a:solidFill>
                <a:latin typeface="Georgia" panose="02040502050405020303" pitchFamily="18" charset="0"/>
                <a:cs typeface="Oracle Sans" panose="020B0503020204020204" pitchFamily="34" charset="0"/>
              </a:defRPr>
            </a:lvl1pPr>
          </a:lstStyle>
          <a:p>
            <a:pPr lvl="0"/>
            <a:r>
              <a:rPr lang="en-US" dirty="0"/>
              <a:t>XX%</a:t>
            </a:r>
          </a:p>
        </p:txBody>
      </p:sp>
      <p:cxnSp>
        <p:nvCxnSpPr>
          <p:cNvPr id="17" name="Accent Mark">
            <a:extLst>
              <a:ext uri="{FF2B5EF4-FFF2-40B4-BE49-F238E27FC236}">
                <a16:creationId xmlns:a16="http://schemas.microsoft.com/office/drawing/2014/main" id="{3F1F789C-055A-B94A-B592-6BAC45CA4CA5}"/>
              </a:ext>
              <a:ext uri="{C183D7F6-B498-43B3-948B-1728B52AA6E4}">
                <adec:decorative xmlns:adec="http://schemas.microsoft.com/office/drawing/2017/decorative" val="1"/>
              </a:ext>
            </a:extLst>
          </p:cNvPr>
          <p:cNvCxnSpPr>
            <a:cxnSpLocks/>
          </p:cNvCxnSpPr>
          <p:nvPr userDrawn="1"/>
        </p:nvCxnSpPr>
        <p:spPr>
          <a:xfrm flipH="1">
            <a:off x="768095" y="3824818"/>
            <a:ext cx="320040" cy="0"/>
          </a:xfrm>
          <a:prstGeom prst="line">
            <a:avLst/>
          </a:prstGeom>
          <a:ln w="38100" cap="flat">
            <a:solidFill>
              <a:srgbClr val="FACD62"/>
            </a:solidFill>
            <a:prstDash val="solid"/>
          </a:ln>
        </p:spPr>
        <p:style>
          <a:lnRef idx="1">
            <a:schemeClr val="accent1"/>
          </a:lnRef>
          <a:fillRef idx="0">
            <a:schemeClr val="accent1"/>
          </a:fillRef>
          <a:effectRef idx="0">
            <a:schemeClr val="accent1"/>
          </a:effectRef>
          <a:fontRef idx="minor">
            <a:schemeClr val="tx1"/>
          </a:fontRef>
        </p:style>
      </p:cxnSp>
      <p:sp>
        <p:nvSpPr>
          <p:cNvPr id="4" name="Content">
            <a:extLst>
              <a:ext uri="{FF2B5EF4-FFF2-40B4-BE49-F238E27FC236}">
                <a16:creationId xmlns:a16="http://schemas.microsoft.com/office/drawing/2014/main" id="{6FFB33C6-31EA-4D15-AC3F-377D699FA842}"/>
              </a:ext>
            </a:extLst>
          </p:cNvPr>
          <p:cNvSpPr>
            <a:spLocks noGrp="1"/>
          </p:cNvSpPr>
          <p:nvPr>
            <p:ph sz="quarter" idx="14"/>
          </p:nvPr>
        </p:nvSpPr>
        <p:spPr>
          <a:xfrm>
            <a:off x="775225" y="4649788"/>
            <a:ext cx="5072063" cy="14573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a:extLst>
              <a:ext uri="{FF2B5EF4-FFF2-40B4-BE49-F238E27FC236}">
                <a16:creationId xmlns:a16="http://schemas.microsoft.com/office/drawing/2014/main" id="{FCAAB249-B453-7C45-A6AF-DF393B62BD8C}"/>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
        <p:nvSpPr>
          <p:cNvPr id="10" name="Footer">
            <a:extLst>
              <a:ext uri="{FF2B5EF4-FFF2-40B4-BE49-F238E27FC236}">
                <a16:creationId xmlns:a16="http://schemas.microsoft.com/office/drawing/2014/main" id="{4800481F-70FF-124B-B394-1EA7F1950D2A}"/>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a:t>Copyright © 2020, Oracle and/or its affiliates  |  Confidential: Internal/Restricted/Highly Restricted</a:t>
            </a:r>
            <a:endParaRPr lang="en-US" dirty="0"/>
          </a:p>
        </p:txBody>
      </p:sp>
      <p:sp>
        <p:nvSpPr>
          <p:cNvPr id="2" name="Date">
            <a:extLst>
              <a:ext uri="{FF2B5EF4-FFF2-40B4-BE49-F238E27FC236}">
                <a16:creationId xmlns:a16="http://schemas.microsoft.com/office/drawing/2014/main" id="{67939391-6A14-4347-8C62-692061B9C896}"/>
              </a:ext>
            </a:extLst>
          </p:cNvPr>
          <p:cNvSpPr>
            <a:spLocks noGrp="1"/>
          </p:cNvSpPr>
          <p:nvPr>
            <p:ph type="dt" sz="half" idx="13"/>
          </p:nvPr>
        </p:nvSpPr>
        <p:spPr/>
        <p:txBody>
          <a:bodyPr/>
          <a:lstStyle/>
          <a:p>
            <a:r>
              <a:rPr lang="en-US"/>
              <a:t>[Date]</a:t>
            </a:r>
            <a:endParaRPr lang="en-US" dirty="0"/>
          </a:p>
        </p:txBody>
      </p:sp>
    </p:spTree>
    <p:extLst>
      <p:ext uri="{BB962C8B-B14F-4D97-AF65-F5344CB8AC3E}">
        <p14:creationId xmlns:p14="http://schemas.microsoft.com/office/powerpoint/2010/main" val="34152404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p:cSld name="Light - Data Texture 07 Blank">
    <p:bg>
      <p:bgRef idx="1001">
        <a:schemeClr val="bg1"/>
      </p:bgRef>
    </p:bg>
    <p:spTree>
      <p:nvGrpSpPr>
        <p:cNvPr id="1" name=""/>
        <p:cNvGrpSpPr/>
        <p:nvPr/>
      </p:nvGrpSpPr>
      <p:grpSpPr>
        <a:xfrm>
          <a:off x="0" y="0"/>
          <a:ext cx="0" cy="0"/>
          <a:chOff x="0" y="0"/>
          <a:chExt cx="0" cy="0"/>
        </a:xfrm>
      </p:grpSpPr>
      <p:pic>
        <p:nvPicPr>
          <p:cNvPr id="14" name="Data Texture Image">
            <a:extLst>
              <a:ext uri="{FF2B5EF4-FFF2-40B4-BE49-F238E27FC236}">
                <a16:creationId xmlns:a16="http://schemas.microsoft.com/office/drawing/2014/main" id="{E7F67114-D26B-4143-9E6F-B136031769EE}"/>
              </a:ext>
              <a:ext uri="{C183D7F6-B498-43B3-948B-1728B52AA6E4}">
                <adec:decorative xmlns:adec="http://schemas.microsoft.com/office/drawing/2017/decorative" val="1"/>
              </a:ext>
            </a:extLst>
          </p:cNvPr>
          <p:cNvPicPr>
            <a:picLocks noChangeAspect="1"/>
          </p:cNvPicPr>
          <p:nvPr userDrawn="1"/>
        </p:nvPicPr>
        <p:blipFill>
          <a:blip r:embed="rId2" cstate="email">
            <a:alphaModFix amt="30000"/>
            <a:extLst>
              <a:ext uri="{28A0092B-C50C-407E-A947-70E740481C1C}">
                <a14:useLocalDpi xmlns:a14="http://schemas.microsoft.com/office/drawing/2010/main" val="0"/>
              </a:ext>
            </a:extLst>
          </a:blip>
          <a:srcRect/>
          <a:stretch/>
        </p:blipFill>
        <p:spPr>
          <a:xfrm>
            <a:off x="0" y="0"/>
            <a:ext cx="12192000" cy="6858000"/>
          </a:xfrm>
          <a:prstGeom prst="rect">
            <a:avLst/>
          </a:prstGeom>
        </p:spPr>
      </p:pic>
      <p:pic>
        <p:nvPicPr>
          <p:cNvPr id="15" name="OTag">
            <a:extLst>
              <a:ext uri="{FF2B5EF4-FFF2-40B4-BE49-F238E27FC236}">
                <a16:creationId xmlns:a16="http://schemas.microsoft.com/office/drawing/2014/main" id="{B620A016-1EBE-426A-BB19-9671229484AF}"/>
              </a:ext>
              <a:ext uri="{C183D7F6-B498-43B3-948B-1728B52AA6E4}">
                <adec:decorative xmlns:adec="http://schemas.microsoft.com/office/drawing/2017/decorative" val="1"/>
              </a:ext>
            </a:extLst>
          </p:cNvPr>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10" name="Slide Number">
            <a:extLst>
              <a:ext uri="{FF2B5EF4-FFF2-40B4-BE49-F238E27FC236}">
                <a16:creationId xmlns:a16="http://schemas.microsoft.com/office/drawing/2014/main" id="{483AB0EB-9265-484A-BA67-BE4F5FA37972}"/>
              </a:ext>
            </a:extLst>
          </p:cNvPr>
          <p:cNvSpPr>
            <a:spLocks noGrp="1"/>
          </p:cNvSpPr>
          <p:nvPr userDrawn="1">
            <p:ph type="sldNum" sz="quarter" idx="12"/>
          </p:nvPr>
        </p:nvSpPr>
        <p:spPr/>
        <p:txBody>
          <a:bodyPr/>
          <a:lstStyle/>
          <a:p>
            <a:fld id="{345D60D9-5372-5F40-9443-0F9AE5BDC3C8}" type="slidenum">
              <a:rPr lang="en-US" smtClean="0"/>
              <a:pPr/>
              <a:t>‹#›</a:t>
            </a:fld>
            <a:endParaRPr lang="en-US" dirty="0"/>
          </a:p>
        </p:txBody>
      </p:sp>
      <p:sp>
        <p:nvSpPr>
          <p:cNvPr id="5" name="Footer">
            <a:extLst>
              <a:ext uri="{FF2B5EF4-FFF2-40B4-BE49-F238E27FC236}">
                <a16:creationId xmlns:a16="http://schemas.microsoft.com/office/drawing/2014/main" id="{F04F3D33-BB01-48D7-A690-4B5F055CB96F}"/>
              </a:ext>
            </a:extLst>
          </p:cNvPr>
          <p:cNvSpPr>
            <a:spLocks noGrp="1"/>
          </p:cNvSpPr>
          <p:nvPr userDrawn="1">
            <p:ph type="ftr" sz="quarter" idx="11"/>
          </p:nvPr>
        </p:nvSpPr>
        <p:spPr/>
        <p:txBody>
          <a:bodyPr/>
          <a:lstStyle/>
          <a:p>
            <a:r>
              <a:rPr lang="en-US"/>
              <a:t>Copyright © 2020, Oracle and/or its affiliates  |  Confidential: Internal/Restricted/Highly Restricted</a:t>
            </a:r>
            <a:endParaRPr lang="en-US" dirty="0"/>
          </a:p>
        </p:txBody>
      </p:sp>
      <p:sp>
        <p:nvSpPr>
          <p:cNvPr id="4" name="Date">
            <a:extLst>
              <a:ext uri="{FF2B5EF4-FFF2-40B4-BE49-F238E27FC236}">
                <a16:creationId xmlns:a16="http://schemas.microsoft.com/office/drawing/2014/main" id="{3543F797-13C4-4ED7-ACD0-788CA792E85B}"/>
              </a:ext>
            </a:extLst>
          </p:cNvPr>
          <p:cNvSpPr>
            <a:spLocks noGrp="1"/>
          </p:cNvSpPr>
          <p:nvPr userDrawn="1">
            <p:ph type="dt" sz="half" idx="10"/>
          </p:nvPr>
        </p:nvSpPr>
        <p:spPr/>
        <p:txBody>
          <a:bodyPr/>
          <a:lstStyle/>
          <a:p>
            <a:r>
              <a:rPr lang="en-US"/>
              <a:t>[Date]</a:t>
            </a:r>
            <a:endParaRPr lang="en-US" dirty="0"/>
          </a:p>
        </p:txBody>
      </p:sp>
    </p:spTree>
    <p:extLst>
      <p:ext uri="{BB962C8B-B14F-4D97-AF65-F5344CB8AC3E}">
        <p14:creationId xmlns:p14="http://schemas.microsoft.com/office/powerpoint/2010/main" val="189991192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Light - Title">
    <p:spTree>
      <p:nvGrpSpPr>
        <p:cNvPr id="1" name=""/>
        <p:cNvGrpSpPr/>
        <p:nvPr/>
      </p:nvGrpSpPr>
      <p:grpSpPr>
        <a:xfrm>
          <a:off x="0" y="0"/>
          <a:ext cx="0" cy="0"/>
          <a:chOff x="0" y="0"/>
          <a:chExt cx="0" cy="0"/>
        </a:xfrm>
      </p:grpSpPr>
      <p:pic>
        <p:nvPicPr>
          <p:cNvPr id="28" name="Cloud">
            <a:extLst>
              <a:ext uri="{FF2B5EF4-FFF2-40B4-BE49-F238E27FC236}">
                <a16:creationId xmlns:a16="http://schemas.microsoft.com/office/drawing/2014/main" id="{C96C0F11-AAE4-4147-BF68-F2C0EE13073A}"/>
              </a:ext>
              <a:ext uri="{C183D7F6-B498-43B3-948B-1728B52AA6E4}">
                <adec:decorative xmlns:adec="http://schemas.microsoft.com/office/drawing/2017/decorative" val="1"/>
              </a:ext>
            </a:extLst>
          </p:cNvPr>
          <p:cNvPicPr>
            <a:picLocks noChangeAspect="1"/>
          </p:cNvPicPr>
          <p:nvPr userDrawn="1"/>
        </p:nvPicPr>
        <p:blipFill rotWithShape="1">
          <a:blip r:embed="rId2" cstate="email">
            <a:alphaModFix amt="80000"/>
            <a:extLst>
              <a:ext uri="{28A0092B-C50C-407E-A947-70E740481C1C}">
                <a14:useLocalDpi xmlns:a14="http://schemas.microsoft.com/office/drawing/2010/main" val="0"/>
              </a:ext>
            </a:extLst>
          </a:blip>
          <a:srcRect r="10072"/>
          <a:stretch/>
        </p:blipFill>
        <p:spPr>
          <a:xfrm>
            <a:off x="7860483" y="16173"/>
            <a:ext cx="4331518" cy="2552429"/>
          </a:xfrm>
          <a:prstGeom prst="rect">
            <a:avLst/>
          </a:prstGeom>
        </p:spPr>
      </p:pic>
      <p:pic>
        <p:nvPicPr>
          <p:cNvPr id="18" name="OTag">
            <a:extLst>
              <a:ext uri="{FF2B5EF4-FFF2-40B4-BE49-F238E27FC236}">
                <a16:creationId xmlns:a16="http://schemas.microsoft.com/office/drawing/2014/main" id="{7BFEFC66-2347-E947-A49E-DD43E74CCC27}"/>
              </a:ext>
              <a:ext uri="{C183D7F6-B498-43B3-948B-1728B52AA6E4}">
                <adec:decorative xmlns:adec="http://schemas.microsoft.com/office/drawing/2017/decorative" val="1"/>
              </a:ext>
            </a:extLst>
          </p:cNvPr>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pic>
        <p:nvPicPr>
          <p:cNvPr id="12" name="Oracle Logo" descr="Oracle Logo">
            <a:extLst>
              <a:ext uri="{FF2B5EF4-FFF2-40B4-BE49-F238E27FC236}">
                <a16:creationId xmlns:a16="http://schemas.microsoft.com/office/drawing/2014/main" id="{37E7F181-1615-4A41-B1E8-B9FF5CDED018}"/>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44949" y="1132368"/>
            <a:ext cx="1524893" cy="320040"/>
          </a:xfrm>
          <a:prstGeom prst="rect">
            <a:avLst/>
          </a:prstGeom>
        </p:spPr>
      </p:pic>
      <p:sp>
        <p:nvSpPr>
          <p:cNvPr id="24" name="Title">
            <a:extLst>
              <a:ext uri="{FF2B5EF4-FFF2-40B4-BE49-F238E27FC236}">
                <a16:creationId xmlns:a16="http://schemas.microsoft.com/office/drawing/2014/main" id="{461BB5F1-8825-7944-96EB-8445317513F5}"/>
              </a:ext>
            </a:extLst>
          </p:cNvPr>
          <p:cNvSpPr>
            <a:spLocks noGrp="1"/>
          </p:cNvSpPr>
          <p:nvPr>
            <p:ph type="ctrTitle" hasCustomPrompt="1"/>
          </p:nvPr>
        </p:nvSpPr>
        <p:spPr>
          <a:xfrm>
            <a:off x="1018030" y="2459230"/>
            <a:ext cx="10158984" cy="1025922"/>
          </a:xfrm>
          <a:noFill/>
        </p:spPr>
        <p:txBody>
          <a:bodyPr wrap="square" anchor="b">
            <a:noAutofit/>
          </a:bodyPr>
          <a:lstStyle>
            <a:lvl1pPr algn="l">
              <a:lnSpc>
                <a:spcPts val="4000"/>
              </a:lnSpc>
              <a:defRPr sz="4000" b="0">
                <a:latin typeface="+mj-lt"/>
              </a:defRPr>
            </a:lvl1pPr>
          </a:lstStyle>
          <a:p>
            <a:r>
              <a:rPr lang="en-US" dirty="0"/>
              <a:t>Title goes here (up to two lines) </a:t>
            </a:r>
            <a:br>
              <a:rPr lang="en-US" dirty="0"/>
            </a:br>
            <a:r>
              <a:rPr lang="en-US" dirty="0"/>
              <a:t>Georgia Regular 40pt</a:t>
            </a:r>
          </a:p>
        </p:txBody>
      </p:sp>
      <p:sp>
        <p:nvSpPr>
          <p:cNvPr id="25" name="Subhead">
            <a:extLst>
              <a:ext uri="{FF2B5EF4-FFF2-40B4-BE49-F238E27FC236}">
                <a16:creationId xmlns:a16="http://schemas.microsoft.com/office/drawing/2014/main" id="{DE85AE1C-733D-7244-A6DA-C3ADBC76ED0C}"/>
              </a:ext>
            </a:extLst>
          </p:cNvPr>
          <p:cNvSpPr>
            <a:spLocks noGrp="1"/>
          </p:cNvSpPr>
          <p:nvPr>
            <p:ph type="body" sz="quarter" idx="33" hasCustomPrompt="1"/>
          </p:nvPr>
        </p:nvSpPr>
        <p:spPr>
          <a:xfrm>
            <a:off x="1018030" y="3519553"/>
            <a:ext cx="10158984" cy="341247"/>
          </a:xfrm>
          <a:prstGeom prst="rect">
            <a:avLst/>
          </a:prstGeom>
          <a:noFill/>
        </p:spPr>
        <p:txBody>
          <a:bodyPr>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400" b="0">
                <a:solidFill>
                  <a:srgbClr val="AE562C"/>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Subhead goes here on one line</a:t>
            </a:r>
          </a:p>
        </p:txBody>
      </p:sp>
      <p:cxnSp>
        <p:nvCxnSpPr>
          <p:cNvPr id="20" name="Accent Mark">
            <a:extLst>
              <a:ext uri="{FF2B5EF4-FFF2-40B4-BE49-F238E27FC236}">
                <a16:creationId xmlns:a16="http://schemas.microsoft.com/office/drawing/2014/main" id="{C0527C56-7847-40ED-B0B0-5D84451B0617}"/>
              </a:ext>
              <a:ext uri="{C183D7F6-B498-43B3-948B-1728B52AA6E4}">
                <adec:decorative xmlns:adec="http://schemas.microsoft.com/office/drawing/2017/decorative" val="1"/>
              </a:ext>
            </a:extLst>
          </p:cNvPr>
          <p:cNvCxnSpPr>
            <a:cxnSpLocks/>
          </p:cNvCxnSpPr>
          <p:nvPr userDrawn="1"/>
        </p:nvCxnSpPr>
        <p:spPr>
          <a:xfrm flipH="1">
            <a:off x="1023271" y="4086851"/>
            <a:ext cx="228600" cy="0"/>
          </a:xfrm>
          <a:prstGeom prst="line">
            <a:avLst/>
          </a:prstGeom>
          <a:ln w="38100" cap="flat">
            <a:solidFill>
              <a:srgbClr val="FACD62"/>
            </a:solidFill>
            <a:prstDash val="solid"/>
          </a:ln>
        </p:spPr>
        <p:style>
          <a:lnRef idx="1">
            <a:schemeClr val="accent1"/>
          </a:lnRef>
          <a:fillRef idx="0">
            <a:schemeClr val="accent1"/>
          </a:fillRef>
          <a:effectRef idx="0">
            <a:schemeClr val="accent1"/>
          </a:effectRef>
          <a:fontRef idx="minor">
            <a:schemeClr val="tx1"/>
          </a:fontRef>
        </p:style>
      </p:cxnSp>
      <p:sp>
        <p:nvSpPr>
          <p:cNvPr id="11" name="Text Field">
            <a:extLst>
              <a:ext uri="{FF2B5EF4-FFF2-40B4-BE49-F238E27FC236}">
                <a16:creationId xmlns:a16="http://schemas.microsoft.com/office/drawing/2014/main" id="{5096A149-B6C9-A04E-A2B0-54CCFAA42526}"/>
              </a:ext>
            </a:extLst>
          </p:cNvPr>
          <p:cNvSpPr>
            <a:spLocks noGrp="1"/>
          </p:cNvSpPr>
          <p:nvPr>
            <p:ph type="body" sz="quarter" idx="35" hasCustomPrompt="1"/>
          </p:nvPr>
        </p:nvSpPr>
        <p:spPr>
          <a:xfrm>
            <a:off x="1018030" y="4346423"/>
            <a:ext cx="5077970" cy="266291"/>
          </a:xfrm>
          <a:prstGeom prst="rect">
            <a:avLst/>
          </a:prstGeom>
          <a:noFill/>
        </p:spPr>
        <p:txBody>
          <a:bodyPr>
            <a:noAutofit/>
          </a:bodyPr>
          <a:lstStyle>
            <a:lvl1pPr>
              <a:defRPr b="1"/>
            </a:lvl1pPr>
          </a:lstStyle>
          <a:p>
            <a:pPr lvl="0"/>
            <a:r>
              <a:rPr lang="en-US" dirty="0"/>
              <a:t>Name</a:t>
            </a:r>
          </a:p>
        </p:txBody>
      </p:sp>
      <p:sp>
        <p:nvSpPr>
          <p:cNvPr id="10" name="Text Field 2">
            <a:extLst>
              <a:ext uri="{FF2B5EF4-FFF2-40B4-BE49-F238E27FC236}">
                <a16:creationId xmlns:a16="http://schemas.microsoft.com/office/drawing/2014/main" id="{A57492F9-1AD2-9346-9BB6-C0CF36DEF5ED}"/>
              </a:ext>
            </a:extLst>
          </p:cNvPr>
          <p:cNvSpPr>
            <a:spLocks noGrp="1"/>
          </p:cNvSpPr>
          <p:nvPr>
            <p:ph type="body" sz="quarter" idx="34" hasCustomPrompt="1"/>
          </p:nvPr>
        </p:nvSpPr>
        <p:spPr>
          <a:xfrm>
            <a:off x="1018030" y="4684016"/>
            <a:ext cx="5077970" cy="895181"/>
          </a:xfrm>
          <a:prstGeom prst="rect">
            <a:avLst/>
          </a:prstGeom>
          <a:noFill/>
        </p:spPr>
        <p:txBody>
          <a:bodyPr>
            <a:noAutofit/>
          </a:bodyPr>
          <a:lstStyle>
            <a:lvl1pPr>
              <a:defRPr/>
            </a:lvl1pPr>
          </a:lstStyle>
          <a:p>
            <a:pPr lvl="0"/>
            <a:r>
              <a:rPr lang="en-US" dirty="0"/>
              <a:t>Presenter’s Title</a:t>
            </a:r>
          </a:p>
          <a:p>
            <a:pPr lvl="0"/>
            <a:r>
              <a:rPr lang="en-US" dirty="0"/>
              <a:t>Organization, Division or Business Unit</a:t>
            </a:r>
          </a:p>
          <a:p>
            <a:pPr lvl="0"/>
            <a:r>
              <a:rPr lang="en-US" dirty="0"/>
              <a:t>Month 00, 2019</a:t>
            </a:r>
          </a:p>
        </p:txBody>
      </p:sp>
    </p:spTree>
    <p:extLst>
      <p:ext uri="{BB962C8B-B14F-4D97-AF65-F5344CB8AC3E}">
        <p14:creationId xmlns:p14="http://schemas.microsoft.com/office/powerpoint/2010/main" val="3116399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p:cSld name="Dark - Data Texture 07 Blank">
    <p:bg>
      <p:bgRef idx="1001">
        <a:schemeClr val="bg1"/>
      </p:bgRef>
    </p:bg>
    <p:spTree>
      <p:nvGrpSpPr>
        <p:cNvPr id="1" name=""/>
        <p:cNvGrpSpPr/>
        <p:nvPr/>
      </p:nvGrpSpPr>
      <p:grpSpPr>
        <a:xfrm>
          <a:off x="0" y="0"/>
          <a:ext cx="0" cy="0"/>
          <a:chOff x="0" y="0"/>
          <a:chExt cx="0" cy="0"/>
        </a:xfrm>
      </p:grpSpPr>
      <p:pic>
        <p:nvPicPr>
          <p:cNvPr id="8" name="Data Texture Image">
            <a:extLst>
              <a:ext uri="{FF2B5EF4-FFF2-40B4-BE49-F238E27FC236}">
                <a16:creationId xmlns:a16="http://schemas.microsoft.com/office/drawing/2014/main" id="{E7313E06-FB19-4202-9F6A-5922222718D7}"/>
              </a:ext>
            </a:extLst>
          </p:cNvPr>
          <p:cNvPicPr>
            <a:picLocks noChangeAspect="1"/>
          </p:cNvPicPr>
          <p:nvPr userDrawn="1"/>
        </p:nvPicPr>
        <p:blipFill>
          <a:blip r:embed="rId2" cstate="email">
            <a:alphaModFix amt="20000"/>
            <a:extLst>
              <a:ext uri="{28A0092B-C50C-407E-A947-70E740481C1C}">
                <a14:useLocalDpi xmlns:a14="http://schemas.microsoft.com/office/drawing/2010/main" val="0"/>
              </a:ext>
            </a:extLst>
          </a:blip>
          <a:srcRect/>
          <a:stretch/>
        </p:blipFill>
        <p:spPr bwMode="invGray">
          <a:xfrm>
            <a:off x="0" y="0"/>
            <a:ext cx="12192000" cy="6858000"/>
          </a:xfrm>
          <a:prstGeom prst="rect">
            <a:avLst/>
          </a:prstGeom>
        </p:spPr>
      </p:pic>
      <p:pic>
        <p:nvPicPr>
          <p:cNvPr id="12" name="OTag">
            <a:extLst>
              <a:ext uri="{FF2B5EF4-FFF2-40B4-BE49-F238E27FC236}">
                <a16:creationId xmlns:a16="http://schemas.microsoft.com/office/drawing/2014/main" id="{C6ADE0F8-03AA-E84C-A08A-799EE14D7CA2}"/>
              </a:ext>
            </a:extLst>
          </p:cNvPr>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10" name="Slide Number">
            <a:extLst>
              <a:ext uri="{FF2B5EF4-FFF2-40B4-BE49-F238E27FC236}">
                <a16:creationId xmlns:a16="http://schemas.microsoft.com/office/drawing/2014/main" id="{483AB0EB-9265-484A-BA67-BE4F5FA37972}"/>
              </a:ext>
            </a:extLst>
          </p:cNvPr>
          <p:cNvSpPr>
            <a:spLocks noGrp="1"/>
          </p:cNvSpPr>
          <p:nvPr>
            <p:ph type="sldNum" sz="quarter" idx="12"/>
          </p:nvPr>
        </p:nvSpPr>
        <p:spPr/>
        <p:txBody>
          <a:bodyPr/>
          <a:lstStyle/>
          <a:p>
            <a:fld id="{345D60D9-5372-5F40-9443-0F9AE5BDC3C8}" type="slidenum">
              <a:rPr lang="en-US" smtClean="0"/>
              <a:pPr/>
              <a:t>‹#›</a:t>
            </a:fld>
            <a:endParaRPr lang="en-US" dirty="0"/>
          </a:p>
        </p:txBody>
      </p:sp>
      <p:sp>
        <p:nvSpPr>
          <p:cNvPr id="5" name="Footer">
            <a:extLst>
              <a:ext uri="{FF2B5EF4-FFF2-40B4-BE49-F238E27FC236}">
                <a16:creationId xmlns:a16="http://schemas.microsoft.com/office/drawing/2014/main" id="{F04F3D33-BB01-48D7-A690-4B5F055CB96F}"/>
              </a:ext>
            </a:extLst>
          </p:cNvPr>
          <p:cNvSpPr>
            <a:spLocks noGrp="1"/>
          </p:cNvSpPr>
          <p:nvPr>
            <p:ph type="ftr" sz="quarter" idx="11"/>
          </p:nvPr>
        </p:nvSpPr>
        <p:spPr/>
        <p:txBody>
          <a:bodyPr/>
          <a:lstStyle/>
          <a:p>
            <a:r>
              <a:rPr lang="en-US"/>
              <a:t>Copyright © 2020, Oracle and/or its affiliates  |  Confidential: Internal/Restricted/Highly Restricted</a:t>
            </a:r>
            <a:endParaRPr lang="en-US" dirty="0"/>
          </a:p>
        </p:txBody>
      </p:sp>
      <p:sp>
        <p:nvSpPr>
          <p:cNvPr id="4" name="Date">
            <a:extLst>
              <a:ext uri="{FF2B5EF4-FFF2-40B4-BE49-F238E27FC236}">
                <a16:creationId xmlns:a16="http://schemas.microsoft.com/office/drawing/2014/main" id="{3543F797-13C4-4ED7-ACD0-788CA792E85B}"/>
              </a:ext>
            </a:extLst>
          </p:cNvPr>
          <p:cNvSpPr>
            <a:spLocks noGrp="1"/>
          </p:cNvSpPr>
          <p:nvPr>
            <p:ph type="dt" sz="half" idx="10"/>
          </p:nvPr>
        </p:nvSpPr>
        <p:spPr/>
        <p:txBody>
          <a:bodyPr/>
          <a:lstStyle/>
          <a:p>
            <a:r>
              <a:rPr lang="en-US"/>
              <a:t>[Date]</a:t>
            </a:r>
            <a:endParaRPr lang="en-US" dirty="0"/>
          </a:p>
        </p:txBody>
      </p:sp>
    </p:spTree>
    <p:extLst>
      <p:ext uri="{BB962C8B-B14F-4D97-AF65-F5344CB8AC3E}">
        <p14:creationId xmlns:p14="http://schemas.microsoft.com/office/powerpoint/2010/main" val="31266350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p:cSld name="Light - Data Texture 16 Blank">
    <p:bg>
      <p:bgRef idx="1001">
        <a:schemeClr val="bg1"/>
      </p:bgRef>
    </p:bg>
    <p:spTree>
      <p:nvGrpSpPr>
        <p:cNvPr id="1" name=""/>
        <p:cNvGrpSpPr/>
        <p:nvPr/>
      </p:nvGrpSpPr>
      <p:grpSpPr>
        <a:xfrm>
          <a:off x="0" y="0"/>
          <a:ext cx="0" cy="0"/>
          <a:chOff x="0" y="0"/>
          <a:chExt cx="0" cy="0"/>
        </a:xfrm>
      </p:grpSpPr>
      <p:pic>
        <p:nvPicPr>
          <p:cNvPr id="9" name="Data Texture Image">
            <a:extLst>
              <a:ext uri="{FF2B5EF4-FFF2-40B4-BE49-F238E27FC236}">
                <a16:creationId xmlns:a16="http://schemas.microsoft.com/office/drawing/2014/main" id="{A941D2C2-75E1-8246-9BA2-05D607C53557}"/>
              </a:ext>
              <a:ext uri="{C183D7F6-B498-43B3-948B-1728B52AA6E4}">
                <adec:decorative xmlns:adec="http://schemas.microsoft.com/office/drawing/2017/decorative" val="1"/>
              </a:ext>
            </a:extLst>
          </p:cNvPr>
          <p:cNvPicPr>
            <a:picLocks noChangeAspect="1"/>
          </p:cNvPicPr>
          <p:nvPr userDrawn="1"/>
        </p:nvPicPr>
        <p:blipFill>
          <a:blip r:embed="rId2" cstate="email">
            <a:alphaModFix amt="30000"/>
            <a:extLst>
              <a:ext uri="{28A0092B-C50C-407E-A947-70E740481C1C}">
                <a14:useLocalDpi xmlns:a14="http://schemas.microsoft.com/office/drawing/2010/main" val="0"/>
              </a:ext>
            </a:extLst>
          </a:blip>
          <a:srcRect/>
          <a:stretch/>
        </p:blipFill>
        <p:spPr>
          <a:xfrm>
            <a:off x="0" y="0"/>
            <a:ext cx="12192000" cy="6858000"/>
          </a:xfrm>
          <a:prstGeom prst="rect">
            <a:avLst/>
          </a:prstGeom>
        </p:spPr>
      </p:pic>
      <p:pic>
        <p:nvPicPr>
          <p:cNvPr id="12" name="OTag">
            <a:extLst>
              <a:ext uri="{FF2B5EF4-FFF2-40B4-BE49-F238E27FC236}">
                <a16:creationId xmlns:a16="http://schemas.microsoft.com/office/drawing/2014/main" id="{82323826-2F7C-DC44-94F9-0225962BEA89}"/>
              </a:ext>
              <a:ext uri="{C183D7F6-B498-43B3-948B-1728B52AA6E4}">
                <adec:decorative xmlns:adec="http://schemas.microsoft.com/office/drawing/2017/decorative" val="1"/>
              </a:ext>
            </a:extLst>
          </p:cNvPr>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6" name="Slide Number">
            <a:extLst>
              <a:ext uri="{FF2B5EF4-FFF2-40B4-BE49-F238E27FC236}">
                <a16:creationId xmlns:a16="http://schemas.microsoft.com/office/drawing/2014/main" id="{26D7B7B3-7683-244B-AF75-22E01FF6A6A8}"/>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
        <p:nvSpPr>
          <p:cNvPr id="7" name="Footer">
            <a:extLst>
              <a:ext uri="{FF2B5EF4-FFF2-40B4-BE49-F238E27FC236}">
                <a16:creationId xmlns:a16="http://schemas.microsoft.com/office/drawing/2014/main" id="{9E80D09C-E526-F74F-B924-9E7FA59B1D90}"/>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a:t>Copyright © 2020, Oracle and/or its affiliates  |  Confidential: Internal/Restricted/Highly Restricted</a:t>
            </a:r>
            <a:endParaRPr lang="en-US" dirty="0"/>
          </a:p>
        </p:txBody>
      </p:sp>
      <p:sp>
        <p:nvSpPr>
          <p:cNvPr id="2" name="Date">
            <a:extLst>
              <a:ext uri="{FF2B5EF4-FFF2-40B4-BE49-F238E27FC236}">
                <a16:creationId xmlns:a16="http://schemas.microsoft.com/office/drawing/2014/main" id="{DADCA874-FD03-4BF4-BBFE-2A0D22D384BB}"/>
              </a:ext>
            </a:extLst>
          </p:cNvPr>
          <p:cNvSpPr>
            <a:spLocks noGrp="1"/>
          </p:cNvSpPr>
          <p:nvPr>
            <p:ph type="dt" sz="half" idx="10"/>
          </p:nvPr>
        </p:nvSpPr>
        <p:spPr/>
        <p:txBody>
          <a:bodyPr/>
          <a:lstStyle/>
          <a:p>
            <a:r>
              <a:rPr lang="en-US"/>
              <a:t>[Date]</a:t>
            </a:r>
            <a:endParaRPr lang="en-US" dirty="0"/>
          </a:p>
        </p:txBody>
      </p:sp>
    </p:spTree>
    <p:extLst>
      <p:ext uri="{BB962C8B-B14F-4D97-AF65-F5344CB8AC3E}">
        <p14:creationId xmlns:p14="http://schemas.microsoft.com/office/powerpoint/2010/main" val="99936071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p:cSld name="Dark - Data Texture 16 Blank">
    <p:bg>
      <p:bgRef idx="1001">
        <a:schemeClr val="bg1"/>
      </p:bgRef>
    </p:bg>
    <p:spTree>
      <p:nvGrpSpPr>
        <p:cNvPr id="1" name=""/>
        <p:cNvGrpSpPr/>
        <p:nvPr/>
      </p:nvGrpSpPr>
      <p:grpSpPr>
        <a:xfrm>
          <a:off x="0" y="0"/>
          <a:ext cx="0" cy="0"/>
          <a:chOff x="0" y="0"/>
          <a:chExt cx="0" cy="0"/>
        </a:xfrm>
      </p:grpSpPr>
      <p:pic>
        <p:nvPicPr>
          <p:cNvPr id="8" name="Data Texture Image">
            <a:extLst>
              <a:ext uri="{FF2B5EF4-FFF2-40B4-BE49-F238E27FC236}">
                <a16:creationId xmlns:a16="http://schemas.microsoft.com/office/drawing/2014/main" id="{45775D3E-EFA7-4BA2-9EF8-16B2EA519535}"/>
              </a:ext>
              <a:ext uri="{C183D7F6-B498-43B3-948B-1728B52AA6E4}">
                <adec:decorative xmlns:adec="http://schemas.microsoft.com/office/drawing/2017/decorative" val="1"/>
              </a:ext>
            </a:extLst>
          </p:cNvPr>
          <p:cNvPicPr>
            <a:picLocks noChangeAspect="1"/>
          </p:cNvPicPr>
          <p:nvPr userDrawn="1"/>
        </p:nvPicPr>
        <p:blipFill>
          <a:blip r:embed="rId2" cstate="email">
            <a:alphaModFix amt="20000"/>
            <a:extLst>
              <a:ext uri="{28A0092B-C50C-407E-A947-70E740481C1C}">
                <a14:useLocalDpi xmlns:a14="http://schemas.microsoft.com/office/drawing/2010/main" val="0"/>
              </a:ext>
            </a:extLst>
          </a:blip>
          <a:srcRect/>
          <a:stretch/>
        </p:blipFill>
        <p:spPr bwMode="invGray">
          <a:xfrm>
            <a:off x="0" y="0"/>
            <a:ext cx="12192000" cy="6858000"/>
          </a:xfrm>
          <a:prstGeom prst="rect">
            <a:avLst/>
          </a:prstGeom>
        </p:spPr>
      </p:pic>
      <p:pic>
        <p:nvPicPr>
          <p:cNvPr id="12" name="OTag">
            <a:extLst>
              <a:ext uri="{FF2B5EF4-FFF2-40B4-BE49-F238E27FC236}">
                <a16:creationId xmlns:a16="http://schemas.microsoft.com/office/drawing/2014/main" id="{82323826-2F7C-DC44-94F9-0225962BEA89}"/>
              </a:ext>
              <a:ext uri="{C183D7F6-B498-43B3-948B-1728B52AA6E4}">
                <adec:decorative xmlns:adec="http://schemas.microsoft.com/office/drawing/2017/decorative" val="1"/>
              </a:ext>
            </a:extLst>
          </p:cNvPr>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6" name="Slide Number">
            <a:extLst>
              <a:ext uri="{FF2B5EF4-FFF2-40B4-BE49-F238E27FC236}">
                <a16:creationId xmlns:a16="http://schemas.microsoft.com/office/drawing/2014/main" id="{26D7B7B3-7683-244B-AF75-22E01FF6A6A8}"/>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
        <p:nvSpPr>
          <p:cNvPr id="7" name="Footer">
            <a:extLst>
              <a:ext uri="{FF2B5EF4-FFF2-40B4-BE49-F238E27FC236}">
                <a16:creationId xmlns:a16="http://schemas.microsoft.com/office/drawing/2014/main" id="{9E80D09C-E526-F74F-B924-9E7FA59B1D90}"/>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a:t>Copyright © 2020, Oracle and/or its affiliates  |  Confidential: Internal/Restricted/Highly Restricted</a:t>
            </a:r>
            <a:endParaRPr lang="en-US" dirty="0"/>
          </a:p>
        </p:txBody>
      </p:sp>
      <p:sp>
        <p:nvSpPr>
          <p:cNvPr id="2" name="Date">
            <a:extLst>
              <a:ext uri="{FF2B5EF4-FFF2-40B4-BE49-F238E27FC236}">
                <a16:creationId xmlns:a16="http://schemas.microsoft.com/office/drawing/2014/main" id="{DADCA874-FD03-4BF4-BBFE-2A0D22D384BB}"/>
              </a:ext>
            </a:extLst>
          </p:cNvPr>
          <p:cNvSpPr>
            <a:spLocks noGrp="1"/>
          </p:cNvSpPr>
          <p:nvPr>
            <p:ph type="dt" sz="half" idx="10"/>
          </p:nvPr>
        </p:nvSpPr>
        <p:spPr/>
        <p:txBody>
          <a:bodyPr/>
          <a:lstStyle/>
          <a:p>
            <a:r>
              <a:rPr lang="en-US"/>
              <a:t>[Date]</a:t>
            </a:r>
            <a:endParaRPr lang="en-US" dirty="0"/>
          </a:p>
        </p:txBody>
      </p:sp>
    </p:spTree>
    <p:extLst>
      <p:ext uri="{BB962C8B-B14F-4D97-AF65-F5344CB8AC3E}">
        <p14:creationId xmlns:p14="http://schemas.microsoft.com/office/powerpoint/2010/main" val="96151461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p:cSld name="Light - Data Texture 19 Blank">
    <p:bg>
      <p:bgRef idx="1001">
        <a:schemeClr val="bg1"/>
      </p:bgRef>
    </p:bg>
    <p:spTree>
      <p:nvGrpSpPr>
        <p:cNvPr id="1" name=""/>
        <p:cNvGrpSpPr/>
        <p:nvPr/>
      </p:nvGrpSpPr>
      <p:grpSpPr>
        <a:xfrm>
          <a:off x="0" y="0"/>
          <a:ext cx="0" cy="0"/>
          <a:chOff x="0" y="0"/>
          <a:chExt cx="0" cy="0"/>
        </a:xfrm>
      </p:grpSpPr>
      <p:pic>
        <p:nvPicPr>
          <p:cNvPr id="9" name="Data Texture Image">
            <a:extLst>
              <a:ext uri="{FF2B5EF4-FFF2-40B4-BE49-F238E27FC236}">
                <a16:creationId xmlns:a16="http://schemas.microsoft.com/office/drawing/2014/main" id="{E1289D65-747F-4DC6-AE92-4B3230AC3983}"/>
              </a:ext>
              <a:ext uri="{C183D7F6-B498-43B3-948B-1728B52AA6E4}">
                <adec:decorative xmlns:adec="http://schemas.microsoft.com/office/drawing/2017/decorative" val="1"/>
              </a:ext>
            </a:extLst>
          </p:cNvPr>
          <p:cNvPicPr>
            <a:picLocks noChangeAspect="1"/>
          </p:cNvPicPr>
          <p:nvPr userDrawn="1"/>
        </p:nvPicPr>
        <p:blipFill>
          <a:blip r:embed="rId2" cstate="email">
            <a:alphaModFix amt="30000"/>
            <a:extLst>
              <a:ext uri="{28A0092B-C50C-407E-A947-70E740481C1C}">
                <a14:useLocalDpi xmlns:a14="http://schemas.microsoft.com/office/drawing/2010/main" val="0"/>
              </a:ext>
            </a:extLst>
          </a:blip>
          <a:srcRect/>
          <a:stretch/>
        </p:blipFill>
        <p:spPr>
          <a:xfrm>
            <a:off x="0" y="0"/>
            <a:ext cx="12192000" cy="6858000"/>
          </a:xfrm>
          <a:prstGeom prst="rect">
            <a:avLst/>
          </a:prstGeom>
        </p:spPr>
      </p:pic>
      <p:pic>
        <p:nvPicPr>
          <p:cNvPr id="12" name="OTag">
            <a:extLst>
              <a:ext uri="{FF2B5EF4-FFF2-40B4-BE49-F238E27FC236}">
                <a16:creationId xmlns:a16="http://schemas.microsoft.com/office/drawing/2014/main" id="{F4939B61-9B7E-A240-8CE9-7E014F78E016}"/>
              </a:ext>
              <a:ext uri="{C183D7F6-B498-43B3-948B-1728B52AA6E4}">
                <adec:decorative xmlns:adec="http://schemas.microsoft.com/office/drawing/2017/decorative" val="1"/>
              </a:ext>
            </a:extLst>
          </p:cNvPr>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6" name="Slide Number">
            <a:extLst>
              <a:ext uri="{FF2B5EF4-FFF2-40B4-BE49-F238E27FC236}">
                <a16:creationId xmlns:a16="http://schemas.microsoft.com/office/drawing/2014/main" id="{B0CB1F74-598A-E441-8A53-D04345B0E98E}"/>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
        <p:nvSpPr>
          <p:cNvPr id="7" name="Footer">
            <a:extLst>
              <a:ext uri="{FF2B5EF4-FFF2-40B4-BE49-F238E27FC236}">
                <a16:creationId xmlns:a16="http://schemas.microsoft.com/office/drawing/2014/main" id="{69737CBA-DBE7-D946-ACA4-C0C23ABE22B5}"/>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a:t>Copyright © 2020, Oracle and/or its affiliates  |  Confidential: Internal/Restricted/Highly Restricted</a:t>
            </a:r>
            <a:endParaRPr lang="en-US" dirty="0"/>
          </a:p>
        </p:txBody>
      </p:sp>
      <p:sp>
        <p:nvSpPr>
          <p:cNvPr id="2" name="Date">
            <a:extLst>
              <a:ext uri="{FF2B5EF4-FFF2-40B4-BE49-F238E27FC236}">
                <a16:creationId xmlns:a16="http://schemas.microsoft.com/office/drawing/2014/main" id="{C5D6A61C-C03D-4D53-9383-D71073601301}"/>
              </a:ext>
            </a:extLst>
          </p:cNvPr>
          <p:cNvSpPr>
            <a:spLocks noGrp="1"/>
          </p:cNvSpPr>
          <p:nvPr>
            <p:ph type="dt" sz="half" idx="10"/>
          </p:nvPr>
        </p:nvSpPr>
        <p:spPr/>
        <p:txBody>
          <a:bodyPr/>
          <a:lstStyle/>
          <a:p>
            <a:r>
              <a:rPr lang="en-US"/>
              <a:t>[Date]</a:t>
            </a:r>
            <a:endParaRPr lang="en-US" dirty="0"/>
          </a:p>
        </p:txBody>
      </p:sp>
    </p:spTree>
    <p:extLst>
      <p:ext uri="{BB962C8B-B14F-4D97-AF65-F5344CB8AC3E}">
        <p14:creationId xmlns:p14="http://schemas.microsoft.com/office/powerpoint/2010/main" val="1111884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p:cSld name="Dark - Data Texture 19 Blank">
    <p:bg>
      <p:bgRef idx="1001">
        <a:schemeClr val="bg1"/>
      </p:bgRef>
    </p:bg>
    <p:spTree>
      <p:nvGrpSpPr>
        <p:cNvPr id="1" name=""/>
        <p:cNvGrpSpPr/>
        <p:nvPr/>
      </p:nvGrpSpPr>
      <p:grpSpPr>
        <a:xfrm>
          <a:off x="0" y="0"/>
          <a:ext cx="0" cy="0"/>
          <a:chOff x="0" y="0"/>
          <a:chExt cx="0" cy="0"/>
        </a:xfrm>
      </p:grpSpPr>
      <p:pic>
        <p:nvPicPr>
          <p:cNvPr id="8" name="Data Texture Image">
            <a:extLst>
              <a:ext uri="{FF2B5EF4-FFF2-40B4-BE49-F238E27FC236}">
                <a16:creationId xmlns:a16="http://schemas.microsoft.com/office/drawing/2014/main" id="{E12D0884-1771-4A61-8BB3-7F228F740101}"/>
              </a:ext>
              <a:ext uri="{C183D7F6-B498-43B3-948B-1728B52AA6E4}">
                <adec:decorative xmlns:adec="http://schemas.microsoft.com/office/drawing/2017/decorative" val="1"/>
              </a:ext>
            </a:extLst>
          </p:cNvPr>
          <p:cNvPicPr>
            <a:picLocks noChangeAspect="1"/>
          </p:cNvPicPr>
          <p:nvPr userDrawn="1"/>
        </p:nvPicPr>
        <p:blipFill>
          <a:blip r:embed="rId2" cstate="email">
            <a:alphaModFix amt="20000"/>
            <a:extLst>
              <a:ext uri="{28A0092B-C50C-407E-A947-70E740481C1C}">
                <a14:useLocalDpi xmlns:a14="http://schemas.microsoft.com/office/drawing/2010/main" val="0"/>
              </a:ext>
            </a:extLst>
          </a:blip>
          <a:srcRect/>
          <a:stretch/>
        </p:blipFill>
        <p:spPr bwMode="invGray">
          <a:xfrm>
            <a:off x="0" y="0"/>
            <a:ext cx="12192000" cy="6858000"/>
          </a:xfrm>
          <a:prstGeom prst="rect">
            <a:avLst/>
          </a:prstGeom>
        </p:spPr>
      </p:pic>
      <p:pic>
        <p:nvPicPr>
          <p:cNvPr id="12" name="OTag">
            <a:extLst>
              <a:ext uri="{FF2B5EF4-FFF2-40B4-BE49-F238E27FC236}">
                <a16:creationId xmlns:a16="http://schemas.microsoft.com/office/drawing/2014/main" id="{F4939B61-9B7E-A240-8CE9-7E014F78E016}"/>
              </a:ext>
              <a:ext uri="{C183D7F6-B498-43B3-948B-1728B52AA6E4}">
                <adec:decorative xmlns:adec="http://schemas.microsoft.com/office/drawing/2017/decorative" val="1"/>
              </a:ext>
            </a:extLst>
          </p:cNvPr>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6" name="Slide Number">
            <a:extLst>
              <a:ext uri="{FF2B5EF4-FFF2-40B4-BE49-F238E27FC236}">
                <a16:creationId xmlns:a16="http://schemas.microsoft.com/office/drawing/2014/main" id="{B0CB1F74-598A-E441-8A53-D04345B0E98E}"/>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
        <p:nvSpPr>
          <p:cNvPr id="7" name="Footer">
            <a:extLst>
              <a:ext uri="{FF2B5EF4-FFF2-40B4-BE49-F238E27FC236}">
                <a16:creationId xmlns:a16="http://schemas.microsoft.com/office/drawing/2014/main" id="{69737CBA-DBE7-D946-ACA4-C0C23ABE22B5}"/>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a:t>Copyright © 2020, Oracle and/or its affiliates  |  Confidential: Internal/Restricted/Highly Restricted</a:t>
            </a:r>
            <a:endParaRPr lang="en-US" dirty="0"/>
          </a:p>
        </p:txBody>
      </p:sp>
      <p:sp>
        <p:nvSpPr>
          <p:cNvPr id="2" name="Date">
            <a:extLst>
              <a:ext uri="{FF2B5EF4-FFF2-40B4-BE49-F238E27FC236}">
                <a16:creationId xmlns:a16="http://schemas.microsoft.com/office/drawing/2014/main" id="{885D5CEF-522F-4AA9-905A-0C54BD6C0259}"/>
              </a:ext>
            </a:extLst>
          </p:cNvPr>
          <p:cNvSpPr>
            <a:spLocks noGrp="1"/>
          </p:cNvSpPr>
          <p:nvPr>
            <p:ph type="dt" sz="half" idx="10"/>
          </p:nvPr>
        </p:nvSpPr>
        <p:spPr/>
        <p:txBody>
          <a:bodyPr/>
          <a:lstStyle/>
          <a:p>
            <a:r>
              <a:rPr lang="en-US"/>
              <a:t>[Date]</a:t>
            </a:r>
            <a:endParaRPr lang="en-US" dirty="0"/>
          </a:p>
        </p:txBody>
      </p:sp>
    </p:spTree>
    <p:extLst>
      <p:ext uri="{BB962C8B-B14F-4D97-AF65-F5344CB8AC3E}">
        <p14:creationId xmlns:p14="http://schemas.microsoft.com/office/powerpoint/2010/main" val="31012027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userDrawn="1">
  <p:cSld name="Light - Thank You">
    <p:bg>
      <p:bgRef idx="1001">
        <a:schemeClr val="bg1"/>
      </p:bgRef>
    </p:bg>
    <p:spTree>
      <p:nvGrpSpPr>
        <p:cNvPr id="1" name=""/>
        <p:cNvGrpSpPr/>
        <p:nvPr/>
      </p:nvGrpSpPr>
      <p:grpSpPr>
        <a:xfrm>
          <a:off x="0" y="0"/>
          <a:ext cx="0" cy="0"/>
          <a:chOff x="0" y="0"/>
          <a:chExt cx="0" cy="0"/>
        </a:xfrm>
      </p:grpSpPr>
      <p:pic>
        <p:nvPicPr>
          <p:cNvPr id="14" name="Abstract Illustration">
            <a:extLst>
              <a:ext uri="{FF2B5EF4-FFF2-40B4-BE49-F238E27FC236}">
                <a16:creationId xmlns:a16="http://schemas.microsoft.com/office/drawing/2014/main" id="{49F92AE8-C0F0-CF4B-B569-964245B00416}"/>
              </a:ext>
              <a:ext uri="{C183D7F6-B498-43B3-948B-1728B52AA6E4}">
                <adec:decorative xmlns:adec="http://schemas.microsoft.com/office/drawing/2017/decorative" val="1"/>
              </a:ext>
            </a:extLst>
          </p:cNvPr>
          <p:cNvPicPr>
            <a:picLocks noChangeAspect="1"/>
          </p:cNvPicPr>
          <p:nvPr userDrawn="1"/>
        </p:nvPicPr>
        <p:blipFill>
          <a:blip r:embed="rId2" cstate="email">
            <a:extLst>
              <a:ext uri="{28A0092B-C50C-407E-A947-70E740481C1C}">
                <a14:useLocalDpi xmlns:a14="http://schemas.microsoft.com/office/drawing/2010/main" val="0"/>
              </a:ext>
            </a:extLst>
          </a:blip>
          <a:srcRect/>
          <a:stretch/>
        </p:blipFill>
        <p:spPr bwMode="ltGray">
          <a:xfrm>
            <a:off x="6096000" y="4898"/>
            <a:ext cx="6096000" cy="6858000"/>
          </a:xfrm>
          <a:prstGeom prst="rect">
            <a:avLst/>
          </a:prstGeom>
        </p:spPr>
      </p:pic>
      <p:pic>
        <p:nvPicPr>
          <p:cNvPr id="26" name="OTag">
            <a:extLst>
              <a:ext uri="{FF2B5EF4-FFF2-40B4-BE49-F238E27FC236}">
                <a16:creationId xmlns:a16="http://schemas.microsoft.com/office/drawing/2014/main" id="{42D6F87D-23AA-1D42-BDBA-F6833AC9A0E3}"/>
              </a:ext>
              <a:ext uri="{C183D7F6-B498-43B3-948B-1728B52AA6E4}">
                <adec:decorative xmlns:adec="http://schemas.microsoft.com/office/drawing/2017/decorative" val="1"/>
              </a:ext>
            </a:extLst>
          </p:cNvPr>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3" name="Thank You">
            <a:extLst>
              <a:ext uri="{FF2B5EF4-FFF2-40B4-BE49-F238E27FC236}">
                <a16:creationId xmlns:a16="http://schemas.microsoft.com/office/drawing/2014/main" id="{701BFB4F-AD1A-4B21-826E-A2F61F5D8AAB}"/>
              </a:ext>
            </a:extLst>
          </p:cNvPr>
          <p:cNvSpPr>
            <a:spLocks noGrp="1"/>
          </p:cNvSpPr>
          <p:nvPr>
            <p:ph type="title" hasCustomPrompt="1"/>
          </p:nvPr>
        </p:nvSpPr>
        <p:spPr>
          <a:xfrm>
            <a:off x="768875" y="3482230"/>
            <a:ext cx="5022325" cy="822960"/>
          </a:xfrm>
          <a:noFill/>
        </p:spPr>
        <p:txBody>
          <a:bodyPr vert="horz" lIns="0" tIns="0" rIns="0" bIns="0" rtlCol="0" anchor="b" anchorCtr="0">
            <a:noAutofit/>
          </a:bodyPr>
          <a:lstStyle>
            <a:lvl1pPr>
              <a:defRPr lang="en-US" sz="3200" b="0">
                <a:latin typeface="+mj-lt"/>
                <a:cs typeface="Oracle Sans" panose="020B0503020204020204" pitchFamily="34" charset="0"/>
              </a:defRPr>
            </a:lvl1pPr>
          </a:lstStyle>
          <a:p>
            <a:pPr marL="0" marR="0" lvl="0" indent="0" fontAlgn="t">
              <a:lnSpc>
                <a:spcPct val="100000"/>
              </a:lnSpc>
              <a:spcBef>
                <a:spcPts val="0"/>
              </a:spcBef>
              <a:spcAft>
                <a:spcPts val="0"/>
              </a:spcAft>
              <a:buClrTx/>
              <a:buSzTx/>
              <a:buFont typeface="System Font Regular"/>
              <a:tabLst/>
            </a:pPr>
            <a:r>
              <a:rPr lang="en-US" dirty="0"/>
              <a:t>Thank you</a:t>
            </a:r>
          </a:p>
        </p:txBody>
      </p:sp>
      <p:cxnSp>
        <p:nvCxnSpPr>
          <p:cNvPr id="17" name="Accent Mark">
            <a:extLst>
              <a:ext uri="{FF2B5EF4-FFF2-40B4-BE49-F238E27FC236}">
                <a16:creationId xmlns:a16="http://schemas.microsoft.com/office/drawing/2014/main" id="{067F8F82-B054-48B8-A81C-65FC099A0B9D}"/>
              </a:ext>
              <a:ext uri="{C183D7F6-B498-43B3-948B-1728B52AA6E4}">
                <adec:decorative xmlns:adec="http://schemas.microsoft.com/office/drawing/2017/decorative" val="1"/>
              </a:ext>
            </a:extLst>
          </p:cNvPr>
          <p:cNvCxnSpPr>
            <a:cxnSpLocks/>
          </p:cNvCxnSpPr>
          <p:nvPr userDrawn="1"/>
        </p:nvCxnSpPr>
        <p:spPr>
          <a:xfrm flipH="1">
            <a:off x="768350" y="4508728"/>
            <a:ext cx="301752" cy="0"/>
          </a:xfrm>
          <a:prstGeom prst="line">
            <a:avLst/>
          </a:prstGeom>
          <a:ln w="38100" cap="flat">
            <a:solidFill>
              <a:srgbClr val="FACD62"/>
            </a:solidFill>
            <a:prstDash val="solid"/>
          </a:ln>
        </p:spPr>
        <p:style>
          <a:lnRef idx="1">
            <a:schemeClr val="accent1"/>
          </a:lnRef>
          <a:fillRef idx="0">
            <a:schemeClr val="accent1"/>
          </a:fillRef>
          <a:effectRef idx="0">
            <a:schemeClr val="accent1"/>
          </a:effectRef>
          <a:fontRef idx="minor">
            <a:schemeClr val="tx1"/>
          </a:fontRef>
        </p:style>
      </p:cxnSp>
      <p:sp>
        <p:nvSpPr>
          <p:cNvPr id="11" name="Text Field">
            <a:extLst>
              <a:ext uri="{FF2B5EF4-FFF2-40B4-BE49-F238E27FC236}">
                <a16:creationId xmlns:a16="http://schemas.microsoft.com/office/drawing/2014/main" id="{F273E805-B8FF-F84B-99E6-4636F8BD3EBF}"/>
              </a:ext>
            </a:extLst>
          </p:cNvPr>
          <p:cNvSpPr>
            <a:spLocks noGrp="1"/>
          </p:cNvSpPr>
          <p:nvPr>
            <p:ph type="body" sz="quarter" idx="37"/>
          </p:nvPr>
        </p:nvSpPr>
        <p:spPr>
          <a:xfrm>
            <a:off x="762000" y="4773585"/>
            <a:ext cx="5029200" cy="266291"/>
          </a:xfrm>
          <a:prstGeom prst="rect">
            <a:avLst/>
          </a:prstGeom>
        </p:spPr>
        <p:txBody>
          <a:bodyPr>
            <a:noAutofit/>
          </a:bodyPr>
          <a:lstStyle>
            <a:lvl1pPr>
              <a:defRPr b="1"/>
            </a:lvl1pPr>
          </a:lstStyle>
          <a:p>
            <a:pPr lvl="0"/>
            <a:r>
              <a:rPr lang="en-US"/>
              <a:t>Click to edit Master text styles</a:t>
            </a:r>
          </a:p>
        </p:txBody>
      </p:sp>
      <p:sp>
        <p:nvSpPr>
          <p:cNvPr id="10" name="Text Field 2">
            <a:extLst>
              <a:ext uri="{FF2B5EF4-FFF2-40B4-BE49-F238E27FC236}">
                <a16:creationId xmlns:a16="http://schemas.microsoft.com/office/drawing/2014/main" id="{283762D0-0D31-A347-AD9E-095398CD17C5}"/>
              </a:ext>
            </a:extLst>
          </p:cNvPr>
          <p:cNvSpPr>
            <a:spLocks noGrp="1"/>
          </p:cNvSpPr>
          <p:nvPr>
            <p:ph type="body" sz="quarter" idx="36"/>
          </p:nvPr>
        </p:nvSpPr>
        <p:spPr>
          <a:xfrm>
            <a:off x="762000" y="5111178"/>
            <a:ext cx="5029200" cy="895181"/>
          </a:xfrm>
          <a:prstGeom prst="rect">
            <a:avLst/>
          </a:prstGeom>
        </p:spPr>
        <p:txBody>
          <a:bodyPr>
            <a:noAutofit/>
          </a:bodyPr>
          <a:lstStyle>
            <a:lvl1pPr>
              <a:defRPr/>
            </a:lvl1pPr>
          </a:lstStyle>
          <a:p>
            <a:pPr lvl="0"/>
            <a:r>
              <a:rPr lang="en-US"/>
              <a:t>Click to edit Master text styles</a:t>
            </a:r>
          </a:p>
        </p:txBody>
      </p:sp>
      <p:sp>
        <p:nvSpPr>
          <p:cNvPr id="16" name="Slide Number">
            <a:extLst>
              <a:ext uri="{FF2B5EF4-FFF2-40B4-BE49-F238E27FC236}">
                <a16:creationId xmlns:a16="http://schemas.microsoft.com/office/drawing/2014/main" id="{D3FFBA5B-62FF-264E-B8E4-FF1CAC709E11}"/>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
        <p:nvSpPr>
          <p:cNvPr id="15" name="Footer">
            <a:extLst>
              <a:ext uri="{FF2B5EF4-FFF2-40B4-BE49-F238E27FC236}">
                <a16:creationId xmlns:a16="http://schemas.microsoft.com/office/drawing/2014/main" id="{AC796A58-6878-0644-885E-17721EE64E2C}"/>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a:t>Copyright © 2020, Oracle and/or its affiliates  |  Confidential: Internal/Restricted/Highly Restricted</a:t>
            </a:r>
            <a:endParaRPr lang="en-US" dirty="0"/>
          </a:p>
        </p:txBody>
      </p:sp>
      <p:sp>
        <p:nvSpPr>
          <p:cNvPr id="2" name="Date">
            <a:extLst>
              <a:ext uri="{FF2B5EF4-FFF2-40B4-BE49-F238E27FC236}">
                <a16:creationId xmlns:a16="http://schemas.microsoft.com/office/drawing/2014/main" id="{AB08051D-A8B9-4421-AD56-3FE2BA4234FE}"/>
              </a:ext>
            </a:extLst>
          </p:cNvPr>
          <p:cNvSpPr>
            <a:spLocks noGrp="1"/>
          </p:cNvSpPr>
          <p:nvPr>
            <p:ph type="dt" sz="half" idx="38"/>
          </p:nvPr>
        </p:nvSpPr>
        <p:spPr/>
        <p:txBody>
          <a:bodyPr/>
          <a:lstStyle/>
          <a:p>
            <a:r>
              <a:rPr lang="en-US"/>
              <a:t>[Date]</a:t>
            </a:r>
            <a:endParaRPr lang="en-US" dirty="0"/>
          </a:p>
        </p:txBody>
      </p:sp>
    </p:spTree>
    <p:extLst>
      <p:ext uri="{BB962C8B-B14F-4D97-AF65-F5344CB8AC3E}">
        <p14:creationId xmlns:p14="http://schemas.microsoft.com/office/powerpoint/2010/main" val="141383989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preserve="1" userDrawn="1">
  <p:cSld name="Dark - Thank You">
    <p:bg>
      <p:bgRef idx="1001">
        <a:schemeClr val="bg1"/>
      </p:bgRef>
    </p:bg>
    <p:spTree>
      <p:nvGrpSpPr>
        <p:cNvPr id="1" name=""/>
        <p:cNvGrpSpPr/>
        <p:nvPr/>
      </p:nvGrpSpPr>
      <p:grpSpPr>
        <a:xfrm>
          <a:off x="0" y="0"/>
          <a:ext cx="0" cy="0"/>
          <a:chOff x="0" y="0"/>
          <a:chExt cx="0" cy="0"/>
        </a:xfrm>
      </p:grpSpPr>
      <p:pic>
        <p:nvPicPr>
          <p:cNvPr id="14" name="Abstract Illustration">
            <a:extLst>
              <a:ext uri="{FF2B5EF4-FFF2-40B4-BE49-F238E27FC236}">
                <a16:creationId xmlns:a16="http://schemas.microsoft.com/office/drawing/2014/main" id="{49F92AE8-C0F0-CF4B-B569-964245B00416}"/>
              </a:ext>
              <a:ext uri="{C183D7F6-B498-43B3-948B-1728B52AA6E4}">
                <adec:decorative xmlns:adec="http://schemas.microsoft.com/office/drawing/2017/decorative" val="1"/>
              </a:ext>
            </a:extLst>
          </p:cNvPr>
          <p:cNvPicPr>
            <a:picLocks noChangeAspect="1"/>
          </p:cNvPicPr>
          <p:nvPr userDrawn="1"/>
        </p:nvPicPr>
        <p:blipFill>
          <a:blip r:embed="rId2" cstate="email">
            <a:extLst>
              <a:ext uri="{28A0092B-C50C-407E-A947-70E740481C1C}">
                <a14:useLocalDpi xmlns:a14="http://schemas.microsoft.com/office/drawing/2010/main" val="0"/>
              </a:ext>
            </a:extLst>
          </a:blip>
          <a:srcRect/>
          <a:stretch/>
        </p:blipFill>
        <p:spPr bwMode="ltGray">
          <a:xfrm>
            <a:off x="6096000" y="4898"/>
            <a:ext cx="6096000" cy="6858000"/>
          </a:xfrm>
          <a:prstGeom prst="rect">
            <a:avLst/>
          </a:prstGeom>
        </p:spPr>
      </p:pic>
      <p:pic>
        <p:nvPicPr>
          <p:cNvPr id="26" name="OTag">
            <a:extLst>
              <a:ext uri="{FF2B5EF4-FFF2-40B4-BE49-F238E27FC236}">
                <a16:creationId xmlns:a16="http://schemas.microsoft.com/office/drawing/2014/main" id="{42D6F87D-23AA-1D42-BDBA-F6833AC9A0E3}"/>
              </a:ext>
              <a:ext uri="{C183D7F6-B498-43B3-948B-1728B52AA6E4}">
                <adec:decorative xmlns:adec="http://schemas.microsoft.com/office/drawing/2017/decorative" val="1"/>
              </a:ext>
            </a:extLst>
          </p:cNvPr>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3" name="Thank youi">
            <a:extLst>
              <a:ext uri="{FF2B5EF4-FFF2-40B4-BE49-F238E27FC236}">
                <a16:creationId xmlns:a16="http://schemas.microsoft.com/office/drawing/2014/main" id="{1F390879-C7C7-4224-97BB-1C165BFB5AA3}"/>
              </a:ext>
            </a:extLst>
          </p:cNvPr>
          <p:cNvSpPr>
            <a:spLocks noGrp="1"/>
          </p:cNvSpPr>
          <p:nvPr>
            <p:ph type="title" hasCustomPrompt="1"/>
          </p:nvPr>
        </p:nvSpPr>
        <p:spPr>
          <a:xfrm>
            <a:off x="768875" y="3483973"/>
            <a:ext cx="5029200" cy="822960"/>
          </a:xfrm>
          <a:noFill/>
        </p:spPr>
        <p:txBody>
          <a:bodyPr vert="horz" lIns="0" tIns="0" rIns="0" bIns="0" rtlCol="0" anchor="b" anchorCtr="0">
            <a:noAutofit/>
          </a:bodyPr>
          <a:lstStyle>
            <a:lvl1pPr>
              <a:defRPr lang="en-US" sz="3200" b="0">
                <a:latin typeface="+mj-lt"/>
                <a:cs typeface="Oracle Sans" panose="020B0503020204020204" pitchFamily="34" charset="0"/>
              </a:defRPr>
            </a:lvl1pPr>
          </a:lstStyle>
          <a:p>
            <a:pPr marL="0" marR="0" lvl="0" indent="0" fontAlgn="t">
              <a:lnSpc>
                <a:spcPct val="100000"/>
              </a:lnSpc>
              <a:spcBef>
                <a:spcPts val="0"/>
              </a:spcBef>
              <a:spcAft>
                <a:spcPts val="0"/>
              </a:spcAft>
              <a:buClrTx/>
              <a:buSzTx/>
              <a:buFont typeface="System Font Regular"/>
              <a:tabLst/>
            </a:pPr>
            <a:r>
              <a:rPr lang="en-US" dirty="0"/>
              <a:t>Thank you</a:t>
            </a:r>
          </a:p>
        </p:txBody>
      </p:sp>
      <p:cxnSp>
        <p:nvCxnSpPr>
          <p:cNvPr id="17" name="Accent Mark">
            <a:extLst>
              <a:ext uri="{FF2B5EF4-FFF2-40B4-BE49-F238E27FC236}">
                <a16:creationId xmlns:a16="http://schemas.microsoft.com/office/drawing/2014/main" id="{067F8F82-B054-48B8-A81C-65FC099A0B9D}"/>
              </a:ext>
              <a:ext uri="{C183D7F6-B498-43B3-948B-1728B52AA6E4}">
                <adec:decorative xmlns:adec="http://schemas.microsoft.com/office/drawing/2017/decorative" val="1"/>
              </a:ext>
            </a:extLst>
          </p:cNvPr>
          <p:cNvCxnSpPr>
            <a:cxnSpLocks/>
          </p:cNvCxnSpPr>
          <p:nvPr userDrawn="1"/>
        </p:nvCxnSpPr>
        <p:spPr>
          <a:xfrm flipH="1">
            <a:off x="768350" y="4508728"/>
            <a:ext cx="301752" cy="0"/>
          </a:xfrm>
          <a:prstGeom prst="line">
            <a:avLst/>
          </a:prstGeom>
          <a:ln w="38100" cap="flat">
            <a:solidFill>
              <a:srgbClr val="FACD62"/>
            </a:solidFill>
            <a:prstDash val="solid"/>
          </a:ln>
        </p:spPr>
        <p:style>
          <a:lnRef idx="1">
            <a:schemeClr val="accent1"/>
          </a:lnRef>
          <a:fillRef idx="0">
            <a:schemeClr val="accent1"/>
          </a:fillRef>
          <a:effectRef idx="0">
            <a:schemeClr val="accent1"/>
          </a:effectRef>
          <a:fontRef idx="minor">
            <a:schemeClr val="tx1"/>
          </a:fontRef>
        </p:style>
      </p:cxnSp>
      <p:sp>
        <p:nvSpPr>
          <p:cNvPr id="11" name="Text Field">
            <a:extLst>
              <a:ext uri="{FF2B5EF4-FFF2-40B4-BE49-F238E27FC236}">
                <a16:creationId xmlns:a16="http://schemas.microsoft.com/office/drawing/2014/main" id="{F273E805-B8FF-F84B-99E6-4636F8BD3EBF}"/>
              </a:ext>
            </a:extLst>
          </p:cNvPr>
          <p:cNvSpPr>
            <a:spLocks noGrp="1"/>
          </p:cNvSpPr>
          <p:nvPr>
            <p:ph type="body" sz="quarter" idx="37"/>
          </p:nvPr>
        </p:nvSpPr>
        <p:spPr>
          <a:xfrm>
            <a:off x="762000" y="4773585"/>
            <a:ext cx="5029200" cy="266291"/>
          </a:xfrm>
          <a:prstGeom prst="rect">
            <a:avLst/>
          </a:prstGeom>
        </p:spPr>
        <p:txBody>
          <a:bodyPr>
            <a:noAutofit/>
          </a:bodyPr>
          <a:lstStyle>
            <a:lvl1pPr>
              <a:defRPr b="1"/>
            </a:lvl1pPr>
          </a:lstStyle>
          <a:p>
            <a:pPr lvl="0"/>
            <a:r>
              <a:rPr lang="en-US"/>
              <a:t>Click to edit Master text styles</a:t>
            </a:r>
          </a:p>
        </p:txBody>
      </p:sp>
      <p:sp>
        <p:nvSpPr>
          <p:cNvPr id="10" name="Text Field 2">
            <a:extLst>
              <a:ext uri="{FF2B5EF4-FFF2-40B4-BE49-F238E27FC236}">
                <a16:creationId xmlns:a16="http://schemas.microsoft.com/office/drawing/2014/main" id="{283762D0-0D31-A347-AD9E-095398CD17C5}"/>
              </a:ext>
            </a:extLst>
          </p:cNvPr>
          <p:cNvSpPr>
            <a:spLocks noGrp="1"/>
          </p:cNvSpPr>
          <p:nvPr>
            <p:ph type="body" sz="quarter" idx="36"/>
          </p:nvPr>
        </p:nvSpPr>
        <p:spPr>
          <a:xfrm>
            <a:off x="762000" y="5111178"/>
            <a:ext cx="5029200" cy="895181"/>
          </a:xfrm>
          <a:prstGeom prst="rect">
            <a:avLst/>
          </a:prstGeom>
        </p:spPr>
        <p:txBody>
          <a:bodyPr>
            <a:noAutofit/>
          </a:bodyPr>
          <a:lstStyle>
            <a:lvl1pPr>
              <a:defRPr/>
            </a:lvl1pPr>
          </a:lstStyle>
          <a:p>
            <a:pPr lvl="0"/>
            <a:r>
              <a:rPr lang="en-US"/>
              <a:t>Click to edit Master text styles</a:t>
            </a:r>
          </a:p>
        </p:txBody>
      </p:sp>
      <p:sp>
        <p:nvSpPr>
          <p:cNvPr id="16" name="Slide Number">
            <a:extLst>
              <a:ext uri="{FF2B5EF4-FFF2-40B4-BE49-F238E27FC236}">
                <a16:creationId xmlns:a16="http://schemas.microsoft.com/office/drawing/2014/main" id="{D3FFBA5B-62FF-264E-B8E4-FF1CAC709E11}"/>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
        <p:nvSpPr>
          <p:cNvPr id="15" name="Footer">
            <a:extLst>
              <a:ext uri="{FF2B5EF4-FFF2-40B4-BE49-F238E27FC236}">
                <a16:creationId xmlns:a16="http://schemas.microsoft.com/office/drawing/2014/main" id="{AC796A58-6878-0644-885E-17721EE64E2C}"/>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a:t>Copyright © 2020, Oracle and/or its affiliates  |  Confidential: Internal/Restricted/Highly Restricted</a:t>
            </a:r>
            <a:endParaRPr lang="en-US" dirty="0"/>
          </a:p>
        </p:txBody>
      </p:sp>
      <p:sp>
        <p:nvSpPr>
          <p:cNvPr id="2" name="Date">
            <a:extLst>
              <a:ext uri="{FF2B5EF4-FFF2-40B4-BE49-F238E27FC236}">
                <a16:creationId xmlns:a16="http://schemas.microsoft.com/office/drawing/2014/main" id="{AB08051D-A8B9-4421-AD56-3FE2BA4234FE}"/>
              </a:ext>
            </a:extLst>
          </p:cNvPr>
          <p:cNvSpPr>
            <a:spLocks noGrp="1"/>
          </p:cNvSpPr>
          <p:nvPr>
            <p:ph type="dt" sz="half" idx="38"/>
          </p:nvPr>
        </p:nvSpPr>
        <p:spPr/>
        <p:txBody>
          <a:bodyPr/>
          <a:lstStyle/>
          <a:p>
            <a:r>
              <a:rPr lang="en-US"/>
              <a:t>[Date]</a:t>
            </a:r>
            <a:endParaRPr lang="en-US" dirty="0"/>
          </a:p>
        </p:txBody>
      </p:sp>
    </p:spTree>
    <p:extLst>
      <p:ext uri="{BB962C8B-B14F-4D97-AF65-F5344CB8AC3E}">
        <p14:creationId xmlns:p14="http://schemas.microsoft.com/office/powerpoint/2010/main" val="400889721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p:cSld name="Light - Closing Slide">
    <p:spTree>
      <p:nvGrpSpPr>
        <p:cNvPr id="1" name=""/>
        <p:cNvGrpSpPr/>
        <p:nvPr/>
      </p:nvGrpSpPr>
      <p:grpSpPr>
        <a:xfrm>
          <a:off x="0" y="0"/>
          <a:ext cx="0" cy="0"/>
          <a:chOff x="0" y="0"/>
          <a:chExt cx="0" cy="0"/>
        </a:xfrm>
      </p:grpSpPr>
      <p:pic>
        <p:nvPicPr>
          <p:cNvPr id="3" name="Oracle Logo" descr="Oracle Logo">
            <a:extLst>
              <a:ext uri="{FF2B5EF4-FFF2-40B4-BE49-F238E27FC236}">
                <a16:creationId xmlns:a16="http://schemas.microsoft.com/office/drawing/2014/main" id="{675A5E3C-9B7E-1248-9024-5EE790FC6832}"/>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647854" y="2915192"/>
            <a:ext cx="4896293" cy="1027617"/>
          </a:xfrm>
          <a:prstGeom prst="rect">
            <a:avLst/>
          </a:prstGeom>
        </p:spPr>
      </p:pic>
      <p:pic>
        <p:nvPicPr>
          <p:cNvPr id="4" name="OTag">
            <a:extLst>
              <a:ext uri="{FF2B5EF4-FFF2-40B4-BE49-F238E27FC236}">
                <a16:creationId xmlns:a16="http://schemas.microsoft.com/office/drawing/2014/main" id="{938EEB79-EFA1-4711-804E-DFDFA3AE402D}"/>
              </a:ext>
              <a:ext uri="{C183D7F6-B498-43B3-948B-1728B52AA6E4}">
                <adec:decorative xmlns:adec="http://schemas.microsoft.com/office/drawing/2017/decorative" val="1"/>
              </a:ext>
            </a:extLst>
          </p:cNvPr>
          <p:cNvPicPr>
            <a:picLocks noChangeAspect="1"/>
          </p:cNvPicPr>
          <p:nvPr userDrawn="1"/>
        </p:nvPicPr>
        <p:blipFill>
          <a:blip r:embed="rId4" cstate="email">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pic>
        <p:nvPicPr>
          <p:cNvPr id="5" name="Abstract Pattern Strip">
            <a:extLst>
              <a:ext uri="{FF2B5EF4-FFF2-40B4-BE49-F238E27FC236}">
                <a16:creationId xmlns:a16="http://schemas.microsoft.com/office/drawing/2014/main" id="{E8F815BD-D4B8-43AB-A648-178DE3144621}"/>
              </a:ext>
              <a:ext uri="{C183D7F6-B498-43B3-948B-1728B52AA6E4}">
                <adec:decorative xmlns:adec="http://schemas.microsoft.com/office/drawing/2017/decorative" val="1"/>
              </a:ext>
            </a:extLst>
          </p:cNvPr>
          <p:cNvPicPr>
            <a:picLocks noChangeAspect="1"/>
          </p:cNvPicPr>
          <p:nvPr userDrawn="1"/>
        </p:nvPicPr>
        <p:blipFill>
          <a:blip r:embed="rId5" cstate="email">
            <a:extLst>
              <a:ext uri="{28A0092B-C50C-407E-A947-70E740481C1C}">
                <a14:useLocalDpi xmlns:a14="http://schemas.microsoft.com/office/drawing/2010/main" val="0"/>
              </a:ext>
            </a:extLst>
          </a:blip>
          <a:stretch>
            <a:fillRect/>
          </a:stretch>
        </p:blipFill>
        <p:spPr>
          <a:xfrm>
            <a:off x="0" y="0"/>
            <a:ext cx="12192000" cy="254000"/>
          </a:xfrm>
          <a:prstGeom prst="rect">
            <a:avLst/>
          </a:prstGeom>
        </p:spPr>
      </p:pic>
    </p:spTree>
    <p:extLst>
      <p:ext uri="{BB962C8B-B14F-4D97-AF65-F5344CB8AC3E}">
        <p14:creationId xmlns:p14="http://schemas.microsoft.com/office/powerpoint/2010/main" val="16643125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preserve="1">
  <p:cSld name="Dark - Closing Slide">
    <p:bg>
      <p:bgRef idx="1001">
        <a:schemeClr val="bg1"/>
      </p:bgRef>
    </p:bg>
    <p:spTree>
      <p:nvGrpSpPr>
        <p:cNvPr id="1" name=""/>
        <p:cNvGrpSpPr/>
        <p:nvPr/>
      </p:nvGrpSpPr>
      <p:grpSpPr>
        <a:xfrm>
          <a:off x="0" y="0"/>
          <a:ext cx="0" cy="0"/>
          <a:chOff x="0" y="0"/>
          <a:chExt cx="0" cy="0"/>
        </a:xfrm>
      </p:grpSpPr>
      <p:pic>
        <p:nvPicPr>
          <p:cNvPr id="4" name="Oracle Logo" descr="Oracle Logo">
            <a:extLst>
              <a:ext uri="{FF2B5EF4-FFF2-40B4-BE49-F238E27FC236}">
                <a16:creationId xmlns:a16="http://schemas.microsoft.com/office/drawing/2014/main" id="{11C3E469-1A28-4EAE-BB94-ADAB90F021AE}"/>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bwMode="invGray">
          <a:xfrm>
            <a:off x="3647854" y="2915192"/>
            <a:ext cx="4896292" cy="1027617"/>
          </a:xfrm>
          <a:prstGeom prst="rect">
            <a:avLst/>
          </a:prstGeom>
        </p:spPr>
      </p:pic>
      <p:pic>
        <p:nvPicPr>
          <p:cNvPr id="3" name="OTag">
            <a:extLst>
              <a:ext uri="{FF2B5EF4-FFF2-40B4-BE49-F238E27FC236}">
                <a16:creationId xmlns:a16="http://schemas.microsoft.com/office/drawing/2014/main" id="{D41E7D90-EFED-4319-B620-7C6158CCE461}"/>
              </a:ext>
              <a:ext uri="{C183D7F6-B498-43B3-948B-1728B52AA6E4}">
                <adec:decorative xmlns:adec="http://schemas.microsoft.com/office/drawing/2017/decorative" val="1"/>
              </a:ext>
            </a:extLst>
          </p:cNvPr>
          <p:cNvPicPr>
            <a:picLocks noChangeAspect="1"/>
          </p:cNvPicPr>
          <p:nvPr userDrawn="1"/>
        </p:nvPicPr>
        <p:blipFill>
          <a:blip r:embed="rId4" cstate="email">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pic>
        <p:nvPicPr>
          <p:cNvPr id="5" name="Abstract Pattern Strip">
            <a:extLst>
              <a:ext uri="{FF2B5EF4-FFF2-40B4-BE49-F238E27FC236}">
                <a16:creationId xmlns:a16="http://schemas.microsoft.com/office/drawing/2014/main" id="{7D2AA1A0-AE11-411F-9C35-6C6AD92A524A}"/>
              </a:ext>
              <a:ext uri="{C183D7F6-B498-43B3-948B-1728B52AA6E4}">
                <adec:decorative xmlns:adec="http://schemas.microsoft.com/office/drawing/2017/decorative" val="1"/>
              </a:ext>
            </a:extLst>
          </p:cNvPr>
          <p:cNvPicPr>
            <a:picLocks noChangeAspect="1"/>
          </p:cNvPicPr>
          <p:nvPr userDrawn="1"/>
        </p:nvPicPr>
        <p:blipFill>
          <a:blip r:embed="rId5" cstate="email">
            <a:extLst>
              <a:ext uri="{28A0092B-C50C-407E-A947-70E740481C1C}">
                <a14:useLocalDpi xmlns:a14="http://schemas.microsoft.com/office/drawing/2010/main" val="0"/>
              </a:ext>
            </a:extLst>
          </a:blip>
          <a:stretch>
            <a:fillRect/>
          </a:stretch>
        </p:blipFill>
        <p:spPr>
          <a:xfrm>
            <a:off x="0" y="0"/>
            <a:ext cx="12192000" cy="254000"/>
          </a:xfrm>
          <a:prstGeom prst="rect">
            <a:avLst/>
          </a:prstGeom>
        </p:spPr>
      </p:pic>
    </p:spTree>
    <p:extLst>
      <p:ext uri="{BB962C8B-B14F-4D97-AF65-F5344CB8AC3E}">
        <p14:creationId xmlns:p14="http://schemas.microsoft.com/office/powerpoint/2010/main" val="51352318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Mission Statement">
    <p:bg>
      <p:bgRef idx="1001">
        <a:schemeClr val="bg2"/>
      </p:bgRef>
    </p:bg>
    <p:spTree>
      <p:nvGrpSpPr>
        <p:cNvPr id="1" name=""/>
        <p:cNvGrpSpPr/>
        <p:nvPr/>
      </p:nvGrpSpPr>
      <p:grpSpPr>
        <a:xfrm>
          <a:off x="0" y="0"/>
          <a:ext cx="0" cy="0"/>
          <a:chOff x="0" y="0"/>
          <a:chExt cx="0" cy="0"/>
        </a:xfrm>
      </p:grpSpPr>
      <p:pic>
        <p:nvPicPr>
          <p:cNvPr id="4" name="Illustration">
            <a:extLst>
              <a:ext uri="{FF2B5EF4-FFF2-40B4-BE49-F238E27FC236}">
                <a16:creationId xmlns:a16="http://schemas.microsoft.com/office/drawing/2014/main" id="{7F6A0B0D-9890-B044-B4D0-946D1FDB962D}"/>
              </a:ext>
              <a:ext uri="{C183D7F6-B498-43B3-948B-1728B52AA6E4}">
                <adec:decorative xmlns:adec="http://schemas.microsoft.com/office/drawing/2017/decorative" val="1"/>
              </a:ext>
            </a:extLst>
          </p:cNvPr>
          <p:cNvPicPr>
            <a:picLocks noChangeAspect="1"/>
          </p:cNvPicPr>
          <p:nvPr userDrawn="1"/>
        </p:nvPicPr>
        <p:blipFill>
          <a:blip r:embed="rId2" cstate="email">
            <a:extLst>
              <a:ext uri="{28A0092B-C50C-407E-A947-70E740481C1C}">
                <a14:useLocalDpi xmlns:a14="http://schemas.microsoft.com/office/drawing/2010/main" val="0"/>
              </a:ext>
            </a:extLst>
          </a:blip>
          <a:srcRect/>
          <a:stretch/>
        </p:blipFill>
        <p:spPr bwMode="invGray">
          <a:xfrm>
            <a:off x="0" y="254000"/>
            <a:ext cx="12192000" cy="6604000"/>
          </a:xfrm>
          <a:prstGeom prst="rect">
            <a:avLst/>
          </a:prstGeom>
        </p:spPr>
      </p:pic>
      <p:sp>
        <p:nvSpPr>
          <p:cNvPr id="7" name="Title">
            <a:extLst>
              <a:ext uri="{FF2B5EF4-FFF2-40B4-BE49-F238E27FC236}">
                <a16:creationId xmlns:a16="http://schemas.microsoft.com/office/drawing/2014/main" id="{E755FD10-911E-4181-AD99-24A94BE1AB4D}"/>
              </a:ext>
            </a:extLst>
          </p:cNvPr>
          <p:cNvSpPr>
            <a:spLocks noGrp="1"/>
          </p:cNvSpPr>
          <p:nvPr>
            <p:ph type="title" hasCustomPrompt="1"/>
          </p:nvPr>
        </p:nvSpPr>
        <p:spPr>
          <a:xfrm>
            <a:off x="768875" y="1828800"/>
            <a:ext cx="7092863" cy="2279335"/>
          </a:xfrm>
        </p:spPr>
        <p:txBody>
          <a:bodyPr/>
          <a:lstStyle>
            <a:lvl1pPr>
              <a:lnSpc>
                <a:spcPct val="100000"/>
              </a:lnSpc>
              <a:defRPr sz="3000" b="0">
                <a:latin typeface="+mj-lt"/>
              </a:defRPr>
            </a:lvl1pPr>
          </a:lstStyle>
          <a:p>
            <a:r>
              <a:rPr lang="en-US" dirty="0"/>
              <a:t>Our mission is to help people</a:t>
            </a:r>
            <a:br>
              <a:rPr lang="en-US" dirty="0"/>
            </a:br>
            <a:r>
              <a:rPr lang="en-US" dirty="0"/>
              <a:t>see data in new ways, discover insights,</a:t>
            </a:r>
            <a:br>
              <a:rPr lang="en-US" dirty="0"/>
            </a:br>
            <a:r>
              <a:rPr lang="en-US" dirty="0"/>
              <a:t>unlock endless possibilities.</a:t>
            </a:r>
          </a:p>
        </p:txBody>
      </p:sp>
    </p:spTree>
    <p:extLst>
      <p:ext uri="{BB962C8B-B14F-4D97-AF65-F5344CB8AC3E}">
        <p14:creationId xmlns:p14="http://schemas.microsoft.com/office/powerpoint/2010/main" val="98530905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ark - Title">
    <p:spTree>
      <p:nvGrpSpPr>
        <p:cNvPr id="1" name=""/>
        <p:cNvGrpSpPr/>
        <p:nvPr/>
      </p:nvGrpSpPr>
      <p:grpSpPr>
        <a:xfrm>
          <a:off x="0" y="0"/>
          <a:ext cx="0" cy="0"/>
          <a:chOff x="0" y="0"/>
          <a:chExt cx="0" cy="0"/>
        </a:xfrm>
      </p:grpSpPr>
      <p:pic>
        <p:nvPicPr>
          <p:cNvPr id="15" name="Cloud">
            <a:extLst>
              <a:ext uri="{FF2B5EF4-FFF2-40B4-BE49-F238E27FC236}">
                <a16:creationId xmlns:a16="http://schemas.microsoft.com/office/drawing/2014/main" id="{53E58D20-1E4E-43E2-88A3-52402E9A1B11}"/>
              </a:ext>
              <a:ext uri="{C183D7F6-B498-43B3-948B-1728B52AA6E4}">
                <adec:decorative xmlns:adec="http://schemas.microsoft.com/office/drawing/2017/decorative" val="1"/>
              </a:ext>
            </a:extLst>
          </p:cNvPr>
          <p:cNvPicPr>
            <a:picLocks noChangeAspect="1"/>
          </p:cNvPicPr>
          <p:nvPr userDrawn="1"/>
        </p:nvPicPr>
        <p:blipFill rotWithShape="1">
          <a:blip r:embed="rId2" cstate="email">
            <a:alphaModFix amt="80000"/>
            <a:extLst>
              <a:ext uri="{28A0092B-C50C-407E-A947-70E740481C1C}">
                <a14:useLocalDpi xmlns:a14="http://schemas.microsoft.com/office/drawing/2010/main" val="0"/>
              </a:ext>
            </a:extLst>
          </a:blip>
          <a:srcRect r="10072"/>
          <a:stretch/>
        </p:blipFill>
        <p:spPr bwMode="invGray">
          <a:xfrm>
            <a:off x="7860482" y="25409"/>
            <a:ext cx="4331518" cy="2552430"/>
          </a:xfrm>
          <a:prstGeom prst="rect">
            <a:avLst/>
          </a:prstGeom>
        </p:spPr>
      </p:pic>
      <p:pic>
        <p:nvPicPr>
          <p:cNvPr id="18" name="OTag">
            <a:extLst>
              <a:ext uri="{FF2B5EF4-FFF2-40B4-BE49-F238E27FC236}">
                <a16:creationId xmlns:a16="http://schemas.microsoft.com/office/drawing/2014/main" id="{7BFEFC66-2347-E947-A49E-DD43E74CCC27}"/>
              </a:ext>
              <a:ext uri="{C183D7F6-B498-43B3-948B-1728B52AA6E4}">
                <adec:decorative xmlns:adec="http://schemas.microsoft.com/office/drawing/2017/decorative" val="1"/>
              </a:ext>
            </a:extLst>
          </p:cNvPr>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pic>
        <p:nvPicPr>
          <p:cNvPr id="14" name="Oracle Logo" descr="Oracle Logo">
            <a:extLst>
              <a:ext uri="{FF2B5EF4-FFF2-40B4-BE49-F238E27FC236}">
                <a16:creationId xmlns:a16="http://schemas.microsoft.com/office/drawing/2014/main" id="{90869BEA-7CC8-4176-A565-8203484F77D7}"/>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p:blipFill>
        <p:spPr bwMode="invGray">
          <a:xfrm>
            <a:off x="944949" y="1132368"/>
            <a:ext cx="1524893" cy="320039"/>
          </a:xfrm>
          <a:prstGeom prst="rect">
            <a:avLst/>
          </a:prstGeom>
        </p:spPr>
      </p:pic>
      <p:sp>
        <p:nvSpPr>
          <p:cNvPr id="24" name="Title">
            <a:extLst>
              <a:ext uri="{FF2B5EF4-FFF2-40B4-BE49-F238E27FC236}">
                <a16:creationId xmlns:a16="http://schemas.microsoft.com/office/drawing/2014/main" id="{461BB5F1-8825-7944-96EB-8445317513F5}"/>
              </a:ext>
            </a:extLst>
          </p:cNvPr>
          <p:cNvSpPr>
            <a:spLocks noGrp="1"/>
          </p:cNvSpPr>
          <p:nvPr>
            <p:ph type="ctrTitle" hasCustomPrompt="1"/>
          </p:nvPr>
        </p:nvSpPr>
        <p:spPr>
          <a:xfrm>
            <a:off x="1018030" y="2459230"/>
            <a:ext cx="10158984" cy="1025922"/>
          </a:xfrm>
          <a:noFill/>
        </p:spPr>
        <p:txBody>
          <a:bodyPr wrap="square" anchor="b">
            <a:noAutofit/>
          </a:bodyPr>
          <a:lstStyle>
            <a:lvl1pPr algn="l">
              <a:lnSpc>
                <a:spcPts val="4000"/>
              </a:lnSpc>
              <a:defRPr sz="4000" b="0">
                <a:latin typeface="+mj-lt"/>
              </a:defRPr>
            </a:lvl1pPr>
          </a:lstStyle>
          <a:p>
            <a:r>
              <a:rPr lang="en-US" dirty="0"/>
              <a:t>Title goes here (up to two lines) </a:t>
            </a:r>
            <a:br>
              <a:rPr lang="en-US" dirty="0"/>
            </a:br>
            <a:r>
              <a:rPr lang="en-US" dirty="0"/>
              <a:t>Georgia Regular 40pt</a:t>
            </a:r>
          </a:p>
        </p:txBody>
      </p:sp>
      <p:sp>
        <p:nvSpPr>
          <p:cNvPr id="25" name="Subhead">
            <a:extLst>
              <a:ext uri="{FF2B5EF4-FFF2-40B4-BE49-F238E27FC236}">
                <a16:creationId xmlns:a16="http://schemas.microsoft.com/office/drawing/2014/main" id="{DE85AE1C-733D-7244-A6DA-C3ADBC76ED0C}"/>
              </a:ext>
            </a:extLst>
          </p:cNvPr>
          <p:cNvSpPr>
            <a:spLocks noGrp="1"/>
          </p:cNvSpPr>
          <p:nvPr>
            <p:ph type="body" sz="quarter" idx="33" hasCustomPrompt="1"/>
          </p:nvPr>
        </p:nvSpPr>
        <p:spPr>
          <a:xfrm>
            <a:off x="1018030" y="3519553"/>
            <a:ext cx="10158984" cy="341247"/>
          </a:xfrm>
          <a:prstGeom prst="rect">
            <a:avLst/>
          </a:prstGeom>
          <a:noFill/>
        </p:spPr>
        <p:txBody>
          <a:bodyPr>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400" b="0">
                <a:solidFill>
                  <a:srgbClr val="759C6C"/>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Subhead goes here on one line</a:t>
            </a:r>
          </a:p>
        </p:txBody>
      </p:sp>
      <p:cxnSp>
        <p:nvCxnSpPr>
          <p:cNvPr id="20" name="Accent Mark">
            <a:extLst>
              <a:ext uri="{FF2B5EF4-FFF2-40B4-BE49-F238E27FC236}">
                <a16:creationId xmlns:a16="http://schemas.microsoft.com/office/drawing/2014/main" id="{C0527C56-7847-40ED-B0B0-5D84451B0617}"/>
              </a:ext>
              <a:ext uri="{C183D7F6-B498-43B3-948B-1728B52AA6E4}">
                <adec:decorative xmlns:adec="http://schemas.microsoft.com/office/drawing/2017/decorative" val="1"/>
              </a:ext>
            </a:extLst>
          </p:cNvPr>
          <p:cNvCxnSpPr>
            <a:cxnSpLocks/>
          </p:cNvCxnSpPr>
          <p:nvPr userDrawn="1"/>
        </p:nvCxnSpPr>
        <p:spPr>
          <a:xfrm flipH="1">
            <a:off x="1023271" y="4086851"/>
            <a:ext cx="228600" cy="0"/>
          </a:xfrm>
          <a:prstGeom prst="line">
            <a:avLst/>
          </a:prstGeom>
          <a:ln w="38100" cap="flat">
            <a:solidFill>
              <a:srgbClr val="FACD62"/>
            </a:solidFill>
            <a:prstDash val="solid"/>
          </a:ln>
        </p:spPr>
        <p:style>
          <a:lnRef idx="1">
            <a:schemeClr val="accent1"/>
          </a:lnRef>
          <a:fillRef idx="0">
            <a:schemeClr val="accent1"/>
          </a:fillRef>
          <a:effectRef idx="0">
            <a:schemeClr val="accent1"/>
          </a:effectRef>
          <a:fontRef idx="minor">
            <a:schemeClr val="tx1"/>
          </a:fontRef>
        </p:style>
      </p:cxnSp>
      <p:sp>
        <p:nvSpPr>
          <p:cNvPr id="11" name="Text Field">
            <a:extLst>
              <a:ext uri="{FF2B5EF4-FFF2-40B4-BE49-F238E27FC236}">
                <a16:creationId xmlns:a16="http://schemas.microsoft.com/office/drawing/2014/main" id="{5096A149-B6C9-A04E-A2B0-54CCFAA42526}"/>
              </a:ext>
            </a:extLst>
          </p:cNvPr>
          <p:cNvSpPr>
            <a:spLocks noGrp="1"/>
          </p:cNvSpPr>
          <p:nvPr>
            <p:ph type="body" sz="quarter" idx="35" hasCustomPrompt="1"/>
          </p:nvPr>
        </p:nvSpPr>
        <p:spPr>
          <a:xfrm>
            <a:off x="1018030" y="4346423"/>
            <a:ext cx="5077970" cy="266291"/>
          </a:xfrm>
          <a:prstGeom prst="rect">
            <a:avLst/>
          </a:prstGeom>
          <a:noFill/>
        </p:spPr>
        <p:txBody>
          <a:bodyPr>
            <a:noAutofit/>
          </a:bodyPr>
          <a:lstStyle>
            <a:lvl1pPr>
              <a:defRPr b="1"/>
            </a:lvl1pPr>
          </a:lstStyle>
          <a:p>
            <a:pPr lvl="0"/>
            <a:r>
              <a:rPr lang="en-US" dirty="0"/>
              <a:t>Name</a:t>
            </a:r>
          </a:p>
        </p:txBody>
      </p:sp>
      <p:sp>
        <p:nvSpPr>
          <p:cNvPr id="10" name="Text Field 2">
            <a:extLst>
              <a:ext uri="{FF2B5EF4-FFF2-40B4-BE49-F238E27FC236}">
                <a16:creationId xmlns:a16="http://schemas.microsoft.com/office/drawing/2014/main" id="{A57492F9-1AD2-9346-9BB6-C0CF36DEF5ED}"/>
              </a:ext>
            </a:extLst>
          </p:cNvPr>
          <p:cNvSpPr>
            <a:spLocks noGrp="1"/>
          </p:cNvSpPr>
          <p:nvPr>
            <p:ph type="body" sz="quarter" idx="34" hasCustomPrompt="1"/>
          </p:nvPr>
        </p:nvSpPr>
        <p:spPr>
          <a:xfrm>
            <a:off x="1018030" y="4684016"/>
            <a:ext cx="5077970" cy="895181"/>
          </a:xfrm>
          <a:prstGeom prst="rect">
            <a:avLst/>
          </a:prstGeom>
          <a:noFill/>
        </p:spPr>
        <p:txBody>
          <a:bodyPr>
            <a:noAutofit/>
          </a:bodyPr>
          <a:lstStyle>
            <a:lvl1pPr>
              <a:defRPr/>
            </a:lvl1pPr>
          </a:lstStyle>
          <a:p>
            <a:pPr lvl="0"/>
            <a:r>
              <a:rPr lang="en-US" dirty="0"/>
              <a:t>Presenter’s Title</a:t>
            </a:r>
          </a:p>
          <a:p>
            <a:pPr lvl="0"/>
            <a:r>
              <a:rPr lang="en-US" dirty="0"/>
              <a:t>Organization, Division or Business Unit</a:t>
            </a:r>
          </a:p>
          <a:p>
            <a:pPr lvl="0"/>
            <a:r>
              <a:rPr lang="en-US" dirty="0"/>
              <a:t>Month 00, 2019</a:t>
            </a:r>
          </a:p>
        </p:txBody>
      </p:sp>
    </p:spTree>
    <p:extLst>
      <p:ext uri="{BB962C8B-B14F-4D97-AF65-F5344CB8AC3E}">
        <p14:creationId xmlns:p14="http://schemas.microsoft.com/office/powerpoint/2010/main" val="109173011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userDrawn="1">
  <p:cSld name="1_Light - Title with Abstract Border">
    <p:spTree>
      <p:nvGrpSpPr>
        <p:cNvPr id="1" name=""/>
        <p:cNvGrpSpPr/>
        <p:nvPr/>
      </p:nvGrpSpPr>
      <p:grpSpPr>
        <a:xfrm>
          <a:off x="0" y="0"/>
          <a:ext cx="0" cy="0"/>
          <a:chOff x="0" y="0"/>
          <a:chExt cx="0" cy="0"/>
        </a:xfrm>
      </p:grpSpPr>
      <p:pic>
        <p:nvPicPr>
          <p:cNvPr id="11" name="Abstract Illustration">
            <a:extLst>
              <a:ext uri="{FF2B5EF4-FFF2-40B4-BE49-F238E27FC236}">
                <a16:creationId xmlns:a16="http://schemas.microsoft.com/office/drawing/2014/main" id="{E5246624-F21C-C74D-A490-03903A0F5104}"/>
              </a:ext>
              <a:ext uri="{C183D7F6-B498-43B3-948B-1728B52AA6E4}">
                <adec:decorative xmlns:adec="http://schemas.microsoft.com/office/drawing/2017/decorative" val="1"/>
              </a:ext>
            </a:extLst>
          </p:cNvPr>
          <p:cNvPicPr>
            <a:picLocks noChangeAspect="1"/>
          </p:cNvPicPr>
          <p:nvPr userDrawn="1"/>
        </p:nvPicPr>
        <p:blipFill>
          <a:blip r:embed="rId2" cstate="email">
            <a:extLst>
              <a:ext uri="{28A0092B-C50C-407E-A947-70E740481C1C}">
                <a14:useLocalDpi xmlns:a14="http://schemas.microsoft.com/office/drawing/2010/main" val="0"/>
              </a:ext>
            </a:extLst>
          </a:blip>
          <a:srcRect/>
          <a:stretch>
            <a:fillRect/>
          </a:stretch>
        </p:blipFill>
        <p:spPr>
          <a:xfrm>
            <a:off x="0" y="0"/>
            <a:ext cx="12192000" cy="6858000"/>
          </a:xfrm>
          <a:custGeom>
            <a:avLst/>
            <a:gdLst>
              <a:gd name="connsiteX0" fmla="*/ 761999 w 12192000"/>
              <a:gd name="connsiteY0" fmla="*/ 587874 h 6858000"/>
              <a:gd name="connsiteX1" fmla="*/ 761999 w 12192000"/>
              <a:gd name="connsiteY1" fmla="*/ 6270127 h 6858000"/>
              <a:gd name="connsiteX2" fmla="*/ 11430000 w 12192000"/>
              <a:gd name="connsiteY2" fmla="*/ 6270127 h 6858000"/>
              <a:gd name="connsiteX3" fmla="*/ 11430000 w 12192000"/>
              <a:gd name="connsiteY3" fmla="*/ 587874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761999" y="587874"/>
                </a:moveTo>
                <a:lnTo>
                  <a:pt x="761999" y="6270127"/>
                </a:lnTo>
                <a:lnTo>
                  <a:pt x="11430000" y="6270127"/>
                </a:lnTo>
                <a:lnTo>
                  <a:pt x="11430000" y="587874"/>
                </a:lnTo>
                <a:close/>
                <a:moveTo>
                  <a:pt x="0" y="0"/>
                </a:moveTo>
                <a:lnTo>
                  <a:pt x="12192000" y="0"/>
                </a:lnTo>
                <a:lnTo>
                  <a:pt x="12192000" y="6858000"/>
                </a:lnTo>
                <a:lnTo>
                  <a:pt x="0" y="6858000"/>
                </a:lnTo>
                <a:close/>
              </a:path>
            </a:pathLst>
          </a:custGeom>
        </p:spPr>
      </p:pic>
      <p:pic>
        <p:nvPicPr>
          <p:cNvPr id="14" name="OTag">
            <a:extLst>
              <a:ext uri="{FF2B5EF4-FFF2-40B4-BE49-F238E27FC236}">
                <a16:creationId xmlns:a16="http://schemas.microsoft.com/office/drawing/2014/main" id="{4987BBB5-F60C-46AC-ACA7-E632A225DA71}"/>
              </a:ext>
              <a:ext uri="{C183D7F6-B498-43B3-948B-1728B52AA6E4}">
                <adec:decorative xmlns:adec="http://schemas.microsoft.com/office/drawing/2017/decorative" val="1"/>
              </a:ext>
            </a:extLst>
          </p:cNvPr>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pic>
        <p:nvPicPr>
          <p:cNvPr id="10" name="Oracle Logo" descr="Oracle Logo">
            <a:extLst>
              <a:ext uri="{FF2B5EF4-FFF2-40B4-BE49-F238E27FC236}">
                <a16:creationId xmlns:a16="http://schemas.microsoft.com/office/drawing/2014/main" id="{221EC6FF-8F78-9E44-AD47-BEE824DD0F69}"/>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44949" y="1132368"/>
            <a:ext cx="1524893" cy="320040"/>
          </a:xfrm>
          <a:prstGeom prst="rect">
            <a:avLst/>
          </a:prstGeom>
        </p:spPr>
      </p:pic>
      <p:sp>
        <p:nvSpPr>
          <p:cNvPr id="26" name="Title">
            <a:extLst>
              <a:ext uri="{FF2B5EF4-FFF2-40B4-BE49-F238E27FC236}">
                <a16:creationId xmlns:a16="http://schemas.microsoft.com/office/drawing/2014/main" id="{2E021ED4-814D-9648-831F-EDE24ED2D4F8}"/>
              </a:ext>
            </a:extLst>
          </p:cNvPr>
          <p:cNvSpPr>
            <a:spLocks noGrp="1"/>
          </p:cNvSpPr>
          <p:nvPr userDrawn="1">
            <p:ph type="ctrTitle" hasCustomPrompt="1"/>
          </p:nvPr>
        </p:nvSpPr>
        <p:spPr>
          <a:xfrm>
            <a:off x="1018030" y="2459230"/>
            <a:ext cx="10158984" cy="1025922"/>
          </a:xfrm>
        </p:spPr>
        <p:txBody>
          <a:bodyPr wrap="square" anchor="b">
            <a:noAutofit/>
          </a:bodyPr>
          <a:lstStyle>
            <a:lvl1pPr algn="l">
              <a:lnSpc>
                <a:spcPts val="4000"/>
              </a:lnSpc>
              <a:defRPr sz="4000" b="0">
                <a:solidFill>
                  <a:schemeClr val="tx1"/>
                </a:solidFill>
                <a:latin typeface="+mj-lt"/>
              </a:defRPr>
            </a:lvl1pPr>
          </a:lstStyle>
          <a:p>
            <a:r>
              <a:rPr lang="en-US" dirty="0"/>
              <a:t>Title goes here (up to two lines) </a:t>
            </a:r>
            <a:br>
              <a:rPr lang="en-US" dirty="0"/>
            </a:br>
            <a:r>
              <a:rPr lang="en-US" dirty="0"/>
              <a:t>Georgia Regular 40pt</a:t>
            </a:r>
          </a:p>
        </p:txBody>
      </p:sp>
      <p:sp>
        <p:nvSpPr>
          <p:cNvPr id="27" name="Subhead">
            <a:extLst>
              <a:ext uri="{FF2B5EF4-FFF2-40B4-BE49-F238E27FC236}">
                <a16:creationId xmlns:a16="http://schemas.microsoft.com/office/drawing/2014/main" id="{12EB3548-39AB-5846-A4F6-A7D8515AEE59}"/>
              </a:ext>
            </a:extLst>
          </p:cNvPr>
          <p:cNvSpPr>
            <a:spLocks noGrp="1"/>
          </p:cNvSpPr>
          <p:nvPr userDrawn="1">
            <p:ph type="body" sz="quarter" idx="33" hasCustomPrompt="1"/>
          </p:nvPr>
        </p:nvSpPr>
        <p:spPr>
          <a:xfrm>
            <a:off x="1018030" y="3526641"/>
            <a:ext cx="10158984" cy="341247"/>
          </a:xfrm>
          <a:prstGeom prst="rect">
            <a:avLst/>
          </a:prstGeom>
        </p:spPr>
        <p:txBody>
          <a:bodyPr>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400" b="0">
                <a:solidFill>
                  <a:srgbClr val="AE562C"/>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Subhead goes here on one line</a:t>
            </a:r>
          </a:p>
        </p:txBody>
      </p:sp>
      <p:cxnSp>
        <p:nvCxnSpPr>
          <p:cNvPr id="18" name="Accent Mark">
            <a:extLst>
              <a:ext uri="{FF2B5EF4-FFF2-40B4-BE49-F238E27FC236}">
                <a16:creationId xmlns:a16="http://schemas.microsoft.com/office/drawing/2014/main" id="{60D74A94-ECB7-4F26-82F5-3CEB5746D703}"/>
              </a:ext>
              <a:ext uri="{C183D7F6-B498-43B3-948B-1728B52AA6E4}">
                <adec:decorative xmlns:adec="http://schemas.microsoft.com/office/drawing/2017/decorative" val="1"/>
              </a:ext>
            </a:extLst>
          </p:cNvPr>
          <p:cNvCxnSpPr>
            <a:cxnSpLocks/>
          </p:cNvCxnSpPr>
          <p:nvPr userDrawn="1"/>
        </p:nvCxnSpPr>
        <p:spPr>
          <a:xfrm flipH="1">
            <a:off x="1031620" y="4080104"/>
            <a:ext cx="228600" cy="0"/>
          </a:xfrm>
          <a:prstGeom prst="line">
            <a:avLst/>
          </a:prstGeom>
          <a:ln w="38100" cap="flat">
            <a:solidFill>
              <a:srgbClr val="FACD62"/>
            </a:solidFill>
            <a:prstDash val="solid"/>
          </a:ln>
        </p:spPr>
        <p:style>
          <a:lnRef idx="1">
            <a:schemeClr val="accent1"/>
          </a:lnRef>
          <a:fillRef idx="0">
            <a:schemeClr val="accent1"/>
          </a:fillRef>
          <a:effectRef idx="0">
            <a:schemeClr val="accent1"/>
          </a:effectRef>
          <a:fontRef idx="minor">
            <a:schemeClr val="tx1"/>
          </a:fontRef>
        </p:style>
      </p:cxnSp>
      <p:sp>
        <p:nvSpPr>
          <p:cNvPr id="15" name="Text Field">
            <a:extLst>
              <a:ext uri="{FF2B5EF4-FFF2-40B4-BE49-F238E27FC236}">
                <a16:creationId xmlns:a16="http://schemas.microsoft.com/office/drawing/2014/main" id="{5EDA7B8D-9195-5945-993F-1344630DF996}"/>
              </a:ext>
            </a:extLst>
          </p:cNvPr>
          <p:cNvSpPr>
            <a:spLocks noGrp="1"/>
          </p:cNvSpPr>
          <p:nvPr userDrawn="1">
            <p:ph type="body" sz="quarter" idx="35" hasCustomPrompt="1"/>
          </p:nvPr>
        </p:nvSpPr>
        <p:spPr>
          <a:xfrm>
            <a:off x="1018030" y="4335713"/>
            <a:ext cx="5077970" cy="266291"/>
          </a:xfrm>
          <a:prstGeom prst="rect">
            <a:avLst/>
          </a:prstGeom>
          <a:noFill/>
        </p:spPr>
        <p:txBody>
          <a:bodyPr>
            <a:noAutofit/>
          </a:bodyPr>
          <a:lstStyle>
            <a:lvl1pPr>
              <a:defRPr b="1"/>
            </a:lvl1pPr>
          </a:lstStyle>
          <a:p>
            <a:pPr lvl="0"/>
            <a:r>
              <a:rPr lang="en-US" dirty="0"/>
              <a:t>Name</a:t>
            </a:r>
          </a:p>
        </p:txBody>
      </p:sp>
      <p:sp>
        <p:nvSpPr>
          <p:cNvPr id="4" name="Text Field 2">
            <a:extLst>
              <a:ext uri="{FF2B5EF4-FFF2-40B4-BE49-F238E27FC236}">
                <a16:creationId xmlns:a16="http://schemas.microsoft.com/office/drawing/2014/main" id="{7F29C372-9BB3-B540-BC47-46BD6E59417E}"/>
              </a:ext>
            </a:extLst>
          </p:cNvPr>
          <p:cNvSpPr>
            <a:spLocks noGrp="1"/>
          </p:cNvSpPr>
          <p:nvPr userDrawn="1">
            <p:ph type="body" sz="quarter" idx="34" hasCustomPrompt="1"/>
          </p:nvPr>
        </p:nvSpPr>
        <p:spPr>
          <a:xfrm>
            <a:off x="1018030" y="4673306"/>
            <a:ext cx="5077970" cy="895181"/>
          </a:xfrm>
          <a:prstGeom prst="rect">
            <a:avLst/>
          </a:prstGeom>
          <a:noFill/>
        </p:spPr>
        <p:txBody>
          <a:bodyPr>
            <a:noAutofit/>
          </a:bodyPr>
          <a:lstStyle>
            <a:lvl1pPr>
              <a:defRPr/>
            </a:lvl1pPr>
          </a:lstStyle>
          <a:p>
            <a:pPr lvl="0"/>
            <a:r>
              <a:rPr lang="en-US" dirty="0"/>
              <a:t>Presenter’s Title</a:t>
            </a:r>
          </a:p>
          <a:p>
            <a:pPr lvl="0"/>
            <a:r>
              <a:rPr lang="en-US" dirty="0"/>
              <a:t>Organization, Division or Business Unit</a:t>
            </a:r>
          </a:p>
          <a:p>
            <a:pPr lvl="0"/>
            <a:r>
              <a:rPr lang="en-US" dirty="0"/>
              <a:t>Month 00, 2019</a:t>
            </a:r>
          </a:p>
        </p:txBody>
      </p:sp>
    </p:spTree>
    <p:extLst>
      <p:ext uri="{BB962C8B-B14F-4D97-AF65-F5344CB8AC3E}">
        <p14:creationId xmlns:p14="http://schemas.microsoft.com/office/powerpoint/2010/main" val="40108841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userDrawn="1">
  <p:cSld name="2_Light - Title with Abstract Border">
    <p:spTree>
      <p:nvGrpSpPr>
        <p:cNvPr id="1" name=""/>
        <p:cNvGrpSpPr/>
        <p:nvPr/>
      </p:nvGrpSpPr>
      <p:grpSpPr>
        <a:xfrm>
          <a:off x="0" y="0"/>
          <a:ext cx="0" cy="0"/>
          <a:chOff x="0" y="0"/>
          <a:chExt cx="0" cy="0"/>
        </a:xfrm>
      </p:grpSpPr>
      <p:pic>
        <p:nvPicPr>
          <p:cNvPr id="11" name="Abstract Illustration">
            <a:extLst>
              <a:ext uri="{FF2B5EF4-FFF2-40B4-BE49-F238E27FC236}">
                <a16:creationId xmlns:a16="http://schemas.microsoft.com/office/drawing/2014/main" id="{E5246624-F21C-C74D-A490-03903A0F5104}"/>
              </a:ext>
              <a:ext uri="{C183D7F6-B498-43B3-948B-1728B52AA6E4}">
                <adec:decorative xmlns:adec="http://schemas.microsoft.com/office/drawing/2017/decorative" val="1"/>
              </a:ext>
            </a:extLst>
          </p:cNvPr>
          <p:cNvPicPr>
            <a:picLocks noChangeAspect="1"/>
          </p:cNvPicPr>
          <p:nvPr userDrawn="1"/>
        </p:nvPicPr>
        <p:blipFill>
          <a:blip r:embed="rId2" cstate="email">
            <a:extLst>
              <a:ext uri="{28A0092B-C50C-407E-A947-70E740481C1C}">
                <a14:useLocalDpi xmlns:a14="http://schemas.microsoft.com/office/drawing/2010/main" val="0"/>
              </a:ext>
            </a:extLst>
          </a:blip>
          <a:srcRect/>
          <a:stretch>
            <a:fillRect/>
          </a:stretch>
        </p:blipFill>
        <p:spPr>
          <a:xfrm>
            <a:off x="0" y="0"/>
            <a:ext cx="12192000" cy="6858000"/>
          </a:xfrm>
          <a:custGeom>
            <a:avLst/>
            <a:gdLst>
              <a:gd name="connsiteX0" fmla="*/ 761999 w 12192000"/>
              <a:gd name="connsiteY0" fmla="*/ 587874 h 6858000"/>
              <a:gd name="connsiteX1" fmla="*/ 761999 w 12192000"/>
              <a:gd name="connsiteY1" fmla="*/ 6270127 h 6858000"/>
              <a:gd name="connsiteX2" fmla="*/ 11430000 w 12192000"/>
              <a:gd name="connsiteY2" fmla="*/ 6270127 h 6858000"/>
              <a:gd name="connsiteX3" fmla="*/ 11430000 w 12192000"/>
              <a:gd name="connsiteY3" fmla="*/ 587874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761999" y="587874"/>
                </a:moveTo>
                <a:lnTo>
                  <a:pt x="761999" y="6270127"/>
                </a:lnTo>
                <a:lnTo>
                  <a:pt x="11430000" y="6270127"/>
                </a:lnTo>
                <a:lnTo>
                  <a:pt x="11430000" y="587874"/>
                </a:lnTo>
                <a:close/>
                <a:moveTo>
                  <a:pt x="0" y="0"/>
                </a:moveTo>
                <a:lnTo>
                  <a:pt x="12192000" y="0"/>
                </a:lnTo>
                <a:lnTo>
                  <a:pt x="12192000" y="6858000"/>
                </a:lnTo>
                <a:lnTo>
                  <a:pt x="0" y="6858000"/>
                </a:lnTo>
                <a:close/>
              </a:path>
            </a:pathLst>
          </a:custGeom>
        </p:spPr>
      </p:pic>
      <p:pic>
        <p:nvPicPr>
          <p:cNvPr id="14" name="OTag">
            <a:extLst>
              <a:ext uri="{FF2B5EF4-FFF2-40B4-BE49-F238E27FC236}">
                <a16:creationId xmlns:a16="http://schemas.microsoft.com/office/drawing/2014/main" id="{4987BBB5-F60C-46AC-ACA7-E632A225DA71}"/>
              </a:ext>
              <a:ext uri="{C183D7F6-B498-43B3-948B-1728B52AA6E4}">
                <adec:decorative xmlns:adec="http://schemas.microsoft.com/office/drawing/2017/decorative" val="1"/>
              </a:ext>
            </a:extLst>
          </p:cNvPr>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pic>
        <p:nvPicPr>
          <p:cNvPr id="10" name="Oracle Logo" descr="Oracle Logo">
            <a:extLst>
              <a:ext uri="{FF2B5EF4-FFF2-40B4-BE49-F238E27FC236}">
                <a16:creationId xmlns:a16="http://schemas.microsoft.com/office/drawing/2014/main" id="{221EC6FF-8F78-9E44-AD47-BEE824DD0F69}"/>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44949" y="1132368"/>
            <a:ext cx="1524893" cy="320040"/>
          </a:xfrm>
          <a:prstGeom prst="rect">
            <a:avLst/>
          </a:prstGeom>
        </p:spPr>
      </p:pic>
      <p:sp>
        <p:nvSpPr>
          <p:cNvPr id="26" name="Title">
            <a:extLst>
              <a:ext uri="{FF2B5EF4-FFF2-40B4-BE49-F238E27FC236}">
                <a16:creationId xmlns:a16="http://schemas.microsoft.com/office/drawing/2014/main" id="{2E021ED4-814D-9648-831F-EDE24ED2D4F8}"/>
              </a:ext>
            </a:extLst>
          </p:cNvPr>
          <p:cNvSpPr>
            <a:spLocks noGrp="1"/>
          </p:cNvSpPr>
          <p:nvPr userDrawn="1">
            <p:ph type="ctrTitle" hasCustomPrompt="1"/>
          </p:nvPr>
        </p:nvSpPr>
        <p:spPr>
          <a:xfrm>
            <a:off x="1018030" y="2459230"/>
            <a:ext cx="10158984" cy="1025922"/>
          </a:xfrm>
        </p:spPr>
        <p:txBody>
          <a:bodyPr wrap="square" anchor="b">
            <a:noAutofit/>
          </a:bodyPr>
          <a:lstStyle>
            <a:lvl1pPr algn="l">
              <a:lnSpc>
                <a:spcPts val="4000"/>
              </a:lnSpc>
              <a:defRPr sz="4000" b="0">
                <a:solidFill>
                  <a:schemeClr val="tx1"/>
                </a:solidFill>
                <a:latin typeface="+mj-lt"/>
              </a:defRPr>
            </a:lvl1pPr>
          </a:lstStyle>
          <a:p>
            <a:r>
              <a:rPr lang="en-US" dirty="0"/>
              <a:t>Title goes here (up to two lines) </a:t>
            </a:r>
            <a:br>
              <a:rPr lang="en-US" dirty="0"/>
            </a:br>
            <a:r>
              <a:rPr lang="en-US" dirty="0"/>
              <a:t>Georgia Regular 40pt</a:t>
            </a:r>
          </a:p>
        </p:txBody>
      </p:sp>
      <p:sp>
        <p:nvSpPr>
          <p:cNvPr id="27" name="Subhead">
            <a:extLst>
              <a:ext uri="{FF2B5EF4-FFF2-40B4-BE49-F238E27FC236}">
                <a16:creationId xmlns:a16="http://schemas.microsoft.com/office/drawing/2014/main" id="{12EB3548-39AB-5846-A4F6-A7D8515AEE59}"/>
              </a:ext>
            </a:extLst>
          </p:cNvPr>
          <p:cNvSpPr>
            <a:spLocks noGrp="1"/>
          </p:cNvSpPr>
          <p:nvPr userDrawn="1">
            <p:ph type="body" sz="quarter" idx="33" hasCustomPrompt="1"/>
          </p:nvPr>
        </p:nvSpPr>
        <p:spPr>
          <a:xfrm>
            <a:off x="1018030" y="3526641"/>
            <a:ext cx="10158984" cy="341247"/>
          </a:xfrm>
          <a:prstGeom prst="rect">
            <a:avLst/>
          </a:prstGeom>
        </p:spPr>
        <p:txBody>
          <a:bodyPr>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400" b="0">
                <a:solidFill>
                  <a:srgbClr val="AE562C"/>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Subhead goes here on one line</a:t>
            </a:r>
          </a:p>
        </p:txBody>
      </p:sp>
      <p:cxnSp>
        <p:nvCxnSpPr>
          <p:cNvPr id="18" name="Accent Mark">
            <a:extLst>
              <a:ext uri="{FF2B5EF4-FFF2-40B4-BE49-F238E27FC236}">
                <a16:creationId xmlns:a16="http://schemas.microsoft.com/office/drawing/2014/main" id="{60D74A94-ECB7-4F26-82F5-3CEB5746D703}"/>
              </a:ext>
              <a:ext uri="{C183D7F6-B498-43B3-948B-1728B52AA6E4}">
                <adec:decorative xmlns:adec="http://schemas.microsoft.com/office/drawing/2017/decorative" val="1"/>
              </a:ext>
            </a:extLst>
          </p:cNvPr>
          <p:cNvCxnSpPr>
            <a:cxnSpLocks/>
          </p:cNvCxnSpPr>
          <p:nvPr userDrawn="1"/>
        </p:nvCxnSpPr>
        <p:spPr>
          <a:xfrm flipH="1">
            <a:off x="1031620" y="4080104"/>
            <a:ext cx="228600" cy="0"/>
          </a:xfrm>
          <a:prstGeom prst="line">
            <a:avLst/>
          </a:prstGeom>
          <a:ln w="38100" cap="flat">
            <a:solidFill>
              <a:srgbClr val="FACD62"/>
            </a:solidFill>
            <a:prstDash val="solid"/>
          </a:ln>
        </p:spPr>
        <p:style>
          <a:lnRef idx="1">
            <a:schemeClr val="accent1"/>
          </a:lnRef>
          <a:fillRef idx="0">
            <a:schemeClr val="accent1"/>
          </a:fillRef>
          <a:effectRef idx="0">
            <a:schemeClr val="accent1"/>
          </a:effectRef>
          <a:fontRef idx="minor">
            <a:schemeClr val="tx1"/>
          </a:fontRef>
        </p:style>
      </p:cxnSp>
      <p:sp>
        <p:nvSpPr>
          <p:cNvPr id="15" name="Text Field">
            <a:extLst>
              <a:ext uri="{FF2B5EF4-FFF2-40B4-BE49-F238E27FC236}">
                <a16:creationId xmlns:a16="http://schemas.microsoft.com/office/drawing/2014/main" id="{5EDA7B8D-9195-5945-993F-1344630DF996}"/>
              </a:ext>
            </a:extLst>
          </p:cNvPr>
          <p:cNvSpPr>
            <a:spLocks noGrp="1"/>
          </p:cNvSpPr>
          <p:nvPr userDrawn="1">
            <p:ph type="body" sz="quarter" idx="35" hasCustomPrompt="1"/>
          </p:nvPr>
        </p:nvSpPr>
        <p:spPr>
          <a:xfrm>
            <a:off x="1018030" y="4335713"/>
            <a:ext cx="5077970" cy="266291"/>
          </a:xfrm>
          <a:prstGeom prst="rect">
            <a:avLst/>
          </a:prstGeom>
          <a:noFill/>
        </p:spPr>
        <p:txBody>
          <a:bodyPr>
            <a:noAutofit/>
          </a:bodyPr>
          <a:lstStyle>
            <a:lvl1pPr>
              <a:defRPr b="1"/>
            </a:lvl1pPr>
          </a:lstStyle>
          <a:p>
            <a:pPr lvl="0"/>
            <a:r>
              <a:rPr lang="en-US" dirty="0"/>
              <a:t>Name</a:t>
            </a:r>
          </a:p>
        </p:txBody>
      </p:sp>
      <p:sp>
        <p:nvSpPr>
          <p:cNvPr id="4" name="Text Field 2">
            <a:extLst>
              <a:ext uri="{FF2B5EF4-FFF2-40B4-BE49-F238E27FC236}">
                <a16:creationId xmlns:a16="http://schemas.microsoft.com/office/drawing/2014/main" id="{7F29C372-9BB3-B540-BC47-46BD6E59417E}"/>
              </a:ext>
            </a:extLst>
          </p:cNvPr>
          <p:cNvSpPr>
            <a:spLocks noGrp="1"/>
          </p:cNvSpPr>
          <p:nvPr userDrawn="1">
            <p:ph type="body" sz="quarter" idx="34" hasCustomPrompt="1"/>
          </p:nvPr>
        </p:nvSpPr>
        <p:spPr>
          <a:xfrm>
            <a:off x="1018030" y="4673306"/>
            <a:ext cx="5077970" cy="895181"/>
          </a:xfrm>
          <a:prstGeom prst="rect">
            <a:avLst/>
          </a:prstGeom>
          <a:noFill/>
        </p:spPr>
        <p:txBody>
          <a:bodyPr>
            <a:noAutofit/>
          </a:bodyPr>
          <a:lstStyle>
            <a:lvl1pPr>
              <a:defRPr/>
            </a:lvl1pPr>
          </a:lstStyle>
          <a:p>
            <a:pPr lvl="0"/>
            <a:r>
              <a:rPr lang="en-US" dirty="0"/>
              <a:t>Presenter’s Title</a:t>
            </a:r>
          </a:p>
          <a:p>
            <a:pPr lvl="0"/>
            <a:r>
              <a:rPr lang="en-US" dirty="0"/>
              <a:t>Organization, Division or Business Unit</a:t>
            </a:r>
          </a:p>
          <a:p>
            <a:pPr lvl="0"/>
            <a:r>
              <a:rPr lang="en-US" dirty="0"/>
              <a:t>Month 00, 2019</a:t>
            </a:r>
          </a:p>
        </p:txBody>
      </p:sp>
    </p:spTree>
    <p:extLst>
      <p:ext uri="{BB962C8B-B14F-4D97-AF65-F5344CB8AC3E}">
        <p14:creationId xmlns:p14="http://schemas.microsoft.com/office/powerpoint/2010/main" val="41015629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95817-C269-41DC-98C3-383216D99BC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9A67554-86D0-436B-A607-1B04B40495BA}"/>
              </a:ext>
            </a:extLst>
          </p:cNvPr>
          <p:cNvSpPr>
            <a:spLocks noGrp="1"/>
          </p:cNvSpPr>
          <p:nvPr>
            <p:ph idx="1"/>
          </p:nvPr>
        </p:nvSpPr>
        <p:spPr/>
        <p:txBody>
          <a:bodyPr/>
          <a:lstStyle>
            <a:lvl1pPr marL="230188" indent="-230188">
              <a:buClr>
                <a:schemeClr val="accent1"/>
              </a:buClr>
              <a:buSzPct val="70000"/>
              <a:buFont typeface="Arial" panose="020B0604020202020204" pitchFamily="34" charset="0"/>
              <a:buChar char="•"/>
              <a:tabLst/>
              <a:defRPr/>
            </a:lvl1pPr>
            <a:lvl2pPr marL="690563" indent="-233363">
              <a:buClr>
                <a:schemeClr val="accent1"/>
              </a:buClr>
              <a:buSzPct val="70000"/>
              <a:buFont typeface="Arial" panose="020B0604020202020204" pitchFamily="34" charset="0"/>
              <a:buChar char="•"/>
              <a:tabLst/>
              <a:defRPr/>
            </a:lvl2pPr>
            <a:lvl3pPr marL="1150938" indent="-236538">
              <a:buClr>
                <a:schemeClr val="accent1"/>
              </a:buClr>
              <a:buSzPct val="70000"/>
              <a:buFont typeface="Arial" panose="020B0604020202020204" pitchFamily="34" charset="0"/>
              <a:buChar char="•"/>
              <a:tabLst/>
              <a:defRPr/>
            </a:lvl3pPr>
            <a:lvl4pPr marL="1603375" indent="-231775">
              <a:buClr>
                <a:schemeClr val="accent1"/>
              </a:buClr>
              <a:buSzPct val="70000"/>
              <a:buFont typeface="Arial" panose="020B0604020202020204" pitchFamily="34" charset="0"/>
              <a:buChar char="•"/>
              <a:tabLst/>
              <a:defRPr/>
            </a:lvl4pPr>
            <a:lvl5pPr marL="2063750" indent="-234950">
              <a:buClr>
                <a:schemeClr val="accent1"/>
              </a:buClr>
              <a:buSzPct val="70000"/>
              <a:buFont typeface="Arial" panose="020B0604020202020204" pitchFamily="34" charset="0"/>
              <a:buChar char="•"/>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3">
            <a:extLst>
              <a:ext uri="{FF2B5EF4-FFF2-40B4-BE49-F238E27FC236}">
                <a16:creationId xmlns:a16="http://schemas.microsoft.com/office/drawing/2014/main" id="{BB65E720-ABD2-CB40-960C-19979F6A655A}"/>
              </a:ext>
            </a:extLst>
          </p:cNvPr>
          <p:cNvSpPr>
            <a:spLocks noGrp="1"/>
          </p:cNvSpPr>
          <p:nvPr>
            <p:ph type="ftr" sz="quarter" idx="11"/>
          </p:nvPr>
        </p:nvSpPr>
        <p:spPr>
          <a:xfrm>
            <a:off x="1339850" y="6514977"/>
            <a:ext cx="3792589" cy="365125"/>
          </a:xfrm>
        </p:spPr>
        <p:txBody>
          <a:bodyPr/>
          <a:lstStyle/>
          <a:p>
            <a:r>
              <a:rPr lang="en-US" sz="800"/>
              <a:t>Copyright © 2019 Oracle and/or its affiliates - CONFIDENTIAL</a:t>
            </a:r>
            <a:endParaRPr lang="en-US" sz="800" dirty="0"/>
          </a:p>
        </p:txBody>
      </p:sp>
      <p:sp>
        <p:nvSpPr>
          <p:cNvPr id="8" name="Slide Number Placeholder 3">
            <a:extLst>
              <a:ext uri="{FF2B5EF4-FFF2-40B4-BE49-F238E27FC236}">
                <a16:creationId xmlns:a16="http://schemas.microsoft.com/office/drawing/2014/main" id="{281FACDB-74EA-704F-8BA0-BD67213620B0}"/>
              </a:ext>
            </a:extLst>
          </p:cNvPr>
          <p:cNvSpPr>
            <a:spLocks noGrp="1"/>
          </p:cNvSpPr>
          <p:nvPr>
            <p:ph type="sldNum" sz="quarter" idx="4"/>
          </p:nvPr>
        </p:nvSpPr>
        <p:spPr>
          <a:xfrm>
            <a:off x="761287" y="6507623"/>
            <a:ext cx="578563" cy="365125"/>
          </a:xfrm>
          <a:prstGeom prst="rect">
            <a:avLst/>
          </a:prstGeom>
        </p:spPr>
        <p:txBody>
          <a:bodyPr vert="horz" lIns="91440" tIns="45720" rIns="91440" bIns="45720" rtlCol="0" anchor="ctr"/>
          <a:lstStyle>
            <a:lvl1pPr marL="0" marR="0" indent="0" algn="l" defTabSz="914400" rtl="0" eaLnBrk="1" fontAlgn="auto" latinLnBrk="0" hangingPunct="1">
              <a:lnSpc>
                <a:spcPct val="100000"/>
              </a:lnSpc>
              <a:spcBef>
                <a:spcPts val="0"/>
              </a:spcBef>
              <a:spcAft>
                <a:spcPts val="0"/>
              </a:spcAft>
              <a:buClrTx/>
              <a:buSzTx/>
              <a:buFontTx/>
              <a:buNone/>
              <a:tabLst/>
              <a:defRPr sz="800">
                <a:solidFill>
                  <a:schemeClr val="tx1">
                    <a:tint val="75000"/>
                  </a:schemeClr>
                </a:solidFill>
                <a:latin typeface="Oracle Sans" panose="020B0503020204020204" pitchFamily="34" charset="0"/>
                <a:cs typeface="Oracle Sans" panose="020B0503020204020204" pitchFamily="34" charset="0"/>
              </a:defRPr>
            </a:lvl1pPr>
          </a:lstStyle>
          <a:p>
            <a:fld id="{D440507A-669E-A943-A4A7-E531D638091A}" type="slidenum">
              <a:rPr lang="en-US" smtClean="0">
                <a:solidFill>
                  <a:srgbClr val="4E3629">
                    <a:tint val="75000"/>
                  </a:srgbClr>
                </a:solidFill>
              </a:rPr>
              <a:pPr/>
              <a:t>‹#›</a:t>
            </a:fld>
            <a:endParaRPr lang="en-US" dirty="0">
              <a:solidFill>
                <a:srgbClr val="4E3629">
                  <a:tint val="75000"/>
                </a:srgbClr>
              </a:solidFill>
            </a:endParaRPr>
          </a:p>
        </p:txBody>
      </p:sp>
    </p:spTree>
    <p:extLst>
      <p:ext uri="{BB962C8B-B14F-4D97-AF65-F5344CB8AC3E}">
        <p14:creationId xmlns:p14="http://schemas.microsoft.com/office/powerpoint/2010/main" val="3335946002"/>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319AFBF-606B-E543-8502-3BFA1F086CBC}" type="datetime1">
              <a:rPr lang="en-US" smtClean="0"/>
              <a:pPr/>
              <a:t>6/8/20</a:t>
            </a:fld>
            <a:endParaRPr lang="en-US" dirty="0"/>
          </a:p>
        </p:txBody>
      </p:sp>
      <p:sp>
        <p:nvSpPr>
          <p:cNvPr id="3" name="Footer Placeholder 2"/>
          <p:cNvSpPr>
            <a:spLocks noGrp="1"/>
          </p:cNvSpPr>
          <p:nvPr>
            <p:ph type="ftr" sz="quarter" idx="11"/>
          </p:nvPr>
        </p:nvSpPr>
        <p:spPr/>
        <p:txBody>
          <a:bodyPr/>
          <a:lstStyle/>
          <a:p>
            <a:r>
              <a:rPr lang="en-US"/>
              <a:t>Confidential – Oracle Internal/Restricted/Highly Restricted</a:t>
            </a:r>
            <a:endParaRPr lang="en-US" dirty="0"/>
          </a:p>
        </p:txBody>
      </p:sp>
      <p:sp>
        <p:nvSpPr>
          <p:cNvPr id="4" name="Slide Number Placeholder 3"/>
          <p:cNvSpPr>
            <a:spLocks noGrp="1"/>
          </p:cNvSpPr>
          <p:nvPr>
            <p:ph type="sldNum" sz="quarter" idx="12"/>
          </p:nvPr>
        </p:nvSpPr>
        <p:spPr/>
        <p:txBody>
          <a:bodyPr/>
          <a:lstStyle/>
          <a:p>
            <a:fld id="{C51EAA63-D034-42AE-91FA-B13B9518C7BE}" type="slidenum">
              <a:rPr lang="en-US" smtClean="0"/>
              <a:pPr/>
              <a:t>‹#›</a:t>
            </a:fld>
            <a:endParaRPr lang="en-US" dirty="0"/>
          </a:p>
        </p:txBody>
      </p:sp>
    </p:spTree>
    <p:extLst>
      <p:ext uri="{BB962C8B-B14F-4D97-AF65-F5344CB8AC3E}">
        <p14:creationId xmlns:p14="http://schemas.microsoft.com/office/powerpoint/2010/main" val="5301600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ight - Safe Harbor">
    <p:spTree>
      <p:nvGrpSpPr>
        <p:cNvPr id="1" name=""/>
        <p:cNvGrpSpPr/>
        <p:nvPr/>
      </p:nvGrpSpPr>
      <p:grpSpPr>
        <a:xfrm>
          <a:off x="0" y="0"/>
          <a:ext cx="0" cy="0"/>
          <a:chOff x="0" y="0"/>
          <a:chExt cx="0" cy="0"/>
        </a:xfrm>
      </p:grpSpPr>
      <p:pic>
        <p:nvPicPr>
          <p:cNvPr id="11" name="Cloud">
            <a:extLst>
              <a:ext uri="{FF2B5EF4-FFF2-40B4-BE49-F238E27FC236}">
                <a16:creationId xmlns:a16="http://schemas.microsoft.com/office/drawing/2014/main" id="{6D88F4F8-B668-4451-9803-76966F91A910}"/>
              </a:ext>
              <a:ext uri="{C183D7F6-B498-43B3-948B-1728B52AA6E4}">
                <adec:decorative xmlns:adec="http://schemas.microsoft.com/office/drawing/2017/decorative" val="1"/>
              </a:ext>
            </a:extLst>
          </p:cNvPr>
          <p:cNvPicPr>
            <a:picLocks noChangeAspect="1"/>
          </p:cNvPicPr>
          <p:nvPr userDrawn="1"/>
        </p:nvPicPr>
        <p:blipFill rotWithShape="1">
          <a:blip r:embed="rId2" cstate="email">
            <a:alphaModFix amt="80000"/>
            <a:extLst>
              <a:ext uri="{28A0092B-C50C-407E-A947-70E740481C1C}">
                <a14:useLocalDpi xmlns:a14="http://schemas.microsoft.com/office/drawing/2010/main" val="0"/>
              </a:ext>
            </a:extLst>
          </a:blip>
          <a:srcRect t="11241" r="8664" b="12655"/>
          <a:stretch/>
        </p:blipFill>
        <p:spPr>
          <a:xfrm>
            <a:off x="6204016" y="3522920"/>
            <a:ext cx="5987984" cy="2643963"/>
          </a:xfrm>
          <a:prstGeom prst="rect">
            <a:avLst/>
          </a:prstGeom>
        </p:spPr>
      </p:pic>
      <p:sp>
        <p:nvSpPr>
          <p:cNvPr id="13" name="Title">
            <a:extLst>
              <a:ext uri="{FF2B5EF4-FFF2-40B4-BE49-F238E27FC236}">
                <a16:creationId xmlns:a16="http://schemas.microsoft.com/office/drawing/2014/main" id="{F7C5FACA-CB69-F341-96EC-260102929140}"/>
              </a:ext>
            </a:extLst>
          </p:cNvPr>
          <p:cNvSpPr txBox="1"/>
          <p:nvPr userDrawn="1"/>
        </p:nvSpPr>
        <p:spPr>
          <a:xfrm>
            <a:off x="766762" y="508000"/>
            <a:ext cx="10671048" cy="822960"/>
          </a:xfrm>
          <a:prstGeom prst="rect">
            <a:avLst/>
          </a:prstGeom>
        </p:spPr>
        <p:txBody>
          <a:bodyPr vert="horz" lIns="0" tIns="0" rIns="0" bIns="0" rtlCol="0" anchor="b">
            <a:noAutofit/>
          </a:bodyPr>
          <a:lstStyle>
            <a:lvl1pPr lvl="0" indent="0">
              <a:lnSpc>
                <a:spcPct val="95000"/>
              </a:lnSpc>
              <a:spcBef>
                <a:spcPts val="1000"/>
              </a:spcBef>
              <a:buFont typeface="Arial" panose="020B0604020202020204" pitchFamily="34" charset="0"/>
              <a:buNone/>
              <a:defRPr sz="2400" b="1" i="0" baseline="0">
                <a:solidFill>
                  <a:schemeClr val="bg1"/>
                </a:solidFill>
                <a:latin typeface="Oracle Sans" panose="020B0503020204020204" pitchFamily="34" charset="0"/>
                <a:cs typeface="Oracle Sans" panose="020B0503020204020204" pitchFamily="34" charset="0"/>
              </a:defRPr>
            </a:lvl1pPr>
          </a:lstStyle>
          <a:p>
            <a:pPr lvl="0"/>
            <a:r>
              <a:rPr lang="en-US" dirty="0">
                <a:solidFill>
                  <a:schemeClr val="tx1"/>
                </a:solidFill>
                <a:latin typeface="+mn-lt"/>
              </a:rPr>
              <a:t>Safe harbor statement</a:t>
            </a:r>
          </a:p>
        </p:txBody>
      </p:sp>
      <p:sp>
        <p:nvSpPr>
          <p:cNvPr id="14" name="Text Field">
            <a:extLst>
              <a:ext uri="{FF2B5EF4-FFF2-40B4-BE49-F238E27FC236}">
                <a16:creationId xmlns:a16="http://schemas.microsoft.com/office/drawing/2014/main" id="{EA78FDD8-084D-2D41-A37D-7DE0C431B1DA}"/>
              </a:ext>
            </a:extLst>
          </p:cNvPr>
          <p:cNvSpPr txBox="1"/>
          <p:nvPr userDrawn="1"/>
        </p:nvSpPr>
        <p:spPr>
          <a:xfrm>
            <a:off x="766762" y="1827496"/>
            <a:ext cx="10654422" cy="1318887"/>
          </a:xfrm>
          <a:prstGeom prst="rect">
            <a:avLst/>
          </a:prstGeom>
          <a:noFill/>
        </p:spPr>
        <p:txBody>
          <a:bodyPr wrap="square" lIns="0" tIns="0" rIns="0" bIns="0" rtlCol="0">
            <a:spAutoFit/>
          </a:bodyPr>
          <a:lstStyle/>
          <a:p>
            <a:pPr>
              <a:lnSpc>
                <a:spcPct val="95000"/>
              </a:lnSpc>
              <a:spcBef>
                <a:spcPts val="1200"/>
              </a:spcBef>
            </a:pPr>
            <a:r>
              <a:rPr lang="en-US" dirty="0">
                <a:solidFill>
                  <a:schemeClr val="tx1"/>
                </a:solidFill>
              </a:rPr>
              <a:t>The following is intended to outline our general product direction. It is intended for information purposes only, and may not be incorporated into any contract. It is not a commitment to deliver any material, code, or functionality, and should not be relied upon in making purchasing decisions. The development, release, timing, and pricing of any features or functionality described for Oracle’s products may change and remains at the sole discretion of Oracle Corporation.</a:t>
            </a:r>
          </a:p>
        </p:txBody>
      </p:sp>
      <p:sp>
        <p:nvSpPr>
          <p:cNvPr id="8" name="Slide Number">
            <a:extLst>
              <a:ext uri="{FF2B5EF4-FFF2-40B4-BE49-F238E27FC236}">
                <a16:creationId xmlns:a16="http://schemas.microsoft.com/office/drawing/2014/main" id="{64FDDAFD-2BBE-4DB9-9077-FCD6212CA58D}"/>
              </a:ext>
            </a:extLst>
          </p:cNvPr>
          <p:cNvSpPr>
            <a:spLocks noGrp="1"/>
          </p:cNvSpPr>
          <p:nvPr>
            <p:ph type="sldNum" sz="quarter" idx="12"/>
          </p:nvPr>
        </p:nvSpPr>
        <p:spPr/>
        <p:txBody>
          <a:bodyPr/>
          <a:lstStyle/>
          <a:p>
            <a:fld id="{345D60D9-5372-5F40-9443-0F9AE5BDC3C8}" type="slidenum">
              <a:rPr lang="en-US" smtClean="0"/>
              <a:pPr/>
              <a:t>‹#›</a:t>
            </a:fld>
            <a:endParaRPr lang="en-US" dirty="0"/>
          </a:p>
        </p:txBody>
      </p:sp>
      <p:sp>
        <p:nvSpPr>
          <p:cNvPr id="7" name="Footer">
            <a:extLst>
              <a:ext uri="{FF2B5EF4-FFF2-40B4-BE49-F238E27FC236}">
                <a16:creationId xmlns:a16="http://schemas.microsoft.com/office/drawing/2014/main" id="{34B53D45-A9AE-43C4-8329-66ED710D4345}"/>
              </a:ext>
            </a:extLst>
          </p:cNvPr>
          <p:cNvSpPr>
            <a:spLocks noGrp="1"/>
          </p:cNvSpPr>
          <p:nvPr>
            <p:ph type="ftr" sz="quarter" idx="11"/>
          </p:nvPr>
        </p:nvSpPr>
        <p:spPr/>
        <p:txBody>
          <a:bodyPr/>
          <a:lstStyle/>
          <a:p>
            <a:r>
              <a:rPr lang="en-US"/>
              <a:t>Copyright © 2020, Oracle and/or its affiliates  |  Confidential: Internal/Restricted/Highly Restricted</a:t>
            </a:r>
            <a:endParaRPr lang="en-US" dirty="0"/>
          </a:p>
        </p:txBody>
      </p:sp>
      <p:sp>
        <p:nvSpPr>
          <p:cNvPr id="6" name="Date">
            <a:extLst>
              <a:ext uri="{FF2B5EF4-FFF2-40B4-BE49-F238E27FC236}">
                <a16:creationId xmlns:a16="http://schemas.microsoft.com/office/drawing/2014/main" id="{20186CE4-17C1-426D-AB85-C059231C2D75}"/>
              </a:ext>
            </a:extLst>
          </p:cNvPr>
          <p:cNvSpPr>
            <a:spLocks noGrp="1"/>
          </p:cNvSpPr>
          <p:nvPr>
            <p:ph type="dt" sz="half" idx="10"/>
          </p:nvPr>
        </p:nvSpPr>
        <p:spPr/>
        <p:txBody>
          <a:bodyPr/>
          <a:lstStyle/>
          <a:p>
            <a:r>
              <a:rPr lang="en-US"/>
              <a:t>[Date]</a:t>
            </a:r>
            <a:endParaRPr lang="en-US" dirty="0"/>
          </a:p>
        </p:txBody>
      </p:sp>
    </p:spTree>
    <p:extLst>
      <p:ext uri="{BB962C8B-B14F-4D97-AF65-F5344CB8AC3E}">
        <p14:creationId xmlns:p14="http://schemas.microsoft.com/office/powerpoint/2010/main" val="2367161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ark - Safe Harbor">
    <p:spTree>
      <p:nvGrpSpPr>
        <p:cNvPr id="1" name=""/>
        <p:cNvGrpSpPr/>
        <p:nvPr/>
      </p:nvGrpSpPr>
      <p:grpSpPr>
        <a:xfrm>
          <a:off x="0" y="0"/>
          <a:ext cx="0" cy="0"/>
          <a:chOff x="0" y="0"/>
          <a:chExt cx="0" cy="0"/>
        </a:xfrm>
      </p:grpSpPr>
      <p:pic>
        <p:nvPicPr>
          <p:cNvPr id="11" name="Cloud">
            <a:extLst>
              <a:ext uri="{FF2B5EF4-FFF2-40B4-BE49-F238E27FC236}">
                <a16:creationId xmlns:a16="http://schemas.microsoft.com/office/drawing/2014/main" id="{3BD55515-3A50-4D53-9758-E4F305E6BEB3}"/>
              </a:ext>
              <a:ext uri="{C183D7F6-B498-43B3-948B-1728B52AA6E4}">
                <adec:decorative xmlns:adec="http://schemas.microsoft.com/office/drawing/2017/decorative" val="1"/>
              </a:ext>
            </a:extLst>
          </p:cNvPr>
          <p:cNvPicPr>
            <a:picLocks noChangeAspect="1"/>
          </p:cNvPicPr>
          <p:nvPr userDrawn="1"/>
        </p:nvPicPr>
        <p:blipFill rotWithShape="1">
          <a:blip r:embed="rId2" cstate="email">
            <a:alphaModFix amt="80000"/>
            <a:extLst>
              <a:ext uri="{28A0092B-C50C-407E-A947-70E740481C1C}">
                <a14:useLocalDpi xmlns:a14="http://schemas.microsoft.com/office/drawing/2010/main" val="0"/>
              </a:ext>
            </a:extLst>
          </a:blip>
          <a:srcRect t="8186" r="8664" b="11578"/>
          <a:stretch/>
        </p:blipFill>
        <p:spPr bwMode="invGray">
          <a:xfrm>
            <a:off x="6204016" y="3429000"/>
            <a:ext cx="5987984" cy="2787502"/>
          </a:xfrm>
          <a:prstGeom prst="rect">
            <a:avLst/>
          </a:prstGeom>
        </p:spPr>
      </p:pic>
      <p:sp>
        <p:nvSpPr>
          <p:cNvPr id="13" name="Title">
            <a:extLst>
              <a:ext uri="{FF2B5EF4-FFF2-40B4-BE49-F238E27FC236}">
                <a16:creationId xmlns:a16="http://schemas.microsoft.com/office/drawing/2014/main" id="{F7C5FACA-CB69-F341-96EC-260102929140}"/>
              </a:ext>
            </a:extLst>
          </p:cNvPr>
          <p:cNvSpPr txBox="1"/>
          <p:nvPr userDrawn="1"/>
        </p:nvSpPr>
        <p:spPr>
          <a:xfrm>
            <a:off x="771525" y="508000"/>
            <a:ext cx="10671048" cy="822960"/>
          </a:xfrm>
          <a:prstGeom prst="rect">
            <a:avLst/>
          </a:prstGeom>
        </p:spPr>
        <p:txBody>
          <a:bodyPr vert="horz" lIns="0" tIns="0" rIns="0" bIns="0" rtlCol="0" anchor="b">
            <a:noAutofit/>
          </a:bodyPr>
          <a:lstStyle>
            <a:lvl1pPr lvl="0" indent="0">
              <a:lnSpc>
                <a:spcPct val="95000"/>
              </a:lnSpc>
              <a:spcBef>
                <a:spcPts val="1000"/>
              </a:spcBef>
              <a:buFont typeface="Arial" panose="020B0604020202020204" pitchFamily="34" charset="0"/>
              <a:buNone/>
              <a:defRPr sz="2400" b="1" i="0" baseline="0">
                <a:solidFill>
                  <a:schemeClr val="bg1"/>
                </a:solidFill>
                <a:latin typeface="Oracle Sans" panose="020B0503020204020204" pitchFamily="34" charset="0"/>
                <a:cs typeface="Oracle Sans" panose="020B0503020204020204" pitchFamily="34" charset="0"/>
              </a:defRPr>
            </a:lvl1pPr>
          </a:lstStyle>
          <a:p>
            <a:pPr lvl="0"/>
            <a:r>
              <a:rPr lang="en-US" dirty="0">
                <a:solidFill>
                  <a:schemeClr val="tx1"/>
                </a:solidFill>
                <a:latin typeface="+mn-lt"/>
              </a:rPr>
              <a:t>Safe harbor statement</a:t>
            </a:r>
          </a:p>
        </p:txBody>
      </p:sp>
      <p:sp>
        <p:nvSpPr>
          <p:cNvPr id="14" name="Text Field">
            <a:extLst>
              <a:ext uri="{FF2B5EF4-FFF2-40B4-BE49-F238E27FC236}">
                <a16:creationId xmlns:a16="http://schemas.microsoft.com/office/drawing/2014/main" id="{EA78FDD8-084D-2D41-A37D-7DE0C431B1DA}"/>
              </a:ext>
            </a:extLst>
          </p:cNvPr>
          <p:cNvSpPr txBox="1"/>
          <p:nvPr userDrawn="1"/>
        </p:nvSpPr>
        <p:spPr>
          <a:xfrm>
            <a:off x="771525" y="1827496"/>
            <a:ext cx="10654422" cy="1318887"/>
          </a:xfrm>
          <a:prstGeom prst="rect">
            <a:avLst/>
          </a:prstGeom>
          <a:noFill/>
        </p:spPr>
        <p:txBody>
          <a:bodyPr wrap="square" lIns="0" tIns="0" rIns="0" bIns="0" rtlCol="0">
            <a:spAutoFit/>
          </a:bodyPr>
          <a:lstStyle/>
          <a:p>
            <a:pPr>
              <a:lnSpc>
                <a:spcPct val="95000"/>
              </a:lnSpc>
              <a:spcBef>
                <a:spcPts val="1200"/>
              </a:spcBef>
            </a:pPr>
            <a:r>
              <a:rPr lang="en-US" dirty="0">
                <a:solidFill>
                  <a:schemeClr val="tx1"/>
                </a:solidFill>
              </a:rPr>
              <a:t>The following is intended to outline our general product direction. It is intended for information purposes only, and may not be incorporated into any contract. It is not a commitment to deliver any material, code, or functionality, and should not be relied upon in making purchasing decisions. The development, release, timing, and pricing of any features or functionality described for Oracle’s products may change and remains at the sole discretion of Oracle Corporation.</a:t>
            </a:r>
          </a:p>
        </p:txBody>
      </p:sp>
      <p:sp>
        <p:nvSpPr>
          <p:cNvPr id="8" name="Slide Number">
            <a:extLst>
              <a:ext uri="{FF2B5EF4-FFF2-40B4-BE49-F238E27FC236}">
                <a16:creationId xmlns:a16="http://schemas.microsoft.com/office/drawing/2014/main" id="{64FDDAFD-2BBE-4DB9-9077-FCD6212CA58D}"/>
              </a:ext>
            </a:extLst>
          </p:cNvPr>
          <p:cNvSpPr>
            <a:spLocks noGrp="1"/>
          </p:cNvSpPr>
          <p:nvPr>
            <p:ph type="sldNum" sz="quarter" idx="12"/>
          </p:nvPr>
        </p:nvSpPr>
        <p:spPr/>
        <p:txBody>
          <a:bodyPr/>
          <a:lstStyle/>
          <a:p>
            <a:fld id="{345D60D9-5372-5F40-9443-0F9AE5BDC3C8}" type="slidenum">
              <a:rPr lang="en-US" smtClean="0"/>
              <a:pPr/>
              <a:t>‹#›</a:t>
            </a:fld>
            <a:endParaRPr lang="en-US" dirty="0"/>
          </a:p>
        </p:txBody>
      </p:sp>
      <p:sp>
        <p:nvSpPr>
          <p:cNvPr id="7" name="Footer">
            <a:extLst>
              <a:ext uri="{FF2B5EF4-FFF2-40B4-BE49-F238E27FC236}">
                <a16:creationId xmlns:a16="http://schemas.microsoft.com/office/drawing/2014/main" id="{34B53D45-A9AE-43C4-8329-66ED710D4345}"/>
              </a:ext>
            </a:extLst>
          </p:cNvPr>
          <p:cNvSpPr>
            <a:spLocks noGrp="1"/>
          </p:cNvSpPr>
          <p:nvPr>
            <p:ph type="ftr" sz="quarter" idx="11"/>
          </p:nvPr>
        </p:nvSpPr>
        <p:spPr/>
        <p:txBody>
          <a:bodyPr/>
          <a:lstStyle/>
          <a:p>
            <a:r>
              <a:rPr lang="en-US"/>
              <a:t>Copyright © 2020, Oracle and/or its affiliates  |  Confidential: Internal/Restricted/Highly Restricted</a:t>
            </a:r>
            <a:endParaRPr lang="en-US" dirty="0"/>
          </a:p>
        </p:txBody>
      </p:sp>
      <p:sp>
        <p:nvSpPr>
          <p:cNvPr id="6" name="Date">
            <a:extLst>
              <a:ext uri="{FF2B5EF4-FFF2-40B4-BE49-F238E27FC236}">
                <a16:creationId xmlns:a16="http://schemas.microsoft.com/office/drawing/2014/main" id="{20186CE4-17C1-426D-AB85-C059231C2D75}"/>
              </a:ext>
            </a:extLst>
          </p:cNvPr>
          <p:cNvSpPr>
            <a:spLocks noGrp="1"/>
          </p:cNvSpPr>
          <p:nvPr>
            <p:ph type="dt" sz="half" idx="10"/>
          </p:nvPr>
        </p:nvSpPr>
        <p:spPr/>
        <p:txBody>
          <a:bodyPr/>
          <a:lstStyle/>
          <a:p>
            <a:r>
              <a:rPr lang="en-US"/>
              <a:t>[Date]</a:t>
            </a:r>
            <a:endParaRPr lang="en-US" dirty="0"/>
          </a:p>
        </p:txBody>
      </p:sp>
    </p:spTree>
    <p:extLst>
      <p:ext uri="{BB962C8B-B14F-4D97-AF65-F5344CB8AC3E}">
        <p14:creationId xmlns:p14="http://schemas.microsoft.com/office/powerpoint/2010/main" val="143308234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Light - Remote Speaker">
    <p:spTree>
      <p:nvGrpSpPr>
        <p:cNvPr id="1" name=""/>
        <p:cNvGrpSpPr/>
        <p:nvPr/>
      </p:nvGrpSpPr>
      <p:grpSpPr>
        <a:xfrm>
          <a:off x="0" y="0"/>
          <a:ext cx="0" cy="0"/>
          <a:chOff x="0" y="0"/>
          <a:chExt cx="0" cy="0"/>
        </a:xfrm>
      </p:grpSpPr>
      <p:pic>
        <p:nvPicPr>
          <p:cNvPr id="12" name="Data Texture Image">
            <a:extLst>
              <a:ext uri="{FF2B5EF4-FFF2-40B4-BE49-F238E27FC236}">
                <a16:creationId xmlns:a16="http://schemas.microsoft.com/office/drawing/2014/main" id="{D1A8D5F2-734A-AE4A-AC70-8FF7EC3B13B8}"/>
              </a:ext>
              <a:ext uri="{C183D7F6-B498-43B3-948B-1728B52AA6E4}">
                <adec:decorative xmlns:adec="http://schemas.microsoft.com/office/drawing/2017/decorative" val="1"/>
              </a:ext>
            </a:extLst>
          </p:cNvPr>
          <p:cNvPicPr>
            <a:picLocks noChangeAspect="1"/>
          </p:cNvPicPr>
          <p:nvPr userDrawn="1"/>
        </p:nvPicPr>
        <p:blipFill rotWithShape="1">
          <a:blip r:embed="rId2" cstate="email">
            <a:alphaModFix amt="30000"/>
            <a:extLst>
              <a:ext uri="{28A0092B-C50C-407E-A947-70E740481C1C}">
                <a14:useLocalDpi xmlns:a14="http://schemas.microsoft.com/office/drawing/2010/main" val="0"/>
              </a:ext>
            </a:extLst>
          </a:blip>
          <a:srcRect r="60000"/>
          <a:stretch/>
        </p:blipFill>
        <p:spPr>
          <a:xfrm>
            <a:off x="0" y="0"/>
            <a:ext cx="4876800" cy="6858000"/>
          </a:xfrm>
          <a:prstGeom prst="rect">
            <a:avLst/>
          </a:prstGeom>
        </p:spPr>
      </p:pic>
      <p:pic>
        <p:nvPicPr>
          <p:cNvPr id="26" name="Abstract Pattern Strip">
            <a:extLst>
              <a:ext uri="{FF2B5EF4-FFF2-40B4-BE49-F238E27FC236}">
                <a16:creationId xmlns:a16="http://schemas.microsoft.com/office/drawing/2014/main" id="{D3A9E2BA-57CB-4699-9D37-B39D95CEEBBF}"/>
              </a:ext>
              <a:ext uri="{C183D7F6-B498-43B3-948B-1728B52AA6E4}">
                <adec:decorative xmlns:adec="http://schemas.microsoft.com/office/drawing/2017/decorative" val="1"/>
              </a:ext>
            </a:extLst>
          </p:cNvPr>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0" y="0"/>
            <a:ext cx="12192000" cy="254000"/>
          </a:xfrm>
          <a:prstGeom prst="rect">
            <a:avLst/>
          </a:prstGeom>
        </p:spPr>
      </p:pic>
      <p:sp>
        <p:nvSpPr>
          <p:cNvPr id="20" name="Title">
            <a:extLst>
              <a:ext uri="{FF2B5EF4-FFF2-40B4-BE49-F238E27FC236}">
                <a16:creationId xmlns:a16="http://schemas.microsoft.com/office/drawing/2014/main" id="{D94542D5-A1D6-E542-963D-B72B60EDE019}"/>
              </a:ext>
            </a:extLst>
          </p:cNvPr>
          <p:cNvSpPr>
            <a:spLocks noGrp="1"/>
          </p:cNvSpPr>
          <p:nvPr>
            <p:ph type="title" hasCustomPrompt="1"/>
          </p:nvPr>
        </p:nvSpPr>
        <p:spPr>
          <a:xfrm>
            <a:off x="5126736" y="2351724"/>
            <a:ext cx="6297167" cy="822960"/>
          </a:xfrm>
        </p:spPr>
        <p:txBody>
          <a:bodyPr vert="horz" lIns="0" tIns="0" rIns="0" bIns="0" rtlCol="0" anchor="b">
            <a:noAutofit/>
          </a:bodyPr>
          <a:lstStyle>
            <a:lvl1pPr>
              <a:defRPr lang="en-US" sz="2400" b="1" i="0" baseline="0">
                <a:latin typeface="Oracle Sans" panose="020B0503020204020204" pitchFamily="34" charset="0"/>
                <a:ea typeface="+mn-ea"/>
                <a:cs typeface="Oracle Sans" panose="020B0503020204020204" pitchFamily="34" charset="0"/>
              </a:defRPr>
            </a:lvl1pPr>
          </a:lstStyle>
          <a:p>
            <a:pPr marL="0" lvl="0" indent="0">
              <a:spcBef>
                <a:spcPts val="1000"/>
              </a:spcBef>
              <a:buFont typeface="Arial" panose="020B0604020202020204" pitchFamily="34" charset="0"/>
            </a:pPr>
            <a:r>
              <a:rPr lang="en-US" dirty="0"/>
              <a:t>Add title here. Also remove/replace placeholder image as needed.</a:t>
            </a:r>
          </a:p>
        </p:txBody>
      </p:sp>
      <p:cxnSp>
        <p:nvCxnSpPr>
          <p:cNvPr id="17" name="Accent Mark">
            <a:extLst>
              <a:ext uri="{FF2B5EF4-FFF2-40B4-BE49-F238E27FC236}">
                <a16:creationId xmlns:a16="http://schemas.microsoft.com/office/drawing/2014/main" id="{B9A28B0D-33C5-45FC-856B-9D1B7CAA4BFC}"/>
              </a:ext>
              <a:ext uri="{C183D7F6-B498-43B3-948B-1728B52AA6E4}">
                <adec:decorative xmlns:adec="http://schemas.microsoft.com/office/drawing/2017/decorative" val="1"/>
              </a:ext>
            </a:extLst>
          </p:cNvPr>
          <p:cNvCxnSpPr>
            <a:cxnSpLocks/>
          </p:cNvCxnSpPr>
          <p:nvPr userDrawn="1"/>
        </p:nvCxnSpPr>
        <p:spPr>
          <a:xfrm flipH="1">
            <a:off x="5126736" y="3408202"/>
            <a:ext cx="228600" cy="0"/>
          </a:xfrm>
          <a:prstGeom prst="line">
            <a:avLst/>
          </a:prstGeom>
          <a:ln w="38100" cap="flat">
            <a:solidFill>
              <a:srgbClr val="FACD62"/>
            </a:solidFill>
            <a:prstDash val="solid"/>
          </a:ln>
        </p:spPr>
        <p:style>
          <a:lnRef idx="1">
            <a:schemeClr val="accent1"/>
          </a:lnRef>
          <a:fillRef idx="0">
            <a:schemeClr val="accent1"/>
          </a:fillRef>
          <a:effectRef idx="0">
            <a:schemeClr val="accent1"/>
          </a:effectRef>
          <a:fontRef idx="minor">
            <a:schemeClr val="tx1"/>
          </a:fontRef>
        </p:style>
      </p:cxnSp>
      <p:sp>
        <p:nvSpPr>
          <p:cNvPr id="21" name="Text Field">
            <a:extLst>
              <a:ext uri="{FF2B5EF4-FFF2-40B4-BE49-F238E27FC236}">
                <a16:creationId xmlns:a16="http://schemas.microsoft.com/office/drawing/2014/main" id="{517ED098-6976-5549-9CFB-EE89734AF8D4}"/>
              </a:ext>
            </a:extLst>
          </p:cNvPr>
          <p:cNvSpPr>
            <a:spLocks noGrp="1"/>
          </p:cNvSpPr>
          <p:nvPr>
            <p:ph type="body" sz="quarter" idx="16" hasCustomPrompt="1"/>
          </p:nvPr>
        </p:nvSpPr>
        <p:spPr>
          <a:xfrm>
            <a:off x="5126736" y="3662156"/>
            <a:ext cx="6297168" cy="1132486"/>
          </a:xfrm>
          <a:prstGeom prst="rect">
            <a:avLst/>
          </a:prstGeom>
        </p:spPr>
        <p:txBody>
          <a:bodyPr lIns="0" tIns="0" rIns="0" bIns="0">
            <a:normAutofit/>
          </a:bodyPr>
          <a:lstStyle>
            <a:lvl1pPr>
              <a:defRPr sz="2000"/>
            </a:lvl1pPr>
          </a:lstStyle>
          <a:p>
            <a:pPr lvl="0"/>
            <a:r>
              <a:rPr lang="en-US" dirty="0"/>
              <a:t>Title</a:t>
            </a:r>
          </a:p>
          <a:p>
            <a:pPr lvl="0"/>
            <a:r>
              <a:rPr lang="en-US" dirty="0"/>
              <a:t>Company</a:t>
            </a:r>
          </a:p>
          <a:p>
            <a:pPr lvl="0"/>
            <a:r>
              <a:rPr lang="en-US" dirty="0"/>
              <a:t>Date</a:t>
            </a:r>
          </a:p>
        </p:txBody>
      </p:sp>
      <p:sp>
        <p:nvSpPr>
          <p:cNvPr id="6" name="Slide Number">
            <a:extLst>
              <a:ext uri="{FF2B5EF4-FFF2-40B4-BE49-F238E27FC236}">
                <a16:creationId xmlns:a16="http://schemas.microsoft.com/office/drawing/2014/main" id="{B3B74EF8-C058-4095-A81D-CEC96AECC1D3}"/>
              </a:ext>
            </a:extLst>
          </p:cNvPr>
          <p:cNvSpPr>
            <a:spLocks noGrp="1"/>
          </p:cNvSpPr>
          <p:nvPr>
            <p:ph type="sldNum" sz="quarter" idx="19"/>
          </p:nvPr>
        </p:nvSpPr>
        <p:spPr/>
        <p:txBody>
          <a:bodyPr/>
          <a:lstStyle/>
          <a:p>
            <a:fld id="{345D60D9-5372-5F40-9443-0F9AE5BDC3C8}" type="slidenum">
              <a:rPr lang="en-US" smtClean="0"/>
              <a:pPr/>
              <a:t>‹#›</a:t>
            </a:fld>
            <a:endParaRPr lang="en-US" dirty="0"/>
          </a:p>
        </p:txBody>
      </p:sp>
      <p:sp>
        <p:nvSpPr>
          <p:cNvPr id="5" name="Footer">
            <a:extLst>
              <a:ext uri="{FF2B5EF4-FFF2-40B4-BE49-F238E27FC236}">
                <a16:creationId xmlns:a16="http://schemas.microsoft.com/office/drawing/2014/main" id="{BE5E9E95-1036-471A-96CF-B7D5FE282FCE}"/>
              </a:ext>
            </a:extLst>
          </p:cNvPr>
          <p:cNvSpPr>
            <a:spLocks noGrp="1"/>
          </p:cNvSpPr>
          <p:nvPr>
            <p:ph type="ftr" sz="quarter" idx="18"/>
          </p:nvPr>
        </p:nvSpPr>
        <p:spPr/>
        <p:txBody>
          <a:bodyPr/>
          <a:lstStyle/>
          <a:p>
            <a:r>
              <a:rPr lang="en-US"/>
              <a:t>Copyright © 2020, Oracle and/or its affiliates  |  Confidential: Internal/Restricted/Highly Restricted</a:t>
            </a:r>
            <a:endParaRPr lang="en-US" dirty="0"/>
          </a:p>
        </p:txBody>
      </p:sp>
      <p:sp>
        <p:nvSpPr>
          <p:cNvPr id="4" name="Date">
            <a:extLst>
              <a:ext uri="{FF2B5EF4-FFF2-40B4-BE49-F238E27FC236}">
                <a16:creationId xmlns:a16="http://schemas.microsoft.com/office/drawing/2014/main" id="{8010DE74-E2DA-4AC8-9606-B0A60A71D99B}"/>
              </a:ext>
            </a:extLst>
          </p:cNvPr>
          <p:cNvSpPr>
            <a:spLocks noGrp="1"/>
          </p:cNvSpPr>
          <p:nvPr>
            <p:ph type="dt" sz="half" idx="17"/>
          </p:nvPr>
        </p:nvSpPr>
        <p:spPr/>
        <p:txBody>
          <a:bodyPr/>
          <a:lstStyle/>
          <a:p>
            <a:r>
              <a:rPr lang="en-US"/>
              <a:t>[Date]</a:t>
            </a:r>
            <a:endParaRPr lang="en-US" dirty="0"/>
          </a:p>
        </p:txBody>
      </p:sp>
      <p:pic>
        <p:nvPicPr>
          <p:cNvPr id="10" name="OTag">
            <a:extLst>
              <a:ext uri="{FF2B5EF4-FFF2-40B4-BE49-F238E27FC236}">
                <a16:creationId xmlns:a16="http://schemas.microsoft.com/office/drawing/2014/main" id="{3CE1CF95-2ED4-4044-A052-7E6E1867A5FF}"/>
              </a:ext>
              <a:ext uri="{C183D7F6-B498-43B3-948B-1728B52AA6E4}">
                <adec:decorative xmlns:adec="http://schemas.microsoft.com/office/drawing/2017/decorative" val="1"/>
              </a:ext>
            </a:extLst>
          </p:cNvPr>
          <p:cNvPicPr>
            <a:picLocks noChangeAspect="1"/>
          </p:cNvPicPr>
          <p:nvPr userDrawn="1"/>
        </p:nvPicPr>
        <p:blipFill>
          <a:blip r:embed="rId4" cstate="email">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Tree>
    <p:extLst>
      <p:ext uri="{BB962C8B-B14F-4D97-AF65-F5344CB8AC3E}">
        <p14:creationId xmlns:p14="http://schemas.microsoft.com/office/powerpoint/2010/main" val="3990107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63" Type="http://schemas.openxmlformats.org/officeDocument/2006/relationships/slideLayout" Target="../slideLayouts/slideLayout63.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image" Target="../media/image2.jpeg"/><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theme" Target="../theme/theme1.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1" name="OTag">
            <a:extLst>
              <a:ext uri="{FF2B5EF4-FFF2-40B4-BE49-F238E27FC236}">
                <a16:creationId xmlns:a16="http://schemas.microsoft.com/office/drawing/2014/main" id="{DA16EBAD-93BE-4ACF-A78F-3C1CEDB86021}"/>
              </a:ext>
              <a:ext uri="{C183D7F6-B498-43B3-948B-1728B52AA6E4}">
                <adec:decorative xmlns:adec="http://schemas.microsoft.com/office/drawing/2017/decorative" val="1"/>
              </a:ext>
            </a:extLst>
          </p:cNvPr>
          <p:cNvPicPr>
            <a:picLocks noChangeAspect="1"/>
          </p:cNvPicPr>
          <p:nvPr userDrawn="1"/>
        </p:nvPicPr>
        <p:blipFill>
          <a:blip r:embed="rId65" cstate="email">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pic>
        <p:nvPicPr>
          <p:cNvPr id="19" name="Abstract Pattern Strip">
            <a:extLst>
              <a:ext uri="{FF2B5EF4-FFF2-40B4-BE49-F238E27FC236}">
                <a16:creationId xmlns:a16="http://schemas.microsoft.com/office/drawing/2014/main" id="{05515E47-3B1B-446D-A503-3B4EB057715F}"/>
              </a:ext>
              <a:ext uri="{C183D7F6-B498-43B3-948B-1728B52AA6E4}">
                <adec:decorative xmlns:adec="http://schemas.microsoft.com/office/drawing/2017/decorative" val="1"/>
              </a:ext>
            </a:extLst>
          </p:cNvPr>
          <p:cNvPicPr>
            <a:picLocks noChangeAspect="1"/>
          </p:cNvPicPr>
          <p:nvPr userDrawn="1"/>
        </p:nvPicPr>
        <p:blipFill>
          <a:blip r:embed="rId66" cstate="email">
            <a:extLst>
              <a:ext uri="{28A0092B-C50C-407E-A947-70E740481C1C}">
                <a14:useLocalDpi xmlns:a14="http://schemas.microsoft.com/office/drawing/2010/main" val="0"/>
              </a:ext>
            </a:extLst>
          </a:blip>
          <a:stretch>
            <a:fillRect/>
          </a:stretch>
        </p:blipFill>
        <p:spPr>
          <a:xfrm>
            <a:off x="0" y="0"/>
            <a:ext cx="12192000" cy="254000"/>
          </a:xfrm>
          <a:prstGeom prst="rect">
            <a:avLst/>
          </a:prstGeom>
        </p:spPr>
      </p:pic>
      <p:cxnSp>
        <p:nvCxnSpPr>
          <p:cNvPr id="9" name="Accent Mark">
            <a:extLst>
              <a:ext uri="{FF2B5EF4-FFF2-40B4-BE49-F238E27FC236}">
                <a16:creationId xmlns:a16="http://schemas.microsoft.com/office/drawing/2014/main" id="{141F41DE-E7B5-4A9E-A9A0-2D72DA029A3A}"/>
              </a:ext>
              <a:ext uri="{C183D7F6-B498-43B3-948B-1728B52AA6E4}">
                <adec:decorative xmlns:adec="http://schemas.microsoft.com/office/drawing/2017/decorative" val="1"/>
              </a:ext>
            </a:extLst>
          </p:cNvPr>
          <p:cNvCxnSpPr>
            <a:cxnSpLocks/>
          </p:cNvCxnSpPr>
          <p:nvPr userDrawn="1"/>
        </p:nvCxnSpPr>
        <p:spPr>
          <a:xfrm flipH="1">
            <a:off x="768095" y="1545863"/>
            <a:ext cx="228600" cy="0"/>
          </a:xfrm>
          <a:prstGeom prst="line">
            <a:avLst/>
          </a:prstGeom>
          <a:ln w="38100" cap="flat">
            <a:solidFill>
              <a:srgbClr val="FACD62"/>
            </a:solidFill>
            <a:prstDash val="solid"/>
          </a:ln>
        </p:spPr>
        <p:style>
          <a:lnRef idx="1">
            <a:schemeClr val="accent1"/>
          </a:lnRef>
          <a:fillRef idx="0">
            <a:schemeClr val="accent1"/>
          </a:fillRef>
          <a:effectRef idx="0">
            <a:schemeClr val="accent1"/>
          </a:effectRef>
          <a:fontRef idx="minor">
            <a:schemeClr val="tx1"/>
          </a:fontRef>
        </p:style>
      </p:cxnSp>
      <p:sp>
        <p:nvSpPr>
          <p:cNvPr id="2" name="Title">
            <a:extLst>
              <a:ext uri="{FF2B5EF4-FFF2-40B4-BE49-F238E27FC236}">
                <a16:creationId xmlns:a16="http://schemas.microsoft.com/office/drawing/2014/main" id="{8A70F255-3C2A-4AC7-8935-184146E3B6D6}"/>
              </a:ext>
            </a:extLst>
          </p:cNvPr>
          <p:cNvSpPr>
            <a:spLocks noGrp="1"/>
          </p:cNvSpPr>
          <p:nvPr>
            <p:ph type="title"/>
          </p:nvPr>
        </p:nvSpPr>
        <p:spPr>
          <a:xfrm>
            <a:off x="768875" y="508000"/>
            <a:ext cx="10671048" cy="822960"/>
          </a:xfrm>
          <a:prstGeom prst="rect">
            <a:avLst/>
          </a:prstGeom>
        </p:spPr>
        <p:txBody>
          <a:bodyPr vert="horz" lIns="0" tIns="0" rIns="0" bIns="0" rtlCol="0" anchor="b">
            <a:noAutofit/>
          </a:bodyPr>
          <a:lstStyle/>
          <a:p>
            <a:pPr marL="0" lvl="0" indent="0">
              <a:spcBef>
                <a:spcPts val="1000"/>
              </a:spcBef>
              <a:buFont typeface="Arial" panose="020B0604020202020204" pitchFamily="34" charset="0"/>
            </a:pPr>
            <a:r>
              <a:rPr lang="en-US" dirty="0"/>
              <a:t>Title</a:t>
            </a:r>
          </a:p>
        </p:txBody>
      </p:sp>
      <p:sp>
        <p:nvSpPr>
          <p:cNvPr id="4" name="Text Field">
            <a:extLst>
              <a:ext uri="{FF2B5EF4-FFF2-40B4-BE49-F238E27FC236}">
                <a16:creationId xmlns:a16="http://schemas.microsoft.com/office/drawing/2014/main" id="{E46619B6-A626-4CDA-96E2-B94F4637C628}"/>
              </a:ext>
            </a:extLst>
          </p:cNvPr>
          <p:cNvSpPr>
            <a:spLocks noGrp="1"/>
          </p:cNvSpPr>
          <p:nvPr>
            <p:ph type="body" idx="1"/>
          </p:nvPr>
        </p:nvSpPr>
        <p:spPr>
          <a:xfrm>
            <a:off x="768875" y="1830234"/>
            <a:ext cx="10671048" cy="4276880"/>
          </a:xfrm>
          <a:prstGeom prst="rect">
            <a:avLst/>
          </a:prstGeom>
          <a:noFill/>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Slide Number">
            <a:extLst>
              <a:ext uri="{FF2B5EF4-FFF2-40B4-BE49-F238E27FC236}">
                <a16:creationId xmlns:a16="http://schemas.microsoft.com/office/drawing/2014/main" id="{08A3F6CD-49F4-D74B-8C7F-D6CA71EFB13B}"/>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
        <p:nvSpPr>
          <p:cNvPr id="18" name="Footer">
            <a:extLst>
              <a:ext uri="{FF2B5EF4-FFF2-40B4-BE49-F238E27FC236}">
                <a16:creationId xmlns:a16="http://schemas.microsoft.com/office/drawing/2014/main" id="{8E003242-6B91-1949-A5CA-15BA57A045C9}"/>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a:t>Copyright © 2020, Oracle and/or its affiliates  |  Confidential: Internal/Restricted/Highly Restricted</a:t>
            </a:r>
            <a:endParaRPr lang="en-US" dirty="0"/>
          </a:p>
        </p:txBody>
      </p:sp>
      <p:sp>
        <p:nvSpPr>
          <p:cNvPr id="20" name="Date">
            <a:extLst>
              <a:ext uri="{FF2B5EF4-FFF2-40B4-BE49-F238E27FC236}">
                <a16:creationId xmlns:a16="http://schemas.microsoft.com/office/drawing/2014/main" id="{65BA88F5-EF53-415B-8446-19188BE675D3}"/>
              </a:ext>
            </a:extLst>
          </p:cNvPr>
          <p:cNvSpPr>
            <a:spLocks noGrp="1"/>
          </p:cNvSpPr>
          <p:nvPr>
            <p:ph type="dt" sz="half" idx="2"/>
          </p:nvPr>
        </p:nvSpPr>
        <p:spPr>
          <a:xfrm>
            <a:off x="6873138" y="6425604"/>
            <a:ext cx="2743200" cy="363500"/>
          </a:xfrm>
          <a:prstGeom prst="rect">
            <a:avLst/>
          </a:prstGeom>
        </p:spPr>
        <p:txBody>
          <a:bodyPr vert="horz" lIns="0" tIns="0" rIns="0" bIns="0" rtlCol="0" anchor="ctr"/>
          <a:lstStyle>
            <a:lvl1pPr>
              <a:defRPr lang="en-US" sz="1000" smtClean="0">
                <a:solidFill>
                  <a:srgbClr val="8B8580"/>
                </a:solidFill>
              </a:defRPr>
            </a:lvl1pPr>
          </a:lstStyle>
          <a:p>
            <a:r>
              <a:rPr lang="en-US"/>
              <a:t>[Date]</a:t>
            </a:r>
            <a:endParaRPr lang="en-US" dirty="0"/>
          </a:p>
        </p:txBody>
      </p:sp>
    </p:spTree>
    <p:extLst>
      <p:ext uri="{BB962C8B-B14F-4D97-AF65-F5344CB8AC3E}">
        <p14:creationId xmlns:p14="http://schemas.microsoft.com/office/powerpoint/2010/main" val="3632300099"/>
      </p:ext>
    </p:extLst>
  </p:cSld>
  <p:clrMap bg1="lt1" tx1="dk1" bg2="lt2" tx2="dk2" accent1="accent1" accent2="accent2" accent3="accent3" accent4="accent4" accent5="accent5" accent6="accent6" hlink="hlink" folHlink="folHlink"/>
  <p:sldLayoutIdLst>
    <p:sldLayoutId id="2147483745" r:id="rId1"/>
    <p:sldLayoutId id="2147483904" r:id="rId2"/>
    <p:sldLayoutId id="2147483898" r:id="rId3"/>
    <p:sldLayoutId id="2147483905" r:id="rId4"/>
    <p:sldLayoutId id="2147483746" r:id="rId5"/>
    <p:sldLayoutId id="2147483893" r:id="rId6"/>
    <p:sldLayoutId id="2147483814" r:id="rId7"/>
    <p:sldLayoutId id="2147483906" r:id="rId8"/>
    <p:sldLayoutId id="2147483749" r:id="rId9"/>
    <p:sldLayoutId id="2147483908" r:id="rId10"/>
    <p:sldLayoutId id="2147483750" r:id="rId11"/>
    <p:sldLayoutId id="2147483946" r:id="rId12"/>
    <p:sldLayoutId id="2147483779" r:id="rId13"/>
    <p:sldLayoutId id="2147483947" r:id="rId14"/>
    <p:sldLayoutId id="2147483751" r:id="rId15"/>
    <p:sldLayoutId id="2147483945" r:id="rId16"/>
    <p:sldLayoutId id="2147483752" r:id="rId17"/>
    <p:sldLayoutId id="2147483912" r:id="rId18"/>
    <p:sldLayoutId id="2147483753" r:id="rId19"/>
    <p:sldLayoutId id="2147483913" r:id="rId20"/>
    <p:sldLayoutId id="2147483756" r:id="rId21"/>
    <p:sldLayoutId id="2147483914" r:id="rId22"/>
    <p:sldLayoutId id="2147483754" r:id="rId23"/>
    <p:sldLayoutId id="2147483915" r:id="rId24"/>
    <p:sldLayoutId id="2147483778" r:id="rId25"/>
    <p:sldLayoutId id="2147483916" r:id="rId26"/>
    <p:sldLayoutId id="2147483917" r:id="rId27"/>
    <p:sldLayoutId id="2147483928" r:id="rId28"/>
    <p:sldLayoutId id="2147483774" r:id="rId29"/>
    <p:sldLayoutId id="2147483919" r:id="rId30"/>
    <p:sldLayoutId id="2147483922" r:id="rId31"/>
    <p:sldLayoutId id="2147483929" r:id="rId32"/>
    <p:sldLayoutId id="2147483920" r:id="rId33"/>
    <p:sldLayoutId id="2147483930" r:id="rId34"/>
    <p:sldLayoutId id="2147483931" r:id="rId35"/>
    <p:sldLayoutId id="2147483932" r:id="rId36"/>
    <p:sldLayoutId id="2147483936" r:id="rId37"/>
    <p:sldLayoutId id="2147483937" r:id="rId38"/>
    <p:sldLayoutId id="2147483933" r:id="rId39"/>
    <p:sldLayoutId id="2147483935" r:id="rId40"/>
    <p:sldLayoutId id="2147483938" r:id="rId41"/>
    <p:sldLayoutId id="2147483939" r:id="rId42"/>
    <p:sldLayoutId id="2147483761" r:id="rId43"/>
    <p:sldLayoutId id="2147483940" r:id="rId44"/>
    <p:sldLayoutId id="2147483781" r:id="rId45"/>
    <p:sldLayoutId id="2147483941" r:id="rId46"/>
    <p:sldLayoutId id="2147483762" r:id="rId47"/>
    <p:sldLayoutId id="2147483942" r:id="rId48"/>
    <p:sldLayoutId id="2147483766" r:id="rId49"/>
    <p:sldLayoutId id="2147483894" r:id="rId50"/>
    <p:sldLayoutId id="2147483769" r:id="rId51"/>
    <p:sldLayoutId id="2147483895" r:id="rId52"/>
    <p:sldLayoutId id="2147483768" r:id="rId53"/>
    <p:sldLayoutId id="2147483897" r:id="rId54"/>
    <p:sldLayoutId id="2147483763" r:id="rId55"/>
    <p:sldLayoutId id="2147483943" r:id="rId56"/>
    <p:sldLayoutId id="2147483744" r:id="rId57"/>
    <p:sldLayoutId id="2147483944" r:id="rId58"/>
    <p:sldLayoutId id="2147483742" r:id="rId59"/>
    <p:sldLayoutId id="2147483960" r:id="rId60"/>
    <p:sldLayoutId id="2147484012" r:id="rId61"/>
    <p:sldLayoutId id="2147484013" r:id="rId62"/>
    <p:sldLayoutId id="2147484014" r:id="rId6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p:txStyles>
    <p:titleStyle>
      <a:lvl1pPr algn="l" defTabSz="914400" rtl="0" eaLnBrk="1" latinLnBrk="0" hangingPunct="1">
        <a:lnSpc>
          <a:spcPct val="95000"/>
        </a:lnSpc>
        <a:spcBef>
          <a:spcPct val="0"/>
        </a:spcBef>
        <a:buNone/>
        <a:defRPr lang="en-US" sz="2400" b="1" i="0" kern="1200" baseline="0" dirty="0">
          <a:solidFill>
            <a:schemeClr val="tx1"/>
          </a:solidFill>
          <a:latin typeface="+mn-lt"/>
          <a:ea typeface="+mn-ea"/>
          <a:cs typeface="+mj-cs"/>
        </a:defRPr>
      </a:lvl1pPr>
    </p:titleStyle>
    <p:bodyStyle>
      <a:lvl1pPr marL="0" marR="0" indent="0" algn="l" defTabSz="914400" rtl="0" eaLnBrk="1" fontAlgn="auto" latinLnBrk="0" hangingPunct="1">
        <a:lnSpc>
          <a:spcPct val="95000"/>
        </a:lnSpc>
        <a:spcBef>
          <a:spcPts val="600"/>
        </a:spcBef>
        <a:spcAft>
          <a:spcPts val="0"/>
        </a:spcAft>
        <a:buClrTx/>
        <a:buSzTx/>
        <a:buFont typeface="System Font Regular"/>
        <a:buNone/>
        <a:tabLst/>
        <a:defRPr sz="1800" b="0" i="0" kern="1200">
          <a:solidFill>
            <a:schemeClr val="tx1"/>
          </a:solidFill>
          <a:latin typeface="+mn-lt"/>
          <a:ea typeface="+mn-ea"/>
          <a:cs typeface="Oracle Sans" panose="020B0503020204020204" pitchFamily="34" charset="0"/>
        </a:defRPr>
      </a:lvl1pPr>
      <a:lvl2pPr marL="365760" marR="0" indent="-182880" algn="l" defTabSz="914400" rtl="0" eaLnBrk="1" fontAlgn="auto" latinLnBrk="0" hangingPunct="1">
        <a:lnSpc>
          <a:spcPct val="95000"/>
        </a:lnSpc>
        <a:spcBef>
          <a:spcPts val="600"/>
        </a:spcBef>
        <a:spcAft>
          <a:spcPts val="0"/>
        </a:spcAft>
        <a:buClrTx/>
        <a:buSzPct val="100000"/>
        <a:buFont typeface="Arial" panose="020B0604020202020204" pitchFamily="34" charset="0"/>
        <a:buChar char="•"/>
        <a:tabLst/>
        <a:defRPr sz="1800" b="0" i="0" kern="1200">
          <a:solidFill>
            <a:schemeClr val="tx1"/>
          </a:solidFill>
          <a:latin typeface="+mn-lt"/>
          <a:ea typeface="+mn-ea"/>
          <a:cs typeface="Oracle Sans" panose="020B0503020204020204" pitchFamily="34" charset="0"/>
        </a:defRPr>
      </a:lvl2pPr>
      <a:lvl3pPr marL="731520" marR="0" indent="-182880" algn="l" defTabSz="914400" rtl="0" eaLnBrk="1" fontAlgn="auto" latinLnBrk="0" hangingPunct="1">
        <a:lnSpc>
          <a:spcPct val="95000"/>
        </a:lnSpc>
        <a:spcBef>
          <a:spcPts val="400"/>
        </a:spcBef>
        <a:spcAft>
          <a:spcPts val="0"/>
        </a:spcAft>
        <a:buClrTx/>
        <a:buSzPct val="120000"/>
        <a:buFont typeface="System Font Regular"/>
        <a:buChar char="-"/>
        <a:tabLst/>
        <a:defRPr sz="1600" kern="1200">
          <a:solidFill>
            <a:schemeClr val="tx1"/>
          </a:solidFill>
          <a:latin typeface="Oracle Sans Light" panose="020B0403020204020204" pitchFamily="34" charset="0"/>
          <a:ea typeface="+mn-ea"/>
          <a:cs typeface="Oracle Sans Light" panose="020B0403020204020204" pitchFamily="34" charset="0"/>
        </a:defRPr>
      </a:lvl3pPr>
      <a:lvl4pPr marL="1097280" marR="0" indent="-182880" algn="l" defTabSz="914400" rtl="0" eaLnBrk="1" fontAlgn="auto" latinLnBrk="0" hangingPunct="1">
        <a:lnSpc>
          <a:spcPct val="95000"/>
        </a:lnSpc>
        <a:spcBef>
          <a:spcPts val="400"/>
        </a:spcBef>
        <a:spcAft>
          <a:spcPts val="0"/>
        </a:spcAft>
        <a:buClrTx/>
        <a:buSzPct val="100000"/>
        <a:buFont typeface="System Font Regular"/>
        <a:buChar char="◦"/>
        <a:tabLst/>
        <a:defRPr sz="1400" kern="1200">
          <a:solidFill>
            <a:schemeClr val="tx1"/>
          </a:solidFill>
          <a:latin typeface="Oracle Sans Light" panose="020B0403020204020204" pitchFamily="34" charset="0"/>
          <a:ea typeface="+mn-ea"/>
          <a:cs typeface="Oracle Sans Light" panose="020B0403020204020204" pitchFamily="34" charset="0"/>
        </a:defRPr>
      </a:lvl4pPr>
      <a:lvl5pPr marL="1463040" marR="0" indent="-182880" algn="l" defTabSz="914400" rtl="0" eaLnBrk="1" fontAlgn="auto" latinLnBrk="0" hangingPunct="1">
        <a:lnSpc>
          <a:spcPct val="95000"/>
        </a:lnSpc>
        <a:spcBef>
          <a:spcPts val="400"/>
        </a:spcBef>
        <a:spcAft>
          <a:spcPts val="0"/>
        </a:spcAft>
        <a:buClrTx/>
        <a:buSzTx/>
        <a:buFont typeface="System Font Regular"/>
        <a:buChar char="•"/>
        <a:tabLst/>
        <a:defRPr sz="1200" kern="1200">
          <a:solidFill>
            <a:schemeClr val="tx1"/>
          </a:solidFill>
          <a:latin typeface="Oracle Sans Light" panose="020B0403020204020204" pitchFamily="34" charset="0"/>
          <a:ea typeface="+mn-ea"/>
          <a:cs typeface="Oracle Sans Light" panose="020B0403020204020204" pitchFamily="34" charset="0"/>
        </a:defRPr>
      </a:lvl5pPr>
      <a:lvl6pPr marL="1828800" indent="-182880" algn="l" defTabSz="914400" rtl="0" eaLnBrk="1" latinLnBrk="0" hangingPunct="1">
        <a:lnSpc>
          <a:spcPct val="95000"/>
        </a:lnSpc>
        <a:spcBef>
          <a:spcPts val="400"/>
        </a:spcBef>
        <a:spcAft>
          <a:spcPts val="0"/>
        </a:spcAft>
        <a:buSzPct val="120000"/>
        <a:buFont typeface="System Font Regular"/>
        <a:buChar char="-"/>
        <a:defRPr sz="1200" b="0" i="0" kern="1200">
          <a:solidFill>
            <a:schemeClr val="tx1"/>
          </a:solidFill>
          <a:latin typeface="Oracle Sans Light" panose="020B0403020204020204" pitchFamily="34" charset="0"/>
          <a:ea typeface="+mn-ea"/>
          <a:cs typeface="Oracle Sans Light" panose="020B0403020204020204" pitchFamily="34" charset="0"/>
        </a:defRPr>
      </a:lvl6pPr>
      <a:lvl7pPr marL="2194560" indent="-182880" algn="l" defTabSz="914400" rtl="0" eaLnBrk="1" latinLnBrk="0" hangingPunct="1">
        <a:lnSpc>
          <a:spcPct val="95000"/>
        </a:lnSpc>
        <a:spcBef>
          <a:spcPts val="400"/>
        </a:spcBef>
        <a:spcAft>
          <a:spcPts val="0"/>
        </a:spcAft>
        <a:buFont typeface="System Font Regular"/>
        <a:buChar char="◦"/>
        <a:defRPr sz="1200" b="0" i="0" kern="1200">
          <a:solidFill>
            <a:schemeClr val="tx1"/>
          </a:solidFill>
          <a:latin typeface="Oracle Sans Light" panose="020B0403020204020204" pitchFamily="34" charset="0"/>
          <a:ea typeface="+mn-ea"/>
          <a:cs typeface="Oracle Sans Light" panose="020B0403020204020204" pitchFamily="34" charset="0"/>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orient="horz" pos="1152" userDrawn="1">
          <p15:clr>
            <a:srgbClr val="F26B43"/>
          </p15:clr>
        </p15:guide>
        <p15:guide id="4" orient="horz" pos="3852" userDrawn="1">
          <p15:clr>
            <a:srgbClr val="F26B43"/>
          </p15:clr>
        </p15:guide>
        <p15:guide id="5" pos="480" userDrawn="1">
          <p15:clr>
            <a:srgbClr val="F26B43"/>
          </p15:clr>
        </p15:guide>
        <p15:guide id="6" orient="horz" pos="795"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1.xml"/></Relationships>
</file>

<file path=ppt/slides/_rels/slide35.xml.rels><?xml version="1.0" encoding="UTF-8" standalone="yes"?>
<Relationships xmlns="http://schemas.openxmlformats.org/package/2006/relationships"><Relationship Id="rId3" Type="http://schemas.openxmlformats.org/officeDocument/2006/relationships/hyperlink" Target="https://docs.oracle.com/en/database/oracle/oracle-database/20/jjucp/optimizing-ucp-behavior.html#GUID-FFCAB66D-45B3-4D7B-991B-40F1480630FD" TargetMode="External"/><Relationship Id="rId2" Type="http://schemas.openxmlformats.org/officeDocument/2006/relationships/notesSlide" Target="../notesSlides/notesSlide23.xml"/><Relationship Id="rId1" Type="http://schemas.openxmlformats.org/officeDocument/2006/relationships/slideLayout" Target="../slideLayouts/slideLayout3.xml"/><Relationship Id="rId4" Type="http://schemas.openxmlformats.org/officeDocument/2006/relationships/hyperlink" Target="https://docs.oracle.com/en/database/oracle/oracle-database/20/jjucp/caching-sql-statements.html#GUID-D3E63627-6FA4-455B-AC0F-C6CF538AA3D4"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3.xml"/></Relationships>
</file>

<file path=ppt/slides/_rels/slide39.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7.xml"/></Relationships>
</file>

<file path=ppt/slides/_rels/slide40.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hyperlink" Target="https://docs.oracle.com/en/database/oracle/oracle-database/20/jajdb/oracle/sql/json/package-summary.html" TargetMode="External"/><Relationship Id="rId7" Type="http://schemas.openxmlformats.org/officeDocument/2006/relationships/hyperlink" Target="https://www.oracle.com/database/technologies/appdev/json.html" TargetMode="External"/><Relationship Id="rId2" Type="http://schemas.openxmlformats.org/officeDocument/2006/relationships/notesSlide" Target="../notesSlides/notesSlide24.xml"/><Relationship Id="rId1" Type="http://schemas.openxmlformats.org/officeDocument/2006/relationships/slideLayout" Target="../slideLayouts/slideLayout63.xml"/><Relationship Id="rId6" Type="http://schemas.openxmlformats.org/officeDocument/2006/relationships/hyperlink" Target="https://github.com/oracle/json-in-db/tree/master/Presentations/jdbc-json.pptx" TargetMode="External"/><Relationship Id="rId5" Type="http://schemas.openxmlformats.org/officeDocument/2006/relationships/hyperlink" Target="https://github.com/oracle/json-in-db/tree/master/JdbcExamples/" TargetMode="External"/><Relationship Id="rId4" Type="http://schemas.openxmlformats.org/officeDocument/2006/relationships/hyperlink" Target="https://blogs.oracle.com/jsondb/how-to-get-an-oracle-20c-preview-release-on-the-oracle-cloud-and-how-to-connect-to-it-with-sql-developer" TargetMode="Externa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E4D331-311C-2A4A-8D80-4C7ABB0B3B6E}"/>
              </a:ext>
            </a:extLst>
          </p:cNvPr>
          <p:cNvSpPr>
            <a:spLocks noGrp="1"/>
          </p:cNvSpPr>
          <p:nvPr>
            <p:ph type="ctrTitle"/>
          </p:nvPr>
        </p:nvSpPr>
        <p:spPr/>
        <p:txBody>
          <a:bodyPr/>
          <a:lstStyle/>
          <a:p>
            <a:r>
              <a:rPr lang="en-US" dirty="0"/>
              <a:t>JSON + JDBC</a:t>
            </a:r>
            <a:endParaRPr lang="en-US" dirty="0">
              <a:effectLst/>
            </a:endParaRPr>
          </a:p>
        </p:txBody>
      </p:sp>
      <p:sp>
        <p:nvSpPr>
          <p:cNvPr id="3" name="Text Placeholder 2">
            <a:extLst>
              <a:ext uri="{FF2B5EF4-FFF2-40B4-BE49-F238E27FC236}">
                <a16:creationId xmlns:a16="http://schemas.microsoft.com/office/drawing/2014/main" id="{F80835E7-C183-BD42-ACA5-CA6AEAA976A6}"/>
              </a:ext>
            </a:extLst>
          </p:cNvPr>
          <p:cNvSpPr>
            <a:spLocks noGrp="1"/>
          </p:cNvSpPr>
          <p:nvPr>
            <p:ph type="body" sz="quarter" idx="33"/>
          </p:nvPr>
        </p:nvSpPr>
        <p:spPr/>
        <p:txBody>
          <a:bodyPr/>
          <a:lstStyle/>
          <a:p>
            <a:r>
              <a:rPr lang="en-US" dirty="0"/>
              <a:t>An overview and demonstration of the JSON facilities in JDBC 20c</a:t>
            </a:r>
          </a:p>
        </p:txBody>
      </p:sp>
      <p:sp>
        <p:nvSpPr>
          <p:cNvPr id="4" name="Text Placeholder 3">
            <a:extLst>
              <a:ext uri="{FF2B5EF4-FFF2-40B4-BE49-F238E27FC236}">
                <a16:creationId xmlns:a16="http://schemas.microsoft.com/office/drawing/2014/main" id="{04A67259-1A0B-3147-B172-BD553DC56CFB}"/>
              </a:ext>
            </a:extLst>
          </p:cNvPr>
          <p:cNvSpPr>
            <a:spLocks noGrp="1"/>
          </p:cNvSpPr>
          <p:nvPr>
            <p:ph type="body" sz="quarter" idx="35"/>
          </p:nvPr>
        </p:nvSpPr>
        <p:spPr>
          <a:xfrm>
            <a:off x="1018030" y="4346423"/>
            <a:ext cx="5077970" cy="266291"/>
          </a:xfrm>
        </p:spPr>
        <p:txBody>
          <a:bodyPr/>
          <a:lstStyle/>
          <a:p>
            <a:r>
              <a:rPr lang="en-US" dirty="0"/>
              <a:t>Josh Spiegel</a:t>
            </a:r>
          </a:p>
        </p:txBody>
      </p:sp>
    </p:spTree>
    <p:extLst>
      <p:ext uri="{BB962C8B-B14F-4D97-AF65-F5344CB8AC3E}">
        <p14:creationId xmlns:p14="http://schemas.microsoft.com/office/powerpoint/2010/main" val="16535140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US" dirty="0"/>
              <a:t>The Java API for JSON in JDBC</a:t>
            </a:r>
          </a:p>
        </p:txBody>
      </p:sp>
      <p:sp>
        <p:nvSpPr>
          <p:cNvPr id="4" name="Content Placeholder 3">
            <a:extLst>
              <a:ext uri="{FF2B5EF4-FFF2-40B4-BE49-F238E27FC236}">
                <a16:creationId xmlns:a16="http://schemas.microsoft.com/office/drawing/2014/main" id="{50FEE007-EEA3-784C-8AC8-CEE1E2A26F37}"/>
              </a:ext>
            </a:extLst>
          </p:cNvPr>
          <p:cNvSpPr>
            <a:spLocks noGrp="1"/>
          </p:cNvSpPr>
          <p:nvPr>
            <p:ph idx="1"/>
          </p:nvPr>
        </p:nvSpPr>
        <p:spPr>
          <a:xfrm>
            <a:off x="766871" y="1830032"/>
            <a:ext cx="10671048" cy="4723167"/>
          </a:xfrm>
        </p:spPr>
        <p:txBody>
          <a:bodyPr/>
          <a:lstStyle/>
          <a:p>
            <a:pPr marL="285750" indent="-285750">
              <a:buFont typeface="Arial" panose="020B0604020202020204" pitchFamily="34" charset="0"/>
              <a:buChar char="•"/>
            </a:pPr>
            <a:r>
              <a:rPr lang="en-US" sz="2000" dirty="0"/>
              <a:t>Facilities to read, write, and modify JSON type values from Java</a:t>
            </a:r>
            <a:br>
              <a:rPr lang="en-US" sz="2000" dirty="0"/>
            </a:br>
            <a:endParaRPr lang="en-US" dirty="0"/>
          </a:p>
          <a:p>
            <a:pPr marL="285750" indent="-285750">
              <a:buFont typeface="Arial" panose="020B0604020202020204" pitchFamily="34" charset="0"/>
              <a:buChar char="•"/>
            </a:pPr>
            <a:r>
              <a:rPr lang="en-US" sz="2000" dirty="0"/>
              <a:t>Features</a:t>
            </a:r>
          </a:p>
          <a:p>
            <a:pPr marL="651510" lvl="1" indent="-285750"/>
            <a:r>
              <a:rPr lang="en-US" dirty="0"/>
              <a:t>Mutable tree/object model </a:t>
            </a:r>
          </a:p>
          <a:p>
            <a:pPr marL="651510" lvl="1" indent="-285750"/>
            <a:r>
              <a:rPr lang="en-US" dirty="0"/>
              <a:t>Event-based parser and generator</a:t>
            </a:r>
          </a:p>
          <a:p>
            <a:pPr marL="651510" lvl="1" indent="-285750"/>
            <a:r>
              <a:rPr lang="en-US" dirty="0"/>
              <a:t>Access to extended SQL/JSON types (TIMESTAMP, DATE, etc.)</a:t>
            </a:r>
          </a:p>
          <a:p>
            <a:pPr marL="651510" lvl="1" indent="-285750"/>
            <a:r>
              <a:rPr lang="en-US" dirty="0"/>
              <a:t>Supports both JSON text and OSON</a:t>
            </a:r>
          </a:p>
          <a:p>
            <a:pPr marL="651510" lvl="1" indent="-285750"/>
            <a:r>
              <a:rPr lang="en-US" dirty="0"/>
              <a:t>Optional integration with JSON-P / JSR-374</a:t>
            </a:r>
            <a:br>
              <a:rPr lang="en-US" dirty="0"/>
            </a:br>
            <a:endParaRPr lang="en-US" dirty="0"/>
          </a:p>
          <a:p>
            <a:pPr marL="285750" indent="-285750">
              <a:buFont typeface="Arial" panose="020B0604020202020204" pitchFamily="34" charset="0"/>
              <a:buChar char="•"/>
            </a:pPr>
            <a:r>
              <a:rPr lang="en-US" sz="2000" dirty="0"/>
              <a:t>Where is it?</a:t>
            </a:r>
          </a:p>
          <a:p>
            <a:pPr marL="651510" lvl="1" indent="-285750"/>
            <a:r>
              <a:rPr lang="en-US" b="1" dirty="0"/>
              <a:t>JAR: </a:t>
            </a:r>
            <a:r>
              <a:rPr lang="en-US" dirty="0"/>
              <a:t>ojdbc8.jar or ojdbc11.jar from database installation, OTN, or Maven Central Repository</a:t>
            </a:r>
            <a:br>
              <a:rPr lang="en-US" dirty="0"/>
            </a:br>
            <a:r>
              <a:rPr lang="en-US" sz="1200" i="1" dirty="0"/>
              <a:t>In 20.3 preview release period, it can only be obtained from database installation:</a:t>
            </a:r>
            <a:br>
              <a:rPr lang="en-US" sz="1200" i="1" dirty="0"/>
            </a:br>
            <a:r>
              <a:rPr lang="en-US" sz="1200" i="1" dirty="0"/>
              <a:t>/u01/app/oracle/product/20.0.0/dbhome_1/</a:t>
            </a:r>
            <a:r>
              <a:rPr lang="en-US" sz="1200" i="1" dirty="0" err="1"/>
              <a:t>jdbc</a:t>
            </a:r>
            <a:r>
              <a:rPr lang="en-US" sz="1200" i="1" dirty="0"/>
              <a:t>/lib/ojdbc8.jar</a:t>
            </a:r>
            <a:endParaRPr lang="en-US" dirty="0"/>
          </a:p>
          <a:p>
            <a:pPr marL="651510" lvl="1" indent="-285750"/>
            <a:r>
              <a:rPr lang="en-US" b="1" dirty="0"/>
              <a:t>Package: </a:t>
            </a:r>
            <a:r>
              <a:rPr lang="en-US" dirty="0">
                <a:latin typeface="Menlo" panose="020B0609030804020204" pitchFamily="49" charset="0"/>
                <a:ea typeface="Menlo" panose="020B0609030804020204" pitchFamily="49" charset="0"/>
                <a:cs typeface="Menlo" panose="020B0609030804020204" pitchFamily="49" charset="0"/>
              </a:rPr>
              <a:t>oracle.sql.json</a:t>
            </a:r>
            <a:endParaRPr lang="en-US" dirty="0"/>
          </a:p>
          <a:p>
            <a:pPr marL="651510" lvl="1" indent="-285750"/>
            <a:endParaRPr lang="en-US" dirty="0"/>
          </a:p>
          <a:p>
            <a:pPr marL="285750" indent="-285750"/>
            <a:endParaRPr lang="en-US" dirty="0"/>
          </a:p>
        </p:txBody>
      </p:sp>
      <p:sp>
        <p:nvSpPr>
          <p:cNvPr id="5" name="Footer Placeholder 4">
            <a:extLst>
              <a:ext uri="{FF2B5EF4-FFF2-40B4-BE49-F238E27FC236}">
                <a16:creationId xmlns:a16="http://schemas.microsoft.com/office/drawing/2014/main" id="{AE9B9F06-BE39-874C-960B-2307FC60A1FA}"/>
              </a:ext>
            </a:extLst>
          </p:cNvPr>
          <p:cNvSpPr>
            <a:spLocks noGrp="1"/>
          </p:cNvSpPr>
          <p:nvPr>
            <p:ph type="ftr" sz="quarter" idx="11"/>
          </p:nvPr>
        </p:nvSpPr>
        <p:spPr>
          <a:xfrm>
            <a:off x="1127759" y="6423978"/>
            <a:ext cx="5745379" cy="365125"/>
          </a:xfrm>
        </p:spPr>
        <p:txBody>
          <a:bodyPr/>
          <a:lstStyle/>
          <a:p>
            <a:r>
              <a:rPr lang="en-US" dirty="0"/>
              <a:t>Copyright © 2020, Oracle and/or its affiliates  </a:t>
            </a:r>
          </a:p>
        </p:txBody>
      </p:sp>
    </p:spTree>
    <p:extLst>
      <p:ext uri="{BB962C8B-B14F-4D97-AF65-F5344CB8AC3E}">
        <p14:creationId xmlns:p14="http://schemas.microsoft.com/office/powerpoint/2010/main" val="2604000562"/>
      </p:ext>
    </p:extLst>
  </p:cSld>
  <p:clrMapOvr>
    <a:masterClrMapping/>
  </p:clrMapOvr>
  <p:transition spd="med">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46A683-0FDD-1940-BB66-623FB65E3263}"/>
              </a:ext>
            </a:extLst>
          </p:cNvPr>
          <p:cNvSpPr>
            <a:spLocks noGrp="1"/>
          </p:cNvSpPr>
          <p:nvPr>
            <p:ph type="title"/>
          </p:nvPr>
        </p:nvSpPr>
        <p:spPr/>
        <p:txBody>
          <a:bodyPr/>
          <a:lstStyle/>
          <a:p>
            <a:r>
              <a:rPr lang="en-US" dirty="0"/>
              <a:t>Package: </a:t>
            </a:r>
            <a:r>
              <a:rPr lang="en-US" b="0" dirty="0">
                <a:latin typeface="Menlo" panose="020B0609030804020204" pitchFamily="49" charset="0"/>
                <a:ea typeface="Menlo" panose="020B0609030804020204" pitchFamily="49" charset="0"/>
                <a:cs typeface="Menlo" panose="020B0609030804020204" pitchFamily="49" charset="0"/>
              </a:rPr>
              <a:t>oracle.sql.json</a:t>
            </a:r>
          </a:p>
        </p:txBody>
      </p:sp>
      <p:sp>
        <p:nvSpPr>
          <p:cNvPr id="4" name="Slide Number Placeholder 3">
            <a:extLst>
              <a:ext uri="{FF2B5EF4-FFF2-40B4-BE49-F238E27FC236}">
                <a16:creationId xmlns:a16="http://schemas.microsoft.com/office/drawing/2014/main" id="{507EE241-3477-8441-9EB6-4CCD263F6C63}"/>
              </a:ext>
            </a:extLst>
          </p:cNvPr>
          <p:cNvSpPr>
            <a:spLocks noGrp="1"/>
          </p:cNvSpPr>
          <p:nvPr>
            <p:ph type="sldNum" sz="quarter" idx="12"/>
          </p:nvPr>
        </p:nvSpPr>
        <p:spPr/>
        <p:txBody>
          <a:bodyPr/>
          <a:lstStyle/>
          <a:p>
            <a:fld id="{345D60D9-5372-5F40-9443-0F9AE5BDC3C8}" type="slidenum">
              <a:rPr lang="en-US" smtClean="0"/>
              <a:pPr/>
              <a:t>11</a:t>
            </a:fld>
            <a:endParaRPr lang="en-US" dirty="0"/>
          </a:p>
        </p:txBody>
      </p:sp>
      <p:sp>
        <p:nvSpPr>
          <p:cNvPr id="5" name="Footer Placeholder 4">
            <a:extLst>
              <a:ext uri="{FF2B5EF4-FFF2-40B4-BE49-F238E27FC236}">
                <a16:creationId xmlns:a16="http://schemas.microsoft.com/office/drawing/2014/main" id="{A2415365-6B5E-434D-905F-4EEFFA19C0DF}"/>
              </a:ext>
            </a:extLst>
          </p:cNvPr>
          <p:cNvSpPr>
            <a:spLocks noGrp="1"/>
          </p:cNvSpPr>
          <p:nvPr>
            <p:ph type="ftr" sz="quarter" idx="11"/>
          </p:nvPr>
        </p:nvSpPr>
        <p:spPr/>
        <p:txBody>
          <a:bodyPr/>
          <a:lstStyle/>
          <a:p>
            <a:r>
              <a:rPr lang="en-US" dirty="0"/>
              <a:t>Copyright © 2020, Oracle and/or its affiliates  </a:t>
            </a:r>
          </a:p>
        </p:txBody>
      </p:sp>
      <p:graphicFrame>
        <p:nvGraphicFramePr>
          <p:cNvPr id="7" name="Table 6">
            <a:extLst>
              <a:ext uri="{FF2B5EF4-FFF2-40B4-BE49-F238E27FC236}">
                <a16:creationId xmlns:a16="http://schemas.microsoft.com/office/drawing/2014/main" id="{EFDC9E0B-45FE-E849-AEDD-21392789562A}"/>
              </a:ext>
            </a:extLst>
          </p:cNvPr>
          <p:cNvGraphicFramePr>
            <a:graphicFrameLocks noGrp="1"/>
          </p:cNvGraphicFramePr>
          <p:nvPr>
            <p:extLst>
              <p:ext uri="{D42A27DB-BD31-4B8C-83A1-F6EECF244321}">
                <p14:modId xmlns:p14="http://schemas.microsoft.com/office/powerpoint/2010/main" val="337912669"/>
              </p:ext>
            </p:extLst>
          </p:nvPr>
        </p:nvGraphicFramePr>
        <p:xfrm>
          <a:off x="1127759" y="1958639"/>
          <a:ext cx="7896830" cy="3837025"/>
        </p:xfrm>
        <a:graphic>
          <a:graphicData uri="http://schemas.openxmlformats.org/drawingml/2006/table">
            <a:tbl>
              <a:tblPr firstRow="1" bandRow="1">
                <a:tableStyleId>{F2DE63D5-997A-4646-A377-4702673A728D}</a:tableStyleId>
              </a:tblPr>
              <a:tblGrid>
                <a:gridCol w="2965380">
                  <a:extLst>
                    <a:ext uri="{9D8B030D-6E8A-4147-A177-3AD203B41FA5}">
                      <a16:colId xmlns:a16="http://schemas.microsoft.com/office/drawing/2014/main" val="3537140544"/>
                    </a:ext>
                  </a:extLst>
                </a:gridCol>
                <a:gridCol w="4931450">
                  <a:extLst>
                    <a:ext uri="{9D8B030D-6E8A-4147-A177-3AD203B41FA5}">
                      <a16:colId xmlns:a16="http://schemas.microsoft.com/office/drawing/2014/main" val="185809175"/>
                    </a:ext>
                  </a:extLst>
                </a:gridCol>
              </a:tblGrid>
              <a:tr h="503207">
                <a:tc>
                  <a:txBody>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lang="en-US" sz="1600" b="1" dirty="0">
                          <a:ln>
                            <a:solidFill>
                              <a:sysClr val="windowText" lastClr="000000"/>
                            </a:solidFill>
                          </a:ln>
                          <a:solidFill>
                            <a:schemeClr val="tx1"/>
                          </a:solidFill>
                        </a:rPr>
                        <a:t> </a:t>
                      </a:r>
                      <a:r>
                        <a:rPr lang="en-US" sz="1600" b="1" dirty="0">
                          <a:solidFill>
                            <a:schemeClr val="tx1"/>
                          </a:solidFill>
                        </a:rPr>
                        <a:t>Description</a:t>
                      </a:r>
                      <a:endParaRPr lang="en-US" sz="1600" b="1" dirty="0">
                        <a:ln>
                          <a:solidFill>
                            <a:sysClr val="windowText" lastClr="000000"/>
                          </a:solidFill>
                        </a:ln>
                        <a:solidFill>
                          <a:schemeClr val="tx1"/>
                        </a:solidFill>
                      </a:endParaRPr>
                    </a:p>
                  </a:txBody>
                  <a:tcPr anchor="ctr">
                    <a:lnL w="12700" cap="flat" cmpd="sng" algn="ctr">
                      <a:solidFill>
                        <a:schemeClr val="accent3"/>
                      </a:solidFill>
                      <a:prstDash val="solid"/>
                      <a:round/>
                      <a:headEnd type="none" w="med" len="med"/>
                      <a:tailEnd type="none" w="med" len="med"/>
                    </a:lnL>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solidFill>
                      <a:schemeClr val="accent3">
                        <a:lumMod val="40000"/>
                        <a:lumOff val="60000"/>
                      </a:schemeClr>
                    </a:solidFill>
                  </a:tcPr>
                </a:tc>
                <a:tc>
                  <a:txBody>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lang="en-US" sz="1600" b="1" dirty="0">
                          <a:solidFill>
                            <a:schemeClr val="tx1"/>
                          </a:solidFill>
                        </a:rPr>
                        <a:t>Classes/interfaces</a:t>
                      </a:r>
                    </a:p>
                  </a:txBody>
                  <a:tcPr anchor="ctr">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solidFill>
                      <a:schemeClr val="accent3">
                        <a:lumMod val="40000"/>
                        <a:lumOff val="60000"/>
                      </a:schemeClr>
                    </a:solidFill>
                  </a:tcPr>
                </a:tc>
                <a:extLst>
                  <a:ext uri="{0D108BD9-81ED-4DB2-BD59-A6C34878D82A}">
                    <a16:rowId xmlns:a16="http://schemas.microsoft.com/office/drawing/2014/main" val="3051262463"/>
                  </a:ext>
                </a:extLst>
              </a:tr>
              <a:tr h="1764218">
                <a:tc>
                  <a:txBody>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lang="en-US" sz="1800" b="0" dirty="0"/>
                        <a:t> Tree model </a:t>
                      </a:r>
                    </a:p>
                  </a:txBody>
                  <a:tcPr marT="91440">
                    <a:lnL w="12700" cap="flat" cmpd="sng" algn="ctr">
                      <a:solidFill>
                        <a:schemeClr val="accent3"/>
                      </a:solidFill>
                      <a:prstDash val="solid"/>
                      <a:round/>
                      <a:headEnd type="none" w="med" len="med"/>
                      <a:tailEnd type="none" w="med" len="med"/>
                    </a:lnL>
                    <a:lnT w="12700" cap="flat" cmpd="sng" algn="ctr">
                      <a:solidFill>
                        <a:schemeClr val="accent3"/>
                      </a:solidFill>
                      <a:prstDash val="solid"/>
                      <a:round/>
                      <a:headEnd type="none" w="med" len="med"/>
                      <a:tailEnd type="none" w="med" len="med"/>
                    </a:lnT>
                    <a:lnB w="12700" cap="flat" cmpd="sng" algn="ctr">
                      <a:solidFill>
                        <a:schemeClr val="accent3"/>
                      </a:solidFill>
                      <a:prstDash val="sysDot"/>
                      <a:round/>
                      <a:headEnd type="none" w="med" len="med"/>
                      <a:tailEnd type="none" w="med" len="med"/>
                    </a:lnB>
                  </a:tcPr>
                </a:tc>
                <a:tc>
                  <a:txBody>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lang="en-US" sz="1400" u="none" strike="noStrike" dirty="0">
                          <a:effectLst/>
                          <a:latin typeface="Menlo" panose="020B0609030804020204" pitchFamily="49" charset="0"/>
                          <a:ea typeface="Menlo" panose="020B0609030804020204" pitchFamily="49" charset="0"/>
                          <a:cs typeface="Menlo" panose="020B0609030804020204" pitchFamily="49" charset="0"/>
                        </a:rPr>
                        <a:t>OracleJsonObject</a:t>
                      </a:r>
                      <a:br>
                        <a:rPr lang="en-US" sz="1400" u="none" strike="noStrike" dirty="0">
                          <a:effectLst/>
                          <a:latin typeface="Menlo" panose="020B0609030804020204" pitchFamily="49" charset="0"/>
                          <a:ea typeface="Menlo" panose="020B0609030804020204" pitchFamily="49" charset="0"/>
                          <a:cs typeface="Menlo" panose="020B0609030804020204" pitchFamily="49" charset="0"/>
                        </a:rPr>
                      </a:br>
                      <a:r>
                        <a:rPr lang="en-US" sz="1400" u="none" strike="noStrike" dirty="0">
                          <a:effectLst/>
                          <a:latin typeface="Menlo" panose="020B0609030804020204" pitchFamily="49" charset="0"/>
                          <a:ea typeface="Menlo" panose="020B0609030804020204" pitchFamily="49" charset="0"/>
                          <a:cs typeface="Menlo" panose="020B0609030804020204" pitchFamily="49" charset="0"/>
                        </a:rPr>
                        <a:t>OracleJsonArray</a:t>
                      </a:r>
                      <a:br>
                        <a:rPr lang="en-US" sz="1400" dirty="0">
                          <a:latin typeface="Menlo" panose="020B0609030804020204" pitchFamily="49" charset="0"/>
                          <a:ea typeface="Menlo" panose="020B0609030804020204" pitchFamily="49" charset="0"/>
                          <a:cs typeface="Menlo" panose="020B0609030804020204" pitchFamily="49" charset="0"/>
                        </a:rPr>
                      </a:br>
                      <a:r>
                        <a:rPr lang="en-US" sz="1400" u="none" strike="noStrike" dirty="0">
                          <a:effectLst/>
                          <a:latin typeface="Menlo" panose="020B0609030804020204" pitchFamily="49" charset="0"/>
                          <a:ea typeface="Menlo" panose="020B0609030804020204" pitchFamily="49" charset="0"/>
                          <a:cs typeface="Menlo" panose="020B0609030804020204" pitchFamily="49" charset="0"/>
                        </a:rPr>
                        <a:t>OracleJsonString</a:t>
                      </a:r>
                      <a:br>
                        <a:rPr lang="en-US" sz="1400" u="none" strike="noStrike" dirty="0">
                          <a:effectLst/>
                          <a:latin typeface="Menlo" panose="020B0609030804020204" pitchFamily="49" charset="0"/>
                          <a:ea typeface="Menlo" panose="020B0609030804020204" pitchFamily="49" charset="0"/>
                          <a:cs typeface="Menlo" panose="020B0609030804020204" pitchFamily="49" charset="0"/>
                        </a:rPr>
                      </a:br>
                      <a:r>
                        <a:rPr lang="en-US" sz="1400" u="none" strike="noStrike" dirty="0">
                          <a:effectLst/>
                          <a:latin typeface="Menlo" panose="020B0609030804020204" pitchFamily="49" charset="0"/>
                          <a:ea typeface="Menlo" panose="020B0609030804020204" pitchFamily="49" charset="0"/>
                          <a:cs typeface="Menlo" panose="020B0609030804020204" pitchFamily="49" charset="0"/>
                        </a:rPr>
                        <a:t>OracleJsonDecimal</a:t>
                      </a:r>
                      <a:br>
                        <a:rPr lang="en-US" sz="1400" u="none" strike="noStrike" dirty="0">
                          <a:effectLst/>
                          <a:latin typeface="Menlo" panose="020B0609030804020204" pitchFamily="49" charset="0"/>
                          <a:ea typeface="Menlo" panose="020B0609030804020204" pitchFamily="49" charset="0"/>
                          <a:cs typeface="Menlo" panose="020B0609030804020204" pitchFamily="49" charset="0"/>
                        </a:rPr>
                      </a:br>
                      <a:r>
                        <a:rPr lang="en-US" sz="1400" u="none" strike="noStrike" dirty="0">
                          <a:effectLst/>
                          <a:latin typeface="Menlo" panose="020B0609030804020204" pitchFamily="49" charset="0"/>
                          <a:ea typeface="Menlo" panose="020B0609030804020204" pitchFamily="49" charset="0"/>
                          <a:cs typeface="Menlo" panose="020B0609030804020204" pitchFamily="49" charset="0"/>
                        </a:rPr>
                        <a:t>OracleJsonDouble</a:t>
                      </a:r>
                      <a:br>
                        <a:rPr lang="en-US" sz="1400" u="none" strike="noStrike" dirty="0">
                          <a:effectLst/>
                          <a:latin typeface="Menlo" panose="020B0609030804020204" pitchFamily="49" charset="0"/>
                          <a:ea typeface="Menlo" panose="020B0609030804020204" pitchFamily="49" charset="0"/>
                          <a:cs typeface="Menlo" panose="020B0609030804020204" pitchFamily="49" charset="0"/>
                        </a:rPr>
                      </a:br>
                      <a:r>
                        <a:rPr lang="en-US" sz="1400" u="none" strike="noStrike" dirty="0">
                          <a:effectLst/>
                          <a:latin typeface="Menlo" panose="020B0609030804020204" pitchFamily="49" charset="0"/>
                          <a:ea typeface="Menlo" panose="020B0609030804020204" pitchFamily="49" charset="0"/>
                          <a:cs typeface="Menlo" panose="020B0609030804020204" pitchFamily="49" charset="0"/>
                        </a:rPr>
                        <a:t>OracleJsonTimestamp</a:t>
                      </a:r>
                      <a:br>
                        <a:rPr lang="en-US" sz="1400" u="none" strike="noStrike" dirty="0">
                          <a:effectLst/>
                          <a:latin typeface="Menlo" panose="020B0609030804020204" pitchFamily="49" charset="0"/>
                          <a:ea typeface="Menlo" panose="020B0609030804020204" pitchFamily="49" charset="0"/>
                          <a:cs typeface="Menlo" panose="020B0609030804020204" pitchFamily="49" charset="0"/>
                        </a:rPr>
                      </a:br>
                      <a:r>
                        <a:rPr lang="en-US" sz="1400" u="none" strike="noStrike" dirty="0">
                          <a:effectLst/>
                          <a:latin typeface="Menlo" panose="020B0609030804020204" pitchFamily="49" charset="0"/>
                          <a:ea typeface="Menlo" panose="020B0609030804020204" pitchFamily="49" charset="0"/>
                          <a:cs typeface="Menlo" panose="020B0609030804020204" pitchFamily="49" charset="0"/>
                        </a:rPr>
                        <a:t>OracleJsonBinary</a:t>
                      </a:r>
                      <a:br>
                        <a:rPr lang="en-US" sz="1400" dirty="0">
                          <a:latin typeface="Menlo" panose="020B0609030804020204" pitchFamily="49" charset="0"/>
                          <a:ea typeface="Menlo" panose="020B0609030804020204" pitchFamily="49" charset="0"/>
                          <a:cs typeface="Menlo" panose="020B0609030804020204" pitchFamily="49" charset="0"/>
                        </a:rPr>
                      </a:br>
                      <a:r>
                        <a:rPr lang="en-US" sz="1400" u="none" strike="noStrike" dirty="0">
                          <a:effectLst/>
                          <a:latin typeface="Menlo" panose="020B0609030804020204" pitchFamily="49" charset="0"/>
                          <a:ea typeface="Menlo" panose="020B0609030804020204" pitchFamily="49" charset="0"/>
                          <a:cs typeface="Menlo" panose="020B0609030804020204" pitchFamily="49" charset="0"/>
                        </a:rPr>
                        <a:t>OracleJsonIntervalDS</a:t>
                      </a:r>
                      <a:br>
                        <a:rPr lang="en-US" sz="1400" u="none" strike="noStrike" dirty="0">
                          <a:effectLst/>
                          <a:latin typeface="Menlo" panose="020B0609030804020204" pitchFamily="49" charset="0"/>
                          <a:ea typeface="Menlo" panose="020B0609030804020204" pitchFamily="49" charset="0"/>
                          <a:cs typeface="Menlo" panose="020B0609030804020204" pitchFamily="49" charset="0"/>
                        </a:rPr>
                      </a:br>
                      <a:r>
                        <a:rPr lang="en-US" sz="1400" u="none" strike="noStrike" dirty="0">
                          <a:effectLst/>
                          <a:latin typeface="Menlo" panose="020B0609030804020204" pitchFamily="49" charset="0"/>
                          <a:ea typeface="Menlo" panose="020B0609030804020204" pitchFamily="49" charset="0"/>
                          <a:cs typeface="Menlo" panose="020B0609030804020204" pitchFamily="49" charset="0"/>
                        </a:rPr>
                        <a:t>OracleJsonIntervalYM</a:t>
                      </a:r>
                      <a:endParaRPr lang="en-US" sz="1400" dirty="0">
                        <a:latin typeface="Menlo" panose="020B0609030804020204" pitchFamily="49" charset="0"/>
                        <a:ea typeface="Menlo" panose="020B0609030804020204" pitchFamily="49" charset="0"/>
                        <a:cs typeface="Menlo" panose="020B0609030804020204" pitchFamily="49" charset="0"/>
                      </a:endParaRPr>
                    </a:p>
                    <a:p>
                      <a:r>
                        <a:rPr lang="en-US" sz="1400" dirty="0">
                          <a:latin typeface="Menlo" panose="020B0609030804020204" pitchFamily="49" charset="0"/>
                          <a:ea typeface="Menlo" panose="020B0609030804020204" pitchFamily="49" charset="0"/>
                          <a:cs typeface="Menlo" panose="020B0609030804020204" pitchFamily="49" charset="0"/>
                        </a:rPr>
                        <a:t>...</a:t>
                      </a:r>
                    </a:p>
                  </a:txBody>
                  <a:tcPr marT="91440">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ysDot"/>
                      <a:round/>
                      <a:headEnd type="none" w="med" len="med"/>
                      <a:tailEnd type="none" w="med" len="med"/>
                    </a:lnB>
                  </a:tcPr>
                </a:tc>
                <a:extLst>
                  <a:ext uri="{0D108BD9-81ED-4DB2-BD59-A6C34878D82A}">
                    <a16:rowId xmlns:a16="http://schemas.microsoft.com/office/drawing/2014/main" val="2051455829"/>
                  </a:ext>
                </a:extLst>
              </a:tr>
              <a:tr h="396586">
                <a:tc>
                  <a:txBody>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lang="en-US" sz="1800" b="0" dirty="0"/>
                        <a:t> Event model </a:t>
                      </a:r>
                    </a:p>
                  </a:txBody>
                  <a:tcPr marT="91440">
                    <a:lnL w="12700" cap="flat" cmpd="sng" algn="ctr">
                      <a:solidFill>
                        <a:schemeClr val="accent3"/>
                      </a:solidFill>
                      <a:prstDash val="solid"/>
                      <a:round/>
                      <a:headEnd type="none" w="med" len="med"/>
                      <a:tailEnd type="none" w="med" len="med"/>
                    </a:lnL>
                    <a:lnT w="12700" cap="flat" cmpd="sng" algn="ctr">
                      <a:solidFill>
                        <a:schemeClr val="accent3"/>
                      </a:solidFill>
                      <a:prstDash val="sysDot"/>
                      <a:round/>
                      <a:headEnd type="none" w="med" len="med"/>
                      <a:tailEnd type="none" w="med" len="med"/>
                    </a:lnT>
                    <a:lnB w="12700" cap="flat" cmpd="sng" algn="ctr">
                      <a:solidFill>
                        <a:schemeClr val="accent3"/>
                      </a:solidFill>
                      <a:prstDash val="sysDot"/>
                      <a:round/>
                      <a:headEnd type="none" w="med" len="med"/>
                      <a:tailEnd type="none" w="med" len="med"/>
                    </a:lnB>
                  </a:tcPr>
                </a:tc>
                <a:tc>
                  <a:txBody>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lang="en-US" sz="1400" u="none" strike="noStrike" dirty="0">
                          <a:effectLst/>
                          <a:latin typeface="Menlo" panose="020B0609030804020204" pitchFamily="49" charset="0"/>
                          <a:ea typeface="Menlo" panose="020B0609030804020204" pitchFamily="49" charset="0"/>
                          <a:cs typeface="Menlo" panose="020B0609030804020204" pitchFamily="49" charset="0"/>
                        </a:rPr>
                        <a:t>OracleJsonParser</a:t>
                      </a:r>
                    </a:p>
                    <a:p>
                      <a:pPr marL="0" marR="0" lvl="0" indent="0" algn="l" defTabSz="914126" rtl="0" eaLnBrk="1" fontAlgn="auto" latinLnBrk="0" hangingPunct="1">
                        <a:lnSpc>
                          <a:spcPct val="100000"/>
                        </a:lnSpc>
                        <a:spcBef>
                          <a:spcPts val="0"/>
                        </a:spcBef>
                        <a:spcAft>
                          <a:spcPts val="0"/>
                        </a:spcAft>
                        <a:buClrTx/>
                        <a:buSzTx/>
                        <a:buFontTx/>
                        <a:buNone/>
                        <a:tabLst/>
                        <a:defRPr/>
                      </a:pPr>
                      <a:r>
                        <a:rPr lang="en-US" sz="1400" u="none" strike="noStrike" dirty="0">
                          <a:effectLst/>
                          <a:latin typeface="Menlo" panose="020B0609030804020204" pitchFamily="49" charset="0"/>
                          <a:ea typeface="Menlo" panose="020B0609030804020204" pitchFamily="49" charset="0"/>
                          <a:cs typeface="Menlo" panose="020B0609030804020204" pitchFamily="49" charset="0"/>
                        </a:rPr>
                        <a:t>OracleJsonGenerator</a:t>
                      </a:r>
                      <a:endParaRPr lang="en-US" sz="1400" dirty="0">
                        <a:latin typeface="Menlo" panose="020B0609030804020204" pitchFamily="49" charset="0"/>
                        <a:ea typeface="Menlo" panose="020B0609030804020204" pitchFamily="49" charset="0"/>
                        <a:cs typeface="Menlo" panose="020B0609030804020204" pitchFamily="49" charset="0"/>
                      </a:endParaRPr>
                    </a:p>
                  </a:txBody>
                  <a:tcPr marT="91440">
                    <a:lnR w="12700" cap="flat" cmpd="sng" algn="ctr">
                      <a:solidFill>
                        <a:schemeClr val="accent3"/>
                      </a:solidFill>
                      <a:prstDash val="solid"/>
                      <a:round/>
                      <a:headEnd type="none" w="med" len="med"/>
                      <a:tailEnd type="none" w="med" len="med"/>
                    </a:lnR>
                    <a:lnT w="12700" cap="flat" cmpd="sng" algn="ctr">
                      <a:solidFill>
                        <a:schemeClr val="accent3"/>
                      </a:solidFill>
                      <a:prstDash val="sysDot"/>
                      <a:round/>
                      <a:headEnd type="none" w="med" len="med"/>
                      <a:tailEnd type="none" w="med" len="med"/>
                    </a:lnT>
                    <a:lnB w="12700" cap="flat" cmpd="sng" algn="ctr">
                      <a:solidFill>
                        <a:schemeClr val="accent3"/>
                      </a:solidFill>
                      <a:prstDash val="sysDot"/>
                      <a:round/>
                      <a:headEnd type="none" w="med" len="med"/>
                      <a:tailEnd type="none" w="med" len="med"/>
                    </a:lnB>
                  </a:tcPr>
                </a:tc>
                <a:extLst>
                  <a:ext uri="{0D108BD9-81ED-4DB2-BD59-A6C34878D82A}">
                    <a16:rowId xmlns:a16="http://schemas.microsoft.com/office/drawing/2014/main" val="3463087447"/>
                  </a:ext>
                </a:extLst>
              </a:tr>
              <a:tr h="499178">
                <a:tc>
                  <a:txBody>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lang="en-US" sz="1800" b="0" dirty="0"/>
                        <a:t> Factory</a:t>
                      </a:r>
                    </a:p>
                  </a:txBody>
                  <a:tcPr marT="91440">
                    <a:lnL w="12700" cap="flat" cmpd="sng" algn="ctr">
                      <a:solidFill>
                        <a:schemeClr val="accent3"/>
                      </a:solidFill>
                      <a:prstDash val="solid"/>
                      <a:round/>
                      <a:headEnd type="none" w="med" len="med"/>
                      <a:tailEnd type="none" w="med" len="med"/>
                    </a:lnL>
                    <a:lnT w="12700" cap="flat" cmpd="sng" algn="ctr">
                      <a:solidFill>
                        <a:schemeClr val="accent3"/>
                      </a:solidFill>
                      <a:prstDash val="sysDot"/>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r>
                        <a:rPr lang="en-US" sz="1400" u="none" strike="noStrike" dirty="0">
                          <a:effectLst/>
                          <a:latin typeface="Menlo" panose="020B0609030804020204" pitchFamily="49" charset="0"/>
                          <a:ea typeface="Menlo" panose="020B0609030804020204" pitchFamily="49" charset="0"/>
                          <a:cs typeface="Menlo" panose="020B0609030804020204" pitchFamily="49" charset="0"/>
                        </a:rPr>
                        <a:t>OracleJsonFactory</a:t>
                      </a:r>
                      <a:endParaRPr lang="en-US" sz="1400" dirty="0">
                        <a:latin typeface="Menlo" panose="020B0609030804020204" pitchFamily="49" charset="0"/>
                        <a:ea typeface="Menlo" panose="020B0609030804020204" pitchFamily="49" charset="0"/>
                        <a:cs typeface="Menlo" panose="020B0609030804020204" pitchFamily="49" charset="0"/>
                      </a:endParaRPr>
                    </a:p>
                  </a:txBody>
                  <a:tcPr marT="91440">
                    <a:lnR w="12700" cap="flat" cmpd="sng" algn="ctr">
                      <a:solidFill>
                        <a:schemeClr val="accent3"/>
                      </a:solidFill>
                      <a:prstDash val="solid"/>
                      <a:round/>
                      <a:headEnd type="none" w="med" len="med"/>
                      <a:tailEnd type="none" w="med" len="med"/>
                    </a:lnR>
                    <a:lnT w="12700" cap="flat" cmpd="sng" algn="ctr">
                      <a:solidFill>
                        <a:schemeClr val="accent3"/>
                      </a:solidFill>
                      <a:prstDash val="sysDot"/>
                      <a:round/>
                      <a:headEnd type="none" w="med" len="med"/>
                      <a:tailEnd type="none" w="med" len="med"/>
                    </a:lnT>
                    <a:lnB w="12700" cap="flat" cmpd="sng" algn="ctr">
                      <a:solidFill>
                        <a:schemeClr val="accent3"/>
                      </a:solidFill>
                      <a:prstDash val="solid"/>
                      <a:round/>
                      <a:headEnd type="none" w="med" len="med"/>
                      <a:tailEnd type="none" w="med" len="med"/>
                    </a:lnB>
                  </a:tcPr>
                </a:tc>
                <a:extLst>
                  <a:ext uri="{0D108BD9-81ED-4DB2-BD59-A6C34878D82A}">
                    <a16:rowId xmlns:a16="http://schemas.microsoft.com/office/drawing/2014/main" val="1253527771"/>
                  </a:ext>
                </a:extLst>
              </a:tr>
            </a:tbl>
          </a:graphicData>
        </a:graphic>
      </p:graphicFrame>
    </p:spTree>
    <p:extLst>
      <p:ext uri="{BB962C8B-B14F-4D97-AF65-F5344CB8AC3E}">
        <p14:creationId xmlns:p14="http://schemas.microsoft.com/office/powerpoint/2010/main" val="9965313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46A683-0FDD-1940-BB66-623FB65E3263}"/>
              </a:ext>
            </a:extLst>
          </p:cNvPr>
          <p:cNvSpPr>
            <a:spLocks noGrp="1"/>
          </p:cNvSpPr>
          <p:nvPr>
            <p:ph type="title"/>
          </p:nvPr>
        </p:nvSpPr>
        <p:spPr/>
        <p:txBody>
          <a:bodyPr/>
          <a:lstStyle/>
          <a:p>
            <a:r>
              <a:rPr lang="en-US" dirty="0"/>
              <a:t>Class: </a:t>
            </a:r>
            <a:r>
              <a:rPr lang="en-US" b="0" dirty="0">
                <a:latin typeface="Menlo" panose="020B0609030804020204" pitchFamily="49" charset="0"/>
                <a:ea typeface="Menlo" panose="020B0609030804020204" pitchFamily="49" charset="0"/>
                <a:cs typeface="Menlo" panose="020B0609030804020204" pitchFamily="49" charset="0"/>
              </a:rPr>
              <a:t>OracleJsonFactory</a:t>
            </a:r>
          </a:p>
        </p:txBody>
      </p:sp>
      <p:sp>
        <p:nvSpPr>
          <p:cNvPr id="4" name="Slide Number Placeholder 3">
            <a:extLst>
              <a:ext uri="{FF2B5EF4-FFF2-40B4-BE49-F238E27FC236}">
                <a16:creationId xmlns:a16="http://schemas.microsoft.com/office/drawing/2014/main" id="{507EE241-3477-8441-9EB6-4CCD263F6C63}"/>
              </a:ext>
            </a:extLst>
          </p:cNvPr>
          <p:cNvSpPr>
            <a:spLocks noGrp="1"/>
          </p:cNvSpPr>
          <p:nvPr>
            <p:ph type="sldNum" sz="quarter" idx="12"/>
          </p:nvPr>
        </p:nvSpPr>
        <p:spPr/>
        <p:txBody>
          <a:bodyPr/>
          <a:lstStyle/>
          <a:p>
            <a:fld id="{345D60D9-5372-5F40-9443-0F9AE5BDC3C8}" type="slidenum">
              <a:rPr lang="en-US" smtClean="0"/>
              <a:pPr/>
              <a:t>12</a:t>
            </a:fld>
            <a:endParaRPr lang="en-US" dirty="0"/>
          </a:p>
        </p:txBody>
      </p:sp>
      <p:sp>
        <p:nvSpPr>
          <p:cNvPr id="5" name="Footer Placeholder 4">
            <a:extLst>
              <a:ext uri="{FF2B5EF4-FFF2-40B4-BE49-F238E27FC236}">
                <a16:creationId xmlns:a16="http://schemas.microsoft.com/office/drawing/2014/main" id="{A2415365-6B5E-434D-905F-4EEFFA19C0DF}"/>
              </a:ext>
            </a:extLst>
          </p:cNvPr>
          <p:cNvSpPr>
            <a:spLocks noGrp="1"/>
          </p:cNvSpPr>
          <p:nvPr>
            <p:ph type="ftr" sz="quarter" idx="11"/>
          </p:nvPr>
        </p:nvSpPr>
        <p:spPr/>
        <p:txBody>
          <a:bodyPr/>
          <a:lstStyle/>
          <a:p>
            <a:r>
              <a:rPr lang="en-US" dirty="0"/>
              <a:t>Copyright © 2020, Oracle and/or its affiliates  </a:t>
            </a:r>
          </a:p>
        </p:txBody>
      </p:sp>
      <p:graphicFrame>
        <p:nvGraphicFramePr>
          <p:cNvPr id="6" name="Table 5">
            <a:extLst>
              <a:ext uri="{FF2B5EF4-FFF2-40B4-BE49-F238E27FC236}">
                <a16:creationId xmlns:a16="http://schemas.microsoft.com/office/drawing/2014/main" id="{D5F65156-4871-6441-9128-307085779F8D}"/>
              </a:ext>
            </a:extLst>
          </p:cNvPr>
          <p:cNvGraphicFramePr>
            <a:graphicFrameLocks noGrp="1"/>
          </p:cNvGraphicFramePr>
          <p:nvPr>
            <p:extLst>
              <p:ext uri="{D42A27DB-BD31-4B8C-83A1-F6EECF244321}">
                <p14:modId xmlns:p14="http://schemas.microsoft.com/office/powerpoint/2010/main" val="1709066354"/>
              </p:ext>
            </p:extLst>
          </p:nvPr>
        </p:nvGraphicFramePr>
        <p:xfrm>
          <a:off x="944880" y="1794517"/>
          <a:ext cx="10332720" cy="4385890"/>
        </p:xfrm>
        <a:graphic>
          <a:graphicData uri="http://schemas.openxmlformats.org/drawingml/2006/table">
            <a:tbl>
              <a:tblPr firstRow="1" bandRow="1">
                <a:tableStyleId>{F2DE63D5-997A-4646-A377-4702673A728D}</a:tableStyleId>
              </a:tblPr>
              <a:tblGrid>
                <a:gridCol w="3880093">
                  <a:extLst>
                    <a:ext uri="{9D8B030D-6E8A-4147-A177-3AD203B41FA5}">
                      <a16:colId xmlns:a16="http://schemas.microsoft.com/office/drawing/2014/main" val="3537140544"/>
                    </a:ext>
                  </a:extLst>
                </a:gridCol>
                <a:gridCol w="6452627">
                  <a:extLst>
                    <a:ext uri="{9D8B030D-6E8A-4147-A177-3AD203B41FA5}">
                      <a16:colId xmlns:a16="http://schemas.microsoft.com/office/drawing/2014/main" val="185809175"/>
                    </a:ext>
                  </a:extLst>
                </a:gridCol>
              </a:tblGrid>
              <a:tr h="503207">
                <a:tc>
                  <a:txBody>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lang="en-US" sz="1600" b="1" dirty="0">
                          <a:ln>
                            <a:solidFill>
                              <a:sysClr val="windowText" lastClr="000000"/>
                            </a:solidFill>
                          </a:ln>
                          <a:solidFill>
                            <a:schemeClr val="tx1"/>
                          </a:solidFill>
                        </a:rPr>
                        <a:t> </a:t>
                      </a:r>
                      <a:r>
                        <a:rPr lang="en-US" sz="1600" b="1" dirty="0">
                          <a:solidFill>
                            <a:schemeClr val="tx1"/>
                          </a:solidFill>
                        </a:rPr>
                        <a:t>Description</a:t>
                      </a:r>
                      <a:endParaRPr lang="en-US" sz="1600" b="1" dirty="0">
                        <a:ln>
                          <a:solidFill>
                            <a:sysClr val="windowText" lastClr="000000"/>
                          </a:solidFill>
                        </a:ln>
                        <a:solidFill>
                          <a:schemeClr val="tx1"/>
                        </a:solidFill>
                      </a:endParaRPr>
                    </a:p>
                  </a:txBody>
                  <a:tcPr anchor="ctr">
                    <a:lnL w="12700" cap="flat" cmpd="sng" algn="ctr">
                      <a:solidFill>
                        <a:schemeClr val="accent3"/>
                      </a:solidFill>
                      <a:prstDash val="solid"/>
                      <a:round/>
                      <a:headEnd type="none" w="med" len="med"/>
                      <a:tailEnd type="none" w="med" len="med"/>
                    </a:lnL>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solidFill>
                      <a:schemeClr val="accent3">
                        <a:lumMod val="40000"/>
                        <a:lumOff val="60000"/>
                      </a:schemeClr>
                    </a:solidFill>
                  </a:tcPr>
                </a:tc>
                <a:tc>
                  <a:txBody>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lang="en-US" sz="1600" b="1" dirty="0">
                          <a:solidFill>
                            <a:schemeClr val="tx1"/>
                          </a:solidFill>
                        </a:rPr>
                        <a:t>Methods</a:t>
                      </a:r>
                    </a:p>
                  </a:txBody>
                  <a:tcPr anchor="ctr">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solidFill>
                      <a:schemeClr val="accent3">
                        <a:lumMod val="40000"/>
                        <a:lumOff val="60000"/>
                      </a:schemeClr>
                    </a:solidFill>
                  </a:tcPr>
                </a:tc>
                <a:extLst>
                  <a:ext uri="{0D108BD9-81ED-4DB2-BD59-A6C34878D82A}">
                    <a16:rowId xmlns:a16="http://schemas.microsoft.com/office/drawing/2014/main" val="3051262463"/>
                  </a:ext>
                </a:extLst>
              </a:tr>
              <a:tr h="1230923">
                <a:tc>
                  <a:txBody>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lang="en-US" sz="1800" b="0" dirty="0"/>
                        <a:t> </a:t>
                      </a:r>
                      <a:r>
                        <a:rPr lang="en-US" dirty="0"/>
                        <a:t>Read/write OSON</a:t>
                      </a:r>
                    </a:p>
                    <a:p>
                      <a:pPr marL="0" marR="0" lvl="0" indent="0" algn="l" defTabSz="914126" rtl="0" eaLnBrk="1" fontAlgn="auto" latinLnBrk="0" hangingPunct="1">
                        <a:lnSpc>
                          <a:spcPct val="100000"/>
                        </a:lnSpc>
                        <a:spcBef>
                          <a:spcPts val="0"/>
                        </a:spcBef>
                        <a:spcAft>
                          <a:spcPts val="0"/>
                        </a:spcAft>
                        <a:buClrTx/>
                        <a:buSzTx/>
                        <a:buFontTx/>
                        <a:buNone/>
                        <a:tabLst/>
                        <a:defRPr/>
                      </a:pPr>
                      <a:endParaRPr lang="en-US" sz="1800" b="0" dirty="0"/>
                    </a:p>
                  </a:txBody>
                  <a:tcPr marT="91440">
                    <a:lnL w="12700" cap="flat" cmpd="sng" algn="ctr">
                      <a:solidFill>
                        <a:schemeClr val="accent3"/>
                      </a:solidFill>
                      <a:prstDash val="solid"/>
                      <a:round/>
                      <a:headEnd type="none" w="med" len="med"/>
                      <a:tailEnd type="none" w="med" len="med"/>
                    </a:lnL>
                    <a:lnT w="12700" cap="flat" cmpd="sng" algn="ctr">
                      <a:solidFill>
                        <a:schemeClr val="accent3"/>
                      </a:solidFill>
                      <a:prstDash val="solid"/>
                      <a:round/>
                      <a:headEnd type="none" w="med" len="med"/>
                      <a:tailEnd type="none" w="med" len="med"/>
                    </a:lnT>
                    <a:lnB w="12700" cap="flat" cmpd="sng" algn="ctr">
                      <a:solidFill>
                        <a:schemeClr val="accent3"/>
                      </a:solidFill>
                      <a:prstDash val="sysDot"/>
                      <a:round/>
                      <a:headEnd type="none" w="med" len="med"/>
                      <a:tailEnd type="none" w="med" len="med"/>
                    </a:lnB>
                  </a:tcPr>
                </a:tc>
                <a:tc>
                  <a:txBody>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lang="en-US" sz="1200" u="none" strike="noStrike" kern="1200" dirty="0">
                          <a:effectLst/>
                          <a:latin typeface="Menlo" panose="020B0609030804020204" pitchFamily="49" charset="0"/>
                          <a:ea typeface="Menlo" panose="020B0609030804020204" pitchFamily="49" charset="0"/>
                          <a:cs typeface="Menlo" panose="020B0609030804020204" pitchFamily="49" charset="0"/>
                        </a:rPr>
                        <a:t>createJsonBinaryGenerator(OutputStream)</a:t>
                      </a:r>
                      <a:br>
                        <a:rPr lang="en-US" sz="1200" dirty="0">
                          <a:latin typeface="Menlo" panose="020B0609030804020204" pitchFamily="49" charset="0"/>
                          <a:ea typeface="Menlo" panose="020B0609030804020204" pitchFamily="49" charset="0"/>
                          <a:cs typeface="Menlo" panose="020B0609030804020204" pitchFamily="49" charset="0"/>
                        </a:rPr>
                      </a:br>
                      <a:r>
                        <a:rPr lang="en-US" sz="1200" u="none" strike="noStrike" kern="1200" dirty="0">
                          <a:effectLst/>
                          <a:latin typeface="Menlo" panose="020B0609030804020204" pitchFamily="49" charset="0"/>
                          <a:ea typeface="Menlo" panose="020B0609030804020204" pitchFamily="49" charset="0"/>
                          <a:cs typeface="Menlo" panose="020B0609030804020204" pitchFamily="49" charset="0"/>
                        </a:rPr>
                        <a:t>createJsonBinaryValue(ByteBuffer)</a:t>
                      </a:r>
                      <a:br>
                        <a:rPr lang="en-US" sz="1200" dirty="0">
                          <a:latin typeface="Menlo" panose="020B0609030804020204" pitchFamily="49" charset="0"/>
                          <a:ea typeface="Menlo" panose="020B0609030804020204" pitchFamily="49" charset="0"/>
                          <a:cs typeface="Menlo" panose="020B0609030804020204" pitchFamily="49" charset="0"/>
                        </a:rPr>
                      </a:br>
                      <a:r>
                        <a:rPr lang="en-US" sz="1200" u="none" strike="noStrike" kern="1200" dirty="0">
                          <a:effectLst/>
                          <a:latin typeface="Menlo" panose="020B0609030804020204" pitchFamily="49" charset="0"/>
                          <a:ea typeface="Menlo" panose="020B0609030804020204" pitchFamily="49" charset="0"/>
                          <a:cs typeface="Menlo" panose="020B0609030804020204" pitchFamily="49" charset="0"/>
                        </a:rPr>
                        <a:t>createJsonBinaryValue(InputStream)</a:t>
                      </a:r>
                      <a:br>
                        <a:rPr lang="en-US" sz="1200" dirty="0">
                          <a:latin typeface="Menlo" panose="020B0609030804020204" pitchFamily="49" charset="0"/>
                          <a:ea typeface="Menlo" panose="020B0609030804020204" pitchFamily="49" charset="0"/>
                          <a:cs typeface="Menlo" panose="020B0609030804020204" pitchFamily="49" charset="0"/>
                        </a:rPr>
                      </a:br>
                      <a:r>
                        <a:rPr lang="en-US" sz="1200" u="none" strike="noStrike" kern="1200" dirty="0">
                          <a:effectLst/>
                          <a:latin typeface="Menlo" panose="020B0609030804020204" pitchFamily="49" charset="0"/>
                          <a:ea typeface="Menlo" panose="020B0609030804020204" pitchFamily="49" charset="0"/>
                          <a:cs typeface="Menlo" panose="020B0609030804020204" pitchFamily="49" charset="0"/>
                        </a:rPr>
                        <a:t>createJsonBinaryParser(ByteBuffer)</a:t>
                      </a:r>
                      <a:br>
                        <a:rPr lang="en-US" sz="1200" dirty="0">
                          <a:latin typeface="Menlo" panose="020B0609030804020204" pitchFamily="49" charset="0"/>
                          <a:ea typeface="Menlo" panose="020B0609030804020204" pitchFamily="49" charset="0"/>
                          <a:cs typeface="Menlo" panose="020B0609030804020204" pitchFamily="49" charset="0"/>
                        </a:rPr>
                      </a:br>
                      <a:r>
                        <a:rPr lang="en-US" sz="1200" u="none" strike="noStrike" kern="1200" dirty="0">
                          <a:effectLst/>
                          <a:latin typeface="Menlo" panose="020B0609030804020204" pitchFamily="49" charset="0"/>
                          <a:ea typeface="Menlo" panose="020B0609030804020204" pitchFamily="49" charset="0"/>
                          <a:cs typeface="Menlo" panose="020B0609030804020204" pitchFamily="49" charset="0"/>
                        </a:rPr>
                        <a:t>createJsonBinaryParser(InputStream)</a:t>
                      </a:r>
                      <a:endParaRPr lang="en-US" sz="1200" dirty="0">
                        <a:latin typeface="Menlo" panose="020B0609030804020204" pitchFamily="49" charset="0"/>
                        <a:ea typeface="Menlo" panose="020B0609030804020204" pitchFamily="49" charset="0"/>
                        <a:cs typeface="Menlo" panose="020B0609030804020204" pitchFamily="49" charset="0"/>
                      </a:endParaRPr>
                    </a:p>
                  </a:txBody>
                  <a:tcPr marT="91440">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ysDot"/>
                      <a:round/>
                      <a:headEnd type="none" w="med" len="med"/>
                      <a:tailEnd type="none" w="med" len="med"/>
                    </a:lnB>
                  </a:tcPr>
                </a:tc>
                <a:extLst>
                  <a:ext uri="{0D108BD9-81ED-4DB2-BD59-A6C34878D82A}">
                    <a16:rowId xmlns:a16="http://schemas.microsoft.com/office/drawing/2014/main" val="2051455829"/>
                  </a:ext>
                </a:extLst>
              </a:tr>
              <a:tr h="396586">
                <a:tc>
                  <a:txBody>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lang="en-US" sz="1800" b="0" dirty="0"/>
                        <a:t> Read/write JSON text</a:t>
                      </a:r>
                    </a:p>
                  </a:txBody>
                  <a:tcPr marT="91440">
                    <a:lnL w="12700" cap="flat" cmpd="sng" algn="ctr">
                      <a:solidFill>
                        <a:schemeClr val="accent3"/>
                      </a:solidFill>
                      <a:prstDash val="solid"/>
                      <a:round/>
                      <a:headEnd type="none" w="med" len="med"/>
                      <a:tailEnd type="none" w="med" len="med"/>
                    </a:lnL>
                    <a:lnT w="12700" cap="flat" cmpd="sng" algn="ctr">
                      <a:solidFill>
                        <a:schemeClr val="accent3"/>
                      </a:solidFill>
                      <a:prstDash val="sysDot"/>
                      <a:round/>
                      <a:headEnd type="none" w="med" len="med"/>
                      <a:tailEnd type="none" w="med" len="med"/>
                    </a:lnT>
                    <a:lnB w="12700" cap="flat" cmpd="sng" algn="ctr">
                      <a:solidFill>
                        <a:schemeClr val="accent3"/>
                      </a:solidFill>
                      <a:prstDash val="sysDot"/>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u="none" strike="noStrike" dirty="0">
                          <a:effectLst/>
                          <a:latin typeface="Menlo" panose="020B0609030804020204" pitchFamily="49" charset="0"/>
                          <a:ea typeface="Menlo" panose="020B0609030804020204" pitchFamily="49" charset="0"/>
                          <a:cs typeface="Menlo" panose="020B0609030804020204" pitchFamily="49" charset="0"/>
                        </a:rPr>
                        <a:t>createJsonTextGenerator(OutputStream)</a:t>
                      </a:r>
                      <a:br>
                        <a:rPr lang="en-US" sz="1200" u="none" strike="noStrike" dirty="0">
                          <a:effectLst/>
                          <a:latin typeface="Menlo" panose="020B0609030804020204" pitchFamily="49" charset="0"/>
                          <a:ea typeface="Menlo" panose="020B0609030804020204" pitchFamily="49" charset="0"/>
                          <a:cs typeface="Menlo" panose="020B0609030804020204" pitchFamily="49" charset="0"/>
                        </a:rPr>
                      </a:br>
                      <a:r>
                        <a:rPr lang="en-US" sz="1200" u="none" strike="noStrike" dirty="0">
                          <a:effectLst/>
                          <a:latin typeface="Menlo" panose="020B0609030804020204" pitchFamily="49" charset="0"/>
                          <a:ea typeface="Menlo" panose="020B0609030804020204" pitchFamily="49" charset="0"/>
                          <a:cs typeface="Menlo" panose="020B0609030804020204" pitchFamily="49" charset="0"/>
                        </a:rPr>
                        <a:t>createJsonTextGenerator(Writer)</a:t>
                      </a:r>
                      <a:br>
                        <a:rPr lang="en-US" sz="1200" u="none" strike="noStrike" dirty="0">
                          <a:effectLst/>
                          <a:latin typeface="Menlo" panose="020B0609030804020204" pitchFamily="49" charset="0"/>
                          <a:ea typeface="Menlo" panose="020B0609030804020204" pitchFamily="49" charset="0"/>
                          <a:cs typeface="Menlo" panose="020B0609030804020204" pitchFamily="49" charset="0"/>
                        </a:rPr>
                      </a:br>
                      <a:r>
                        <a:rPr lang="en-US" sz="1200" u="none" strike="noStrike" dirty="0">
                          <a:effectLst/>
                          <a:latin typeface="Menlo" panose="020B0609030804020204" pitchFamily="49" charset="0"/>
                          <a:ea typeface="Menlo" panose="020B0609030804020204" pitchFamily="49" charset="0"/>
                          <a:cs typeface="Menlo" panose="020B0609030804020204" pitchFamily="49" charset="0"/>
                        </a:rPr>
                        <a:t>createJsonTextValue(InputStream)</a:t>
                      </a:r>
                      <a:br>
                        <a:rPr lang="en-US" sz="1200" u="none" strike="noStrike" dirty="0">
                          <a:effectLst/>
                          <a:latin typeface="Menlo" panose="020B0609030804020204" pitchFamily="49" charset="0"/>
                          <a:ea typeface="Menlo" panose="020B0609030804020204" pitchFamily="49" charset="0"/>
                          <a:cs typeface="Menlo" panose="020B0609030804020204" pitchFamily="49" charset="0"/>
                        </a:rPr>
                      </a:br>
                      <a:r>
                        <a:rPr lang="en-US" sz="1200" u="none" strike="noStrike" dirty="0">
                          <a:effectLst/>
                          <a:latin typeface="Menlo" panose="020B0609030804020204" pitchFamily="49" charset="0"/>
                          <a:ea typeface="Menlo" panose="020B0609030804020204" pitchFamily="49" charset="0"/>
                          <a:cs typeface="Menlo" panose="020B0609030804020204" pitchFamily="49" charset="0"/>
                        </a:rPr>
                        <a:t>createJsonTextValue(Reader)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u="none" strike="noStrike" dirty="0">
                          <a:effectLst/>
                          <a:latin typeface="Menlo" panose="020B0609030804020204" pitchFamily="49" charset="0"/>
                          <a:ea typeface="Menlo" panose="020B0609030804020204" pitchFamily="49" charset="0"/>
                          <a:cs typeface="Menlo" panose="020B0609030804020204" pitchFamily="49" charset="0"/>
                        </a:rPr>
                        <a:t>createJsonTextParser(InputStream)</a:t>
                      </a:r>
                      <a:br>
                        <a:rPr lang="en-US" sz="1200" u="none" strike="noStrike" dirty="0">
                          <a:effectLst/>
                          <a:latin typeface="Menlo" panose="020B0609030804020204" pitchFamily="49" charset="0"/>
                          <a:ea typeface="Menlo" panose="020B0609030804020204" pitchFamily="49" charset="0"/>
                          <a:cs typeface="Menlo" panose="020B0609030804020204" pitchFamily="49" charset="0"/>
                        </a:rPr>
                      </a:br>
                      <a:r>
                        <a:rPr lang="en-US" sz="1200" u="none" strike="noStrike" dirty="0">
                          <a:effectLst/>
                          <a:latin typeface="Menlo" panose="020B0609030804020204" pitchFamily="49" charset="0"/>
                          <a:ea typeface="Menlo" panose="020B0609030804020204" pitchFamily="49" charset="0"/>
                          <a:cs typeface="Menlo" panose="020B0609030804020204" pitchFamily="49" charset="0"/>
                        </a:rPr>
                        <a:t>createJsonTextParser(Reader)</a:t>
                      </a:r>
                      <a:endParaRPr lang="en-US" sz="1200" dirty="0">
                        <a:solidFill>
                          <a:schemeClr val="tx1"/>
                        </a:solidFill>
                        <a:latin typeface="Menlo" panose="020B0609030804020204" pitchFamily="49" charset="0"/>
                        <a:ea typeface="Menlo" panose="020B0609030804020204" pitchFamily="49" charset="0"/>
                        <a:cs typeface="Menlo" panose="020B0609030804020204" pitchFamily="49" charset="0"/>
                      </a:endParaRPr>
                    </a:p>
                  </a:txBody>
                  <a:tcPr marT="91440">
                    <a:lnR w="12700" cap="flat" cmpd="sng" algn="ctr">
                      <a:solidFill>
                        <a:schemeClr val="accent3"/>
                      </a:solidFill>
                      <a:prstDash val="solid"/>
                      <a:round/>
                      <a:headEnd type="none" w="med" len="med"/>
                      <a:tailEnd type="none" w="med" len="med"/>
                    </a:lnR>
                    <a:lnT w="12700" cap="flat" cmpd="sng" algn="ctr">
                      <a:solidFill>
                        <a:schemeClr val="accent3"/>
                      </a:solidFill>
                      <a:prstDash val="sysDot"/>
                      <a:round/>
                      <a:headEnd type="none" w="med" len="med"/>
                      <a:tailEnd type="none" w="med" len="med"/>
                    </a:lnT>
                    <a:lnB w="12700" cap="flat" cmpd="sng" algn="ctr">
                      <a:solidFill>
                        <a:schemeClr val="accent3"/>
                      </a:solidFill>
                      <a:prstDash val="sysDot"/>
                      <a:round/>
                      <a:headEnd type="none" w="med" len="med"/>
                      <a:tailEnd type="none" w="med" len="med"/>
                    </a:lnB>
                  </a:tcPr>
                </a:tc>
                <a:extLst>
                  <a:ext uri="{0D108BD9-81ED-4DB2-BD59-A6C34878D82A}">
                    <a16:rowId xmlns:a16="http://schemas.microsoft.com/office/drawing/2014/main" val="3463087447"/>
                  </a:ext>
                </a:extLst>
              </a:tr>
              <a:tr h="499178">
                <a:tc>
                  <a:txBody>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lang="en-US" sz="1800" b="0" dirty="0"/>
                        <a:t> In-memory, mutable,</a:t>
                      </a:r>
                      <a:br>
                        <a:rPr lang="en-US" sz="1800" b="0" dirty="0"/>
                      </a:br>
                      <a:r>
                        <a:rPr lang="en-US" sz="1800" b="0" dirty="0"/>
                        <a:t> tree model creation</a:t>
                      </a:r>
                    </a:p>
                  </a:txBody>
                  <a:tcPr marT="91440">
                    <a:lnL w="12700" cap="flat" cmpd="sng" algn="ctr">
                      <a:solidFill>
                        <a:schemeClr val="accent3"/>
                      </a:solidFill>
                      <a:prstDash val="solid"/>
                      <a:round/>
                      <a:headEnd type="none" w="med" len="med"/>
                      <a:tailEnd type="none" w="med" len="med"/>
                    </a:lnL>
                    <a:lnT w="12700" cap="flat" cmpd="sng" algn="ctr">
                      <a:solidFill>
                        <a:schemeClr val="accent3"/>
                      </a:solidFill>
                      <a:prstDash val="sysDot"/>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r>
                        <a:rPr lang="en-US" sz="1200" dirty="0">
                          <a:latin typeface="Menlo" panose="020B0609030804020204" pitchFamily="49" charset="0"/>
                          <a:ea typeface="Menlo" panose="020B0609030804020204" pitchFamily="49" charset="0"/>
                          <a:cs typeface="Menlo" panose="020B0609030804020204" pitchFamily="49" charset="0"/>
                        </a:rPr>
                        <a:t>createObject(), createObject(OracleJsonObject)</a:t>
                      </a:r>
                      <a:br>
                        <a:rPr lang="en-US" sz="1200" dirty="0">
                          <a:latin typeface="Menlo" panose="020B0609030804020204" pitchFamily="49" charset="0"/>
                          <a:ea typeface="Menlo" panose="020B0609030804020204" pitchFamily="49" charset="0"/>
                          <a:cs typeface="Menlo" panose="020B0609030804020204" pitchFamily="49" charset="0"/>
                        </a:rPr>
                      </a:br>
                      <a:r>
                        <a:rPr lang="en-US" sz="1200" dirty="0">
                          <a:latin typeface="Menlo" panose="020B0609030804020204" pitchFamily="49" charset="0"/>
                          <a:ea typeface="Menlo" panose="020B0609030804020204" pitchFamily="49" charset="0"/>
                          <a:cs typeface="Menlo" panose="020B0609030804020204" pitchFamily="49" charset="0"/>
                        </a:rPr>
                        <a:t>createArray(), createArray(OracleJsonArray)</a:t>
                      </a:r>
                      <a:br>
                        <a:rPr lang="en-US" sz="1200" dirty="0">
                          <a:latin typeface="Menlo" panose="020B0609030804020204" pitchFamily="49" charset="0"/>
                          <a:ea typeface="Menlo" panose="020B0609030804020204" pitchFamily="49" charset="0"/>
                          <a:cs typeface="Menlo" panose="020B0609030804020204" pitchFamily="49" charset="0"/>
                        </a:rPr>
                      </a:br>
                      <a:r>
                        <a:rPr lang="en-US" sz="1200" dirty="0">
                          <a:latin typeface="Menlo" panose="020B0609030804020204" pitchFamily="49" charset="0"/>
                          <a:ea typeface="Menlo" panose="020B0609030804020204" pitchFamily="49" charset="0"/>
                          <a:cs typeface="Menlo" panose="020B0609030804020204" pitchFamily="49" charset="0"/>
                        </a:rPr>
                        <a:t>createString(String)</a:t>
                      </a:r>
                      <a:br>
                        <a:rPr lang="en-US" sz="1200" dirty="0">
                          <a:latin typeface="Menlo" panose="020B0609030804020204" pitchFamily="49" charset="0"/>
                          <a:ea typeface="Menlo" panose="020B0609030804020204" pitchFamily="49" charset="0"/>
                          <a:cs typeface="Menlo" panose="020B0609030804020204" pitchFamily="49" charset="0"/>
                        </a:rPr>
                      </a:br>
                      <a:r>
                        <a:rPr lang="en-US" sz="1200" dirty="0">
                          <a:latin typeface="Menlo" panose="020B0609030804020204" pitchFamily="49" charset="0"/>
                          <a:ea typeface="Menlo" panose="020B0609030804020204" pitchFamily="49" charset="0"/>
                          <a:cs typeface="Menlo" panose="020B0609030804020204" pitchFamily="49" charset="0"/>
                        </a:rPr>
                        <a:t>createDecimal(BigDecimal), createDecimal(int), createDecimal(long)</a:t>
                      </a:r>
                      <a:br>
                        <a:rPr lang="en-US" sz="1200" dirty="0">
                          <a:latin typeface="Menlo" panose="020B0609030804020204" pitchFamily="49" charset="0"/>
                          <a:ea typeface="Menlo" panose="020B0609030804020204" pitchFamily="49" charset="0"/>
                          <a:cs typeface="Menlo" panose="020B0609030804020204" pitchFamily="49" charset="0"/>
                        </a:rPr>
                      </a:br>
                      <a:r>
                        <a:rPr lang="en-US" sz="1200" dirty="0">
                          <a:latin typeface="Menlo" panose="020B0609030804020204" pitchFamily="49" charset="0"/>
                          <a:ea typeface="Menlo" panose="020B0609030804020204" pitchFamily="49" charset="0"/>
                          <a:cs typeface="Menlo" panose="020B0609030804020204" pitchFamily="49" charset="0"/>
                        </a:rPr>
                        <a:t>createDouble(double)</a:t>
                      </a:r>
                      <a:br>
                        <a:rPr lang="en-US" sz="1200" dirty="0">
                          <a:latin typeface="Menlo" panose="020B0609030804020204" pitchFamily="49" charset="0"/>
                          <a:ea typeface="Menlo" panose="020B0609030804020204" pitchFamily="49" charset="0"/>
                          <a:cs typeface="Menlo" panose="020B0609030804020204" pitchFamily="49" charset="0"/>
                        </a:rPr>
                      </a:br>
                      <a:r>
                        <a:rPr lang="en-US" sz="1200" dirty="0">
                          <a:latin typeface="Menlo" panose="020B0609030804020204" pitchFamily="49" charset="0"/>
                          <a:ea typeface="Menlo" panose="020B0609030804020204" pitchFamily="49" charset="0"/>
                          <a:cs typeface="Menlo" panose="020B0609030804020204" pitchFamily="49" charset="0"/>
                        </a:rPr>
                        <a:t>createTimestamp(Instant)</a:t>
                      </a:r>
                      <a:br>
                        <a:rPr lang="en-US" sz="1200" dirty="0">
                          <a:latin typeface="Menlo" panose="020B0609030804020204" pitchFamily="49" charset="0"/>
                          <a:ea typeface="Menlo" panose="020B0609030804020204" pitchFamily="49" charset="0"/>
                          <a:cs typeface="Menlo" panose="020B0609030804020204" pitchFamily="49" charset="0"/>
                        </a:rPr>
                      </a:br>
                      <a:r>
                        <a:rPr lang="en-US" sz="1200" dirty="0">
                          <a:latin typeface="Menlo" panose="020B0609030804020204" pitchFamily="49" charset="0"/>
                          <a:ea typeface="Menlo" panose="020B0609030804020204" pitchFamily="49" charset="0"/>
                          <a:cs typeface="Menlo" panose="020B0609030804020204" pitchFamily="49" charset="0"/>
                        </a:rPr>
                        <a:t>....</a:t>
                      </a:r>
                    </a:p>
                  </a:txBody>
                  <a:tcPr marT="91440">
                    <a:lnR w="12700" cap="flat" cmpd="sng" algn="ctr">
                      <a:solidFill>
                        <a:schemeClr val="accent3"/>
                      </a:solidFill>
                      <a:prstDash val="solid"/>
                      <a:round/>
                      <a:headEnd type="none" w="med" len="med"/>
                      <a:tailEnd type="none" w="med" len="med"/>
                    </a:lnR>
                    <a:lnT w="12700" cap="flat" cmpd="sng" algn="ctr">
                      <a:solidFill>
                        <a:schemeClr val="accent3"/>
                      </a:solidFill>
                      <a:prstDash val="sysDot"/>
                      <a:round/>
                      <a:headEnd type="none" w="med" len="med"/>
                      <a:tailEnd type="none" w="med" len="med"/>
                    </a:lnT>
                    <a:lnB w="12700" cap="flat" cmpd="sng" algn="ctr">
                      <a:solidFill>
                        <a:schemeClr val="accent3"/>
                      </a:solidFill>
                      <a:prstDash val="solid"/>
                      <a:round/>
                      <a:headEnd type="none" w="med" len="med"/>
                      <a:tailEnd type="none" w="med" len="med"/>
                    </a:lnB>
                  </a:tcPr>
                </a:tc>
                <a:extLst>
                  <a:ext uri="{0D108BD9-81ED-4DB2-BD59-A6C34878D82A}">
                    <a16:rowId xmlns:a16="http://schemas.microsoft.com/office/drawing/2014/main" val="1253527771"/>
                  </a:ext>
                </a:extLst>
              </a:tr>
            </a:tbl>
          </a:graphicData>
        </a:graphic>
      </p:graphicFrame>
    </p:spTree>
    <p:extLst>
      <p:ext uri="{BB962C8B-B14F-4D97-AF65-F5344CB8AC3E}">
        <p14:creationId xmlns:p14="http://schemas.microsoft.com/office/powerpoint/2010/main" val="37504942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9F1F4-674E-F84F-A230-6EB1AC33D922}"/>
              </a:ext>
            </a:extLst>
          </p:cNvPr>
          <p:cNvSpPr>
            <a:spLocks noGrp="1"/>
          </p:cNvSpPr>
          <p:nvPr>
            <p:ph type="title"/>
          </p:nvPr>
        </p:nvSpPr>
        <p:spPr/>
        <p:txBody>
          <a:bodyPr/>
          <a:lstStyle/>
          <a:p>
            <a:r>
              <a:rPr lang="en-US" dirty="0"/>
              <a:t>Outline</a:t>
            </a:r>
          </a:p>
        </p:txBody>
      </p:sp>
      <p:sp>
        <p:nvSpPr>
          <p:cNvPr id="4" name="Text Placeholder 3">
            <a:extLst>
              <a:ext uri="{FF2B5EF4-FFF2-40B4-BE49-F238E27FC236}">
                <a16:creationId xmlns:a16="http://schemas.microsoft.com/office/drawing/2014/main" id="{A20717C4-16E0-3A45-9BD3-F718A7C7690F}"/>
              </a:ext>
            </a:extLst>
          </p:cNvPr>
          <p:cNvSpPr>
            <a:spLocks noGrp="1"/>
          </p:cNvSpPr>
          <p:nvPr>
            <p:ph type="body" idx="1"/>
          </p:nvPr>
        </p:nvSpPr>
        <p:spPr>
          <a:xfrm>
            <a:off x="1371412" y="1880052"/>
            <a:ext cx="8886282" cy="395562"/>
          </a:xfrm>
        </p:spPr>
        <p:txBody>
          <a:bodyPr/>
          <a:lstStyle/>
          <a:p>
            <a:r>
              <a:rPr lang="en-US" sz="2000" dirty="0">
                <a:solidFill>
                  <a:schemeClr val="tx1">
                    <a:lumMod val="50000"/>
                    <a:lumOff val="50000"/>
                  </a:schemeClr>
                </a:solidFill>
              </a:rPr>
              <a:t>Overview of JSON type</a:t>
            </a:r>
          </a:p>
        </p:txBody>
      </p:sp>
      <p:sp>
        <p:nvSpPr>
          <p:cNvPr id="6" name="Text Placeholder 5">
            <a:extLst>
              <a:ext uri="{FF2B5EF4-FFF2-40B4-BE49-F238E27FC236}">
                <a16:creationId xmlns:a16="http://schemas.microsoft.com/office/drawing/2014/main" id="{55D92E86-4037-6C4D-9CC4-A90C584E6F55}"/>
              </a:ext>
            </a:extLst>
          </p:cNvPr>
          <p:cNvSpPr>
            <a:spLocks noGrp="1"/>
          </p:cNvSpPr>
          <p:nvPr>
            <p:ph type="body" idx="16"/>
          </p:nvPr>
        </p:nvSpPr>
        <p:spPr>
          <a:xfrm>
            <a:off x="1371412" y="2328911"/>
            <a:ext cx="5285327" cy="395562"/>
          </a:xfrm>
        </p:spPr>
        <p:txBody>
          <a:bodyPr/>
          <a:lstStyle/>
          <a:p>
            <a:r>
              <a:rPr lang="en-US" sz="2000" dirty="0">
                <a:solidFill>
                  <a:schemeClr val="tx1">
                    <a:lumMod val="50000"/>
                    <a:lumOff val="50000"/>
                  </a:schemeClr>
                </a:solidFill>
              </a:rPr>
              <a:t>The Java API for JSON in JDBC</a:t>
            </a:r>
          </a:p>
        </p:txBody>
      </p:sp>
      <p:sp>
        <p:nvSpPr>
          <p:cNvPr id="8" name="Text Placeholder 7">
            <a:extLst>
              <a:ext uri="{FF2B5EF4-FFF2-40B4-BE49-F238E27FC236}">
                <a16:creationId xmlns:a16="http://schemas.microsoft.com/office/drawing/2014/main" id="{3F96EFBE-653C-A244-97C9-094C59D6DBA7}"/>
              </a:ext>
            </a:extLst>
          </p:cNvPr>
          <p:cNvSpPr>
            <a:spLocks noGrp="1"/>
          </p:cNvSpPr>
          <p:nvPr>
            <p:ph type="body" idx="17"/>
          </p:nvPr>
        </p:nvSpPr>
        <p:spPr>
          <a:xfrm>
            <a:off x="1711379" y="2777770"/>
            <a:ext cx="5285328" cy="395562"/>
          </a:xfrm>
        </p:spPr>
        <p:txBody>
          <a:bodyPr/>
          <a:lstStyle/>
          <a:p>
            <a:r>
              <a:rPr lang="en-US" sz="2000" b="1" dirty="0"/>
              <a:t>Tree model</a:t>
            </a:r>
          </a:p>
        </p:txBody>
      </p:sp>
      <p:sp>
        <p:nvSpPr>
          <p:cNvPr id="10" name="Text Placeholder 9">
            <a:extLst>
              <a:ext uri="{FF2B5EF4-FFF2-40B4-BE49-F238E27FC236}">
                <a16:creationId xmlns:a16="http://schemas.microsoft.com/office/drawing/2014/main" id="{DDF47453-C68E-FE49-9E70-1A65C14C143A}"/>
              </a:ext>
            </a:extLst>
          </p:cNvPr>
          <p:cNvSpPr>
            <a:spLocks noGrp="1"/>
          </p:cNvSpPr>
          <p:nvPr>
            <p:ph type="body" idx="18"/>
          </p:nvPr>
        </p:nvSpPr>
        <p:spPr>
          <a:xfrm>
            <a:off x="1711379" y="3226629"/>
            <a:ext cx="5285328" cy="395562"/>
          </a:xfrm>
        </p:spPr>
        <p:txBody>
          <a:bodyPr/>
          <a:lstStyle/>
          <a:p>
            <a:r>
              <a:rPr lang="en-US" sz="2000" dirty="0"/>
              <a:t>Event model </a:t>
            </a:r>
          </a:p>
        </p:txBody>
      </p:sp>
      <p:sp>
        <p:nvSpPr>
          <p:cNvPr id="12" name="Text Placeholder 11">
            <a:extLst>
              <a:ext uri="{FF2B5EF4-FFF2-40B4-BE49-F238E27FC236}">
                <a16:creationId xmlns:a16="http://schemas.microsoft.com/office/drawing/2014/main" id="{B678F3F5-E65C-B044-AB5D-65182A24F3D8}"/>
              </a:ext>
            </a:extLst>
          </p:cNvPr>
          <p:cNvSpPr>
            <a:spLocks noGrp="1"/>
          </p:cNvSpPr>
          <p:nvPr>
            <p:ph type="body" idx="19"/>
          </p:nvPr>
        </p:nvSpPr>
        <p:spPr>
          <a:xfrm>
            <a:off x="1711379" y="3675488"/>
            <a:ext cx="5285328" cy="395562"/>
          </a:xfrm>
        </p:spPr>
        <p:txBody>
          <a:bodyPr/>
          <a:lstStyle/>
          <a:p>
            <a:r>
              <a:rPr lang="en-US" sz="2000" dirty="0"/>
              <a:t>SQL integration</a:t>
            </a:r>
          </a:p>
        </p:txBody>
      </p:sp>
      <p:sp>
        <p:nvSpPr>
          <p:cNvPr id="13" name="Slide Number Placeholder 12">
            <a:extLst>
              <a:ext uri="{FF2B5EF4-FFF2-40B4-BE49-F238E27FC236}">
                <a16:creationId xmlns:a16="http://schemas.microsoft.com/office/drawing/2014/main" id="{80FA0A6D-7271-244A-9072-740583E0B8C6}"/>
              </a:ext>
            </a:extLst>
          </p:cNvPr>
          <p:cNvSpPr>
            <a:spLocks noGrp="1"/>
          </p:cNvSpPr>
          <p:nvPr>
            <p:ph type="sldNum" sz="quarter" idx="4"/>
          </p:nvPr>
        </p:nvSpPr>
        <p:spPr/>
        <p:txBody>
          <a:bodyPr/>
          <a:lstStyle/>
          <a:p>
            <a:fld id="{345D60D9-5372-5F40-9443-0F9AE5BDC3C8}" type="slidenum">
              <a:rPr lang="en-US" smtClean="0"/>
              <a:pPr/>
              <a:t>13</a:t>
            </a:fld>
            <a:endParaRPr lang="en-US" dirty="0"/>
          </a:p>
        </p:txBody>
      </p:sp>
      <p:sp>
        <p:nvSpPr>
          <p:cNvPr id="14" name="Footer Placeholder 13">
            <a:extLst>
              <a:ext uri="{FF2B5EF4-FFF2-40B4-BE49-F238E27FC236}">
                <a16:creationId xmlns:a16="http://schemas.microsoft.com/office/drawing/2014/main" id="{6367A254-08A1-3643-941D-DFE616E2EED9}"/>
              </a:ext>
            </a:extLst>
          </p:cNvPr>
          <p:cNvSpPr>
            <a:spLocks noGrp="1"/>
          </p:cNvSpPr>
          <p:nvPr>
            <p:ph type="ftr" sz="quarter" idx="3"/>
          </p:nvPr>
        </p:nvSpPr>
        <p:spPr/>
        <p:txBody>
          <a:bodyPr/>
          <a:lstStyle/>
          <a:p>
            <a:r>
              <a:rPr lang="en-US" dirty="0"/>
              <a:t>Copyright © 2020, Oracle and/or its affiliates  </a:t>
            </a:r>
          </a:p>
        </p:txBody>
      </p:sp>
      <p:sp>
        <p:nvSpPr>
          <p:cNvPr id="16" name="Text Placeholder 7">
            <a:extLst>
              <a:ext uri="{FF2B5EF4-FFF2-40B4-BE49-F238E27FC236}">
                <a16:creationId xmlns:a16="http://schemas.microsoft.com/office/drawing/2014/main" id="{6250CB76-FDE8-5143-BD47-722C0A6CE1F8}"/>
              </a:ext>
            </a:extLst>
          </p:cNvPr>
          <p:cNvSpPr txBox="1">
            <a:spLocks/>
          </p:cNvSpPr>
          <p:nvPr/>
        </p:nvSpPr>
        <p:spPr>
          <a:xfrm>
            <a:off x="1711379" y="4124347"/>
            <a:ext cx="5285328" cy="395562"/>
          </a:xfrm>
          <a:prstGeom prst="rect">
            <a:avLst/>
          </a:prstGeom>
          <a:noFill/>
        </p:spPr>
        <p:txBody>
          <a:bodyPr vert="horz" wrap="none" lIns="0" tIns="0" rIns="0" bIns="0" rtlCol="0">
            <a:noAutofit/>
          </a:bodyPr>
          <a:lstStyle>
            <a:lvl1pPr marL="0" marR="0" indent="0" algn="l" defTabSz="914400" rtl="0" eaLnBrk="1" fontAlgn="auto" latinLnBrk="0" hangingPunct="1">
              <a:lnSpc>
                <a:spcPct val="100000"/>
              </a:lnSpc>
              <a:spcBef>
                <a:spcPts val="0"/>
              </a:spcBef>
              <a:spcAft>
                <a:spcPts val="1200"/>
              </a:spcAft>
              <a:buClrTx/>
              <a:buSzPct val="70000"/>
              <a:buFont typeface="Arial" panose="020B0604020202020204" pitchFamily="34" charset="0"/>
              <a:buNone/>
              <a:tabLst/>
              <a:defRPr sz="2400" b="0" i="0" kern="120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marR="0" indent="0" algn="l" defTabSz="914400" rtl="0" eaLnBrk="1" fontAlgn="auto" latinLnBrk="0" hangingPunct="1">
              <a:lnSpc>
                <a:spcPct val="95000"/>
              </a:lnSpc>
              <a:spcBef>
                <a:spcPts val="600"/>
              </a:spcBef>
              <a:spcAft>
                <a:spcPts val="0"/>
              </a:spcAft>
              <a:buClrTx/>
              <a:buSzPct val="100000"/>
              <a:buFont typeface="Arial" panose="020B0604020202020204" pitchFamily="34" charset="0"/>
              <a:buNone/>
              <a:tabLst/>
              <a:defRPr sz="2000" b="0" i="0" kern="1200">
                <a:solidFill>
                  <a:schemeClr val="tx1">
                    <a:tint val="75000"/>
                  </a:schemeClr>
                </a:solidFill>
                <a:latin typeface="+mn-lt"/>
                <a:ea typeface="+mn-ea"/>
                <a:cs typeface="Oracle Sans" panose="020B0503020204020204" pitchFamily="34" charset="0"/>
              </a:defRPr>
            </a:lvl2pPr>
            <a:lvl3pPr marL="914400" marR="0" indent="0" algn="l" defTabSz="914400" rtl="0" eaLnBrk="1" fontAlgn="auto" latinLnBrk="0" hangingPunct="1">
              <a:lnSpc>
                <a:spcPct val="95000"/>
              </a:lnSpc>
              <a:spcBef>
                <a:spcPts val="400"/>
              </a:spcBef>
              <a:spcAft>
                <a:spcPts val="0"/>
              </a:spcAft>
              <a:buClrTx/>
              <a:buSzPct val="120000"/>
              <a:buFont typeface="System Font Regular"/>
              <a:buNone/>
              <a:tabLst/>
              <a:defRPr sz="2000" b="0" i="0" kern="1200">
                <a:solidFill>
                  <a:schemeClr val="tx1">
                    <a:tint val="75000"/>
                  </a:schemeClr>
                </a:solidFill>
                <a:latin typeface="Oracle Sans Light" panose="020B0403020204020204" pitchFamily="34" charset="0"/>
                <a:ea typeface="+mn-ea"/>
                <a:cs typeface="Oracle Sans Light" panose="020B0403020204020204" pitchFamily="34" charset="0"/>
              </a:defRPr>
            </a:lvl3pPr>
            <a:lvl4pPr marL="1371600" marR="0" indent="0" algn="l" defTabSz="914400" rtl="0" eaLnBrk="1" fontAlgn="auto" latinLnBrk="0" hangingPunct="1">
              <a:lnSpc>
                <a:spcPct val="95000"/>
              </a:lnSpc>
              <a:spcBef>
                <a:spcPts val="400"/>
              </a:spcBef>
              <a:spcAft>
                <a:spcPts val="0"/>
              </a:spcAft>
              <a:buClrTx/>
              <a:buSzPct val="100000"/>
              <a:buFont typeface="System Font Regular"/>
              <a:buNone/>
              <a:tabLst/>
              <a:defRPr sz="2000" b="0" i="0" kern="1200">
                <a:solidFill>
                  <a:schemeClr val="tx1">
                    <a:tint val="75000"/>
                  </a:schemeClr>
                </a:solidFill>
                <a:latin typeface="Oracle Sans Light" panose="020B0403020204020204" pitchFamily="34" charset="0"/>
                <a:ea typeface="+mn-ea"/>
                <a:cs typeface="Oracle Sans Light" panose="020B0403020204020204" pitchFamily="34" charset="0"/>
              </a:defRPr>
            </a:lvl4pPr>
            <a:lvl5pPr marL="1828800" marR="0" indent="0" algn="l" defTabSz="914400" rtl="0" eaLnBrk="1" fontAlgn="auto" latinLnBrk="0" hangingPunct="1">
              <a:lnSpc>
                <a:spcPct val="95000"/>
              </a:lnSpc>
              <a:spcBef>
                <a:spcPts val="400"/>
              </a:spcBef>
              <a:spcAft>
                <a:spcPts val="0"/>
              </a:spcAft>
              <a:buClrTx/>
              <a:buSzTx/>
              <a:buFont typeface="System Font Regular"/>
              <a:buNone/>
              <a:tabLst/>
              <a:defRPr sz="2000" b="0" i="0" kern="1200">
                <a:solidFill>
                  <a:schemeClr val="tx1">
                    <a:tint val="75000"/>
                  </a:schemeClr>
                </a:solidFill>
                <a:latin typeface="Oracle Sans Light" panose="020B0403020204020204" pitchFamily="34" charset="0"/>
                <a:ea typeface="+mn-ea"/>
                <a:cs typeface="Oracle Sans Light" panose="020B0403020204020204" pitchFamily="34" charset="0"/>
              </a:defRPr>
            </a:lvl5pPr>
            <a:lvl6pPr marL="2286000" indent="0" algn="l" defTabSz="914400" rtl="0" eaLnBrk="1" latinLnBrk="0" hangingPunct="1">
              <a:lnSpc>
                <a:spcPct val="95000"/>
              </a:lnSpc>
              <a:spcBef>
                <a:spcPts val="400"/>
              </a:spcBef>
              <a:spcAft>
                <a:spcPts val="0"/>
              </a:spcAft>
              <a:buSzPct val="120000"/>
              <a:buFont typeface="System Font Regular"/>
              <a:buNone/>
              <a:defRPr sz="1600" b="0" i="0" kern="1200">
                <a:solidFill>
                  <a:schemeClr val="tx1">
                    <a:tint val="75000"/>
                  </a:schemeClr>
                </a:solidFill>
                <a:latin typeface="Oracle Sans Light" panose="020B0403020204020204" pitchFamily="34" charset="0"/>
                <a:ea typeface="+mn-ea"/>
                <a:cs typeface="Oracle Sans Light" panose="020B0403020204020204" pitchFamily="34" charset="0"/>
              </a:defRPr>
            </a:lvl6pPr>
            <a:lvl7pPr marL="2743200" indent="0" algn="l" defTabSz="914400" rtl="0" eaLnBrk="1" latinLnBrk="0" hangingPunct="1">
              <a:lnSpc>
                <a:spcPct val="95000"/>
              </a:lnSpc>
              <a:spcBef>
                <a:spcPts val="400"/>
              </a:spcBef>
              <a:spcAft>
                <a:spcPts val="0"/>
              </a:spcAft>
              <a:buFont typeface="System Font Regular"/>
              <a:buNone/>
              <a:defRPr sz="1600" b="0" i="0" kern="1200">
                <a:solidFill>
                  <a:schemeClr val="tx1">
                    <a:tint val="75000"/>
                  </a:schemeClr>
                </a:solidFill>
                <a:latin typeface="Oracle Sans Light" panose="020B0403020204020204" pitchFamily="34" charset="0"/>
                <a:ea typeface="+mn-ea"/>
                <a:cs typeface="Oracle Sans Light" panose="020B0403020204020204" pitchFamily="34" charset="0"/>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sz="2000" dirty="0"/>
              <a:t>JSR-374 JSON-P (javax.json)</a:t>
            </a:r>
          </a:p>
        </p:txBody>
      </p:sp>
      <p:sp>
        <p:nvSpPr>
          <p:cNvPr id="17" name="Text Placeholder 9">
            <a:extLst>
              <a:ext uri="{FF2B5EF4-FFF2-40B4-BE49-F238E27FC236}">
                <a16:creationId xmlns:a16="http://schemas.microsoft.com/office/drawing/2014/main" id="{A4E72713-35CC-8641-9D67-F3B69AA4CC23}"/>
              </a:ext>
            </a:extLst>
          </p:cNvPr>
          <p:cNvSpPr txBox="1">
            <a:spLocks/>
          </p:cNvSpPr>
          <p:nvPr/>
        </p:nvSpPr>
        <p:spPr>
          <a:xfrm>
            <a:off x="1711379" y="4573206"/>
            <a:ext cx="5285328" cy="395562"/>
          </a:xfrm>
          <a:prstGeom prst="rect">
            <a:avLst/>
          </a:prstGeom>
          <a:noFill/>
        </p:spPr>
        <p:txBody>
          <a:bodyPr vert="horz" wrap="none" lIns="0" tIns="0" rIns="0" bIns="0" rtlCol="0">
            <a:noAutofit/>
          </a:bodyPr>
          <a:lstStyle>
            <a:lvl1pPr marL="0" marR="0" indent="0" algn="l" defTabSz="914400" rtl="0" eaLnBrk="1" fontAlgn="auto" latinLnBrk="0" hangingPunct="1">
              <a:lnSpc>
                <a:spcPct val="100000"/>
              </a:lnSpc>
              <a:spcBef>
                <a:spcPts val="0"/>
              </a:spcBef>
              <a:spcAft>
                <a:spcPts val="1200"/>
              </a:spcAft>
              <a:buClrTx/>
              <a:buSzPct val="70000"/>
              <a:buFont typeface="Arial" panose="020B0604020202020204" pitchFamily="34" charset="0"/>
              <a:buNone/>
              <a:tabLst/>
              <a:defRPr sz="2400" b="0" i="0" kern="120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marR="0" indent="0" algn="l" defTabSz="914400" rtl="0" eaLnBrk="1" fontAlgn="auto" latinLnBrk="0" hangingPunct="1">
              <a:lnSpc>
                <a:spcPct val="95000"/>
              </a:lnSpc>
              <a:spcBef>
                <a:spcPts val="600"/>
              </a:spcBef>
              <a:spcAft>
                <a:spcPts val="0"/>
              </a:spcAft>
              <a:buClrTx/>
              <a:buSzPct val="100000"/>
              <a:buFont typeface="Arial" panose="020B0604020202020204" pitchFamily="34" charset="0"/>
              <a:buNone/>
              <a:tabLst/>
              <a:defRPr sz="2000" b="0" i="0" kern="1200">
                <a:solidFill>
                  <a:schemeClr val="tx1">
                    <a:tint val="75000"/>
                  </a:schemeClr>
                </a:solidFill>
                <a:latin typeface="+mn-lt"/>
                <a:ea typeface="+mn-ea"/>
                <a:cs typeface="Oracle Sans" panose="020B0503020204020204" pitchFamily="34" charset="0"/>
              </a:defRPr>
            </a:lvl2pPr>
            <a:lvl3pPr marL="914400" marR="0" indent="0" algn="l" defTabSz="914400" rtl="0" eaLnBrk="1" fontAlgn="auto" latinLnBrk="0" hangingPunct="1">
              <a:lnSpc>
                <a:spcPct val="95000"/>
              </a:lnSpc>
              <a:spcBef>
                <a:spcPts val="400"/>
              </a:spcBef>
              <a:spcAft>
                <a:spcPts val="0"/>
              </a:spcAft>
              <a:buClrTx/>
              <a:buSzPct val="120000"/>
              <a:buFont typeface="System Font Regular"/>
              <a:buNone/>
              <a:tabLst/>
              <a:defRPr sz="2000" b="0" i="0" kern="1200">
                <a:solidFill>
                  <a:schemeClr val="tx1">
                    <a:tint val="75000"/>
                  </a:schemeClr>
                </a:solidFill>
                <a:latin typeface="Oracle Sans Light" panose="020B0403020204020204" pitchFamily="34" charset="0"/>
                <a:ea typeface="+mn-ea"/>
                <a:cs typeface="Oracle Sans Light" panose="020B0403020204020204" pitchFamily="34" charset="0"/>
              </a:defRPr>
            </a:lvl3pPr>
            <a:lvl4pPr marL="1371600" marR="0" indent="0" algn="l" defTabSz="914400" rtl="0" eaLnBrk="1" fontAlgn="auto" latinLnBrk="0" hangingPunct="1">
              <a:lnSpc>
                <a:spcPct val="95000"/>
              </a:lnSpc>
              <a:spcBef>
                <a:spcPts val="400"/>
              </a:spcBef>
              <a:spcAft>
                <a:spcPts val="0"/>
              </a:spcAft>
              <a:buClrTx/>
              <a:buSzPct val="100000"/>
              <a:buFont typeface="System Font Regular"/>
              <a:buNone/>
              <a:tabLst/>
              <a:defRPr sz="2000" b="0" i="0" kern="1200">
                <a:solidFill>
                  <a:schemeClr val="tx1">
                    <a:tint val="75000"/>
                  </a:schemeClr>
                </a:solidFill>
                <a:latin typeface="Oracle Sans Light" panose="020B0403020204020204" pitchFamily="34" charset="0"/>
                <a:ea typeface="+mn-ea"/>
                <a:cs typeface="Oracle Sans Light" panose="020B0403020204020204" pitchFamily="34" charset="0"/>
              </a:defRPr>
            </a:lvl4pPr>
            <a:lvl5pPr marL="1828800" marR="0" indent="0" algn="l" defTabSz="914400" rtl="0" eaLnBrk="1" fontAlgn="auto" latinLnBrk="0" hangingPunct="1">
              <a:lnSpc>
                <a:spcPct val="95000"/>
              </a:lnSpc>
              <a:spcBef>
                <a:spcPts val="400"/>
              </a:spcBef>
              <a:spcAft>
                <a:spcPts val="0"/>
              </a:spcAft>
              <a:buClrTx/>
              <a:buSzTx/>
              <a:buFont typeface="System Font Regular"/>
              <a:buNone/>
              <a:tabLst/>
              <a:defRPr sz="2000" b="0" i="0" kern="1200">
                <a:solidFill>
                  <a:schemeClr val="tx1">
                    <a:tint val="75000"/>
                  </a:schemeClr>
                </a:solidFill>
                <a:latin typeface="Oracle Sans Light" panose="020B0403020204020204" pitchFamily="34" charset="0"/>
                <a:ea typeface="+mn-ea"/>
                <a:cs typeface="Oracle Sans Light" panose="020B0403020204020204" pitchFamily="34" charset="0"/>
              </a:defRPr>
            </a:lvl5pPr>
            <a:lvl6pPr marL="2286000" indent="0" algn="l" defTabSz="914400" rtl="0" eaLnBrk="1" latinLnBrk="0" hangingPunct="1">
              <a:lnSpc>
                <a:spcPct val="95000"/>
              </a:lnSpc>
              <a:spcBef>
                <a:spcPts val="400"/>
              </a:spcBef>
              <a:spcAft>
                <a:spcPts val="0"/>
              </a:spcAft>
              <a:buSzPct val="120000"/>
              <a:buFont typeface="System Font Regular"/>
              <a:buNone/>
              <a:defRPr sz="1600" b="0" i="0" kern="1200">
                <a:solidFill>
                  <a:schemeClr val="tx1">
                    <a:tint val="75000"/>
                  </a:schemeClr>
                </a:solidFill>
                <a:latin typeface="Oracle Sans Light" panose="020B0403020204020204" pitchFamily="34" charset="0"/>
                <a:ea typeface="+mn-ea"/>
                <a:cs typeface="Oracle Sans Light" panose="020B0403020204020204" pitchFamily="34" charset="0"/>
              </a:defRPr>
            </a:lvl6pPr>
            <a:lvl7pPr marL="2743200" indent="0" algn="l" defTabSz="914400" rtl="0" eaLnBrk="1" latinLnBrk="0" hangingPunct="1">
              <a:lnSpc>
                <a:spcPct val="95000"/>
              </a:lnSpc>
              <a:spcBef>
                <a:spcPts val="400"/>
              </a:spcBef>
              <a:spcAft>
                <a:spcPts val="0"/>
              </a:spcAft>
              <a:buFont typeface="System Font Regular"/>
              <a:buNone/>
              <a:defRPr sz="1600" b="0" i="0" kern="1200">
                <a:solidFill>
                  <a:schemeClr val="tx1">
                    <a:tint val="75000"/>
                  </a:schemeClr>
                </a:solidFill>
                <a:latin typeface="Oracle Sans Light" panose="020B0403020204020204" pitchFamily="34" charset="0"/>
                <a:ea typeface="+mn-ea"/>
                <a:cs typeface="Oracle Sans Light" panose="020B0403020204020204" pitchFamily="34" charset="0"/>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sz="2000" dirty="0"/>
              <a:t>JSR-367 JSON-B (javax.json.bind)</a:t>
            </a:r>
          </a:p>
        </p:txBody>
      </p:sp>
      <p:sp>
        <p:nvSpPr>
          <p:cNvPr id="23" name="Text Placeholder 11">
            <a:extLst>
              <a:ext uri="{FF2B5EF4-FFF2-40B4-BE49-F238E27FC236}">
                <a16:creationId xmlns:a16="http://schemas.microsoft.com/office/drawing/2014/main" id="{51AAEA09-94E4-7044-9947-B628C683D07F}"/>
              </a:ext>
            </a:extLst>
          </p:cNvPr>
          <p:cNvSpPr txBox="1">
            <a:spLocks/>
          </p:cNvSpPr>
          <p:nvPr/>
        </p:nvSpPr>
        <p:spPr>
          <a:xfrm>
            <a:off x="1371412" y="5022065"/>
            <a:ext cx="3741232" cy="395562"/>
          </a:xfrm>
          <a:prstGeom prst="rect">
            <a:avLst/>
          </a:prstGeom>
          <a:noFill/>
        </p:spPr>
        <p:txBody>
          <a:bodyPr vert="horz" wrap="none" lIns="0" tIns="0" rIns="0" bIns="0" rtlCol="0">
            <a:noAutofit/>
          </a:bodyPr>
          <a:lstStyle>
            <a:lvl1pPr marL="0" marR="0" indent="0" algn="l" defTabSz="914400" rtl="0" eaLnBrk="1" fontAlgn="auto" latinLnBrk="0" hangingPunct="1">
              <a:lnSpc>
                <a:spcPct val="100000"/>
              </a:lnSpc>
              <a:spcBef>
                <a:spcPts val="0"/>
              </a:spcBef>
              <a:spcAft>
                <a:spcPts val="1200"/>
              </a:spcAft>
              <a:buClrTx/>
              <a:buSzPct val="70000"/>
              <a:buFont typeface="Arial" panose="020B0604020202020204" pitchFamily="34" charset="0"/>
              <a:buNone/>
              <a:tabLst/>
              <a:defRPr sz="2400" b="0" i="0" kern="120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marR="0" indent="0" algn="l" defTabSz="914400" rtl="0" eaLnBrk="1" fontAlgn="auto" latinLnBrk="0" hangingPunct="1">
              <a:lnSpc>
                <a:spcPct val="95000"/>
              </a:lnSpc>
              <a:spcBef>
                <a:spcPts val="600"/>
              </a:spcBef>
              <a:spcAft>
                <a:spcPts val="0"/>
              </a:spcAft>
              <a:buClrTx/>
              <a:buSzPct val="100000"/>
              <a:buFont typeface="Arial" panose="020B0604020202020204" pitchFamily="34" charset="0"/>
              <a:buNone/>
              <a:tabLst/>
              <a:defRPr sz="2000" b="0" i="0" kern="1200">
                <a:solidFill>
                  <a:schemeClr val="tx1">
                    <a:tint val="75000"/>
                  </a:schemeClr>
                </a:solidFill>
                <a:latin typeface="+mn-lt"/>
                <a:ea typeface="+mn-ea"/>
                <a:cs typeface="Oracle Sans" panose="020B0503020204020204" pitchFamily="34" charset="0"/>
              </a:defRPr>
            </a:lvl2pPr>
            <a:lvl3pPr marL="914400" marR="0" indent="0" algn="l" defTabSz="914400" rtl="0" eaLnBrk="1" fontAlgn="auto" latinLnBrk="0" hangingPunct="1">
              <a:lnSpc>
                <a:spcPct val="95000"/>
              </a:lnSpc>
              <a:spcBef>
                <a:spcPts val="400"/>
              </a:spcBef>
              <a:spcAft>
                <a:spcPts val="0"/>
              </a:spcAft>
              <a:buClrTx/>
              <a:buSzPct val="120000"/>
              <a:buFont typeface="System Font Regular"/>
              <a:buNone/>
              <a:tabLst/>
              <a:defRPr sz="2000" b="0" i="0" kern="1200">
                <a:solidFill>
                  <a:schemeClr val="tx1">
                    <a:tint val="75000"/>
                  </a:schemeClr>
                </a:solidFill>
                <a:latin typeface="Oracle Sans Light" panose="020B0403020204020204" pitchFamily="34" charset="0"/>
                <a:ea typeface="+mn-ea"/>
                <a:cs typeface="Oracle Sans Light" panose="020B0403020204020204" pitchFamily="34" charset="0"/>
              </a:defRPr>
            </a:lvl3pPr>
            <a:lvl4pPr marL="1371600" marR="0" indent="0" algn="l" defTabSz="914400" rtl="0" eaLnBrk="1" fontAlgn="auto" latinLnBrk="0" hangingPunct="1">
              <a:lnSpc>
                <a:spcPct val="95000"/>
              </a:lnSpc>
              <a:spcBef>
                <a:spcPts val="400"/>
              </a:spcBef>
              <a:spcAft>
                <a:spcPts val="0"/>
              </a:spcAft>
              <a:buClrTx/>
              <a:buSzPct val="100000"/>
              <a:buFont typeface="System Font Regular"/>
              <a:buNone/>
              <a:tabLst/>
              <a:defRPr sz="2000" b="0" i="0" kern="1200">
                <a:solidFill>
                  <a:schemeClr val="tx1">
                    <a:tint val="75000"/>
                  </a:schemeClr>
                </a:solidFill>
                <a:latin typeface="Oracle Sans Light" panose="020B0403020204020204" pitchFamily="34" charset="0"/>
                <a:ea typeface="+mn-ea"/>
                <a:cs typeface="Oracle Sans Light" panose="020B0403020204020204" pitchFamily="34" charset="0"/>
              </a:defRPr>
            </a:lvl4pPr>
            <a:lvl5pPr marL="1828800" marR="0" indent="0" algn="l" defTabSz="914400" rtl="0" eaLnBrk="1" fontAlgn="auto" latinLnBrk="0" hangingPunct="1">
              <a:lnSpc>
                <a:spcPct val="95000"/>
              </a:lnSpc>
              <a:spcBef>
                <a:spcPts val="400"/>
              </a:spcBef>
              <a:spcAft>
                <a:spcPts val="0"/>
              </a:spcAft>
              <a:buClrTx/>
              <a:buSzTx/>
              <a:buFont typeface="System Font Regular"/>
              <a:buNone/>
              <a:tabLst/>
              <a:defRPr sz="2000" b="0" i="0" kern="1200">
                <a:solidFill>
                  <a:schemeClr val="tx1">
                    <a:tint val="75000"/>
                  </a:schemeClr>
                </a:solidFill>
                <a:latin typeface="Oracle Sans Light" panose="020B0403020204020204" pitchFamily="34" charset="0"/>
                <a:ea typeface="+mn-ea"/>
                <a:cs typeface="Oracle Sans Light" panose="020B0403020204020204" pitchFamily="34" charset="0"/>
              </a:defRPr>
            </a:lvl5pPr>
            <a:lvl6pPr marL="2286000" indent="0" algn="l" defTabSz="914400" rtl="0" eaLnBrk="1" latinLnBrk="0" hangingPunct="1">
              <a:lnSpc>
                <a:spcPct val="95000"/>
              </a:lnSpc>
              <a:spcBef>
                <a:spcPts val="400"/>
              </a:spcBef>
              <a:spcAft>
                <a:spcPts val="0"/>
              </a:spcAft>
              <a:buSzPct val="120000"/>
              <a:buFont typeface="System Font Regular"/>
              <a:buNone/>
              <a:defRPr sz="1600" b="0" i="0" kern="1200">
                <a:solidFill>
                  <a:schemeClr val="tx1">
                    <a:tint val="75000"/>
                  </a:schemeClr>
                </a:solidFill>
                <a:latin typeface="Oracle Sans Light" panose="020B0403020204020204" pitchFamily="34" charset="0"/>
                <a:ea typeface="+mn-ea"/>
                <a:cs typeface="Oracle Sans Light" panose="020B0403020204020204" pitchFamily="34" charset="0"/>
              </a:defRPr>
            </a:lvl6pPr>
            <a:lvl7pPr marL="2743200" indent="0" algn="l" defTabSz="914400" rtl="0" eaLnBrk="1" latinLnBrk="0" hangingPunct="1">
              <a:lnSpc>
                <a:spcPct val="95000"/>
              </a:lnSpc>
              <a:spcBef>
                <a:spcPts val="400"/>
              </a:spcBef>
              <a:spcAft>
                <a:spcPts val="0"/>
              </a:spcAft>
              <a:buFont typeface="System Font Regular"/>
              <a:buNone/>
              <a:defRPr sz="1600" b="0" i="0" kern="1200">
                <a:solidFill>
                  <a:schemeClr val="tx1">
                    <a:tint val="75000"/>
                  </a:schemeClr>
                </a:solidFill>
                <a:latin typeface="Oracle Sans Light" panose="020B0403020204020204" pitchFamily="34" charset="0"/>
                <a:ea typeface="+mn-ea"/>
                <a:cs typeface="Oracle Sans Light" panose="020B0403020204020204" pitchFamily="34" charset="0"/>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sz="2000" dirty="0"/>
              <a:t>Performance</a:t>
            </a:r>
          </a:p>
        </p:txBody>
      </p:sp>
      <p:sp>
        <p:nvSpPr>
          <p:cNvPr id="15" name="Text Placeholder 11">
            <a:extLst>
              <a:ext uri="{FF2B5EF4-FFF2-40B4-BE49-F238E27FC236}">
                <a16:creationId xmlns:a16="http://schemas.microsoft.com/office/drawing/2014/main" id="{0550842A-8922-E04D-9085-F4D33B3E477A}"/>
              </a:ext>
            </a:extLst>
          </p:cNvPr>
          <p:cNvSpPr txBox="1">
            <a:spLocks/>
          </p:cNvSpPr>
          <p:nvPr/>
        </p:nvSpPr>
        <p:spPr>
          <a:xfrm>
            <a:off x="1371412" y="5470924"/>
            <a:ext cx="3741232" cy="395562"/>
          </a:xfrm>
          <a:prstGeom prst="rect">
            <a:avLst/>
          </a:prstGeom>
          <a:noFill/>
        </p:spPr>
        <p:txBody>
          <a:bodyPr vert="horz" wrap="none" lIns="0" tIns="0" rIns="0" bIns="0" rtlCol="0">
            <a:noAutofit/>
          </a:bodyPr>
          <a:lstStyle>
            <a:lvl1pPr marL="0" marR="0" indent="0" algn="l" defTabSz="914400" rtl="0" eaLnBrk="1" fontAlgn="auto" latinLnBrk="0" hangingPunct="1">
              <a:lnSpc>
                <a:spcPct val="100000"/>
              </a:lnSpc>
              <a:spcBef>
                <a:spcPts val="0"/>
              </a:spcBef>
              <a:spcAft>
                <a:spcPts val="1200"/>
              </a:spcAft>
              <a:buClrTx/>
              <a:buSzPct val="70000"/>
              <a:buFont typeface="Arial" panose="020B0604020202020204" pitchFamily="34" charset="0"/>
              <a:buNone/>
              <a:tabLst/>
              <a:defRPr sz="2400" b="0" i="0" kern="120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marR="0" indent="0" algn="l" defTabSz="914400" rtl="0" eaLnBrk="1" fontAlgn="auto" latinLnBrk="0" hangingPunct="1">
              <a:lnSpc>
                <a:spcPct val="95000"/>
              </a:lnSpc>
              <a:spcBef>
                <a:spcPts val="600"/>
              </a:spcBef>
              <a:spcAft>
                <a:spcPts val="0"/>
              </a:spcAft>
              <a:buClrTx/>
              <a:buSzPct val="100000"/>
              <a:buFont typeface="Arial" panose="020B0604020202020204" pitchFamily="34" charset="0"/>
              <a:buNone/>
              <a:tabLst/>
              <a:defRPr sz="2000" b="0" i="0" kern="1200">
                <a:solidFill>
                  <a:schemeClr val="tx1">
                    <a:tint val="75000"/>
                  </a:schemeClr>
                </a:solidFill>
                <a:latin typeface="+mn-lt"/>
                <a:ea typeface="+mn-ea"/>
                <a:cs typeface="Oracle Sans" panose="020B0503020204020204" pitchFamily="34" charset="0"/>
              </a:defRPr>
            </a:lvl2pPr>
            <a:lvl3pPr marL="914400" marR="0" indent="0" algn="l" defTabSz="914400" rtl="0" eaLnBrk="1" fontAlgn="auto" latinLnBrk="0" hangingPunct="1">
              <a:lnSpc>
                <a:spcPct val="95000"/>
              </a:lnSpc>
              <a:spcBef>
                <a:spcPts val="400"/>
              </a:spcBef>
              <a:spcAft>
                <a:spcPts val="0"/>
              </a:spcAft>
              <a:buClrTx/>
              <a:buSzPct val="120000"/>
              <a:buFont typeface="System Font Regular"/>
              <a:buNone/>
              <a:tabLst/>
              <a:defRPr sz="2000" b="0" i="0" kern="1200">
                <a:solidFill>
                  <a:schemeClr val="tx1">
                    <a:tint val="75000"/>
                  </a:schemeClr>
                </a:solidFill>
                <a:latin typeface="Oracle Sans Light" panose="020B0403020204020204" pitchFamily="34" charset="0"/>
                <a:ea typeface="+mn-ea"/>
                <a:cs typeface="Oracle Sans Light" panose="020B0403020204020204" pitchFamily="34" charset="0"/>
              </a:defRPr>
            </a:lvl3pPr>
            <a:lvl4pPr marL="1371600" marR="0" indent="0" algn="l" defTabSz="914400" rtl="0" eaLnBrk="1" fontAlgn="auto" latinLnBrk="0" hangingPunct="1">
              <a:lnSpc>
                <a:spcPct val="95000"/>
              </a:lnSpc>
              <a:spcBef>
                <a:spcPts val="400"/>
              </a:spcBef>
              <a:spcAft>
                <a:spcPts val="0"/>
              </a:spcAft>
              <a:buClrTx/>
              <a:buSzPct val="100000"/>
              <a:buFont typeface="System Font Regular"/>
              <a:buNone/>
              <a:tabLst/>
              <a:defRPr sz="2000" b="0" i="0" kern="1200">
                <a:solidFill>
                  <a:schemeClr val="tx1">
                    <a:tint val="75000"/>
                  </a:schemeClr>
                </a:solidFill>
                <a:latin typeface="Oracle Sans Light" panose="020B0403020204020204" pitchFamily="34" charset="0"/>
                <a:ea typeface="+mn-ea"/>
                <a:cs typeface="Oracle Sans Light" panose="020B0403020204020204" pitchFamily="34" charset="0"/>
              </a:defRPr>
            </a:lvl4pPr>
            <a:lvl5pPr marL="1828800" marR="0" indent="0" algn="l" defTabSz="914400" rtl="0" eaLnBrk="1" fontAlgn="auto" latinLnBrk="0" hangingPunct="1">
              <a:lnSpc>
                <a:spcPct val="95000"/>
              </a:lnSpc>
              <a:spcBef>
                <a:spcPts val="400"/>
              </a:spcBef>
              <a:spcAft>
                <a:spcPts val="0"/>
              </a:spcAft>
              <a:buClrTx/>
              <a:buSzTx/>
              <a:buFont typeface="System Font Regular"/>
              <a:buNone/>
              <a:tabLst/>
              <a:defRPr sz="2000" b="0" i="0" kern="1200">
                <a:solidFill>
                  <a:schemeClr val="tx1">
                    <a:tint val="75000"/>
                  </a:schemeClr>
                </a:solidFill>
                <a:latin typeface="Oracle Sans Light" panose="020B0403020204020204" pitchFamily="34" charset="0"/>
                <a:ea typeface="+mn-ea"/>
                <a:cs typeface="Oracle Sans Light" panose="020B0403020204020204" pitchFamily="34" charset="0"/>
              </a:defRPr>
            </a:lvl5pPr>
            <a:lvl6pPr marL="2286000" indent="0" algn="l" defTabSz="914400" rtl="0" eaLnBrk="1" latinLnBrk="0" hangingPunct="1">
              <a:lnSpc>
                <a:spcPct val="95000"/>
              </a:lnSpc>
              <a:spcBef>
                <a:spcPts val="400"/>
              </a:spcBef>
              <a:spcAft>
                <a:spcPts val="0"/>
              </a:spcAft>
              <a:buSzPct val="120000"/>
              <a:buFont typeface="System Font Regular"/>
              <a:buNone/>
              <a:defRPr sz="1600" b="0" i="0" kern="1200">
                <a:solidFill>
                  <a:schemeClr val="tx1">
                    <a:tint val="75000"/>
                  </a:schemeClr>
                </a:solidFill>
                <a:latin typeface="Oracle Sans Light" panose="020B0403020204020204" pitchFamily="34" charset="0"/>
                <a:ea typeface="+mn-ea"/>
                <a:cs typeface="Oracle Sans Light" panose="020B0403020204020204" pitchFamily="34" charset="0"/>
              </a:defRPr>
            </a:lvl6pPr>
            <a:lvl7pPr marL="2743200" indent="0" algn="l" defTabSz="914400" rtl="0" eaLnBrk="1" latinLnBrk="0" hangingPunct="1">
              <a:lnSpc>
                <a:spcPct val="95000"/>
              </a:lnSpc>
              <a:spcBef>
                <a:spcPts val="400"/>
              </a:spcBef>
              <a:spcAft>
                <a:spcPts val="0"/>
              </a:spcAft>
              <a:buFont typeface="System Font Regular"/>
              <a:buNone/>
              <a:defRPr sz="1600" b="0" i="0" kern="1200">
                <a:solidFill>
                  <a:schemeClr val="tx1">
                    <a:tint val="75000"/>
                  </a:schemeClr>
                </a:solidFill>
                <a:latin typeface="Oracle Sans Light" panose="020B0403020204020204" pitchFamily="34" charset="0"/>
                <a:ea typeface="+mn-ea"/>
                <a:cs typeface="Oracle Sans Light" panose="020B0403020204020204" pitchFamily="34" charset="0"/>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sz="2000" dirty="0"/>
              <a:t>Questions</a:t>
            </a:r>
          </a:p>
        </p:txBody>
      </p:sp>
    </p:spTree>
    <p:extLst>
      <p:ext uri="{BB962C8B-B14F-4D97-AF65-F5344CB8AC3E}">
        <p14:creationId xmlns:p14="http://schemas.microsoft.com/office/powerpoint/2010/main" val="37187414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ounded Rectangle 36">
            <a:extLst>
              <a:ext uri="{FF2B5EF4-FFF2-40B4-BE49-F238E27FC236}">
                <a16:creationId xmlns:a16="http://schemas.microsoft.com/office/drawing/2014/main" id="{19A81303-D83B-704D-B91F-AD965B8192C6}"/>
              </a:ext>
            </a:extLst>
          </p:cNvPr>
          <p:cNvSpPr/>
          <p:nvPr/>
        </p:nvSpPr>
        <p:spPr>
          <a:xfrm>
            <a:off x="2895520" y="1478277"/>
            <a:ext cx="5886907" cy="1566994"/>
          </a:xfrm>
          <a:prstGeom prst="roundRect">
            <a:avLst>
              <a:gd name="adj" fmla="val 1807"/>
            </a:avLst>
          </a:prstGeom>
          <a:noFill/>
          <a:ln>
            <a:solidFill>
              <a:schemeClr val="tx1">
                <a:lumMod val="25000"/>
                <a:lumOff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F7168B0-859D-E84F-8D7D-E6C35B6D86D8}"/>
              </a:ext>
            </a:extLst>
          </p:cNvPr>
          <p:cNvSpPr>
            <a:spLocks noGrp="1"/>
          </p:cNvSpPr>
          <p:nvPr>
            <p:ph type="title"/>
          </p:nvPr>
        </p:nvSpPr>
        <p:spPr/>
        <p:txBody>
          <a:bodyPr/>
          <a:lstStyle/>
          <a:p>
            <a:r>
              <a:rPr lang="en-US" dirty="0"/>
              <a:t>Tree Model</a:t>
            </a:r>
          </a:p>
        </p:txBody>
      </p:sp>
      <p:sp>
        <p:nvSpPr>
          <p:cNvPr id="13" name="Slide Number Placeholder 12">
            <a:extLst>
              <a:ext uri="{FF2B5EF4-FFF2-40B4-BE49-F238E27FC236}">
                <a16:creationId xmlns:a16="http://schemas.microsoft.com/office/drawing/2014/main" id="{03FEBDFA-F0FA-3F4E-9DC7-02B7BBDA0028}"/>
              </a:ext>
            </a:extLst>
          </p:cNvPr>
          <p:cNvSpPr>
            <a:spLocks noGrp="1"/>
          </p:cNvSpPr>
          <p:nvPr>
            <p:ph type="sldNum" sz="quarter" idx="12"/>
          </p:nvPr>
        </p:nvSpPr>
        <p:spPr>
          <a:xfrm>
            <a:off x="823449" y="6423660"/>
            <a:ext cx="365760" cy="365760"/>
          </a:xfrm>
        </p:spPr>
        <p:txBody>
          <a:bodyPr/>
          <a:lstStyle/>
          <a:p>
            <a:fld id="{345D60D9-5372-5F40-9443-0F9AE5BDC3C8}" type="slidenum">
              <a:rPr lang="en-US" smtClean="0"/>
              <a:pPr/>
              <a:t>14</a:t>
            </a:fld>
            <a:endParaRPr lang="en-US" dirty="0"/>
          </a:p>
        </p:txBody>
      </p:sp>
      <p:sp>
        <p:nvSpPr>
          <p:cNvPr id="14" name="Footer Placeholder 13">
            <a:extLst>
              <a:ext uri="{FF2B5EF4-FFF2-40B4-BE49-F238E27FC236}">
                <a16:creationId xmlns:a16="http://schemas.microsoft.com/office/drawing/2014/main" id="{71D9E27B-D3EA-C442-9F1F-64913F49CAD1}"/>
              </a:ext>
            </a:extLst>
          </p:cNvPr>
          <p:cNvSpPr>
            <a:spLocks noGrp="1"/>
          </p:cNvSpPr>
          <p:nvPr>
            <p:ph type="ftr" sz="quarter" idx="11"/>
          </p:nvPr>
        </p:nvSpPr>
        <p:spPr>
          <a:xfrm>
            <a:off x="1189208" y="6423978"/>
            <a:ext cx="5745379" cy="365125"/>
          </a:xfrm>
        </p:spPr>
        <p:txBody>
          <a:bodyPr/>
          <a:lstStyle/>
          <a:p>
            <a:r>
              <a:rPr lang="en-US" dirty="0"/>
              <a:t>Copyright © 2020, Oracle and/or its affiliates  </a:t>
            </a:r>
          </a:p>
        </p:txBody>
      </p:sp>
      <p:sp>
        <p:nvSpPr>
          <p:cNvPr id="17" name="Content Placeholder 16">
            <a:extLst>
              <a:ext uri="{FF2B5EF4-FFF2-40B4-BE49-F238E27FC236}">
                <a16:creationId xmlns:a16="http://schemas.microsoft.com/office/drawing/2014/main" id="{909C941F-EE14-7F48-BC5D-B8818BE2CA8E}"/>
              </a:ext>
            </a:extLst>
          </p:cNvPr>
          <p:cNvSpPr>
            <a:spLocks noGrp="1"/>
          </p:cNvSpPr>
          <p:nvPr>
            <p:ph idx="1"/>
          </p:nvPr>
        </p:nvSpPr>
        <p:spPr>
          <a:xfrm>
            <a:off x="3036890" y="1489118"/>
            <a:ext cx="6701404" cy="1538883"/>
          </a:xfrm>
          <a:prstGeom prst="rect">
            <a:avLst/>
          </a:prstGeom>
          <a:noFill/>
          <a:ln>
            <a:noFill/>
          </a:ln>
        </p:spPr>
        <p:txBody>
          <a:bodyPr wrap="square" lIns="182880" tIns="182880" rIns="182880" bIns="182880">
            <a:spAutoFit/>
          </a:bodyPr>
          <a:lstStyle/>
          <a:p>
            <a:pPr>
              <a:spcBef>
                <a:spcPts val="0"/>
              </a:spcBef>
            </a:pPr>
            <a:r>
              <a:rPr lang="en-US" sz="1600" dirty="0">
                <a:solidFill>
                  <a:srgbClr val="000000"/>
                </a:solidFill>
                <a:latin typeface="Menlo" panose="020B0609030804020204" pitchFamily="49" charset="0"/>
                <a:ea typeface="Menlo" panose="020B0609030804020204" pitchFamily="49" charset="0"/>
                <a:cs typeface="Menlo" panose="020B0609030804020204" pitchFamily="49" charset="0"/>
              </a:rPr>
              <a:t>{</a:t>
            </a:r>
            <a:r>
              <a:rPr lang="en-US" sz="1600" dirty="0">
                <a:latin typeface="Menlo" panose="020B0609030804020204" pitchFamily="49" charset="0"/>
                <a:ea typeface="Menlo" panose="020B0609030804020204" pitchFamily="49" charset="0"/>
                <a:cs typeface="Menlo" panose="020B0609030804020204" pitchFamily="49" charset="0"/>
              </a:rPr>
              <a:t>  </a:t>
            </a:r>
          </a:p>
          <a:p>
            <a:pPr>
              <a:spcBef>
                <a:spcPts val="0"/>
              </a:spcBef>
            </a:pPr>
            <a:r>
              <a:rPr lang="en-US" sz="1600" dirty="0">
                <a:latin typeface="Menlo" panose="020B0609030804020204" pitchFamily="49" charset="0"/>
                <a:ea typeface="Menlo" panose="020B0609030804020204" pitchFamily="49" charset="0"/>
                <a:cs typeface="Menlo" panose="020B0609030804020204" pitchFamily="49" charset="0"/>
              </a:rPr>
              <a:t>  </a:t>
            </a:r>
            <a:r>
              <a:rPr lang="en-US" sz="1600" dirty="0">
                <a:solidFill>
                  <a:srgbClr val="7F007F"/>
                </a:solidFill>
                <a:latin typeface="Menlo" panose="020B0609030804020204" pitchFamily="49" charset="0"/>
                <a:ea typeface="Menlo" panose="020B0609030804020204" pitchFamily="49" charset="0"/>
                <a:cs typeface="Menlo" panose="020B0609030804020204" pitchFamily="49" charset="0"/>
              </a:rPr>
              <a:t>"name" </a:t>
            </a:r>
            <a:r>
              <a:rPr lang="en-US" sz="1600" dirty="0">
                <a:solidFill>
                  <a:srgbClr val="000000"/>
                </a:solidFill>
                <a:latin typeface="Menlo" panose="020B0609030804020204" pitchFamily="49" charset="0"/>
                <a:ea typeface="Menlo" panose="020B0609030804020204" pitchFamily="49" charset="0"/>
                <a:cs typeface="Menlo" panose="020B0609030804020204" pitchFamily="49" charset="0"/>
              </a:rPr>
              <a:t>: </a:t>
            </a:r>
            <a:r>
              <a:rPr lang="en-US" sz="1600" dirty="0">
                <a:solidFill>
                  <a:srgbClr val="2A00FF"/>
                </a:solidFill>
                <a:latin typeface="Menlo" panose="020B0609030804020204" pitchFamily="49" charset="0"/>
                <a:ea typeface="Menlo" panose="020B0609030804020204" pitchFamily="49" charset="0"/>
                <a:cs typeface="Menlo" panose="020B0609030804020204" pitchFamily="49" charset="0"/>
              </a:rPr>
              <a:t>"Smith"</a:t>
            </a:r>
            <a:r>
              <a:rPr lang="en-US" sz="1600" dirty="0">
                <a:solidFill>
                  <a:srgbClr val="000000"/>
                </a:solidFill>
                <a:latin typeface="Menlo" panose="020B0609030804020204" pitchFamily="49" charset="0"/>
                <a:ea typeface="Menlo" panose="020B0609030804020204" pitchFamily="49" charset="0"/>
                <a:cs typeface="Menlo" panose="020B0609030804020204" pitchFamily="49" charset="0"/>
              </a:rPr>
              <a:t>,</a:t>
            </a:r>
            <a:r>
              <a:rPr lang="en-US" sz="1600" dirty="0">
                <a:latin typeface="Menlo" panose="020B0609030804020204" pitchFamily="49" charset="0"/>
                <a:ea typeface="Menlo" panose="020B0609030804020204" pitchFamily="49" charset="0"/>
                <a:cs typeface="Menlo" panose="020B0609030804020204" pitchFamily="49" charset="0"/>
              </a:rPr>
              <a:t>  </a:t>
            </a:r>
          </a:p>
          <a:p>
            <a:pPr>
              <a:spcBef>
                <a:spcPts val="0"/>
              </a:spcBef>
            </a:pPr>
            <a:r>
              <a:rPr lang="en-US" sz="1600" dirty="0">
                <a:latin typeface="Menlo" panose="020B0609030804020204" pitchFamily="49" charset="0"/>
                <a:ea typeface="Menlo" panose="020B0609030804020204" pitchFamily="49" charset="0"/>
                <a:cs typeface="Menlo" panose="020B0609030804020204" pitchFamily="49" charset="0"/>
              </a:rPr>
              <a:t>  </a:t>
            </a:r>
            <a:r>
              <a:rPr lang="en-US" sz="1600" dirty="0">
                <a:solidFill>
                  <a:srgbClr val="7F007F"/>
                </a:solidFill>
                <a:latin typeface="Menlo" panose="020B0609030804020204" pitchFamily="49" charset="0"/>
                <a:ea typeface="Menlo" panose="020B0609030804020204" pitchFamily="49" charset="0"/>
                <a:cs typeface="Menlo" panose="020B0609030804020204" pitchFamily="49" charset="0"/>
              </a:rPr>
              <a:t>"created" </a:t>
            </a:r>
            <a:r>
              <a:rPr lang="en-US" sz="1600" dirty="0">
                <a:solidFill>
                  <a:srgbClr val="000000"/>
                </a:solidFill>
                <a:latin typeface="Menlo" panose="020B0609030804020204" pitchFamily="49" charset="0"/>
                <a:ea typeface="Menlo" panose="020B0609030804020204" pitchFamily="49" charset="0"/>
                <a:cs typeface="Menlo" panose="020B0609030804020204" pitchFamily="49" charset="0"/>
              </a:rPr>
              <a:t>: </a:t>
            </a:r>
            <a:r>
              <a:rPr lang="en-US" sz="1600" dirty="0">
                <a:solidFill>
                  <a:srgbClr val="2A00FF"/>
                </a:solidFill>
                <a:latin typeface="Menlo" panose="020B0609030804020204" pitchFamily="49" charset="0"/>
                <a:ea typeface="Menlo" panose="020B0609030804020204" pitchFamily="49" charset="0"/>
                <a:cs typeface="Menlo" panose="020B0609030804020204" pitchFamily="49" charset="0"/>
              </a:rPr>
              <a:t>"2019-01-21T21:25:05.610718"</a:t>
            </a:r>
            <a:r>
              <a:rPr lang="en-US" sz="1600" dirty="0">
                <a:solidFill>
                  <a:srgbClr val="000000"/>
                </a:solidFill>
                <a:latin typeface="Menlo" panose="020B0609030804020204" pitchFamily="49" charset="0"/>
                <a:ea typeface="Menlo" panose="020B0609030804020204" pitchFamily="49" charset="0"/>
                <a:cs typeface="Menlo" panose="020B0609030804020204" pitchFamily="49" charset="0"/>
              </a:rPr>
              <a:t>,</a:t>
            </a:r>
            <a:br>
              <a:rPr lang="en-US" sz="1600" dirty="0">
                <a:latin typeface="Menlo" panose="020B0609030804020204" pitchFamily="49" charset="0"/>
                <a:ea typeface="Menlo" panose="020B0609030804020204" pitchFamily="49" charset="0"/>
                <a:cs typeface="Menlo" panose="020B0609030804020204" pitchFamily="49" charset="0"/>
              </a:rPr>
            </a:br>
            <a:r>
              <a:rPr lang="en-US" sz="1600" dirty="0">
                <a:latin typeface="Menlo" panose="020B0609030804020204" pitchFamily="49" charset="0"/>
                <a:ea typeface="Menlo" panose="020B0609030804020204" pitchFamily="49" charset="0"/>
                <a:cs typeface="Menlo" panose="020B0609030804020204" pitchFamily="49" charset="0"/>
              </a:rPr>
              <a:t>  </a:t>
            </a:r>
            <a:r>
              <a:rPr lang="en-US" sz="1600" dirty="0">
                <a:solidFill>
                  <a:srgbClr val="7F007F"/>
                </a:solidFill>
                <a:latin typeface="Menlo" panose="020B0609030804020204" pitchFamily="49" charset="0"/>
                <a:ea typeface="Menlo" panose="020B0609030804020204" pitchFamily="49" charset="0"/>
                <a:cs typeface="Menlo" panose="020B0609030804020204" pitchFamily="49" charset="0"/>
              </a:rPr>
              <a:t>"phone"</a:t>
            </a:r>
            <a:r>
              <a:rPr lang="en-US" sz="1600" dirty="0">
                <a:latin typeface="Menlo" panose="020B0609030804020204" pitchFamily="49" charset="0"/>
                <a:ea typeface="Menlo" panose="020B0609030804020204" pitchFamily="49" charset="0"/>
                <a:cs typeface="Menlo" panose="020B0609030804020204" pitchFamily="49" charset="0"/>
              </a:rPr>
              <a:t> </a:t>
            </a:r>
            <a:r>
              <a:rPr lang="en-US" sz="1600" dirty="0">
                <a:solidFill>
                  <a:srgbClr val="000000"/>
                </a:solidFill>
                <a:latin typeface="Menlo" panose="020B0609030804020204" pitchFamily="49" charset="0"/>
                <a:ea typeface="Menlo" panose="020B0609030804020204" pitchFamily="49" charset="0"/>
                <a:cs typeface="Menlo" panose="020B0609030804020204" pitchFamily="49" charset="0"/>
              </a:rPr>
              <a:t>:</a:t>
            </a:r>
            <a:r>
              <a:rPr lang="en-US" sz="1600" dirty="0">
                <a:latin typeface="Menlo" panose="020B0609030804020204" pitchFamily="49" charset="0"/>
                <a:ea typeface="Menlo" panose="020B0609030804020204" pitchFamily="49" charset="0"/>
                <a:cs typeface="Menlo" panose="020B0609030804020204" pitchFamily="49" charset="0"/>
              </a:rPr>
              <a:t> </a:t>
            </a:r>
            <a:r>
              <a:rPr lang="en-US" sz="1600" dirty="0">
                <a:solidFill>
                  <a:srgbClr val="000000"/>
                </a:solidFill>
                <a:latin typeface="Menlo" panose="020B0609030804020204" pitchFamily="49" charset="0"/>
                <a:ea typeface="Menlo" panose="020B0609030804020204" pitchFamily="49" charset="0"/>
                <a:cs typeface="Menlo" panose="020B0609030804020204" pitchFamily="49" charset="0"/>
              </a:rPr>
              <a:t>[</a:t>
            </a:r>
            <a:r>
              <a:rPr lang="en-US" sz="1600" dirty="0">
                <a:solidFill>
                  <a:srgbClr val="2A00FF"/>
                </a:solidFill>
                <a:latin typeface="Menlo" panose="020B0609030804020204" pitchFamily="49" charset="0"/>
                <a:ea typeface="Menlo" panose="020B0609030804020204" pitchFamily="49" charset="0"/>
                <a:cs typeface="Menlo" panose="020B0609030804020204" pitchFamily="49" charset="0"/>
              </a:rPr>
              <a:t>"314-555-5555"</a:t>
            </a:r>
            <a:r>
              <a:rPr lang="en-US" sz="1600" dirty="0">
                <a:solidFill>
                  <a:srgbClr val="000000"/>
                </a:solidFill>
                <a:latin typeface="Menlo" panose="020B0609030804020204" pitchFamily="49" charset="0"/>
                <a:ea typeface="Menlo" panose="020B0609030804020204" pitchFamily="49" charset="0"/>
                <a:cs typeface="Menlo" panose="020B0609030804020204" pitchFamily="49" charset="0"/>
              </a:rPr>
              <a:t>,</a:t>
            </a:r>
            <a:r>
              <a:rPr lang="en-US" sz="1600" dirty="0">
                <a:solidFill>
                  <a:srgbClr val="2A00FF"/>
                </a:solidFill>
                <a:latin typeface="Menlo" panose="020B0609030804020204" pitchFamily="49" charset="0"/>
                <a:ea typeface="Menlo" panose="020B0609030804020204" pitchFamily="49" charset="0"/>
                <a:cs typeface="Menlo" panose="020B0609030804020204" pitchFamily="49" charset="0"/>
              </a:rPr>
              <a:t>"650-555-5555"</a:t>
            </a:r>
            <a:r>
              <a:rPr lang="en-US" sz="1600" dirty="0">
                <a:solidFill>
                  <a:srgbClr val="000000"/>
                </a:solidFill>
                <a:latin typeface="Menlo" panose="020B0609030804020204" pitchFamily="49" charset="0"/>
                <a:ea typeface="Menlo" panose="020B0609030804020204" pitchFamily="49" charset="0"/>
                <a:cs typeface="Menlo" panose="020B0609030804020204" pitchFamily="49" charset="0"/>
              </a:rPr>
              <a:t>]</a:t>
            </a:r>
            <a:br>
              <a:rPr lang="en-US" sz="1600" dirty="0">
                <a:latin typeface="Menlo" panose="020B0609030804020204" pitchFamily="49" charset="0"/>
                <a:ea typeface="Menlo" panose="020B0609030804020204" pitchFamily="49" charset="0"/>
                <a:cs typeface="Menlo" panose="020B0609030804020204" pitchFamily="49" charset="0"/>
              </a:rPr>
            </a:br>
            <a:r>
              <a:rPr lang="en-US" sz="1600" dirty="0">
                <a:solidFill>
                  <a:srgbClr val="000000"/>
                </a:solidFill>
                <a:latin typeface="Menlo" panose="020B0609030804020204" pitchFamily="49" charset="0"/>
                <a:ea typeface="Menlo" panose="020B0609030804020204" pitchFamily="49" charset="0"/>
                <a:cs typeface="Menlo" panose="020B0609030804020204" pitchFamily="49" charset="0"/>
              </a:rPr>
              <a:t>}</a:t>
            </a:r>
            <a:endParaRPr lang="en-US" sz="1600" dirty="0">
              <a:latin typeface="Menlo" panose="020B0609030804020204" pitchFamily="49" charset="0"/>
              <a:ea typeface="Menlo" panose="020B0609030804020204" pitchFamily="49" charset="0"/>
              <a:cs typeface="Menlo" panose="020B0609030804020204" pitchFamily="49" charset="0"/>
            </a:endParaRPr>
          </a:p>
        </p:txBody>
      </p:sp>
      <p:sp>
        <p:nvSpPr>
          <p:cNvPr id="18" name="Rounded Rectangle 17">
            <a:extLst>
              <a:ext uri="{FF2B5EF4-FFF2-40B4-BE49-F238E27FC236}">
                <a16:creationId xmlns:a16="http://schemas.microsoft.com/office/drawing/2014/main" id="{B7B0E844-11CA-664B-8841-90E57AD48C5A}"/>
              </a:ext>
            </a:extLst>
          </p:cNvPr>
          <p:cNvSpPr/>
          <p:nvPr/>
        </p:nvSpPr>
        <p:spPr>
          <a:xfrm>
            <a:off x="4708567" y="3550382"/>
            <a:ext cx="1723319" cy="359052"/>
          </a:xfrm>
          <a:prstGeom prst="roundRect">
            <a:avLst/>
          </a:prstGeom>
          <a:solidFill>
            <a:schemeClr val="accent3">
              <a:lumMod val="20000"/>
              <a:lumOff val="8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object {}</a:t>
            </a:r>
          </a:p>
        </p:txBody>
      </p:sp>
      <p:sp>
        <p:nvSpPr>
          <p:cNvPr id="21" name="Rounded Rectangle 20">
            <a:extLst>
              <a:ext uri="{FF2B5EF4-FFF2-40B4-BE49-F238E27FC236}">
                <a16:creationId xmlns:a16="http://schemas.microsoft.com/office/drawing/2014/main" id="{8CB9EA7F-FAD5-E040-A415-86E62D8E854F}"/>
              </a:ext>
            </a:extLst>
          </p:cNvPr>
          <p:cNvSpPr/>
          <p:nvPr/>
        </p:nvSpPr>
        <p:spPr>
          <a:xfrm>
            <a:off x="1062797" y="4689272"/>
            <a:ext cx="2012089" cy="375970"/>
          </a:xfrm>
          <a:prstGeom prst="roundRect">
            <a:avLst/>
          </a:prstGeom>
          <a:solidFill>
            <a:schemeClr val="accent3">
              <a:lumMod val="20000"/>
              <a:lumOff val="8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Smith</a:t>
            </a:r>
          </a:p>
        </p:txBody>
      </p:sp>
      <p:sp>
        <p:nvSpPr>
          <p:cNvPr id="25" name="Rounded Rectangle 24">
            <a:extLst>
              <a:ext uri="{FF2B5EF4-FFF2-40B4-BE49-F238E27FC236}">
                <a16:creationId xmlns:a16="http://schemas.microsoft.com/office/drawing/2014/main" id="{BEDFC3F6-1C9A-514D-9F6B-C287EEF1885D}"/>
              </a:ext>
            </a:extLst>
          </p:cNvPr>
          <p:cNvSpPr/>
          <p:nvPr/>
        </p:nvSpPr>
        <p:spPr>
          <a:xfrm>
            <a:off x="3741561" y="4689272"/>
            <a:ext cx="3640120" cy="374904"/>
          </a:xfrm>
          <a:prstGeom prst="roundRect">
            <a:avLst/>
          </a:prstGeom>
          <a:solidFill>
            <a:schemeClr val="accent3">
              <a:lumMod val="20000"/>
              <a:lumOff val="8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enlo" panose="020B0609030804020204" pitchFamily="49" charset="0"/>
              </a:rPr>
              <a:t>2019-01-21T21:25:05.610718</a:t>
            </a:r>
            <a:endParaRPr lang="en-US" sz="1400" dirty="0">
              <a:solidFill>
                <a:schemeClr val="tx1"/>
              </a:solidFill>
            </a:endParaRPr>
          </a:p>
        </p:txBody>
      </p:sp>
      <p:sp>
        <p:nvSpPr>
          <p:cNvPr id="29" name="Rounded Rectangle 28">
            <a:extLst>
              <a:ext uri="{FF2B5EF4-FFF2-40B4-BE49-F238E27FC236}">
                <a16:creationId xmlns:a16="http://schemas.microsoft.com/office/drawing/2014/main" id="{AB3A7EA3-BDA3-8C4F-B906-E1FF08F3D825}"/>
              </a:ext>
            </a:extLst>
          </p:cNvPr>
          <p:cNvSpPr/>
          <p:nvPr/>
        </p:nvSpPr>
        <p:spPr>
          <a:xfrm>
            <a:off x="8388012" y="4689272"/>
            <a:ext cx="1279013" cy="374904"/>
          </a:xfrm>
          <a:prstGeom prst="roundRect">
            <a:avLst/>
          </a:prstGeom>
          <a:solidFill>
            <a:schemeClr val="accent3">
              <a:lumMod val="20000"/>
              <a:lumOff val="8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array []</a:t>
            </a:r>
          </a:p>
        </p:txBody>
      </p:sp>
      <p:sp>
        <p:nvSpPr>
          <p:cNvPr id="31" name="Rounded Rectangle 30">
            <a:extLst>
              <a:ext uri="{FF2B5EF4-FFF2-40B4-BE49-F238E27FC236}">
                <a16:creationId xmlns:a16="http://schemas.microsoft.com/office/drawing/2014/main" id="{39E67635-C7B6-4047-AE15-F703FA270DA8}"/>
              </a:ext>
            </a:extLst>
          </p:cNvPr>
          <p:cNvSpPr/>
          <p:nvPr/>
        </p:nvSpPr>
        <p:spPr>
          <a:xfrm>
            <a:off x="7003963" y="5696253"/>
            <a:ext cx="1628983" cy="375970"/>
          </a:xfrm>
          <a:prstGeom prst="roundRect">
            <a:avLst/>
          </a:prstGeom>
          <a:solidFill>
            <a:schemeClr val="accent3">
              <a:lumMod val="20000"/>
              <a:lumOff val="8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enlo" panose="020B0609030804020204" pitchFamily="49" charset="0"/>
              </a:rPr>
              <a:t>314-555-5555</a:t>
            </a:r>
            <a:endParaRPr lang="en-US" sz="1400" dirty="0">
              <a:solidFill>
                <a:schemeClr val="tx1"/>
              </a:solidFill>
            </a:endParaRPr>
          </a:p>
        </p:txBody>
      </p:sp>
      <p:sp>
        <p:nvSpPr>
          <p:cNvPr id="33" name="Rounded Rectangle 32">
            <a:extLst>
              <a:ext uri="{FF2B5EF4-FFF2-40B4-BE49-F238E27FC236}">
                <a16:creationId xmlns:a16="http://schemas.microsoft.com/office/drawing/2014/main" id="{9A6FA753-890E-1C4D-9655-76D9AAFD30A6}"/>
              </a:ext>
            </a:extLst>
          </p:cNvPr>
          <p:cNvSpPr/>
          <p:nvPr/>
        </p:nvSpPr>
        <p:spPr>
          <a:xfrm>
            <a:off x="9621961" y="5696355"/>
            <a:ext cx="1628982" cy="375970"/>
          </a:xfrm>
          <a:prstGeom prst="roundRect">
            <a:avLst/>
          </a:prstGeom>
          <a:solidFill>
            <a:schemeClr val="accent3">
              <a:lumMod val="20000"/>
              <a:lumOff val="8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enlo" panose="020B0609030804020204" pitchFamily="49" charset="0"/>
              </a:rPr>
              <a:t>650-555-5555</a:t>
            </a:r>
            <a:endParaRPr lang="en-US" sz="1400" dirty="0">
              <a:solidFill>
                <a:schemeClr val="tx1"/>
              </a:solidFill>
            </a:endParaRPr>
          </a:p>
        </p:txBody>
      </p:sp>
      <p:cxnSp>
        <p:nvCxnSpPr>
          <p:cNvPr id="36" name="Straight Connector 35">
            <a:extLst>
              <a:ext uri="{FF2B5EF4-FFF2-40B4-BE49-F238E27FC236}">
                <a16:creationId xmlns:a16="http://schemas.microsoft.com/office/drawing/2014/main" id="{B6903FC8-71AC-DB4A-B53E-6C773FFDFA52}"/>
              </a:ext>
            </a:extLst>
          </p:cNvPr>
          <p:cNvCxnSpPr>
            <a:cxnSpLocks/>
          </p:cNvCxnSpPr>
          <p:nvPr/>
        </p:nvCxnSpPr>
        <p:spPr>
          <a:xfrm flipH="1">
            <a:off x="7997698" y="5064176"/>
            <a:ext cx="810911" cy="628869"/>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629A9666-81F2-4645-83A6-1E5FD4DA2A78}"/>
              </a:ext>
            </a:extLst>
          </p:cNvPr>
          <p:cNvCxnSpPr>
            <a:cxnSpLocks/>
          </p:cNvCxnSpPr>
          <p:nvPr/>
        </p:nvCxnSpPr>
        <p:spPr>
          <a:xfrm>
            <a:off x="9313247" y="5069478"/>
            <a:ext cx="886219" cy="62687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E5F6613E-1C82-E245-83B4-C07B56918116}"/>
              </a:ext>
            </a:extLst>
          </p:cNvPr>
          <p:cNvCxnSpPr>
            <a:cxnSpLocks/>
          </p:cNvCxnSpPr>
          <p:nvPr/>
        </p:nvCxnSpPr>
        <p:spPr>
          <a:xfrm>
            <a:off x="6338075" y="3909434"/>
            <a:ext cx="2359155" cy="773321"/>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DD55E97F-35A7-F14D-AB0F-7922DC911237}"/>
              </a:ext>
            </a:extLst>
          </p:cNvPr>
          <p:cNvCxnSpPr>
            <a:cxnSpLocks/>
            <a:stCxn id="18" idx="2"/>
            <a:endCxn id="25" idx="0"/>
          </p:cNvCxnSpPr>
          <p:nvPr/>
        </p:nvCxnSpPr>
        <p:spPr>
          <a:xfrm flipH="1">
            <a:off x="5561621" y="3909434"/>
            <a:ext cx="8606" cy="779838"/>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089E06B0-4B30-4645-8E11-EE6896D5C197}"/>
              </a:ext>
            </a:extLst>
          </p:cNvPr>
          <p:cNvCxnSpPr>
            <a:cxnSpLocks/>
          </p:cNvCxnSpPr>
          <p:nvPr/>
        </p:nvCxnSpPr>
        <p:spPr>
          <a:xfrm flipH="1">
            <a:off x="2662443" y="3909434"/>
            <a:ext cx="2135076" cy="78375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53" name="Rectangle 52">
            <a:extLst>
              <a:ext uri="{FF2B5EF4-FFF2-40B4-BE49-F238E27FC236}">
                <a16:creationId xmlns:a16="http://schemas.microsoft.com/office/drawing/2014/main" id="{9EC70F35-4B58-1341-A293-7E4AD468086A}"/>
              </a:ext>
            </a:extLst>
          </p:cNvPr>
          <p:cNvSpPr/>
          <p:nvPr/>
        </p:nvSpPr>
        <p:spPr>
          <a:xfrm rot="20427947">
            <a:off x="3110157" y="3941489"/>
            <a:ext cx="1366080" cy="307777"/>
          </a:xfrm>
          <a:prstGeom prst="rect">
            <a:avLst/>
          </a:prstGeom>
        </p:spPr>
        <p:txBody>
          <a:bodyPr wrap="none">
            <a:spAutoFit/>
          </a:bodyPr>
          <a:lstStyle/>
          <a:p>
            <a:r>
              <a:rPr lang="en-US" sz="1400" dirty="0">
                <a:latin typeface="Menlo" panose="020B0609030804020204" pitchFamily="49" charset="0"/>
              </a:rPr>
              <a:t>get(</a:t>
            </a:r>
            <a:r>
              <a:rPr lang="en-US" sz="1400" dirty="0">
                <a:solidFill>
                  <a:srgbClr val="312EFF"/>
                </a:solidFill>
                <a:latin typeface="Menlo" panose="020B0609030804020204" pitchFamily="49" charset="0"/>
              </a:rPr>
              <a:t>"name"</a:t>
            </a:r>
            <a:r>
              <a:rPr lang="en-US" sz="1400" dirty="0">
                <a:latin typeface="Menlo" panose="020B0609030804020204" pitchFamily="49" charset="0"/>
              </a:rPr>
              <a:t>)</a:t>
            </a:r>
            <a:endParaRPr lang="en-US" sz="1400" dirty="0"/>
          </a:p>
        </p:txBody>
      </p:sp>
      <p:sp>
        <p:nvSpPr>
          <p:cNvPr id="54" name="Rectangle 53">
            <a:extLst>
              <a:ext uri="{FF2B5EF4-FFF2-40B4-BE49-F238E27FC236}">
                <a16:creationId xmlns:a16="http://schemas.microsoft.com/office/drawing/2014/main" id="{4F15D0A0-3EA0-D44D-8DDE-D6E8DF77D3BA}"/>
              </a:ext>
            </a:extLst>
          </p:cNvPr>
          <p:cNvSpPr/>
          <p:nvPr/>
        </p:nvSpPr>
        <p:spPr>
          <a:xfrm>
            <a:off x="4822215" y="4176012"/>
            <a:ext cx="1486304" cy="276999"/>
          </a:xfrm>
          <a:prstGeom prst="rect">
            <a:avLst/>
          </a:prstGeom>
          <a:solidFill>
            <a:schemeClr val="bg1"/>
          </a:solidFill>
        </p:spPr>
        <p:txBody>
          <a:bodyPr wrap="none">
            <a:spAutoFit/>
          </a:bodyPr>
          <a:lstStyle/>
          <a:p>
            <a:r>
              <a:rPr lang="en-US" sz="1200" dirty="0">
                <a:latin typeface="Menlo" panose="020B0609030804020204" pitchFamily="49" charset="0"/>
              </a:rPr>
              <a:t>get(</a:t>
            </a:r>
            <a:r>
              <a:rPr lang="en-US" sz="1200" dirty="0">
                <a:solidFill>
                  <a:srgbClr val="312EFF"/>
                </a:solidFill>
                <a:latin typeface="Menlo" panose="020B0609030804020204" pitchFamily="49" charset="0"/>
              </a:rPr>
              <a:t>"created"</a:t>
            </a:r>
            <a:r>
              <a:rPr lang="en-US" sz="1200" dirty="0">
                <a:latin typeface="Menlo" panose="020B0609030804020204" pitchFamily="49" charset="0"/>
              </a:rPr>
              <a:t>)</a:t>
            </a:r>
            <a:endParaRPr lang="en-US" sz="1200" dirty="0"/>
          </a:p>
        </p:txBody>
      </p:sp>
      <p:sp>
        <p:nvSpPr>
          <p:cNvPr id="63" name="Rectangle 62">
            <a:extLst>
              <a:ext uri="{FF2B5EF4-FFF2-40B4-BE49-F238E27FC236}">
                <a16:creationId xmlns:a16="http://schemas.microsoft.com/office/drawing/2014/main" id="{A1ED2A27-0274-2249-B76C-0BED09705794}"/>
              </a:ext>
            </a:extLst>
          </p:cNvPr>
          <p:cNvSpPr/>
          <p:nvPr/>
        </p:nvSpPr>
        <p:spPr>
          <a:xfrm rot="1102791">
            <a:off x="6864526" y="4008163"/>
            <a:ext cx="1300356" cy="276999"/>
          </a:xfrm>
          <a:prstGeom prst="rect">
            <a:avLst/>
          </a:prstGeom>
        </p:spPr>
        <p:txBody>
          <a:bodyPr wrap="none">
            <a:spAutoFit/>
          </a:bodyPr>
          <a:lstStyle/>
          <a:p>
            <a:r>
              <a:rPr lang="en-US" sz="1200" dirty="0">
                <a:latin typeface="Menlo" panose="020B0609030804020204" pitchFamily="49" charset="0"/>
              </a:rPr>
              <a:t>get(</a:t>
            </a:r>
            <a:r>
              <a:rPr lang="en-US" sz="1200" dirty="0">
                <a:solidFill>
                  <a:srgbClr val="312EFF"/>
                </a:solidFill>
                <a:latin typeface="Menlo" panose="020B0609030804020204" pitchFamily="49" charset="0"/>
              </a:rPr>
              <a:t>"phone"</a:t>
            </a:r>
            <a:r>
              <a:rPr lang="en-US" sz="1200" dirty="0">
                <a:latin typeface="Menlo" panose="020B0609030804020204" pitchFamily="49" charset="0"/>
              </a:rPr>
              <a:t>)</a:t>
            </a:r>
            <a:endParaRPr lang="en-US" sz="1200" dirty="0"/>
          </a:p>
        </p:txBody>
      </p:sp>
      <p:sp>
        <p:nvSpPr>
          <p:cNvPr id="64" name="Rectangle 63">
            <a:extLst>
              <a:ext uri="{FF2B5EF4-FFF2-40B4-BE49-F238E27FC236}">
                <a16:creationId xmlns:a16="http://schemas.microsoft.com/office/drawing/2014/main" id="{A926702C-1101-734E-BEE1-B5A50A69330D}"/>
              </a:ext>
            </a:extLst>
          </p:cNvPr>
          <p:cNvSpPr/>
          <p:nvPr/>
        </p:nvSpPr>
        <p:spPr>
          <a:xfrm rot="19538425">
            <a:off x="7868958" y="5219271"/>
            <a:ext cx="742511" cy="276999"/>
          </a:xfrm>
          <a:prstGeom prst="rect">
            <a:avLst/>
          </a:prstGeom>
        </p:spPr>
        <p:txBody>
          <a:bodyPr wrap="none">
            <a:spAutoFit/>
          </a:bodyPr>
          <a:lstStyle/>
          <a:p>
            <a:r>
              <a:rPr lang="en-US" sz="1200" dirty="0">
                <a:latin typeface="Menlo" panose="020B0609030804020204" pitchFamily="49" charset="0"/>
              </a:rPr>
              <a:t>get(0)</a:t>
            </a:r>
            <a:endParaRPr lang="en-US" sz="1200" dirty="0"/>
          </a:p>
        </p:txBody>
      </p:sp>
      <p:sp>
        <p:nvSpPr>
          <p:cNvPr id="65" name="Rectangle 64">
            <a:extLst>
              <a:ext uri="{FF2B5EF4-FFF2-40B4-BE49-F238E27FC236}">
                <a16:creationId xmlns:a16="http://schemas.microsoft.com/office/drawing/2014/main" id="{596AEF83-A6B0-3D4B-B1E1-0E6716B2ABB1}"/>
              </a:ext>
            </a:extLst>
          </p:cNvPr>
          <p:cNvSpPr/>
          <p:nvPr/>
        </p:nvSpPr>
        <p:spPr>
          <a:xfrm rot="2245846">
            <a:off x="9566739" y="5201424"/>
            <a:ext cx="742511" cy="276999"/>
          </a:xfrm>
          <a:prstGeom prst="rect">
            <a:avLst/>
          </a:prstGeom>
        </p:spPr>
        <p:txBody>
          <a:bodyPr wrap="none">
            <a:spAutoFit/>
          </a:bodyPr>
          <a:lstStyle/>
          <a:p>
            <a:r>
              <a:rPr lang="en-US" sz="1200" dirty="0">
                <a:latin typeface="Menlo" panose="020B0609030804020204" pitchFamily="49" charset="0"/>
              </a:rPr>
              <a:t>get(1)</a:t>
            </a:r>
            <a:endParaRPr lang="en-US" sz="1200" dirty="0"/>
          </a:p>
        </p:txBody>
      </p:sp>
    </p:spTree>
    <p:extLst>
      <p:ext uri="{BB962C8B-B14F-4D97-AF65-F5344CB8AC3E}">
        <p14:creationId xmlns:p14="http://schemas.microsoft.com/office/powerpoint/2010/main" val="4002845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CBDC9-F0BB-0946-93A0-EFEC071AFB71}"/>
              </a:ext>
            </a:extLst>
          </p:cNvPr>
          <p:cNvSpPr>
            <a:spLocks noGrp="1"/>
          </p:cNvSpPr>
          <p:nvPr>
            <p:ph type="title"/>
          </p:nvPr>
        </p:nvSpPr>
        <p:spPr/>
        <p:txBody>
          <a:bodyPr/>
          <a:lstStyle/>
          <a:p>
            <a:r>
              <a:rPr lang="en-US" dirty="0"/>
              <a:t>Example – Creating a value</a:t>
            </a:r>
          </a:p>
        </p:txBody>
      </p:sp>
      <p:sp>
        <p:nvSpPr>
          <p:cNvPr id="5" name="Slide Number Placeholder 4">
            <a:extLst>
              <a:ext uri="{FF2B5EF4-FFF2-40B4-BE49-F238E27FC236}">
                <a16:creationId xmlns:a16="http://schemas.microsoft.com/office/drawing/2014/main" id="{EF4DFD9C-B9C2-4C43-9F5B-5EBFEC7CC5CE}"/>
              </a:ext>
            </a:extLst>
          </p:cNvPr>
          <p:cNvSpPr>
            <a:spLocks noGrp="1"/>
          </p:cNvSpPr>
          <p:nvPr>
            <p:ph type="sldNum" sz="quarter" idx="12"/>
          </p:nvPr>
        </p:nvSpPr>
        <p:spPr>
          <a:xfrm>
            <a:off x="8608357" y="6356351"/>
            <a:ext cx="2742486"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51EAA63-D034-42AE-91FA-B13B9518C7BE}" type="slidenum">
              <a:rPr lang="en-US" smtClean="0"/>
              <a:pPr/>
              <a:t>15</a:t>
            </a:fld>
            <a:endParaRPr lang="en-US" dirty="0"/>
          </a:p>
        </p:txBody>
      </p:sp>
      <p:sp>
        <p:nvSpPr>
          <p:cNvPr id="7" name="TextBox 6">
            <a:extLst>
              <a:ext uri="{FF2B5EF4-FFF2-40B4-BE49-F238E27FC236}">
                <a16:creationId xmlns:a16="http://schemas.microsoft.com/office/drawing/2014/main" id="{010759A6-C0E0-8643-A050-A061424DDDCE}"/>
              </a:ext>
            </a:extLst>
          </p:cNvPr>
          <p:cNvSpPr txBox="1"/>
          <p:nvPr/>
        </p:nvSpPr>
        <p:spPr>
          <a:xfrm>
            <a:off x="3671546" y="3373395"/>
            <a:ext cx="184731" cy="369332"/>
          </a:xfrm>
          <a:prstGeom prst="rect">
            <a:avLst/>
          </a:prstGeom>
          <a:noFill/>
        </p:spPr>
        <p:txBody>
          <a:bodyPr wrap="none" rtlCol="0">
            <a:spAutoFit/>
          </a:bodyPr>
          <a:lstStyle/>
          <a:p>
            <a:endParaRPr lang="en-US" dirty="0"/>
          </a:p>
        </p:txBody>
      </p:sp>
      <p:sp>
        <p:nvSpPr>
          <p:cNvPr id="8" name="Rectangle 7">
            <a:extLst>
              <a:ext uri="{FF2B5EF4-FFF2-40B4-BE49-F238E27FC236}">
                <a16:creationId xmlns:a16="http://schemas.microsoft.com/office/drawing/2014/main" id="{EC3D8B70-FB9C-A24C-816D-D527BD270C3E}"/>
              </a:ext>
            </a:extLst>
          </p:cNvPr>
          <p:cNvSpPr/>
          <p:nvPr/>
        </p:nvSpPr>
        <p:spPr>
          <a:xfrm>
            <a:off x="638780" y="1814591"/>
            <a:ext cx="9002990" cy="2862322"/>
          </a:xfrm>
          <a:prstGeom prst="rect">
            <a:avLst/>
          </a:prstGeom>
        </p:spPr>
        <p:txBody>
          <a:bodyPr wrap="square">
            <a:spAutoFit/>
          </a:bodyPr>
          <a:lstStyle/>
          <a:p>
            <a:endParaRPr lang="en-US" dirty="0">
              <a:latin typeface="Menlo" panose="020B0609030804020204" pitchFamily="49" charset="0"/>
            </a:endParaRPr>
          </a:p>
          <a:p>
            <a:r>
              <a:rPr lang="en-US" dirty="0">
                <a:latin typeface="Menlo" panose="020B0609030804020204" pitchFamily="49" charset="0"/>
              </a:rPr>
              <a:t>    OracleJsonFactory </a:t>
            </a:r>
            <a:r>
              <a:rPr lang="en-US" dirty="0">
                <a:solidFill>
                  <a:srgbClr val="7E504F"/>
                </a:solidFill>
                <a:latin typeface="Menlo" panose="020B0609030804020204" pitchFamily="49" charset="0"/>
              </a:rPr>
              <a:t>factory</a:t>
            </a:r>
            <a:r>
              <a:rPr lang="en-US" dirty="0">
                <a:latin typeface="Menlo" panose="020B0609030804020204" pitchFamily="49" charset="0"/>
              </a:rPr>
              <a:t> = </a:t>
            </a:r>
            <a:r>
              <a:rPr lang="en-US" b="1" dirty="0">
                <a:solidFill>
                  <a:srgbClr val="931A68"/>
                </a:solidFill>
                <a:latin typeface="Menlo" panose="020B0609030804020204" pitchFamily="49" charset="0"/>
              </a:rPr>
              <a:t>new</a:t>
            </a:r>
            <a:r>
              <a:rPr lang="en-US" dirty="0">
                <a:latin typeface="Menlo" panose="020B0609030804020204" pitchFamily="49" charset="0"/>
              </a:rPr>
              <a:t> OracleJsonFactory();</a:t>
            </a:r>
          </a:p>
          <a:p>
            <a:r>
              <a:rPr lang="en-US" dirty="0">
                <a:latin typeface="Menlo" panose="020B0609030804020204" pitchFamily="49" charset="0"/>
              </a:rPr>
              <a:t>   </a:t>
            </a:r>
          </a:p>
          <a:p>
            <a:r>
              <a:rPr lang="en-US" dirty="0">
                <a:latin typeface="Menlo" panose="020B0609030804020204" pitchFamily="49" charset="0"/>
              </a:rPr>
              <a:t>    OracleJsonObject </a:t>
            </a:r>
            <a:r>
              <a:rPr lang="en-US" dirty="0">
                <a:solidFill>
                  <a:srgbClr val="7E504F"/>
                </a:solidFill>
                <a:latin typeface="Menlo" panose="020B0609030804020204" pitchFamily="49" charset="0"/>
              </a:rPr>
              <a:t>emp</a:t>
            </a:r>
            <a:r>
              <a:rPr lang="en-US" dirty="0">
                <a:latin typeface="Menlo" panose="020B0609030804020204" pitchFamily="49" charset="0"/>
              </a:rPr>
              <a:t> = </a:t>
            </a:r>
            <a:r>
              <a:rPr lang="en-US" dirty="0">
                <a:solidFill>
                  <a:srgbClr val="7E504F"/>
                </a:solidFill>
                <a:latin typeface="Menlo" panose="020B0609030804020204" pitchFamily="49" charset="0"/>
              </a:rPr>
              <a:t>factory</a:t>
            </a:r>
            <a:r>
              <a:rPr lang="en-US" dirty="0">
                <a:latin typeface="Menlo" panose="020B0609030804020204" pitchFamily="49" charset="0"/>
              </a:rPr>
              <a:t>.createObject();</a:t>
            </a:r>
          </a:p>
          <a:p>
            <a:r>
              <a:rPr lang="en-US" dirty="0">
                <a:latin typeface="Menlo" panose="020B0609030804020204" pitchFamily="49" charset="0"/>
              </a:rPr>
              <a:t>    </a:t>
            </a:r>
            <a:r>
              <a:rPr lang="en-US" dirty="0">
                <a:solidFill>
                  <a:srgbClr val="7E504F"/>
                </a:solidFill>
                <a:latin typeface="Menlo" panose="020B0609030804020204" pitchFamily="49" charset="0"/>
              </a:rPr>
              <a:t>emp</a:t>
            </a:r>
            <a:r>
              <a:rPr lang="en-US" dirty="0">
                <a:latin typeface="Menlo" panose="020B0609030804020204" pitchFamily="49" charset="0"/>
              </a:rPr>
              <a:t>.put(</a:t>
            </a:r>
            <a:r>
              <a:rPr lang="en-US" dirty="0">
                <a:solidFill>
                  <a:srgbClr val="3933FF"/>
                </a:solidFill>
                <a:latin typeface="Menlo" panose="020B0609030804020204" pitchFamily="49" charset="0"/>
              </a:rPr>
              <a:t>"name"</a:t>
            </a:r>
            <a:r>
              <a:rPr lang="en-US" dirty="0">
                <a:latin typeface="Menlo" panose="020B0609030804020204" pitchFamily="49" charset="0"/>
              </a:rPr>
              <a:t>, </a:t>
            </a:r>
            <a:r>
              <a:rPr lang="en-US" dirty="0">
                <a:solidFill>
                  <a:srgbClr val="3933FF"/>
                </a:solidFill>
                <a:latin typeface="Menlo" panose="020B0609030804020204" pitchFamily="49" charset="0"/>
              </a:rPr>
              <a:t>"Smith"</a:t>
            </a:r>
            <a:r>
              <a:rPr lang="en-US" dirty="0">
                <a:latin typeface="Menlo" panose="020B0609030804020204" pitchFamily="49" charset="0"/>
              </a:rPr>
              <a:t>);</a:t>
            </a:r>
          </a:p>
          <a:p>
            <a:r>
              <a:rPr lang="en-US" dirty="0">
                <a:latin typeface="Menlo" panose="020B0609030804020204" pitchFamily="49" charset="0"/>
              </a:rPr>
              <a:t>    </a:t>
            </a:r>
            <a:r>
              <a:rPr lang="en-US" dirty="0">
                <a:solidFill>
                  <a:srgbClr val="7E504F"/>
                </a:solidFill>
                <a:latin typeface="Menlo" panose="020B0609030804020204" pitchFamily="49" charset="0"/>
              </a:rPr>
              <a:t>emp</a:t>
            </a:r>
            <a:r>
              <a:rPr lang="en-US" dirty="0">
                <a:latin typeface="Menlo" panose="020B0609030804020204" pitchFamily="49" charset="0"/>
              </a:rPr>
              <a:t>.put(</a:t>
            </a:r>
            <a:r>
              <a:rPr lang="en-US" dirty="0">
                <a:solidFill>
                  <a:srgbClr val="3933FF"/>
                </a:solidFill>
                <a:latin typeface="Menlo" panose="020B0609030804020204" pitchFamily="49" charset="0"/>
              </a:rPr>
              <a:t>"salary"</a:t>
            </a:r>
            <a:r>
              <a:rPr lang="en-US" dirty="0">
                <a:latin typeface="Menlo" panose="020B0609030804020204" pitchFamily="49" charset="0"/>
              </a:rPr>
              <a:t>, 40000);</a:t>
            </a:r>
          </a:p>
          <a:p>
            <a:r>
              <a:rPr lang="en-US" dirty="0">
                <a:latin typeface="Menlo" panose="020B0609030804020204" pitchFamily="49" charset="0"/>
              </a:rPr>
              <a:t>    </a:t>
            </a:r>
            <a:r>
              <a:rPr lang="en-US" dirty="0">
                <a:solidFill>
                  <a:srgbClr val="7E504F"/>
                </a:solidFill>
                <a:latin typeface="Menlo" panose="020B0609030804020204" pitchFamily="49" charset="0"/>
              </a:rPr>
              <a:t>emp</a:t>
            </a:r>
            <a:r>
              <a:rPr lang="en-US" dirty="0">
                <a:latin typeface="Menlo" panose="020B0609030804020204" pitchFamily="49" charset="0"/>
              </a:rPr>
              <a:t>.put(</a:t>
            </a:r>
            <a:r>
              <a:rPr lang="en-US" dirty="0">
                <a:solidFill>
                  <a:srgbClr val="3933FF"/>
                </a:solidFill>
                <a:latin typeface="Menlo" panose="020B0609030804020204" pitchFamily="49" charset="0"/>
              </a:rPr>
              <a:t>"created"</a:t>
            </a:r>
            <a:r>
              <a:rPr lang="en-US" dirty="0">
                <a:latin typeface="Menlo" panose="020B0609030804020204" pitchFamily="49" charset="0"/>
              </a:rPr>
              <a:t>, Instant.</a:t>
            </a:r>
            <a:r>
              <a:rPr lang="en-US" i="1" dirty="0">
                <a:latin typeface="Menlo" panose="020B0609030804020204" pitchFamily="49" charset="0"/>
              </a:rPr>
              <a:t>now</a:t>
            </a:r>
            <a:r>
              <a:rPr lang="en-US" dirty="0">
                <a:latin typeface="Menlo" panose="020B0609030804020204" pitchFamily="49" charset="0"/>
              </a:rPr>
              <a:t>());</a:t>
            </a:r>
          </a:p>
          <a:p>
            <a:r>
              <a:rPr lang="en-US" dirty="0">
                <a:latin typeface="Menlo" panose="020B0609030804020204" pitchFamily="49" charset="0"/>
              </a:rPr>
              <a:t>   </a:t>
            </a:r>
          </a:p>
          <a:p>
            <a:r>
              <a:rPr lang="en-US" dirty="0">
                <a:latin typeface="Menlo" panose="020B0609030804020204" pitchFamily="49" charset="0"/>
              </a:rPr>
              <a:t>    System.</a:t>
            </a:r>
            <a:r>
              <a:rPr lang="en-US" b="1" i="1" dirty="0">
                <a:solidFill>
                  <a:srgbClr val="0326CC"/>
                </a:solidFill>
                <a:latin typeface="Menlo" panose="020B0609030804020204" pitchFamily="49" charset="0"/>
              </a:rPr>
              <a:t>out</a:t>
            </a:r>
            <a:r>
              <a:rPr lang="en-US" dirty="0">
                <a:latin typeface="Menlo" panose="020B0609030804020204" pitchFamily="49" charset="0"/>
              </a:rPr>
              <a:t>.println(</a:t>
            </a:r>
            <a:r>
              <a:rPr lang="en-US" dirty="0" err="1">
                <a:solidFill>
                  <a:srgbClr val="7E504F"/>
                </a:solidFill>
                <a:latin typeface="Menlo" panose="020B0609030804020204" pitchFamily="49" charset="0"/>
              </a:rPr>
              <a:t>emp</a:t>
            </a:r>
            <a:r>
              <a:rPr lang="en-US" dirty="0" err="1">
                <a:latin typeface="Menlo" panose="020B0609030804020204" pitchFamily="49" charset="0"/>
              </a:rPr>
              <a:t>.get</a:t>
            </a:r>
            <a:r>
              <a:rPr lang="en-US" dirty="0">
                <a:latin typeface="Menlo" panose="020B0609030804020204" pitchFamily="49" charset="0"/>
              </a:rPr>
              <a:t>(</a:t>
            </a:r>
            <a:r>
              <a:rPr lang="en-US" dirty="0">
                <a:solidFill>
                  <a:srgbClr val="3933FF"/>
                </a:solidFill>
                <a:latin typeface="Menlo" panose="020B0609030804020204" pitchFamily="49" charset="0"/>
              </a:rPr>
              <a:t>"name"</a:t>
            </a:r>
            <a:r>
              <a:rPr lang="en-US" dirty="0">
                <a:latin typeface="Menlo" panose="020B0609030804020204" pitchFamily="49" charset="0"/>
              </a:rPr>
              <a:t>));</a:t>
            </a:r>
          </a:p>
          <a:p>
            <a:r>
              <a:rPr lang="en-US" dirty="0">
                <a:latin typeface="Menlo" panose="020B0609030804020204" pitchFamily="49" charset="0"/>
              </a:rPr>
              <a:t>    System.</a:t>
            </a:r>
            <a:r>
              <a:rPr lang="en-US" b="1" i="1" dirty="0">
                <a:solidFill>
                  <a:srgbClr val="0326CC"/>
                </a:solidFill>
                <a:latin typeface="Menlo" panose="020B0609030804020204" pitchFamily="49" charset="0"/>
              </a:rPr>
              <a:t>out</a:t>
            </a:r>
            <a:r>
              <a:rPr lang="en-US" dirty="0">
                <a:latin typeface="Menlo" panose="020B0609030804020204" pitchFamily="49" charset="0"/>
              </a:rPr>
              <a:t>.println(</a:t>
            </a:r>
            <a:r>
              <a:rPr lang="en-US" dirty="0">
                <a:solidFill>
                  <a:srgbClr val="7E504F"/>
                </a:solidFill>
                <a:latin typeface="Menlo" panose="020B0609030804020204" pitchFamily="49" charset="0"/>
              </a:rPr>
              <a:t>emp</a:t>
            </a:r>
            <a:r>
              <a:rPr lang="en-US" dirty="0">
                <a:latin typeface="Menlo" panose="020B0609030804020204" pitchFamily="49" charset="0"/>
              </a:rPr>
              <a:t>.toString());</a:t>
            </a:r>
          </a:p>
        </p:txBody>
      </p:sp>
      <p:sp>
        <p:nvSpPr>
          <p:cNvPr id="9" name="Rectangle 8">
            <a:extLst>
              <a:ext uri="{FF2B5EF4-FFF2-40B4-BE49-F238E27FC236}">
                <a16:creationId xmlns:a16="http://schemas.microsoft.com/office/drawing/2014/main" id="{FABD2A4B-0EFB-F946-8467-1022DE6A9E6C}"/>
              </a:ext>
            </a:extLst>
          </p:cNvPr>
          <p:cNvSpPr/>
          <p:nvPr/>
        </p:nvSpPr>
        <p:spPr>
          <a:xfrm>
            <a:off x="1078666" y="5148091"/>
            <a:ext cx="10093426" cy="646331"/>
          </a:xfrm>
          <a:prstGeom prst="rect">
            <a:avLst/>
          </a:prstGeom>
        </p:spPr>
        <p:txBody>
          <a:bodyPr wrap="square">
            <a:spAutoFit/>
          </a:bodyPr>
          <a:lstStyle/>
          <a:p>
            <a:r>
              <a:rPr lang="en-US" dirty="0">
                <a:latin typeface="Menlo" panose="020B0609030804020204" pitchFamily="49" charset="0"/>
              </a:rPr>
              <a:t>Smith</a:t>
            </a:r>
            <a:br>
              <a:rPr lang="en-US" dirty="0">
                <a:latin typeface="Menlo" panose="020B0609030804020204" pitchFamily="49" charset="0"/>
              </a:rPr>
            </a:br>
            <a:r>
              <a:rPr lang="en-US" dirty="0">
                <a:latin typeface="Menlo" panose="020B0609030804020204" pitchFamily="49" charset="0"/>
              </a:rPr>
              <a:t>{"name":"Smith","salary":40000,"created":"2019-01-21T21:25:05.610718"}</a:t>
            </a:r>
          </a:p>
        </p:txBody>
      </p:sp>
      <p:cxnSp>
        <p:nvCxnSpPr>
          <p:cNvPr id="11" name="Straight Connector 10">
            <a:extLst>
              <a:ext uri="{FF2B5EF4-FFF2-40B4-BE49-F238E27FC236}">
                <a16:creationId xmlns:a16="http://schemas.microsoft.com/office/drawing/2014/main" id="{AD0F254F-14CD-D149-862A-44BD199C3519}"/>
              </a:ext>
            </a:extLst>
          </p:cNvPr>
          <p:cNvCxnSpPr/>
          <p:nvPr/>
        </p:nvCxnSpPr>
        <p:spPr>
          <a:xfrm>
            <a:off x="1078667" y="4835952"/>
            <a:ext cx="9624767" cy="0"/>
          </a:xfrm>
          <a:prstGeom prst="line">
            <a:avLst/>
          </a:prstGeom>
          <a:ln w="25400">
            <a:solidFill>
              <a:schemeClr val="tx1">
                <a:lumMod val="50000"/>
                <a:lumOff val="50000"/>
                <a:alpha val="68000"/>
              </a:schemeClr>
            </a:solidFill>
            <a:prstDash val="sysDot"/>
          </a:ln>
        </p:spPr>
        <p:style>
          <a:lnRef idx="1">
            <a:schemeClr val="accent1"/>
          </a:lnRef>
          <a:fillRef idx="0">
            <a:schemeClr val="accent1"/>
          </a:fillRef>
          <a:effectRef idx="0">
            <a:schemeClr val="accent1"/>
          </a:effectRef>
          <a:fontRef idx="minor">
            <a:schemeClr val="tx1"/>
          </a:fontRef>
        </p:style>
      </p:cxnSp>
      <p:sp>
        <p:nvSpPr>
          <p:cNvPr id="10" name="Footer Placeholder 13">
            <a:extLst>
              <a:ext uri="{FF2B5EF4-FFF2-40B4-BE49-F238E27FC236}">
                <a16:creationId xmlns:a16="http://schemas.microsoft.com/office/drawing/2014/main" id="{E2227CB0-48E2-1745-8B23-B5F685D2A0EC}"/>
              </a:ext>
            </a:extLst>
          </p:cNvPr>
          <p:cNvSpPr>
            <a:spLocks noGrp="1"/>
          </p:cNvSpPr>
          <p:nvPr>
            <p:ph type="ftr" sz="quarter" idx="11"/>
          </p:nvPr>
        </p:nvSpPr>
        <p:spPr>
          <a:xfrm>
            <a:off x="1421681" y="6423978"/>
            <a:ext cx="5745379" cy="365125"/>
          </a:xfrm>
        </p:spPr>
        <p:txBody>
          <a:bodyPr/>
          <a:lstStyle/>
          <a:p>
            <a:r>
              <a:rPr lang="en-US" dirty="0"/>
              <a:t>Copyright © 2020, Oracle and/or its affiliates  </a:t>
            </a:r>
          </a:p>
        </p:txBody>
      </p:sp>
    </p:spTree>
    <p:extLst>
      <p:ext uri="{BB962C8B-B14F-4D97-AF65-F5344CB8AC3E}">
        <p14:creationId xmlns:p14="http://schemas.microsoft.com/office/powerpoint/2010/main" val="3881384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A38FF-68EE-A746-BF55-1AA38A295219}"/>
              </a:ext>
            </a:extLst>
          </p:cNvPr>
          <p:cNvSpPr>
            <a:spLocks noGrp="1"/>
          </p:cNvSpPr>
          <p:nvPr>
            <p:ph type="title"/>
          </p:nvPr>
        </p:nvSpPr>
        <p:spPr/>
        <p:txBody>
          <a:bodyPr/>
          <a:lstStyle/>
          <a:p>
            <a:r>
              <a:rPr lang="en-US" dirty="0"/>
              <a:t>Tree Model Interfaces</a:t>
            </a:r>
          </a:p>
        </p:txBody>
      </p:sp>
      <p:sp>
        <p:nvSpPr>
          <p:cNvPr id="4" name="Slide Number Placeholder 3">
            <a:extLst>
              <a:ext uri="{FF2B5EF4-FFF2-40B4-BE49-F238E27FC236}">
                <a16:creationId xmlns:a16="http://schemas.microsoft.com/office/drawing/2014/main" id="{76CE3855-6CBE-4E41-868C-A631E65ECE73}"/>
              </a:ext>
            </a:extLst>
          </p:cNvPr>
          <p:cNvSpPr>
            <a:spLocks noGrp="1"/>
          </p:cNvSpPr>
          <p:nvPr>
            <p:ph type="sldNum" sz="quarter" idx="12"/>
          </p:nvPr>
        </p:nvSpPr>
        <p:spPr/>
        <p:txBody>
          <a:bodyPr/>
          <a:lstStyle/>
          <a:p>
            <a:fld id="{345D60D9-5372-5F40-9443-0F9AE5BDC3C8}" type="slidenum">
              <a:rPr lang="en-US" smtClean="0"/>
              <a:pPr/>
              <a:t>16</a:t>
            </a:fld>
            <a:endParaRPr lang="en-US" dirty="0"/>
          </a:p>
        </p:txBody>
      </p:sp>
      <p:sp>
        <p:nvSpPr>
          <p:cNvPr id="5" name="Footer Placeholder 4">
            <a:extLst>
              <a:ext uri="{FF2B5EF4-FFF2-40B4-BE49-F238E27FC236}">
                <a16:creationId xmlns:a16="http://schemas.microsoft.com/office/drawing/2014/main" id="{0215319F-9F0E-1640-965E-849B8CC527DE}"/>
              </a:ext>
            </a:extLst>
          </p:cNvPr>
          <p:cNvSpPr>
            <a:spLocks noGrp="1"/>
          </p:cNvSpPr>
          <p:nvPr>
            <p:ph type="ftr" sz="quarter" idx="11"/>
          </p:nvPr>
        </p:nvSpPr>
        <p:spPr/>
        <p:txBody>
          <a:bodyPr/>
          <a:lstStyle/>
          <a:p>
            <a:r>
              <a:rPr lang="en-US" dirty="0"/>
              <a:t>Copyright © 2020, Oracle and/or its affiliates</a:t>
            </a:r>
          </a:p>
        </p:txBody>
      </p:sp>
      <p:graphicFrame>
        <p:nvGraphicFramePr>
          <p:cNvPr id="7" name="Table 6">
            <a:extLst>
              <a:ext uri="{FF2B5EF4-FFF2-40B4-BE49-F238E27FC236}">
                <a16:creationId xmlns:a16="http://schemas.microsoft.com/office/drawing/2014/main" id="{3F7A8862-02DD-1C4D-B923-51EB3D713B9D}"/>
              </a:ext>
            </a:extLst>
          </p:cNvPr>
          <p:cNvGraphicFramePr>
            <a:graphicFrameLocks noGrp="1"/>
          </p:cNvGraphicFramePr>
          <p:nvPr>
            <p:extLst>
              <p:ext uri="{D42A27DB-BD31-4B8C-83A1-F6EECF244321}">
                <p14:modId xmlns:p14="http://schemas.microsoft.com/office/powerpoint/2010/main" val="766138245"/>
              </p:ext>
            </p:extLst>
          </p:nvPr>
        </p:nvGraphicFramePr>
        <p:xfrm>
          <a:off x="1274716" y="2010935"/>
          <a:ext cx="9926684" cy="4111632"/>
        </p:xfrm>
        <a:graphic>
          <a:graphicData uri="http://schemas.openxmlformats.org/drawingml/2006/table">
            <a:tbl>
              <a:tblPr firstRow="1" bandRow="1">
                <a:tableStyleId>{C083E6E3-FA7D-4D7B-A595-EF9225AFEA82}</a:tableStyleId>
              </a:tblPr>
              <a:tblGrid>
                <a:gridCol w="2613389">
                  <a:extLst>
                    <a:ext uri="{9D8B030D-6E8A-4147-A177-3AD203B41FA5}">
                      <a16:colId xmlns:a16="http://schemas.microsoft.com/office/drawing/2014/main" val="342471392"/>
                    </a:ext>
                  </a:extLst>
                </a:gridCol>
                <a:gridCol w="1879889">
                  <a:extLst>
                    <a:ext uri="{9D8B030D-6E8A-4147-A177-3AD203B41FA5}">
                      <a16:colId xmlns:a16="http://schemas.microsoft.com/office/drawing/2014/main" val="3732055262"/>
                    </a:ext>
                  </a:extLst>
                </a:gridCol>
                <a:gridCol w="2716703">
                  <a:extLst>
                    <a:ext uri="{9D8B030D-6E8A-4147-A177-3AD203B41FA5}">
                      <a16:colId xmlns:a16="http://schemas.microsoft.com/office/drawing/2014/main" val="3248000853"/>
                    </a:ext>
                  </a:extLst>
                </a:gridCol>
                <a:gridCol w="2716703">
                  <a:extLst>
                    <a:ext uri="{9D8B030D-6E8A-4147-A177-3AD203B41FA5}">
                      <a16:colId xmlns:a16="http://schemas.microsoft.com/office/drawing/2014/main" val="4134952079"/>
                    </a:ext>
                  </a:extLst>
                </a:gridCol>
              </a:tblGrid>
              <a:tr h="294436">
                <a:tc>
                  <a:txBody>
                    <a:bodyPr/>
                    <a:lstStyle/>
                    <a:p>
                      <a:r>
                        <a:rPr lang="en-US" sz="1400" dirty="0"/>
                        <a:t>Interface</a:t>
                      </a:r>
                    </a:p>
                  </a:txBody>
                  <a:tcPr>
                    <a:lnL w="12700" cap="flat" cmpd="sng" algn="ctr">
                      <a:solidFill>
                        <a:schemeClr val="accent3"/>
                      </a:solidFill>
                      <a:prstDash val="solid"/>
                      <a:round/>
                      <a:headEnd type="none" w="med" len="med"/>
                      <a:tailEnd type="none" w="med" len="med"/>
                    </a:lnL>
                  </a:tcPr>
                </a:tc>
                <a:tc>
                  <a:txBody>
                    <a:bodyPr/>
                    <a:lstStyle/>
                    <a:p>
                      <a:r>
                        <a:rPr lang="en-US" sz="1400" dirty="0"/>
                        <a:t>Enum</a:t>
                      </a:r>
                    </a:p>
                  </a:txBody>
                  <a:tcPr/>
                </a:tc>
                <a:tc>
                  <a:txBody>
                    <a:bodyPr/>
                    <a:lstStyle/>
                    <a:p>
                      <a:r>
                        <a:rPr lang="en-US" sz="1400" dirty="0"/>
                        <a:t>SQL</a:t>
                      </a:r>
                    </a:p>
                  </a:txBody>
                  <a:tcPr/>
                </a:tc>
                <a:tc>
                  <a:txBody>
                    <a:bodyPr/>
                    <a:lstStyle/>
                    <a:p>
                      <a:r>
                        <a:rPr lang="en-US" sz="1400" dirty="0"/>
                        <a:t>JSON</a:t>
                      </a:r>
                    </a:p>
                  </a:txBody>
                  <a:tcPr>
                    <a:lnR w="12700" cap="flat" cmpd="sng" algn="ctr">
                      <a:solidFill>
                        <a:schemeClr val="accent3"/>
                      </a:solidFill>
                      <a:prstDash val="solid"/>
                      <a:round/>
                      <a:headEnd type="none" w="med" len="med"/>
                      <a:tailEnd type="none" w="med" len="med"/>
                    </a:lnR>
                  </a:tcPr>
                </a:tc>
                <a:extLst>
                  <a:ext uri="{0D108BD9-81ED-4DB2-BD59-A6C34878D82A}">
                    <a16:rowId xmlns:a16="http://schemas.microsoft.com/office/drawing/2014/main" val="3437481990"/>
                  </a:ext>
                </a:extLst>
              </a:tr>
              <a:tr h="294436">
                <a:tc>
                  <a:txBody>
                    <a:bodyPr/>
                    <a:lstStyle/>
                    <a:p>
                      <a:r>
                        <a:rPr lang="en-US" sz="1400" dirty="0"/>
                        <a:t>OracleJsonObject</a:t>
                      </a:r>
                    </a:p>
                  </a:txBody>
                  <a:tcPr>
                    <a:lnL w="12700" cap="flat" cmpd="sng" algn="ctr">
                      <a:solidFill>
                        <a:schemeClr val="accent3"/>
                      </a:solidFill>
                      <a:prstDash val="solid"/>
                      <a:round/>
                      <a:headEnd type="none" w="med" len="med"/>
                      <a:tailEnd type="none" w="med" len="med"/>
                    </a:lnL>
                  </a:tcPr>
                </a:tc>
                <a:tc>
                  <a:txBody>
                    <a:bodyPr/>
                    <a:lstStyle/>
                    <a:p>
                      <a:r>
                        <a:rPr lang="en-US" sz="1400" dirty="0"/>
                        <a:t>OBJECT</a:t>
                      </a:r>
                    </a:p>
                  </a:txBody>
                  <a:tcPr/>
                </a:tc>
                <a:tc>
                  <a:txBody>
                    <a:bodyPr/>
                    <a:lstStyle/>
                    <a:p>
                      <a:endParaRPr lang="en-US" sz="1400" dirty="0"/>
                    </a:p>
                  </a:txBody>
                  <a:tcPr/>
                </a:tc>
                <a:tc>
                  <a:txBody>
                    <a:bodyPr/>
                    <a:lstStyle/>
                    <a:p>
                      <a:r>
                        <a:rPr lang="en-US" sz="1400" dirty="0"/>
                        <a:t>{ }</a:t>
                      </a:r>
                    </a:p>
                  </a:txBody>
                  <a:tcPr>
                    <a:lnR w="12700" cap="flat" cmpd="sng" algn="ctr">
                      <a:solidFill>
                        <a:schemeClr val="accent3"/>
                      </a:solidFill>
                      <a:prstDash val="solid"/>
                      <a:round/>
                      <a:headEnd type="none" w="med" len="med"/>
                      <a:tailEnd type="none" w="med" len="med"/>
                    </a:lnR>
                  </a:tcPr>
                </a:tc>
                <a:extLst>
                  <a:ext uri="{0D108BD9-81ED-4DB2-BD59-A6C34878D82A}">
                    <a16:rowId xmlns:a16="http://schemas.microsoft.com/office/drawing/2014/main" val="156133627"/>
                  </a:ext>
                </a:extLst>
              </a:tr>
              <a:tr h="294436">
                <a:tc>
                  <a:txBody>
                    <a:bodyPr/>
                    <a:lstStyle/>
                    <a:p>
                      <a:r>
                        <a:rPr lang="en-US" sz="1400" dirty="0"/>
                        <a:t>OracleJsonArray</a:t>
                      </a:r>
                    </a:p>
                  </a:txBody>
                  <a:tcPr>
                    <a:lnL w="12700" cap="flat" cmpd="sng" algn="ctr">
                      <a:solidFill>
                        <a:schemeClr val="accent3"/>
                      </a:solidFill>
                      <a:prstDash val="solid"/>
                      <a:round/>
                      <a:headEnd type="none" w="med" len="med"/>
                      <a:tailEnd type="none" w="med" len="med"/>
                    </a:lnL>
                  </a:tcPr>
                </a:tc>
                <a:tc>
                  <a:txBody>
                    <a:bodyPr/>
                    <a:lstStyle/>
                    <a:p>
                      <a:r>
                        <a:rPr lang="en-US" sz="1400" dirty="0"/>
                        <a:t>ARRAY</a:t>
                      </a:r>
                    </a:p>
                  </a:txBody>
                  <a:tcPr/>
                </a:tc>
                <a:tc>
                  <a:txBody>
                    <a:bodyPr/>
                    <a:lstStyle/>
                    <a:p>
                      <a:endParaRPr lang="en-US" sz="1400" dirty="0"/>
                    </a:p>
                  </a:txBody>
                  <a:tcPr/>
                </a:tc>
                <a:tc>
                  <a:txBody>
                    <a:bodyPr/>
                    <a:lstStyle/>
                    <a:p>
                      <a:r>
                        <a:rPr lang="en-US" sz="1400" dirty="0"/>
                        <a:t>[ ]</a:t>
                      </a:r>
                    </a:p>
                  </a:txBody>
                  <a:tcPr>
                    <a:lnR w="12700" cap="flat" cmpd="sng" algn="ctr">
                      <a:solidFill>
                        <a:schemeClr val="accent3"/>
                      </a:solidFill>
                      <a:prstDash val="solid"/>
                      <a:round/>
                      <a:headEnd type="none" w="med" len="med"/>
                      <a:tailEnd type="none" w="med" len="med"/>
                    </a:lnR>
                  </a:tcPr>
                </a:tc>
                <a:extLst>
                  <a:ext uri="{0D108BD9-81ED-4DB2-BD59-A6C34878D82A}">
                    <a16:rowId xmlns:a16="http://schemas.microsoft.com/office/drawing/2014/main" val="2562605965"/>
                  </a:ext>
                </a:extLst>
              </a:tr>
              <a:tr h="294436">
                <a:tc>
                  <a:txBody>
                    <a:bodyPr/>
                    <a:lstStyle/>
                    <a:p>
                      <a:r>
                        <a:rPr lang="en-US" sz="1400" dirty="0"/>
                        <a:t>OracleJsonDecimal</a:t>
                      </a:r>
                    </a:p>
                  </a:txBody>
                  <a:tcPr>
                    <a:lnL w="12700" cap="flat" cmpd="sng" algn="ctr">
                      <a:solidFill>
                        <a:schemeClr val="accent3"/>
                      </a:solidFill>
                      <a:prstDash val="solid"/>
                      <a:round/>
                      <a:headEnd type="none" w="med" len="med"/>
                      <a:tailEnd type="none" w="med" len="med"/>
                    </a:lnL>
                  </a:tcPr>
                </a:tc>
                <a:tc>
                  <a:txBody>
                    <a:bodyPr/>
                    <a:lstStyle/>
                    <a:p>
                      <a:r>
                        <a:rPr lang="en-US" sz="1400" dirty="0"/>
                        <a:t>DECIMAL</a:t>
                      </a:r>
                    </a:p>
                  </a:txBody>
                  <a:tcPr/>
                </a:tc>
                <a:tc>
                  <a:txBody>
                    <a:bodyPr/>
                    <a:lstStyle/>
                    <a:p>
                      <a:r>
                        <a:rPr lang="en-US" sz="1400" dirty="0"/>
                        <a:t>NUMBER</a:t>
                      </a:r>
                    </a:p>
                  </a:txBody>
                  <a:tcPr/>
                </a:tc>
                <a:tc rowSpan="3">
                  <a:txBody>
                    <a:bodyPr/>
                    <a:lstStyle/>
                    <a:p>
                      <a:r>
                        <a:rPr lang="en-US" sz="1400" dirty="0"/>
                        <a:t>Number</a:t>
                      </a:r>
                    </a:p>
                  </a:txBody>
                  <a:tcPr>
                    <a:lnR w="12700" cap="flat" cmpd="sng" algn="ctr">
                      <a:solidFill>
                        <a:schemeClr val="accent3"/>
                      </a:solidFill>
                      <a:prstDash val="solid"/>
                      <a:round/>
                      <a:headEnd type="none" w="med" len="med"/>
                      <a:tailEnd type="none" w="med" len="med"/>
                    </a:lnR>
                  </a:tcPr>
                </a:tc>
                <a:extLst>
                  <a:ext uri="{0D108BD9-81ED-4DB2-BD59-A6C34878D82A}">
                    <a16:rowId xmlns:a16="http://schemas.microsoft.com/office/drawing/2014/main" val="335548767"/>
                  </a:ext>
                </a:extLst>
              </a:tr>
              <a:tr h="294436">
                <a:tc>
                  <a:txBody>
                    <a:bodyPr/>
                    <a:lstStyle/>
                    <a:p>
                      <a:r>
                        <a:rPr lang="en-US" sz="1400" dirty="0"/>
                        <a:t>OracleJsonDouble</a:t>
                      </a:r>
                    </a:p>
                  </a:txBody>
                  <a:tcPr>
                    <a:lnL w="12700" cap="flat" cmpd="sng" algn="ctr">
                      <a:solidFill>
                        <a:schemeClr val="accent3"/>
                      </a:solidFill>
                      <a:prstDash val="solid"/>
                      <a:round/>
                      <a:headEnd type="none" w="med" len="med"/>
                      <a:tailEnd type="none" w="med" len="med"/>
                    </a:lnL>
                  </a:tcPr>
                </a:tc>
                <a:tc>
                  <a:txBody>
                    <a:bodyPr/>
                    <a:lstStyle/>
                    <a:p>
                      <a:r>
                        <a:rPr lang="en-US" sz="1400" dirty="0"/>
                        <a:t>DOUBLE</a:t>
                      </a:r>
                    </a:p>
                  </a:txBody>
                  <a:tcPr/>
                </a:tc>
                <a:tc>
                  <a:txBody>
                    <a:bodyPr/>
                    <a:lstStyle/>
                    <a:p>
                      <a:r>
                        <a:rPr lang="en-US" sz="1400" dirty="0"/>
                        <a:t>BINARY_DOUBLE</a:t>
                      </a:r>
                    </a:p>
                  </a:txBody>
                  <a:tcPr/>
                </a:tc>
                <a:tc vMerge="1">
                  <a:txBody>
                    <a:bodyPr/>
                    <a:lstStyle/>
                    <a:p>
                      <a:endParaRPr lang="en-US" sz="1400" dirty="0"/>
                    </a:p>
                  </a:txBody>
                  <a:tcPr/>
                </a:tc>
                <a:extLst>
                  <a:ext uri="{0D108BD9-81ED-4DB2-BD59-A6C34878D82A}">
                    <a16:rowId xmlns:a16="http://schemas.microsoft.com/office/drawing/2014/main" val="1706440610"/>
                  </a:ext>
                </a:extLst>
              </a:tr>
              <a:tr h="294436">
                <a:tc>
                  <a:txBody>
                    <a:bodyPr/>
                    <a:lstStyle/>
                    <a:p>
                      <a:r>
                        <a:rPr lang="en-US" sz="1400" dirty="0"/>
                        <a:t>OracleJsonFloat</a:t>
                      </a:r>
                    </a:p>
                  </a:txBody>
                  <a:tcPr>
                    <a:lnL w="12700" cap="flat" cmpd="sng" algn="ctr">
                      <a:solidFill>
                        <a:schemeClr val="accent3"/>
                      </a:solidFill>
                      <a:prstDash val="solid"/>
                      <a:round/>
                      <a:headEnd type="none" w="med" len="med"/>
                      <a:tailEnd type="none" w="med" len="med"/>
                    </a:lnL>
                  </a:tcPr>
                </a:tc>
                <a:tc>
                  <a:txBody>
                    <a:bodyPr/>
                    <a:lstStyle/>
                    <a:p>
                      <a:r>
                        <a:rPr lang="en-US" sz="1400" dirty="0"/>
                        <a:t>FLOAT</a:t>
                      </a:r>
                    </a:p>
                  </a:txBody>
                  <a:tcPr/>
                </a:tc>
                <a:tc>
                  <a:txBody>
                    <a:bodyPr/>
                    <a:lstStyle/>
                    <a:p>
                      <a:r>
                        <a:rPr lang="en-US" sz="1400" dirty="0"/>
                        <a:t>BINARY_FLOAT</a:t>
                      </a:r>
                    </a:p>
                  </a:txBody>
                  <a:tcPr/>
                </a:tc>
                <a:tc vMerge="1">
                  <a:txBody>
                    <a:bodyPr/>
                    <a:lstStyle/>
                    <a:p>
                      <a:endParaRPr lang="en-US" sz="1400" dirty="0"/>
                    </a:p>
                  </a:txBody>
                  <a:tcPr/>
                </a:tc>
                <a:extLst>
                  <a:ext uri="{0D108BD9-81ED-4DB2-BD59-A6C34878D82A}">
                    <a16:rowId xmlns:a16="http://schemas.microsoft.com/office/drawing/2014/main" val="1701231231"/>
                  </a:ext>
                </a:extLst>
              </a:tr>
              <a:tr h="294436">
                <a:tc>
                  <a:txBody>
                    <a:bodyPr/>
                    <a:lstStyle/>
                    <a:p>
                      <a:r>
                        <a:rPr lang="en-US" sz="1400" dirty="0"/>
                        <a:t>OracleJsonString</a:t>
                      </a:r>
                    </a:p>
                  </a:txBody>
                  <a:tcPr>
                    <a:lnL w="12700" cap="flat" cmpd="sng" algn="ctr">
                      <a:solidFill>
                        <a:schemeClr val="accent3"/>
                      </a:solidFill>
                      <a:prstDash val="solid"/>
                      <a:round/>
                      <a:headEnd type="none" w="med" len="med"/>
                      <a:tailEnd type="none" w="med" len="med"/>
                    </a:lnL>
                  </a:tcPr>
                </a:tc>
                <a:tc>
                  <a:txBody>
                    <a:bodyPr/>
                    <a:lstStyle/>
                    <a:p>
                      <a:r>
                        <a:rPr lang="en-US" sz="1400" dirty="0"/>
                        <a:t>STRING</a:t>
                      </a:r>
                    </a:p>
                  </a:txBody>
                  <a:tcPr/>
                </a:tc>
                <a:tc>
                  <a:txBody>
                    <a:bodyPr/>
                    <a:lstStyle/>
                    <a:p>
                      <a:r>
                        <a:rPr lang="en-US" sz="1400" dirty="0"/>
                        <a:t>VARCHAR2</a:t>
                      </a:r>
                    </a:p>
                  </a:txBody>
                  <a:tcPr/>
                </a:tc>
                <a:tc rowSpan="7">
                  <a:txBody>
                    <a:bodyPr/>
                    <a:lstStyle/>
                    <a:p>
                      <a:r>
                        <a:rPr lang="en-US" sz="1400" dirty="0"/>
                        <a:t>String</a:t>
                      </a:r>
                    </a:p>
                  </a:txBody>
                  <a:tcPr>
                    <a:lnR w="12700" cap="flat" cmpd="sng" algn="ctr">
                      <a:solidFill>
                        <a:schemeClr val="accent3"/>
                      </a:solidFill>
                      <a:prstDash val="solid"/>
                      <a:round/>
                      <a:headEnd type="none" w="med" len="med"/>
                      <a:tailEnd type="none" w="med" len="med"/>
                    </a:lnR>
                  </a:tcPr>
                </a:tc>
                <a:extLst>
                  <a:ext uri="{0D108BD9-81ED-4DB2-BD59-A6C34878D82A}">
                    <a16:rowId xmlns:a16="http://schemas.microsoft.com/office/drawing/2014/main" val="1491060070"/>
                  </a:ext>
                </a:extLst>
              </a:tr>
              <a:tr h="294436">
                <a:tc>
                  <a:txBody>
                    <a:bodyPr/>
                    <a:lstStyle/>
                    <a:p>
                      <a:r>
                        <a:rPr lang="en-US" sz="1400" dirty="0"/>
                        <a:t>OracleJsonBinary</a:t>
                      </a:r>
                    </a:p>
                  </a:txBody>
                  <a:tcPr>
                    <a:lnL w="12700" cap="flat" cmpd="sng" algn="ctr">
                      <a:solidFill>
                        <a:schemeClr val="accent3"/>
                      </a:solidFill>
                      <a:prstDash val="solid"/>
                      <a:round/>
                      <a:headEnd type="none" w="med" len="med"/>
                      <a:tailEnd type="none" w="med" len="med"/>
                    </a:lnL>
                  </a:tcPr>
                </a:tc>
                <a:tc>
                  <a:txBody>
                    <a:bodyPr/>
                    <a:lstStyle/>
                    <a:p>
                      <a:r>
                        <a:rPr lang="en-US" sz="1400" dirty="0"/>
                        <a:t>BINARY</a:t>
                      </a:r>
                    </a:p>
                  </a:txBody>
                  <a:tcPr/>
                </a:tc>
                <a:tc>
                  <a:txBody>
                    <a:bodyPr/>
                    <a:lstStyle/>
                    <a:p>
                      <a:r>
                        <a:rPr lang="en-US" sz="1400" dirty="0"/>
                        <a:t>RAW</a:t>
                      </a:r>
                    </a:p>
                  </a:txBody>
                  <a:tcPr/>
                </a:tc>
                <a:tc vMerge="1">
                  <a:txBody>
                    <a:bodyPr/>
                    <a:lstStyle/>
                    <a:p>
                      <a:endParaRPr lang="en-US" sz="1400" dirty="0"/>
                    </a:p>
                  </a:txBody>
                  <a:tcPr/>
                </a:tc>
                <a:extLst>
                  <a:ext uri="{0D108BD9-81ED-4DB2-BD59-A6C34878D82A}">
                    <a16:rowId xmlns:a16="http://schemas.microsoft.com/office/drawing/2014/main" val="2767582424"/>
                  </a:ext>
                </a:extLst>
              </a:tr>
              <a:tr h="294436">
                <a:tc>
                  <a:txBody>
                    <a:bodyPr/>
                    <a:lstStyle/>
                    <a:p>
                      <a:r>
                        <a:rPr lang="en-US" sz="1400" dirty="0"/>
                        <a:t>OracleJsonTimestamp</a:t>
                      </a:r>
                    </a:p>
                  </a:txBody>
                  <a:tcPr>
                    <a:lnL w="12700" cap="flat" cmpd="sng" algn="ctr">
                      <a:solidFill>
                        <a:schemeClr val="accent3"/>
                      </a:solidFill>
                      <a:prstDash val="solid"/>
                      <a:round/>
                      <a:headEnd type="none" w="med" len="med"/>
                      <a:tailEnd type="none" w="med" len="med"/>
                    </a:lnL>
                  </a:tcPr>
                </a:tc>
                <a:tc>
                  <a:txBody>
                    <a:bodyPr/>
                    <a:lstStyle/>
                    <a:p>
                      <a:r>
                        <a:rPr lang="en-US" sz="1400" dirty="0"/>
                        <a:t>TIMESTAMP</a:t>
                      </a:r>
                    </a:p>
                  </a:txBody>
                  <a:tcPr/>
                </a:tc>
                <a:tc>
                  <a:txBody>
                    <a:bodyPr/>
                    <a:lstStyle/>
                    <a:p>
                      <a:r>
                        <a:rPr lang="en-US" sz="1400" dirty="0"/>
                        <a:t>TIMESTAMP</a:t>
                      </a:r>
                    </a:p>
                  </a:txBody>
                  <a:tcPr/>
                </a:tc>
                <a:tc vMerge="1">
                  <a:txBody>
                    <a:bodyPr/>
                    <a:lstStyle/>
                    <a:p>
                      <a:endParaRPr lang="en-US" sz="1400" dirty="0"/>
                    </a:p>
                  </a:txBody>
                  <a:tcPr/>
                </a:tc>
                <a:extLst>
                  <a:ext uri="{0D108BD9-81ED-4DB2-BD59-A6C34878D82A}">
                    <a16:rowId xmlns:a16="http://schemas.microsoft.com/office/drawing/2014/main" val="2931868095"/>
                  </a:ext>
                </a:extLst>
              </a:tr>
              <a:tr h="294436">
                <a:tc>
                  <a:txBody>
                    <a:bodyPr/>
                    <a:lstStyle/>
                    <a:p>
                      <a:r>
                        <a:rPr lang="en-US" sz="1400" dirty="0"/>
                        <a:t>OracleJsonTimestampTZ</a:t>
                      </a:r>
                    </a:p>
                  </a:txBody>
                  <a:tcPr>
                    <a:lnL w="12700" cap="flat" cmpd="sng" algn="ctr">
                      <a:solidFill>
                        <a:schemeClr val="accent3"/>
                      </a:solidFill>
                      <a:prstDash val="solid"/>
                      <a:round/>
                      <a:headEnd type="none" w="med" len="med"/>
                      <a:tailEnd type="none" w="med" len="med"/>
                    </a:lnL>
                  </a:tcPr>
                </a:tc>
                <a:tc>
                  <a:txBody>
                    <a:bodyPr/>
                    <a:lstStyle/>
                    <a:p>
                      <a:r>
                        <a:rPr lang="en-US" sz="1400" dirty="0"/>
                        <a:t>TIMESTAMPTZ</a:t>
                      </a:r>
                    </a:p>
                  </a:txBody>
                  <a:tcPr/>
                </a:tc>
                <a:tc>
                  <a:txBody>
                    <a:bodyPr/>
                    <a:lstStyle/>
                    <a:p>
                      <a:r>
                        <a:rPr lang="en-US" sz="1400" dirty="0"/>
                        <a:t>TIMETAMP WITH TIMEZONE</a:t>
                      </a:r>
                    </a:p>
                  </a:txBody>
                  <a:tcPr/>
                </a:tc>
                <a:tc vMerge="1">
                  <a:txBody>
                    <a:bodyPr/>
                    <a:lstStyle/>
                    <a:p>
                      <a:endParaRPr lang="en-US" sz="1400" dirty="0"/>
                    </a:p>
                  </a:txBody>
                  <a:tcPr/>
                </a:tc>
                <a:extLst>
                  <a:ext uri="{0D108BD9-81ED-4DB2-BD59-A6C34878D82A}">
                    <a16:rowId xmlns:a16="http://schemas.microsoft.com/office/drawing/2014/main" val="1818533177"/>
                  </a:ext>
                </a:extLst>
              </a:tr>
              <a:tr h="294436">
                <a:tc>
                  <a:txBody>
                    <a:bodyPr/>
                    <a:lstStyle/>
                    <a:p>
                      <a:r>
                        <a:rPr lang="en-US" sz="1400" dirty="0"/>
                        <a:t>OracleJsonDate</a:t>
                      </a:r>
                    </a:p>
                  </a:txBody>
                  <a:tcPr>
                    <a:lnL w="12700" cap="flat" cmpd="sng" algn="ctr">
                      <a:solidFill>
                        <a:schemeClr val="accent3"/>
                      </a:solidFill>
                      <a:prstDash val="solid"/>
                      <a:round/>
                      <a:headEnd type="none" w="med" len="med"/>
                      <a:tailEnd type="none" w="med" len="med"/>
                    </a:lnL>
                  </a:tcPr>
                </a:tc>
                <a:tc>
                  <a:txBody>
                    <a:bodyPr/>
                    <a:lstStyle/>
                    <a:p>
                      <a:r>
                        <a:rPr lang="en-US" sz="1400" dirty="0"/>
                        <a:t>DATE</a:t>
                      </a:r>
                    </a:p>
                  </a:txBody>
                  <a:tcPr/>
                </a:tc>
                <a:tc>
                  <a:txBody>
                    <a:bodyPr/>
                    <a:lstStyle/>
                    <a:p>
                      <a:r>
                        <a:rPr lang="en-US" sz="1400" dirty="0"/>
                        <a:t>DATE</a:t>
                      </a:r>
                    </a:p>
                  </a:txBody>
                  <a:tcPr/>
                </a:tc>
                <a:tc vMerge="1">
                  <a:txBody>
                    <a:bodyPr/>
                    <a:lstStyle/>
                    <a:p>
                      <a:endParaRPr lang="en-US" sz="1400" dirty="0"/>
                    </a:p>
                  </a:txBody>
                  <a:tcPr/>
                </a:tc>
                <a:extLst>
                  <a:ext uri="{0D108BD9-81ED-4DB2-BD59-A6C34878D82A}">
                    <a16:rowId xmlns:a16="http://schemas.microsoft.com/office/drawing/2014/main" val="1666915289"/>
                  </a:ext>
                </a:extLst>
              </a:tr>
              <a:tr h="294436">
                <a:tc>
                  <a:txBody>
                    <a:bodyPr/>
                    <a:lstStyle/>
                    <a:p>
                      <a:r>
                        <a:rPr lang="en-US" sz="1400" dirty="0"/>
                        <a:t>OracleJsonIntervalDS</a:t>
                      </a:r>
                    </a:p>
                  </a:txBody>
                  <a:tcPr>
                    <a:lnL w="12700" cap="flat" cmpd="sng" algn="ctr">
                      <a:solidFill>
                        <a:schemeClr val="accent3"/>
                      </a:solidFill>
                      <a:prstDash val="solid"/>
                      <a:round/>
                      <a:headEnd type="none" w="med" len="med"/>
                      <a:tailEnd type="none" w="med" len="med"/>
                    </a:lnL>
                  </a:tcPr>
                </a:tc>
                <a:tc>
                  <a:txBody>
                    <a:bodyPr/>
                    <a:lstStyle/>
                    <a:p>
                      <a:r>
                        <a:rPr lang="en-US" sz="1400" dirty="0"/>
                        <a:t>INTERVALDS</a:t>
                      </a:r>
                    </a:p>
                  </a:txBody>
                  <a:tcPr/>
                </a:tc>
                <a:tc>
                  <a:txBody>
                    <a:bodyPr/>
                    <a:lstStyle/>
                    <a:p>
                      <a:r>
                        <a:rPr lang="en-US" sz="1400" dirty="0"/>
                        <a:t>INERVAL DAY TO SECOND</a:t>
                      </a:r>
                    </a:p>
                  </a:txBody>
                  <a:tcPr/>
                </a:tc>
                <a:tc vMerge="1">
                  <a:txBody>
                    <a:bodyPr/>
                    <a:lstStyle/>
                    <a:p>
                      <a:endParaRPr lang="en-US" sz="1400" dirty="0"/>
                    </a:p>
                  </a:txBody>
                  <a:tcPr/>
                </a:tc>
                <a:extLst>
                  <a:ext uri="{0D108BD9-81ED-4DB2-BD59-A6C34878D82A}">
                    <a16:rowId xmlns:a16="http://schemas.microsoft.com/office/drawing/2014/main" val="48916116"/>
                  </a:ext>
                </a:extLst>
              </a:tr>
              <a:tr h="454032">
                <a:tc>
                  <a:txBody>
                    <a:bodyPr/>
                    <a:lstStyle/>
                    <a:p>
                      <a:r>
                        <a:rPr lang="en-US" sz="1400" dirty="0"/>
                        <a:t>OracleJsonIntervalYM</a:t>
                      </a:r>
                    </a:p>
                  </a:txBody>
                  <a:tcPr>
                    <a:lnL w="12700" cap="flat" cmpd="sng" algn="ctr">
                      <a:solidFill>
                        <a:schemeClr val="accent3"/>
                      </a:solidFill>
                      <a:prstDash val="solid"/>
                      <a:round/>
                      <a:headEnd type="none" w="med" len="med"/>
                      <a:tailEnd type="none" w="med" len="med"/>
                    </a:lnL>
                  </a:tcPr>
                </a:tc>
                <a:tc>
                  <a:txBody>
                    <a:bodyPr/>
                    <a:lstStyle/>
                    <a:p>
                      <a:r>
                        <a:rPr lang="en-US" sz="1400" dirty="0"/>
                        <a:t>INTERVALYM</a:t>
                      </a:r>
                    </a:p>
                  </a:txBody>
                  <a:tcPr/>
                </a:tc>
                <a:tc>
                  <a:txBody>
                    <a:bodyPr/>
                    <a:lstStyle/>
                    <a:p>
                      <a:r>
                        <a:rPr lang="en-US" sz="1400" dirty="0"/>
                        <a:t>INTERVAL YEAR TO MONTH</a:t>
                      </a:r>
                    </a:p>
                  </a:txBody>
                  <a:tcPr/>
                </a:tc>
                <a:tc vMerge="1">
                  <a:txBody>
                    <a:bodyPr/>
                    <a:lstStyle/>
                    <a:p>
                      <a:endParaRPr lang="en-US" sz="1400" dirty="0"/>
                    </a:p>
                  </a:txBody>
                  <a:tcPr/>
                </a:tc>
                <a:extLst>
                  <a:ext uri="{0D108BD9-81ED-4DB2-BD59-A6C34878D82A}">
                    <a16:rowId xmlns:a16="http://schemas.microsoft.com/office/drawing/2014/main" val="1880204100"/>
                  </a:ext>
                </a:extLst>
              </a:tr>
            </a:tbl>
          </a:graphicData>
        </a:graphic>
      </p:graphicFrame>
      <p:sp>
        <p:nvSpPr>
          <p:cNvPr id="8" name="TextBox 7">
            <a:extLst>
              <a:ext uri="{FF2B5EF4-FFF2-40B4-BE49-F238E27FC236}">
                <a16:creationId xmlns:a16="http://schemas.microsoft.com/office/drawing/2014/main" id="{6FFEE60E-664A-4544-B78E-0766AB7BFF53}"/>
              </a:ext>
            </a:extLst>
          </p:cNvPr>
          <p:cNvSpPr txBox="1"/>
          <p:nvPr/>
        </p:nvSpPr>
        <p:spPr>
          <a:xfrm>
            <a:off x="5084408" y="1603653"/>
            <a:ext cx="2023183" cy="369332"/>
          </a:xfrm>
          <a:prstGeom prst="rect">
            <a:avLst/>
          </a:prstGeom>
          <a:noFill/>
        </p:spPr>
        <p:txBody>
          <a:bodyPr wrap="none" rtlCol="0">
            <a:spAutoFit/>
          </a:bodyPr>
          <a:lstStyle/>
          <a:p>
            <a:r>
              <a:rPr lang="en-US" b="1" dirty="0"/>
              <a:t>OracleJsonValue</a:t>
            </a:r>
          </a:p>
        </p:txBody>
      </p:sp>
    </p:spTree>
    <p:extLst>
      <p:ext uri="{BB962C8B-B14F-4D97-AF65-F5344CB8AC3E}">
        <p14:creationId xmlns:p14="http://schemas.microsoft.com/office/powerpoint/2010/main" val="3461998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69CFF-E53E-B84E-A91D-101CBD8A51DF}"/>
              </a:ext>
            </a:extLst>
          </p:cNvPr>
          <p:cNvSpPr>
            <a:spLocks noGrp="1"/>
          </p:cNvSpPr>
          <p:nvPr>
            <p:ph type="title"/>
          </p:nvPr>
        </p:nvSpPr>
        <p:spPr/>
        <p:txBody>
          <a:bodyPr/>
          <a:lstStyle/>
          <a:p>
            <a:r>
              <a:rPr lang="en-US" dirty="0"/>
              <a:t>Tree Model – Type Hierarchy</a:t>
            </a:r>
          </a:p>
        </p:txBody>
      </p:sp>
      <p:sp>
        <p:nvSpPr>
          <p:cNvPr id="5" name="Slide Number Placeholder 4">
            <a:extLst>
              <a:ext uri="{FF2B5EF4-FFF2-40B4-BE49-F238E27FC236}">
                <a16:creationId xmlns:a16="http://schemas.microsoft.com/office/drawing/2014/main" id="{FCC6AA87-2F40-744F-876B-999385F98943}"/>
              </a:ext>
            </a:extLst>
          </p:cNvPr>
          <p:cNvSpPr>
            <a:spLocks noGrp="1"/>
          </p:cNvSpPr>
          <p:nvPr>
            <p:ph type="sldNum" sz="quarter" idx="12"/>
          </p:nvPr>
        </p:nvSpPr>
        <p:spPr>
          <a:xfrm>
            <a:off x="8608357" y="6356351"/>
            <a:ext cx="2742486"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51EAA63-D034-42AE-91FA-B13B9518C7BE}" type="slidenum">
              <a:rPr lang="en-US" smtClean="0"/>
              <a:pPr/>
              <a:t>17</a:t>
            </a:fld>
            <a:endParaRPr lang="en-US" dirty="0"/>
          </a:p>
        </p:txBody>
      </p:sp>
      <p:sp>
        <p:nvSpPr>
          <p:cNvPr id="7" name="Rectangle 6">
            <a:extLst>
              <a:ext uri="{FF2B5EF4-FFF2-40B4-BE49-F238E27FC236}">
                <a16:creationId xmlns:a16="http://schemas.microsoft.com/office/drawing/2014/main" id="{7B64FEA1-E198-BB4E-8D7A-5BF945F77D06}"/>
              </a:ext>
            </a:extLst>
          </p:cNvPr>
          <p:cNvSpPr/>
          <p:nvPr/>
        </p:nvSpPr>
        <p:spPr>
          <a:xfrm>
            <a:off x="5181171" y="1663849"/>
            <a:ext cx="1846456" cy="365760"/>
          </a:xfrm>
          <a:prstGeom prst="rect">
            <a:avLst/>
          </a:prstGeom>
          <a:solidFill>
            <a:schemeClr val="tx1">
              <a:lumMod val="10000"/>
              <a:lumOff val="90000"/>
              <a:alpha val="50000"/>
            </a:schemeClr>
          </a:solidFill>
          <a:ln>
            <a:solidFill>
              <a:schemeClr val="tx1">
                <a:lumMod val="25000"/>
                <a:lumOff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solidFill>
                  <a:schemeClr val="tx1"/>
                </a:solidFill>
              </a:rPr>
              <a:t>OracleJsonValue</a:t>
            </a:r>
          </a:p>
        </p:txBody>
      </p:sp>
      <p:sp>
        <p:nvSpPr>
          <p:cNvPr id="8" name="Rectangle 7">
            <a:extLst>
              <a:ext uri="{FF2B5EF4-FFF2-40B4-BE49-F238E27FC236}">
                <a16:creationId xmlns:a16="http://schemas.microsoft.com/office/drawing/2014/main" id="{636DC463-0243-034B-9951-F1FB33DD2F14}"/>
              </a:ext>
            </a:extLst>
          </p:cNvPr>
          <p:cNvSpPr/>
          <p:nvPr/>
        </p:nvSpPr>
        <p:spPr>
          <a:xfrm>
            <a:off x="1948288" y="2948967"/>
            <a:ext cx="2034778" cy="358977"/>
          </a:xfrm>
          <a:prstGeom prst="rect">
            <a:avLst/>
          </a:prstGeom>
          <a:solidFill>
            <a:schemeClr val="tx1">
              <a:lumMod val="10000"/>
              <a:lumOff val="90000"/>
              <a:alpha val="50000"/>
            </a:schemeClr>
          </a:solidFill>
          <a:ln>
            <a:solidFill>
              <a:schemeClr val="tx1">
                <a:lumMod val="25000"/>
                <a:lumOff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solidFill>
                  <a:schemeClr val="tx1"/>
                </a:solidFill>
              </a:rPr>
              <a:t>OracleJsonStructure</a:t>
            </a:r>
          </a:p>
        </p:txBody>
      </p:sp>
      <p:sp>
        <p:nvSpPr>
          <p:cNvPr id="9" name="Rectangle 8">
            <a:extLst>
              <a:ext uri="{FF2B5EF4-FFF2-40B4-BE49-F238E27FC236}">
                <a16:creationId xmlns:a16="http://schemas.microsoft.com/office/drawing/2014/main" id="{E37D0468-A8D5-1E4A-BC0B-4124D41FBCA5}"/>
              </a:ext>
            </a:extLst>
          </p:cNvPr>
          <p:cNvSpPr/>
          <p:nvPr/>
        </p:nvSpPr>
        <p:spPr>
          <a:xfrm>
            <a:off x="221722" y="2942185"/>
            <a:ext cx="1560584" cy="365760"/>
          </a:xfrm>
          <a:prstGeom prst="rect">
            <a:avLst/>
          </a:prstGeom>
          <a:solidFill>
            <a:schemeClr val="tx1">
              <a:lumMod val="10000"/>
              <a:lumOff val="90000"/>
              <a:alpha val="50000"/>
            </a:schemeClr>
          </a:solidFill>
          <a:ln>
            <a:solidFill>
              <a:schemeClr val="tx1">
                <a:lumMod val="25000"/>
                <a:lumOff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solidFill>
                  <a:schemeClr val="tx1"/>
                </a:solidFill>
              </a:rPr>
              <a:t>java.util.Map</a:t>
            </a:r>
          </a:p>
        </p:txBody>
      </p:sp>
      <p:sp>
        <p:nvSpPr>
          <p:cNvPr id="10" name="Rectangle 9">
            <a:extLst>
              <a:ext uri="{FF2B5EF4-FFF2-40B4-BE49-F238E27FC236}">
                <a16:creationId xmlns:a16="http://schemas.microsoft.com/office/drawing/2014/main" id="{D26842A9-CC93-954E-A10D-CD64AEE91343}"/>
              </a:ext>
            </a:extLst>
          </p:cNvPr>
          <p:cNvSpPr/>
          <p:nvPr/>
        </p:nvSpPr>
        <p:spPr>
          <a:xfrm>
            <a:off x="4149048" y="2942185"/>
            <a:ext cx="1418695" cy="358977"/>
          </a:xfrm>
          <a:prstGeom prst="rect">
            <a:avLst/>
          </a:prstGeom>
          <a:solidFill>
            <a:schemeClr val="tx1">
              <a:lumMod val="10000"/>
              <a:lumOff val="90000"/>
              <a:alpha val="50000"/>
            </a:schemeClr>
          </a:solidFill>
          <a:ln>
            <a:solidFill>
              <a:schemeClr val="tx1">
                <a:lumMod val="25000"/>
                <a:lumOff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solidFill>
                  <a:schemeClr val="tx1"/>
                </a:solidFill>
              </a:rPr>
              <a:t>java.util.List</a:t>
            </a:r>
          </a:p>
        </p:txBody>
      </p:sp>
      <p:sp>
        <p:nvSpPr>
          <p:cNvPr id="11" name="Rectangle 10">
            <a:extLst>
              <a:ext uri="{FF2B5EF4-FFF2-40B4-BE49-F238E27FC236}">
                <a16:creationId xmlns:a16="http://schemas.microsoft.com/office/drawing/2014/main" id="{4A48633D-6DEA-BA47-A742-3878817E5EED}"/>
              </a:ext>
            </a:extLst>
          </p:cNvPr>
          <p:cNvSpPr/>
          <p:nvPr/>
        </p:nvSpPr>
        <p:spPr>
          <a:xfrm>
            <a:off x="822012" y="4208311"/>
            <a:ext cx="1912332" cy="365760"/>
          </a:xfrm>
          <a:prstGeom prst="rect">
            <a:avLst/>
          </a:prstGeom>
          <a:solidFill>
            <a:schemeClr val="accent1">
              <a:lumMod val="75000"/>
              <a:alpha val="20000"/>
            </a:schemeClr>
          </a:solidFill>
          <a:ln>
            <a:solidFill>
              <a:schemeClr val="accent1">
                <a:lumMod val="75000"/>
                <a:alpha val="4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solidFill>
                  <a:schemeClr val="tx1"/>
                </a:solidFill>
              </a:rPr>
              <a:t>OracleJsonObject</a:t>
            </a:r>
          </a:p>
        </p:txBody>
      </p:sp>
      <p:sp>
        <p:nvSpPr>
          <p:cNvPr id="12" name="Rectangle 11">
            <a:extLst>
              <a:ext uri="{FF2B5EF4-FFF2-40B4-BE49-F238E27FC236}">
                <a16:creationId xmlns:a16="http://schemas.microsoft.com/office/drawing/2014/main" id="{0E21C7E4-7CA2-7348-B12D-C20686E2AB25}"/>
              </a:ext>
            </a:extLst>
          </p:cNvPr>
          <p:cNvSpPr/>
          <p:nvPr/>
        </p:nvSpPr>
        <p:spPr>
          <a:xfrm>
            <a:off x="3127839" y="4208311"/>
            <a:ext cx="1912332" cy="365760"/>
          </a:xfrm>
          <a:prstGeom prst="rect">
            <a:avLst/>
          </a:prstGeom>
          <a:solidFill>
            <a:schemeClr val="accent1">
              <a:lumMod val="75000"/>
              <a:alpha val="20000"/>
            </a:schemeClr>
          </a:solidFill>
          <a:ln>
            <a:solidFill>
              <a:schemeClr val="accent1">
                <a:lumMod val="75000"/>
                <a:alpha val="4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solidFill>
                  <a:schemeClr val="tx1"/>
                </a:solidFill>
              </a:rPr>
              <a:t>OracleJsonArray</a:t>
            </a:r>
          </a:p>
        </p:txBody>
      </p:sp>
      <p:sp>
        <p:nvSpPr>
          <p:cNvPr id="13" name="Rectangle 12">
            <a:extLst>
              <a:ext uri="{FF2B5EF4-FFF2-40B4-BE49-F238E27FC236}">
                <a16:creationId xmlns:a16="http://schemas.microsoft.com/office/drawing/2014/main" id="{EAE9078B-E649-D549-B64F-DA0F76431A4D}"/>
              </a:ext>
            </a:extLst>
          </p:cNvPr>
          <p:cNvSpPr/>
          <p:nvPr/>
        </p:nvSpPr>
        <p:spPr>
          <a:xfrm>
            <a:off x="9755832" y="4201348"/>
            <a:ext cx="1912332" cy="365760"/>
          </a:xfrm>
          <a:prstGeom prst="rect">
            <a:avLst/>
          </a:prstGeom>
          <a:solidFill>
            <a:schemeClr val="accent6">
              <a:lumMod val="75000"/>
              <a:alpha val="20000"/>
            </a:schemeClr>
          </a:solidFill>
          <a:ln>
            <a:solidFill>
              <a:schemeClr val="accent6">
                <a:lumMod val="75000"/>
                <a:alpha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solidFill>
                  <a:schemeClr val="tx1"/>
                </a:solidFill>
              </a:rPr>
              <a:t>OracleJsonString</a:t>
            </a:r>
          </a:p>
        </p:txBody>
      </p:sp>
      <p:sp>
        <p:nvSpPr>
          <p:cNvPr id="14" name="Rectangle 13">
            <a:extLst>
              <a:ext uri="{FF2B5EF4-FFF2-40B4-BE49-F238E27FC236}">
                <a16:creationId xmlns:a16="http://schemas.microsoft.com/office/drawing/2014/main" id="{8CA1CB2A-A11F-8547-86FA-22A98335A8FC}"/>
              </a:ext>
            </a:extLst>
          </p:cNvPr>
          <p:cNvSpPr/>
          <p:nvPr/>
        </p:nvSpPr>
        <p:spPr>
          <a:xfrm>
            <a:off x="6404464" y="4208311"/>
            <a:ext cx="1912332" cy="365760"/>
          </a:xfrm>
          <a:prstGeom prst="rect">
            <a:avLst/>
          </a:prstGeom>
          <a:solidFill>
            <a:srgbClr val="B7D0E8">
              <a:alpha val="52000"/>
            </a:srgbClr>
          </a:solidFill>
          <a:ln>
            <a:solidFill>
              <a:srgbClr val="365FA2">
                <a:alpha val="61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solidFill>
                  <a:schemeClr val="tx1"/>
                </a:solidFill>
              </a:rPr>
              <a:t>OracleJsonNumber</a:t>
            </a:r>
          </a:p>
        </p:txBody>
      </p:sp>
      <p:sp>
        <p:nvSpPr>
          <p:cNvPr id="15" name="Rectangle 14">
            <a:extLst>
              <a:ext uri="{FF2B5EF4-FFF2-40B4-BE49-F238E27FC236}">
                <a16:creationId xmlns:a16="http://schemas.microsoft.com/office/drawing/2014/main" id="{128FF963-EF7F-ED4D-A4D2-E1E85A780EF9}"/>
              </a:ext>
            </a:extLst>
          </p:cNvPr>
          <p:cNvSpPr/>
          <p:nvPr/>
        </p:nvSpPr>
        <p:spPr>
          <a:xfrm>
            <a:off x="9577642" y="1027735"/>
            <a:ext cx="2268712" cy="365760"/>
          </a:xfrm>
          <a:prstGeom prst="rect">
            <a:avLst/>
          </a:prstGeom>
          <a:solidFill>
            <a:schemeClr val="accent6">
              <a:lumMod val="75000"/>
              <a:alpha val="20000"/>
            </a:schemeClr>
          </a:solidFill>
          <a:ln>
            <a:solidFill>
              <a:schemeClr val="accent6">
                <a:lumMod val="75000"/>
                <a:alpha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solidFill>
                  <a:schemeClr val="tx1"/>
                </a:solidFill>
              </a:rPr>
              <a:t>OracleJsonIntervalYM</a:t>
            </a:r>
          </a:p>
        </p:txBody>
      </p:sp>
      <p:sp>
        <p:nvSpPr>
          <p:cNvPr id="16" name="Rectangle 15">
            <a:extLst>
              <a:ext uri="{FF2B5EF4-FFF2-40B4-BE49-F238E27FC236}">
                <a16:creationId xmlns:a16="http://schemas.microsoft.com/office/drawing/2014/main" id="{025F14BE-2A7C-F943-A244-F9CAD545001A}"/>
              </a:ext>
            </a:extLst>
          </p:cNvPr>
          <p:cNvSpPr/>
          <p:nvPr/>
        </p:nvSpPr>
        <p:spPr>
          <a:xfrm>
            <a:off x="9577642" y="1550852"/>
            <a:ext cx="2268712" cy="365760"/>
          </a:xfrm>
          <a:prstGeom prst="rect">
            <a:avLst/>
          </a:prstGeom>
          <a:solidFill>
            <a:schemeClr val="accent6">
              <a:lumMod val="75000"/>
              <a:alpha val="20000"/>
            </a:schemeClr>
          </a:solidFill>
          <a:ln>
            <a:solidFill>
              <a:schemeClr val="accent6">
                <a:lumMod val="75000"/>
                <a:alpha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solidFill>
                  <a:schemeClr val="tx1"/>
                </a:solidFill>
              </a:rPr>
              <a:t>OracleJsonIntervalDS</a:t>
            </a:r>
          </a:p>
        </p:txBody>
      </p:sp>
      <p:sp>
        <p:nvSpPr>
          <p:cNvPr id="17" name="Rectangle 16">
            <a:extLst>
              <a:ext uri="{FF2B5EF4-FFF2-40B4-BE49-F238E27FC236}">
                <a16:creationId xmlns:a16="http://schemas.microsoft.com/office/drawing/2014/main" id="{605604FA-669C-5347-9A42-E21B07A38A28}"/>
              </a:ext>
            </a:extLst>
          </p:cNvPr>
          <p:cNvSpPr/>
          <p:nvPr/>
        </p:nvSpPr>
        <p:spPr>
          <a:xfrm>
            <a:off x="9850488" y="2073969"/>
            <a:ext cx="1723020" cy="365760"/>
          </a:xfrm>
          <a:prstGeom prst="rect">
            <a:avLst/>
          </a:prstGeom>
          <a:solidFill>
            <a:schemeClr val="accent6">
              <a:lumMod val="75000"/>
              <a:alpha val="20000"/>
            </a:schemeClr>
          </a:solidFill>
          <a:ln>
            <a:solidFill>
              <a:schemeClr val="accent6">
                <a:lumMod val="75000"/>
                <a:alpha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solidFill>
                  <a:schemeClr val="tx1"/>
                </a:solidFill>
              </a:rPr>
              <a:t>OracleJsonDate</a:t>
            </a:r>
          </a:p>
        </p:txBody>
      </p:sp>
      <p:sp>
        <p:nvSpPr>
          <p:cNvPr id="18" name="Rectangle 17">
            <a:extLst>
              <a:ext uri="{FF2B5EF4-FFF2-40B4-BE49-F238E27FC236}">
                <a16:creationId xmlns:a16="http://schemas.microsoft.com/office/drawing/2014/main" id="{882A2AAE-D406-3945-837B-3578AB0AEA20}"/>
              </a:ext>
            </a:extLst>
          </p:cNvPr>
          <p:cNvSpPr/>
          <p:nvPr/>
        </p:nvSpPr>
        <p:spPr>
          <a:xfrm>
            <a:off x="9577642" y="2597086"/>
            <a:ext cx="2268712" cy="365760"/>
          </a:xfrm>
          <a:prstGeom prst="rect">
            <a:avLst/>
          </a:prstGeom>
          <a:solidFill>
            <a:schemeClr val="accent6">
              <a:lumMod val="75000"/>
              <a:alpha val="20000"/>
            </a:schemeClr>
          </a:solidFill>
          <a:ln>
            <a:solidFill>
              <a:schemeClr val="accent6">
                <a:lumMod val="75000"/>
                <a:alpha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solidFill>
                  <a:schemeClr val="tx1"/>
                </a:solidFill>
              </a:rPr>
              <a:t>OracleJsonTimestamp</a:t>
            </a:r>
          </a:p>
        </p:txBody>
      </p:sp>
      <p:sp>
        <p:nvSpPr>
          <p:cNvPr id="19" name="Rectangle 18">
            <a:extLst>
              <a:ext uri="{FF2B5EF4-FFF2-40B4-BE49-F238E27FC236}">
                <a16:creationId xmlns:a16="http://schemas.microsoft.com/office/drawing/2014/main" id="{E0385E26-2E8A-6142-AEAA-F6626F312B62}"/>
              </a:ext>
            </a:extLst>
          </p:cNvPr>
          <p:cNvSpPr/>
          <p:nvPr/>
        </p:nvSpPr>
        <p:spPr>
          <a:xfrm>
            <a:off x="9453717" y="3120203"/>
            <a:ext cx="2516562" cy="365760"/>
          </a:xfrm>
          <a:prstGeom prst="rect">
            <a:avLst/>
          </a:prstGeom>
          <a:solidFill>
            <a:schemeClr val="accent6">
              <a:lumMod val="75000"/>
              <a:alpha val="20000"/>
            </a:schemeClr>
          </a:solidFill>
          <a:ln>
            <a:solidFill>
              <a:schemeClr val="accent6">
                <a:lumMod val="75000"/>
                <a:alpha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solidFill>
                  <a:schemeClr val="tx1"/>
                </a:solidFill>
              </a:rPr>
              <a:t>OracleJsonTimestampTZ</a:t>
            </a:r>
          </a:p>
        </p:txBody>
      </p:sp>
      <p:sp>
        <p:nvSpPr>
          <p:cNvPr id="20" name="Rectangle 19">
            <a:extLst>
              <a:ext uri="{FF2B5EF4-FFF2-40B4-BE49-F238E27FC236}">
                <a16:creationId xmlns:a16="http://schemas.microsoft.com/office/drawing/2014/main" id="{2888FF10-8A47-C14C-B9B8-DAC5CC8E8334}"/>
              </a:ext>
            </a:extLst>
          </p:cNvPr>
          <p:cNvSpPr/>
          <p:nvPr/>
        </p:nvSpPr>
        <p:spPr>
          <a:xfrm>
            <a:off x="9697407" y="3640088"/>
            <a:ext cx="2029183" cy="365760"/>
          </a:xfrm>
          <a:prstGeom prst="rect">
            <a:avLst/>
          </a:prstGeom>
          <a:solidFill>
            <a:schemeClr val="accent6">
              <a:lumMod val="75000"/>
              <a:alpha val="20000"/>
            </a:schemeClr>
          </a:solidFill>
          <a:ln>
            <a:solidFill>
              <a:schemeClr val="accent6">
                <a:lumMod val="75000"/>
                <a:alpha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solidFill>
                  <a:schemeClr val="tx1"/>
                </a:solidFill>
              </a:rPr>
              <a:t>OracleJsonBinary</a:t>
            </a:r>
          </a:p>
        </p:txBody>
      </p:sp>
      <p:sp>
        <p:nvSpPr>
          <p:cNvPr id="21" name="Rectangle 20">
            <a:extLst>
              <a:ext uri="{FF2B5EF4-FFF2-40B4-BE49-F238E27FC236}">
                <a16:creationId xmlns:a16="http://schemas.microsoft.com/office/drawing/2014/main" id="{5B3FA63E-890A-F843-BCE3-65BB7B824E8E}"/>
              </a:ext>
            </a:extLst>
          </p:cNvPr>
          <p:cNvSpPr/>
          <p:nvPr/>
        </p:nvSpPr>
        <p:spPr>
          <a:xfrm>
            <a:off x="4321186" y="5506726"/>
            <a:ext cx="1912332" cy="365760"/>
          </a:xfrm>
          <a:prstGeom prst="rect">
            <a:avLst/>
          </a:prstGeom>
          <a:solidFill>
            <a:srgbClr val="B7D0E8">
              <a:alpha val="52000"/>
            </a:srgbClr>
          </a:solidFill>
          <a:ln>
            <a:solidFill>
              <a:srgbClr val="365FA2">
                <a:alpha val="61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solidFill>
                  <a:schemeClr val="tx1"/>
                </a:solidFill>
              </a:rPr>
              <a:t>OracleJsonDecimal</a:t>
            </a:r>
          </a:p>
        </p:txBody>
      </p:sp>
      <p:sp>
        <p:nvSpPr>
          <p:cNvPr id="22" name="Rectangle 21">
            <a:extLst>
              <a:ext uri="{FF2B5EF4-FFF2-40B4-BE49-F238E27FC236}">
                <a16:creationId xmlns:a16="http://schemas.microsoft.com/office/drawing/2014/main" id="{F2A64B9C-CE39-9842-B858-562260B5F842}"/>
              </a:ext>
            </a:extLst>
          </p:cNvPr>
          <p:cNvSpPr/>
          <p:nvPr/>
        </p:nvSpPr>
        <p:spPr>
          <a:xfrm>
            <a:off x="6404464" y="5491607"/>
            <a:ext cx="1912332" cy="365760"/>
          </a:xfrm>
          <a:prstGeom prst="rect">
            <a:avLst/>
          </a:prstGeom>
          <a:solidFill>
            <a:srgbClr val="B7D0E8">
              <a:alpha val="52000"/>
            </a:srgbClr>
          </a:solidFill>
          <a:ln>
            <a:solidFill>
              <a:srgbClr val="365FA2">
                <a:alpha val="61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solidFill>
                  <a:schemeClr val="tx1"/>
                </a:solidFill>
              </a:rPr>
              <a:t>OracleJsonDouble</a:t>
            </a:r>
          </a:p>
        </p:txBody>
      </p:sp>
      <p:sp>
        <p:nvSpPr>
          <p:cNvPr id="23" name="Rectangle 22">
            <a:extLst>
              <a:ext uri="{FF2B5EF4-FFF2-40B4-BE49-F238E27FC236}">
                <a16:creationId xmlns:a16="http://schemas.microsoft.com/office/drawing/2014/main" id="{07CC4211-DA97-294D-B6BB-F981DFB9D51C}"/>
              </a:ext>
            </a:extLst>
          </p:cNvPr>
          <p:cNvSpPr/>
          <p:nvPr/>
        </p:nvSpPr>
        <p:spPr>
          <a:xfrm>
            <a:off x="8485402" y="5491382"/>
            <a:ext cx="1631993" cy="365760"/>
          </a:xfrm>
          <a:prstGeom prst="rect">
            <a:avLst/>
          </a:prstGeom>
          <a:solidFill>
            <a:srgbClr val="B7D0E8">
              <a:alpha val="52000"/>
            </a:srgbClr>
          </a:solidFill>
          <a:ln>
            <a:solidFill>
              <a:srgbClr val="365FA2">
                <a:alpha val="61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solidFill>
                  <a:schemeClr val="tx1"/>
                </a:solidFill>
              </a:rPr>
              <a:t>OracleJsonFloat</a:t>
            </a:r>
          </a:p>
        </p:txBody>
      </p:sp>
      <p:cxnSp>
        <p:nvCxnSpPr>
          <p:cNvPr id="25" name="Straight Arrow Connector 24">
            <a:extLst>
              <a:ext uri="{FF2B5EF4-FFF2-40B4-BE49-F238E27FC236}">
                <a16:creationId xmlns:a16="http://schemas.microsoft.com/office/drawing/2014/main" id="{FA721E07-49B9-B54E-B5E7-4EAAF7C70150}"/>
              </a:ext>
            </a:extLst>
          </p:cNvPr>
          <p:cNvCxnSpPr>
            <a:cxnSpLocks/>
          </p:cNvCxnSpPr>
          <p:nvPr/>
        </p:nvCxnSpPr>
        <p:spPr>
          <a:xfrm flipV="1">
            <a:off x="4696164" y="3301162"/>
            <a:ext cx="1" cy="900186"/>
          </a:xfrm>
          <a:prstGeom prst="straightConnector1">
            <a:avLst/>
          </a:prstGeom>
          <a:ln w="25400">
            <a:solidFill>
              <a:srgbClr val="54525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E381D1BA-8686-624A-83FC-597A49450DB1}"/>
              </a:ext>
            </a:extLst>
          </p:cNvPr>
          <p:cNvCxnSpPr>
            <a:cxnSpLocks/>
          </p:cNvCxnSpPr>
          <p:nvPr/>
        </p:nvCxnSpPr>
        <p:spPr>
          <a:xfrm flipV="1">
            <a:off x="1216663" y="3308035"/>
            <a:ext cx="1" cy="900186"/>
          </a:xfrm>
          <a:prstGeom prst="straightConnector1">
            <a:avLst/>
          </a:prstGeom>
          <a:ln w="25400">
            <a:solidFill>
              <a:srgbClr val="54525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8" name="Elbow Connector 37">
            <a:extLst>
              <a:ext uri="{FF2B5EF4-FFF2-40B4-BE49-F238E27FC236}">
                <a16:creationId xmlns:a16="http://schemas.microsoft.com/office/drawing/2014/main" id="{F51E48C1-9071-464C-9DDA-C8558F87ACCD}"/>
              </a:ext>
            </a:extLst>
          </p:cNvPr>
          <p:cNvCxnSpPr>
            <a:cxnSpLocks/>
            <a:stCxn id="21" idx="0"/>
          </p:cNvCxnSpPr>
          <p:nvPr/>
        </p:nvCxnSpPr>
        <p:spPr>
          <a:xfrm rot="5400000" flipH="1" flipV="1">
            <a:off x="6080820" y="4229258"/>
            <a:ext cx="474000" cy="2080937"/>
          </a:xfrm>
          <a:prstGeom prst="bentConnector2">
            <a:avLst/>
          </a:prstGeom>
          <a:ln w="25400">
            <a:solidFill>
              <a:srgbClr val="545250"/>
            </a:solidFill>
            <a:tailEnd type="none" w="lg" len="lg"/>
          </a:ln>
        </p:spPr>
        <p:style>
          <a:lnRef idx="1">
            <a:schemeClr val="accent1"/>
          </a:lnRef>
          <a:fillRef idx="0">
            <a:schemeClr val="accent1"/>
          </a:fillRef>
          <a:effectRef idx="0">
            <a:schemeClr val="accent1"/>
          </a:effectRef>
          <a:fontRef idx="minor">
            <a:schemeClr val="tx1"/>
          </a:fontRef>
        </p:style>
      </p:cxnSp>
      <p:cxnSp>
        <p:nvCxnSpPr>
          <p:cNvPr id="43" name="Elbow Connector 42">
            <a:extLst>
              <a:ext uri="{FF2B5EF4-FFF2-40B4-BE49-F238E27FC236}">
                <a16:creationId xmlns:a16="http://schemas.microsoft.com/office/drawing/2014/main" id="{F8611DF0-18BF-C245-A7B2-828ED41DA64E}"/>
              </a:ext>
            </a:extLst>
          </p:cNvPr>
          <p:cNvCxnSpPr>
            <a:cxnSpLocks/>
            <a:endCxn id="8" idx="2"/>
          </p:cNvCxnSpPr>
          <p:nvPr/>
        </p:nvCxnSpPr>
        <p:spPr>
          <a:xfrm rot="5400000" flipH="1" flipV="1">
            <a:off x="2253662" y="3489334"/>
            <a:ext cx="893404" cy="530625"/>
          </a:xfrm>
          <a:prstGeom prst="bentConnector3">
            <a:avLst>
              <a:gd name="adj1" fmla="val 49230"/>
            </a:avLst>
          </a:prstGeom>
          <a:ln w="25400">
            <a:solidFill>
              <a:srgbClr val="54525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1" name="Elbow Connector 50">
            <a:extLst>
              <a:ext uri="{FF2B5EF4-FFF2-40B4-BE49-F238E27FC236}">
                <a16:creationId xmlns:a16="http://schemas.microsoft.com/office/drawing/2014/main" id="{B3C05A8F-494D-5C48-98EE-2EF35EC44479}"/>
              </a:ext>
            </a:extLst>
          </p:cNvPr>
          <p:cNvCxnSpPr>
            <a:cxnSpLocks/>
            <a:stCxn id="8" idx="0"/>
            <a:endCxn id="7" idx="2"/>
          </p:cNvCxnSpPr>
          <p:nvPr/>
        </p:nvCxnSpPr>
        <p:spPr>
          <a:xfrm rot="5400000" flipH="1" flipV="1">
            <a:off x="4075359" y="919927"/>
            <a:ext cx="919358" cy="3138722"/>
          </a:xfrm>
          <a:prstGeom prst="bentConnector3">
            <a:avLst>
              <a:gd name="adj1" fmla="val 50000"/>
            </a:avLst>
          </a:prstGeom>
          <a:ln w="25400">
            <a:solidFill>
              <a:srgbClr val="54525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4" name="Elbow Connector 53">
            <a:extLst>
              <a:ext uri="{FF2B5EF4-FFF2-40B4-BE49-F238E27FC236}">
                <a16:creationId xmlns:a16="http://schemas.microsoft.com/office/drawing/2014/main" id="{C3576285-A44F-6746-96A0-6F8F0F47412F}"/>
              </a:ext>
            </a:extLst>
          </p:cNvPr>
          <p:cNvCxnSpPr>
            <a:cxnSpLocks/>
            <a:stCxn id="14" idx="0"/>
          </p:cNvCxnSpPr>
          <p:nvPr/>
        </p:nvCxnSpPr>
        <p:spPr>
          <a:xfrm rot="16200000" flipV="1">
            <a:off x="5664319" y="2512000"/>
            <a:ext cx="2134342" cy="1258280"/>
          </a:xfrm>
          <a:prstGeom prst="bentConnector3">
            <a:avLst>
              <a:gd name="adj1" fmla="val 80495"/>
            </a:avLst>
          </a:prstGeom>
          <a:ln w="25400">
            <a:solidFill>
              <a:srgbClr val="545250"/>
            </a:solidFill>
            <a:headEnd type="none"/>
            <a:tailEnd type="none" w="lg" len="lg"/>
          </a:ln>
        </p:spPr>
        <p:style>
          <a:lnRef idx="1">
            <a:schemeClr val="accent1"/>
          </a:lnRef>
          <a:fillRef idx="0">
            <a:schemeClr val="accent1"/>
          </a:fillRef>
          <a:effectRef idx="0">
            <a:schemeClr val="accent1"/>
          </a:effectRef>
          <a:fontRef idx="minor">
            <a:schemeClr val="tx1"/>
          </a:fontRef>
        </p:style>
      </p:cxnSp>
      <p:cxnSp>
        <p:nvCxnSpPr>
          <p:cNvPr id="74" name="Elbow Connector 73">
            <a:extLst>
              <a:ext uri="{FF2B5EF4-FFF2-40B4-BE49-F238E27FC236}">
                <a16:creationId xmlns:a16="http://schemas.microsoft.com/office/drawing/2014/main" id="{FA6D6DFB-F129-6E48-8D14-47ABFD4E3F36}"/>
              </a:ext>
            </a:extLst>
          </p:cNvPr>
          <p:cNvCxnSpPr>
            <a:cxnSpLocks/>
          </p:cNvCxnSpPr>
          <p:nvPr/>
        </p:nvCxnSpPr>
        <p:spPr>
          <a:xfrm rot="16200000" flipV="1">
            <a:off x="2750175" y="3523447"/>
            <a:ext cx="907149" cy="476144"/>
          </a:xfrm>
          <a:prstGeom prst="bentConnector3">
            <a:avLst>
              <a:gd name="adj1" fmla="val 50000"/>
            </a:avLst>
          </a:prstGeom>
          <a:ln w="25400">
            <a:solidFill>
              <a:srgbClr val="54525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A656C83C-766E-9C40-A638-8F5504B7E745}"/>
              </a:ext>
            </a:extLst>
          </p:cNvPr>
          <p:cNvCxnSpPr>
            <a:cxnSpLocks/>
            <a:stCxn id="22" idx="0"/>
            <a:endCxn id="14" idx="2"/>
          </p:cNvCxnSpPr>
          <p:nvPr/>
        </p:nvCxnSpPr>
        <p:spPr>
          <a:xfrm flipV="1">
            <a:off x="7360630" y="4574071"/>
            <a:ext cx="0" cy="917536"/>
          </a:xfrm>
          <a:prstGeom prst="straightConnector1">
            <a:avLst/>
          </a:prstGeom>
          <a:ln w="25400">
            <a:solidFill>
              <a:srgbClr val="54525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78" name="Elbow Connector 77">
            <a:extLst>
              <a:ext uri="{FF2B5EF4-FFF2-40B4-BE49-F238E27FC236}">
                <a16:creationId xmlns:a16="http://schemas.microsoft.com/office/drawing/2014/main" id="{D43E2F7C-9065-DA4F-9241-5C1305036BD2}"/>
              </a:ext>
            </a:extLst>
          </p:cNvPr>
          <p:cNvCxnSpPr>
            <a:cxnSpLocks/>
            <a:stCxn id="23" idx="0"/>
          </p:cNvCxnSpPr>
          <p:nvPr/>
        </p:nvCxnSpPr>
        <p:spPr>
          <a:xfrm rot="16200000" flipV="1">
            <a:off x="8100517" y="4290500"/>
            <a:ext cx="458656" cy="1943108"/>
          </a:xfrm>
          <a:prstGeom prst="bentConnector2">
            <a:avLst/>
          </a:prstGeom>
          <a:ln w="25400">
            <a:solidFill>
              <a:srgbClr val="545250"/>
            </a:solidFill>
            <a:tailEnd type="none" w="lg" len="lg"/>
          </a:ln>
        </p:spPr>
        <p:style>
          <a:lnRef idx="1">
            <a:schemeClr val="accent1"/>
          </a:lnRef>
          <a:fillRef idx="0">
            <a:schemeClr val="accent1"/>
          </a:fillRef>
          <a:effectRef idx="0">
            <a:schemeClr val="accent1"/>
          </a:effectRef>
          <a:fontRef idx="minor">
            <a:schemeClr val="tx1"/>
          </a:fontRef>
        </p:style>
      </p:cxnSp>
      <p:cxnSp>
        <p:nvCxnSpPr>
          <p:cNvPr id="90" name="Elbow Connector 89">
            <a:extLst>
              <a:ext uri="{FF2B5EF4-FFF2-40B4-BE49-F238E27FC236}">
                <a16:creationId xmlns:a16="http://schemas.microsoft.com/office/drawing/2014/main" id="{B7161753-39DF-2D47-8653-632B3C180AB0}"/>
              </a:ext>
            </a:extLst>
          </p:cNvPr>
          <p:cNvCxnSpPr>
            <a:cxnSpLocks/>
          </p:cNvCxnSpPr>
          <p:nvPr/>
        </p:nvCxnSpPr>
        <p:spPr>
          <a:xfrm>
            <a:off x="6104399" y="2489289"/>
            <a:ext cx="2822499" cy="1"/>
          </a:xfrm>
          <a:prstGeom prst="bentConnector3">
            <a:avLst>
              <a:gd name="adj1" fmla="val 50000"/>
            </a:avLst>
          </a:prstGeom>
          <a:ln w="25400">
            <a:solidFill>
              <a:srgbClr val="545250"/>
            </a:solidFill>
            <a:headEnd type="none"/>
            <a:tailEnd type="none" w="lg" len="lg"/>
          </a:ln>
        </p:spPr>
        <p:style>
          <a:lnRef idx="1">
            <a:schemeClr val="accent1"/>
          </a:lnRef>
          <a:fillRef idx="0">
            <a:schemeClr val="accent1"/>
          </a:fillRef>
          <a:effectRef idx="0">
            <a:schemeClr val="accent1"/>
          </a:effectRef>
          <a:fontRef idx="minor">
            <a:schemeClr val="tx1"/>
          </a:fontRef>
        </p:style>
      </p:cxnSp>
      <p:cxnSp>
        <p:nvCxnSpPr>
          <p:cNvPr id="94" name="Elbow Connector 93">
            <a:extLst>
              <a:ext uri="{FF2B5EF4-FFF2-40B4-BE49-F238E27FC236}">
                <a16:creationId xmlns:a16="http://schemas.microsoft.com/office/drawing/2014/main" id="{920FFC7E-3F00-C844-8B33-088F97D71A99}"/>
              </a:ext>
            </a:extLst>
          </p:cNvPr>
          <p:cNvCxnSpPr>
            <a:cxnSpLocks/>
            <a:endCxn id="13" idx="1"/>
          </p:cNvCxnSpPr>
          <p:nvPr/>
        </p:nvCxnSpPr>
        <p:spPr>
          <a:xfrm rot="16200000" flipH="1">
            <a:off x="7753424" y="2381819"/>
            <a:ext cx="3175885" cy="828932"/>
          </a:xfrm>
          <a:prstGeom prst="bentConnector2">
            <a:avLst/>
          </a:prstGeom>
          <a:ln w="25400">
            <a:solidFill>
              <a:srgbClr val="545250"/>
            </a:solidFill>
            <a:tailEnd type="none" w="lg" len="lg"/>
          </a:ln>
        </p:spPr>
        <p:style>
          <a:lnRef idx="1">
            <a:schemeClr val="accent1"/>
          </a:lnRef>
          <a:fillRef idx="0">
            <a:schemeClr val="accent1"/>
          </a:fillRef>
          <a:effectRef idx="0">
            <a:schemeClr val="accent1"/>
          </a:effectRef>
          <a:fontRef idx="minor">
            <a:schemeClr val="tx1"/>
          </a:fontRef>
        </p:style>
      </p:cxnSp>
      <p:cxnSp>
        <p:nvCxnSpPr>
          <p:cNvPr id="102" name="Straight Arrow Connector 101">
            <a:extLst>
              <a:ext uri="{FF2B5EF4-FFF2-40B4-BE49-F238E27FC236}">
                <a16:creationId xmlns:a16="http://schemas.microsoft.com/office/drawing/2014/main" id="{8F6E7E11-D7B1-AA47-AF73-ECBB75782FEF}"/>
              </a:ext>
            </a:extLst>
          </p:cNvPr>
          <p:cNvCxnSpPr>
            <a:cxnSpLocks/>
            <a:stCxn id="20" idx="1"/>
          </p:cNvCxnSpPr>
          <p:nvPr/>
        </p:nvCxnSpPr>
        <p:spPr>
          <a:xfrm flipH="1">
            <a:off x="8930104" y="3822968"/>
            <a:ext cx="767303" cy="0"/>
          </a:xfrm>
          <a:prstGeom prst="straightConnector1">
            <a:avLst/>
          </a:prstGeom>
          <a:ln w="25400">
            <a:solidFill>
              <a:srgbClr val="545250"/>
            </a:solidFill>
            <a:tailEnd type="none" w="lg" len="lg"/>
          </a:ln>
        </p:spPr>
        <p:style>
          <a:lnRef idx="1">
            <a:schemeClr val="accent1"/>
          </a:lnRef>
          <a:fillRef idx="0">
            <a:schemeClr val="accent1"/>
          </a:fillRef>
          <a:effectRef idx="0">
            <a:schemeClr val="accent1"/>
          </a:effectRef>
          <a:fontRef idx="minor">
            <a:schemeClr val="tx1"/>
          </a:fontRef>
        </p:style>
      </p:cxnSp>
      <p:cxnSp>
        <p:nvCxnSpPr>
          <p:cNvPr id="106" name="Straight Arrow Connector 105">
            <a:extLst>
              <a:ext uri="{FF2B5EF4-FFF2-40B4-BE49-F238E27FC236}">
                <a16:creationId xmlns:a16="http://schemas.microsoft.com/office/drawing/2014/main" id="{98D67B18-27EA-9648-B71A-040B582C1696}"/>
              </a:ext>
            </a:extLst>
          </p:cNvPr>
          <p:cNvCxnSpPr>
            <a:cxnSpLocks/>
            <a:stCxn id="19" idx="1"/>
          </p:cNvCxnSpPr>
          <p:nvPr/>
        </p:nvCxnSpPr>
        <p:spPr>
          <a:xfrm flipH="1" flipV="1">
            <a:off x="8930105" y="3301163"/>
            <a:ext cx="523612" cy="1920"/>
          </a:xfrm>
          <a:prstGeom prst="straightConnector1">
            <a:avLst/>
          </a:prstGeom>
          <a:ln w="25400">
            <a:solidFill>
              <a:srgbClr val="545250"/>
            </a:solidFill>
            <a:tailEnd type="none" w="lg" len="lg"/>
          </a:ln>
        </p:spPr>
        <p:style>
          <a:lnRef idx="1">
            <a:schemeClr val="accent1"/>
          </a:lnRef>
          <a:fillRef idx="0">
            <a:schemeClr val="accent1"/>
          </a:fillRef>
          <a:effectRef idx="0">
            <a:schemeClr val="accent1"/>
          </a:effectRef>
          <a:fontRef idx="minor">
            <a:schemeClr val="tx1"/>
          </a:fontRef>
        </p:style>
      </p:cxnSp>
      <p:cxnSp>
        <p:nvCxnSpPr>
          <p:cNvPr id="108" name="Straight Arrow Connector 107">
            <a:extLst>
              <a:ext uri="{FF2B5EF4-FFF2-40B4-BE49-F238E27FC236}">
                <a16:creationId xmlns:a16="http://schemas.microsoft.com/office/drawing/2014/main" id="{90900A7C-3B18-D04C-BD83-C0C89D7E78BF}"/>
              </a:ext>
            </a:extLst>
          </p:cNvPr>
          <p:cNvCxnSpPr>
            <a:cxnSpLocks/>
            <a:stCxn id="18" idx="1"/>
          </p:cNvCxnSpPr>
          <p:nvPr/>
        </p:nvCxnSpPr>
        <p:spPr>
          <a:xfrm flipH="1">
            <a:off x="8930106" y="2779966"/>
            <a:ext cx="647536" cy="1594"/>
          </a:xfrm>
          <a:prstGeom prst="straightConnector1">
            <a:avLst/>
          </a:prstGeom>
          <a:ln w="25400">
            <a:solidFill>
              <a:srgbClr val="545250"/>
            </a:solidFill>
            <a:tailEnd type="none" w="lg" len="lg"/>
          </a:ln>
        </p:spPr>
        <p:style>
          <a:lnRef idx="1">
            <a:schemeClr val="accent1"/>
          </a:lnRef>
          <a:fillRef idx="0">
            <a:schemeClr val="accent1"/>
          </a:fillRef>
          <a:effectRef idx="0">
            <a:schemeClr val="accent1"/>
          </a:effectRef>
          <a:fontRef idx="minor">
            <a:schemeClr val="tx1"/>
          </a:fontRef>
        </p:style>
      </p:cxnSp>
      <p:cxnSp>
        <p:nvCxnSpPr>
          <p:cNvPr id="110" name="Straight Arrow Connector 109">
            <a:extLst>
              <a:ext uri="{FF2B5EF4-FFF2-40B4-BE49-F238E27FC236}">
                <a16:creationId xmlns:a16="http://schemas.microsoft.com/office/drawing/2014/main" id="{A683D83E-D25E-3544-9CF5-A356AAF01C22}"/>
              </a:ext>
            </a:extLst>
          </p:cNvPr>
          <p:cNvCxnSpPr>
            <a:cxnSpLocks/>
          </p:cNvCxnSpPr>
          <p:nvPr/>
        </p:nvCxnSpPr>
        <p:spPr>
          <a:xfrm flipH="1">
            <a:off x="8930104" y="2258234"/>
            <a:ext cx="908276" cy="0"/>
          </a:xfrm>
          <a:prstGeom prst="straightConnector1">
            <a:avLst/>
          </a:prstGeom>
          <a:ln w="25400">
            <a:solidFill>
              <a:srgbClr val="545250"/>
            </a:solidFill>
            <a:tailEnd type="none" w="lg" len="lg"/>
          </a:ln>
        </p:spPr>
        <p:style>
          <a:lnRef idx="1">
            <a:schemeClr val="accent1"/>
          </a:lnRef>
          <a:fillRef idx="0">
            <a:schemeClr val="accent1"/>
          </a:fillRef>
          <a:effectRef idx="0">
            <a:schemeClr val="accent1"/>
          </a:effectRef>
          <a:fontRef idx="minor">
            <a:schemeClr val="tx1"/>
          </a:fontRef>
        </p:style>
      </p:cxnSp>
      <p:cxnSp>
        <p:nvCxnSpPr>
          <p:cNvPr id="111" name="Straight Arrow Connector 110">
            <a:extLst>
              <a:ext uri="{FF2B5EF4-FFF2-40B4-BE49-F238E27FC236}">
                <a16:creationId xmlns:a16="http://schemas.microsoft.com/office/drawing/2014/main" id="{92FA6555-7917-7B4F-B304-86F0AE8DB68C}"/>
              </a:ext>
            </a:extLst>
          </p:cNvPr>
          <p:cNvCxnSpPr>
            <a:cxnSpLocks/>
            <a:stCxn id="16" idx="1"/>
          </p:cNvCxnSpPr>
          <p:nvPr/>
        </p:nvCxnSpPr>
        <p:spPr>
          <a:xfrm flipH="1" flipV="1">
            <a:off x="8930104" y="1730500"/>
            <a:ext cx="647538" cy="3232"/>
          </a:xfrm>
          <a:prstGeom prst="straightConnector1">
            <a:avLst/>
          </a:prstGeom>
          <a:ln w="25400">
            <a:solidFill>
              <a:srgbClr val="545250"/>
            </a:solidFill>
            <a:tailEnd type="none" w="lg" len="lg"/>
          </a:ln>
        </p:spPr>
        <p:style>
          <a:lnRef idx="1">
            <a:schemeClr val="accent1"/>
          </a:lnRef>
          <a:fillRef idx="0">
            <a:schemeClr val="accent1"/>
          </a:fillRef>
          <a:effectRef idx="0">
            <a:schemeClr val="accent1"/>
          </a:effectRef>
          <a:fontRef idx="minor">
            <a:schemeClr val="tx1"/>
          </a:fontRef>
        </p:style>
      </p:cxnSp>
      <p:cxnSp>
        <p:nvCxnSpPr>
          <p:cNvPr id="122" name="Straight Arrow Connector 121">
            <a:extLst>
              <a:ext uri="{FF2B5EF4-FFF2-40B4-BE49-F238E27FC236}">
                <a16:creationId xmlns:a16="http://schemas.microsoft.com/office/drawing/2014/main" id="{75F19520-EF90-574B-8CC0-B32464B929BB}"/>
              </a:ext>
            </a:extLst>
          </p:cNvPr>
          <p:cNvCxnSpPr>
            <a:cxnSpLocks/>
            <a:stCxn id="15" idx="1"/>
          </p:cNvCxnSpPr>
          <p:nvPr/>
        </p:nvCxnSpPr>
        <p:spPr>
          <a:xfrm flipH="1">
            <a:off x="8926898" y="1210615"/>
            <a:ext cx="650744" cy="0"/>
          </a:xfrm>
          <a:prstGeom prst="straightConnector1">
            <a:avLst/>
          </a:prstGeom>
          <a:ln w="25400">
            <a:solidFill>
              <a:srgbClr val="545250"/>
            </a:solidFill>
            <a:tailEnd type="none" w="lg" len="lg"/>
          </a:ln>
        </p:spPr>
        <p:style>
          <a:lnRef idx="1">
            <a:schemeClr val="accent1"/>
          </a:lnRef>
          <a:fillRef idx="0">
            <a:schemeClr val="accent1"/>
          </a:fillRef>
          <a:effectRef idx="0">
            <a:schemeClr val="accent1"/>
          </a:effectRef>
          <a:fontRef idx="minor">
            <a:schemeClr val="tx1"/>
          </a:fontRef>
        </p:style>
      </p:cxnSp>
      <p:sp>
        <p:nvSpPr>
          <p:cNvPr id="39" name="Footer Placeholder 4">
            <a:extLst>
              <a:ext uri="{FF2B5EF4-FFF2-40B4-BE49-F238E27FC236}">
                <a16:creationId xmlns:a16="http://schemas.microsoft.com/office/drawing/2014/main" id="{5985CD34-5506-454A-B280-6C4CC17BFF0D}"/>
              </a:ext>
            </a:extLst>
          </p:cNvPr>
          <p:cNvSpPr>
            <a:spLocks noGrp="1"/>
          </p:cNvSpPr>
          <p:nvPr>
            <p:ph type="ftr" sz="quarter" idx="11"/>
          </p:nvPr>
        </p:nvSpPr>
        <p:spPr>
          <a:xfrm>
            <a:off x="1127759" y="6423978"/>
            <a:ext cx="5745379" cy="365125"/>
          </a:xfrm>
        </p:spPr>
        <p:txBody>
          <a:bodyPr/>
          <a:lstStyle/>
          <a:p>
            <a:r>
              <a:rPr lang="en-US" dirty="0"/>
              <a:t>Copyright © 2020, Oracle and/or its affiliates</a:t>
            </a:r>
          </a:p>
        </p:txBody>
      </p:sp>
    </p:spTree>
    <p:extLst>
      <p:ext uri="{BB962C8B-B14F-4D97-AF65-F5344CB8AC3E}">
        <p14:creationId xmlns:p14="http://schemas.microsoft.com/office/powerpoint/2010/main" val="26249935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37FDEE-1F9E-7B46-A07A-54CFCFBE2144}"/>
              </a:ext>
            </a:extLst>
          </p:cNvPr>
          <p:cNvSpPr>
            <a:spLocks noGrp="1"/>
          </p:cNvSpPr>
          <p:nvPr>
            <p:ph type="title"/>
          </p:nvPr>
        </p:nvSpPr>
        <p:spPr/>
        <p:txBody>
          <a:bodyPr/>
          <a:lstStyle/>
          <a:p>
            <a:r>
              <a:rPr lang="en-US" dirty="0"/>
              <a:t>Tree Model Sources</a:t>
            </a:r>
          </a:p>
        </p:txBody>
      </p:sp>
      <p:sp>
        <p:nvSpPr>
          <p:cNvPr id="5" name="Slide Number Placeholder 4">
            <a:extLst>
              <a:ext uri="{FF2B5EF4-FFF2-40B4-BE49-F238E27FC236}">
                <a16:creationId xmlns:a16="http://schemas.microsoft.com/office/drawing/2014/main" id="{0C27DA29-0CB6-7C4B-8615-D932472E418E}"/>
              </a:ext>
            </a:extLst>
          </p:cNvPr>
          <p:cNvSpPr>
            <a:spLocks noGrp="1"/>
          </p:cNvSpPr>
          <p:nvPr>
            <p:ph type="sldNum" sz="quarter" idx="12"/>
          </p:nvPr>
        </p:nvSpPr>
        <p:spPr>
          <a:xfrm>
            <a:off x="8608357" y="6356351"/>
            <a:ext cx="2742486"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51EAA63-D034-42AE-91FA-B13B9518C7BE}" type="slidenum">
              <a:rPr lang="en-US" smtClean="0"/>
              <a:pPr/>
              <a:t>18</a:t>
            </a:fld>
            <a:endParaRPr lang="en-US" dirty="0"/>
          </a:p>
        </p:txBody>
      </p:sp>
      <p:graphicFrame>
        <p:nvGraphicFramePr>
          <p:cNvPr id="8" name="Table 7">
            <a:extLst>
              <a:ext uri="{FF2B5EF4-FFF2-40B4-BE49-F238E27FC236}">
                <a16:creationId xmlns:a16="http://schemas.microsoft.com/office/drawing/2014/main" id="{183817F1-CD82-384E-8875-5C7838B2CF5D}"/>
              </a:ext>
            </a:extLst>
          </p:cNvPr>
          <p:cNvGraphicFramePr>
            <a:graphicFrameLocks noGrp="1"/>
          </p:cNvGraphicFramePr>
          <p:nvPr>
            <p:extLst>
              <p:ext uri="{D42A27DB-BD31-4B8C-83A1-F6EECF244321}">
                <p14:modId xmlns:p14="http://schemas.microsoft.com/office/powerpoint/2010/main" val="617190578"/>
              </p:ext>
            </p:extLst>
          </p:nvPr>
        </p:nvGraphicFramePr>
        <p:xfrm>
          <a:off x="948317" y="2568753"/>
          <a:ext cx="10312164" cy="3325855"/>
        </p:xfrm>
        <a:graphic>
          <a:graphicData uri="http://schemas.openxmlformats.org/drawingml/2006/table">
            <a:tbl>
              <a:tblPr firstRow="1" bandRow="1">
                <a:tableStyleId>{F2DE63D5-997A-4646-A377-4702673A728D}</a:tableStyleId>
              </a:tblPr>
              <a:tblGrid>
                <a:gridCol w="3436139">
                  <a:extLst>
                    <a:ext uri="{9D8B030D-6E8A-4147-A177-3AD203B41FA5}">
                      <a16:colId xmlns:a16="http://schemas.microsoft.com/office/drawing/2014/main" val="3537140544"/>
                    </a:ext>
                  </a:extLst>
                </a:gridCol>
                <a:gridCol w="5314888">
                  <a:extLst>
                    <a:ext uri="{9D8B030D-6E8A-4147-A177-3AD203B41FA5}">
                      <a16:colId xmlns:a16="http://schemas.microsoft.com/office/drawing/2014/main" val="185809175"/>
                    </a:ext>
                  </a:extLst>
                </a:gridCol>
                <a:gridCol w="1561137">
                  <a:extLst>
                    <a:ext uri="{9D8B030D-6E8A-4147-A177-3AD203B41FA5}">
                      <a16:colId xmlns:a16="http://schemas.microsoft.com/office/drawing/2014/main" val="1133483164"/>
                    </a:ext>
                  </a:extLst>
                </a:gridCol>
              </a:tblGrid>
              <a:tr h="331745">
                <a:tc>
                  <a:txBody>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lang="en-US" sz="1600" b="1" dirty="0">
                          <a:ln>
                            <a:solidFill>
                              <a:sysClr val="windowText" lastClr="000000"/>
                            </a:solidFill>
                          </a:ln>
                          <a:solidFill>
                            <a:schemeClr val="tx1"/>
                          </a:solidFill>
                        </a:rPr>
                        <a:t> </a:t>
                      </a:r>
                      <a:r>
                        <a:rPr lang="en-US" sz="1600" b="1" dirty="0">
                          <a:solidFill>
                            <a:schemeClr val="tx1"/>
                          </a:solidFill>
                        </a:rPr>
                        <a:t>Description</a:t>
                      </a:r>
                      <a:endParaRPr lang="en-US" sz="1600" b="1" dirty="0">
                        <a:ln>
                          <a:solidFill>
                            <a:sysClr val="windowText" lastClr="000000"/>
                          </a:solidFill>
                        </a:ln>
                        <a:solidFill>
                          <a:schemeClr val="tx1"/>
                        </a:solidFill>
                      </a:endParaRPr>
                    </a:p>
                  </a:txBody>
                  <a:tcPr anchor="ctr">
                    <a:lnL w="12700" cap="flat" cmpd="sng" algn="ctr">
                      <a:solidFill>
                        <a:schemeClr val="accent3"/>
                      </a:solidFill>
                      <a:prstDash val="solid"/>
                      <a:round/>
                      <a:headEnd type="none" w="med" len="med"/>
                      <a:tailEnd type="none" w="med" len="med"/>
                    </a:lnL>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solidFill>
                      <a:schemeClr val="accent3">
                        <a:lumMod val="40000"/>
                        <a:lumOff val="60000"/>
                      </a:schemeClr>
                    </a:solidFill>
                  </a:tcPr>
                </a:tc>
                <a:tc>
                  <a:txBody>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lang="en-US" sz="1600" b="1" dirty="0">
                          <a:solidFill>
                            <a:schemeClr val="tx1"/>
                          </a:solidFill>
                        </a:rPr>
                        <a:t>Source</a:t>
                      </a:r>
                    </a:p>
                  </a:txBody>
                  <a:tcPr anchor="ct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solidFill>
                      <a:schemeClr val="accent3">
                        <a:lumMod val="40000"/>
                        <a:lumOff val="60000"/>
                      </a:schemeClr>
                    </a:solidFill>
                  </a:tcPr>
                </a:tc>
                <a:tc>
                  <a:txBody>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lang="en-US" sz="1600" b="1" dirty="0">
                          <a:solidFill>
                            <a:schemeClr val="tx1"/>
                          </a:solidFill>
                        </a:rPr>
                        <a:t>Read-only?</a:t>
                      </a:r>
                    </a:p>
                  </a:txBody>
                  <a:tcPr anchor="ctr">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solidFill>
                      <a:schemeClr val="accent3">
                        <a:lumMod val="40000"/>
                        <a:lumOff val="60000"/>
                      </a:schemeClr>
                    </a:solidFill>
                  </a:tcPr>
                </a:tc>
                <a:extLst>
                  <a:ext uri="{0D108BD9-81ED-4DB2-BD59-A6C34878D82A}">
                    <a16:rowId xmlns:a16="http://schemas.microsoft.com/office/drawing/2014/main" val="3051262463"/>
                  </a:ext>
                </a:extLst>
              </a:tr>
              <a:tr h="491215">
                <a:tc>
                  <a:txBody>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lang="en-US" sz="1600" dirty="0"/>
                        <a:t>From the database</a:t>
                      </a:r>
                    </a:p>
                  </a:txBody>
                  <a:tcPr marT="91440">
                    <a:lnL w="12700" cap="flat" cmpd="sng" algn="ctr">
                      <a:solidFill>
                        <a:schemeClr val="accent3"/>
                      </a:solidFill>
                      <a:prstDash val="solid"/>
                      <a:round/>
                      <a:headEnd type="none" w="med" len="med"/>
                      <a:tailEnd type="none" w="med" len="med"/>
                    </a:lnL>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ResultSet.getObject()</a:t>
                      </a:r>
                    </a:p>
                  </a:txBody>
                  <a:tcPr marT="91440">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lang="en-US" sz="1600" dirty="0"/>
                        <a:t>Yes</a:t>
                      </a:r>
                    </a:p>
                  </a:txBody>
                  <a:tcPr marT="91440">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extLst>
                  <a:ext uri="{0D108BD9-81ED-4DB2-BD59-A6C34878D82A}">
                    <a16:rowId xmlns:a16="http://schemas.microsoft.com/office/drawing/2014/main" val="2051455829"/>
                  </a:ext>
                </a:extLst>
              </a:tr>
              <a:tr h="491215">
                <a:tc>
                  <a:txBody>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lang="en-US" sz="1600" dirty="0"/>
                        <a:t>Created from OSON</a:t>
                      </a:r>
                    </a:p>
                  </a:txBody>
                  <a:tcPr marT="91440">
                    <a:lnL w="12700" cap="flat" cmpd="sng" algn="ctr">
                      <a:solidFill>
                        <a:schemeClr val="accent3"/>
                      </a:solidFill>
                      <a:prstDash val="solid"/>
                      <a:round/>
                      <a:headEnd type="none" w="med" len="med"/>
                      <a:tailEnd type="none" w="med" len="med"/>
                    </a:lnL>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u="none" strike="noStrike" kern="1200" dirty="0">
                          <a:effectLst/>
                        </a:rPr>
                        <a:t>createJsonBinaryValue(ByteBuffer)</a:t>
                      </a:r>
                      <a:br>
                        <a:rPr lang="en-US" sz="1600" dirty="0"/>
                      </a:br>
                      <a:r>
                        <a:rPr lang="en-US" sz="1600" u="none" strike="noStrike" kern="1200" dirty="0">
                          <a:effectLst/>
                        </a:rPr>
                        <a:t>createJsonBinaryValue(InputStream)</a:t>
                      </a:r>
                      <a:endParaRPr lang="en-US" sz="1600" dirty="0"/>
                    </a:p>
                  </a:txBody>
                  <a:tcPr marT="91440">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lang="en-US" sz="1600" dirty="0"/>
                        <a:t>Yes</a:t>
                      </a:r>
                    </a:p>
                  </a:txBody>
                  <a:tcPr marT="91440">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extLst>
                  <a:ext uri="{0D108BD9-81ED-4DB2-BD59-A6C34878D82A}">
                    <a16:rowId xmlns:a16="http://schemas.microsoft.com/office/drawing/2014/main" val="2999824492"/>
                  </a:ext>
                </a:extLst>
              </a:tr>
              <a:tr h="491215">
                <a:tc>
                  <a:txBody>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lang="en-US" sz="1600" dirty="0"/>
                        <a:t>Created from JSON text</a:t>
                      </a:r>
                    </a:p>
                  </a:txBody>
                  <a:tcPr marT="91440">
                    <a:lnL w="12700" cap="flat" cmpd="sng" algn="ctr">
                      <a:solidFill>
                        <a:schemeClr val="accent3"/>
                      </a:solidFill>
                      <a:prstDash val="solid"/>
                      <a:round/>
                      <a:headEnd type="none" w="med" len="med"/>
                      <a:tailEnd type="none" w="med" len="med"/>
                    </a:lnL>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createJsonTextValue(Reader)</a:t>
                      </a:r>
                      <a:br>
                        <a:rPr lang="en-US" sz="1600" dirty="0"/>
                      </a:br>
                      <a:r>
                        <a:rPr lang="en-US" sz="1600" dirty="0"/>
                        <a:t>createJsonTextValue(InputStream)</a:t>
                      </a:r>
                    </a:p>
                  </a:txBody>
                  <a:tcPr marT="91440">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lang="en-US" sz="1600" dirty="0"/>
                        <a:t>No</a:t>
                      </a:r>
                    </a:p>
                  </a:txBody>
                  <a:tcPr marT="91440">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extLst>
                  <a:ext uri="{0D108BD9-81ED-4DB2-BD59-A6C34878D82A}">
                    <a16:rowId xmlns:a16="http://schemas.microsoft.com/office/drawing/2014/main" val="3098017747"/>
                  </a:ext>
                </a:extLst>
              </a:tr>
              <a:tr h="491215">
                <a:tc>
                  <a:txBody>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lang="en-US" sz="1600" dirty="0"/>
                        <a:t>Created programmatically</a:t>
                      </a:r>
                    </a:p>
                  </a:txBody>
                  <a:tcPr marT="91440">
                    <a:lnL w="12700" cap="flat" cmpd="sng" algn="ctr">
                      <a:solidFill>
                        <a:schemeClr val="accent3"/>
                      </a:solidFill>
                      <a:prstDash val="solid"/>
                      <a:round/>
                      <a:headEnd type="none" w="med" len="med"/>
                      <a:tailEnd type="none" w="med" len="med"/>
                    </a:lnL>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createObject()</a:t>
                      </a:r>
                      <a:br>
                        <a:rPr lang="en-US" sz="1600" dirty="0"/>
                      </a:br>
                      <a:r>
                        <a:rPr lang="en-US" sz="1600" dirty="0"/>
                        <a:t>createArray()</a:t>
                      </a:r>
                    </a:p>
                  </a:txBody>
                  <a:tcPr marT="91440">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lang="en-US" sz="1600" dirty="0"/>
                        <a:t>No</a:t>
                      </a:r>
                    </a:p>
                  </a:txBody>
                  <a:tcPr marT="91440">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extLst>
                  <a:ext uri="{0D108BD9-81ED-4DB2-BD59-A6C34878D82A}">
                    <a16:rowId xmlns:a16="http://schemas.microsoft.com/office/drawing/2014/main" val="2613243511"/>
                  </a:ext>
                </a:extLst>
              </a:tr>
              <a:tr h="491215">
                <a:tc>
                  <a:txBody>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lang="en-US" sz="1600" dirty="0"/>
                        <a:t>Copied</a:t>
                      </a:r>
                    </a:p>
                  </a:txBody>
                  <a:tcPr marT="91440">
                    <a:lnL w="12700" cap="flat" cmpd="sng" algn="ctr">
                      <a:solidFill>
                        <a:schemeClr val="accent3"/>
                      </a:solidFill>
                      <a:prstDash val="solid"/>
                      <a:round/>
                      <a:headEnd type="none" w="med" len="med"/>
                      <a:tailEnd type="none" w="med" len="med"/>
                    </a:lnL>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createObject(OracleJsonObject)</a:t>
                      </a:r>
                      <a:br>
                        <a:rPr lang="en-US" sz="1600" dirty="0"/>
                      </a:br>
                      <a:r>
                        <a:rPr lang="en-US" sz="1600" dirty="0"/>
                        <a:t>createArray(OracleJsonArray)</a:t>
                      </a:r>
                    </a:p>
                  </a:txBody>
                  <a:tcPr marT="91440">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lang="en-US" sz="1600" dirty="0"/>
                        <a:t>No</a:t>
                      </a:r>
                    </a:p>
                  </a:txBody>
                  <a:tcPr marT="91440">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extLst>
                  <a:ext uri="{0D108BD9-81ED-4DB2-BD59-A6C34878D82A}">
                    <a16:rowId xmlns:a16="http://schemas.microsoft.com/office/drawing/2014/main" val="567172307"/>
                  </a:ext>
                </a:extLst>
              </a:tr>
            </a:tbl>
          </a:graphicData>
        </a:graphic>
      </p:graphicFrame>
      <p:sp>
        <p:nvSpPr>
          <p:cNvPr id="6" name="TextBox 5">
            <a:extLst>
              <a:ext uri="{FF2B5EF4-FFF2-40B4-BE49-F238E27FC236}">
                <a16:creationId xmlns:a16="http://schemas.microsoft.com/office/drawing/2014/main" id="{1711C714-AA56-5A42-B61B-F097CEDB5566}"/>
              </a:ext>
            </a:extLst>
          </p:cNvPr>
          <p:cNvSpPr txBox="1"/>
          <p:nvPr/>
        </p:nvSpPr>
        <p:spPr>
          <a:xfrm>
            <a:off x="694970" y="1896304"/>
            <a:ext cx="10802060" cy="369332"/>
          </a:xfrm>
          <a:prstGeom prst="rect">
            <a:avLst/>
          </a:prstGeom>
          <a:noFill/>
        </p:spPr>
        <p:txBody>
          <a:bodyPr wrap="none" rtlCol="0">
            <a:spAutoFit/>
          </a:bodyPr>
          <a:lstStyle/>
          <a:p>
            <a:r>
              <a:rPr lang="en-US" b="1" dirty="0">
                <a:latin typeface="Menlo" panose="020B0609030804020204" pitchFamily="49" charset="0"/>
                <a:ea typeface="Menlo" panose="020B0609030804020204" pitchFamily="49" charset="0"/>
                <a:cs typeface="Menlo" panose="020B0609030804020204" pitchFamily="49" charset="0"/>
              </a:rPr>
              <a:t>OracleJsonObject</a:t>
            </a:r>
            <a:r>
              <a:rPr lang="en-US" dirty="0"/>
              <a:t> and </a:t>
            </a:r>
            <a:r>
              <a:rPr lang="en-US" b="1" dirty="0">
                <a:latin typeface="Menlo" panose="020B0609030804020204" pitchFamily="49" charset="0"/>
                <a:ea typeface="Menlo" panose="020B0609030804020204" pitchFamily="49" charset="0"/>
                <a:cs typeface="Menlo" panose="020B0609030804020204" pitchFamily="49" charset="0"/>
              </a:rPr>
              <a:t>OracleJsonArray</a:t>
            </a:r>
            <a:r>
              <a:rPr lang="en-US" dirty="0"/>
              <a:t> support updates when not directly created from OSON.</a:t>
            </a:r>
          </a:p>
        </p:txBody>
      </p:sp>
      <p:sp>
        <p:nvSpPr>
          <p:cNvPr id="7" name="Footer Placeholder 4">
            <a:extLst>
              <a:ext uri="{FF2B5EF4-FFF2-40B4-BE49-F238E27FC236}">
                <a16:creationId xmlns:a16="http://schemas.microsoft.com/office/drawing/2014/main" id="{537F6513-5790-D34D-A487-1784D963C6AA}"/>
              </a:ext>
            </a:extLst>
          </p:cNvPr>
          <p:cNvSpPr>
            <a:spLocks noGrp="1"/>
          </p:cNvSpPr>
          <p:nvPr>
            <p:ph type="ftr" sz="quarter" idx="11"/>
          </p:nvPr>
        </p:nvSpPr>
        <p:spPr>
          <a:xfrm>
            <a:off x="1127759" y="6423978"/>
            <a:ext cx="5745379" cy="365125"/>
          </a:xfrm>
        </p:spPr>
        <p:txBody>
          <a:bodyPr/>
          <a:lstStyle/>
          <a:p>
            <a:r>
              <a:rPr lang="en-US" dirty="0"/>
              <a:t>Copyright © 2020, Oracle and/or its affiliates</a:t>
            </a:r>
          </a:p>
        </p:txBody>
      </p:sp>
    </p:spTree>
    <p:extLst>
      <p:ext uri="{BB962C8B-B14F-4D97-AF65-F5344CB8AC3E}">
        <p14:creationId xmlns:p14="http://schemas.microsoft.com/office/powerpoint/2010/main" val="22251093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9F1F4-674E-F84F-A230-6EB1AC33D922}"/>
              </a:ext>
            </a:extLst>
          </p:cNvPr>
          <p:cNvSpPr>
            <a:spLocks noGrp="1"/>
          </p:cNvSpPr>
          <p:nvPr>
            <p:ph type="title"/>
          </p:nvPr>
        </p:nvSpPr>
        <p:spPr/>
        <p:txBody>
          <a:bodyPr/>
          <a:lstStyle/>
          <a:p>
            <a:r>
              <a:rPr lang="en-US" dirty="0"/>
              <a:t>Outline</a:t>
            </a:r>
          </a:p>
        </p:txBody>
      </p:sp>
      <p:sp>
        <p:nvSpPr>
          <p:cNvPr id="4" name="Text Placeholder 3">
            <a:extLst>
              <a:ext uri="{FF2B5EF4-FFF2-40B4-BE49-F238E27FC236}">
                <a16:creationId xmlns:a16="http://schemas.microsoft.com/office/drawing/2014/main" id="{A20717C4-16E0-3A45-9BD3-F718A7C7690F}"/>
              </a:ext>
            </a:extLst>
          </p:cNvPr>
          <p:cNvSpPr>
            <a:spLocks noGrp="1"/>
          </p:cNvSpPr>
          <p:nvPr>
            <p:ph type="body" idx="1"/>
          </p:nvPr>
        </p:nvSpPr>
        <p:spPr>
          <a:xfrm>
            <a:off x="1371412" y="1880052"/>
            <a:ext cx="8886282" cy="395562"/>
          </a:xfrm>
        </p:spPr>
        <p:txBody>
          <a:bodyPr/>
          <a:lstStyle/>
          <a:p>
            <a:r>
              <a:rPr lang="en-US" sz="2000" dirty="0">
                <a:solidFill>
                  <a:schemeClr val="tx1">
                    <a:lumMod val="50000"/>
                    <a:lumOff val="50000"/>
                  </a:schemeClr>
                </a:solidFill>
              </a:rPr>
              <a:t>Overview of JSON type</a:t>
            </a:r>
          </a:p>
        </p:txBody>
      </p:sp>
      <p:sp>
        <p:nvSpPr>
          <p:cNvPr id="6" name="Text Placeholder 5">
            <a:extLst>
              <a:ext uri="{FF2B5EF4-FFF2-40B4-BE49-F238E27FC236}">
                <a16:creationId xmlns:a16="http://schemas.microsoft.com/office/drawing/2014/main" id="{55D92E86-4037-6C4D-9CC4-A90C584E6F55}"/>
              </a:ext>
            </a:extLst>
          </p:cNvPr>
          <p:cNvSpPr>
            <a:spLocks noGrp="1"/>
          </p:cNvSpPr>
          <p:nvPr>
            <p:ph type="body" idx="16"/>
          </p:nvPr>
        </p:nvSpPr>
        <p:spPr>
          <a:xfrm>
            <a:off x="1371412" y="2328911"/>
            <a:ext cx="5285327" cy="395562"/>
          </a:xfrm>
        </p:spPr>
        <p:txBody>
          <a:bodyPr/>
          <a:lstStyle/>
          <a:p>
            <a:r>
              <a:rPr lang="en-US" sz="2000" dirty="0">
                <a:solidFill>
                  <a:schemeClr val="tx1">
                    <a:lumMod val="50000"/>
                    <a:lumOff val="50000"/>
                  </a:schemeClr>
                </a:solidFill>
              </a:rPr>
              <a:t>The Java API for JSON in JDBC</a:t>
            </a:r>
          </a:p>
        </p:txBody>
      </p:sp>
      <p:sp>
        <p:nvSpPr>
          <p:cNvPr id="8" name="Text Placeholder 7">
            <a:extLst>
              <a:ext uri="{FF2B5EF4-FFF2-40B4-BE49-F238E27FC236}">
                <a16:creationId xmlns:a16="http://schemas.microsoft.com/office/drawing/2014/main" id="{3F96EFBE-653C-A244-97C9-094C59D6DBA7}"/>
              </a:ext>
            </a:extLst>
          </p:cNvPr>
          <p:cNvSpPr>
            <a:spLocks noGrp="1"/>
          </p:cNvSpPr>
          <p:nvPr>
            <p:ph type="body" idx="17"/>
          </p:nvPr>
        </p:nvSpPr>
        <p:spPr>
          <a:xfrm>
            <a:off x="1711379" y="2777770"/>
            <a:ext cx="5285328" cy="395562"/>
          </a:xfrm>
        </p:spPr>
        <p:txBody>
          <a:bodyPr/>
          <a:lstStyle/>
          <a:p>
            <a:r>
              <a:rPr lang="en-US" sz="2000" dirty="0">
                <a:solidFill>
                  <a:schemeClr val="tx1">
                    <a:lumMod val="50000"/>
                    <a:lumOff val="50000"/>
                  </a:schemeClr>
                </a:solidFill>
              </a:rPr>
              <a:t>Tree model</a:t>
            </a:r>
          </a:p>
        </p:txBody>
      </p:sp>
      <p:sp>
        <p:nvSpPr>
          <p:cNvPr id="10" name="Text Placeholder 9">
            <a:extLst>
              <a:ext uri="{FF2B5EF4-FFF2-40B4-BE49-F238E27FC236}">
                <a16:creationId xmlns:a16="http://schemas.microsoft.com/office/drawing/2014/main" id="{DDF47453-C68E-FE49-9E70-1A65C14C143A}"/>
              </a:ext>
            </a:extLst>
          </p:cNvPr>
          <p:cNvSpPr>
            <a:spLocks noGrp="1"/>
          </p:cNvSpPr>
          <p:nvPr>
            <p:ph type="body" idx="18"/>
          </p:nvPr>
        </p:nvSpPr>
        <p:spPr>
          <a:xfrm>
            <a:off x="1711379" y="3226629"/>
            <a:ext cx="5285328" cy="395562"/>
          </a:xfrm>
        </p:spPr>
        <p:txBody>
          <a:bodyPr/>
          <a:lstStyle/>
          <a:p>
            <a:r>
              <a:rPr lang="en-US" sz="2000" b="1" dirty="0"/>
              <a:t>Event model </a:t>
            </a:r>
          </a:p>
        </p:txBody>
      </p:sp>
      <p:sp>
        <p:nvSpPr>
          <p:cNvPr id="12" name="Text Placeholder 11">
            <a:extLst>
              <a:ext uri="{FF2B5EF4-FFF2-40B4-BE49-F238E27FC236}">
                <a16:creationId xmlns:a16="http://schemas.microsoft.com/office/drawing/2014/main" id="{B678F3F5-E65C-B044-AB5D-65182A24F3D8}"/>
              </a:ext>
            </a:extLst>
          </p:cNvPr>
          <p:cNvSpPr>
            <a:spLocks noGrp="1"/>
          </p:cNvSpPr>
          <p:nvPr>
            <p:ph type="body" idx="19"/>
          </p:nvPr>
        </p:nvSpPr>
        <p:spPr>
          <a:xfrm>
            <a:off x="1711379" y="3675488"/>
            <a:ext cx="5285328" cy="395562"/>
          </a:xfrm>
        </p:spPr>
        <p:txBody>
          <a:bodyPr/>
          <a:lstStyle/>
          <a:p>
            <a:r>
              <a:rPr lang="en-US" sz="2000" dirty="0"/>
              <a:t>SQL integration</a:t>
            </a:r>
          </a:p>
        </p:txBody>
      </p:sp>
      <p:sp>
        <p:nvSpPr>
          <p:cNvPr id="13" name="Slide Number Placeholder 12">
            <a:extLst>
              <a:ext uri="{FF2B5EF4-FFF2-40B4-BE49-F238E27FC236}">
                <a16:creationId xmlns:a16="http://schemas.microsoft.com/office/drawing/2014/main" id="{80FA0A6D-7271-244A-9072-740583E0B8C6}"/>
              </a:ext>
            </a:extLst>
          </p:cNvPr>
          <p:cNvSpPr>
            <a:spLocks noGrp="1"/>
          </p:cNvSpPr>
          <p:nvPr>
            <p:ph type="sldNum" sz="quarter" idx="4"/>
          </p:nvPr>
        </p:nvSpPr>
        <p:spPr/>
        <p:txBody>
          <a:bodyPr/>
          <a:lstStyle/>
          <a:p>
            <a:fld id="{345D60D9-5372-5F40-9443-0F9AE5BDC3C8}" type="slidenum">
              <a:rPr lang="en-US" smtClean="0"/>
              <a:pPr/>
              <a:t>19</a:t>
            </a:fld>
            <a:endParaRPr lang="en-US" dirty="0"/>
          </a:p>
        </p:txBody>
      </p:sp>
      <p:sp>
        <p:nvSpPr>
          <p:cNvPr id="14" name="Footer Placeholder 13">
            <a:extLst>
              <a:ext uri="{FF2B5EF4-FFF2-40B4-BE49-F238E27FC236}">
                <a16:creationId xmlns:a16="http://schemas.microsoft.com/office/drawing/2014/main" id="{6367A254-08A1-3643-941D-DFE616E2EED9}"/>
              </a:ext>
            </a:extLst>
          </p:cNvPr>
          <p:cNvSpPr>
            <a:spLocks noGrp="1"/>
          </p:cNvSpPr>
          <p:nvPr>
            <p:ph type="ftr" sz="quarter" idx="3"/>
          </p:nvPr>
        </p:nvSpPr>
        <p:spPr/>
        <p:txBody>
          <a:bodyPr/>
          <a:lstStyle/>
          <a:p>
            <a:r>
              <a:rPr lang="en-US" dirty="0"/>
              <a:t>Copyright © 2020, Oracle and/or its affiliates  </a:t>
            </a:r>
          </a:p>
        </p:txBody>
      </p:sp>
      <p:sp>
        <p:nvSpPr>
          <p:cNvPr id="16" name="Text Placeholder 7">
            <a:extLst>
              <a:ext uri="{FF2B5EF4-FFF2-40B4-BE49-F238E27FC236}">
                <a16:creationId xmlns:a16="http://schemas.microsoft.com/office/drawing/2014/main" id="{6250CB76-FDE8-5143-BD47-722C0A6CE1F8}"/>
              </a:ext>
            </a:extLst>
          </p:cNvPr>
          <p:cNvSpPr txBox="1">
            <a:spLocks/>
          </p:cNvSpPr>
          <p:nvPr/>
        </p:nvSpPr>
        <p:spPr>
          <a:xfrm>
            <a:off x="1711379" y="4124347"/>
            <a:ext cx="5285328" cy="395562"/>
          </a:xfrm>
          <a:prstGeom prst="rect">
            <a:avLst/>
          </a:prstGeom>
          <a:noFill/>
        </p:spPr>
        <p:txBody>
          <a:bodyPr vert="horz" wrap="none" lIns="0" tIns="0" rIns="0" bIns="0" rtlCol="0">
            <a:noAutofit/>
          </a:bodyPr>
          <a:lstStyle>
            <a:lvl1pPr marL="0" marR="0" indent="0" algn="l" defTabSz="914400" rtl="0" eaLnBrk="1" fontAlgn="auto" latinLnBrk="0" hangingPunct="1">
              <a:lnSpc>
                <a:spcPct val="100000"/>
              </a:lnSpc>
              <a:spcBef>
                <a:spcPts val="0"/>
              </a:spcBef>
              <a:spcAft>
                <a:spcPts val="1200"/>
              </a:spcAft>
              <a:buClrTx/>
              <a:buSzPct val="70000"/>
              <a:buFont typeface="Arial" panose="020B0604020202020204" pitchFamily="34" charset="0"/>
              <a:buNone/>
              <a:tabLst/>
              <a:defRPr sz="2400" b="0" i="0" kern="120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marR="0" indent="0" algn="l" defTabSz="914400" rtl="0" eaLnBrk="1" fontAlgn="auto" latinLnBrk="0" hangingPunct="1">
              <a:lnSpc>
                <a:spcPct val="95000"/>
              </a:lnSpc>
              <a:spcBef>
                <a:spcPts val="600"/>
              </a:spcBef>
              <a:spcAft>
                <a:spcPts val="0"/>
              </a:spcAft>
              <a:buClrTx/>
              <a:buSzPct val="100000"/>
              <a:buFont typeface="Arial" panose="020B0604020202020204" pitchFamily="34" charset="0"/>
              <a:buNone/>
              <a:tabLst/>
              <a:defRPr sz="2000" b="0" i="0" kern="1200">
                <a:solidFill>
                  <a:schemeClr val="tx1">
                    <a:tint val="75000"/>
                  </a:schemeClr>
                </a:solidFill>
                <a:latin typeface="+mn-lt"/>
                <a:ea typeface="+mn-ea"/>
                <a:cs typeface="Oracle Sans" panose="020B0503020204020204" pitchFamily="34" charset="0"/>
              </a:defRPr>
            </a:lvl2pPr>
            <a:lvl3pPr marL="914400" marR="0" indent="0" algn="l" defTabSz="914400" rtl="0" eaLnBrk="1" fontAlgn="auto" latinLnBrk="0" hangingPunct="1">
              <a:lnSpc>
                <a:spcPct val="95000"/>
              </a:lnSpc>
              <a:spcBef>
                <a:spcPts val="400"/>
              </a:spcBef>
              <a:spcAft>
                <a:spcPts val="0"/>
              </a:spcAft>
              <a:buClrTx/>
              <a:buSzPct val="120000"/>
              <a:buFont typeface="System Font Regular"/>
              <a:buNone/>
              <a:tabLst/>
              <a:defRPr sz="2000" b="0" i="0" kern="1200">
                <a:solidFill>
                  <a:schemeClr val="tx1">
                    <a:tint val="75000"/>
                  </a:schemeClr>
                </a:solidFill>
                <a:latin typeface="Oracle Sans Light" panose="020B0403020204020204" pitchFamily="34" charset="0"/>
                <a:ea typeface="+mn-ea"/>
                <a:cs typeface="Oracle Sans Light" panose="020B0403020204020204" pitchFamily="34" charset="0"/>
              </a:defRPr>
            </a:lvl3pPr>
            <a:lvl4pPr marL="1371600" marR="0" indent="0" algn="l" defTabSz="914400" rtl="0" eaLnBrk="1" fontAlgn="auto" latinLnBrk="0" hangingPunct="1">
              <a:lnSpc>
                <a:spcPct val="95000"/>
              </a:lnSpc>
              <a:spcBef>
                <a:spcPts val="400"/>
              </a:spcBef>
              <a:spcAft>
                <a:spcPts val="0"/>
              </a:spcAft>
              <a:buClrTx/>
              <a:buSzPct val="100000"/>
              <a:buFont typeface="System Font Regular"/>
              <a:buNone/>
              <a:tabLst/>
              <a:defRPr sz="2000" b="0" i="0" kern="1200">
                <a:solidFill>
                  <a:schemeClr val="tx1">
                    <a:tint val="75000"/>
                  </a:schemeClr>
                </a:solidFill>
                <a:latin typeface="Oracle Sans Light" panose="020B0403020204020204" pitchFamily="34" charset="0"/>
                <a:ea typeface="+mn-ea"/>
                <a:cs typeface="Oracle Sans Light" panose="020B0403020204020204" pitchFamily="34" charset="0"/>
              </a:defRPr>
            </a:lvl4pPr>
            <a:lvl5pPr marL="1828800" marR="0" indent="0" algn="l" defTabSz="914400" rtl="0" eaLnBrk="1" fontAlgn="auto" latinLnBrk="0" hangingPunct="1">
              <a:lnSpc>
                <a:spcPct val="95000"/>
              </a:lnSpc>
              <a:spcBef>
                <a:spcPts val="400"/>
              </a:spcBef>
              <a:spcAft>
                <a:spcPts val="0"/>
              </a:spcAft>
              <a:buClrTx/>
              <a:buSzTx/>
              <a:buFont typeface="System Font Regular"/>
              <a:buNone/>
              <a:tabLst/>
              <a:defRPr sz="2000" b="0" i="0" kern="1200">
                <a:solidFill>
                  <a:schemeClr val="tx1">
                    <a:tint val="75000"/>
                  </a:schemeClr>
                </a:solidFill>
                <a:latin typeface="Oracle Sans Light" panose="020B0403020204020204" pitchFamily="34" charset="0"/>
                <a:ea typeface="+mn-ea"/>
                <a:cs typeface="Oracle Sans Light" panose="020B0403020204020204" pitchFamily="34" charset="0"/>
              </a:defRPr>
            </a:lvl5pPr>
            <a:lvl6pPr marL="2286000" indent="0" algn="l" defTabSz="914400" rtl="0" eaLnBrk="1" latinLnBrk="0" hangingPunct="1">
              <a:lnSpc>
                <a:spcPct val="95000"/>
              </a:lnSpc>
              <a:spcBef>
                <a:spcPts val="400"/>
              </a:spcBef>
              <a:spcAft>
                <a:spcPts val="0"/>
              </a:spcAft>
              <a:buSzPct val="120000"/>
              <a:buFont typeface="System Font Regular"/>
              <a:buNone/>
              <a:defRPr sz="1600" b="0" i="0" kern="1200">
                <a:solidFill>
                  <a:schemeClr val="tx1">
                    <a:tint val="75000"/>
                  </a:schemeClr>
                </a:solidFill>
                <a:latin typeface="Oracle Sans Light" panose="020B0403020204020204" pitchFamily="34" charset="0"/>
                <a:ea typeface="+mn-ea"/>
                <a:cs typeface="Oracle Sans Light" panose="020B0403020204020204" pitchFamily="34" charset="0"/>
              </a:defRPr>
            </a:lvl6pPr>
            <a:lvl7pPr marL="2743200" indent="0" algn="l" defTabSz="914400" rtl="0" eaLnBrk="1" latinLnBrk="0" hangingPunct="1">
              <a:lnSpc>
                <a:spcPct val="95000"/>
              </a:lnSpc>
              <a:spcBef>
                <a:spcPts val="400"/>
              </a:spcBef>
              <a:spcAft>
                <a:spcPts val="0"/>
              </a:spcAft>
              <a:buFont typeface="System Font Regular"/>
              <a:buNone/>
              <a:defRPr sz="1600" b="0" i="0" kern="1200">
                <a:solidFill>
                  <a:schemeClr val="tx1">
                    <a:tint val="75000"/>
                  </a:schemeClr>
                </a:solidFill>
                <a:latin typeface="Oracle Sans Light" panose="020B0403020204020204" pitchFamily="34" charset="0"/>
                <a:ea typeface="+mn-ea"/>
                <a:cs typeface="Oracle Sans Light" panose="020B0403020204020204" pitchFamily="34" charset="0"/>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sz="2000" dirty="0"/>
              <a:t>JSR-374 JSON-P (javax.json)</a:t>
            </a:r>
          </a:p>
        </p:txBody>
      </p:sp>
      <p:sp>
        <p:nvSpPr>
          <p:cNvPr id="17" name="Text Placeholder 9">
            <a:extLst>
              <a:ext uri="{FF2B5EF4-FFF2-40B4-BE49-F238E27FC236}">
                <a16:creationId xmlns:a16="http://schemas.microsoft.com/office/drawing/2014/main" id="{A4E72713-35CC-8641-9D67-F3B69AA4CC23}"/>
              </a:ext>
            </a:extLst>
          </p:cNvPr>
          <p:cNvSpPr txBox="1">
            <a:spLocks/>
          </p:cNvSpPr>
          <p:nvPr/>
        </p:nvSpPr>
        <p:spPr>
          <a:xfrm>
            <a:off x="1711379" y="4573206"/>
            <a:ext cx="5285328" cy="395562"/>
          </a:xfrm>
          <a:prstGeom prst="rect">
            <a:avLst/>
          </a:prstGeom>
          <a:noFill/>
        </p:spPr>
        <p:txBody>
          <a:bodyPr vert="horz" wrap="none" lIns="0" tIns="0" rIns="0" bIns="0" rtlCol="0">
            <a:noAutofit/>
          </a:bodyPr>
          <a:lstStyle>
            <a:lvl1pPr marL="0" marR="0" indent="0" algn="l" defTabSz="914400" rtl="0" eaLnBrk="1" fontAlgn="auto" latinLnBrk="0" hangingPunct="1">
              <a:lnSpc>
                <a:spcPct val="100000"/>
              </a:lnSpc>
              <a:spcBef>
                <a:spcPts val="0"/>
              </a:spcBef>
              <a:spcAft>
                <a:spcPts val="1200"/>
              </a:spcAft>
              <a:buClrTx/>
              <a:buSzPct val="70000"/>
              <a:buFont typeface="Arial" panose="020B0604020202020204" pitchFamily="34" charset="0"/>
              <a:buNone/>
              <a:tabLst/>
              <a:defRPr sz="2400" b="0" i="0" kern="120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marR="0" indent="0" algn="l" defTabSz="914400" rtl="0" eaLnBrk="1" fontAlgn="auto" latinLnBrk="0" hangingPunct="1">
              <a:lnSpc>
                <a:spcPct val="95000"/>
              </a:lnSpc>
              <a:spcBef>
                <a:spcPts val="600"/>
              </a:spcBef>
              <a:spcAft>
                <a:spcPts val="0"/>
              </a:spcAft>
              <a:buClrTx/>
              <a:buSzPct val="100000"/>
              <a:buFont typeface="Arial" panose="020B0604020202020204" pitchFamily="34" charset="0"/>
              <a:buNone/>
              <a:tabLst/>
              <a:defRPr sz="2000" b="0" i="0" kern="1200">
                <a:solidFill>
                  <a:schemeClr val="tx1">
                    <a:tint val="75000"/>
                  </a:schemeClr>
                </a:solidFill>
                <a:latin typeface="+mn-lt"/>
                <a:ea typeface="+mn-ea"/>
                <a:cs typeface="Oracle Sans" panose="020B0503020204020204" pitchFamily="34" charset="0"/>
              </a:defRPr>
            </a:lvl2pPr>
            <a:lvl3pPr marL="914400" marR="0" indent="0" algn="l" defTabSz="914400" rtl="0" eaLnBrk="1" fontAlgn="auto" latinLnBrk="0" hangingPunct="1">
              <a:lnSpc>
                <a:spcPct val="95000"/>
              </a:lnSpc>
              <a:spcBef>
                <a:spcPts val="400"/>
              </a:spcBef>
              <a:spcAft>
                <a:spcPts val="0"/>
              </a:spcAft>
              <a:buClrTx/>
              <a:buSzPct val="120000"/>
              <a:buFont typeface="System Font Regular"/>
              <a:buNone/>
              <a:tabLst/>
              <a:defRPr sz="2000" b="0" i="0" kern="1200">
                <a:solidFill>
                  <a:schemeClr val="tx1">
                    <a:tint val="75000"/>
                  </a:schemeClr>
                </a:solidFill>
                <a:latin typeface="Oracle Sans Light" panose="020B0403020204020204" pitchFamily="34" charset="0"/>
                <a:ea typeface="+mn-ea"/>
                <a:cs typeface="Oracle Sans Light" panose="020B0403020204020204" pitchFamily="34" charset="0"/>
              </a:defRPr>
            </a:lvl3pPr>
            <a:lvl4pPr marL="1371600" marR="0" indent="0" algn="l" defTabSz="914400" rtl="0" eaLnBrk="1" fontAlgn="auto" latinLnBrk="0" hangingPunct="1">
              <a:lnSpc>
                <a:spcPct val="95000"/>
              </a:lnSpc>
              <a:spcBef>
                <a:spcPts val="400"/>
              </a:spcBef>
              <a:spcAft>
                <a:spcPts val="0"/>
              </a:spcAft>
              <a:buClrTx/>
              <a:buSzPct val="100000"/>
              <a:buFont typeface="System Font Regular"/>
              <a:buNone/>
              <a:tabLst/>
              <a:defRPr sz="2000" b="0" i="0" kern="1200">
                <a:solidFill>
                  <a:schemeClr val="tx1">
                    <a:tint val="75000"/>
                  </a:schemeClr>
                </a:solidFill>
                <a:latin typeface="Oracle Sans Light" panose="020B0403020204020204" pitchFamily="34" charset="0"/>
                <a:ea typeface="+mn-ea"/>
                <a:cs typeface="Oracle Sans Light" panose="020B0403020204020204" pitchFamily="34" charset="0"/>
              </a:defRPr>
            </a:lvl4pPr>
            <a:lvl5pPr marL="1828800" marR="0" indent="0" algn="l" defTabSz="914400" rtl="0" eaLnBrk="1" fontAlgn="auto" latinLnBrk="0" hangingPunct="1">
              <a:lnSpc>
                <a:spcPct val="95000"/>
              </a:lnSpc>
              <a:spcBef>
                <a:spcPts val="400"/>
              </a:spcBef>
              <a:spcAft>
                <a:spcPts val="0"/>
              </a:spcAft>
              <a:buClrTx/>
              <a:buSzTx/>
              <a:buFont typeface="System Font Regular"/>
              <a:buNone/>
              <a:tabLst/>
              <a:defRPr sz="2000" b="0" i="0" kern="1200">
                <a:solidFill>
                  <a:schemeClr val="tx1">
                    <a:tint val="75000"/>
                  </a:schemeClr>
                </a:solidFill>
                <a:latin typeface="Oracle Sans Light" panose="020B0403020204020204" pitchFamily="34" charset="0"/>
                <a:ea typeface="+mn-ea"/>
                <a:cs typeface="Oracle Sans Light" panose="020B0403020204020204" pitchFamily="34" charset="0"/>
              </a:defRPr>
            </a:lvl5pPr>
            <a:lvl6pPr marL="2286000" indent="0" algn="l" defTabSz="914400" rtl="0" eaLnBrk="1" latinLnBrk="0" hangingPunct="1">
              <a:lnSpc>
                <a:spcPct val="95000"/>
              </a:lnSpc>
              <a:spcBef>
                <a:spcPts val="400"/>
              </a:spcBef>
              <a:spcAft>
                <a:spcPts val="0"/>
              </a:spcAft>
              <a:buSzPct val="120000"/>
              <a:buFont typeface="System Font Regular"/>
              <a:buNone/>
              <a:defRPr sz="1600" b="0" i="0" kern="1200">
                <a:solidFill>
                  <a:schemeClr val="tx1">
                    <a:tint val="75000"/>
                  </a:schemeClr>
                </a:solidFill>
                <a:latin typeface="Oracle Sans Light" panose="020B0403020204020204" pitchFamily="34" charset="0"/>
                <a:ea typeface="+mn-ea"/>
                <a:cs typeface="Oracle Sans Light" panose="020B0403020204020204" pitchFamily="34" charset="0"/>
              </a:defRPr>
            </a:lvl6pPr>
            <a:lvl7pPr marL="2743200" indent="0" algn="l" defTabSz="914400" rtl="0" eaLnBrk="1" latinLnBrk="0" hangingPunct="1">
              <a:lnSpc>
                <a:spcPct val="95000"/>
              </a:lnSpc>
              <a:spcBef>
                <a:spcPts val="400"/>
              </a:spcBef>
              <a:spcAft>
                <a:spcPts val="0"/>
              </a:spcAft>
              <a:buFont typeface="System Font Regular"/>
              <a:buNone/>
              <a:defRPr sz="1600" b="0" i="0" kern="1200">
                <a:solidFill>
                  <a:schemeClr val="tx1">
                    <a:tint val="75000"/>
                  </a:schemeClr>
                </a:solidFill>
                <a:latin typeface="Oracle Sans Light" panose="020B0403020204020204" pitchFamily="34" charset="0"/>
                <a:ea typeface="+mn-ea"/>
                <a:cs typeface="Oracle Sans Light" panose="020B0403020204020204" pitchFamily="34" charset="0"/>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sz="2000" dirty="0"/>
              <a:t>JSR-367 JSON-B (javax.json.bind)</a:t>
            </a:r>
          </a:p>
        </p:txBody>
      </p:sp>
      <p:sp>
        <p:nvSpPr>
          <p:cNvPr id="23" name="Text Placeholder 11">
            <a:extLst>
              <a:ext uri="{FF2B5EF4-FFF2-40B4-BE49-F238E27FC236}">
                <a16:creationId xmlns:a16="http://schemas.microsoft.com/office/drawing/2014/main" id="{51AAEA09-94E4-7044-9947-B628C683D07F}"/>
              </a:ext>
            </a:extLst>
          </p:cNvPr>
          <p:cNvSpPr txBox="1">
            <a:spLocks/>
          </p:cNvSpPr>
          <p:nvPr/>
        </p:nvSpPr>
        <p:spPr>
          <a:xfrm>
            <a:off x="1371412" y="5022065"/>
            <a:ext cx="3741232" cy="395562"/>
          </a:xfrm>
          <a:prstGeom prst="rect">
            <a:avLst/>
          </a:prstGeom>
          <a:noFill/>
        </p:spPr>
        <p:txBody>
          <a:bodyPr vert="horz" wrap="none" lIns="0" tIns="0" rIns="0" bIns="0" rtlCol="0">
            <a:noAutofit/>
          </a:bodyPr>
          <a:lstStyle>
            <a:lvl1pPr marL="0" marR="0" indent="0" algn="l" defTabSz="914400" rtl="0" eaLnBrk="1" fontAlgn="auto" latinLnBrk="0" hangingPunct="1">
              <a:lnSpc>
                <a:spcPct val="100000"/>
              </a:lnSpc>
              <a:spcBef>
                <a:spcPts val="0"/>
              </a:spcBef>
              <a:spcAft>
                <a:spcPts val="1200"/>
              </a:spcAft>
              <a:buClrTx/>
              <a:buSzPct val="70000"/>
              <a:buFont typeface="Arial" panose="020B0604020202020204" pitchFamily="34" charset="0"/>
              <a:buNone/>
              <a:tabLst/>
              <a:defRPr sz="2400" b="0" i="0" kern="120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marR="0" indent="0" algn="l" defTabSz="914400" rtl="0" eaLnBrk="1" fontAlgn="auto" latinLnBrk="0" hangingPunct="1">
              <a:lnSpc>
                <a:spcPct val="95000"/>
              </a:lnSpc>
              <a:spcBef>
                <a:spcPts val="600"/>
              </a:spcBef>
              <a:spcAft>
                <a:spcPts val="0"/>
              </a:spcAft>
              <a:buClrTx/>
              <a:buSzPct val="100000"/>
              <a:buFont typeface="Arial" panose="020B0604020202020204" pitchFamily="34" charset="0"/>
              <a:buNone/>
              <a:tabLst/>
              <a:defRPr sz="2000" b="0" i="0" kern="1200">
                <a:solidFill>
                  <a:schemeClr val="tx1">
                    <a:tint val="75000"/>
                  </a:schemeClr>
                </a:solidFill>
                <a:latin typeface="+mn-lt"/>
                <a:ea typeface="+mn-ea"/>
                <a:cs typeface="Oracle Sans" panose="020B0503020204020204" pitchFamily="34" charset="0"/>
              </a:defRPr>
            </a:lvl2pPr>
            <a:lvl3pPr marL="914400" marR="0" indent="0" algn="l" defTabSz="914400" rtl="0" eaLnBrk="1" fontAlgn="auto" latinLnBrk="0" hangingPunct="1">
              <a:lnSpc>
                <a:spcPct val="95000"/>
              </a:lnSpc>
              <a:spcBef>
                <a:spcPts val="400"/>
              </a:spcBef>
              <a:spcAft>
                <a:spcPts val="0"/>
              </a:spcAft>
              <a:buClrTx/>
              <a:buSzPct val="120000"/>
              <a:buFont typeface="System Font Regular"/>
              <a:buNone/>
              <a:tabLst/>
              <a:defRPr sz="2000" b="0" i="0" kern="1200">
                <a:solidFill>
                  <a:schemeClr val="tx1">
                    <a:tint val="75000"/>
                  </a:schemeClr>
                </a:solidFill>
                <a:latin typeface="Oracle Sans Light" panose="020B0403020204020204" pitchFamily="34" charset="0"/>
                <a:ea typeface="+mn-ea"/>
                <a:cs typeface="Oracle Sans Light" panose="020B0403020204020204" pitchFamily="34" charset="0"/>
              </a:defRPr>
            </a:lvl3pPr>
            <a:lvl4pPr marL="1371600" marR="0" indent="0" algn="l" defTabSz="914400" rtl="0" eaLnBrk="1" fontAlgn="auto" latinLnBrk="0" hangingPunct="1">
              <a:lnSpc>
                <a:spcPct val="95000"/>
              </a:lnSpc>
              <a:spcBef>
                <a:spcPts val="400"/>
              </a:spcBef>
              <a:spcAft>
                <a:spcPts val="0"/>
              </a:spcAft>
              <a:buClrTx/>
              <a:buSzPct val="100000"/>
              <a:buFont typeface="System Font Regular"/>
              <a:buNone/>
              <a:tabLst/>
              <a:defRPr sz="2000" b="0" i="0" kern="1200">
                <a:solidFill>
                  <a:schemeClr val="tx1">
                    <a:tint val="75000"/>
                  </a:schemeClr>
                </a:solidFill>
                <a:latin typeface="Oracle Sans Light" panose="020B0403020204020204" pitchFamily="34" charset="0"/>
                <a:ea typeface="+mn-ea"/>
                <a:cs typeface="Oracle Sans Light" panose="020B0403020204020204" pitchFamily="34" charset="0"/>
              </a:defRPr>
            </a:lvl4pPr>
            <a:lvl5pPr marL="1828800" marR="0" indent="0" algn="l" defTabSz="914400" rtl="0" eaLnBrk="1" fontAlgn="auto" latinLnBrk="0" hangingPunct="1">
              <a:lnSpc>
                <a:spcPct val="95000"/>
              </a:lnSpc>
              <a:spcBef>
                <a:spcPts val="400"/>
              </a:spcBef>
              <a:spcAft>
                <a:spcPts val="0"/>
              </a:spcAft>
              <a:buClrTx/>
              <a:buSzTx/>
              <a:buFont typeface="System Font Regular"/>
              <a:buNone/>
              <a:tabLst/>
              <a:defRPr sz="2000" b="0" i="0" kern="1200">
                <a:solidFill>
                  <a:schemeClr val="tx1">
                    <a:tint val="75000"/>
                  </a:schemeClr>
                </a:solidFill>
                <a:latin typeface="Oracle Sans Light" panose="020B0403020204020204" pitchFamily="34" charset="0"/>
                <a:ea typeface="+mn-ea"/>
                <a:cs typeface="Oracle Sans Light" panose="020B0403020204020204" pitchFamily="34" charset="0"/>
              </a:defRPr>
            </a:lvl5pPr>
            <a:lvl6pPr marL="2286000" indent="0" algn="l" defTabSz="914400" rtl="0" eaLnBrk="1" latinLnBrk="0" hangingPunct="1">
              <a:lnSpc>
                <a:spcPct val="95000"/>
              </a:lnSpc>
              <a:spcBef>
                <a:spcPts val="400"/>
              </a:spcBef>
              <a:spcAft>
                <a:spcPts val="0"/>
              </a:spcAft>
              <a:buSzPct val="120000"/>
              <a:buFont typeface="System Font Regular"/>
              <a:buNone/>
              <a:defRPr sz="1600" b="0" i="0" kern="1200">
                <a:solidFill>
                  <a:schemeClr val="tx1">
                    <a:tint val="75000"/>
                  </a:schemeClr>
                </a:solidFill>
                <a:latin typeface="Oracle Sans Light" panose="020B0403020204020204" pitchFamily="34" charset="0"/>
                <a:ea typeface="+mn-ea"/>
                <a:cs typeface="Oracle Sans Light" panose="020B0403020204020204" pitchFamily="34" charset="0"/>
              </a:defRPr>
            </a:lvl6pPr>
            <a:lvl7pPr marL="2743200" indent="0" algn="l" defTabSz="914400" rtl="0" eaLnBrk="1" latinLnBrk="0" hangingPunct="1">
              <a:lnSpc>
                <a:spcPct val="95000"/>
              </a:lnSpc>
              <a:spcBef>
                <a:spcPts val="400"/>
              </a:spcBef>
              <a:spcAft>
                <a:spcPts val="0"/>
              </a:spcAft>
              <a:buFont typeface="System Font Regular"/>
              <a:buNone/>
              <a:defRPr sz="1600" b="0" i="0" kern="1200">
                <a:solidFill>
                  <a:schemeClr val="tx1">
                    <a:tint val="75000"/>
                  </a:schemeClr>
                </a:solidFill>
                <a:latin typeface="Oracle Sans Light" panose="020B0403020204020204" pitchFamily="34" charset="0"/>
                <a:ea typeface="+mn-ea"/>
                <a:cs typeface="Oracle Sans Light" panose="020B0403020204020204" pitchFamily="34" charset="0"/>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sz="2000" dirty="0"/>
              <a:t>Performance</a:t>
            </a:r>
          </a:p>
        </p:txBody>
      </p:sp>
      <p:sp>
        <p:nvSpPr>
          <p:cNvPr id="15" name="Text Placeholder 11">
            <a:extLst>
              <a:ext uri="{FF2B5EF4-FFF2-40B4-BE49-F238E27FC236}">
                <a16:creationId xmlns:a16="http://schemas.microsoft.com/office/drawing/2014/main" id="{0550842A-8922-E04D-9085-F4D33B3E477A}"/>
              </a:ext>
            </a:extLst>
          </p:cNvPr>
          <p:cNvSpPr txBox="1">
            <a:spLocks/>
          </p:cNvSpPr>
          <p:nvPr/>
        </p:nvSpPr>
        <p:spPr>
          <a:xfrm>
            <a:off x="1371412" y="5470924"/>
            <a:ext cx="3741232" cy="395562"/>
          </a:xfrm>
          <a:prstGeom prst="rect">
            <a:avLst/>
          </a:prstGeom>
          <a:noFill/>
        </p:spPr>
        <p:txBody>
          <a:bodyPr vert="horz" wrap="none" lIns="0" tIns="0" rIns="0" bIns="0" rtlCol="0">
            <a:noAutofit/>
          </a:bodyPr>
          <a:lstStyle>
            <a:lvl1pPr marL="0" marR="0" indent="0" algn="l" defTabSz="914400" rtl="0" eaLnBrk="1" fontAlgn="auto" latinLnBrk="0" hangingPunct="1">
              <a:lnSpc>
                <a:spcPct val="100000"/>
              </a:lnSpc>
              <a:spcBef>
                <a:spcPts val="0"/>
              </a:spcBef>
              <a:spcAft>
                <a:spcPts val="1200"/>
              </a:spcAft>
              <a:buClrTx/>
              <a:buSzPct val="70000"/>
              <a:buFont typeface="Arial" panose="020B0604020202020204" pitchFamily="34" charset="0"/>
              <a:buNone/>
              <a:tabLst/>
              <a:defRPr sz="2400" b="0" i="0" kern="120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marR="0" indent="0" algn="l" defTabSz="914400" rtl="0" eaLnBrk="1" fontAlgn="auto" latinLnBrk="0" hangingPunct="1">
              <a:lnSpc>
                <a:spcPct val="95000"/>
              </a:lnSpc>
              <a:spcBef>
                <a:spcPts val="600"/>
              </a:spcBef>
              <a:spcAft>
                <a:spcPts val="0"/>
              </a:spcAft>
              <a:buClrTx/>
              <a:buSzPct val="100000"/>
              <a:buFont typeface="Arial" panose="020B0604020202020204" pitchFamily="34" charset="0"/>
              <a:buNone/>
              <a:tabLst/>
              <a:defRPr sz="2000" b="0" i="0" kern="1200">
                <a:solidFill>
                  <a:schemeClr val="tx1">
                    <a:tint val="75000"/>
                  </a:schemeClr>
                </a:solidFill>
                <a:latin typeface="+mn-lt"/>
                <a:ea typeface="+mn-ea"/>
                <a:cs typeface="Oracle Sans" panose="020B0503020204020204" pitchFamily="34" charset="0"/>
              </a:defRPr>
            </a:lvl2pPr>
            <a:lvl3pPr marL="914400" marR="0" indent="0" algn="l" defTabSz="914400" rtl="0" eaLnBrk="1" fontAlgn="auto" latinLnBrk="0" hangingPunct="1">
              <a:lnSpc>
                <a:spcPct val="95000"/>
              </a:lnSpc>
              <a:spcBef>
                <a:spcPts val="400"/>
              </a:spcBef>
              <a:spcAft>
                <a:spcPts val="0"/>
              </a:spcAft>
              <a:buClrTx/>
              <a:buSzPct val="120000"/>
              <a:buFont typeface="System Font Regular"/>
              <a:buNone/>
              <a:tabLst/>
              <a:defRPr sz="2000" b="0" i="0" kern="1200">
                <a:solidFill>
                  <a:schemeClr val="tx1">
                    <a:tint val="75000"/>
                  </a:schemeClr>
                </a:solidFill>
                <a:latin typeface="Oracle Sans Light" panose="020B0403020204020204" pitchFamily="34" charset="0"/>
                <a:ea typeface="+mn-ea"/>
                <a:cs typeface="Oracle Sans Light" panose="020B0403020204020204" pitchFamily="34" charset="0"/>
              </a:defRPr>
            </a:lvl3pPr>
            <a:lvl4pPr marL="1371600" marR="0" indent="0" algn="l" defTabSz="914400" rtl="0" eaLnBrk="1" fontAlgn="auto" latinLnBrk="0" hangingPunct="1">
              <a:lnSpc>
                <a:spcPct val="95000"/>
              </a:lnSpc>
              <a:spcBef>
                <a:spcPts val="400"/>
              </a:spcBef>
              <a:spcAft>
                <a:spcPts val="0"/>
              </a:spcAft>
              <a:buClrTx/>
              <a:buSzPct val="100000"/>
              <a:buFont typeface="System Font Regular"/>
              <a:buNone/>
              <a:tabLst/>
              <a:defRPr sz="2000" b="0" i="0" kern="1200">
                <a:solidFill>
                  <a:schemeClr val="tx1">
                    <a:tint val="75000"/>
                  </a:schemeClr>
                </a:solidFill>
                <a:latin typeface="Oracle Sans Light" panose="020B0403020204020204" pitchFamily="34" charset="0"/>
                <a:ea typeface="+mn-ea"/>
                <a:cs typeface="Oracle Sans Light" panose="020B0403020204020204" pitchFamily="34" charset="0"/>
              </a:defRPr>
            </a:lvl4pPr>
            <a:lvl5pPr marL="1828800" marR="0" indent="0" algn="l" defTabSz="914400" rtl="0" eaLnBrk="1" fontAlgn="auto" latinLnBrk="0" hangingPunct="1">
              <a:lnSpc>
                <a:spcPct val="95000"/>
              </a:lnSpc>
              <a:spcBef>
                <a:spcPts val="400"/>
              </a:spcBef>
              <a:spcAft>
                <a:spcPts val="0"/>
              </a:spcAft>
              <a:buClrTx/>
              <a:buSzTx/>
              <a:buFont typeface="System Font Regular"/>
              <a:buNone/>
              <a:tabLst/>
              <a:defRPr sz="2000" b="0" i="0" kern="1200">
                <a:solidFill>
                  <a:schemeClr val="tx1">
                    <a:tint val="75000"/>
                  </a:schemeClr>
                </a:solidFill>
                <a:latin typeface="Oracle Sans Light" panose="020B0403020204020204" pitchFamily="34" charset="0"/>
                <a:ea typeface="+mn-ea"/>
                <a:cs typeface="Oracle Sans Light" panose="020B0403020204020204" pitchFamily="34" charset="0"/>
              </a:defRPr>
            </a:lvl5pPr>
            <a:lvl6pPr marL="2286000" indent="0" algn="l" defTabSz="914400" rtl="0" eaLnBrk="1" latinLnBrk="0" hangingPunct="1">
              <a:lnSpc>
                <a:spcPct val="95000"/>
              </a:lnSpc>
              <a:spcBef>
                <a:spcPts val="400"/>
              </a:spcBef>
              <a:spcAft>
                <a:spcPts val="0"/>
              </a:spcAft>
              <a:buSzPct val="120000"/>
              <a:buFont typeface="System Font Regular"/>
              <a:buNone/>
              <a:defRPr sz="1600" b="0" i="0" kern="1200">
                <a:solidFill>
                  <a:schemeClr val="tx1">
                    <a:tint val="75000"/>
                  </a:schemeClr>
                </a:solidFill>
                <a:latin typeface="Oracle Sans Light" panose="020B0403020204020204" pitchFamily="34" charset="0"/>
                <a:ea typeface="+mn-ea"/>
                <a:cs typeface="Oracle Sans Light" panose="020B0403020204020204" pitchFamily="34" charset="0"/>
              </a:defRPr>
            </a:lvl6pPr>
            <a:lvl7pPr marL="2743200" indent="0" algn="l" defTabSz="914400" rtl="0" eaLnBrk="1" latinLnBrk="0" hangingPunct="1">
              <a:lnSpc>
                <a:spcPct val="95000"/>
              </a:lnSpc>
              <a:spcBef>
                <a:spcPts val="400"/>
              </a:spcBef>
              <a:spcAft>
                <a:spcPts val="0"/>
              </a:spcAft>
              <a:buFont typeface="System Font Regular"/>
              <a:buNone/>
              <a:defRPr sz="1600" b="0" i="0" kern="1200">
                <a:solidFill>
                  <a:schemeClr val="tx1">
                    <a:tint val="75000"/>
                  </a:schemeClr>
                </a:solidFill>
                <a:latin typeface="Oracle Sans Light" panose="020B0403020204020204" pitchFamily="34" charset="0"/>
                <a:ea typeface="+mn-ea"/>
                <a:cs typeface="Oracle Sans Light" panose="020B0403020204020204" pitchFamily="34" charset="0"/>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sz="2000" dirty="0"/>
              <a:t>Questions</a:t>
            </a:r>
          </a:p>
        </p:txBody>
      </p:sp>
    </p:spTree>
    <p:extLst>
      <p:ext uri="{BB962C8B-B14F-4D97-AF65-F5344CB8AC3E}">
        <p14:creationId xmlns:p14="http://schemas.microsoft.com/office/powerpoint/2010/main" val="20577024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E96C215-53D7-4F6C-A72E-EDB5E2AC837D}"/>
              </a:ext>
            </a:extLst>
          </p:cNvPr>
          <p:cNvSpPr>
            <a:spLocks noGrp="1"/>
          </p:cNvSpPr>
          <p:nvPr>
            <p:ph type="sldNum" sz="quarter" idx="12"/>
          </p:nvPr>
        </p:nvSpPr>
        <p:spPr/>
        <p:txBody>
          <a:bodyPr/>
          <a:lstStyle/>
          <a:p>
            <a:fld id="{345D60D9-5372-5F40-9443-0F9AE5BDC3C8}" type="slidenum">
              <a:rPr lang="en-US" smtClean="0"/>
              <a:pPr/>
              <a:t>2</a:t>
            </a:fld>
            <a:endParaRPr lang="en-US" dirty="0"/>
          </a:p>
        </p:txBody>
      </p:sp>
      <p:sp>
        <p:nvSpPr>
          <p:cNvPr id="3" name="Footer Placeholder 2">
            <a:extLst>
              <a:ext uri="{FF2B5EF4-FFF2-40B4-BE49-F238E27FC236}">
                <a16:creationId xmlns:a16="http://schemas.microsoft.com/office/drawing/2014/main" id="{479840BB-2C68-4DB9-B5EA-4B6E6C7A3A0A}"/>
              </a:ext>
            </a:extLst>
          </p:cNvPr>
          <p:cNvSpPr>
            <a:spLocks noGrp="1"/>
          </p:cNvSpPr>
          <p:nvPr>
            <p:ph type="ftr" sz="quarter" idx="11"/>
          </p:nvPr>
        </p:nvSpPr>
        <p:spPr/>
        <p:txBody>
          <a:bodyPr/>
          <a:lstStyle/>
          <a:p>
            <a:r>
              <a:rPr lang="en-US" dirty="0"/>
              <a:t>Copyright © 2020, Oracle and/or its affiliates  </a:t>
            </a:r>
          </a:p>
        </p:txBody>
      </p:sp>
    </p:spTree>
    <p:extLst>
      <p:ext uri="{BB962C8B-B14F-4D97-AF65-F5344CB8AC3E}">
        <p14:creationId xmlns:p14="http://schemas.microsoft.com/office/powerpoint/2010/main" val="19575884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7168B0-859D-E84F-8D7D-E6C35B6D86D8}"/>
              </a:ext>
            </a:extLst>
          </p:cNvPr>
          <p:cNvSpPr>
            <a:spLocks noGrp="1"/>
          </p:cNvSpPr>
          <p:nvPr>
            <p:ph type="title"/>
          </p:nvPr>
        </p:nvSpPr>
        <p:spPr/>
        <p:txBody>
          <a:bodyPr/>
          <a:lstStyle/>
          <a:p>
            <a:r>
              <a:rPr lang="en-US" dirty="0"/>
              <a:t>Event model</a:t>
            </a:r>
          </a:p>
        </p:txBody>
      </p:sp>
      <p:sp>
        <p:nvSpPr>
          <p:cNvPr id="13" name="Slide Number Placeholder 12">
            <a:extLst>
              <a:ext uri="{FF2B5EF4-FFF2-40B4-BE49-F238E27FC236}">
                <a16:creationId xmlns:a16="http://schemas.microsoft.com/office/drawing/2014/main" id="{03FEBDFA-F0FA-3F4E-9DC7-02B7BBDA0028}"/>
              </a:ext>
            </a:extLst>
          </p:cNvPr>
          <p:cNvSpPr>
            <a:spLocks noGrp="1"/>
          </p:cNvSpPr>
          <p:nvPr>
            <p:ph type="sldNum" sz="quarter" idx="12"/>
          </p:nvPr>
        </p:nvSpPr>
        <p:spPr/>
        <p:txBody>
          <a:bodyPr/>
          <a:lstStyle/>
          <a:p>
            <a:fld id="{345D60D9-5372-5F40-9443-0F9AE5BDC3C8}" type="slidenum">
              <a:rPr lang="en-US" smtClean="0"/>
              <a:pPr/>
              <a:t>20</a:t>
            </a:fld>
            <a:endParaRPr lang="en-US" dirty="0"/>
          </a:p>
        </p:txBody>
      </p:sp>
      <p:sp>
        <p:nvSpPr>
          <p:cNvPr id="14" name="Footer Placeholder 13">
            <a:extLst>
              <a:ext uri="{FF2B5EF4-FFF2-40B4-BE49-F238E27FC236}">
                <a16:creationId xmlns:a16="http://schemas.microsoft.com/office/drawing/2014/main" id="{71D9E27B-D3EA-C442-9F1F-64913F49CAD1}"/>
              </a:ext>
            </a:extLst>
          </p:cNvPr>
          <p:cNvSpPr>
            <a:spLocks noGrp="1"/>
          </p:cNvSpPr>
          <p:nvPr>
            <p:ph type="ftr" sz="quarter" idx="11"/>
          </p:nvPr>
        </p:nvSpPr>
        <p:spPr/>
        <p:txBody>
          <a:bodyPr/>
          <a:lstStyle/>
          <a:p>
            <a:r>
              <a:rPr lang="en-US" dirty="0"/>
              <a:t>Copyright © 2020, Oracle and/or its affiliates  </a:t>
            </a:r>
          </a:p>
        </p:txBody>
      </p:sp>
      <p:sp>
        <p:nvSpPr>
          <p:cNvPr id="18" name="Rounded Rectangle 17">
            <a:extLst>
              <a:ext uri="{FF2B5EF4-FFF2-40B4-BE49-F238E27FC236}">
                <a16:creationId xmlns:a16="http://schemas.microsoft.com/office/drawing/2014/main" id="{B7B0E844-11CA-664B-8841-90E57AD48C5A}"/>
              </a:ext>
            </a:extLst>
          </p:cNvPr>
          <p:cNvSpPr/>
          <p:nvPr/>
        </p:nvSpPr>
        <p:spPr>
          <a:xfrm>
            <a:off x="1585050" y="3293952"/>
            <a:ext cx="538213" cy="365125"/>
          </a:xfrm>
          <a:prstGeom prst="roundRect">
            <a:avLst/>
          </a:prstGeom>
          <a:solidFill>
            <a:schemeClr val="accent3">
              <a:lumMod val="20000"/>
              <a:lumOff val="8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 </a:t>
            </a:r>
          </a:p>
        </p:txBody>
      </p:sp>
      <p:sp>
        <p:nvSpPr>
          <p:cNvPr id="21" name="Rounded Rectangle 20">
            <a:extLst>
              <a:ext uri="{FF2B5EF4-FFF2-40B4-BE49-F238E27FC236}">
                <a16:creationId xmlns:a16="http://schemas.microsoft.com/office/drawing/2014/main" id="{8CB9EA7F-FAD5-E040-A415-86E62D8E854F}"/>
              </a:ext>
            </a:extLst>
          </p:cNvPr>
          <p:cNvSpPr/>
          <p:nvPr/>
        </p:nvSpPr>
        <p:spPr>
          <a:xfrm>
            <a:off x="3431555" y="3293952"/>
            <a:ext cx="801313" cy="365125"/>
          </a:xfrm>
          <a:prstGeom prst="roundRect">
            <a:avLst/>
          </a:prstGeom>
          <a:solidFill>
            <a:schemeClr val="accent3">
              <a:lumMod val="20000"/>
              <a:lumOff val="8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Smith</a:t>
            </a:r>
          </a:p>
        </p:txBody>
      </p:sp>
      <p:sp>
        <p:nvSpPr>
          <p:cNvPr id="25" name="Rounded Rectangle 24">
            <a:extLst>
              <a:ext uri="{FF2B5EF4-FFF2-40B4-BE49-F238E27FC236}">
                <a16:creationId xmlns:a16="http://schemas.microsoft.com/office/drawing/2014/main" id="{BEDFC3F6-1C9A-514D-9F6B-C287EEF1885D}"/>
              </a:ext>
            </a:extLst>
          </p:cNvPr>
          <p:cNvSpPr/>
          <p:nvPr/>
        </p:nvSpPr>
        <p:spPr>
          <a:xfrm>
            <a:off x="5619681" y="3293952"/>
            <a:ext cx="1834403" cy="365125"/>
          </a:xfrm>
          <a:prstGeom prst="roundRect">
            <a:avLst/>
          </a:prstGeom>
          <a:solidFill>
            <a:schemeClr val="accent3">
              <a:lumMod val="20000"/>
              <a:lumOff val="8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enlo" panose="020B0609030804020204" pitchFamily="49" charset="0"/>
              </a:rPr>
              <a:t>2019-01-21T...</a:t>
            </a:r>
            <a:endParaRPr lang="en-US" sz="1400" dirty="0">
              <a:solidFill>
                <a:schemeClr val="tx1"/>
              </a:solidFill>
            </a:endParaRPr>
          </a:p>
        </p:txBody>
      </p:sp>
      <p:sp>
        <p:nvSpPr>
          <p:cNvPr id="35" name="Rounded Rectangle 34">
            <a:extLst>
              <a:ext uri="{FF2B5EF4-FFF2-40B4-BE49-F238E27FC236}">
                <a16:creationId xmlns:a16="http://schemas.microsoft.com/office/drawing/2014/main" id="{7DB4E9D4-9178-8A4F-8D5C-8D88E843E330}"/>
              </a:ext>
            </a:extLst>
          </p:cNvPr>
          <p:cNvSpPr/>
          <p:nvPr/>
        </p:nvSpPr>
        <p:spPr>
          <a:xfrm>
            <a:off x="2198743" y="3293952"/>
            <a:ext cx="1157333" cy="365125"/>
          </a:xfrm>
          <a:prstGeom prst="roundRect">
            <a:avLst/>
          </a:prstGeom>
          <a:solidFill>
            <a:schemeClr val="accent3">
              <a:lumMod val="20000"/>
              <a:lumOff val="8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Key: name</a:t>
            </a:r>
          </a:p>
        </p:txBody>
      </p:sp>
      <p:sp>
        <p:nvSpPr>
          <p:cNvPr id="37" name="Rounded Rectangle 36">
            <a:extLst>
              <a:ext uri="{FF2B5EF4-FFF2-40B4-BE49-F238E27FC236}">
                <a16:creationId xmlns:a16="http://schemas.microsoft.com/office/drawing/2014/main" id="{F64842A6-370A-A148-A531-362F2BBE3E66}"/>
              </a:ext>
            </a:extLst>
          </p:cNvPr>
          <p:cNvSpPr/>
          <p:nvPr/>
        </p:nvSpPr>
        <p:spPr>
          <a:xfrm>
            <a:off x="4308347" y="3293952"/>
            <a:ext cx="1235855" cy="365125"/>
          </a:xfrm>
          <a:prstGeom prst="roundRect">
            <a:avLst/>
          </a:prstGeom>
          <a:solidFill>
            <a:schemeClr val="accent3">
              <a:lumMod val="20000"/>
              <a:lumOff val="8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Key: created</a:t>
            </a:r>
          </a:p>
        </p:txBody>
      </p:sp>
      <p:sp>
        <p:nvSpPr>
          <p:cNvPr id="40" name="Rounded Rectangle 39">
            <a:extLst>
              <a:ext uri="{FF2B5EF4-FFF2-40B4-BE49-F238E27FC236}">
                <a16:creationId xmlns:a16="http://schemas.microsoft.com/office/drawing/2014/main" id="{711E7E8B-8963-4C4D-94B3-5D9A6D1999F4}"/>
              </a:ext>
            </a:extLst>
          </p:cNvPr>
          <p:cNvSpPr/>
          <p:nvPr/>
        </p:nvSpPr>
        <p:spPr>
          <a:xfrm>
            <a:off x="8840897" y="3293952"/>
            <a:ext cx="528585" cy="367406"/>
          </a:xfrm>
          <a:prstGeom prst="roundRect">
            <a:avLst/>
          </a:prstGeom>
          <a:solidFill>
            <a:schemeClr val="accent3">
              <a:lumMod val="20000"/>
              <a:lumOff val="8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 </a:t>
            </a:r>
          </a:p>
        </p:txBody>
      </p:sp>
      <p:sp>
        <p:nvSpPr>
          <p:cNvPr id="44" name="Rounded Rectangle 43">
            <a:extLst>
              <a:ext uri="{FF2B5EF4-FFF2-40B4-BE49-F238E27FC236}">
                <a16:creationId xmlns:a16="http://schemas.microsoft.com/office/drawing/2014/main" id="{5B36ABE6-6DCD-1248-AF5F-E8FE74A62E63}"/>
              </a:ext>
            </a:extLst>
          </p:cNvPr>
          <p:cNvSpPr/>
          <p:nvPr/>
        </p:nvSpPr>
        <p:spPr>
          <a:xfrm>
            <a:off x="9444961" y="3293952"/>
            <a:ext cx="1235855" cy="365760"/>
          </a:xfrm>
          <a:prstGeom prst="roundRect">
            <a:avLst/>
          </a:prstGeom>
          <a:solidFill>
            <a:schemeClr val="accent3">
              <a:lumMod val="20000"/>
              <a:lumOff val="8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enlo" panose="020B0609030804020204" pitchFamily="49" charset="0"/>
              </a:rPr>
              <a:t>650-55...</a:t>
            </a:r>
            <a:endParaRPr lang="en-US" sz="1400" dirty="0">
              <a:solidFill>
                <a:schemeClr val="tx1"/>
              </a:solidFill>
            </a:endParaRPr>
          </a:p>
        </p:txBody>
      </p:sp>
      <p:sp>
        <p:nvSpPr>
          <p:cNvPr id="48" name="Rounded Rectangle 47">
            <a:extLst>
              <a:ext uri="{FF2B5EF4-FFF2-40B4-BE49-F238E27FC236}">
                <a16:creationId xmlns:a16="http://schemas.microsoft.com/office/drawing/2014/main" id="{B9F6085F-3F21-D748-BC98-8D0A21CC9697}"/>
              </a:ext>
            </a:extLst>
          </p:cNvPr>
          <p:cNvSpPr/>
          <p:nvPr/>
        </p:nvSpPr>
        <p:spPr>
          <a:xfrm>
            <a:off x="7529563" y="3293952"/>
            <a:ext cx="1235855" cy="365125"/>
          </a:xfrm>
          <a:prstGeom prst="roundRect">
            <a:avLst/>
          </a:prstGeom>
          <a:solidFill>
            <a:schemeClr val="accent3">
              <a:lumMod val="20000"/>
              <a:lumOff val="8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Key: phone</a:t>
            </a:r>
          </a:p>
        </p:txBody>
      </p:sp>
      <p:sp>
        <p:nvSpPr>
          <p:cNvPr id="52" name="Rectangle 51">
            <a:extLst>
              <a:ext uri="{FF2B5EF4-FFF2-40B4-BE49-F238E27FC236}">
                <a16:creationId xmlns:a16="http://schemas.microsoft.com/office/drawing/2014/main" id="{CAC648D5-E716-AE4D-9972-5BB19DE6B0C1}"/>
              </a:ext>
            </a:extLst>
          </p:cNvPr>
          <p:cNvSpPr/>
          <p:nvPr/>
        </p:nvSpPr>
        <p:spPr>
          <a:xfrm>
            <a:off x="1421681" y="4105706"/>
            <a:ext cx="4968241" cy="1900200"/>
          </a:xfrm>
          <a:prstGeom prst="rect">
            <a:avLst/>
          </a:prstGeom>
        </p:spPr>
        <p:txBody>
          <a:bodyPr wrap="square">
            <a:spAutoFit/>
          </a:bodyPr>
          <a:lstStyle/>
          <a:p>
            <a:pPr>
              <a:lnSpc>
                <a:spcPct val="150000"/>
              </a:lnSpc>
            </a:pPr>
            <a:r>
              <a:rPr lang="en-US" sz="2000" b="1" dirty="0">
                <a:latin typeface="Menlo" panose="020B0609030804020204" pitchFamily="49" charset="0"/>
              </a:rPr>
              <a:t>OracleJsonParser</a:t>
            </a:r>
          </a:p>
          <a:p>
            <a:pPr marL="342900" indent="-342900">
              <a:lnSpc>
                <a:spcPct val="150000"/>
              </a:lnSpc>
              <a:buFont typeface="Arial" panose="020B0604020202020204" pitchFamily="34" charset="0"/>
              <a:buChar char="•"/>
            </a:pPr>
            <a:r>
              <a:rPr lang="en-US" sz="2000" dirty="0"/>
              <a:t>Produces a sequence of events</a:t>
            </a:r>
          </a:p>
          <a:p>
            <a:pPr marL="342900" indent="-342900">
              <a:lnSpc>
                <a:spcPct val="150000"/>
              </a:lnSpc>
              <a:buFont typeface="Arial" panose="020B0604020202020204" pitchFamily="34" charset="0"/>
              <a:buChar char="•"/>
            </a:pPr>
            <a:r>
              <a:rPr lang="en-US" sz="2000" dirty="0">
                <a:latin typeface="Menlo" panose="020B0609030804020204" pitchFamily="49" charset="0"/>
              </a:rPr>
              <a:t>parser.next()</a:t>
            </a:r>
          </a:p>
          <a:p>
            <a:pPr marL="342900" indent="-342900">
              <a:lnSpc>
                <a:spcPct val="150000"/>
              </a:lnSpc>
              <a:buFont typeface="Arial" panose="020B0604020202020204" pitchFamily="34" charset="0"/>
              <a:buChar char="•"/>
            </a:pPr>
            <a:r>
              <a:rPr lang="en-US" sz="2000" dirty="0"/>
              <a:t>Events can come from text or OSON</a:t>
            </a:r>
          </a:p>
        </p:txBody>
      </p:sp>
      <p:sp>
        <p:nvSpPr>
          <p:cNvPr id="55" name="Rectangle 54">
            <a:extLst>
              <a:ext uri="{FF2B5EF4-FFF2-40B4-BE49-F238E27FC236}">
                <a16:creationId xmlns:a16="http://schemas.microsoft.com/office/drawing/2014/main" id="{A613DB5F-ACE4-CC48-86CD-8C165C40AEF7}"/>
              </a:ext>
            </a:extLst>
          </p:cNvPr>
          <p:cNvSpPr/>
          <p:nvPr/>
        </p:nvSpPr>
        <p:spPr>
          <a:xfrm>
            <a:off x="6869733" y="4105706"/>
            <a:ext cx="4968241" cy="1900200"/>
          </a:xfrm>
          <a:prstGeom prst="rect">
            <a:avLst/>
          </a:prstGeom>
        </p:spPr>
        <p:txBody>
          <a:bodyPr wrap="square">
            <a:spAutoFit/>
          </a:bodyPr>
          <a:lstStyle/>
          <a:p>
            <a:pPr>
              <a:lnSpc>
                <a:spcPct val="150000"/>
              </a:lnSpc>
            </a:pPr>
            <a:r>
              <a:rPr lang="en-US" sz="2000" b="1" dirty="0">
                <a:latin typeface="Menlo" panose="020B0609030804020204" pitchFamily="49" charset="0"/>
              </a:rPr>
              <a:t>OracleJsonGenerator</a:t>
            </a:r>
          </a:p>
          <a:p>
            <a:pPr marL="342900" indent="-342900">
              <a:lnSpc>
                <a:spcPct val="150000"/>
              </a:lnSpc>
              <a:buFont typeface="Arial" panose="020B0604020202020204" pitchFamily="34" charset="0"/>
              <a:buChar char="•"/>
            </a:pPr>
            <a:r>
              <a:rPr lang="en-US" sz="2000" dirty="0"/>
              <a:t>Consumes a sequence of events</a:t>
            </a:r>
          </a:p>
          <a:p>
            <a:pPr marL="342900" indent="-342900">
              <a:lnSpc>
                <a:spcPct val="150000"/>
              </a:lnSpc>
              <a:buFont typeface="Arial" panose="020B0604020202020204" pitchFamily="34" charset="0"/>
              <a:buChar char="•"/>
            </a:pPr>
            <a:r>
              <a:rPr lang="en-US" sz="2000" dirty="0">
                <a:latin typeface="Menlo" panose="020B0609030804020204" pitchFamily="49" charset="0"/>
                <a:ea typeface="Menlo" panose="020B0609030804020204" pitchFamily="49" charset="0"/>
                <a:cs typeface="Menlo" panose="020B0609030804020204" pitchFamily="49" charset="0"/>
              </a:rPr>
              <a:t>generator.write(...)</a:t>
            </a:r>
          </a:p>
          <a:p>
            <a:pPr marL="342900" indent="-342900">
              <a:lnSpc>
                <a:spcPct val="150000"/>
              </a:lnSpc>
              <a:buFont typeface="Arial" panose="020B0604020202020204" pitchFamily="34" charset="0"/>
              <a:buChar char="•"/>
            </a:pPr>
            <a:r>
              <a:rPr lang="en-US" sz="2000" dirty="0">
                <a:ea typeface="Menlo" panose="020B0609030804020204" pitchFamily="49" charset="0"/>
                <a:cs typeface="Menlo" panose="020B0609030804020204" pitchFamily="49" charset="0"/>
              </a:rPr>
              <a:t>Generates text or OSON</a:t>
            </a:r>
          </a:p>
        </p:txBody>
      </p:sp>
      <p:sp>
        <p:nvSpPr>
          <p:cNvPr id="17" name="Rounded Rectangle 16">
            <a:extLst>
              <a:ext uri="{FF2B5EF4-FFF2-40B4-BE49-F238E27FC236}">
                <a16:creationId xmlns:a16="http://schemas.microsoft.com/office/drawing/2014/main" id="{7AB0126D-9A9F-664C-A68E-FD75566BF000}"/>
              </a:ext>
            </a:extLst>
          </p:cNvPr>
          <p:cNvSpPr/>
          <p:nvPr/>
        </p:nvSpPr>
        <p:spPr>
          <a:xfrm>
            <a:off x="2895520" y="1478277"/>
            <a:ext cx="6259590" cy="1566994"/>
          </a:xfrm>
          <a:prstGeom prst="roundRect">
            <a:avLst>
              <a:gd name="adj" fmla="val 1807"/>
            </a:avLst>
          </a:prstGeom>
          <a:noFill/>
          <a:ln>
            <a:solidFill>
              <a:schemeClr val="tx1">
                <a:lumMod val="25000"/>
                <a:lumOff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Content Placeholder 16">
            <a:extLst>
              <a:ext uri="{FF2B5EF4-FFF2-40B4-BE49-F238E27FC236}">
                <a16:creationId xmlns:a16="http://schemas.microsoft.com/office/drawing/2014/main" id="{20FBC388-DDB7-5F44-A228-3110C2A11C3E}"/>
              </a:ext>
            </a:extLst>
          </p:cNvPr>
          <p:cNvSpPr>
            <a:spLocks noGrp="1"/>
          </p:cNvSpPr>
          <p:nvPr>
            <p:ph idx="1"/>
          </p:nvPr>
        </p:nvSpPr>
        <p:spPr>
          <a:xfrm>
            <a:off x="3036890" y="1489118"/>
            <a:ext cx="6701404" cy="1538883"/>
          </a:xfrm>
          <a:prstGeom prst="rect">
            <a:avLst/>
          </a:prstGeom>
          <a:noFill/>
          <a:ln>
            <a:noFill/>
          </a:ln>
        </p:spPr>
        <p:txBody>
          <a:bodyPr wrap="square" lIns="182880" tIns="182880" rIns="182880" bIns="182880">
            <a:spAutoFit/>
          </a:bodyPr>
          <a:lstStyle/>
          <a:p>
            <a:pPr>
              <a:spcBef>
                <a:spcPts val="0"/>
              </a:spcBef>
            </a:pPr>
            <a:r>
              <a:rPr lang="en-US" sz="1600" dirty="0">
                <a:solidFill>
                  <a:srgbClr val="000000"/>
                </a:solidFill>
                <a:latin typeface="Menlo" panose="020B0609030804020204" pitchFamily="49" charset="0"/>
                <a:ea typeface="Menlo" panose="020B0609030804020204" pitchFamily="49" charset="0"/>
                <a:cs typeface="Menlo" panose="020B0609030804020204" pitchFamily="49" charset="0"/>
              </a:rPr>
              <a:t>{</a:t>
            </a:r>
            <a:r>
              <a:rPr lang="en-US" sz="1600" dirty="0">
                <a:latin typeface="Menlo" panose="020B0609030804020204" pitchFamily="49" charset="0"/>
                <a:ea typeface="Menlo" panose="020B0609030804020204" pitchFamily="49" charset="0"/>
                <a:cs typeface="Menlo" panose="020B0609030804020204" pitchFamily="49" charset="0"/>
              </a:rPr>
              <a:t>  </a:t>
            </a:r>
          </a:p>
          <a:p>
            <a:pPr>
              <a:spcBef>
                <a:spcPts val="0"/>
              </a:spcBef>
            </a:pPr>
            <a:r>
              <a:rPr lang="en-US" sz="1600" dirty="0">
                <a:latin typeface="Menlo" panose="020B0609030804020204" pitchFamily="49" charset="0"/>
                <a:ea typeface="Menlo" panose="020B0609030804020204" pitchFamily="49" charset="0"/>
                <a:cs typeface="Menlo" panose="020B0609030804020204" pitchFamily="49" charset="0"/>
              </a:rPr>
              <a:t>  </a:t>
            </a:r>
            <a:r>
              <a:rPr lang="en-US" sz="1600" dirty="0">
                <a:solidFill>
                  <a:srgbClr val="7F007F"/>
                </a:solidFill>
                <a:latin typeface="Menlo" panose="020B0609030804020204" pitchFamily="49" charset="0"/>
                <a:ea typeface="Menlo" panose="020B0609030804020204" pitchFamily="49" charset="0"/>
                <a:cs typeface="Menlo" panose="020B0609030804020204" pitchFamily="49" charset="0"/>
              </a:rPr>
              <a:t>"name" </a:t>
            </a:r>
            <a:r>
              <a:rPr lang="en-US" sz="1600" dirty="0">
                <a:solidFill>
                  <a:srgbClr val="000000"/>
                </a:solidFill>
                <a:latin typeface="Menlo" panose="020B0609030804020204" pitchFamily="49" charset="0"/>
                <a:ea typeface="Menlo" panose="020B0609030804020204" pitchFamily="49" charset="0"/>
                <a:cs typeface="Menlo" panose="020B0609030804020204" pitchFamily="49" charset="0"/>
              </a:rPr>
              <a:t>: </a:t>
            </a:r>
            <a:r>
              <a:rPr lang="en-US" sz="1600" dirty="0">
                <a:solidFill>
                  <a:srgbClr val="2A00FF"/>
                </a:solidFill>
                <a:latin typeface="Menlo" panose="020B0609030804020204" pitchFamily="49" charset="0"/>
                <a:ea typeface="Menlo" panose="020B0609030804020204" pitchFamily="49" charset="0"/>
                <a:cs typeface="Menlo" panose="020B0609030804020204" pitchFamily="49" charset="0"/>
              </a:rPr>
              <a:t>"Smith"</a:t>
            </a:r>
            <a:r>
              <a:rPr lang="en-US" sz="1600" dirty="0">
                <a:solidFill>
                  <a:srgbClr val="000000"/>
                </a:solidFill>
                <a:latin typeface="Menlo" panose="020B0609030804020204" pitchFamily="49" charset="0"/>
                <a:ea typeface="Menlo" panose="020B0609030804020204" pitchFamily="49" charset="0"/>
                <a:cs typeface="Menlo" panose="020B0609030804020204" pitchFamily="49" charset="0"/>
              </a:rPr>
              <a:t>,</a:t>
            </a:r>
            <a:r>
              <a:rPr lang="en-US" sz="1600" dirty="0">
                <a:latin typeface="Menlo" panose="020B0609030804020204" pitchFamily="49" charset="0"/>
                <a:ea typeface="Menlo" panose="020B0609030804020204" pitchFamily="49" charset="0"/>
                <a:cs typeface="Menlo" panose="020B0609030804020204" pitchFamily="49" charset="0"/>
              </a:rPr>
              <a:t>  </a:t>
            </a:r>
          </a:p>
          <a:p>
            <a:pPr>
              <a:spcBef>
                <a:spcPts val="0"/>
              </a:spcBef>
            </a:pPr>
            <a:r>
              <a:rPr lang="en-US" sz="1600" dirty="0">
                <a:latin typeface="Menlo" panose="020B0609030804020204" pitchFamily="49" charset="0"/>
                <a:ea typeface="Menlo" panose="020B0609030804020204" pitchFamily="49" charset="0"/>
                <a:cs typeface="Menlo" panose="020B0609030804020204" pitchFamily="49" charset="0"/>
              </a:rPr>
              <a:t>  </a:t>
            </a:r>
            <a:r>
              <a:rPr lang="en-US" sz="1600" dirty="0">
                <a:solidFill>
                  <a:srgbClr val="7F007F"/>
                </a:solidFill>
                <a:latin typeface="Menlo" panose="020B0609030804020204" pitchFamily="49" charset="0"/>
                <a:ea typeface="Menlo" panose="020B0609030804020204" pitchFamily="49" charset="0"/>
                <a:cs typeface="Menlo" panose="020B0609030804020204" pitchFamily="49" charset="0"/>
              </a:rPr>
              <a:t>"created" </a:t>
            </a:r>
            <a:r>
              <a:rPr lang="en-US" sz="1600" dirty="0">
                <a:solidFill>
                  <a:srgbClr val="000000"/>
                </a:solidFill>
                <a:latin typeface="Menlo" panose="020B0609030804020204" pitchFamily="49" charset="0"/>
                <a:ea typeface="Menlo" panose="020B0609030804020204" pitchFamily="49" charset="0"/>
                <a:cs typeface="Menlo" panose="020B0609030804020204" pitchFamily="49" charset="0"/>
              </a:rPr>
              <a:t>: </a:t>
            </a:r>
            <a:r>
              <a:rPr lang="en-US" sz="1600" dirty="0">
                <a:solidFill>
                  <a:srgbClr val="2A00FF"/>
                </a:solidFill>
                <a:latin typeface="Menlo" panose="020B0609030804020204" pitchFamily="49" charset="0"/>
                <a:ea typeface="Menlo" panose="020B0609030804020204" pitchFamily="49" charset="0"/>
                <a:cs typeface="Menlo" panose="020B0609030804020204" pitchFamily="49" charset="0"/>
              </a:rPr>
              <a:t>"2019-01-21T21:25:05.610718"</a:t>
            </a:r>
            <a:r>
              <a:rPr lang="en-US" sz="1600" dirty="0">
                <a:solidFill>
                  <a:srgbClr val="000000"/>
                </a:solidFill>
                <a:latin typeface="Menlo" panose="020B0609030804020204" pitchFamily="49" charset="0"/>
                <a:ea typeface="Menlo" panose="020B0609030804020204" pitchFamily="49" charset="0"/>
                <a:cs typeface="Menlo" panose="020B0609030804020204" pitchFamily="49" charset="0"/>
              </a:rPr>
              <a:t>,</a:t>
            </a:r>
            <a:br>
              <a:rPr lang="en-US" sz="1600" dirty="0">
                <a:latin typeface="Menlo" panose="020B0609030804020204" pitchFamily="49" charset="0"/>
                <a:ea typeface="Menlo" panose="020B0609030804020204" pitchFamily="49" charset="0"/>
                <a:cs typeface="Menlo" panose="020B0609030804020204" pitchFamily="49" charset="0"/>
              </a:rPr>
            </a:br>
            <a:r>
              <a:rPr lang="en-US" sz="1600" dirty="0">
                <a:latin typeface="Menlo" panose="020B0609030804020204" pitchFamily="49" charset="0"/>
                <a:ea typeface="Menlo" panose="020B0609030804020204" pitchFamily="49" charset="0"/>
                <a:cs typeface="Menlo" panose="020B0609030804020204" pitchFamily="49" charset="0"/>
              </a:rPr>
              <a:t>  </a:t>
            </a:r>
            <a:r>
              <a:rPr lang="en-US" sz="1600" dirty="0">
                <a:solidFill>
                  <a:srgbClr val="7F007F"/>
                </a:solidFill>
                <a:latin typeface="Menlo" panose="020B0609030804020204" pitchFamily="49" charset="0"/>
                <a:ea typeface="Menlo" panose="020B0609030804020204" pitchFamily="49" charset="0"/>
                <a:cs typeface="Menlo" panose="020B0609030804020204" pitchFamily="49" charset="0"/>
              </a:rPr>
              <a:t>"phone"</a:t>
            </a:r>
            <a:r>
              <a:rPr lang="en-US" sz="1600" dirty="0">
                <a:latin typeface="Menlo" panose="020B0609030804020204" pitchFamily="49" charset="0"/>
                <a:ea typeface="Menlo" panose="020B0609030804020204" pitchFamily="49" charset="0"/>
                <a:cs typeface="Menlo" panose="020B0609030804020204" pitchFamily="49" charset="0"/>
              </a:rPr>
              <a:t> </a:t>
            </a:r>
            <a:r>
              <a:rPr lang="en-US" sz="1600" dirty="0">
                <a:solidFill>
                  <a:srgbClr val="000000"/>
                </a:solidFill>
                <a:latin typeface="Menlo" panose="020B0609030804020204" pitchFamily="49" charset="0"/>
                <a:ea typeface="Menlo" panose="020B0609030804020204" pitchFamily="49" charset="0"/>
                <a:cs typeface="Menlo" panose="020B0609030804020204" pitchFamily="49" charset="0"/>
              </a:rPr>
              <a:t>:</a:t>
            </a:r>
            <a:r>
              <a:rPr lang="en-US" sz="1600" dirty="0">
                <a:latin typeface="Menlo" panose="020B0609030804020204" pitchFamily="49" charset="0"/>
                <a:ea typeface="Menlo" panose="020B0609030804020204" pitchFamily="49" charset="0"/>
                <a:cs typeface="Menlo" panose="020B0609030804020204" pitchFamily="49" charset="0"/>
              </a:rPr>
              <a:t> </a:t>
            </a:r>
            <a:r>
              <a:rPr lang="en-US" sz="1600" dirty="0">
                <a:solidFill>
                  <a:srgbClr val="000000"/>
                </a:solidFill>
                <a:latin typeface="Menlo" panose="020B0609030804020204" pitchFamily="49" charset="0"/>
                <a:ea typeface="Menlo" panose="020B0609030804020204" pitchFamily="49" charset="0"/>
                <a:cs typeface="Menlo" panose="020B0609030804020204" pitchFamily="49" charset="0"/>
              </a:rPr>
              <a:t>[</a:t>
            </a:r>
            <a:r>
              <a:rPr lang="en-US" sz="1600" dirty="0">
                <a:solidFill>
                  <a:srgbClr val="2A00FF"/>
                </a:solidFill>
                <a:latin typeface="Menlo" panose="020B0609030804020204" pitchFamily="49" charset="0"/>
                <a:ea typeface="Menlo" panose="020B0609030804020204" pitchFamily="49" charset="0"/>
                <a:cs typeface="Menlo" panose="020B0609030804020204" pitchFamily="49" charset="0"/>
              </a:rPr>
              <a:t>"314-555-5555"</a:t>
            </a:r>
            <a:r>
              <a:rPr lang="en-US" sz="1600" dirty="0">
                <a:solidFill>
                  <a:srgbClr val="000000"/>
                </a:solidFill>
                <a:latin typeface="Menlo" panose="020B0609030804020204" pitchFamily="49" charset="0"/>
                <a:ea typeface="Menlo" panose="020B0609030804020204" pitchFamily="49" charset="0"/>
                <a:cs typeface="Menlo" panose="020B0609030804020204" pitchFamily="49" charset="0"/>
              </a:rPr>
              <a:t>,</a:t>
            </a:r>
            <a:r>
              <a:rPr lang="en-US" sz="1600" dirty="0">
                <a:solidFill>
                  <a:srgbClr val="2A00FF"/>
                </a:solidFill>
                <a:latin typeface="Menlo" panose="020B0609030804020204" pitchFamily="49" charset="0"/>
                <a:ea typeface="Menlo" panose="020B0609030804020204" pitchFamily="49" charset="0"/>
                <a:cs typeface="Menlo" panose="020B0609030804020204" pitchFamily="49" charset="0"/>
              </a:rPr>
              <a:t>"650-555-5555"</a:t>
            </a:r>
            <a:r>
              <a:rPr lang="en-US" sz="1600" dirty="0">
                <a:solidFill>
                  <a:srgbClr val="000000"/>
                </a:solidFill>
                <a:latin typeface="Menlo" panose="020B0609030804020204" pitchFamily="49" charset="0"/>
                <a:ea typeface="Menlo" panose="020B0609030804020204" pitchFamily="49" charset="0"/>
                <a:cs typeface="Menlo" panose="020B0609030804020204" pitchFamily="49" charset="0"/>
              </a:rPr>
              <a:t>]</a:t>
            </a:r>
            <a:br>
              <a:rPr lang="en-US" sz="1600" dirty="0">
                <a:latin typeface="Menlo" panose="020B0609030804020204" pitchFamily="49" charset="0"/>
                <a:ea typeface="Menlo" panose="020B0609030804020204" pitchFamily="49" charset="0"/>
                <a:cs typeface="Menlo" panose="020B0609030804020204" pitchFamily="49" charset="0"/>
              </a:rPr>
            </a:br>
            <a:r>
              <a:rPr lang="en-US" sz="1600" dirty="0">
                <a:solidFill>
                  <a:srgbClr val="000000"/>
                </a:solidFill>
                <a:latin typeface="Menlo" panose="020B0609030804020204" pitchFamily="49" charset="0"/>
                <a:ea typeface="Menlo" panose="020B0609030804020204" pitchFamily="49" charset="0"/>
                <a:cs typeface="Menlo" panose="020B0609030804020204" pitchFamily="49" charset="0"/>
              </a:rPr>
              <a:t>}</a:t>
            </a:r>
            <a:endParaRPr lang="en-US" sz="1600" dirty="0">
              <a:latin typeface="Menlo" panose="020B0609030804020204" pitchFamily="49" charset="0"/>
              <a:ea typeface="Menlo" panose="020B0609030804020204" pitchFamily="49" charset="0"/>
              <a:cs typeface="Menlo" panose="020B0609030804020204" pitchFamily="49" charset="0"/>
            </a:endParaRPr>
          </a:p>
        </p:txBody>
      </p:sp>
    </p:spTree>
    <p:extLst>
      <p:ext uri="{BB962C8B-B14F-4D97-AF65-F5344CB8AC3E}">
        <p14:creationId xmlns:p14="http://schemas.microsoft.com/office/powerpoint/2010/main" val="21258291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69CFF-E53E-B84E-A91D-101CBD8A51DF}"/>
              </a:ext>
            </a:extLst>
          </p:cNvPr>
          <p:cNvSpPr>
            <a:spLocks noGrp="1"/>
          </p:cNvSpPr>
          <p:nvPr>
            <p:ph type="title"/>
          </p:nvPr>
        </p:nvSpPr>
        <p:spPr/>
        <p:txBody>
          <a:bodyPr/>
          <a:lstStyle/>
          <a:p>
            <a:r>
              <a:rPr lang="en-US" dirty="0"/>
              <a:t>OracleJsonGenerator</a:t>
            </a:r>
          </a:p>
        </p:txBody>
      </p:sp>
      <p:sp>
        <p:nvSpPr>
          <p:cNvPr id="5" name="Slide Number Placeholder 4">
            <a:extLst>
              <a:ext uri="{FF2B5EF4-FFF2-40B4-BE49-F238E27FC236}">
                <a16:creationId xmlns:a16="http://schemas.microsoft.com/office/drawing/2014/main" id="{FCC6AA87-2F40-744F-876B-999385F98943}"/>
              </a:ext>
            </a:extLst>
          </p:cNvPr>
          <p:cNvSpPr>
            <a:spLocks noGrp="1"/>
          </p:cNvSpPr>
          <p:nvPr>
            <p:ph type="sldNum" sz="quarter" idx="12"/>
          </p:nvPr>
        </p:nvSpPr>
        <p:spPr>
          <a:xfrm>
            <a:off x="8608357" y="6356351"/>
            <a:ext cx="2742486"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51EAA63-D034-42AE-91FA-B13B9518C7BE}" type="slidenum">
              <a:rPr lang="en-US" smtClean="0"/>
              <a:pPr/>
              <a:t>21</a:t>
            </a:fld>
            <a:endParaRPr lang="en-US" dirty="0"/>
          </a:p>
        </p:txBody>
      </p:sp>
      <p:sp>
        <p:nvSpPr>
          <p:cNvPr id="3" name="Rectangle 2">
            <a:extLst>
              <a:ext uri="{FF2B5EF4-FFF2-40B4-BE49-F238E27FC236}">
                <a16:creationId xmlns:a16="http://schemas.microsoft.com/office/drawing/2014/main" id="{64315BF3-F782-1549-BF5B-FED935CD223E}"/>
              </a:ext>
            </a:extLst>
          </p:cNvPr>
          <p:cNvSpPr/>
          <p:nvPr/>
        </p:nvSpPr>
        <p:spPr>
          <a:xfrm>
            <a:off x="343990" y="2294497"/>
            <a:ext cx="10647624" cy="2585323"/>
          </a:xfrm>
          <a:prstGeom prst="rect">
            <a:avLst/>
          </a:prstGeom>
        </p:spPr>
        <p:txBody>
          <a:bodyPr wrap="square">
            <a:spAutoFit/>
          </a:bodyPr>
          <a:lstStyle/>
          <a:p>
            <a:r>
              <a:rPr lang="en-US" dirty="0">
                <a:latin typeface="Menlo" panose="020B0609030804020204" pitchFamily="49" charset="0"/>
              </a:rPr>
              <a:t>    OracleJsonFactory </a:t>
            </a:r>
            <a:r>
              <a:rPr lang="en-US" dirty="0">
                <a:solidFill>
                  <a:srgbClr val="7E504F"/>
                </a:solidFill>
                <a:latin typeface="Menlo" panose="020B0609030804020204" pitchFamily="49" charset="0"/>
              </a:rPr>
              <a:t>factory</a:t>
            </a:r>
            <a:r>
              <a:rPr lang="en-US" dirty="0">
                <a:latin typeface="Menlo" panose="020B0609030804020204" pitchFamily="49" charset="0"/>
              </a:rPr>
              <a:t> = </a:t>
            </a:r>
            <a:r>
              <a:rPr lang="en-US" b="1" dirty="0">
                <a:solidFill>
                  <a:srgbClr val="931A68"/>
                </a:solidFill>
                <a:latin typeface="Menlo" panose="020B0609030804020204" pitchFamily="49" charset="0"/>
              </a:rPr>
              <a:t>new</a:t>
            </a:r>
            <a:r>
              <a:rPr lang="en-US" dirty="0">
                <a:latin typeface="Menlo" panose="020B0609030804020204" pitchFamily="49" charset="0"/>
              </a:rPr>
              <a:t> OracleJsonFactory();</a:t>
            </a:r>
          </a:p>
          <a:p>
            <a:r>
              <a:rPr lang="en-US" dirty="0">
                <a:latin typeface="Menlo" panose="020B0609030804020204" pitchFamily="49" charset="0"/>
              </a:rPr>
              <a:t>    FileOutputStream </a:t>
            </a:r>
            <a:r>
              <a:rPr lang="en-US" dirty="0">
                <a:solidFill>
                  <a:srgbClr val="7E504F"/>
                </a:solidFill>
                <a:latin typeface="Menlo" panose="020B0609030804020204" pitchFamily="49" charset="0"/>
              </a:rPr>
              <a:t>out</a:t>
            </a:r>
            <a:r>
              <a:rPr lang="en-US" dirty="0">
                <a:latin typeface="Menlo" panose="020B0609030804020204" pitchFamily="49" charset="0"/>
              </a:rPr>
              <a:t> = </a:t>
            </a:r>
            <a:r>
              <a:rPr lang="en-US" b="1" dirty="0">
                <a:solidFill>
                  <a:srgbClr val="931A68"/>
                </a:solidFill>
                <a:latin typeface="Menlo" panose="020B0609030804020204" pitchFamily="49" charset="0"/>
              </a:rPr>
              <a:t>new</a:t>
            </a:r>
            <a:r>
              <a:rPr lang="en-US" dirty="0">
                <a:latin typeface="Menlo" panose="020B0609030804020204" pitchFamily="49" charset="0"/>
              </a:rPr>
              <a:t> FileOutputStream(</a:t>
            </a:r>
            <a:r>
              <a:rPr lang="en-US" dirty="0">
                <a:solidFill>
                  <a:srgbClr val="3933FF"/>
                </a:solidFill>
                <a:latin typeface="Menlo" panose="020B0609030804020204" pitchFamily="49" charset="0"/>
              </a:rPr>
              <a:t>"emp.oson"</a:t>
            </a:r>
            <a:r>
              <a:rPr lang="en-US" dirty="0">
                <a:latin typeface="Menlo" panose="020B0609030804020204" pitchFamily="49" charset="0"/>
              </a:rPr>
              <a:t>);</a:t>
            </a:r>
          </a:p>
          <a:p>
            <a:r>
              <a:rPr lang="en-US" dirty="0">
                <a:latin typeface="Menlo" panose="020B0609030804020204" pitchFamily="49" charset="0"/>
              </a:rPr>
              <a:t>    OracleJsonGenerator </a:t>
            </a:r>
            <a:r>
              <a:rPr lang="en-US" dirty="0">
                <a:solidFill>
                  <a:srgbClr val="7E504F"/>
                </a:solidFill>
                <a:latin typeface="Menlo" panose="020B0609030804020204" pitchFamily="49" charset="0"/>
              </a:rPr>
              <a:t>generator</a:t>
            </a:r>
            <a:r>
              <a:rPr lang="en-US" dirty="0">
                <a:latin typeface="Menlo" panose="020B0609030804020204" pitchFamily="49" charset="0"/>
              </a:rPr>
              <a:t> = </a:t>
            </a:r>
            <a:r>
              <a:rPr lang="en-US" dirty="0">
                <a:solidFill>
                  <a:srgbClr val="7E504F"/>
                </a:solidFill>
                <a:latin typeface="Menlo" panose="020B0609030804020204" pitchFamily="49" charset="0"/>
              </a:rPr>
              <a:t>factory</a:t>
            </a:r>
            <a:r>
              <a:rPr lang="en-US" dirty="0">
                <a:latin typeface="Menlo" panose="020B0609030804020204" pitchFamily="49" charset="0"/>
              </a:rPr>
              <a:t>.createJsonBinaryGenerator(</a:t>
            </a:r>
            <a:r>
              <a:rPr lang="en-US" dirty="0">
                <a:solidFill>
                  <a:srgbClr val="7E504F"/>
                </a:solidFill>
                <a:latin typeface="Menlo" panose="020B0609030804020204" pitchFamily="49" charset="0"/>
              </a:rPr>
              <a:t>out</a:t>
            </a:r>
            <a:r>
              <a:rPr lang="en-US" dirty="0">
                <a:latin typeface="Menlo" panose="020B0609030804020204" pitchFamily="49" charset="0"/>
              </a:rPr>
              <a:t>);</a:t>
            </a:r>
          </a:p>
          <a:p>
            <a:r>
              <a:rPr lang="en-US" dirty="0">
                <a:latin typeface="Menlo" panose="020B0609030804020204" pitchFamily="49" charset="0"/>
              </a:rPr>
              <a:t>    </a:t>
            </a:r>
            <a:r>
              <a:rPr lang="en-US" dirty="0">
                <a:solidFill>
                  <a:srgbClr val="7E504F"/>
                </a:solidFill>
                <a:latin typeface="Menlo" panose="020B0609030804020204" pitchFamily="49" charset="0"/>
              </a:rPr>
              <a:t>generator</a:t>
            </a:r>
            <a:r>
              <a:rPr lang="en-US" dirty="0">
                <a:latin typeface="Menlo" panose="020B0609030804020204" pitchFamily="49" charset="0"/>
              </a:rPr>
              <a:t>.writeStartObject();</a:t>
            </a:r>
          </a:p>
          <a:p>
            <a:r>
              <a:rPr lang="en-US" dirty="0">
                <a:latin typeface="Menlo" panose="020B0609030804020204" pitchFamily="49" charset="0"/>
              </a:rPr>
              <a:t>    </a:t>
            </a:r>
            <a:r>
              <a:rPr lang="en-US" dirty="0">
                <a:solidFill>
                  <a:srgbClr val="7E504F"/>
                </a:solidFill>
                <a:latin typeface="Menlo" panose="020B0609030804020204" pitchFamily="49" charset="0"/>
              </a:rPr>
              <a:t>generator</a:t>
            </a:r>
            <a:r>
              <a:rPr lang="en-US" dirty="0">
                <a:latin typeface="Menlo" panose="020B0609030804020204" pitchFamily="49" charset="0"/>
              </a:rPr>
              <a:t>.write(</a:t>
            </a:r>
            <a:r>
              <a:rPr lang="en-US" dirty="0">
                <a:solidFill>
                  <a:srgbClr val="3933FF"/>
                </a:solidFill>
                <a:latin typeface="Menlo" panose="020B0609030804020204" pitchFamily="49" charset="0"/>
              </a:rPr>
              <a:t>"name"</a:t>
            </a:r>
            <a:r>
              <a:rPr lang="en-US" dirty="0">
                <a:latin typeface="Menlo" panose="020B0609030804020204" pitchFamily="49" charset="0"/>
              </a:rPr>
              <a:t>, </a:t>
            </a:r>
            <a:r>
              <a:rPr lang="en-US" dirty="0">
                <a:solidFill>
                  <a:srgbClr val="3933FF"/>
                </a:solidFill>
                <a:latin typeface="Menlo" panose="020B0609030804020204" pitchFamily="49" charset="0"/>
              </a:rPr>
              <a:t>"smith"</a:t>
            </a:r>
            <a:r>
              <a:rPr lang="en-US" dirty="0">
                <a:latin typeface="Menlo" panose="020B0609030804020204" pitchFamily="49" charset="0"/>
              </a:rPr>
              <a:t>);</a:t>
            </a:r>
          </a:p>
          <a:p>
            <a:r>
              <a:rPr lang="en-US" dirty="0">
                <a:latin typeface="Menlo" panose="020B0609030804020204" pitchFamily="49" charset="0"/>
              </a:rPr>
              <a:t>    </a:t>
            </a:r>
            <a:r>
              <a:rPr lang="en-US" dirty="0">
                <a:solidFill>
                  <a:srgbClr val="7E504F"/>
                </a:solidFill>
                <a:latin typeface="Menlo" panose="020B0609030804020204" pitchFamily="49" charset="0"/>
              </a:rPr>
              <a:t>generator</a:t>
            </a:r>
            <a:r>
              <a:rPr lang="en-US" dirty="0">
                <a:latin typeface="Menlo" panose="020B0609030804020204" pitchFamily="49" charset="0"/>
              </a:rPr>
              <a:t>.write(</a:t>
            </a:r>
            <a:r>
              <a:rPr lang="en-US" dirty="0">
                <a:solidFill>
                  <a:srgbClr val="3933FF"/>
                </a:solidFill>
                <a:latin typeface="Menlo" panose="020B0609030804020204" pitchFamily="49" charset="0"/>
              </a:rPr>
              <a:t>"salary"</a:t>
            </a:r>
            <a:r>
              <a:rPr lang="en-US" dirty="0">
                <a:latin typeface="Menlo" panose="020B0609030804020204" pitchFamily="49" charset="0"/>
              </a:rPr>
              <a:t>, 40000);</a:t>
            </a:r>
          </a:p>
          <a:p>
            <a:r>
              <a:rPr lang="en-US" dirty="0">
                <a:latin typeface="Menlo" panose="020B0609030804020204" pitchFamily="49" charset="0"/>
              </a:rPr>
              <a:t>    </a:t>
            </a:r>
            <a:r>
              <a:rPr lang="en-US" dirty="0">
                <a:solidFill>
                  <a:srgbClr val="7E504F"/>
                </a:solidFill>
                <a:latin typeface="Menlo" panose="020B0609030804020204" pitchFamily="49" charset="0"/>
              </a:rPr>
              <a:t>generator</a:t>
            </a:r>
            <a:r>
              <a:rPr lang="en-US" dirty="0">
                <a:latin typeface="Menlo" panose="020B0609030804020204" pitchFamily="49" charset="0"/>
              </a:rPr>
              <a:t>.write(</a:t>
            </a:r>
            <a:r>
              <a:rPr lang="en-US" dirty="0">
                <a:solidFill>
                  <a:srgbClr val="3933FF"/>
                </a:solidFill>
                <a:latin typeface="Menlo" panose="020B0609030804020204" pitchFamily="49" charset="0"/>
              </a:rPr>
              <a:t>"created"</a:t>
            </a:r>
            <a:r>
              <a:rPr lang="en-US" dirty="0">
                <a:latin typeface="Menlo" panose="020B0609030804020204" pitchFamily="49" charset="0"/>
              </a:rPr>
              <a:t>, Instant.</a:t>
            </a:r>
            <a:r>
              <a:rPr lang="en-US" i="1" dirty="0">
                <a:latin typeface="Menlo" panose="020B0609030804020204" pitchFamily="49" charset="0"/>
              </a:rPr>
              <a:t>now</a:t>
            </a:r>
            <a:r>
              <a:rPr lang="en-US" dirty="0">
                <a:latin typeface="Menlo" panose="020B0609030804020204" pitchFamily="49" charset="0"/>
              </a:rPr>
              <a:t>());</a:t>
            </a:r>
          </a:p>
          <a:p>
            <a:r>
              <a:rPr lang="en-US" dirty="0">
                <a:latin typeface="Menlo" panose="020B0609030804020204" pitchFamily="49" charset="0"/>
              </a:rPr>
              <a:t>    </a:t>
            </a:r>
            <a:r>
              <a:rPr lang="en-US" dirty="0">
                <a:solidFill>
                  <a:srgbClr val="7E504F"/>
                </a:solidFill>
                <a:latin typeface="Menlo" panose="020B0609030804020204" pitchFamily="49" charset="0"/>
              </a:rPr>
              <a:t>generator</a:t>
            </a:r>
            <a:r>
              <a:rPr lang="en-US" dirty="0">
                <a:latin typeface="Menlo" panose="020B0609030804020204" pitchFamily="49" charset="0"/>
              </a:rPr>
              <a:t>.writeEnd();</a:t>
            </a:r>
          </a:p>
          <a:p>
            <a:r>
              <a:rPr lang="en-US" dirty="0">
                <a:latin typeface="Menlo" panose="020B0609030804020204" pitchFamily="49" charset="0"/>
              </a:rPr>
              <a:t>    </a:t>
            </a:r>
            <a:r>
              <a:rPr lang="en-US" dirty="0">
                <a:solidFill>
                  <a:srgbClr val="7E504F"/>
                </a:solidFill>
                <a:latin typeface="Menlo" panose="020B0609030804020204" pitchFamily="49" charset="0"/>
              </a:rPr>
              <a:t>generator</a:t>
            </a:r>
            <a:r>
              <a:rPr lang="en-US" dirty="0">
                <a:latin typeface="Menlo" panose="020B0609030804020204" pitchFamily="49" charset="0"/>
              </a:rPr>
              <a:t>.close();</a:t>
            </a:r>
          </a:p>
        </p:txBody>
      </p:sp>
      <p:sp>
        <p:nvSpPr>
          <p:cNvPr id="6" name="Footer Placeholder 13">
            <a:extLst>
              <a:ext uri="{FF2B5EF4-FFF2-40B4-BE49-F238E27FC236}">
                <a16:creationId xmlns:a16="http://schemas.microsoft.com/office/drawing/2014/main" id="{C1598451-E8DC-4D47-B8F2-FBFC26845A65}"/>
              </a:ext>
            </a:extLst>
          </p:cNvPr>
          <p:cNvSpPr>
            <a:spLocks noGrp="1"/>
          </p:cNvSpPr>
          <p:nvPr>
            <p:ph type="ftr" sz="quarter" idx="11"/>
          </p:nvPr>
        </p:nvSpPr>
        <p:spPr>
          <a:xfrm>
            <a:off x="1127759" y="6423978"/>
            <a:ext cx="5745379" cy="365125"/>
          </a:xfrm>
        </p:spPr>
        <p:txBody>
          <a:bodyPr/>
          <a:lstStyle/>
          <a:p>
            <a:r>
              <a:rPr lang="en-US" dirty="0"/>
              <a:t>Copyright © 2020, Oracle and/or its affiliates  </a:t>
            </a:r>
          </a:p>
        </p:txBody>
      </p:sp>
    </p:spTree>
    <p:extLst>
      <p:ext uri="{BB962C8B-B14F-4D97-AF65-F5344CB8AC3E}">
        <p14:creationId xmlns:p14="http://schemas.microsoft.com/office/powerpoint/2010/main" val="28694002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485DE-7D31-724E-8155-7A9E4B7913FC}"/>
              </a:ext>
            </a:extLst>
          </p:cNvPr>
          <p:cNvSpPr>
            <a:spLocks noGrp="1"/>
          </p:cNvSpPr>
          <p:nvPr>
            <p:ph type="title"/>
          </p:nvPr>
        </p:nvSpPr>
        <p:spPr/>
        <p:txBody>
          <a:bodyPr/>
          <a:lstStyle/>
          <a:p>
            <a:r>
              <a:rPr lang="en-US" dirty="0"/>
              <a:t>OracleJsonParser</a:t>
            </a:r>
          </a:p>
        </p:txBody>
      </p:sp>
      <p:sp>
        <p:nvSpPr>
          <p:cNvPr id="5" name="Slide Number Placeholder 4">
            <a:extLst>
              <a:ext uri="{FF2B5EF4-FFF2-40B4-BE49-F238E27FC236}">
                <a16:creationId xmlns:a16="http://schemas.microsoft.com/office/drawing/2014/main" id="{77F4B4FE-45EB-1346-9141-CA454798367C}"/>
              </a:ext>
            </a:extLst>
          </p:cNvPr>
          <p:cNvSpPr>
            <a:spLocks noGrp="1"/>
          </p:cNvSpPr>
          <p:nvPr>
            <p:ph type="sldNum" sz="quarter" idx="4"/>
          </p:nvPr>
        </p:nvSpPr>
        <p:spPr/>
        <p:txBody>
          <a:bodyPr/>
          <a:lstStyle/>
          <a:p>
            <a:fld id="{D440507A-669E-A943-A4A7-E531D638091A}" type="slidenum">
              <a:rPr lang="en-US" smtClean="0">
                <a:solidFill>
                  <a:srgbClr val="4E3629">
                    <a:tint val="75000"/>
                  </a:srgbClr>
                </a:solidFill>
              </a:rPr>
              <a:pPr/>
              <a:t>22</a:t>
            </a:fld>
            <a:endParaRPr lang="en-US" dirty="0">
              <a:solidFill>
                <a:srgbClr val="4E3629">
                  <a:tint val="75000"/>
                </a:srgbClr>
              </a:solidFill>
            </a:endParaRPr>
          </a:p>
        </p:txBody>
      </p:sp>
      <p:sp>
        <p:nvSpPr>
          <p:cNvPr id="6" name="Rectangle 5">
            <a:extLst>
              <a:ext uri="{FF2B5EF4-FFF2-40B4-BE49-F238E27FC236}">
                <a16:creationId xmlns:a16="http://schemas.microsoft.com/office/drawing/2014/main" id="{A8A02EA2-F594-914A-8263-70AC71D78CFA}"/>
              </a:ext>
            </a:extLst>
          </p:cNvPr>
          <p:cNvSpPr/>
          <p:nvPr/>
        </p:nvSpPr>
        <p:spPr>
          <a:xfrm>
            <a:off x="575150" y="1660811"/>
            <a:ext cx="6746789" cy="4524315"/>
          </a:xfrm>
          <a:prstGeom prst="rect">
            <a:avLst/>
          </a:prstGeom>
        </p:spPr>
        <p:txBody>
          <a:bodyPr wrap="square">
            <a:spAutoFit/>
          </a:bodyPr>
          <a:lstStyle/>
          <a:p>
            <a:r>
              <a:rPr lang="en-US" sz="1200" dirty="0">
                <a:latin typeface="Menlo" panose="020B0609030804020204" pitchFamily="49" charset="0"/>
              </a:rPr>
              <a:t>    FileInputStream </a:t>
            </a:r>
            <a:r>
              <a:rPr lang="en-US" sz="1200" dirty="0">
                <a:solidFill>
                  <a:srgbClr val="7E504F"/>
                </a:solidFill>
                <a:latin typeface="Menlo" panose="020B0609030804020204" pitchFamily="49" charset="0"/>
              </a:rPr>
              <a:t>in</a:t>
            </a:r>
            <a:r>
              <a:rPr lang="en-US" sz="1200" dirty="0">
                <a:latin typeface="Menlo" panose="020B0609030804020204" pitchFamily="49" charset="0"/>
              </a:rPr>
              <a:t> = </a:t>
            </a:r>
            <a:r>
              <a:rPr lang="en-US" sz="1200" b="1" dirty="0">
                <a:solidFill>
                  <a:srgbClr val="931A68"/>
                </a:solidFill>
                <a:latin typeface="Menlo" panose="020B0609030804020204" pitchFamily="49" charset="0"/>
              </a:rPr>
              <a:t>new</a:t>
            </a:r>
            <a:r>
              <a:rPr lang="en-US" sz="1200" dirty="0">
                <a:latin typeface="Menlo" panose="020B0609030804020204" pitchFamily="49" charset="0"/>
              </a:rPr>
              <a:t> FileInputStream(</a:t>
            </a:r>
            <a:r>
              <a:rPr lang="en-US" sz="1200" dirty="0">
                <a:solidFill>
                  <a:srgbClr val="3933FF"/>
                </a:solidFill>
                <a:latin typeface="Menlo" panose="020B0609030804020204" pitchFamily="49" charset="0"/>
              </a:rPr>
              <a:t>"emp.oson"</a:t>
            </a:r>
            <a:r>
              <a:rPr lang="en-US" sz="1200" dirty="0">
                <a:latin typeface="Menlo" panose="020B0609030804020204" pitchFamily="49" charset="0"/>
              </a:rPr>
              <a:t>);</a:t>
            </a:r>
          </a:p>
          <a:p>
            <a:r>
              <a:rPr lang="en-US" sz="1200" dirty="0">
                <a:latin typeface="Menlo" panose="020B0609030804020204" pitchFamily="49" charset="0"/>
              </a:rPr>
              <a:t>    OracleJsonParser </a:t>
            </a:r>
            <a:r>
              <a:rPr lang="en-US" sz="1200" dirty="0">
                <a:solidFill>
                  <a:srgbClr val="7E504F"/>
                </a:solidFill>
                <a:latin typeface="Menlo" panose="020B0609030804020204" pitchFamily="49" charset="0"/>
              </a:rPr>
              <a:t>parser</a:t>
            </a:r>
            <a:r>
              <a:rPr lang="en-US" sz="1200" dirty="0">
                <a:latin typeface="Menlo" panose="020B0609030804020204" pitchFamily="49" charset="0"/>
              </a:rPr>
              <a:t> = </a:t>
            </a:r>
            <a:r>
              <a:rPr lang="en-US" sz="1200" dirty="0">
                <a:solidFill>
                  <a:srgbClr val="7E504F"/>
                </a:solidFill>
                <a:latin typeface="Menlo" panose="020B0609030804020204" pitchFamily="49" charset="0"/>
              </a:rPr>
              <a:t>factory</a:t>
            </a:r>
            <a:r>
              <a:rPr lang="en-US" sz="1200" dirty="0">
                <a:latin typeface="Menlo" panose="020B0609030804020204" pitchFamily="49" charset="0"/>
              </a:rPr>
              <a:t>.createJsonBinaryParser(</a:t>
            </a:r>
            <a:r>
              <a:rPr lang="en-US" sz="1200" dirty="0">
                <a:solidFill>
                  <a:srgbClr val="7E504F"/>
                </a:solidFill>
                <a:latin typeface="Menlo" panose="020B0609030804020204" pitchFamily="49" charset="0"/>
              </a:rPr>
              <a:t>in</a:t>
            </a:r>
            <a:r>
              <a:rPr lang="en-US" sz="1200" dirty="0">
                <a:latin typeface="Menlo" panose="020B0609030804020204" pitchFamily="49" charset="0"/>
              </a:rPr>
              <a:t>);</a:t>
            </a:r>
          </a:p>
          <a:p>
            <a:r>
              <a:rPr lang="en-US" sz="1200" dirty="0">
                <a:latin typeface="Menlo" panose="020B0609030804020204" pitchFamily="49" charset="0"/>
              </a:rPr>
              <a:t>    </a:t>
            </a:r>
            <a:r>
              <a:rPr lang="en-US" sz="1200" b="1" dirty="0">
                <a:solidFill>
                  <a:srgbClr val="931A68"/>
                </a:solidFill>
                <a:latin typeface="Menlo" panose="020B0609030804020204" pitchFamily="49" charset="0"/>
              </a:rPr>
              <a:t>while</a:t>
            </a:r>
            <a:r>
              <a:rPr lang="en-US" sz="1200" dirty="0">
                <a:latin typeface="Menlo" panose="020B0609030804020204" pitchFamily="49" charset="0"/>
              </a:rPr>
              <a:t> (</a:t>
            </a:r>
            <a:r>
              <a:rPr lang="en-US" sz="1200" dirty="0">
                <a:solidFill>
                  <a:srgbClr val="7E504F"/>
                </a:solidFill>
                <a:latin typeface="Menlo" panose="020B0609030804020204" pitchFamily="49" charset="0"/>
              </a:rPr>
              <a:t>parser</a:t>
            </a:r>
            <a:r>
              <a:rPr lang="en-US" sz="1200" dirty="0">
                <a:latin typeface="Menlo" panose="020B0609030804020204" pitchFamily="49" charset="0"/>
              </a:rPr>
              <a:t>.hasNext()) {</a:t>
            </a:r>
          </a:p>
          <a:p>
            <a:r>
              <a:rPr lang="en-US" sz="1200" dirty="0">
                <a:latin typeface="Menlo" panose="020B0609030804020204" pitchFamily="49" charset="0"/>
              </a:rPr>
              <a:t>      </a:t>
            </a:r>
            <a:r>
              <a:rPr lang="en-US" sz="1200" b="1" dirty="0">
                <a:solidFill>
                  <a:srgbClr val="931A68"/>
                </a:solidFill>
                <a:latin typeface="Menlo" panose="020B0609030804020204" pitchFamily="49" charset="0"/>
              </a:rPr>
              <a:t>switch</a:t>
            </a:r>
            <a:r>
              <a:rPr lang="en-US" sz="1200" dirty="0">
                <a:latin typeface="Menlo" panose="020B0609030804020204" pitchFamily="49" charset="0"/>
              </a:rPr>
              <a:t> (</a:t>
            </a:r>
            <a:r>
              <a:rPr lang="en-US" sz="1200" dirty="0">
                <a:solidFill>
                  <a:srgbClr val="7E504F"/>
                </a:solidFill>
                <a:latin typeface="Menlo" panose="020B0609030804020204" pitchFamily="49" charset="0"/>
              </a:rPr>
              <a:t>parser</a:t>
            </a:r>
            <a:r>
              <a:rPr lang="en-US" sz="1200" dirty="0">
                <a:latin typeface="Menlo" panose="020B0609030804020204" pitchFamily="49" charset="0"/>
              </a:rPr>
              <a:t>.next()) {</a:t>
            </a:r>
          </a:p>
          <a:p>
            <a:r>
              <a:rPr lang="en-US" sz="1200" b="1" dirty="0">
                <a:solidFill>
                  <a:srgbClr val="931A68"/>
                </a:solidFill>
                <a:latin typeface="Menlo" panose="020B0609030804020204" pitchFamily="49" charset="0"/>
              </a:rPr>
              <a:t>      case</a:t>
            </a:r>
            <a:r>
              <a:rPr lang="en-US" sz="1200" dirty="0">
                <a:solidFill>
                  <a:srgbClr val="000000"/>
                </a:solidFill>
                <a:latin typeface="Menlo" panose="020B0609030804020204" pitchFamily="49" charset="0"/>
              </a:rPr>
              <a:t> </a:t>
            </a:r>
            <a:r>
              <a:rPr lang="en-US" sz="1200" b="1" i="1" dirty="0">
                <a:solidFill>
                  <a:srgbClr val="0326CC"/>
                </a:solidFill>
                <a:latin typeface="Menlo" panose="020B0609030804020204" pitchFamily="49" charset="0"/>
              </a:rPr>
              <a:t>START_OBJECT</a:t>
            </a:r>
            <a:r>
              <a:rPr lang="en-US" sz="1200" dirty="0">
                <a:solidFill>
                  <a:srgbClr val="000000"/>
                </a:solidFill>
                <a:latin typeface="Menlo" panose="020B0609030804020204" pitchFamily="49" charset="0"/>
              </a:rPr>
              <a:t>:</a:t>
            </a:r>
            <a:endParaRPr lang="en-US" sz="1200" dirty="0">
              <a:solidFill>
                <a:srgbClr val="0326CC"/>
              </a:solidFill>
              <a:latin typeface="Menlo" panose="020B0609030804020204" pitchFamily="49" charset="0"/>
            </a:endParaRPr>
          </a:p>
          <a:p>
            <a:r>
              <a:rPr lang="en-US" sz="1200" dirty="0">
                <a:latin typeface="Menlo" panose="020B0609030804020204" pitchFamily="49" charset="0"/>
              </a:rPr>
              <a:t>         System.</a:t>
            </a:r>
            <a:r>
              <a:rPr lang="en-US" sz="1200" b="1" i="1" dirty="0">
                <a:solidFill>
                  <a:srgbClr val="0326CC"/>
                </a:solidFill>
                <a:latin typeface="Menlo" panose="020B0609030804020204" pitchFamily="49" charset="0"/>
              </a:rPr>
              <a:t>out</a:t>
            </a:r>
            <a:r>
              <a:rPr lang="en-US" sz="1200" dirty="0">
                <a:latin typeface="Menlo" panose="020B0609030804020204" pitchFamily="49" charset="0"/>
              </a:rPr>
              <a:t>.println(</a:t>
            </a:r>
            <a:r>
              <a:rPr lang="en-US" sz="1200" dirty="0">
                <a:solidFill>
                  <a:srgbClr val="3933FF"/>
                </a:solidFill>
                <a:latin typeface="Menlo" panose="020B0609030804020204" pitchFamily="49" charset="0"/>
              </a:rPr>
              <a:t>"Start object."</a:t>
            </a:r>
            <a:r>
              <a:rPr lang="en-US" sz="1200" dirty="0">
                <a:latin typeface="Menlo" panose="020B0609030804020204" pitchFamily="49" charset="0"/>
              </a:rPr>
              <a:t>);</a:t>
            </a:r>
          </a:p>
          <a:p>
            <a:r>
              <a:rPr lang="en-US" sz="1200" b="1" dirty="0">
                <a:solidFill>
                  <a:srgbClr val="931A68"/>
                </a:solidFill>
                <a:latin typeface="Menlo" panose="020B0609030804020204" pitchFamily="49" charset="0"/>
              </a:rPr>
              <a:t>         break</a:t>
            </a:r>
            <a:r>
              <a:rPr lang="en-US" sz="1200" dirty="0">
                <a:latin typeface="Menlo" panose="020B0609030804020204" pitchFamily="49" charset="0"/>
              </a:rPr>
              <a:t>;</a:t>
            </a:r>
          </a:p>
          <a:p>
            <a:r>
              <a:rPr lang="en-US" sz="1200" b="1" dirty="0">
                <a:solidFill>
                  <a:srgbClr val="931A68"/>
                </a:solidFill>
                <a:latin typeface="Menlo" panose="020B0609030804020204" pitchFamily="49" charset="0"/>
              </a:rPr>
              <a:t>      case</a:t>
            </a:r>
            <a:r>
              <a:rPr lang="en-US" sz="1200" dirty="0">
                <a:solidFill>
                  <a:srgbClr val="000000"/>
                </a:solidFill>
                <a:latin typeface="Menlo" panose="020B0609030804020204" pitchFamily="49" charset="0"/>
              </a:rPr>
              <a:t> </a:t>
            </a:r>
            <a:r>
              <a:rPr lang="en-US" sz="1200" b="1" i="1" dirty="0">
                <a:solidFill>
                  <a:srgbClr val="0326CC"/>
                </a:solidFill>
                <a:latin typeface="Menlo" panose="020B0609030804020204" pitchFamily="49" charset="0"/>
              </a:rPr>
              <a:t>END_OBJECT</a:t>
            </a:r>
            <a:r>
              <a:rPr lang="en-US" sz="1200" dirty="0">
                <a:solidFill>
                  <a:srgbClr val="000000"/>
                </a:solidFill>
                <a:latin typeface="Menlo" panose="020B0609030804020204" pitchFamily="49" charset="0"/>
              </a:rPr>
              <a:t>:</a:t>
            </a:r>
            <a:endParaRPr lang="en-US" sz="1200" dirty="0">
              <a:solidFill>
                <a:srgbClr val="0326CC"/>
              </a:solidFill>
              <a:latin typeface="Menlo" panose="020B0609030804020204" pitchFamily="49" charset="0"/>
            </a:endParaRPr>
          </a:p>
          <a:p>
            <a:r>
              <a:rPr lang="en-US" sz="1200" dirty="0">
                <a:latin typeface="Menlo" panose="020B0609030804020204" pitchFamily="49" charset="0"/>
              </a:rPr>
              <a:t>         System.</a:t>
            </a:r>
            <a:r>
              <a:rPr lang="en-US" sz="1200" b="1" i="1" dirty="0">
                <a:solidFill>
                  <a:srgbClr val="0326CC"/>
                </a:solidFill>
                <a:latin typeface="Menlo" panose="020B0609030804020204" pitchFamily="49" charset="0"/>
              </a:rPr>
              <a:t>out</a:t>
            </a:r>
            <a:r>
              <a:rPr lang="en-US" sz="1200" dirty="0">
                <a:latin typeface="Menlo" panose="020B0609030804020204" pitchFamily="49" charset="0"/>
              </a:rPr>
              <a:t>.println(</a:t>
            </a:r>
            <a:r>
              <a:rPr lang="en-US" sz="1200" dirty="0">
                <a:solidFill>
                  <a:srgbClr val="3933FF"/>
                </a:solidFill>
                <a:latin typeface="Menlo" panose="020B0609030804020204" pitchFamily="49" charset="0"/>
              </a:rPr>
              <a:t>"End object."</a:t>
            </a:r>
            <a:r>
              <a:rPr lang="en-US" sz="1200" dirty="0">
                <a:latin typeface="Menlo" panose="020B0609030804020204" pitchFamily="49" charset="0"/>
              </a:rPr>
              <a:t>);</a:t>
            </a:r>
          </a:p>
          <a:p>
            <a:r>
              <a:rPr lang="en-US" sz="1200" b="1" dirty="0">
                <a:solidFill>
                  <a:srgbClr val="931A68"/>
                </a:solidFill>
                <a:latin typeface="Menlo" panose="020B0609030804020204" pitchFamily="49" charset="0"/>
              </a:rPr>
              <a:t>         </a:t>
            </a:r>
            <a:r>
              <a:rPr lang="en-US" sz="1200" b="1" dirty="0">
                <a:solidFill>
                  <a:srgbClr val="872865"/>
                </a:solidFill>
                <a:latin typeface="Menlo" panose="020B0609030804020204" pitchFamily="49" charset="0"/>
              </a:rPr>
              <a:t>break</a:t>
            </a:r>
            <a:r>
              <a:rPr lang="en-US" sz="1200" dirty="0">
                <a:latin typeface="Menlo" panose="020B0609030804020204" pitchFamily="49" charset="0"/>
              </a:rPr>
              <a:t>;</a:t>
            </a:r>
          </a:p>
          <a:p>
            <a:r>
              <a:rPr lang="en-US" sz="1200" b="1" dirty="0">
                <a:solidFill>
                  <a:srgbClr val="931A68"/>
                </a:solidFill>
                <a:latin typeface="Menlo" panose="020B0609030804020204" pitchFamily="49" charset="0"/>
              </a:rPr>
              <a:t>      case</a:t>
            </a:r>
            <a:r>
              <a:rPr lang="en-US" sz="1200" dirty="0">
                <a:solidFill>
                  <a:srgbClr val="000000"/>
                </a:solidFill>
                <a:latin typeface="Menlo" panose="020B0609030804020204" pitchFamily="49" charset="0"/>
              </a:rPr>
              <a:t> </a:t>
            </a:r>
            <a:r>
              <a:rPr lang="en-US" sz="1200" b="1" i="1" dirty="0">
                <a:solidFill>
                  <a:srgbClr val="0326CC"/>
                </a:solidFill>
                <a:latin typeface="Menlo" panose="020B0609030804020204" pitchFamily="49" charset="0"/>
              </a:rPr>
              <a:t>KEY_NAME</a:t>
            </a:r>
            <a:r>
              <a:rPr lang="en-US" sz="1200" dirty="0">
                <a:solidFill>
                  <a:srgbClr val="000000"/>
                </a:solidFill>
                <a:latin typeface="Menlo" panose="020B0609030804020204" pitchFamily="49" charset="0"/>
              </a:rPr>
              <a:t>:</a:t>
            </a:r>
            <a:endParaRPr lang="en-US" sz="1200" dirty="0">
              <a:solidFill>
                <a:srgbClr val="0326CC"/>
              </a:solidFill>
              <a:latin typeface="Menlo" panose="020B0609030804020204" pitchFamily="49" charset="0"/>
            </a:endParaRPr>
          </a:p>
          <a:p>
            <a:r>
              <a:rPr lang="en-US" sz="1200" dirty="0">
                <a:latin typeface="Menlo" panose="020B0609030804020204" pitchFamily="49" charset="0"/>
              </a:rPr>
              <a:t>         System.</a:t>
            </a:r>
            <a:r>
              <a:rPr lang="en-US" sz="1200" b="1" i="1" dirty="0">
                <a:solidFill>
                  <a:srgbClr val="0326CC"/>
                </a:solidFill>
                <a:latin typeface="Menlo" panose="020B0609030804020204" pitchFamily="49" charset="0"/>
              </a:rPr>
              <a:t>out</a:t>
            </a:r>
            <a:r>
              <a:rPr lang="en-US" sz="1200" dirty="0">
                <a:latin typeface="Menlo" panose="020B0609030804020204" pitchFamily="49" charset="0"/>
              </a:rPr>
              <a:t>.println(</a:t>
            </a:r>
            <a:r>
              <a:rPr lang="en-US" sz="1200" dirty="0">
                <a:solidFill>
                  <a:srgbClr val="3933FF"/>
                </a:solidFill>
                <a:latin typeface="Menlo" panose="020B0609030804020204" pitchFamily="49" charset="0"/>
              </a:rPr>
              <a:t>"Key: "</a:t>
            </a:r>
            <a:r>
              <a:rPr lang="en-US" sz="1200" dirty="0">
                <a:latin typeface="Menlo" panose="020B0609030804020204" pitchFamily="49" charset="0"/>
              </a:rPr>
              <a:t> + </a:t>
            </a:r>
            <a:r>
              <a:rPr lang="en-US" sz="1200" dirty="0">
                <a:solidFill>
                  <a:srgbClr val="7E504F"/>
                </a:solidFill>
                <a:latin typeface="Menlo" panose="020B0609030804020204" pitchFamily="49" charset="0"/>
              </a:rPr>
              <a:t>parser</a:t>
            </a:r>
            <a:r>
              <a:rPr lang="en-US" sz="1200" dirty="0">
                <a:latin typeface="Menlo" panose="020B0609030804020204" pitchFamily="49" charset="0"/>
              </a:rPr>
              <a:t>.getString());</a:t>
            </a:r>
          </a:p>
          <a:p>
            <a:r>
              <a:rPr lang="en-US" sz="1200" b="1" dirty="0">
                <a:solidFill>
                  <a:srgbClr val="931A68"/>
                </a:solidFill>
                <a:latin typeface="Menlo" panose="020B0609030804020204" pitchFamily="49" charset="0"/>
              </a:rPr>
              <a:t>         break</a:t>
            </a:r>
            <a:r>
              <a:rPr lang="en-US" sz="1200" dirty="0">
                <a:latin typeface="Menlo" panose="020B0609030804020204" pitchFamily="49" charset="0"/>
              </a:rPr>
              <a:t>;</a:t>
            </a:r>
          </a:p>
          <a:p>
            <a:r>
              <a:rPr lang="en-US" sz="1200" b="1" dirty="0">
                <a:solidFill>
                  <a:srgbClr val="931A68"/>
                </a:solidFill>
                <a:latin typeface="Menlo" panose="020B0609030804020204" pitchFamily="49" charset="0"/>
              </a:rPr>
              <a:t>      case</a:t>
            </a:r>
            <a:r>
              <a:rPr lang="en-US" sz="1200" dirty="0">
                <a:solidFill>
                  <a:srgbClr val="000000"/>
                </a:solidFill>
                <a:latin typeface="Menlo" panose="020B0609030804020204" pitchFamily="49" charset="0"/>
              </a:rPr>
              <a:t> </a:t>
            </a:r>
            <a:r>
              <a:rPr lang="en-US" sz="1200" b="1" i="1" dirty="0">
                <a:solidFill>
                  <a:srgbClr val="0326CC"/>
                </a:solidFill>
                <a:latin typeface="Menlo" panose="020B0609030804020204" pitchFamily="49" charset="0"/>
              </a:rPr>
              <a:t>VALUE_DECIMAL</a:t>
            </a:r>
            <a:r>
              <a:rPr lang="en-US" sz="1200" dirty="0">
                <a:solidFill>
                  <a:srgbClr val="000000"/>
                </a:solidFill>
                <a:latin typeface="Menlo" panose="020B0609030804020204" pitchFamily="49" charset="0"/>
              </a:rPr>
              <a:t>:</a:t>
            </a:r>
            <a:endParaRPr lang="en-US" sz="1200" dirty="0">
              <a:solidFill>
                <a:srgbClr val="0326CC"/>
              </a:solidFill>
              <a:latin typeface="Menlo" panose="020B0609030804020204" pitchFamily="49" charset="0"/>
            </a:endParaRPr>
          </a:p>
          <a:p>
            <a:r>
              <a:rPr lang="en-US" sz="1200" dirty="0">
                <a:latin typeface="Menlo" panose="020B0609030804020204" pitchFamily="49" charset="0"/>
              </a:rPr>
              <a:t>         System.</a:t>
            </a:r>
            <a:r>
              <a:rPr lang="en-US" sz="1200" b="1" i="1" dirty="0">
                <a:solidFill>
                  <a:srgbClr val="0326CC"/>
                </a:solidFill>
                <a:latin typeface="Menlo" panose="020B0609030804020204" pitchFamily="49" charset="0"/>
              </a:rPr>
              <a:t>out</a:t>
            </a:r>
            <a:r>
              <a:rPr lang="en-US" sz="1200" dirty="0">
                <a:latin typeface="Menlo" panose="020B0609030804020204" pitchFamily="49" charset="0"/>
              </a:rPr>
              <a:t>.println(</a:t>
            </a:r>
            <a:r>
              <a:rPr lang="en-US" sz="1200" dirty="0">
                <a:solidFill>
                  <a:srgbClr val="3933FF"/>
                </a:solidFill>
                <a:latin typeface="Menlo" panose="020B0609030804020204" pitchFamily="49" charset="0"/>
              </a:rPr>
              <a:t>"</a:t>
            </a:r>
            <a:r>
              <a:rPr lang="en-US" sz="1200" dirty="0">
                <a:solidFill>
                  <a:srgbClr val="312EFF"/>
                </a:solidFill>
                <a:latin typeface="Menlo" panose="020B0609030804020204" pitchFamily="49" charset="0"/>
              </a:rPr>
              <a:t>Number</a:t>
            </a:r>
            <a:r>
              <a:rPr lang="en-US" sz="1200" dirty="0">
                <a:solidFill>
                  <a:srgbClr val="3933FF"/>
                </a:solidFill>
                <a:latin typeface="Menlo" panose="020B0609030804020204" pitchFamily="49" charset="0"/>
              </a:rPr>
              <a:t>: "</a:t>
            </a:r>
            <a:r>
              <a:rPr lang="en-US" sz="1200" dirty="0">
                <a:latin typeface="Menlo" panose="020B0609030804020204" pitchFamily="49" charset="0"/>
              </a:rPr>
              <a:t> + </a:t>
            </a:r>
            <a:r>
              <a:rPr lang="en-US" sz="1200" dirty="0">
                <a:solidFill>
                  <a:srgbClr val="7E504F"/>
                </a:solidFill>
                <a:latin typeface="Menlo" panose="020B0609030804020204" pitchFamily="49" charset="0"/>
              </a:rPr>
              <a:t>parser</a:t>
            </a:r>
            <a:r>
              <a:rPr lang="en-US" sz="1200" dirty="0">
                <a:latin typeface="Menlo" panose="020B0609030804020204" pitchFamily="49" charset="0"/>
              </a:rPr>
              <a:t>.getInt());</a:t>
            </a:r>
          </a:p>
          <a:p>
            <a:r>
              <a:rPr lang="en-US" sz="1200" b="1" dirty="0">
                <a:solidFill>
                  <a:srgbClr val="931A68"/>
                </a:solidFill>
                <a:latin typeface="Menlo" panose="020B0609030804020204" pitchFamily="49" charset="0"/>
              </a:rPr>
              <a:t>         break</a:t>
            </a:r>
            <a:r>
              <a:rPr lang="en-US" sz="1200" dirty="0">
                <a:latin typeface="Menlo" panose="020B0609030804020204" pitchFamily="49" charset="0"/>
              </a:rPr>
              <a:t>;</a:t>
            </a:r>
          </a:p>
          <a:p>
            <a:r>
              <a:rPr lang="en-US" sz="1200" b="1" dirty="0">
                <a:solidFill>
                  <a:srgbClr val="931A68"/>
                </a:solidFill>
                <a:latin typeface="Menlo" panose="020B0609030804020204" pitchFamily="49" charset="0"/>
              </a:rPr>
              <a:t>      case</a:t>
            </a:r>
            <a:r>
              <a:rPr lang="en-US" sz="1200" dirty="0">
                <a:solidFill>
                  <a:srgbClr val="000000"/>
                </a:solidFill>
                <a:latin typeface="Menlo" panose="020B0609030804020204" pitchFamily="49" charset="0"/>
              </a:rPr>
              <a:t> </a:t>
            </a:r>
            <a:r>
              <a:rPr lang="en-US" sz="1200" b="1" i="1" dirty="0">
                <a:solidFill>
                  <a:srgbClr val="0326CC"/>
                </a:solidFill>
                <a:latin typeface="Menlo" panose="020B0609030804020204" pitchFamily="49" charset="0"/>
              </a:rPr>
              <a:t>VALUE_STRING</a:t>
            </a:r>
            <a:r>
              <a:rPr lang="en-US" sz="1200" dirty="0">
                <a:solidFill>
                  <a:srgbClr val="000000"/>
                </a:solidFill>
                <a:latin typeface="Menlo" panose="020B0609030804020204" pitchFamily="49" charset="0"/>
              </a:rPr>
              <a:t>:</a:t>
            </a:r>
            <a:endParaRPr lang="en-US" sz="1200" dirty="0">
              <a:solidFill>
                <a:srgbClr val="0326CC"/>
              </a:solidFill>
              <a:latin typeface="Menlo" panose="020B0609030804020204" pitchFamily="49" charset="0"/>
            </a:endParaRPr>
          </a:p>
          <a:p>
            <a:r>
              <a:rPr lang="en-US" sz="1200" dirty="0">
                <a:latin typeface="Menlo" panose="020B0609030804020204" pitchFamily="49" charset="0"/>
              </a:rPr>
              <a:t>         System.</a:t>
            </a:r>
            <a:r>
              <a:rPr lang="en-US" sz="1200" b="1" i="1" dirty="0">
                <a:solidFill>
                  <a:srgbClr val="0326CC"/>
                </a:solidFill>
                <a:latin typeface="Menlo" panose="020B0609030804020204" pitchFamily="49" charset="0"/>
              </a:rPr>
              <a:t>out</a:t>
            </a:r>
            <a:r>
              <a:rPr lang="en-US" sz="1200" dirty="0">
                <a:latin typeface="Menlo" panose="020B0609030804020204" pitchFamily="49" charset="0"/>
              </a:rPr>
              <a:t>.println(</a:t>
            </a:r>
            <a:r>
              <a:rPr lang="en-US" sz="1200" dirty="0">
                <a:solidFill>
                  <a:srgbClr val="3933FF"/>
                </a:solidFill>
                <a:latin typeface="Menlo" panose="020B0609030804020204" pitchFamily="49" charset="0"/>
              </a:rPr>
              <a:t>"String: "</a:t>
            </a:r>
            <a:r>
              <a:rPr lang="en-US" sz="1200" dirty="0">
                <a:latin typeface="Menlo" panose="020B0609030804020204" pitchFamily="49" charset="0"/>
              </a:rPr>
              <a:t> + </a:t>
            </a:r>
            <a:r>
              <a:rPr lang="en-US" sz="1200" dirty="0">
                <a:solidFill>
                  <a:srgbClr val="7E504F"/>
                </a:solidFill>
                <a:latin typeface="Menlo" panose="020B0609030804020204" pitchFamily="49" charset="0"/>
              </a:rPr>
              <a:t>parser</a:t>
            </a:r>
            <a:r>
              <a:rPr lang="en-US" sz="1200" dirty="0">
                <a:latin typeface="Menlo" panose="020B0609030804020204" pitchFamily="49" charset="0"/>
              </a:rPr>
              <a:t>.getString());</a:t>
            </a:r>
          </a:p>
          <a:p>
            <a:r>
              <a:rPr lang="en-US" sz="1200" b="1" dirty="0">
                <a:solidFill>
                  <a:srgbClr val="931A68"/>
                </a:solidFill>
                <a:latin typeface="Menlo" panose="020B0609030804020204" pitchFamily="49" charset="0"/>
              </a:rPr>
              <a:t>         break</a:t>
            </a:r>
            <a:r>
              <a:rPr lang="en-US" sz="1200" dirty="0">
                <a:latin typeface="Menlo" panose="020B0609030804020204" pitchFamily="49" charset="0"/>
              </a:rPr>
              <a:t>;</a:t>
            </a:r>
          </a:p>
          <a:p>
            <a:r>
              <a:rPr lang="en-US" sz="1200" b="1" dirty="0">
                <a:solidFill>
                  <a:srgbClr val="931A68"/>
                </a:solidFill>
                <a:latin typeface="Menlo" panose="020B0609030804020204" pitchFamily="49" charset="0"/>
              </a:rPr>
              <a:t>      case</a:t>
            </a:r>
            <a:r>
              <a:rPr lang="en-US" sz="1200" dirty="0">
                <a:solidFill>
                  <a:srgbClr val="000000"/>
                </a:solidFill>
                <a:latin typeface="Menlo" panose="020B0609030804020204" pitchFamily="49" charset="0"/>
              </a:rPr>
              <a:t> </a:t>
            </a:r>
            <a:r>
              <a:rPr lang="en-US" sz="1200" b="1" i="1" dirty="0">
                <a:solidFill>
                  <a:srgbClr val="0326CC"/>
                </a:solidFill>
                <a:latin typeface="Menlo" panose="020B0609030804020204" pitchFamily="49" charset="0"/>
              </a:rPr>
              <a:t>VALUE_TIMESTAMP</a:t>
            </a:r>
            <a:r>
              <a:rPr lang="en-US" sz="1200" dirty="0">
                <a:solidFill>
                  <a:srgbClr val="000000"/>
                </a:solidFill>
                <a:latin typeface="Menlo" panose="020B0609030804020204" pitchFamily="49" charset="0"/>
              </a:rPr>
              <a:t>:</a:t>
            </a:r>
            <a:endParaRPr lang="en-US" sz="1200" dirty="0">
              <a:solidFill>
                <a:srgbClr val="0326CC"/>
              </a:solidFill>
              <a:latin typeface="Menlo" panose="020B0609030804020204" pitchFamily="49" charset="0"/>
            </a:endParaRPr>
          </a:p>
          <a:p>
            <a:r>
              <a:rPr lang="en-US" sz="1200" dirty="0">
                <a:latin typeface="Menlo" panose="020B0609030804020204" pitchFamily="49" charset="0"/>
              </a:rPr>
              <a:t>         System.</a:t>
            </a:r>
            <a:r>
              <a:rPr lang="en-US" sz="1200" b="1" i="1" dirty="0">
                <a:solidFill>
                  <a:srgbClr val="0326CC"/>
                </a:solidFill>
                <a:latin typeface="Menlo" panose="020B0609030804020204" pitchFamily="49" charset="0"/>
              </a:rPr>
              <a:t>out</a:t>
            </a:r>
            <a:r>
              <a:rPr lang="en-US" sz="1200" dirty="0">
                <a:latin typeface="Menlo" panose="020B0609030804020204" pitchFamily="49" charset="0"/>
              </a:rPr>
              <a:t>.println(</a:t>
            </a:r>
            <a:r>
              <a:rPr lang="en-US" sz="1200" dirty="0">
                <a:solidFill>
                  <a:srgbClr val="3933FF"/>
                </a:solidFill>
                <a:latin typeface="Menlo" panose="020B0609030804020204" pitchFamily="49" charset="0"/>
              </a:rPr>
              <a:t>"Timestamp: "</a:t>
            </a:r>
            <a:r>
              <a:rPr lang="en-US" sz="1200" dirty="0">
                <a:latin typeface="Menlo" panose="020B0609030804020204" pitchFamily="49" charset="0"/>
              </a:rPr>
              <a:t> + </a:t>
            </a:r>
            <a:r>
              <a:rPr lang="en-US" sz="1200" dirty="0">
                <a:solidFill>
                  <a:srgbClr val="7E504F"/>
                </a:solidFill>
                <a:latin typeface="Menlo" panose="020B0609030804020204" pitchFamily="49" charset="0"/>
              </a:rPr>
              <a:t>parser</a:t>
            </a:r>
            <a:r>
              <a:rPr lang="en-US" sz="1200" dirty="0">
                <a:latin typeface="Menlo" panose="020B0609030804020204" pitchFamily="49" charset="0"/>
              </a:rPr>
              <a:t>.getInstant());</a:t>
            </a:r>
          </a:p>
          <a:p>
            <a:r>
              <a:rPr lang="en-US" sz="1200" b="1" dirty="0">
                <a:solidFill>
                  <a:srgbClr val="931A68"/>
                </a:solidFill>
                <a:latin typeface="Menlo" panose="020B0609030804020204" pitchFamily="49" charset="0"/>
              </a:rPr>
              <a:t>         break</a:t>
            </a:r>
            <a:r>
              <a:rPr lang="en-US" sz="1200" dirty="0">
                <a:latin typeface="Menlo" panose="020B0609030804020204" pitchFamily="49" charset="0"/>
              </a:rPr>
              <a:t>;</a:t>
            </a:r>
          </a:p>
          <a:p>
            <a:r>
              <a:rPr lang="en-US" sz="1200" dirty="0">
                <a:latin typeface="Menlo" panose="020B0609030804020204" pitchFamily="49" charset="0"/>
              </a:rPr>
              <a:t>      }</a:t>
            </a:r>
          </a:p>
          <a:p>
            <a:r>
              <a:rPr lang="en-US" sz="1200" dirty="0">
                <a:latin typeface="Menlo" panose="020B0609030804020204" pitchFamily="49" charset="0"/>
              </a:rPr>
              <a:t>    }</a:t>
            </a:r>
          </a:p>
        </p:txBody>
      </p:sp>
      <p:sp>
        <p:nvSpPr>
          <p:cNvPr id="7" name="Rectangle 6">
            <a:extLst>
              <a:ext uri="{FF2B5EF4-FFF2-40B4-BE49-F238E27FC236}">
                <a16:creationId xmlns:a16="http://schemas.microsoft.com/office/drawing/2014/main" id="{5BF369AA-F626-5F44-86CD-75751945C976}"/>
              </a:ext>
            </a:extLst>
          </p:cNvPr>
          <p:cNvSpPr/>
          <p:nvPr/>
        </p:nvSpPr>
        <p:spPr>
          <a:xfrm>
            <a:off x="7599525" y="2521059"/>
            <a:ext cx="4870062" cy="1815882"/>
          </a:xfrm>
          <a:prstGeom prst="rect">
            <a:avLst/>
          </a:prstGeom>
        </p:spPr>
        <p:txBody>
          <a:bodyPr wrap="square">
            <a:spAutoFit/>
          </a:bodyPr>
          <a:lstStyle/>
          <a:p>
            <a:r>
              <a:rPr lang="en-US" sz="1400" dirty="0">
                <a:latin typeface="Menlo" panose="020B0609030804020204" pitchFamily="49" charset="0"/>
              </a:rPr>
              <a:t>Start object.</a:t>
            </a:r>
          </a:p>
          <a:p>
            <a:r>
              <a:rPr lang="en-US" sz="1400" dirty="0">
                <a:latin typeface="Menlo" panose="020B0609030804020204" pitchFamily="49" charset="0"/>
              </a:rPr>
              <a:t>Key: name</a:t>
            </a:r>
          </a:p>
          <a:p>
            <a:r>
              <a:rPr lang="en-US" sz="1400" dirty="0">
                <a:latin typeface="Menlo" panose="020B0609030804020204" pitchFamily="49" charset="0"/>
              </a:rPr>
              <a:t>String: smith</a:t>
            </a:r>
          </a:p>
          <a:p>
            <a:r>
              <a:rPr lang="en-US" sz="1400" dirty="0">
                <a:latin typeface="Menlo" panose="020B0609030804020204" pitchFamily="49" charset="0"/>
              </a:rPr>
              <a:t>Key: salary</a:t>
            </a:r>
          </a:p>
          <a:p>
            <a:r>
              <a:rPr lang="en-US" sz="1400" dirty="0">
                <a:latin typeface="Menlo" panose="020B0609030804020204" pitchFamily="49" charset="0"/>
              </a:rPr>
              <a:t>Number: 40000</a:t>
            </a:r>
          </a:p>
          <a:p>
            <a:r>
              <a:rPr lang="en-US" sz="1400" dirty="0">
                <a:latin typeface="Menlo" panose="020B0609030804020204" pitchFamily="49" charset="0"/>
              </a:rPr>
              <a:t>Key: created</a:t>
            </a:r>
          </a:p>
          <a:p>
            <a:r>
              <a:rPr lang="en-US" sz="1400" dirty="0">
                <a:latin typeface="Menlo" panose="020B0609030804020204" pitchFamily="49" charset="0"/>
              </a:rPr>
              <a:t>Timestamp: 2019-01-21T21:53:39.833976Z</a:t>
            </a:r>
          </a:p>
          <a:p>
            <a:r>
              <a:rPr lang="en-US" sz="1400" dirty="0">
                <a:latin typeface="Menlo" panose="020B0609030804020204" pitchFamily="49" charset="0"/>
              </a:rPr>
              <a:t>End object.</a:t>
            </a:r>
          </a:p>
        </p:txBody>
      </p:sp>
      <p:cxnSp>
        <p:nvCxnSpPr>
          <p:cNvPr id="8" name="Straight Connector 7">
            <a:extLst>
              <a:ext uri="{FF2B5EF4-FFF2-40B4-BE49-F238E27FC236}">
                <a16:creationId xmlns:a16="http://schemas.microsoft.com/office/drawing/2014/main" id="{0A96B7CA-B927-0742-8903-58B075E48F28}"/>
              </a:ext>
            </a:extLst>
          </p:cNvPr>
          <p:cNvCxnSpPr/>
          <p:nvPr/>
        </p:nvCxnSpPr>
        <p:spPr>
          <a:xfrm>
            <a:off x="7204694" y="774491"/>
            <a:ext cx="0" cy="5447645"/>
          </a:xfrm>
          <a:prstGeom prst="line">
            <a:avLst/>
          </a:prstGeom>
          <a:ln w="25400">
            <a:solidFill>
              <a:schemeClr val="tx1">
                <a:lumMod val="50000"/>
                <a:lumOff val="50000"/>
              </a:schemeClr>
            </a:solidFill>
            <a:prstDash val="sysDot"/>
          </a:ln>
        </p:spPr>
        <p:style>
          <a:lnRef idx="1">
            <a:schemeClr val="accent1"/>
          </a:lnRef>
          <a:fillRef idx="0">
            <a:schemeClr val="accent1"/>
          </a:fillRef>
          <a:effectRef idx="0">
            <a:schemeClr val="accent1"/>
          </a:effectRef>
          <a:fontRef idx="minor">
            <a:schemeClr val="tx1"/>
          </a:fontRef>
        </p:style>
      </p:cxnSp>
      <p:sp>
        <p:nvSpPr>
          <p:cNvPr id="9" name="Footer Placeholder 13">
            <a:extLst>
              <a:ext uri="{FF2B5EF4-FFF2-40B4-BE49-F238E27FC236}">
                <a16:creationId xmlns:a16="http://schemas.microsoft.com/office/drawing/2014/main" id="{B24295CC-C9FA-354D-9BFE-5E7F2932E185}"/>
              </a:ext>
            </a:extLst>
          </p:cNvPr>
          <p:cNvSpPr>
            <a:spLocks noGrp="1"/>
          </p:cNvSpPr>
          <p:nvPr>
            <p:ph type="ftr" sz="quarter" idx="11"/>
          </p:nvPr>
        </p:nvSpPr>
        <p:spPr>
          <a:xfrm>
            <a:off x="1127759" y="6423978"/>
            <a:ext cx="5745379" cy="365125"/>
          </a:xfrm>
        </p:spPr>
        <p:txBody>
          <a:bodyPr/>
          <a:lstStyle/>
          <a:p>
            <a:r>
              <a:rPr lang="en-US" dirty="0"/>
              <a:t>Copyright © 2020, Oracle and/or its affiliates  </a:t>
            </a:r>
          </a:p>
        </p:txBody>
      </p:sp>
    </p:spTree>
    <p:extLst>
      <p:ext uri="{BB962C8B-B14F-4D97-AF65-F5344CB8AC3E}">
        <p14:creationId xmlns:p14="http://schemas.microsoft.com/office/powerpoint/2010/main" val="36112780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9F1F4-674E-F84F-A230-6EB1AC33D922}"/>
              </a:ext>
            </a:extLst>
          </p:cNvPr>
          <p:cNvSpPr>
            <a:spLocks noGrp="1"/>
          </p:cNvSpPr>
          <p:nvPr>
            <p:ph type="title"/>
          </p:nvPr>
        </p:nvSpPr>
        <p:spPr/>
        <p:txBody>
          <a:bodyPr/>
          <a:lstStyle/>
          <a:p>
            <a:r>
              <a:rPr lang="en-US" dirty="0"/>
              <a:t>Outline</a:t>
            </a:r>
          </a:p>
        </p:txBody>
      </p:sp>
      <p:sp>
        <p:nvSpPr>
          <p:cNvPr id="4" name="Text Placeholder 3">
            <a:extLst>
              <a:ext uri="{FF2B5EF4-FFF2-40B4-BE49-F238E27FC236}">
                <a16:creationId xmlns:a16="http://schemas.microsoft.com/office/drawing/2014/main" id="{A20717C4-16E0-3A45-9BD3-F718A7C7690F}"/>
              </a:ext>
            </a:extLst>
          </p:cNvPr>
          <p:cNvSpPr>
            <a:spLocks noGrp="1"/>
          </p:cNvSpPr>
          <p:nvPr>
            <p:ph type="body" idx="1"/>
          </p:nvPr>
        </p:nvSpPr>
        <p:spPr>
          <a:xfrm>
            <a:off x="1371412" y="1880052"/>
            <a:ext cx="8886282" cy="395562"/>
          </a:xfrm>
        </p:spPr>
        <p:txBody>
          <a:bodyPr/>
          <a:lstStyle/>
          <a:p>
            <a:r>
              <a:rPr lang="en-US" sz="2000" dirty="0">
                <a:solidFill>
                  <a:schemeClr val="tx1">
                    <a:lumMod val="50000"/>
                    <a:lumOff val="50000"/>
                  </a:schemeClr>
                </a:solidFill>
              </a:rPr>
              <a:t>Overview of JSON type</a:t>
            </a:r>
          </a:p>
        </p:txBody>
      </p:sp>
      <p:sp>
        <p:nvSpPr>
          <p:cNvPr id="6" name="Text Placeholder 5">
            <a:extLst>
              <a:ext uri="{FF2B5EF4-FFF2-40B4-BE49-F238E27FC236}">
                <a16:creationId xmlns:a16="http://schemas.microsoft.com/office/drawing/2014/main" id="{55D92E86-4037-6C4D-9CC4-A90C584E6F55}"/>
              </a:ext>
            </a:extLst>
          </p:cNvPr>
          <p:cNvSpPr>
            <a:spLocks noGrp="1"/>
          </p:cNvSpPr>
          <p:nvPr>
            <p:ph type="body" idx="16"/>
          </p:nvPr>
        </p:nvSpPr>
        <p:spPr>
          <a:xfrm>
            <a:off x="1371412" y="2328911"/>
            <a:ext cx="5285327" cy="395562"/>
          </a:xfrm>
        </p:spPr>
        <p:txBody>
          <a:bodyPr/>
          <a:lstStyle/>
          <a:p>
            <a:r>
              <a:rPr lang="en-US" sz="2000" dirty="0">
                <a:solidFill>
                  <a:schemeClr val="tx1">
                    <a:lumMod val="50000"/>
                    <a:lumOff val="50000"/>
                  </a:schemeClr>
                </a:solidFill>
              </a:rPr>
              <a:t>The Java API for JSON in JDBC</a:t>
            </a:r>
          </a:p>
        </p:txBody>
      </p:sp>
      <p:sp>
        <p:nvSpPr>
          <p:cNvPr id="8" name="Text Placeholder 7">
            <a:extLst>
              <a:ext uri="{FF2B5EF4-FFF2-40B4-BE49-F238E27FC236}">
                <a16:creationId xmlns:a16="http://schemas.microsoft.com/office/drawing/2014/main" id="{3F96EFBE-653C-A244-97C9-094C59D6DBA7}"/>
              </a:ext>
            </a:extLst>
          </p:cNvPr>
          <p:cNvSpPr>
            <a:spLocks noGrp="1"/>
          </p:cNvSpPr>
          <p:nvPr>
            <p:ph type="body" idx="17"/>
          </p:nvPr>
        </p:nvSpPr>
        <p:spPr>
          <a:xfrm>
            <a:off x="1711379" y="2777770"/>
            <a:ext cx="5285328" cy="395562"/>
          </a:xfrm>
        </p:spPr>
        <p:txBody>
          <a:bodyPr/>
          <a:lstStyle/>
          <a:p>
            <a:r>
              <a:rPr lang="en-US" sz="2000" dirty="0">
                <a:solidFill>
                  <a:schemeClr val="tx1">
                    <a:lumMod val="50000"/>
                    <a:lumOff val="50000"/>
                  </a:schemeClr>
                </a:solidFill>
              </a:rPr>
              <a:t>Tree model</a:t>
            </a:r>
          </a:p>
        </p:txBody>
      </p:sp>
      <p:sp>
        <p:nvSpPr>
          <p:cNvPr id="10" name="Text Placeholder 9">
            <a:extLst>
              <a:ext uri="{FF2B5EF4-FFF2-40B4-BE49-F238E27FC236}">
                <a16:creationId xmlns:a16="http://schemas.microsoft.com/office/drawing/2014/main" id="{DDF47453-C68E-FE49-9E70-1A65C14C143A}"/>
              </a:ext>
            </a:extLst>
          </p:cNvPr>
          <p:cNvSpPr>
            <a:spLocks noGrp="1"/>
          </p:cNvSpPr>
          <p:nvPr>
            <p:ph type="body" idx="18"/>
          </p:nvPr>
        </p:nvSpPr>
        <p:spPr>
          <a:xfrm>
            <a:off x="1711379" y="3226629"/>
            <a:ext cx="5285328" cy="395562"/>
          </a:xfrm>
        </p:spPr>
        <p:txBody>
          <a:bodyPr/>
          <a:lstStyle/>
          <a:p>
            <a:r>
              <a:rPr lang="en-US" sz="2000" dirty="0">
                <a:solidFill>
                  <a:schemeClr val="tx1">
                    <a:lumMod val="50000"/>
                    <a:lumOff val="50000"/>
                  </a:schemeClr>
                </a:solidFill>
              </a:rPr>
              <a:t>Event model </a:t>
            </a:r>
          </a:p>
        </p:txBody>
      </p:sp>
      <p:sp>
        <p:nvSpPr>
          <p:cNvPr id="12" name="Text Placeholder 11">
            <a:extLst>
              <a:ext uri="{FF2B5EF4-FFF2-40B4-BE49-F238E27FC236}">
                <a16:creationId xmlns:a16="http://schemas.microsoft.com/office/drawing/2014/main" id="{B678F3F5-E65C-B044-AB5D-65182A24F3D8}"/>
              </a:ext>
            </a:extLst>
          </p:cNvPr>
          <p:cNvSpPr>
            <a:spLocks noGrp="1"/>
          </p:cNvSpPr>
          <p:nvPr>
            <p:ph type="body" idx="19"/>
          </p:nvPr>
        </p:nvSpPr>
        <p:spPr>
          <a:xfrm>
            <a:off x="1711379" y="3675488"/>
            <a:ext cx="5285328" cy="395562"/>
          </a:xfrm>
        </p:spPr>
        <p:txBody>
          <a:bodyPr/>
          <a:lstStyle/>
          <a:p>
            <a:r>
              <a:rPr lang="en-US" sz="2000" b="1" dirty="0"/>
              <a:t>SQL integration</a:t>
            </a:r>
          </a:p>
        </p:txBody>
      </p:sp>
      <p:sp>
        <p:nvSpPr>
          <p:cNvPr id="13" name="Slide Number Placeholder 12">
            <a:extLst>
              <a:ext uri="{FF2B5EF4-FFF2-40B4-BE49-F238E27FC236}">
                <a16:creationId xmlns:a16="http://schemas.microsoft.com/office/drawing/2014/main" id="{80FA0A6D-7271-244A-9072-740583E0B8C6}"/>
              </a:ext>
            </a:extLst>
          </p:cNvPr>
          <p:cNvSpPr>
            <a:spLocks noGrp="1"/>
          </p:cNvSpPr>
          <p:nvPr>
            <p:ph type="sldNum" sz="quarter" idx="4"/>
          </p:nvPr>
        </p:nvSpPr>
        <p:spPr/>
        <p:txBody>
          <a:bodyPr/>
          <a:lstStyle/>
          <a:p>
            <a:fld id="{345D60D9-5372-5F40-9443-0F9AE5BDC3C8}" type="slidenum">
              <a:rPr lang="en-US" smtClean="0"/>
              <a:pPr/>
              <a:t>23</a:t>
            </a:fld>
            <a:endParaRPr lang="en-US" dirty="0"/>
          </a:p>
        </p:txBody>
      </p:sp>
      <p:sp>
        <p:nvSpPr>
          <p:cNvPr id="14" name="Footer Placeholder 13">
            <a:extLst>
              <a:ext uri="{FF2B5EF4-FFF2-40B4-BE49-F238E27FC236}">
                <a16:creationId xmlns:a16="http://schemas.microsoft.com/office/drawing/2014/main" id="{6367A254-08A1-3643-941D-DFE616E2EED9}"/>
              </a:ext>
            </a:extLst>
          </p:cNvPr>
          <p:cNvSpPr>
            <a:spLocks noGrp="1"/>
          </p:cNvSpPr>
          <p:nvPr>
            <p:ph type="ftr" sz="quarter" idx="3"/>
          </p:nvPr>
        </p:nvSpPr>
        <p:spPr/>
        <p:txBody>
          <a:bodyPr/>
          <a:lstStyle/>
          <a:p>
            <a:r>
              <a:rPr lang="en-US" dirty="0"/>
              <a:t>Copyright © 2020, Oracle and/or its affiliates  </a:t>
            </a:r>
          </a:p>
        </p:txBody>
      </p:sp>
      <p:sp>
        <p:nvSpPr>
          <p:cNvPr id="16" name="Text Placeholder 7">
            <a:extLst>
              <a:ext uri="{FF2B5EF4-FFF2-40B4-BE49-F238E27FC236}">
                <a16:creationId xmlns:a16="http://schemas.microsoft.com/office/drawing/2014/main" id="{6250CB76-FDE8-5143-BD47-722C0A6CE1F8}"/>
              </a:ext>
            </a:extLst>
          </p:cNvPr>
          <p:cNvSpPr txBox="1">
            <a:spLocks/>
          </p:cNvSpPr>
          <p:nvPr/>
        </p:nvSpPr>
        <p:spPr>
          <a:xfrm>
            <a:off x="1711379" y="4124347"/>
            <a:ext cx="5285328" cy="395562"/>
          </a:xfrm>
          <a:prstGeom prst="rect">
            <a:avLst/>
          </a:prstGeom>
          <a:noFill/>
        </p:spPr>
        <p:txBody>
          <a:bodyPr vert="horz" wrap="none" lIns="0" tIns="0" rIns="0" bIns="0" rtlCol="0">
            <a:noAutofit/>
          </a:bodyPr>
          <a:lstStyle>
            <a:lvl1pPr marL="0" marR="0" indent="0" algn="l" defTabSz="914400" rtl="0" eaLnBrk="1" fontAlgn="auto" latinLnBrk="0" hangingPunct="1">
              <a:lnSpc>
                <a:spcPct val="100000"/>
              </a:lnSpc>
              <a:spcBef>
                <a:spcPts val="0"/>
              </a:spcBef>
              <a:spcAft>
                <a:spcPts val="1200"/>
              </a:spcAft>
              <a:buClrTx/>
              <a:buSzPct val="70000"/>
              <a:buFont typeface="Arial" panose="020B0604020202020204" pitchFamily="34" charset="0"/>
              <a:buNone/>
              <a:tabLst/>
              <a:defRPr sz="2400" b="0" i="0" kern="120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marR="0" indent="0" algn="l" defTabSz="914400" rtl="0" eaLnBrk="1" fontAlgn="auto" latinLnBrk="0" hangingPunct="1">
              <a:lnSpc>
                <a:spcPct val="95000"/>
              </a:lnSpc>
              <a:spcBef>
                <a:spcPts val="600"/>
              </a:spcBef>
              <a:spcAft>
                <a:spcPts val="0"/>
              </a:spcAft>
              <a:buClrTx/>
              <a:buSzPct val="100000"/>
              <a:buFont typeface="Arial" panose="020B0604020202020204" pitchFamily="34" charset="0"/>
              <a:buNone/>
              <a:tabLst/>
              <a:defRPr sz="2000" b="0" i="0" kern="1200">
                <a:solidFill>
                  <a:schemeClr val="tx1">
                    <a:tint val="75000"/>
                  </a:schemeClr>
                </a:solidFill>
                <a:latin typeface="+mn-lt"/>
                <a:ea typeface="+mn-ea"/>
                <a:cs typeface="Oracle Sans" panose="020B0503020204020204" pitchFamily="34" charset="0"/>
              </a:defRPr>
            </a:lvl2pPr>
            <a:lvl3pPr marL="914400" marR="0" indent="0" algn="l" defTabSz="914400" rtl="0" eaLnBrk="1" fontAlgn="auto" latinLnBrk="0" hangingPunct="1">
              <a:lnSpc>
                <a:spcPct val="95000"/>
              </a:lnSpc>
              <a:spcBef>
                <a:spcPts val="400"/>
              </a:spcBef>
              <a:spcAft>
                <a:spcPts val="0"/>
              </a:spcAft>
              <a:buClrTx/>
              <a:buSzPct val="120000"/>
              <a:buFont typeface="System Font Regular"/>
              <a:buNone/>
              <a:tabLst/>
              <a:defRPr sz="2000" b="0" i="0" kern="1200">
                <a:solidFill>
                  <a:schemeClr val="tx1">
                    <a:tint val="75000"/>
                  </a:schemeClr>
                </a:solidFill>
                <a:latin typeface="Oracle Sans Light" panose="020B0403020204020204" pitchFamily="34" charset="0"/>
                <a:ea typeface="+mn-ea"/>
                <a:cs typeface="Oracle Sans Light" panose="020B0403020204020204" pitchFamily="34" charset="0"/>
              </a:defRPr>
            </a:lvl3pPr>
            <a:lvl4pPr marL="1371600" marR="0" indent="0" algn="l" defTabSz="914400" rtl="0" eaLnBrk="1" fontAlgn="auto" latinLnBrk="0" hangingPunct="1">
              <a:lnSpc>
                <a:spcPct val="95000"/>
              </a:lnSpc>
              <a:spcBef>
                <a:spcPts val="400"/>
              </a:spcBef>
              <a:spcAft>
                <a:spcPts val="0"/>
              </a:spcAft>
              <a:buClrTx/>
              <a:buSzPct val="100000"/>
              <a:buFont typeface="System Font Regular"/>
              <a:buNone/>
              <a:tabLst/>
              <a:defRPr sz="2000" b="0" i="0" kern="1200">
                <a:solidFill>
                  <a:schemeClr val="tx1">
                    <a:tint val="75000"/>
                  </a:schemeClr>
                </a:solidFill>
                <a:latin typeface="Oracle Sans Light" panose="020B0403020204020204" pitchFamily="34" charset="0"/>
                <a:ea typeface="+mn-ea"/>
                <a:cs typeface="Oracle Sans Light" panose="020B0403020204020204" pitchFamily="34" charset="0"/>
              </a:defRPr>
            </a:lvl4pPr>
            <a:lvl5pPr marL="1828800" marR="0" indent="0" algn="l" defTabSz="914400" rtl="0" eaLnBrk="1" fontAlgn="auto" latinLnBrk="0" hangingPunct="1">
              <a:lnSpc>
                <a:spcPct val="95000"/>
              </a:lnSpc>
              <a:spcBef>
                <a:spcPts val="400"/>
              </a:spcBef>
              <a:spcAft>
                <a:spcPts val="0"/>
              </a:spcAft>
              <a:buClrTx/>
              <a:buSzTx/>
              <a:buFont typeface="System Font Regular"/>
              <a:buNone/>
              <a:tabLst/>
              <a:defRPr sz="2000" b="0" i="0" kern="1200">
                <a:solidFill>
                  <a:schemeClr val="tx1">
                    <a:tint val="75000"/>
                  </a:schemeClr>
                </a:solidFill>
                <a:latin typeface="Oracle Sans Light" panose="020B0403020204020204" pitchFamily="34" charset="0"/>
                <a:ea typeface="+mn-ea"/>
                <a:cs typeface="Oracle Sans Light" panose="020B0403020204020204" pitchFamily="34" charset="0"/>
              </a:defRPr>
            </a:lvl5pPr>
            <a:lvl6pPr marL="2286000" indent="0" algn="l" defTabSz="914400" rtl="0" eaLnBrk="1" latinLnBrk="0" hangingPunct="1">
              <a:lnSpc>
                <a:spcPct val="95000"/>
              </a:lnSpc>
              <a:spcBef>
                <a:spcPts val="400"/>
              </a:spcBef>
              <a:spcAft>
                <a:spcPts val="0"/>
              </a:spcAft>
              <a:buSzPct val="120000"/>
              <a:buFont typeface="System Font Regular"/>
              <a:buNone/>
              <a:defRPr sz="1600" b="0" i="0" kern="1200">
                <a:solidFill>
                  <a:schemeClr val="tx1">
                    <a:tint val="75000"/>
                  </a:schemeClr>
                </a:solidFill>
                <a:latin typeface="Oracle Sans Light" panose="020B0403020204020204" pitchFamily="34" charset="0"/>
                <a:ea typeface="+mn-ea"/>
                <a:cs typeface="Oracle Sans Light" panose="020B0403020204020204" pitchFamily="34" charset="0"/>
              </a:defRPr>
            </a:lvl6pPr>
            <a:lvl7pPr marL="2743200" indent="0" algn="l" defTabSz="914400" rtl="0" eaLnBrk="1" latinLnBrk="0" hangingPunct="1">
              <a:lnSpc>
                <a:spcPct val="95000"/>
              </a:lnSpc>
              <a:spcBef>
                <a:spcPts val="400"/>
              </a:spcBef>
              <a:spcAft>
                <a:spcPts val="0"/>
              </a:spcAft>
              <a:buFont typeface="System Font Regular"/>
              <a:buNone/>
              <a:defRPr sz="1600" b="0" i="0" kern="1200">
                <a:solidFill>
                  <a:schemeClr val="tx1">
                    <a:tint val="75000"/>
                  </a:schemeClr>
                </a:solidFill>
                <a:latin typeface="Oracle Sans Light" panose="020B0403020204020204" pitchFamily="34" charset="0"/>
                <a:ea typeface="+mn-ea"/>
                <a:cs typeface="Oracle Sans Light" panose="020B0403020204020204" pitchFamily="34" charset="0"/>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sz="2000" dirty="0"/>
              <a:t>JSR-374 JSON-P (javax.json)</a:t>
            </a:r>
          </a:p>
        </p:txBody>
      </p:sp>
      <p:sp>
        <p:nvSpPr>
          <p:cNvPr id="17" name="Text Placeholder 9">
            <a:extLst>
              <a:ext uri="{FF2B5EF4-FFF2-40B4-BE49-F238E27FC236}">
                <a16:creationId xmlns:a16="http://schemas.microsoft.com/office/drawing/2014/main" id="{A4E72713-35CC-8641-9D67-F3B69AA4CC23}"/>
              </a:ext>
            </a:extLst>
          </p:cNvPr>
          <p:cNvSpPr txBox="1">
            <a:spLocks/>
          </p:cNvSpPr>
          <p:nvPr/>
        </p:nvSpPr>
        <p:spPr>
          <a:xfrm>
            <a:off x="1711379" y="4573206"/>
            <a:ext cx="5285328" cy="395562"/>
          </a:xfrm>
          <a:prstGeom prst="rect">
            <a:avLst/>
          </a:prstGeom>
          <a:noFill/>
        </p:spPr>
        <p:txBody>
          <a:bodyPr vert="horz" wrap="none" lIns="0" tIns="0" rIns="0" bIns="0" rtlCol="0">
            <a:noAutofit/>
          </a:bodyPr>
          <a:lstStyle>
            <a:lvl1pPr marL="0" marR="0" indent="0" algn="l" defTabSz="914400" rtl="0" eaLnBrk="1" fontAlgn="auto" latinLnBrk="0" hangingPunct="1">
              <a:lnSpc>
                <a:spcPct val="100000"/>
              </a:lnSpc>
              <a:spcBef>
                <a:spcPts val="0"/>
              </a:spcBef>
              <a:spcAft>
                <a:spcPts val="1200"/>
              </a:spcAft>
              <a:buClrTx/>
              <a:buSzPct val="70000"/>
              <a:buFont typeface="Arial" panose="020B0604020202020204" pitchFamily="34" charset="0"/>
              <a:buNone/>
              <a:tabLst/>
              <a:defRPr sz="2400" b="0" i="0" kern="120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marR="0" indent="0" algn="l" defTabSz="914400" rtl="0" eaLnBrk="1" fontAlgn="auto" latinLnBrk="0" hangingPunct="1">
              <a:lnSpc>
                <a:spcPct val="95000"/>
              </a:lnSpc>
              <a:spcBef>
                <a:spcPts val="600"/>
              </a:spcBef>
              <a:spcAft>
                <a:spcPts val="0"/>
              </a:spcAft>
              <a:buClrTx/>
              <a:buSzPct val="100000"/>
              <a:buFont typeface="Arial" panose="020B0604020202020204" pitchFamily="34" charset="0"/>
              <a:buNone/>
              <a:tabLst/>
              <a:defRPr sz="2000" b="0" i="0" kern="1200">
                <a:solidFill>
                  <a:schemeClr val="tx1">
                    <a:tint val="75000"/>
                  </a:schemeClr>
                </a:solidFill>
                <a:latin typeface="+mn-lt"/>
                <a:ea typeface="+mn-ea"/>
                <a:cs typeface="Oracle Sans" panose="020B0503020204020204" pitchFamily="34" charset="0"/>
              </a:defRPr>
            </a:lvl2pPr>
            <a:lvl3pPr marL="914400" marR="0" indent="0" algn="l" defTabSz="914400" rtl="0" eaLnBrk="1" fontAlgn="auto" latinLnBrk="0" hangingPunct="1">
              <a:lnSpc>
                <a:spcPct val="95000"/>
              </a:lnSpc>
              <a:spcBef>
                <a:spcPts val="400"/>
              </a:spcBef>
              <a:spcAft>
                <a:spcPts val="0"/>
              </a:spcAft>
              <a:buClrTx/>
              <a:buSzPct val="120000"/>
              <a:buFont typeface="System Font Regular"/>
              <a:buNone/>
              <a:tabLst/>
              <a:defRPr sz="2000" b="0" i="0" kern="1200">
                <a:solidFill>
                  <a:schemeClr val="tx1">
                    <a:tint val="75000"/>
                  </a:schemeClr>
                </a:solidFill>
                <a:latin typeface="Oracle Sans Light" panose="020B0403020204020204" pitchFamily="34" charset="0"/>
                <a:ea typeface="+mn-ea"/>
                <a:cs typeface="Oracle Sans Light" panose="020B0403020204020204" pitchFamily="34" charset="0"/>
              </a:defRPr>
            </a:lvl3pPr>
            <a:lvl4pPr marL="1371600" marR="0" indent="0" algn="l" defTabSz="914400" rtl="0" eaLnBrk="1" fontAlgn="auto" latinLnBrk="0" hangingPunct="1">
              <a:lnSpc>
                <a:spcPct val="95000"/>
              </a:lnSpc>
              <a:spcBef>
                <a:spcPts val="400"/>
              </a:spcBef>
              <a:spcAft>
                <a:spcPts val="0"/>
              </a:spcAft>
              <a:buClrTx/>
              <a:buSzPct val="100000"/>
              <a:buFont typeface="System Font Regular"/>
              <a:buNone/>
              <a:tabLst/>
              <a:defRPr sz="2000" b="0" i="0" kern="1200">
                <a:solidFill>
                  <a:schemeClr val="tx1">
                    <a:tint val="75000"/>
                  </a:schemeClr>
                </a:solidFill>
                <a:latin typeface="Oracle Sans Light" panose="020B0403020204020204" pitchFamily="34" charset="0"/>
                <a:ea typeface="+mn-ea"/>
                <a:cs typeface="Oracle Sans Light" panose="020B0403020204020204" pitchFamily="34" charset="0"/>
              </a:defRPr>
            </a:lvl4pPr>
            <a:lvl5pPr marL="1828800" marR="0" indent="0" algn="l" defTabSz="914400" rtl="0" eaLnBrk="1" fontAlgn="auto" latinLnBrk="0" hangingPunct="1">
              <a:lnSpc>
                <a:spcPct val="95000"/>
              </a:lnSpc>
              <a:spcBef>
                <a:spcPts val="400"/>
              </a:spcBef>
              <a:spcAft>
                <a:spcPts val="0"/>
              </a:spcAft>
              <a:buClrTx/>
              <a:buSzTx/>
              <a:buFont typeface="System Font Regular"/>
              <a:buNone/>
              <a:tabLst/>
              <a:defRPr sz="2000" b="0" i="0" kern="1200">
                <a:solidFill>
                  <a:schemeClr val="tx1">
                    <a:tint val="75000"/>
                  </a:schemeClr>
                </a:solidFill>
                <a:latin typeface="Oracle Sans Light" panose="020B0403020204020204" pitchFamily="34" charset="0"/>
                <a:ea typeface="+mn-ea"/>
                <a:cs typeface="Oracle Sans Light" panose="020B0403020204020204" pitchFamily="34" charset="0"/>
              </a:defRPr>
            </a:lvl5pPr>
            <a:lvl6pPr marL="2286000" indent="0" algn="l" defTabSz="914400" rtl="0" eaLnBrk="1" latinLnBrk="0" hangingPunct="1">
              <a:lnSpc>
                <a:spcPct val="95000"/>
              </a:lnSpc>
              <a:spcBef>
                <a:spcPts val="400"/>
              </a:spcBef>
              <a:spcAft>
                <a:spcPts val="0"/>
              </a:spcAft>
              <a:buSzPct val="120000"/>
              <a:buFont typeface="System Font Regular"/>
              <a:buNone/>
              <a:defRPr sz="1600" b="0" i="0" kern="1200">
                <a:solidFill>
                  <a:schemeClr val="tx1">
                    <a:tint val="75000"/>
                  </a:schemeClr>
                </a:solidFill>
                <a:latin typeface="Oracle Sans Light" panose="020B0403020204020204" pitchFamily="34" charset="0"/>
                <a:ea typeface="+mn-ea"/>
                <a:cs typeface="Oracle Sans Light" panose="020B0403020204020204" pitchFamily="34" charset="0"/>
              </a:defRPr>
            </a:lvl6pPr>
            <a:lvl7pPr marL="2743200" indent="0" algn="l" defTabSz="914400" rtl="0" eaLnBrk="1" latinLnBrk="0" hangingPunct="1">
              <a:lnSpc>
                <a:spcPct val="95000"/>
              </a:lnSpc>
              <a:spcBef>
                <a:spcPts val="400"/>
              </a:spcBef>
              <a:spcAft>
                <a:spcPts val="0"/>
              </a:spcAft>
              <a:buFont typeface="System Font Regular"/>
              <a:buNone/>
              <a:defRPr sz="1600" b="0" i="0" kern="1200">
                <a:solidFill>
                  <a:schemeClr val="tx1">
                    <a:tint val="75000"/>
                  </a:schemeClr>
                </a:solidFill>
                <a:latin typeface="Oracle Sans Light" panose="020B0403020204020204" pitchFamily="34" charset="0"/>
                <a:ea typeface="+mn-ea"/>
                <a:cs typeface="Oracle Sans Light" panose="020B0403020204020204" pitchFamily="34" charset="0"/>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sz="2000" dirty="0"/>
              <a:t>JSR-367 JSON-B (javax.json.bind)</a:t>
            </a:r>
          </a:p>
        </p:txBody>
      </p:sp>
      <p:sp>
        <p:nvSpPr>
          <p:cNvPr id="23" name="Text Placeholder 11">
            <a:extLst>
              <a:ext uri="{FF2B5EF4-FFF2-40B4-BE49-F238E27FC236}">
                <a16:creationId xmlns:a16="http://schemas.microsoft.com/office/drawing/2014/main" id="{51AAEA09-94E4-7044-9947-B628C683D07F}"/>
              </a:ext>
            </a:extLst>
          </p:cNvPr>
          <p:cNvSpPr txBox="1">
            <a:spLocks/>
          </p:cNvSpPr>
          <p:nvPr/>
        </p:nvSpPr>
        <p:spPr>
          <a:xfrm>
            <a:off x="1371412" y="5022065"/>
            <a:ext cx="3741232" cy="395562"/>
          </a:xfrm>
          <a:prstGeom prst="rect">
            <a:avLst/>
          </a:prstGeom>
          <a:noFill/>
        </p:spPr>
        <p:txBody>
          <a:bodyPr vert="horz" wrap="none" lIns="0" tIns="0" rIns="0" bIns="0" rtlCol="0">
            <a:noAutofit/>
          </a:bodyPr>
          <a:lstStyle>
            <a:lvl1pPr marL="0" marR="0" indent="0" algn="l" defTabSz="914400" rtl="0" eaLnBrk="1" fontAlgn="auto" latinLnBrk="0" hangingPunct="1">
              <a:lnSpc>
                <a:spcPct val="100000"/>
              </a:lnSpc>
              <a:spcBef>
                <a:spcPts val="0"/>
              </a:spcBef>
              <a:spcAft>
                <a:spcPts val="1200"/>
              </a:spcAft>
              <a:buClrTx/>
              <a:buSzPct val="70000"/>
              <a:buFont typeface="Arial" panose="020B0604020202020204" pitchFamily="34" charset="0"/>
              <a:buNone/>
              <a:tabLst/>
              <a:defRPr sz="2400" b="0" i="0" kern="120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marR="0" indent="0" algn="l" defTabSz="914400" rtl="0" eaLnBrk="1" fontAlgn="auto" latinLnBrk="0" hangingPunct="1">
              <a:lnSpc>
                <a:spcPct val="95000"/>
              </a:lnSpc>
              <a:spcBef>
                <a:spcPts val="600"/>
              </a:spcBef>
              <a:spcAft>
                <a:spcPts val="0"/>
              </a:spcAft>
              <a:buClrTx/>
              <a:buSzPct val="100000"/>
              <a:buFont typeface="Arial" panose="020B0604020202020204" pitchFamily="34" charset="0"/>
              <a:buNone/>
              <a:tabLst/>
              <a:defRPr sz="2000" b="0" i="0" kern="1200">
                <a:solidFill>
                  <a:schemeClr val="tx1">
                    <a:tint val="75000"/>
                  </a:schemeClr>
                </a:solidFill>
                <a:latin typeface="+mn-lt"/>
                <a:ea typeface="+mn-ea"/>
                <a:cs typeface="Oracle Sans" panose="020B0503020204020204" pitchFamily="34" charset="0"/>
              </a:defRPr>
            </a:lvl2pPr>
            <a:lvl3pPr marL="914400" marR="0" indent="0" algn="l" defTabSz="914400" rtl="0" eaLnBrk="1" fontAlgn="auto" latinLnBrk="0" hangingPunct="1">
              <a:lnSpc>
                <a:spcPct val="95000"/>
              </a:lnSpc>
              <a:spcBef>
                <a:spcPts val="400"/>
              </a:spcBef>
              <a:spcAft>
                <a:spcPts val="0"/>
              </a:spcAft>
              <a:buClrTx/>
              <a:buSzPct val="120000"/>
              <a:buFont typeface="System Font Regular"/>
              <a:buNone/>
              <a:tabLst/>
              <a:defRPr sz="2000" b="0" i="0" kern="1200">
                <a:solidFill>
                  <a:schemeClr val="tx1">
                    <a:tint val="75000"/>
                  </a:schemeClr>
                </a:solidFill>
                <a:latin typeface="Oracle Sans Light" panose="020B0403020204020204" pitchFamily="34" charset="0"/>
                <a:ea typeface="+mn-ea"/>
                <a:cs typeface="Oracle Sans Light" panose="020B0403020204020204" pitchFamily="34" charset="0"/>
              </a:defRPr>
            </a:lvl3pPr>
            <a:lvl4pPr marL="1371600" marR="0" indent="0" algn="l" defTabSz="914400" rtl="0" eaLnBrk="1" fontAlgn="auto" latinLnBrk="0" hangingPunct="1">
              <a:lnSpc>
                <a:spcPct val="95000"/>
              </a:lnSpc>
              <a:spcBef>
                <a:spcPts val="400"/>
              </a:spcBef>
              <a:spcAft>
                <a:spcPts val="0"/>
              </a:spcAft>
              <a:buClrTx/>
              <a:buSzPct val="100000"/>
              <a:buFont typeface="System Font Regular"/>
              <a:buNone/>
              <a:tabLst/>
              <a:defRPr sz="2000" b="0" i="0" kern="1200">
                <a:solidFill>
                  <a:schemeClr val="tx1">
                    <a:tint val="75000"/>
                  </a:schemeClr>
                </a:solidFill>
                <a:latin typeface="Oracle Sans Light" panose="020B0403020204020204" pitchFamily="34" charset="0"/>
                <a:ea typeface="+mn-ea"/>
                <a:cs typeface="Oracle Sans Light" panose="020B0403020204020204" pitchFamily="34" charset="0"/>
              </a:defRPr>
            </a:lvl4pPr>
            <a:lvl5pPr marL="1828800" marR="0" indent="0" algn="l" defTabSz="914400" rtl="0" eaLnBrk="1" fontAlgn="auto" latinLnBrk="0" hangingPunct="1">
              <a:lnSpc>
                <a:spcPct val="95000"/>
              </a:lnSpc>
              <a:spcBef>
                <a:spcPts val="400"/>
              </a:spcBef>
              <a:spcAft>
                <a:spcPts val="0"/>
              </a:spcAft>
              <a:buClrTx/>
              <a:buSzTx/>
              <a:buFont typeface="System Font Regular"/>
              <a:buNone/>
              <a:tabLst/>
              <a:defRPr sz="2000" b="0" i="0" kern="1200">
                <a:solidFill>
                  <a:schemeClr val="tx1">
                    <a:tint val="75000"/>
                  </a:schemeClr>
                </a:solidFill>
                <a:latin typeface="Oracle Sans Light" panose="020B0403020204020204" pitchFamily="34" charset="0"/>
                <a:ea typeface="+mn-ea"/>
                <a:cs typeface="Oracle Sans Light" panose="020B0403020204020204" pitchFamily="34" charset="0"/>
              </a:defRPr>
            </a:lvl5pPr>
            <a:lvl6pPr marL="2286000" indent="0" algn="l" defTabSz="914400" rtl="0" eaLnBrk="1" latinLnBrk="0" hangingPunct="1">
              <a:lnSpc>
                <a:spcPct val="95000"/>
              </a:lnSpc>
              <a:spcBef>
                <a:spcPts val="400"/>
              </a:spcBef>
              <a:spcAft>
                <a:spcPts val="0"/>
              </a:spcAft>
              <a:buSzPct val="120000"/>
              <a:buFont typeface="System Font Regular"/>
              <a:buNone/>
              <a:defRPr sz="1600" b="0" i="0" kern="1200">
                <a:solidFill>
                  <a:schemeClr val="tx1">
                    <a:tint val="75000"/>
                  </a:schemeClr>
                </a:solidFill>
                <a:latin typeface="Oracle Sans Light" panose="020B0403020204020204" pitchFamily="34" charset="0"/>
                <a:ea typeface="+mn-ea"/>
                <a:cs typeface="Oracle Sans Light" panose="020B0403020204020204" pitchFamily="34" charset="0"/>
              </a:defRPr>
            </a:lvl6pPr>
            <a:lvl7pPr marL="2743200" indent="0" algn="l" defTabSz="914400" rtl="0" eaLnBrk="1" latinLnBrk="0" hangingPunct="1">
              <a:lnSpc>
                <a:spcPct val="95000"/>
              </a:lnSpc>
              <a:spcBef>
                <a:spcPts val="400"/>
              </a:spcBef>
              <a:spcAft>
                <a:spcPts val="0"/>
              </a:spcAft>
              <a:buFont typeface="System Font Regular"/>
              <a:buNone/>
              <a:defRPr sz="1600" b="0" i="0" kern="1200">
                <a:solidFill>
                  <a:schemeClr val="tx1">
                    <a:tint val="75000"/>
                  </a:schemeClr>
                </a:solidFill>
                <a:latin typeface="Oracle Sans Light" panose="020B0403020204020204" pitchFamily="34" charset="0"/>
                <a:ea typeface="+mn-ea"/>
                <a:cs typeface="Oracle Sans Light" panose="020B0403020204020204" pitchFamily="34" charset="0"/>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sz="2000" dirty="0"/>
              <a:t>Performance</a:t>
            </a:r>
          </a:p>
        </p:txBody>
      </p:sp>
      <p:sp>
        <p:nvSpPr>
          <p:cNvPr id="15" name="Text Placeholder 11">
            <a:extLst>
              <a:ext uri="{FF2B5EF4-FFF2-40B4-BE49-F238E27FC236}">
                <a16:creationId xmlns:a16="http://schemas.microsoft.com/office/drawing/2014/main" id="{0550842A-8922-E04D-9085-F4D33B3E477A}"/>
              </a:ext>
            </a:extLst>
          </p:cNvPr>
          <p:cNvSpPr txBox="1">
            <a:spLocks/>
          </p:cNvSpPr>
          <p:nvPr/>
        </p:nvSpPr>
        <p:spPr>
          <a:xfrm>
            <a:off x="1371412" y="5470924"/>
            <a:ext cx="3741232" cy="395562"/>
          </a:xfrm>
          <a:prstGeom prst="rect">
            <a:avLst/>
          </a:prstGeom>
          <a:noFill/>
        </p:spPr>
        <p:txBody>
          <a:bodyPr vert="horz" wrap="none" lIns="0" tIns="0" rIns="0" bIns="0" rtlCol="0">
            <a:noAutofit/>
          </a:bodyPr>
          <a:lstStyle>
            <a:lvl1pPr marL="0" marR="0" indent="0" algn="l" defTabSz="914400" rtl="0" eaLnBrk="1" fontAlgn="auto" latinLnBrk="0" hangingPunct="1">
              <a:lnSpc>
                <a:spcPct val="100000"/>
              </a:lnSpc>
              <a:spcBef>
                <a:spcPts val="0"/>
              </a:spcBef>
              <a:spcAft>
                <a:spcPts val="1200"/>
              </a:spcAft>
              <a:buClrTx/>
              <a:buSzPct val="70000"/>
              <a:buFont typeface="Arial" panose="020B0604020202020204" pitchFamily="34" charset="0"/>
              <a:buNone/>
              <a:tabLst/>
              <a:defRPr sz="2400" b="0" i="0" kern="120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marR="0" indent="0" algn="l" defTabSz="914400" rtl="0" eaLnBrk="1" fontAlgn="auto" latinLnBrk="0" hangingPunct="1">
              <a:lnSpc>
                <a:spcPct val="95000"/>
              </a:lnSpc>
              <a:spcBef>
                <a:spcPts val="600"/>
              </a:spcBef>
              <a:spcAft>
                <a:spcPts val="0"/>
              </a:spcAft>
              <a:buClrTx/>
              <a:buSzPct val="100000"/>
              <a:buFont typeface="Arial" panose="020B0604020202020204" pitchFamily="34" charset="0"/>
              <a:buNone/>
              <a:tabLst/>
              <a:defRPr sz="2000" b="0" i="0" kern="1200">
                <a:solidFill>
                  <a:schemeClr val="tx1">
                    <a:tint val="75000"/>
                  </a:schemeClr>
                </a:solidFill>
                <a:latin typeface="+mn-lt"/>
                <a:ea typeface="+mn-ea"/>
                <a:cs typeface="Oracle Sans" panose="020B0503020204020204" pitchFamily="34" charset="0"/>
              </a:defRPr>
            </a:lvl2pPr>
            <a:lvl3pPr marL="914400" marR="0" indent="0" algn="l" defTabSz="914400" rtl="0" eaLnBrk="1" fontAlgn="auto" latinLnBrk="0" hangingPunct="1">
              <a:lnSpc>
                <a:spcPct val="95000"/>
              </a:lnSpc>
              <a:spcBef>
                <a:spcPts val="400"/>
              </a:spcBef>
              <a:spcAft>
                <a:spcPts val="0"/>
              </a:spcAft>
              <a:buClrTx/>
              <a:buSzPct val="120000"/>
              <a:buFont typeface="System Font Regular"/>
              <a:buNone/>
              <a:tabLst/>
              <a:defRPr sz="2000" b="0" i="0" kern="1200">
                <a:solidFill>
                  <a:schemeClr val="tx1">
                    <a:tint val="75000"/>
                  </a:schemeClr>
                </a:solidFill>
                <a:latin typeface="Oracle Sans Light" panose="020B0403020204020204" pitchFamily="34" charset="0"/>
                <a:ea typeface="+mn-ea"/>
                <a:cs typeface="Oracle Sans Light" panose="020B0403020204020204" pitchFamily="34" charset="0"/>
              </a:defRPr>
            </a:lvl3pPr>
            <a:lvl4pPr marL="1371600" marR="0" indent="0" algn="l" defTabSz="914400" rtl="0" eaLnBrk="1" fontAlgn="auto" latinLnBrk="0" hangingPunct="1">
              <a:lnSpc>
                <a:spcPct val="95000"/>
              </a:lnSpc>
              <a:spcBef>
                <a:spcPts val="400"/>
              </a:spcBef>
              <a:spcAft>
                <a:spcPts val="0"/>
              </a:spcAft>
              <a:buClrTx/>
              <a:buSzPct val="100000"/>
              <a:buFont typeface="System Font Regular"/>
              <a:buNone/>
              <a:tabLst/>
              <a:defRPr sz="2000" b="0" i="0" kern="1200">
                <a:solidFill>
                  <a:schemeClr val="tx1">
                    <a:tint val="75000"/>
                  </a:schemeClr>
                </a:solidFill>
                <a:latin typeface="Oracle Sans Light" panose="020B0403020204020204" pitchFamily="34" charset="0"/>
                <a:ea typeface="+mn-ea"/>
                <a:cs typeface="Oracle Sans Light" panose="020B0403020204020204" pitchFamily="34" charset="0"/>
              </a:defRPr>
            </a:lvl4pPr>
            <a:lvl5pPr marL="1828800" marR="0" indent="0" algn="l" defTabSz="914400" rtl="0" eaLnBrk="1" fontAlgn="auto" latinLnBrk="0" hangingPunct="1">
              <a:lnSpc>
                <a:spcPct val="95000"/>
              </a:lnSpc>
              <a:spcBef>
                <a:spcPts val="400"/>
              </a:spcBef>
              <a:spcAft>
                <a:spcPts val="0"/>
              </a:spcAft>
              <a:buClrTx/>
              <a:buSzTx/>
              <a:buFont typeface="System Font Regular"/>
              <a:buNone/>
              <a:tabLst/>
              <a:defRPr sz="2000" b="0" i="0" kern="1200">
                <a:solidFill>
                  <a:schemeClr val="tx1">
                    <a:tint val="75000"/>
                  </a:schemeClr>
                </a:solidFill>
                <a:latin typeface="Oracle Sans Light" panose="020B0403020204020204" pitchFamily="34" charset="0"/>
                <a:ea typeface="+mn-ea"/>
                <a:cs typeface="Oracle Sans Light" panose="020B0403020204020204" pitchFamily="34" charset="0"/>
              </a:defRPr>
            </a:lvl5pPr>
            <a:lvl6pPr marL="2286000" indent="0" algn="l" defTabSz="914400" rtl="0" eaLnBrk="1" latinLnBrk="0" hangingPunct="1">
              <a:lnSpc>
                <a:spcPct val="95000"/>
              </a:lnSpc>
              <a:spcBef>
                <a:spcPts val="400"/>
              </a:spcBef>
              <a:spcAft>
                <a:spcPts val="0"/>
              </a:spcAft>
              <a:buSzPct val="120000"/>
              <a:buFont typeface="System Font Regular"/>
              <a:buNone/>
              <a:defRPr sz="1600" b="0" i="0" kern="1200">
                <a:solidFill>
                  <a:schemeClr val="tx1">
                    <a:tint val="75000"/>
                  </a:schemeClr>
                </a:solidFill>
                <a:latin typeface="Oracle Sans Light" panose="020B0403020204020204" pitchFamily="34" charset="0"/>
                <a:ea typeface="+mn-ea"/>
                <a:cs typeface="Oracle Sans Light" panose="020B0403020204020204" pitchFamily="34" charset="0"/>
              </a:defRPr>
            </a:lvl6pPr>
            <a:lvl7pPr marL="2743200" indent="0" algn="l" defTabSz="914400" rtl="0" eaLnBrk="1" latinLnBrk="0" hangingPunct="1">
              <a:lnSpc>
                <a:spcPct val="95000"/>
              </a:lnSpc>
              <a:spcBef>
                <a:spcPts val="400"/>
              </a:spcBef>
              <a:spcAft>
                <a:spcPts val="0"/>
              </a:spcAft>
              <a:buFont typeface="System Font Regular"/>
              <a:buNone/>
              <a:defRPr sz="1600" b="0" i="0" kern="1200">
                <a:solidFill>
                  <a:schemeClr val="tx1">
                    <a:tint val="75000"/>
                  </a:schemeClr>
                </a:solidFill>
                <a:latin typeface="Oracle Sans Light" panose="020B0403020204020204" pitchFamily="34" charset="0"/>
                <a:ea typeface="+mn-ea"/>
                <a:cs typeface="Oracle Sans Light" panose="020B0403020204020204" pitchFamily="34" charset="0"/>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sz="2000" dirty="0"/>
              <a:t>Questions</a:t>
            </a:r>
          </a:p>
        </p:txBody>
      </p:sp>
    </p:spTree>
    <p:extLst>
      <p:ext uri="{BB962C8B-B14F-4D97-AF65-F5344CB8AC3E}">
        <p14:creationId xmlns:p14="http://schemas.microsoft.com/office/powerpoint/2010/main" val="6222960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a:extLst>
              <a:ext uri="{FF2B5EF4-FFF2-40B4-BE49-F238E27FC236}">
                <a16:creationId xmlns:a16="http://schemas.microsoft.com/office/drawing/2014/main" id="{6A829D46-E134-A04B-9543-D0FEBF382A07}"/>
              </a:ext>
            </a:extLst>
          </p:cNvPr>
          <p:cNvSpPr>
            <a:spLocks noGrp="1"/>
          </p:cNvSpPr>
          <p:nvPr>
            <p:ph type="title"/>
          </p:nvPr>
        </p:nvSpPr>
        <p:spPr/>
        <p:txBody>
          <a:bodyPr/>
          <a:lstStyle/>
          <a:p>
            <a:r>
              <a:rPr lang="en-US" dirty="0"/>
              <a:t>SQL Integration</a:t>
            </a:r>
          </a:p>
        </p:txBody>
      </p:sp>
      <p:sp>
        <p:nvSpPr>
          <p:cNvPr id="13" name="Slide Number Placeholder 12">
            <a:extLst>
              <a:ext uri="{FF2B5EF4-FFF2-40B4-BE49-F238E27FC236}">
                <a16:creationId xmlns:a16="http://schemas.microsoft.com/office/drawing/2014/main" id="{7505026B-7DDB-E546-864A-164C06614F55}"/>
              </a:ext>
            </a:extLst>
          </p:cNvPr>
          <p:cNvSpPr>
            <a:spLocks noGrp="1"/>
          </p:cNvSpPr>
          <p:nvPr>
            <p:ph type="sldNum" sz="quarter" idx="4"/>
          </p:nvPr>
        </p:nvSpPr>
        <p:spPr/>
        <p:txBody>
          <a:bodyPr/>
          <a:lstStyle/>
          <a:p>
            <a:fld id="{345D60D9-5372-5F40-9443-0F9AE5BDC3C8}" type="slidenum">
              <a:rPr lang="en-US" smtClean="0"/>
              <a:pPr/>
              <a:t>24</a:t>
            </a:fld>
            <a:endParaRPr lang="en-US" dirty="0"/>
          </a:p>
        </p:txBody>
      </p:sp>
      <p:sp>
        <p:nvSpPr>
          <p:cNvPr id="14" name="Footer Placeholder 13">
            <a:extLst>
              <a:ext uri="{FF2B5EF4-FFF2-40B4-BE49-F238E27FC236}">
                <a16:creationId xmlns:a16="http://schemas.microsoft.com/office/drawing/2014/main" id="{475EB3F0-368B-1746-827C-292509118C84}"/>
              </a:ext>
            </a:extLst>
          </p:cNvPr>
          <p:cNvSpPr>
            <a:spLocks noGrp="1"/>
          </p:cNvSpPr>
          <p:nvPr>
            <p:ph type="ftr" sz="quarter" idx="3"/>
          </p:nvPr>
        </p:nvSpPr>
        <p:spPr/>
        <p:txBody>
          <a:bodyPr/>
          <a:lstStyle/>
          <a:p>
            <a:r>
              <a:rPr lang="en-US" dirty="0"/>
              <a:t>Copyright © 2020, Oracle and/or its affiliates</a:t>
            </a:r>
          </a:p>
        </p:txBody>
      </p:sp>
      <p:sp>
        <p:nvSpPr>
          <p:cNvPr id="17" name="Content Placeholder 2">
            <a:extLst>
              <a:ext uri="{FF2B5EF4-FFF2-40B4-BE49-F238E27FC236}">
                <a16:creationId xmlns:a16="http://schemas.microsoft.com/office/drawing/2014/main" id="{8797233F-E582-E741-BBB6-AF9EA45E0B84}"/>
              </a:ext>
            </a:extLst>
          </p:cNvPr>
          <p:cNvSpPr txBox="1">
            <a:spLocks/>
          </p:cNvSpPr>
          <p:nvPr/>
        </p:nvSpPr>
        <p:spPr>
          <a:xfrm>
            <a:off x="766871" y="1738611"/>
            <a:ext cx="10671048" cy="4277080"/>
          </a:xfrm>
          <a:prstGeom prst="rect">
            <a:avLst/>
          </a:prstGeom>
        </p:spPr>
        <p:txBody>
          <a:bodyPr/>
          <a:lstStyle>
            <a:lvl1pPr marL="0" marR="0" indent="0" algn="l" defTabSz="914400" rtl="0" eaLnBrk="1" fontAlgn="auto" latinLnBrk="0" hangingPunct="1">
              <a:lnSpc>
                <a:spcPct val="95000"/>
              </a:lnSpc>
              <a:spcBef>
                <a:spcPts val="600"/>
              </a:spcBef>
              <a:spcAft>
                <a:spcPts val="0"/>
              </a:spcAft>
              <a:buClrTx/>
              <a:buSzTx/>
              <a:buFont typeface="System Font Regular"/>
              <a:buNone/>
              <a:tabLst/>
              <a:defRPr sz="1800" b="0" i="0" kern="1200">
                <a:solidFill>
                  <a:schemeClr val="tx1"/>
                </a:solidFill>
                <a:latin typeface="+mn-lt"/>
                <a:ea typeface="+mn-ea"/>
                <a:cs typeface="Oracle Sans" panose="020B0503020204020204" pitchFamily="34" charset="0"/>
              </a:defRPr>
            </a:lvl1pPr>
            <a:lvl2pPr marL="365760" marR="0" indent="-182880" algn="l" defTabSz="914400" rtl="0" eaLnBrk="1" fontAlgn="auto" latinLnBrk="0" hangingPunct="1">
              <a:lnSpc>
                <a:spcPct val="95000"/>
              </a:lnSpc>
              <a:spcBef>
                <a:spcPts val="600"/>
              </a:spcBef>
              <a:spcAft>
                <a:spcPts val="0"/>
              </a:spcAft>
              <a:buClrTx/>
              <a:buSzPct val="100000"/>
              <a:buFont typeface="Arial" panose="020B0604020202020204" pitchFamily="34" charset="0"/>
              <a:buChar char="•"/>
              <a:tabLst/>
              <a:defRPr sz="1800" b="0" i="0" kern="1200">
                <a:solidFill>
                  <a:schemeClr val="tx1"/>
                </a:solidFill>
                <a:latin typeface="+mn-lt"/>
                <a:ea typeface="+mn-ea"/>
                <a:cs typeface="Oracle Sans" panose="020B0503020204020204" pitchFamily="34" charset="0"/>
              </a:defRPr>
            </a:lvl2pPr>
            <a:lvl3pPr marL="731520" marR="0" indent="-182880" algn="l" defTabSz="914400" rtl="0" eaLnBrk="1" fontAlgn="auto" latinLnBrk="0" hangingPunct="1">
              <a:lnSpc>
                <a:spcPct val="95000"/>
              </a:lnSpc>
              <a:spcBef>
                <a:spcPts val="400"/>
              </a:spcBef>
              <a:spcAft>
                <a:spcPts val="0"/>
              </a:spcAft>
              <a:buClrTx/>
              <a:buSzPct val="120000"/>
              <a:buFont typeface="System Font Regular"/>
              <a:buChar char="-"/>
              <a:tabLst/>
              <a:defRPr sz="1600" kern="1200">
                <a:solidFill>
                  <a:schemeClr val="tx1"/>
                </a:solidFill>
                <a:latin typeface="Oracle Sans Light" panose="020B0403020204020204" pitchFamily="34" charset="0"/>
                <a:ea typeface="+mn-ea"/>
                <a:cs typeface="Oracle Sans Light" panose="020B0403020204020204" pitchFamily="34" charset="0"/>
              </a:defRPr>
            </a:lvl3pPr>
            <a:lvl4pPr marL="1097280" marR="0" indent="-182880" algn="l" defTabSz="914400" rtl="0" eaLnBrk="1" fontAlgn="auto" latinLnBrk="0" hangingPunct="1">
              <a:lnSpc>
                <a:spcPct val="95000"/>
              </a:lnSpc>
              <a:spcBef>
                <a:spcPts val="400"/>
              </a:spcBef>
              <a:spcAft>
                <a:spcPts val="0"/>
              </a:spcAft>
              <a:buClrTx/>
              <a:buSzPct val="100000"/>
              <a:buFont typeface="System Font Regular"/>
              <a:buChar char="◦"/>
              <a:tabLst/>
              <a:defRPr sz="1400" kern="1200">
                <a:solidFill>
                  <a:schemeClr val="tx1"/>
                </a:solidFill>
                <a:latin typeface="Oracle Sans Light" panose="020B0403020204020204" pitchFamily="34" charset="0"/>
                <a:ea typeface="+mn-ea"/>
                <a:cs typeface="Oracle Sans Light" panose="020B0403020204020204" pitchFamily="34" charset="0"/>
              </a:defRPr>
            </a:lvl4pPr>
            <a:lvl5pPr marL="1463040" marR="0" indent="-182880" algn="l" defTabSz="914400" rtl="0" eaLnBrk="1" fontAlgn="auto" latinLnBrk="0" hangingPunct="1">
              <a:lnSpc>
                <a:spcPct val="95000"/>
              </a:lnSpc>
              <a:spcBef>
                <a:spcPts val="400"/>
              </a:spcBef>
              <a:spcAft>
                <a:spcPts val="0"/>
              </a:spcAft>
              <a:buClrTx/>
              <a:buSzTx/>
              <a:buFont typeface="System Font Regular"/>
              <a:buChar char="•"/>
              <a:tabLst/>
              <a:defRPr sz="1200" kern="1200">
                <a:solidFill>
                  <a:schemeClr val="tx1"/>
                </a:solidFill>
                <a:latin typeface="Oracle Sans Light" panose="020B0403020204020204" pitchFamily="34" charset="0"/>
                <a:ea typeface="+mn-ea"/>
                <a:cs typeface="Oracle Sans Light" panose="020B0403020204020204" pitchFamily="34" charset="0"/>
              </a:defRPr>
            </a:lvl5pPr>
            <a:lvl6pPr marL="1828800" indent="-182880" algn="l" defTabSz="914400" rtl="0" eaLnBrk="1" latinLnBrk="0" hangingPunct="1">
              <a:lnSpc>
                <a:spcPct val="95000"/>
              </a:lnSpc>
              <a:spcBef>
                <a:spcPts val="400"/>
              </a:spcBef>
              <a:spcAft>
                <a:spcPts val="0"/>
              </a:spcAft>
              <a:buSzPct val="120000"/>
              <a:buFont typeface="System Font Regular"/>
              <a:buChar char="-"/>
              <a:defRPr sz="1200" b="0" i="0" kern="1200">
                <a:solidFill>
                  <a:schemeClr val="tx1"/>
                </a:solidFill>
                <a:latin typeface="Oracle Sans Light" panose="020B0403020204020204" pitchFamily="34" charset="0"/>
                <a:ea typeface="+mn-ea"/>
                <a:cs typeface="Oracle Sans Light" panose="020B0403020204020204" pitchFamily="34" charset="0"/>
              </a:defRPr>
            </a:lvl6pPr>
            <a:lvl7pPr marL="2194560" indent="-182880" algn="l" defTabSz="914400" rtl="0" eaLnBrk="1" latinLnBrk="0" hangingPunct="1">
              <a:lnSpc>
                <a:spcPct val="95000"/>
              </a:lnSpc>
              <a:spcBef>
                <a:spcPts val="400"/>
              </a:spcBef>
              <a:spcAft>
                <a:spcPts val="0"/>
              </a:spcAft>
              <a:buFont typeface="System Font Regular"/>
              <a:buChar char="◦"/>
              <a:defRPr sz="1200" b="0" i="0" kern="1200">
                <a:solidFill>
                  <a:schemeClr val="tx1"/>
                </a:solidFill>
                <a:latin typeface="Oracle Sans Light" panose="020B0403020204020204" pitchFamily="34" charset="0"/>
                <a:ea typeface="+mn-ea"/>
                <a:cs typeface="Oracle Sans Light" panose="020B0403020204020204" pitchFamily="34" charset="0"/>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lnSpc>
                <a:spcPct val="150000"/>
              </a:lnSpc>
              <a:buFont typeface="Arial" panose="020B0604020202020204" pitchFamily="34" charset="0"/>
              <a:buChar char="•"/>
            </a:pPr>
            <a:r>
              <a:rPr lang="en-US" sz="2000" dirty="0"/>
              <a:t>SQL statements can </a:t>
            </a:r>
            <a:r>
              <a:rPr lang="en-US" sz="2000" b="1" dirty="0"/>
              <a:t>consume</a:t>
            </a:r>
            <a:r>
              <a:rPr lang="en-US" sz="2000" dirty="0"/>
              <a:t> and and </a:t>
            </a:r>
            <a:r>
              <a:rPr lang="en-US" sz="2000" b="1" dirty="0"/>
              <a:t>produce</a:t>
            </a:r>
            <a:r>
              <a:rPr lang="en-US" sz="2000" dirty="0"/>
              <a:t> JSON values</a:t>
            </a:r>
          </a:p>
          <a:p>
            <a:pPr marL="285750" indent="-285750">
              <a:lnSpc>
                <a:spcPct val="150000"/>
              </a:lnSpc>
              <a:buFont typeface="Arial" panose="020B0604020202020204" pitchFamily="34" charset="0"/>
              <a:buChar char="•"/>
            </a:pPr>
            <a:r>
              <a:rPr lang="en-US" sz="2000" dirty="0"/>
              <a:t>No new methods added outside of </a:t>
            </a:r>
            <a:r>
              <a:rPr lang="en-US" sz="2000" dirty="0">
                <a:latin typeface="Menlo" panose="020B0609030804020204" pitchFamily="49" charset="0"/>
                <a:ea typeface="Menlo" panose="020B0609030804020204" pitchFamily="49" charset="0"/>
                <a:cs typeface="Menlo" panose="020B0609030804020204" pitchFamily="49" charset="0"/>
              </a:rPr>
              <a:t>oracle.sql.json</a:t>
            </a:r>
          </a:p>
          <a:p>
            <a:pPr marL="285750" indent="-285750">
              <a:lnSpc>
                <a:spcPct val="150000"/>
              </a:lnSpc>
              <a:buFont typeface="Arial" panose="020B0604020202020204" pitchFamily="34" charset="0"/>
              <a:buChar char="•"/>
            </a:pPr>
            <a:r>
              <a:rPr lang="en-US" sz="2000" dirty="0"/>
              <a:t>Relies on standard </a:t>
            </a:r>
            <a:r>
              <a:rPr lang="en-US" sz="2000" dirty="0">
                <a:latin typeface="Menlo" panose="020B0609030804020204" pitchFamily="49" charset="0"/>
                <a:ea typeface="Menlo" panose="020B0609030804020204" pitchFamily="49" charset="0"/>
                <a:cs typeface="Menlo" panose="020B0609030804020204" pitchFamily="49" charset="0"/>
              </a:rPr>
              <a:t>getObject()</a:t>
            </a:r>
            <a:r>
              <a:rPr lang="en-US" sz="2000" dirty="0"/>
              <a:t> and </a:t>
            </a:r>
            <a:r>
              <a:rPr lang="en-US" sz="2000" dirty="0">
                <a:latin typeface="Menlo" panose="020B0609030804020204" pitchFamily="49" charset="0"/>
                <a:ea typeface="Menlo" panose="020B0609030804020204" pitchFamily="49" charset="0"/>
                <a:cs typeface="Menlo" panose="020B0609030804020204" pitchFamily="49" charset="0"/>
              </a:rPr>
              <a:t>setObject()</a:t>
            </a:r>
            <a:r>
              <a:rPr lang="en-US" sz="2000" dirty="0"/>
              <a:t> methods throughout JDBC</a:t>
            </a:r>
          </a:p>
          <a:p>
            <a:pPr marL="285750" indent="-285750">
              <a:buFont typeface="Arial" panose="020B0604020202020204" pitchFamily="34" charset="0"/>
              <a:buChar char="•"/>
            </a:pPr>
            <a:endParaRPr lang="en-US" sz="2000" dirty="0">
              <a:latin typeface="Menlo" panose="020B0609030804020204" pitchFamily="49" charset="0"/>
              <a:ea typeface="Menlo" panose="020B0609030804020204" pitchFamily="49" charset="0"/>
              <a:cs typeface="Menlo" panose="020B0609030804020204" pitchFamily="49" charset="0"/>
            </a:endParaRPr>
          </a:p>
        </p:txBody>
      </p:sp>
    </p:spTree>
    <p:extLst>
      <p:ext uri="{BB962C8B-B14F-4D97-AF65-F5344CB8AC3E}">
        <p14:creationId xmlns:p14="http://schemas.microsoft.com/office/powerpoint/2010/main" val="12554581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C49F84D-9AB6-EB47-BC5A-7444C01B065A}"/>
              </a:ext>
            </a:extLst>
          </p:cNvPr>
          <p:cNvSpPr>
            <a:spLocks noGrp="1"/>
          </p:cNvSpPr>
          <p:nvPr>
            <p:ph type="title"/>
          </p:nvPr>
        </p:nvSpPr>
        <p:spPr/>
        <p:txBody>
          <a:bodyPr/>
          <a:lstStyle/>
          <a:p>
            <a:r>
              <a:rPr lang="en-US" dirty="0"/>
              <a:t>Getting JSON from the database</a:t>
            </a:r>
          </a:p>
        </p:txBody>
      </p:sp>
      <p:sp>
        <p:nvSpPr>
          <p:cNvPr id="3" name="Slide Number Placeholder 2">
            <a:extLst>
              <a:ext uri="{FF2B5EF4-FFF2-40B4-BE49-F238E27FC236}">
                <a16:creationId xmlns:a16="http://schemas.microsoft.com/office/drawing/2014/main" id="{5AD23BF5-B19D-6C43-8CC4-0D5154F1287D}"/>
              </a:ext>
            </a:extLst>
          </p:cNvPr>
          <p:cNvSpPr>
            <a:spLocks noGrp="1"/>
          </p:cNvSpPr>
          <p:nvPr>
            <p:ph type="sldNum" sz="quarter" idx="12"/>
          </p:nvPr>
        </p:nvSpPr>
        <p:spPr/>
        <p:txBody>
          <a:bodyPr/>
          <a:lstStyle/>
          <a:p>
            <a:fld id="{345D60D9-5372-5F40-9443-0F9AE5BDC3C8}" type="slidenum">
              <a:rPr lang="en-US" smtClean="0"/>
              <a:pPr/>
              <a:t>25</a:t>
            </a:fld>
            <a:endParaRPr lang="en-US" dirty="0"/>
          </a:p>
        </p:txBody>
      </p:sp>
      <p:sp>
        <p:nvSpPr>
          <p:cNvPr id="4" name="Footer Placeholder 3">
            <a:extLst>
              <a:ext uri="{FF2B5EF4-FFF2-40B4-BE49-F238E27FC236}">
                <a16:creationId xmlns:a16="http://schemas.microsoft.com/office/drawing/2014/main" id="{ADD52E59-B290-3043-9136-6ECAFB1A1BE0}"/>
              </a:ext>
            </a:extLst>
          </p:cNvPr>
          <p:cNvSpPr>
            <a:spLocks noGrp="1"/>
          </p:cNvSpPr>
          <p:nvPr>
            <p:ph type="ftr" sz="quarter" idx="11"/>
          </p:nvPr>
        </p:nvSpPr>
        <p:spPr/>
        <p:txBody>
          <a:bodyPr/>
          <a:lstStyle/>
          <a:p>
            <a:r>
              <a:rPr lang="en-US" dirty="0"/>
              <a:t>Copyright © 2020, Oracle and/or its affiliates</a:t>
            </a:r>
          </a:p>
        </p:txBody>
      </p:sp>
      <p:graphicFrame>
        <p:nvGraphicFramePr>
          <p:cNvPr id="8" name="Table 7">
            <a:extLst>
              <a:ext uri="{FF2B5EF4-FFF2-40B4-BE49-F238E27FC236}">
                <a16:creationId xmlns:a16="http://schemas.microsoft.com/office/drawing/2014/main" id="{615584E2-85C4-5645-ACBF-1F3168F4946A}"/>
              </a:ext>
            </a:extLst>
          </p:cNvPr>
          <p:cNvGraphicFramePr>
            <a:graphicFrameLocks noGrp="1"/>
          </p:cNvGraphicFramePr>
          <p:nvPr>
            <p:extLst>
              <p:ext uri="{D42A27DB-BD31-4B8C-83A1-F6EECF244321}">
                <p14:modId xmlns:p14="http://schemas.microsoft.com/office/powerpoint/2010/main" val="2374976820"/>
              </p:ext>
            </p:extLst>
          </p:nvPr>
        </p:nvGraphicFramePr>
        <p:xfrm>
          <a:off x="768875" y="1859051"/>
          <a:ext cx="4162354" cy="2409733"/>
        </p:xfrm>
        <a:graphic>
          <a:graphicData uri="http://schemas.openxmlformats.org/drawingml/2006/table">
            <a:tbl>
              <a:tblPr firstRow="1" bandRow="1">
                <a:tableStyleId>{F2DE63D5-997A-4646-A377-4702673A728D}</a:tableStyleId>
              </a:tblPr>
              <a:tblGrid>
                <a:gridCol w="4162354">
                  <a:extLst>
                    <a:ext uri="{9D8B030D-6E8A-4147-A177-3AD203B41FA5}">
                      <a16:colId xmlns:a16="http://schemas.microsoft.com/office/drawing/2014/main" val="3537140544"/>
                    </a:ext>
                  </a:extLst>
                </a:gridCol>
              </a:tblGrid>
              <a:tr h="267646">
                <a:tc>
                  <a:txBody>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lang="en-US" sz="1600" b="1" dirty="0">
                          <a:solidFill>
                            <a:schemeClr val="tx1"/>
                          </a:solidFill>
                        </a:rPr>
                        <a:t>SQL Methods that return JSON</a:t>
                      </a:r>
                      <a:endParaRPr lang="en-US" sz="1600" b="1" dirty="0">
                        <a:ln>
                          <a:solidFill>
                            <a:sysClr val="windowText" lastClr="000000"/>
                          </a:solidFill>
                        </a:ln>
                        <a:solidFill>
                          <a:schemeClr val="tx1"/>
                        </a:solidFill>
                      </a:endParaRPr>
                    </a:p>
                  </a:txBody>
                  <a:tcPr marT="91440" marB="9144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solidFill>
                      <a:schemeClr val="accent3">
                        <a:lumMod val="40000"/>
                        <a:lumOff val="60000"/>
                      </a:schemeClr>
                    </a:solidFill>
                  </a:tcPr>
                </a:tc>
                <a:extLst>
                  <a:ext uri="{0D108BD9-81ED-4DB2-BD59-A6C34878D82A}">
                    <a16:rowId xmlns:a16="http://schemas.microsoft.com/office/drawing/2014/main" val="3051262463"/>
                  </a:ext>
                </a:extLst>
              </a:tr>
              <a:tr h="1983013">
                <a:tc>
                  <a:txBody>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lang="en-US" sz="1400" dirty="0">
                          <a:latin typeface="Menlo" panose="020B0609030804020204" pitchFamily="49" charset="0"/>
                          <a:ea typeface="Menlo" panose="020B0609030804020204" pitchFamily="49" charset="0"/>
                          <a:cs typeface="Menlo" panose="020B0609030804020204" pitchFamily="49" charset="0"/>
                        </a:rPr>
                        <a:t>java.sql.ResultSet</a:t>
                      </a:r>
                      <a:br>
                        <a:rPr lang="en-US" sz="1400" dirty="0">
                          <a:latin typeface="Menlo" panose="020B0609030804020204" pitchFamily="49" charset="0"/>
                          <a:ea typeface="Menlo" panose="020B0609030804020204" pitchFamily="49" charset="0"/>
                          <a:cs typeface="Menlo" panose="020B0609030804020204" pitchFamily="49" charset="0"/>
                        </a:rPr>
                      </a:br>
                      <a:r>
                        <a:rPr lang="en-US" sz="1400" dirty="0">
                          <a:latin typeface="Menlo" panose="020B0609030804020204" pitchFamily="49" charset="0"/>
                          <a:ea typeface="Menlo" panose="020B0609030804020204" pitchFamily="49" charset="0"/>
                          <a:cs typeface="Menlo" panose="020B0609030804020204" pitchFamily="49" charset="0"/>
                        </a:rPr>
                        <a:t>  .getObject(*, </a:t>
                      </a:r>
                      <a:r>
                        <a:rPr lang="en-US" sz="1400" b="1" dirty="0">
                          <a:latin typeface="Menlo" panose="020B0609030804020204" pitchFamily="49" charset="0"/>
                          <a:ea typeface="Menlo" panose="020B0609030804020204" pitchFamily="49" charset="0"/>
                          <a:cs typeface="Menlo" panose="020B0609030804020204" pitchFamily="49" charset="0"/>
                        </a:rPr>
                        <a:t>Class&lt;T&gt;</a:t>
                      </a:r>
                      <a:r>
                        <a:rPr lang="en-US" sz="1400" dirty="0">
                          <a:latin typeface="Menlo" panose="020B0609030804020204" pitchFamily="49" charset="0"/>
                          <a:ea typeface="Menlo" panose="020B0609030804020204" pitchFamily="49" charset="0"/>
                          <a:cs typeface="Menlo" panose="020B0609030804020204" pitchFamily="49" charset="0"/>
                        </a:rPr>
                        <a:t>)</a:t>
                      </a:r>
                    </a:p>
                    <a:p>
                      <a:pPr marL="0" marR="0" lvl="0" indent="0" algn="l" defTabSz="914126" rtl="0" eaLnBrk="1" fontAlgn="auto" latinLnBrk="0" hangingPunct="1">
                        <a:lnSpc>
                          <a:spcPct val="100000"/>
                        </a:lnSpc>
                        <a:spcBef>
                          <a:spcPts val="0"/>
                        </a:spcBef>
                        <a:spcAft>
                          <a:spcPts val="0"/>
                        </a:spcAft>
                        <a:buClrTx/>
                        <a:buSzTx/>
                        <a:buFontTx/>
                        <a:buNone/>
                        <a:tabLst/>
                        <a:defRPr/>
                      </a:pPr>
                      <a:br>
                        <a:rPr lang="en-US" sz="1400" dirty="0">
                          <a:latin typeface="Menlo" panose="020B0609030804020204" pitchFamily="49" charset="0"/>
                          <a:ea typeface="Menlo" panose="020B0609030804020204" pitchFamily="49" charset="0"/>
                          <a:cs typeface="Menlo" panose="020B0609030804020204" pitchFamily="49" charset="0"/>
                        </a:rPr>
                      </a:br>
                      <a:r>
                        <a:rPr lang="en-US" sz="1400" dirty="0">
                          <a:latin typeface="Menlo" panose="020B0609030804020204" pitchFamily="49" charset="0"/>
                          <a:ea typeface="Menlo" panose="020B0609030804020204" pitchFamily="49" charset="0"/>
                          <a:cs typeface="Menlo" panose="020B0609030804020204" pitchFamily="49" charset="0"/>
                        </a:rPr>
                        <a:t>java.sql.CallableStatement</a:t>
                      </a:r>
                      <a:br>
                        <a:rPr lang="en-US" sz="1400" dirty="0">
                          <a:latin typeface="Menlo" panose="020B0609030804020204" pitchFamily="49" charset="0"/>
                          <a:ea typeface="Menlo" panose="020B0609030804020204" pitchFamily="49" charset="0"/>
                          <a:cs typeface="Menlo" panose="020B0609030804020204" pitchFamily="49" charset="0"/>
                        </a:rPr>
                      </a:br>
                      <a:r>
                        <a:rPr lang="en-US" sz="1400" dirty="0">
                          <a:latin typeface="Menlo" panose="020B0609030804020204" pitchFamily="49" charset="0"/>
                          <a:ea typeface="Menlo" panose="020B0609030804020204" pitchFamily="49" charset="0"/>
                          <a:cs typeface="Menlo" panose="020B0609030804020204" pitchFamily="49" charset="0"/>
                        </a:rPr>
                        <a:t>  .getObject(*, </a:t>
                      </a:r>
                      <a:r>
                        <a:rPr lang="en-US" sz="1400" b="1" dirty="0">
                          <a:latin typeface="Menlo" panose="020B0609030804020204" pitchFamily="49" charset="0"/>
                          <a:ea typeface="Menlo" panose="020B0609030804020204" pitchFamily="49" charset="0"/>
                          <a:cs typeface="Menlo" panose="020B0609030804020204" pitchFamily="49" charset="0"/>
                        </a:rPr>
                        <a:t>Class&lt;T&gt;</a:t>
                      </a:r>
                      <a:r>
                        <a:rPr lang="en-US" sz="1400" dirty="0">
                          <a:latin typeface="Menlo" panose="020B0609030804020204" pitchFamily="49" charset="0"/>
                          <a:ea typeface="Menlo" panose="020B0609030804020204" pitchFamily="49" charset="0"/>
                          <a:cs typeface="Menlo" panose="020B0609030804020204" pitchFamily="49" charset="0"/>
                        </a:rPr>
                        <a:t>)</a:t>
                      </a:r>
                      <a:br>
                        <a:rPr lang="en-US" sz="1400" dirty="0">
                          <a:latin typeface="Menlo" panose="020B0609030804020204" pitchFamily="49" charset="0"/>
                          <a:ea typeface="Menlo" panose="020B0609030804020204" pitchFamily="49" charset="0"/>
                          <a:cs typeface="Menlo" panose="020B0609030804020204" pitchFamily="49" charset="0"/>
                        </a:rPr>
                      </a:br>
                      <a:br>
                        <a:rPr lang="en-US" sz="1400" dirty="0">
                          <a:latin typeface="Menlo" panose="020B0609030804020204" pitchFamily="49" charset="0"/>
                          <a:ea typeface="Menlo" panose="020B0609030804020204" pitchFamily="49" charset="0"/>
                          <a:cs typeface="Menlo" panose="020B0609030804020204" pitchFamily="49" charset="0"/>
                        </a:rPr>
                      </a:br>
                      <a:endParaRPr lang="en-US" sz="1400" dirty="0">
                        <a:latin typeface="Menlo" panose="020B0609030804020204" pitchFamily="49" charset="0"/>
                        <a:ea typeface="Menlo" panose="020B0609030804020204" pitchFamily="49" charset="0"/>
                        <a:cs typeface="Menlo" panose="020B0609030804020204" pitchFamily="49" charset="0"/>
                      </a:endParaRPr>
                    </a:p>
                  </a:txBody>
                  <a:tcPr marT="91440">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extLst>
                  <a:ext uri="{0D108BD9-81ED-4DB2-BD59-A6C34878D82A}">
                    <a16:rowId xmlns:a16="http://schemas.microsoft.com/office/drawing/2014/main" val="2051455829"/>
                  </a:ext>
                </a:extLst>
              </a:tr>
            </a:tbl>
          </a:graphicData>
        </a:graphic>
      </p:graphicFrame>
      <p:graphicFrame>
        <p:nvGraphicFramePr>
          <p:cNvPr id="9" name="Table 8">
            <a:extLst>
              <a:ext uri="{FF2B5EF4-FFF2-40B4-BE49-F238E27FC236}">
                <a16:creationId xmlns:a16="http://schemas.microsoft.com/office/drawing/2014/main" id="{E72D834B-D4CA-084F-9E0D-EB8696DF1DBF}"/>
              </a:ext>
            </a:extLst>
          </p:cNvPr>
          <p:cNvGraphicFramePr>
            <a:graphicFrameLocks noGrp="1"/>
          </p:cNvGraphicFramePr>
          <p:nvPr>
            <p:extLst>
              <p:ext uri="{D42A27DB-BD31-4B8C-83A1-F6EECF244321}">
                <p14:modId xmlns:p14="http://schemas.microsoft.com/office/powerpoint/2010/main" val="2223262573"/>
              </p:ext>
            </p:extLst>
          </p:nvPr>
        </p:nvGraphicFramePr>
        <p:xfrm>
          <a:off x="5528820" y="1859051"/>
          <a:ext cx="6133966" cy="2541941"/>
        </p:xfrm>
        <a:graphic>
          <a:graphicData uri="http://schemas.openxmlformats.org/drawingml/2006/table">
            <a:tbl>
              <a:tblPr firstRow="1" bandRow="1">
                <a:tableStyleId>{F2DE63D5-997A-4646-A377-4702673A728D}</a:tableStyleId>
              </a:tblPr>
              <a:tblGrid>
                <a:gridCol w="4528389">
                  <a:extLst>
                    <a:ext uri="{9D8B030D-6E8A-4147-A177-3AD203B41FA5}">
                      <a16:colId xmlns:a16="http://schemas.microsoft.com/office/drawing/2014/main" val="185809175"/>
                    </a:ext>
                  </a:extLst>
                </a:gridCol>
                <a:gridCol w="1605577">
                  <a:extLst>
                    <a:ext uri="{9D8B030D-6E8A-4147-A177-3AD203B41FA5}">
                      <a16:colId xmlns:a16="http://schemas.microsoft.com/office/drawing/2014/main" val="714073872"/>
                    </a:ext>
                  </a:extLst>
                </a:gridCol>
              </a:tblGrid>
              <a:tr h="267031">
                <a:tc>
                  <a:txBody>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lang="en-US" sz="1600" b="1" dirty="0">
                          <a:solidFill>
                            <a:schemeClr val="tx1"/>
                          </a:solidFill>
                        </a:rPr>
                        <a:t>Class</a:t>
                      </a:r>
                    </a:p>
                  </a:txBody>
                  <a:tcPr marT="91440" marB="91440" anchor="ctr">
                    <a:lnL w="12700" cap="flat" cmpd="sng" algn="ctr">
                      <a:solidFill>
                        <a:schemeClr val="accent3"/>
                      </a:solidFill>
                      <a:prstDash val="solid"/>
                      <a:round/>
                      <a:headEnd type="none" w="med" len="med"/>
                      <a:tailEnd type="none" w="med" len="med"/>
                    </a:lnL>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solidFill>
                      <a:schemeClr val="accent3">
                        <a:lumMod val="40000"/>
                        <a:lumOff val="60000"/>
                      </a:schemeClr>
                    </a:solidFill>
                  </a:tcPr>
                </a:tc>
                <a:tc>
                  <a:txBody>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lang="en-US" sz="1600" b="1" dirty="0">
                          <a:solidFill>
                            <a:schemeClr val="tx1"/>
                          </a:solidFill>
                        </a:rPr>
                        <a:t>Content</a:t>
                      </a:r>
                    </a:p>
                  </a:txBody>
                  <a:tcPr anchor="ct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solidFill>
                      <a:schemeClr val="accent3">
                        <a:lumMod val="40000"/>
                        <a:lumOff val="60000"/>
                      </a:schemeClr>
                    </a:solidFill>
                  </a:tcPr>
                </a:tc>
                <a:extLst>
                  <a:ext uri="{0D108BD9-81ED-4DB2-BD59-A6C34878D82A}">
                    <a16:rowId xmlns:a16="http://schemas.microsoft.com/office/drawing/2014/main" val="3051262463"/>
                  </a:ext>
                </a:extLst>
              </a:tr>
              <a:tr h="61902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latin typeface="Menlo" panose="020B0609030804020204" pitchFamily="49" charset="0"/>
                          <a:ea typeface="Menlo" panose="020B0609030804020204" pitchFamily="49" charset="0"/>
                          <a:cs typeface="Menlo" panose="020B0609030804020204" pitchFamily="49" charset="0"/>
                        </a:rPr>
                        <a:t>java.lang.String, java.io.Reader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latin typeface="Menlo" panose="020B0609030804020204" pitchFamily="49" charset="0"/>
                          <a:ea typeface="Menlo" panose="020B0609030804020204" pitchFamily="49" charset="0"/>
                          <a:cs typeface="Menlo" panose="020B0609030804020204" pitchFamily="49" charset="0"/>
                        </a:rPr>
                        <a:t>java.io.InputStream</a:t>
                      </a:r>
                    </a:p>
                  </a:txBody>
                  <a:tcPr marT="91440">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latin typeface="Menlo" panose="020B0609030804020204" pitchFamily="49" charset="0"/>
                          <a:ea typeface="Menlo" panose="020B0609030804020204" pitchFamily="49" charset="0"/>
                          <a:cs typeface="Menlo" panose="020B0609030804020204" pitchFamily="49" charset="0"/>
                        </a:rPr>
                        <a:t>JSON text</a:t>
                      </a:r>
                    </a:p>
                  </a:txBody>
                  <a:tcPr marT="91440">
                    <a:lnL w="12700" cap="flat" cmpd="sng" algn="ctr">
                      <a:solidFill>
                        <a:schemeClr val="accent3"/>
                      </a:solidFill>
                      <a:prstDash val="solid"/>
                      <a:round/>
                      <a:headEnd type="none" w="med" len="med"/>
                      <a:tailEnd type="none" w="med" len="med"/>
                    </a:lnL>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extLst>
                  <a:ext uri="{0D108BD9-81ED-4DB2-BD59-A6C34878D82A}">
                    <a16:rowId xmlns:a16="http://schemas.microsoft.com/office/drawing/2014/main" val="2051455829"/>
                  </a:ext>
                </a:extLst>
              </a:tr>
              <a:tr h="44909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latin typeface="Menlo" panose="020B0609030804020204" pitchFamily="49" charset="0"/>
                          <a:ea typeface="Menlo" panose="020B0609030804020204" pitchFamily="49" charset="0"/>
                          <a:cs typeface="Menlo" panose="020B0609030804020204" pitchFamily="49" charset="0"/>
                        </a:rPr>
                        <a:t>oracle.sql.json.OracleJsonValue</a:t>
                      </a:r>
                      <a:br>
                        <a:rPr lang="en-US" sz="1400" dirty="0">
                          <a:latin typeface="Menlo" panose="020B0609030804020204" pitchFamily="49" charset="0"/>
                          <a:ea typeface="Menlo" panose="020B0609030804020204" pitchFamily="49" charset="0"/>
                          <a:cs typeface="Menlo" panose="020B0609030804020204" pitchFamily="49" charset="0"/>
                        </a:rPr>
                      </a:br>
                      <a:r>
                        <a:rPr lang="en-US" sz="1400" dirty="0">
                          <a:latin typeface="Menlo" panose="020B0609030804020204" pitchFamily="49" charset="0"/>
                          <a:ea typeface="Menlo" panose="020B0609030804020204" pitchFamily="49" charset="0"/>
                          <a:cs typeface="Menlo" panose="020B0609030804020204" pitchFamily="49" charset="0"/>
                        </a:rPr>
                        <a:t>javax.json.JsonValue</a:t>
                      </a:r>
                    </a:p>
                  </a:txBody>
                  <a:tcPr marT="91440">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latin typeface="Menlo" panose="020B0609030804020204" pitchFamily="49" charset="0"/>
                          <a:ea typeface="Menlo" panose="020B0609030804020204" pitchFamily="49" charset="0"/>
                          <a:cs typeface="Menlo" panose="020B0609030804020204" pitchFamily="49" charset="0"/>
                        </a:rPr>
                        <a:t>Tree Model</a:t>
                      </a:r>
                    </a:p>
                  </a:txBody>
                  <a:tcPr marT="91440">
                    <a:lnL w="12700" cap="flat" cmpd="sng" algn="ctr">
                      <a:solidFill>
                        <a:schemeClr val="accent3"/>
                      </a:solidFill>
                      <a:prstDash val="solid"/>
                      <a:round/>
                      <a:headEnd type="none" w="med" len="med"/>
                      <a:tailEnd type="none" w="med" len="med"/>
                    </a:lnL>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extLst>
                  <a:ext uri="{0D108BD9-81ED-4DB2-BD59-A6C34878D82A}">
                    <a16:rowId xmlns:a16="http://schemas.microsoft.com/office/drawing/2014/main" val="85239341"/>
                  </a:ext>
                </a:extLst>
              </a:tr>
              <a:tr h="44909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latin typeface="Menlo" panose="020B0609030804020204" pitchFamily="49" charset="0"/>
                          <a:ea typeface="Menlo" panose="020B0609030804020204" pitchFamily="49" charset="0"/>
                          <a:cs typeface="Menlo" panose="020B0609030804020204" pitchFamily="49" charset="0"/>
                        </a:rPr>
                        <a:t>oracle.sql.json.OracleJsonParser</a:t>
                      </a:r>
                      <a:br>
                        <a:rPr lang="en-US" sz="1400" dirty="0">
                          <a:latin typeface="Menlo" panose="020B0609030804020204" pitchFamily="49" charset="0"/>
                          <a:ea typeface="Menlo" panose="020B0609030804020204" pitchFamily="49" charset="0"/>
                          <a:cs typeface="Menlo" panose="020B0609030804020204" pitchFamily="49" charset="0"/>
                        </a:rPr>
                      </a:br>
                      <a:r>
                        <a:rPr lang="en-US" sz="1400" dirty="0">
                          <a:latin typeface="Menlo" panose="020B0609030804020204" pitchFamily="49" charset="0"/>
                          <a:ea typeface="Menlo" panose="020B0609030804020204" pitchFamily="49" charset="0"/>
                          <a:cs typeface="Menlo" panose="020B0609030804020204" pitchFamily="49" charset="0"/>
                        </a:rPr>
                        <a:t>javax.json.stream.JsonParser</a:t>
                      </a:r>
                    </a:p>
                  </a:txBody>
                  <a:tcPr marT="91440">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latin typeface="Menlo" panose="020B0609030804020204" pitchFamily="49" charset="0"/>
                          <a:ea typeface="Menlo" panose="020B0609030804020204" pitchFamily="49" charset="0"/>
                          <a:cs typeface="Menlo" panose="020B0609030804020204" pitchFamily="49" charset="0"/>
                        </a:rPr>
                        <a:t>Event Model</a:t>
                      </a:r>
                    </a:p>
                  </a:txBody>
                  <a:tcPr marT="91440">
                    <a:lnL w="12700" cap="flat" cmpd="sng" algn="ctr">
                      <a:solidFill>
                        <a:schemeClr val="accent3"/>
                      </a:solidFill>
                      <a:prstDash val="solid"/>
                      <a:round/>
                      <a:headEnd type="none" w="med" len="med"/>
                      <a:tailEnd type="none" w="med" len="med"/>
                    </a:lnL>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extLst>
                  <a:ext uri="{0D108BD9-81ED-4DB2-BD59-A6C34878D82A}">
                    <a16:rowId xmlns:a16="http://schemas.microsoft.com/office/drawing/2014/main" val="2764825010"/>
                  </a:ext>
                </a:extLst>
              </a:tr>
              <a:tr h="36843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dirty="0">
                          <a:solidFill>
                            <a:srgbClr val="474747"/>
                          </a:solidFill>
                          <a:effectLst/>
                          <a:latin typeface="Menlo" panose="020B0609030804020204" pitchFamily="49" charset="0"/>
                          <a:ea typeface="Menlo" panose="020B0609030804020204" pitchFamily="49" charset="0"/>
                          <a:cs typeface="Menlo" panose="020B0609030804020204" pitchFamily="49" charset="0"/>
                        </a:rPr>
                        <a:t>oracle.sql.json.OracleJsonDatum</a:t>
                      </a:r>
                      <a:endParaRPr lang="en-US" sz="1400" dirty="0">
                        <a:latin typeface="Menlo" panose="020B0609030804020204" pitchFamily="49" charset="0"/>
                        <a:ea typeface="Menlo" panose="020B0609030804020204" pitchFamily="49" charset="0"/>
                        <a:cs typeface="Menlo" panose="020B0609030804020204" pitchFamily="49" charset="0"/>
                      </a:endParaRPr>
                    </a:p>
                  </a:txBody>
                  <a:tcPr marT="91440">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latin typeface="Menlo" panose="020B0609030804020204" pitchFamily="49" charset="0"/>
                          <a:ea typeface="Menlo" panose="020B0609030804020204" pitchFamily="49" charset="0"/>
                          <a:cs typeface="Menlo" panose="020B0609030804020204" pitchFamily="49" charset="0"/>
                        </a:rPr>
                        <a:t>Raw OSON</a:t>
                      </a:r>
                    </a:p>
                  </a:txBody>
                  <a:tcPr marT="91440">
                    <a:lnL w="12700" cap="flat" cmpd="sng" algn="ctr">
                      <a:solidFill>
                        <a:schemeClr val="accent3"/>
                      </a:solidFill>
                      <a:prstDash val="solid"/>
                      <a:round/>
                      <a:headEnd type="none" w="med" len="med"/>
                      <a:tailEnd type="none" w="med" len="med"/>
                    </a:lnL>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extLst>
                  <a:ext uri="{0D108BD9-81ED-4DB2-BD59-A6C34878D82A}">
                    <a16:rowId xmlns:a16="http://schemas.microsoft.com/office/drawing/2014/main" val="76008142"/>
                  </a:ext>
                </a:extLst>
              </a:tr>
            </a:tbl>
          </a:graphicData>
        </a:graphic>
      </p:graphicFrame>
      <p:sp>
        <p:nvSpPr>
          <p:cNvPr id="10" name="Rectangle 9">
            <a:extLst>
              <a:ext uri="{FF2B5EF4-FFF2-40B4-BE49-F238E27FC236}">
                <a16:creationId xmlns:a16="http://schemas.microsoft.com/office/drawing/2014/main" id="{A6D89AD6-7528-A94B-ACDC-2832F078831F}"/>
              </a:ext>
            </a:extLst>
          </p:cNvPr>
          <p:cNvSpPr/>
          <p:nvPr/>
        </p:nvSpPr>
        <p:spPr>
          <a:xfrm>
            <a:off x="1127759" y="4807020"/>
            <a:ext cx="10024655" cy="830997"/>
          </a:xfrm>
          <a:prstGeom prst="rect">
            <a:avLst/>
          </a:prstGeom>
        </p:spPr>
        <p:txBody>
          <a:bodyPr wrap="square">
            <a:spAutoFit/>
          </a:bodyPr>
          <a:lstStyle/>
          <a:p>
            <a:r>
              <a:rPr lang="en-US" sz="1600" dirty="0">
                <a:solidFill>
                  <a:srgbClr val="000000"/>
                </a:solidFill>
                <a:latin typeface="Menlo" panose="020B0609030804020204" pitchFamily="49" charset="0"/>
              </a:rPr>
              <a:t>ResultSet </a:t>
            </a:r>
            <a:r>
              <a:rPr lang="en-US" sz="1600" dirty="0">
                <a:solidFill>
                  <a:srgbClr val="7E504F"/>
                </a:solidFill>
                <a:latin typeface="Menlo" panose="020B0609030804020204" pitchFamily="49" charset="0"/>
              </a:rPr>
              <a:t>rs</a:t>
            </a:r>
            <a:r>
              <a:rPr lang="en-US" sz="1600" dirty="0">
                <a:solidFill>
                  <a:srgbClr val="000000"/>
                </a:solidFill>
                <a:latin typeface="Menlo" panose="020B0609030804020204" pitchFamily="49" charset="0"/>
              </a:rPr>
              <a:t> = </a:t>
            </a:r>
            <a:r>
              <a:rPr lang="en-US" sz="1600" dirty="0">
                <a:solidFill>
                  <a:srgbClr val="785350"/>
                </a:solidFill>
                <a:latin typeface="Menlo" panose="020B0609030804020204" pitchFamily="49" charset="0"/>
              </a:rPr>
              <a:t>stmt</a:t>
            </a:r>
            <a:r>
              <a:rPr lang="en-US" sz="1600" dirty="0">
                <a:solidFill>
                  <a:srgbClr val="000000"/>
                </a:solidFill>
                <a:latin typeface="Menlo" panose="020B0609030804020204" pitchFamily="49" charset="0"/>
              </a:rPr>
              <a:t>.executeQuery(</a:t>
            </a:r>
            <a:r>
              <a:rPr lang="en-US" sz="1600" dirty="0">
                <a:solidFill>
                  <a:srgbClr val="3933FF"/>
                </a:solidFill>
                <a:latin typeface="Menlo" panose="020B0609030804020204" pitchFamily="49" charset="0"/>
              </a:rPr>
              <a:t>"SELECT data FROM emp"</a:t>
            </a:r>
            <a:r>
              <a:rPr lang="en-US" sz="1600" dirty="0">
                <a:solidFill>
                  <a:srgbClr val="000000"/>
                </a:solidFill>
                <a:latin typeface="Menlo" panose="020B0609030804020204" pitchFamily="49" charset="0"/>
              </a:rPr>
              <a:t>);</a:t>
            </a:r>
            <a:endParaRPr lang="en-US" sz="1600" dirty="0">
              <a:solidFill>
                <a:srgbClr val="3933FF"/>
              </a:solidFill>
              <a:latin typeface="Menlo" panose="020B0609030804020204" pitchFamily="49" charset="0"/>
            </a:endParaRPr>
          </a:p>
          <a:p>
            <a:r>
              <a:rPr lang="en-US" sz="1600" dirty="0">
                <a:solidFill>
                  <a:srgbClr val="7E504F"/>
                </a:solidFill>
                <a:latin typeface="Menlo" panose="020B0609030804020204" pitchFamily="49" charset="0"/>
              </a:rPr>
              <a:t>rs</a:t>
            </a:r>
            <a:r>
              <a:rPr lang="en-US" sz="1600" dirty="0">
                <a:latin typeface="Menlo" panose="020B0609030804020204" pitchFamily="49" charset="0"/>
              </a:rPr>
              <a:t>.next();</a:t>
            </a:r>
          </a:p>
          <a:p>
            <a:r>
              <a:rPr lang="en-US" sz="1600" dirty="0">
                <a:latin typeface="Menlo" panose="020B0609030804020204" pitchFamily="49" charset="0"/>
              </a:rPr>
              <a:t>OracleJsonObject </a:t>
            </a:r>
            <a:r>
              <a:rPr lang="en-US" sz="1600" dirty="0">
                <a:solidFill>
                  <a:srgbClr val="7E504F"/>
                </a:solidFill>
                <a:latin typeface="Menlo" panose="020B0609030804020204" pitchFamily="49" charset="0"/>
              </a:rPr>
              <a:t>smith</a:t>
            </a:r>
            <a:r>
              <a:rPr lang="en-US" sz="1600" dirty="0">
                <a:latin typeface="Menlo" panose="020B0609030804020204" pitchFamily="49" charset="0"/>
              </a:rPr>
              <a:t> = </a:t>
            </a:r>
            <a:r>
              <a:rPr lang="en-US" sz="1600" dirty="0">
                <a:solidFill>
                  <a:srgbClr val="7E504F"/>
                </a:solidFill>
                <a:latin typeface="Menlo" panose="020B0609030804020204" pitchFamily="49" charset="0"/>
              </a:rPr>
              <a:t>rs</a:t>
            </a:r>
            <a:r>
              <a:rPr lang="en-US" sz="1600" dirty="0">
                <a:latin typeface="Menlo" panose="020B0609030804020204" pitchFamily="49" charset="0"/>
              </a:rPr>
              <a:t>.getObject(1, OracleJsonObject.</a:t>
            </a:r>
            <a:r>
              <a:rPr lang="en-US" sz="1600" b="1" dirty="0">
                <a:solidFill>
                  <a:srgbClr val="931A68"/>
                </a:solidFill>
                <a:latin typeface="Menlo" panose="020B0609030804020204" pitchFamily="49" charset="0"/>
              </a:rPr>
              <a:t>class</a:t>
            </a:r>
            <a:r>
              <a:rPr lang="en-US" sz="1600" dirty="0">
                <a:latin typeface="Menlo" panose="020B0609030804020204" pitchFamily="49" charset="0"/>
              </a:rPr>
              <a:t>);</a:t>
            </a:r>
          </a:p>
        </p:txBody>
      </p:sp>
    </p:spTree>
    <p:extLst>
      <p:ext uri="{BB962C8B-B14F-4D97-AF65-F5344CB8AC3E}">
        <p14:creationId xmlns:p14="http://schemas.microsoft.com/office/powerpoint/2010/main" val="21118209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0FD74-5FD6-B449-86A1-81835AAB02BF}"/>
              </a:ext>
            </a:extLst>
          </p:cNvPr>
          <p:cNvSpPr>
            <a:spLocks noGrp="1"/>
          </p:cNvSpPr>
          <p:nvPr>
            <p:ph type="title"/>
          </p:nvPr>
        </p:nvSpPr>
        <p:spPr/>
        <p:txBody>
          <a:bodyPr/>
          <a:lstStyle/>
          <a:p>
            <a:r>
              <a:rPr lang="en-US" dirty="0"/>
              <a:t>Sending JSON to the database</a:t>
            </a:r>
          </a:p>
        </p:txBody>
      </p:sp>
      <p:sp>
        <p:nvSpPr>
          <p:cNvPr id="4" name="Slide Number Placeholder 3">
            <a:extLst>
              <a:ext uri="{FF2B5EF4-FFF2-40B4-BE49-F238E27FC236}">
                <a16:creationId xmlns:a16="http://schemas.microsoft.com/office/drawing/2014/main" id="{7995DEF2-3D53-0C48-98AE-853BFE350A82}"/>
              </a:ext>
            </a:extLst>
          </p:cNvPr>
          <p:cNvSpPr>
            <a:spLocks noGrp="1"/>
          </p:cNvSpPr>
          <p:nvPr>
            <p:ph type="sldNum" sz="quarter" idx="12"/>
          </p:nvPr>
        </p:nvSpPr>
        <p:spPr/>
        <p:txBody>
          <a:bodyPr/>
          <a:lstStyle/>
          <a:p>
            <a:fld id="{345D60D9-5372-5F40-9443-0F9AE5BDC3C8}" type="slidenum">
              <a:rPr lang="en-US" smtClean="0"/>
              <a:pPr/>
              <a:t>26</a:t>
            </a:fld>
            <a:endParaRPr lang="en-US" dirty="0"/>
          </a:p>
        </p:txBody>
      </p:sp>
      <p:sp>
        <p:nvSpPr>
          <p:cNvPr id="5" name="Footer Placeholder 4">
            <a:extLst>
              <a:ext uri="{FF2B5EF4-FFF2-40B4-BE49-F238E27FC236}">
                <a16:creationId xmlns:a16="http://schemas.microsoft.com/office/drawing/2014/main" id="{7E588865-2FF9-1C45-883D-D49F18603649}"/>
              </a:ext>
            </a:extLst>
          </p:cNvPr>
          <p:cNvSpPr>
            <a:spLocks noGrp="1"/>
          </p:cNvSpPr>
          <p:nvPr>
            <p:ph type="ftr" sz="quarter" idx="11"/>
          </p:nvPr>
        </p:nvSpPr>
        <p:spPr/>
        <p:txBody>
          <a:bodyPr/>
          <a:lstStyle/>
          <a:p>
            <a:r>
              <a:rPr lang="en-US" dirty="0"/>
              <a:t>Copyright © 2020, Oracle and/or its affiliates  </a:t>
            </a:r>
          </a:p>
        </p:txBody>
      </p:sp>
      <p:graphicFrame>
        <p:nvGraphicFramePr>
          <p:cNvPr id="7" name="Table 6">
            <a:extLst>
              <a:ext uri="{FF2B5EF4-FFF2-40B4-BE49-F238E27FC236}">
                <a16:creationId xmlns:a16="http://schemas.microsoft.com/office/drawing/2014/main" id="{20761237-03E0-3943-8921-942ADBF592BB}"/>
              </a:ext>
            </a:extLst>
          </p:cNvPr>
          <p:cNvGraphicFramePr>
            <a:graphicFrameLocks noGrp="1"/>
          </p:cNvGraphicFramePr>
          <p:nvPr>
            <p:extLst>
              <p:ext uri="{D42A27DB-BD31-4B8C-83A1-F6EECF244321}">
                <p14:modId xmlns:p14="http://schemas.microsoft.com/office/powerpoint/2010/main" val="2759713693"/>
              </p:ext>
            </p:extLst>
          </p:nvPr>
        </p:nvGraphicFramePr>
        <p:xfrm>
          <a:off x="762000" y="1830550"/>
          <a:ext cx="4162354" cy="2910840"/>
        </p:xfrm>
        <a:graphic>
          <a:graphicData uri="http://schemas.openxmlformats.org/drawingml/2006/table">
            <a:tbl>
              <a:tblPr firstRow="1" bandRow="1">
                <a:tableStyleId>{F2DE63D5-997A-4646-A377-4702673A728D}</a:tableStyleId>
              </a:tblPr>
              <a:tblGrid>
                <a:gridCol w="4162354">
                  <a:extLst>
                    <a:ext uri="{9D8B030D-6E8A-4147-A177-3AD203B41FA5}">
                      <a16:colId xmlns:a16="http://schemas.microsoft.com/office/drawing/2014/main" val="3537140544"/>
                    </a:ext>
                  </a:extLst>
                </a:gridCol>
              </a:tblGrid>
              <a:tr h="267646">
                <a:tc>
                  <a:txBody>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lang="en-US" sz="1600" b="1" dirty="0">
                          <a:solidFill>
                            <a:schemeClr val="tx1"/>
                          </a:solidFill>
                        </a:rPr>
                        <a:t>SQL methods accept JSON</a:t>
                      </a:r>
                      <a:endParaRPr lang="en-US" sz="1600" b="1" dirty="0">
                        <a:ln>
                          <a:solidFill>
                            <a:sysClr val="windowText" lastClr="000000"/>
                          </a:solidFill>
                        </a:ln>
                        <a:solidFill>
                          <a:schemeClr val="tx1"/>
                        </a:solidFill>
                      </a:endParaRPr>
                    </a:p>
                  </a:txBody>
                  <a:tcPr marT="91440" marB="9144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solidFill>
                      <a:schemeClr val="accent3">
                        <a:lumMod val="40000"/>
                        <a:lumOff val="60000"/>
                      </a:schemeClr>
                    </a:solidFill>
                  </a:tcPr>
                </a:tc>
                <a:extLst>
                  <a:ext uri="{0D108BD9-81ED-4DB2-BD59-A6C34878D82A}">
                    <a16:rowId xmlns:a16="http://schemas.microsoft.com/office/drawing/2014/main" val="3051262463"/>
                  </a:ext>
                </a:extLst>
              </a:tr>
              <a:tr h="1983013">
                <a:tc>
                  <a:txBody>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lang="en-US" sz="1400" dirty="0">
                          <a:latin typeface="Menlo" panose="020B0609030804020204" pitchFamily="49" charset="0"/>
                          <a:ea typeface="Menlo" panose="020B0609030804020204" pitchFamily="49" charset="0"/>
                          <a:cs typeface="Menlo" panose="020B0609030804020204" pitchFamily="49" charset="0"/>
                        </a:rPr>
                        <a:t>java.sql.PreparedStatement</a:t>
                      </a:r>
                    </a:p>
                    <a:p>
                      <a:pPr marL="0" marR="0" lvl="0" indent="0" algn="l" defTabSz="914126" rtl="0" eaLnBrk="1" fontAlgn="auto" latinLnBrk="0" hangingPunct="1">
                        <a:lnSpc>
                          <a:spcPct val="100000"/>
                        </a:lnSpc>
                        <a:spcBef>
                          <a:spcPts val="0"/>
                        </a:spcBef>
                        <a:spcAft>
                          <a:spcPts val="0"/>
                        </a:spcAft>
                        <a:buClrTx/>
                        <a:buSzTx/>
                        <a:buFontTx/>
                        <a:buNone/>
                        <a:tabLst/>
                        <a:defRPr/>
                      </a:pPr>
                      <a:r>
                        <a:rPr lang="en-US" sz="1400" dirty="0">
                          <a:latin typeface="Menlo" panose="020B0609030804020204" pitchFamily="49" charset="0"/>
                          <a:ea typeface="Menlo" panose="020B0609030804020204" pitchFamily="49" charset="0"/>
                          <a:cs typeface="Menlo" panose="020B0609030804020204" pitchFamily="49" charset="0"/>
                        </a:rPr>
                        <a:t>   .setObject(*, Object, SQLType)</a:t>
                      </a:r>
                      <a:br>
                        <a:rPr lang="en-US" sz="1400" dirty="0">
                          <a:latin typeface="Menlo" panose="020B0609030804020204" pitchFamily="49" charset="0"/>
                          <a:ea typeface="Menlo" panose="020B0609030804020204" pitchFamily="49" charset="0"/>
                          <a:cs typeface="Menlo" panose="020B0609030804020204" pitchFamily="49" charset="0"/>
                        </a:rPr>
                      </a:br>
                      <a:endParaRPr lang="en-US" sz="1400" dirty="0">
                        <a:latin typeface="Menlo" panose="020B0609030804020204" pitchFamily="49" charset="0"/>
                        <a:ea typeface="Menlo" panose="020B0609030804020204" pitchFamily="49" charset="0"/>
                        <a:cs typeface="Menlo" panose="020B0609030804020204" pitchFamily="49" charset="0"/>
                      </a:endParaRPr>
                    </a:p>
                    <a:p>
                      <a:pPr marL="0" marR="0" lvl="0" indent="0" algn="l" defTabSz="914126" rtl="0" eaLnBrk="1" fontAlgn="auto" latinLnBrk="0" hangingPunct="1">
                        <a:lnSpc>
                          <a:spcPct val="100000"/>
                        </a:lnSpc>
                        <a:spcBef>
                          <a:spcPts val="0"/>
                        </a:spcBef>
                        <a:spcAft>
                          <a:spcPts val="0"/>
                        </a:spcAft>
                        <a:buClrTx/>
                        <a:buSzTx/>
                        <a:buFontTx/>
                        <a:buNone/>
                        <a:tabLst/>
                        <a:defRPr/>
                      </a:pPr>
                      <a:r>
                        <a:rPr lang="en-US" sz="1400" dirty="0">
                          <a:latin typeface="Menlo" panose="020B0609030804020204" pitchFamily="49" charset="0"/>
                          <a:ea typeface="Menlo" panose="020B0609030804020204" pitchFamily="49" charset="0"/>
                          <a:cs typeface="Menlo" panose="020B0609030804020204" pitchFamily="49" charset="0"/>
                        </a:rPr>
                        <a:t>java.sql.ResultSet</a:t>
                      </a:r>
                    </a:p>
                    <a:p>
                      <a:pPr marL="0" marR="0" lvl="0" indent="0" algn="l" defTabSz="914126" rtl="0" eaLnBrk="1" fontAlgn="auto" latinLnBrk="0" hangingPunct="1">
                        <a:lnSpc>
                          <a:spcPct val="100000"/>
                        </a:lnSpc>
                        <a:spcBef>
                          <a:spcPts val="0"/>
                        </a:spcBef>
                        <a:spcAft>
                          <a:spcPts val="0"/>
                        </a:spcAft>
                        <a:buClrTx/>
                        <a:buSzTx/>
                        <a:buFontTx/>
                        <a:buNone/>
                        <a:tabLst/>
                        <a:defRPr/>
                      </a:pPr>
                      <a:r>
                        <a:rPr lang="en-US" sz="1400" dirty="0">
                          <a:latin typeface="Menlo" panose="020B0609030804020204" pitchFamily="49" charset="0"/>
                          <a:ea typeface="Menlo" panose="020B0609030804020204" pitchFamily="49" charset="0"/>
                          <a:cs typeface="Menlo" panose="020B0609030804020204" pitchFamily="49" charset="0"/>
                        </a:rPr>
                        <a:t>   .updateObject(*, Object, SQLType)</a:t>
                      </a:r>
                      <a:br>
                        <a:rPr lang="en-US" sz="1400" dirty="0">
                          <a:latin typeface="Menlo" panose="020B0609030804020204" pitchFamily="49" charset="0"/>
                          <a:ea typeface="Menlo" panose="020B0609030804020204" pitchFamily="49" charset="0"/>
                          <a:cs typeface="Menlo" panose="020B0609030804020204" pitchFamily="49" charset="0"/>
                        </a:rPr>
                      </a:br>
                      <a:br>
                        <a:rPr lang="en-US" sz="1400" dirty="0">
                          <a:latin typeface="Menlo" panose="020B0609030804020204" pitchFamily="49" charset="0"/>
                          <a:ea typeface="Menlo" panose="020B0609030804020204" pitchFamily="49" charset="0"/>
                          <a:cs typeface="Menlo" panose="020B0609030804020204" pitchFamily="49" charset="0"/>
                        </a:rPr>
                      </a:br>
                      <a:r>
                        <a:rPr lang="en-US" sz="1400" dirty="0">
                          <a:latin typeface="Menlo" panose="020B0609030804020204" pitchFamily="49" charset="0"/>
                          <a:ea typeface="Menlo" panose="020B0609030804020204" pitchFamily="49" charset="0"/>
                          <a:cs typeface="Menlo" panose="020B0609030804020204" pitchFamily="49" charset="0"/>
                        </a:rPr>
                        <a:t>java.sql.CallableStatement</a:t>
                      </a:r>
                    </a:p>
                    <a:p>
                      <a:pPr marL="0" marR="0" lvl="0" indent="0" algn="l" defTabSz="914126" rtl="0" eaLnBrk="1" fontAlgn="auto" latinLnBrk="0" hangingPunct="1">
                        <a:lnSpc>
                          <a:spcPct val="100000"/>
                        </a:lnSpc>
                        <a:spcBef>
                          <a:spcPts val="0"/>
                        </a:spcBef>
                        <a:spcAft>
                          <a:spcPts val="0"/>
                        </a:spcAft>
                        <a:buClrTx/>
                        <a:buSzTx/>
                        <a:buFontTx/>
                        <a:buNone/>
                        <a:tabLst/>
                        <a:defRPr/>
                      </a:pPr>
                      <a:r>
                        <a:rPr lang="en-US" sz="1400" dirty="0">
                          <a:latin typeface="Menlo" panose="020B0609030804020204" pitchFamily="49" charset="0"/>
                          <a:ea typeface="Menlo" panose="020B0609030804020204" pitchFamily="49" charset="0"/>
                          <a:cs typeface="Menlo" panose="020B0609030804020204" pitchFamily="49" charset="0"/>
                        </a:rPr>
                        <a:t>   .setObject(*, Object, SQLType)</a:t>
                      </a:r>
                      <a:br>
                        <a:rPr lang="en-US" sz="1400" dirty="0">
                          <a:latin typeface="Menlo" panose="020B0609030804020204" pitchFamily="49" charset="0"/>
                          <a:ea typeface="Menlo" panose="020B0609030804020204" pitchFamily="49" charset="0"/>
                          <a:cs typeface="Menlo" panose="020B0609030804020204" pitchFamily="49" charset="0"/>
                        </a:rPr>
                      </a:br>
                      <a:br>
                        <a:rPr lang="en-US" sz="1400" dirty="0">
                          <a:latin typeface="Menlo" panose="020B0609030804020204" pitchFamily="49" charset="0"/>
                          <a:ea typeface="Menlo" panose="020B0609030804020204" pitchFamily="49" charset="0"/>
                          <a:cs typeface="Menlo" panose="020B0609030804020204" pitchFamily="49" charset="0"/>
                        </a:rPr>
                      </a:br>
                      <a:r>
                        <a:rPr lang="en-US" sz="1400" dirty="0">
                          <a:latin typeface="Menlo" panose="020B0609030804020204" pitchFamily="49" charset="0"/>
                          <a:ea typeface="Menlo" panose="020B0609030804020204" pitchFamily="49" charset="0"/>
                          <a:cs typeface="Menlo" panose="020B0609030804020204" pitchFamily="49" charset="0"/>
                        </a:rPr>
                        <a:t>java.sql.RowSet</a:t>
                      </a:r>
                      <a:br>
                        <a:rPr lang="en-US" sz="1400" dirty="0">
                          <a:latin typeface="Menlo" panose="020B0609030804020204" pitchFamily="49" charset="0"/>
                          <a:ea typeface="Menlo" panose="020B0609030804020204" pitchFamily="49" charset="0"/>
                          <a:cs typeface="Menlo" panose="020B0609030804020204" pitchFamily="49" charset="0"/>
                        </a:rPr>
                      </a:br>
                      <a:r>
                        <a:rPr lang="en-US" sz="1400" dirty="0">
                          <a:latin typeface="Menlo" panose="020B0609030804020204" pitchFamily="49" charset="0"/>
                          <a:ea typeface="Menlo" panose="020B0609030804020204" pitchFamily="49" charset="0"/>
                          <a:cs typeface="Menlo" panose="020B0609030804020204" pitchFamily="49" charset="0"/>
                        </a:rPr>
                        <a:t>   .setObject(*, Object, SQLType)</a:t>
                      </a:r>
                    </a:p>
                  </a:txBody>
                  <a:tcPr marT="91440">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extLst>
                  <a:ext uri="{0D108BD9-81ED-4DB2-BD59-A6C34878D82A}">
                    <a16:rowId xmlns:a16="http://schemas.microsoft.com/office/drawing/2014/main" val="2051455829"/>
                  </a:ext>
                </a:extLst>
              </a:tr>
            </a:tbl>
          </a:graphicData>
        </a:graphic>
      </p:graphicFrame>
      <p:graphicFrame>
        <p:nvGraphicFramePr>
          <p:cNvPr id="8" name="Table 7">
            <a:extLst>
              <a:ext uri="{FF2B5EF4-FFF2-40B4-BE49-F238E27FC236}">
                <a16:creationId xmlns:a16="http://schemas.microsoft.com/office/drawing/2014/main" id="{A2B0D8E9-73B2-F146-82E4-39E7CE47E3F1}"/>
              </a:ext>
            </a:extLst>
          </p:cNvPr>
          <p:cNvGraphicFramePr>
            <a:graphicFrameLocks noGrp="1"/>
          </p:cNvGraphicFramePr>
          <p:nvPr>
            <p:extLst>
              <p:ext uri="{D42A27DB-BD31-4B8C-83A1-F6EECF244321}">
                <p14:modId xmlns:p14="http://schemas.microsoft.com/office/powerpoint/2010/main" val="182068471"/>
              </p:ext>
            </p:extLst>
          </p:nvPr>
        </p:nvGraphicFramePr>
        <p:xfrm>
          <a:off x="5528820" y="1830550"/>
          <a:ext cx="6133966" cy="2837315"/>
        </p:xfrm>
        <a:graphic>
          <a:graphicData uri="http://schemas.openxmlformats.org/drawingml/2006/table">
            <a:tbl>
              <a:tblPr firstRow="1" bandRow="1">
                <a:tableStyleId>{F2DE63D5-997A-4646-A377-4702673A728D}</a:tableStyleId>
              </a:tblPr>
              <a:tblGrid>
                <a:gridCol w="4528389">
                  <a:extLst>
                    <a:ext uri="{9D8B030D-6E8A-4147-A177-3AD203B41FA5}">
                      <a16:colId xmlns:a16="http://schemas.microsoft.com/office/drawing/2014/main" val="185809175"/>
                    </a:ext>
                  </a:extLst>
                </a:gridCol>
                <a:gridCol w="1605577">
                  <a:extLst>
                    <a:ext uri="{9D8B030D-6E8A-4147-A177-3AD203B41FA5}">
                      <a16:colId xmlns:a16="http://schemas.microsoft.com/office/drawing/2014/main" val="714073872"/>
                    </a:ext>
                  </a:extLst>
                </a:gridCol>
              </a:tblGrid>
              <a:tr h="267031">
                <a:tc>
                  <a:txBody>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lang="en-US" sz="1600" b="1" dirty="0">
                          <a:solidFill>
                            <a:schemeClr val="tx1"/>
                          </a:solidFill>
                        </a:rPr>
                        <a:t>Class</a:t>
                      </a:r>
                    </a:p>
                  </a:txBody>
                  <a:tcPr marT="91440" marB="91440" anchor="ctr">
                    <a:lnL w="12700" cap="flat" cmpd="sng" algn="ctr">
                      <a:solidFill>
                        <a:schemeClr val="accent3"/>
                      </a:solidFill>
                      <a:prstDash val="solid"/>
                      <a:round/>
                      <a:headEnd type="none" w="med" len="med"/>
                      <a:tailEnd type="none" w="med" len="med"/>
                    </a:lnL>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solidFill>
                      <a:schemeClr val="accent3">
                        <a:lumMod val="40000"/>
                        <a:lumOff val="60000"/>
                      </a:schemeClr>
                    </a:solidFill>
                  </a:tcPr>
                </a:tc>
                <a:tc>
                  <a:txBody>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lang="en-US" sz="1600" b="1" dirty="0">
                          <a:solidFill>
                            <a:schemeClr val="tx1"/>
                          </a:solidFill>
                        </a:rPr>
                        <a:t>Content</a:t>
                      </a:r>
                    </a:p>
                  </a:txBody>
                  <a:tcPr anchor="ct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solidFill>
                      <a:schemeClr val="accent3">
                        <a:lumMod val="40000"/>
                        <a:lumOff val="60000"/>
                      </a:schemeClr>
                    </a:solidFill>
                  </a:tcPr>
                </a:tc>
                <a:extLst>
                  <a:ext uri="{0D108BD9-81ED-4DB2-BD59-A6C34878D82A}">
                    <a16:rowId xmlns:a16="http://schemas.microsoft.com/office/drawing/2014/main" val="3051262463"/>
                  </a:ext>
                </a:extLst>
              </a:tr>
              <a:tr h="28998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latin typeface="Menlo" panose="020B0609030804020204" pitchFamily="49" charset="0"/>
                          <a:ea typeface="Menlo" panose="020B0609030804020204" pitchFamily="49" charset="0"/>
                          <a:cs typeface="Menlo" panose="020B0609030804020204" pitchFamily="49" charset="0"/>
                        </a:rPr>
                        <a:t>java.lang.CharSequence, java.lang.String</a:t>
                      </a:r>
                      <a:br>
                        <a:rPr lang="en-US" sz="1400" dirty="0">
                          <a:latin typeface="Menlo" panose="020B0609030804020204" pitchFamily="49" charset="0"/>
                          <a:ea typeface="Menlo" panose="020B0609030804020204" pitchFamily="49" charset="0"/>
                          <a:cs typeface="Menlo" panose="020B0609030804020204" pitchFamily="49" charset="0"/>
                        </a:rPr>
                      </a:br>
                      <a:r>
                        <a:rPr lang="en-US" sz="1400" dirty="0">
                          <a:latin typeface="Menlo" panose="020B0609030804020204" pitchFamily="49" charset="0"/>
                          <a:ea typeface="Menlo" panose="020B0609030804020204" pitchFamily="49" charset="0"/>
                          <a:cs typeface="Menlo" panose="020B0609030804020204" pitchFamily="49" charset="0"/>
                        </a:rPr>
                        <a:t>java.io.Reader </a:t>
                      </a:r>
                    </a:p>
                  </a:txBody>
                  <a:tcPr marT="91440">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latin typeface="Menlo" panose="020B0609030804020204" pitchFamily="49" charset="0"/>
                          <a:ea typeface="Menlo" panose="020B0609030804020204" pitchFamily="49" charset="0"/>
                          <a:cs typeface="Menlo" panose="020B0609030804020204" pitchFamily="49" charset="0"/>
                        </a:rPr>
                        <a:t>JSON text</a:t>
                      </a:r>
                    </a:p>
                  </a:txBody>
                  <a:tcPr marT="91440">
                    <a:lnL w="12700" cap="flat" cmpd="sng" algn="ctr">
                      <a:solidFill>
                        <a:schemeClr val="accent3"/>
                      </a:solidFill>
                      <a:prstDash val="solid"/>
                      <a:round/>
                      <a:headEnd type="none" w="med" len="med"/>
                      <a:tailEnd type="none" w="med" len="med"/>
                    </a:lnL>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extLst>
                  <a:ext uri="{0D108BD9-81ED-4DB2-BD59-A6C34878D82A}">
                    <a16:rowId xmlns:a16="http://schemas.microsoft.com/office/drawing/2014/main" val="2051455829"/>
                  </a:ext>
                </a:extLst>
              </a:tr>
              <a:tr h="16806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latin typeface="Menlo" panose="020B0609030804020204" pitchFamily="49" charset="0"/>
                          <a:ea typeface="Menlo" panose="020B0609030804020204" pitchFamily="49" charset="0"/>
                          <a:cs typeface="Menlo" panose="020B0609030804020204" pitchFamily="49" charset="0"/>
                        </a:rPr>
                        <a:t>java.io.InputStream, byte[]</a:t>
                      </a:r>
                    </a:p>
                  </a:txBody>
                  <a:tcPr marT="91440">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latin typeface="Menlo" panose="020B0609030804020204" pitchFamily="49" charset="0"/>
                          <a:ea typeface="Menlo" panose="020B0609030804020204" pitchFamily="49" charset="0"/>
                          <a:cs typeface="Menlo" panose="020B0609030804020204" pitchFamily="49" charset="0"/>
                        </a:rPr>
                        <a:t>UTF8 or OSON</a:t>
                      </a:r>
                    </a:p>
                  </a:txBody>
                  <a:tcPr marT="91440">
                    <a:lnL w="12700" cap="flat" cmpd="sng" algn="ctr">
                      <a:solidFill>
                        <a:schemeClr val="accent3"/>
                      </a:solidFill>
                      <a:prstDash val="solid"/>
                      <a:round/>
                      <a:headEnd type="none" w="med" len="med"/>
                      <a:tailEnd type="none" w="med" len="med"/>
                    </a:lnL>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extLst>
                  <a:ext uri="{0D108BD9-81ED-4DB2-BD59-A6C34878D82A}">
                    <a16:rowId xmlns:a16="http://schemas.microsoft.com/office/drawing/2014/main" val="3952723728"/>
                  </a:ext>
                </a:extLst>
              </a:tr>
              <a:tr h="44909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latin typeface="Menlo" panose="020B0609030804020204" pitchFamily="49" charset="0"/>
                          <a:ea typeface="Menlo" panose="020B0609030804020204" pitchFamily="49" charset="0"/>
                          <a:cs typeface="Menlo" panose="020B0609030804020204" pitchFamily="49" charset="0"/>
                        </a:rPr>
                        <a:t>oracle.sql.json.OracleJsonValue</a:t>
                      </a:r>
                      <a:br>
                        <a:rPr lang="en-US" sz="1400" dirty="0">
                          <a:latin typeface="Menlo" panose="020B0609030804020204" pitchFamily="49" charset="0"/>
                          <a:ea typeface="Menlo" panose="020B0609030804020204" pitchFamily="49" charset="0"/>
                          <a:cs typeface="Menlo" panose="020B0609030804020204" pitchFamily="49" charset="0"/>
                        </a:rPr>
                      </a:br>
                      <a:r>
                        <a:rPr lang="en-US" sz="1400" dirty="0">
                          <a:latin typeface="Menlo" panose="020B0609030804020204" pitchFamily="49" charset="0"/>
                          <a:ea typeface="Menlo" panose="020B0609030804020204" pitchFamily="49" charset="0"/>
                          <a:cs typeface="Menlo" panose="020B0609030804020204" pitchFamily="49" charset="0"/>
                        </a:rPr>
                        <a:t>javax.json.JsonValue</a:t>
                      </a:r>
                    </a:p>
                  </a:txBody>
                  <a:tcPr marT="91440">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latin typeface="Menlo" panose="020B0609030804020204" pitchFamily="49" charset="0"/>
                          <a:ea typeface="Menlo" panose="020B0609030804020204" pitchFamily="49" charset="0"/>
                          <a:cs typeface="Menlo" panose="020B0609030804020204" pitchFamily="49" charset="0"/>
                        </a:rPr>
                        <a:t>Tree Model</a:t>
                      </a:r>
                    </a:p>
                  </a:txBody>
                  <a:tcPr marT="91440">
                    <a:lnL w="12700" cap="flat" cmpd="sng" algn="ctr">
                      <a:solidFill>
                        <a:schemeClr val="accent3"/>
                      </a:solidFill>
                      <a:prstDash val="solid"/>
                      <a:round/>
                      <a:headEnd type="none" w="med" len="med"/>
                      <a:tailEnd type="none" w="med" len="med"/>
                    </a:lnL>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extLst>
                  <a:ext uri="{0D108BD9-81ED-4DB2-BD59-A6C34878D82A}">
                    <a16:rowId xmlns:a16="http://schemas.microsoft.com/office/drawing/2014/main" val="85239341"/>
                  </a:ext>
                </a:extLst>
              </a:tr>
              <a:tr h="44909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latin typeface="Menlo" panose="020B0609030804020204" pitchFamily="49" charset="0"/>
                          <a:ea typeface="Menlo" panose="020B0609030804020204" pitchFamily="49" charset="0"/>
                          <a:cs typeface="Menlo" panose="020B0609030804020204" pitchFamily="49" charset="0"/>
                        </a:rPr>
                        <a:t>oracle.sql.json.OracleJsonParser</a:t>
                      </a:r>
                      <a:br>
                        <a:rPr lang="en-US" sz="1400" dirty="0">
                          <a:latin typeface="Menlo" panose="020B0609030804020204" pitchFamily="49" charset="0"/>
                          <a:ea typeface="Menlo" panose="020B0609030804020204" pitchFamily="49" charset="0"/>
                          <a:cs typeface="Menlo" panose="020B0609030804020204" pitchFamily="49" charset="0"/>
                        </a:rPr>
                      </a:br>
                      <a:r>
                        <a:rPr lang="en-US" sz="1400" dirty="0">
                          <a:latin typeface="Menlo" panose="020B0609030804020204" pitchFamily="49" charset="0"/>
                          <a:ea typeface="Menlo" panose="020B0609030804020204" pitchFamily="49" charset="0"/>
                          <a:cs typeface="Menlo" panose="020B0609030804020204" pitchFamily="49" charset="0"/>
                        </a:rPr>
                        <a:t>javax.json.stream.JsonParser</a:t>
                      </a:r>
                    </a:p>
                  </a:txBody>
                  <a:tcPr marT="91440">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latin typeface="Menlo" panose="020B0609030804020204" pitchFamily="49" charset="0"/>
                          <a:ea typeface="Menlo" panose="020B0609030804020204" pitchFamily="49" charset="0"/>
                          <a:cs typeface="Menlo" panose="020B0609030804020204" pitchFamily="49" charset="0"/>
                        </a:rPr>
                        <a:t>Event Model</a:t>
                      </a:r>
                    </a:p>
                  </a:txBody>
                  <a:tcPr marT="91440">
                    <a:lnL w="12700" cap="flat" cmpd="sng" algn="ctr">
                      <a:solidFill>
                        <a:schemeClr val="accent3"/>
                      </a:solidFill>
                      <a:prstDash val="solid"/>
                      <a:round/>
                      <a:headEnd type="none" w="med" len="med"/>
                      <a:tailEnd type="none" w="med" len="med"/>
                    </a:lnL>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extLst>
                  <a:ext uri="{0D108BD9-81ED-4DB2-BD59-A6C34878D82A}">
                    <a16:rowId xmlns:a16="http://schemas.microsoft.com/office/drawing/2014/main" val="2764825010"/>
                  </a:ext>
                </a:extLst>
              </a:tr>
              <a:tr h="36843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dirty="0">
                          <a:solidFill>
                            <a:srgbClr val="474747"/>
                          </a:solidFill>
                          <a:effectLst/>
                          <a:latin typeface="Menlo" panose="020B0609030804020204" pitchFamily="49" charset="0"/>
                          <a:ea typeface="Menlo" panose="020B0609030804020204" pitchFamily="49" charset="0"/>
                          <a:cs typeface="Menlo" panose="020B0609030804020204" pitchFamily="49" charset="0"/>
                        </a:rPr>
                        <a:t>oracle.sql.json.OracleJsonDatum</a:t>
                      </a:r>
                      <a:endParaRPr lang="en-US" sz="1400" dirty="0">
                        <a:latin typeface="Menlo" panose="020B0609030804020204" pitchFamily="49" charset="0"/>
                        <a:ea typeface="Menlo" panose="020B0609030804020204" pitchFamily="49" charset="0"/>
                        <a:cs typeface="Menlo" panose="020B0609030804020204" pitchFamily="49" charset="0"/>
                      </a:endParaRPr>
                    </a:p>
                  </a:txBody>
                  <a:tcPr marT="91440">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latin typeface="Menlo" panose="020B0609030804020204" pitchFamily="49" charset="0"/>
                          <a:ea typeface="Menlo" panose="020B0609030804020204" pitchFamily="49" charset="0"/>
                          <a:cs typeface="Menlo" panose="020B0609030804020204" pitchFamily="49" charset="0"/>
                        </a:rPr>
                        <a:t>Raw OSON</a:t>
                      </a:r>
                    </a:p>
                  </a:txBody>
                  <a:tcPr marT="91440">
                    <a:lnL w="12700" cap="flat" cmpd="sng" algn="ctr">
                      <a:solidFill>
                        <a:schemeClr val="accent3"/>
                      </a:solidFill>
                      <a:prstDash val="solid"/>
                      <a:round/>
                      <a:headEnd type="none" w="med" len="med"/>
                      <a:tailEnd type="none" w="med" len="med"/>
                    </a:lnL>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extLst>
                  <a:ext uri="{0D108BD9-81ED-4DB2-BD59-A6C34878D82A}">
                    <a16:rowId xmlns:a16="http://schemas.microsoft.com/office/drawing/2014/main" val="76008142"/>
                  </a:ext>
                </a:extLst>
              </a:tr>
            </a:tbl>
          </a:graphicData>
        </a:graphic>
      </p:graphicFrame>
      <p:sp>
        <p:nvSpPr>
          <p:cNvPr id="10" name="Rectangle 9">
            <a:extLst>
              <a:ext uri="{FF2B5EF4-FFF2-40B4-BE49-F238E27FC236}">
                <a16:creationId xmlns:a16="http://schemas.microsoft.com/office/drawing/2014/main" id="{5699ADBB-315B-9D48-98AD-31B3DB648425}"/>
              </a:ext>
            </a:extLst>
          </p:cNvPr>
          <p:cNvSpPr/>
          <p:nvPr/>
        </p:nvSpPr>
        <p:spPr>
          <a:xfrm>
            <a:off x="987300" y="4988768"/>
            <a:ext cx="9822214" cy="830997"/>
          </a:xfrm>
          <a:prstGeom prst="rect">
            <a:avLst/>
          </a:prstGeom>
        </p:spPr>
        <p:txBody>
          <a:bodyPr wrap="square">
            <a:spAutoFit/>
          </a:bodyPr>
          <a:lstStyle/>
          <a:p>
            <a:r>
              <a:rPr lang="en-US" sz="1600" dirty="0">
                <a:latin typeface="Menlo" panose="020B0609030804020204" pitchFamily="49" charset="0"/>
              </a:rPr>
              <a:t>OracleJsonObject </a:t>
            </a:r>
            <a:r>
              <a:rPr lang="en-US" sz="1600" dirty="0">
                <a:solidFill>
                  <a:srgbClr val="7E504F"/>
                </a:solidFill>
                <a:latin typeface="Menlo" panose="020B0609030804020204" pitchFamily="49" charset="0"/>
              </a:rPr>
              <a:t>emp</a:t>
            </a:r>
            <a:r>
              <a:rPr lang="en-US" sz="1600" dirty="0">
                <a:latin typeface="Menlo" panose="020B0609030804020204" pitchFamily="49" charset="0"/>
              </a:rPr>
              <a:t> = ...;</a:t>
            </a:r>
            <a:br>
              <a:rPr lang="en-US" sz="1600" dirty="0">
                <a:latin typeface="Menlo" panose="020B0609030804020204" pitchFamily="49" charset="0"/>
              </a:rPr>
            </a:br>
            <a:r>
              <a:rPr lang="en-US" sz="1600" dirty="0">
                <a:latin typeface="Menlo" panose="020B0609030804020204" pitchFamily="49" charset="0"/>
              </a:rPr>
              <a:t>PreparedStatement </a:t>
            </a:r>
            <a:r>
              <a:rPr lang="en-US" sz="1600" dirty="0">
                <a:solidFill>
                  <a:srgbClr val="7E504F"/>
                </a:solidFill>
                <a:latin typeface="Menlo" panose="020B0609030804020204" pitchFamily="49" charset="0"/>
              </a:rPr>
              <a:t>pstmt</a:t>
            </a:r>
            <a:r>
              <a:rPr lang="en-US" sz="1600" dirty="0">
                <a:latin typeface="Menlo" panose="020B0609030804020204" pitchFamily="49" charset="0"/>
              </a:rPr>
              <a:t> = </a:t>
            </a:r>
            <a:r>
              <a:rPr lang="en-US" sz="1600" dirty="0">
                <a:solidFill>
                  <a:srgbClr val="7E504F"/>
                </a:solidFill>
                <a:latin typeface="Menlo" panose="020B0609030804020204" pitchFamily="49" charset="0"/>
              </a:rPr>
              <a:t>con</a:t>
            </a:r>
            <a:r>
              <a:rPr lang="en-US" sz="1600" dirty="0">
                <a:latin typeface="Menlo" panose="020B0609030804020204" pitchFamily="49" charset="0"/>
              </a:rPr>
              <a:t>.prepareStatement(</a:t>
            </a:r>
            <a:r>
              <a:rPr lang="en-US" sz="1600" dirty="0">
                <a:solidFill>
                  <a:srgbClr val="3933FF"/>
                </a:solidFill>
                <a:latin typeface="Menlo" panose="020B0609030804020204" pitchFamily="49" charset="0"/>
              </a:rPr>
              <a:t>"INSERT INTO emp VALUES (:1)"</a:t>
            </a:r>
            <a:r>
              <a:rPr lang="en-US" sz="1600" dirty="0">
                <a:latin typeface="Menlo" panose="020B0609030804020204" pitchFamily="49" charset="0"/>
              </a:rPr>
              <a:t>);</a:t>
            </a:r>
          </a:p>
          <a:p>
            <a:r>
              <a:rPr lang="en-US" sz="1600" dirty="0">
                <a:solidFill>
                  <a:srgbClr val="7E504F"/>
                </a:solidFill>
                <a:latin typeface="Menlo" panose="020B0609030804020204" pitchFamily="49" charset="0"/>
              </a:rPr>
              <a:t>pstmt</a:t>
            </a:r>
            <a:r>
              <a:rPr lang="en-US" sz="1600" dirty="0">
                <a:latin typeface="Menlo" panose="020B0609030804020204" pitchFamily="49" charset="0"/>
              </a:rPr>
              <a:t>.setObject(1, </a:t>
            </a:r>
            <a:r>
              <a:rPr lang="en-US" sz="1600" dirty="0">
                <a:solidFill>
                  <a:srgbClr val="7E504F"/>
                </a:solidFill>
                <a:latin typeface="Menlo" panose="020B0609030804020204" pitchFamily="49" charset="0"/>
              </a:rPr>
              <a:t>emp, OracleType.JSON</a:t>
            </a:r>
            <a:r>
              <a:rPr lang="en-US" sz="1600" dirty="0">
                <a:latin typeface="Menlo" panose="020B0609030804020204" pitchFamily="49" charset="0"/>
              </a:rPr>
              <a:t>);</a:t>
            </a:r>
          </a:p>
        </p:txBody>
      </p:sp>
    </p:spTree>
    <p:extLst>
      <p:ext uri="{BB962C8B-B14F-4D97-AF65-F5344CB8AC3E}">
        <p14:creationId xmlns:p14="http://schemas.microsoft.com/office/powerpoint/2010/main" val="3487588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9F1F4-674E-F84F-A230-6EB1AC33D922}"/>
              </a:ext>
            </a:extLst>
          </p:cNvPr>
          <p:cNvSpPr>
            <a:spLocks noGrp="1"/>
          </p:cNvSpPr>
          <p:nvPr>
            <p:ph type="title"/>
          </p:nvPr>
        </p:nvSpPr>
        <p:spPr/>
        <p:txBody>
          <a:bodyPr/>
          <a:lstStyle/>
          <a:p>
            <a:r>
              <a:rPr lang="en-US" dirty="0"/>
              <a:t>Outline</a:t>
            </a:r>
          </a:p>
        </p:txBody>
      </p:sp>
      <p:sp>
        <p:nvSpPr>
          <p:cNvPr id="4" name="Text Placeholder 3">
            <a:extLst>
              <a:ext uri="{FF2B5EF4-FFF2-40B4-BE49-F238E27FC236}">
                <a16:creationId xmlns:a16="http://schemas.microsoft.com/office/drawing/2014/main" id="{A20717C4-16E0-3A45-9BD3-F718A7C7690F}"/>
              </a:ext>
            </a:extLst>
          </p:cNvPr>
          <p:cNvSpPr>
            <a:spLocks noGrp="1"/>
          </p:cNvSpPr>
          <p:nvPr>
            <p:ph type="body" idx="1"/>
          </p:nvPr>
        </p:nvSpPr>
        <p:spPr>
          <a:xfrm>
            <a:off x="1371412" y="1880052"/>
            <a:ext cx="8886282" cy="395562"/>
          </a:xfrm>
        </p:spPr>
        <p:txBody>
          <a:bodyPr/>
          <a:lstStyle/>
          <a:p>
            <a:r>
              <a:rPr lang="en-US" sz="2000" dirty="0">
                <a:solidFill>
                  <a:schemeClr val="tx1">
                    <a:lumMod val="50000"/>
                    <a:lumOff val="50000"/>
                  </a:schemeClr>
                </a:solidFill>
              </a:rPr>
              <a:t>Overview of JSON type</a:t>
            </a:r>
          </a:p>
        </p:txBody>
      </p:sp>
      <p:sp>
        <p:nvSpPr>
          <p:cNvPr id="6" name="Text Placeholder 5">
            <a:extLst>
              <a:ext uri="{FF2B5EF4-FFF2-40B4-BE49-F238E27FC236}">
                <a16:creationId xmlns:a16="http://schemas.microsoft.com/office/drawing/2014/main" id="{55D92E86-4037-6C4D-9CC4-A90C584E6F55}"/>
              </a:ext>
            </a:extLst>
          </p:cNvPr>
          <p:cNvSpPr>
            <a:spLocks noGrp="1"/>
          </p:cNvSpPr>
          <p:nvPr>
            <p:ph type="body" idx="16"/>
          </p:nvPr>
        </p:nvSpPr>
        <p:spPr>
          <a:xfrm>
            <a:off x="1371412" y="2328911"/>
            <a:ext cx="5285327" cy="395562"/>
          </a:xfrm>
        </p:spPr>
        <p:txBody>
          <a:bodyPr/>
          <a:lstStyle/>
          <a:p>
            <a:r>
              <a:rPr lang="en-US" sz="2000" dirty="0">
                <a:solidFill>
                  <a:schemeClr val="tx1">
                    <a:lumMod val="50000"/>
                    <a:lumOff val="50000"/>
                  </a:schemeClr>
                </a:solidFill>
              </a:rPr>
              <a:t>The Java API for JSON in JDBC</a:t>
            </a:r>
          </a:p>
        </p:txBody>
      </p:sp>
      <p:sp>
        <p:nvSpPr>
          <p:cNvPr id="8" name="Text Placeholder 7">
            <a:extLst>
              <a:ext uri="{FF2B5EF4-FFF2-40B4-BE49-F238E27FC236}">
                <a16:creationId xmlns:a16="http://schemas.microsoft.com/office/drawing/2014/main" id="{3F96EFBE-653C-A244-97C9-094C59D6DBA7}"/>
              </a:ext>
            </a:extLst>
          </p:cNvPr>
          <p:cNvSpPr>
            <a:spLocks noGrp="1"/>
          </p:cNvSpPr>
          <p:nvPr>
            <p:ph type="body" idx="17"/>
          </p:nvPr>
        </p:nvSpPr>
        <p:spPr>
          <a:xfrm>
            <a:off x="1711379" y="2777770"/>
            <a:ext cx="5285328" cy="395562"/>
          </a:xfrm>
        </p:spPr>
        <p:txBody>
          <a:bodyPr/>
          <a:lstStyle/>
          <a:p>
            <a:r>
              <a:rPr lang="en-US" sz="2000" dirty="0">
                <a:solidFill>
                  <a:schemeClr val="tx1">
                    <a:lumMod val="50000"/>
                    <a:lumOff val="50000"/>
                  </a:schemeClr>
                </a:solidFill>
              </a:rPr>
              <a:t>Tree model</a:t>
            </a:r>
          </a:p>
        </p:txBody>
      </p:sp>
      <p:sp>
        <p:nvSpPr>
          <p:cNvPr id="10" name="Text Placeholder 9">
            <a:extLst>
              <a:ext uri="{FF2B5EF4-FFF2-40B4-BE49-F238E27FC236}">
                <a16:creationId xmlns:a16="http://schemas.microsoft.com/office/drawing/2014/main" id="{DDF47453-C68E-FE49-9E70-1A65C14C143A}"/>
              </a:ext>
            </a:extLst>
          </p:cNvPr>
          <p:cNvSpPr>
            <a:spLocks noGrp="1"/>
          </p:cNvSpPr>
          <p:nvPr>
            <p:ph type="body" idx="18"/>
          </p:nvPr>
        </p:nvSpPr>
        <p:spPr>
          <a:xfrm>
            <a:off x="1711379" y="3226629"/>
            <a:ext cx="5285328" cy="395562"/>
          </a:xfrm>
        </p:spPr>
        <p:txBody>
          <a:bodyPr/>
          <a:lstStyle/>
          <a:p>
            <a:r>
              <a:rPr lang="en-US" sz="2000" dirty="0">
                <a:solidFill>
                  <a:schemeClr val="tx1">
                    <a:lumMod val="50000"/>
                    <a:lumOff val="50000"/>
                  </a:schemeClr>
                </a:solidFill>
              </a:rPr>
              <a:t>Event model </a:t>
            </a:r>
          </a:p>
        </p:txBody>
      </p:sp>
      <p:sp>
        <p:nvSpPr>
          <p:cNvPr id="12" name="Text Placeholder 11">
            <a:extLst>
              <a:ext uri="{FF2B5EF4-FFF2-40B4-BE49-F238E27FC236}">
                <a16:creationId xmlns:a16="http://schemas.microsoft.com/office/drawing/2014/main" id="{B678F3F5-E65C-B044-AB5D-65182A24F3D8}"/>
              </a:ext>
            </a:extLst>
          </p:cNvPr>
          <p:cNvSpPr>
            <a:spLocks noGrp="1"/>
          </p:cNvSpPr>
          <p:nvPr>
            <p:ph type="body" idx="19"/>
          </p:nvPr>
        </p:nvSpPr>
        <p:spPr>
          <a:xfrm>
            <a:off x="1711379" y="3675488"/>
            <a:ext cx="5285328" cy="395562"/>
          </a:xfrm>
        </p:spPr>
        <p:txBody>
          <a:bodyPr/>
          <a:lstStyle/>
          <a:p>
            <a:r>
              <a:rPr lang="en-US" sz="2000" dirty="0">
                <a:solidFill>
                  <a:schemeClr val="tx1">
                    <a:lumMod val="50000"/>
                    <a:lumOff val="50000"/>
                  </a:schemeClr>
                </a:solidFill>
              </a:rPr>
              <a:t>SQL integration</a:t>
            </a:r>
          </a:p>
        </p:txBody>
      </p:sp>
      <p:sp>
        <p:nvSpPr>
          <p:cNvPr id="13" name="Slide Number Placeholder 12">
            <a:extLst>
              <a:ext uri="{FF2B5EF4-FFF2-40B4-BE49-F238E27FC236}">
                <a16:creationId xmlns:a16="http://schemas.microsoft.com/office/drawing/2014/main" id="{80FA0A6D-7271-244A-9072-740583E0B8C6}"/>
              </a:ext>
            </a:extLst>
          </p:cNvPr>
          <p:cNvSpPr>
            <a:spLocks noGrp="1"/>
          </p:cNvSpPr>
          <p:nvPr>
            <p:ph type="sldNum" sz="quarter" idx="4"/>
          </p:nvPr>
        </p:nvSpPr>
        <p:spPr/>
        <p:txBody>
          <a:bodyPr/>
          <a:lstStyle/>
          <a:p>
            <a:fld id="{345D60D9-5372-5F40-9443-0F9AE5BDC3C8}" type="slidenum">
              <a:rPr lang="en-US" smtClean="0"/>
              <a:pPr/>
              <a:t>27</a:t>
            </a:fld>
            <a:endParaRPr lang="en-US" dirty="0"/>
          </a:p>
        </p:txBody>
      </p:sp>
      <p:sp>
        <p:nvSpPr>
          <p:cNvPr id="14" name="Footer Placeholder 13">
            <a:extLst>
              <a:ext uri="{FF2B5EF4-FFF2-40B4-BE49-F238E27FC236}">
                <a16:creationId xmlns:a16="http://schemas.microsoft.com/office/drawing/2014/main" id="{6367A254-08A1-3643-941D-DFE616E2EED9}"/>
              </a:ext>
            </a:extLst>
          </p:cNvPr>
          <p:cNvSpPr>
            <a:spLocks noGrp="1"/>
          </p:cNvSpPr>
          <p:nvPr>
            <p:ph type="ftr" sz="quarter" idx="3"/>
          </p:nvPr>
        </p:nvSpPr>
        <p:spPr/>
        <p:txBody>
          <a:bodyPr/>
          <a:lstStyle/>
          <a:p>
            <a:r>
              <a:rPr lang="en-US" dirty="0"/>
              <a:t>Copyright © 2020, Oracle and/or its affiliates  </a:t>
            </a:r>
          </a:p>
        </p:txBody>
      </p:sp>
      <p:sp>
        <p:nvSpPr>
          <p:cNvPr id="16" name="Text Placeholder 7">
            <a:extLst>
              <a:ext uri="{FF2B5EF4-FFF2-40B4-BE49-F238E27FC236}">
                <a16:creationId xmlns:a16="http://schemas.microsoft.com/office/drawing/2014/main" id="{6250CB76-FDE8-5143-BD47-722C0A6CE1F8}"/>
              </a:ext>
            </a:extLst>
          </p:cNvPr>
          <p:cNvSpPr txBox="1">
            <a:spLocks/>
          </p:cNvSpPr>
          <p:nvPr/>
        </p:nvSpPr>
        <p:spPr>
          <a:xfrm>
            <a:off x="1711379" y="4124347"/>
            <a:ext cx="5285328" cy="395562"/>
          </a:xfrm>
          <a:prstGeom prst="rect">
            <a:avLst/>
          </a:prstGeom>
          <a:noFill/>
        </p:spPr>
        <p:txBody>
          <a:bodyPr vert="horz" wrap="none" lIns="0" tIns="0" rIns="0" bIns="0" rtlCol="0">
            <a:noAutofit/>
          </a:bodyPr>
          <a:lstStyle>
            <a:lvl1pPr marL="0" marR="0" indent="0" algn="l" defTabSz="914400" rtl="0" eaLnBrk="1" fontAlgn="auto" latinLnBrk="0" hangingPunct="1">
              <a:lnSpc>
                <a:spcPct val="100000"/>
              </a:lnSpc>
              <a:spcBef>
                <a:spcPts val="0"/>
              </a:spcBef>
              <a:spcAft>
                <a:spcPts val="1200"/>
              </a:spcAft>
              <a:buClrTx/>
              <a:buSzPct val="70000"/>
              <a:buFont typeface="Arial" panose="020B0604020202020204" pitchFamily="34" charset="0"/>
              <a:buNone/>
              <a:tabLst/>
              <a:defRPr sz="2400" b="0" i="0" kern="120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marR="0" indent="0" algn="l" defTabSz="914400" rtl="0" eaLnBrk="1" fontAlgn="auto" latinLnBrk="0" hangingPunct="1">
              <a:lnSpc>
                <a:spcPct val="95000"/>
              </a:lnSpc>
              <a:spcBef>
                <a:spcPts val="600"/>
              </a:spcBef>
              <a:spcAft>
                <a:spcPts val="0"/>
              </a:spcAft>
              <a:buClrTx/>
              <a:buSzPct val="100000"/>
              <a:buFont typeface="Arial" panose="020B0604020202020204" pitchFamily="34" charset="0"/>
              <a:buNone/>
              <a:tabLst/>
              <a:defRPr sz="2000" b="0" i="0" kern="1200">
                <a:solidFill>
                  <a:schemeClr val="tx1">
                    <a:tint val="75000"/>
                  </a:schemeClr>
                </a:solidFill>
                <a:latin typeface="+mn-lt"/>
                <a:ea typeface="+mn-ea"/>
                <a:cs typeface="Oracle Sans" panose="020B0503020204020204" pitchFamily="34" charset="0"/>
              </a:defRPr>
            </a:lvl2pPr>
            <a:lvl3pPr marL="914400" marR="0" indent="0" algn="l" defTabSz="914400" rtl="0" eaLnBrk="1" fontAlgn="auto" latinLnBrk="0" hangingPunct="1">
              <a:lnSpc>
                <a:spcPct val="95000"/>
              </a:lnSpc>
              <a:spcBef>
                <a:spcPts val="400"/>
              </a:spcBef>
              <a:spcAft>
                <a:spcPts val="0"/>
              </a:spcAft>
              <a:buClrTx/>
              <a:buSzPct val="120000"/>
              <a:buFont typeface="System Font Regular"/>
              <a:buNone/>
              <a:tabLst/>
              <a:defRPr sz="2000" b="0" i="0" kern="1200">
                <a:solidFill>
                  <a:schemeClr val="tx1">
                    <a:tint val="75000"/>
                  </a:schemeClr>
                </a:solidFill>
                <a:latin typeface="Oracle Sans Light" panose="020B0403020204020204" pitchFamily="34" charset="0"/>
                <a:ea typeface="+mn-ea"/>
                <a:cs typeface="Oracle Sans Light" panose="020B0403020204020204" pitchFamily="34" charset="0"/>
              </a:defRPr>
            </a:lvl3pPr>
            <a:lvl4pPr marL="1371600" marR="0" indent="0" algn="l" defTabSz="914400" rtl="0" eaLnBrk="1" fontAlgn="auto" latinLnBrk="0" hangingPunct="1">
              <a:lnSpc>
                <a:spcPct val="95000"/>
              </a:lnSpc>
              <a:spcBef>
                <a:spcPts val="400"/>
              </a:spcBef>
              <a:spcAft>
                <a:spcPts val="0"/>
              </a:spcAft>
              <a:buClrTx/>
              <a:buSzPct val="100000"/>
              <a:buFont typeface="System Font Regular"/>
              <a:buNone/>
              <a:tabLst/>
              <a:defRPr sz="2000" b="0" i="0" kern="1200">
                <a:solidFill>
                  <a:schemeClr val="tx1">
                    <a:tint val="75000"/>
                  </a:schemeClr>
                </a:solidFill>
                <a:latin typeface="Oracle Sans Light" panose="020B0403020204020204" pitchFamily="34" charset="0"/>
                <a:ea typeface="+mn-ea"/>
                <a:cs typeface="Oracle Sans Light" panose="020B0403020204020204" pitchFamily="34" charset="0"/>
              </a:defRPr>
            </a:lvl4pPr>
            <a:lvl5pPr marL="1828800" marR="0" indent="0" algn="l" defTabSz="914400" rtl="0" eaLnBrk="1" fontAlgn="auto" latinLnBrk="0" hangingPunct="1">
              <a:lnSpc>
                <a:spcPct val="95000"/>
              </a:lnSpc>
              <a:spcBef>
                <a:spcPts val="400"/>
              </a:spcBef>
              <a:spcAft>
                <a:spcPts val="0"/>
              </a:spcAft>
              <a:buClrTx/>
              <a:buSzTx/>
              <a:buFont typeface="System Font Regular"/>
              <a:buNone/>
              <a:tabLst/>
              <a:defRPr sz="2000" b="0" i="0" kern="1200">
                <a:solidFill>
                  <a:schemeClr val="tx1">
                    <a:tint val="75000"/>
                  </a:schemeClr>
                </a:solidFill>
                <a:latin typeface="Oracle Sans Light" panose="020B0403020204020204" pitchFamily="34" charset="0"/>
                <a:ea typeface="+mn-ea"/>
                <a:cs typeface="Oracle Sans Light" panose="020B0403020204020204" pitchFamily="34" charset="0"/>
              </a:defRPr>
            </a:lvl5pPr>
            <a:lvl6pPr marL="2286000" indent="0" algn="l" defTabSz="914400" rtl="0" eaLnBrk="1" latinLnBrk="0" hangingPunct="1">
              <a:lnSpc>
                <a:spcPct val="95000"/>
              </a:lnSpc>
              <a:spcBef>
                <a:spcPts val="400"/>
              </a:spcBef>
              <a:spcAft>
                <a:spcPts val="0"/>
              </a:spcAft>
              <a:buSzPct val="120000"/>
              <a:buFont typeface="System Font Regular"/>
              <a:buNone/>
              <a:defRPr sz="1600" b="0" i="0" kern="1200">
                <a:solidFill>
                  <a:schemeClr val="tx1">
                    <a:tint val="75000"/>
                  </a:schemeClr>
                </a:solidFill>
                <a:latin typeface="Oracle Sans Light" panose="020B0403020204020204" pitchFamily="34" charset="0"/>
                <a:ea typeface="+mn-ea"/>
                <a:cs typeface="Oracle Sans Light" panose="020B0403020204020204" pitchFamily="34" charset="0"/>
              </a:defRPr>
            </a:lvl6pPr>
            <a:lvl7pPr marL="2743200" indent="0" algn="l" defTabSz="914400" rtl="0" eaLnBrk="1" latinLnBrk="0" hangingPunct="1">
              <a:lnSpc>
                <a:spcPct val="95000"/>
              </a:lnSpc>
              <a:spcBef>
                <a:spcPts val="400"/>
              </a:spcBef>
              <a:spcAft>
                <a:spcPts val="0"/>
              </a:spcAft>
              <a:buFont typeface="System Font Regular"/>
              <a:buNone/>
              <a:defRPr sz="1600" b="0" i="0" kern="1200">
                <a:solidFill>
                  <a:schemeClr val="tx1">
                    <a:tint val="75000"/>
                  </a:schemeClr>
                </a:solidFill>
                <a:latin typeface="Oracle Sans Light" panose="020B0403020204020204" pitchFamily="34" charset="0"/>
                <a:ea typeface="+mn-ea"/>
                <a:cs typeface="Oracle Sans Light" panose="020B0403020204020204" pitchFamily="34" charset="0"/>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sz="2000" b="1" dirty="0"/>
              <a:t>JSR-374 JSON-P (javax.json)</a:t>
            </a:r>
          </a:p>
        </p:txBody>
      </p:sp>
      <p:sp>
        <p:nvSpPr>
          <p:cNvPr id="17" name="Text Placeholder 9">
            <a:extLst>
              <a:ext uri="{FF2B5EF4-FFF2-40B4-BE49-F238E27FC236}">
                <a16:creationId xmlns:a16="http://schemas.microsoft.com/office/drawing/2014/main" id="{A4E72713-35CC-8641-9D67-F3B69AA4CC23}"/>
              </a:ext>
            </a:extLst>
          </p:cNvPr>
          <p:cNvSpPr txBox="1">
            <a:spLocks/>
          </p:cNvSpPr>
          <p:nvPr/>
        </p:nvSpPr>
        <p:spPr>
          <a:xfrm>
            <a:off x="1711379" y="4573206"/>
            <a:ext cx="5285328" cy="395562"/>
          </a:xfrm>
          <a:prstGeom prst="rect">
            <a:avLst/>
          </a:prstGeom>
          <a:noFill/>
        </p:spPr>
        <p:txBody>
          <a:bodyPr vert="horz" wrap="none" lIns="0" tIns="0" rIns="0" bIns="0" rtlCol="0">
            <a:noAutofit/>
          </a:bodyPr>
          <a:lstStyle>
            <a:lvl1pPr marL="0" marR="0" indent="0" algn="l" defTabSz="914400" rtl="0" eaLnBrk="1" fontAlgn="auto" latinLnBrk="0" hangingPunct="1">
              <a:lnSpc>
                <a:spcPct val="100000"/>
              </a:lnSpc>
              <a:spcBef>
                <a:spcPts val="0"/>
              </a:spcBef>
              <a:spcAft>
                <a:spcPts val="1200"/>
              </a:spcAft>
              <a:buClrTx/>
              <a:buSzPct val="70000"/>
              <a:buFont typeface="Arial" panose="020B0604020202020204" pitchFamily="34" charset="0"/>
              <a:buNone/>
              <a:tabLst/>
              <a:defRPr sz="2400" b="0" i="0" kern="120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marR="0" indent="0" algn="l" defTabSz="914400" rtl="0" eaLnBrk="1" fontAlgn="auto" latinLnBrk="0" hangingPunct="1">
              <a:lnSpc>
                <a:spcPct val="95000"/>
              </a:lnSpc>
              <a:spcBef>
                <a:spcPts val="600"/>
              </a:spcBef>
              <a:spcAft>
                <a:spcPts val="0"/>
              </a:spcAft>
              <a:buClrTx/>
              <a:buSzPct val="100000"/>
              <a:buFont typeface="Arial" panose="020B0604020202020204" pitchFamily="34" charset="0"/>
              <a:buNone/>
              <a:tabLst/>
              <a:defRPr sz="2000" b="0" i="0" kern="1200">
                <a:solidFill>
                  <a:schemeClr val="tx1">
                    <a:tint val="75000"/>
                  </a:schemeClr>
                </a:solidFill>
                <a:latin typeface="+mn-lt"/>
                <a:ea typeface="+mn-ea"/>
                <a:cs typeface="Oracle Sans" panose="020B0503020204020204" pitchFamily="34" charset="0"/>
              </a:defRPr>
            </a:lvl2pPr>
            <a:lvl3pPr marL="914400" marR="0" indent="0" algn="l" defTabSz="914400" rtl="0" eaLnBrk="1" fontAlgn="auto" latinLnBrk="0" hangingPunct="1">
              <a:lnSpc>
                <a:spcPct val="95000"/>
              </a:lnSpc>
              <a:spcBef>
                <a:spcPts val="400"/>
              </a:spcBef>
              <a:spcAft>
                <a:spcPts val="0"/>
              </a:spcAft>
              <a:buClrTx/>
              <a:buSzPct val="120000"/>
              <a:buFont typeface="System Font Regular"/>
              <a:buNone/>
              <a:tabLst/>
              <a:defRPr sz="2000" b="0" i="0" kern="1200">
                <a:solidFill>
                  <a:schemeClr val="tx1">
                    <a:tint val="75000"/>
                  </a:schemeClr>
                </a:solidFill>
                <a:latin typeface="Oracle Sans Light" panose="020B0403020204020204" pitchFamily="34" charset="0"/>
                <a:ea typeface="+mn-ea"/>
                <a:cs typeface="Oracle Sans Light" panose="020B0403020204020204" pitchFamily="34" charset="0"/>
              </a:defRPr>
            </a:lvl3pPr>
            <a:lvl4pPr marL="1371600" marR="0" indent="0" algn="l" defTabSz="914400" rtl="0" eaLnBrk="1" fontAlgn="auto" latinLnBrk="0" hangingPunct="1">
              <a:lnSpc>
                <a:spcPct val="95000"/>
              </a:lnSpc>
              <a:spcBef>
                <a:spcPts val="400"/>
              </a:spcBef>
              <a:spcAft>
                <a:spcPts val="0"/>
              </a:spcAft>
              <a:buClrTx/>
              <a:buSzPct val="100000"/>
              <a:buFont typeface="System Font Regular"/>
              <a:buNone/>
              <a:tabLst/>
              <a:defRPr sz="2000" b="0" i="0" kern="1200">
                <a:solidFill>
                  <a:schemeClr val="tx1">
                    <a:tint val="75000"/>
                  </a:schemeClr>
                </a:solidFill>
                <a:latin typeface="Oracle Sans Light" panose="020B0403020204020204" pitchFamily="34" charset="0"/>
                <a:ea typeface="+mn-ea"/>
                <a:cs typeface="Oracle Sans Light" panose="020B0403020204020204" pitchFamily="34" charset="0"/>
              </a:defRPr>
            </a:lvl4pPr>
            <a:lvl5pPr marL="1828800" marR="0" indent="0" algn="l" defTabSz="914400" rtl="0" eaLnBrk="1" fontAlgn="auto" latinLnBrk="0" hangingPunct="1">
              <a:lnSpc>
                <a:spcPct val="95000"/>
              </a:lnSpc>
              <a:spcBef>
                <a:spcPts val="400"/>
              </a:spcBef>
              <a:spcAft>
                <a:spcPts val="0"/>
              </a:spcAft>
              <a:buClrTx/>
              <a:buSzTx/>
              <a:buFont typeface="System Font Regular"/>
              <a:buNone/>
              <a:tabLst/>
              <a:defRPr sz="2000" b="0" i="0" kern="1200">
                <a:solidFill>
                  <a:schemeClr val="tx1">
                    <a:tint val="75000"/>
                  </a:schemeClr>
                </a:solidFill>
                <a:latin typeface="Oracle Sans Light" panose="020B0403020204020204" pitchFamily="34" charset="0"/>
                <a:ea typeface="+mn-ea"/>
                <a:cs typeface="Oracle Sans Light" panose="020B0403020204020204" pitchFamily="34" charset="0"/>
              </a:defRPr>
            </a:lvl5pPr>
            <a:lvl6pPr marL="2286000" indent="0" algn="l" defTabSz="914400" rtl="0" eaLnBrk="1" latinLnBrk="0" hangingPunct="1">
              <a:lnSpc>
                <a:spcPct val="95000"/>
              </a:lnSpc>
              <a:spcBef>
                <a:spcPts val="400"/>
              </a:spcBef>
              <a:spcAft>
                <a:spcPts val="0"/>
              </a:spcAft>
              <a:buSzPct val="120000"/>
              <a:buFont typeface="System Font Regular"/>
              <a:buNone/>
              <a:defRPr sz="1600" b="0" i="0" kern="1200">
                <a:solidFill>
                  <a:schemeClr val="tx1">
                    <a:tint val="75000"/>
                  </a:schemeClr>
                </a:solidFill>
                <a:latin typeface="Oracle Sans Light" panose="020B0403020204020204" pitchFamily="34" charset="0"/>
                <a:ea typeface="+mn-ea"/>
                <a:cs typeface="Oracle Sans Light" panose="020B0403020204020204" pitchFamily="34" charset="0"/>
              </a:defRPr>
            </a:lvl6pPr>
            <a:lvl7pPr marL="2743200" indent="0" algn="l" defTabSz="914400" rtl="0" eaLnBrk="1" latinLnBrk="0" hangingPunct="1">
              <a:lnSpc>
                <a:spcPct val="95000"/>
              </a:lnSpc>
              <a:spcBef>
                <a:spcPts val="400"/>
              </a:spcBef>
              <a:spcAft>
                <a:spcPts val="0"/>
              </a:spcAft>
              <a:buFont typeface="System Font Regular"/>
              <a:buNone/>
              <a:defRPr sz="1600" b="0" i="0" kern="1200">
                <a:solidFill>
                  <a:schemeClr val="tx1">
                    <a:tint val="75000"/>
                  </a:schemeClr>
                </a:solidFill>
                <a:latin typeface="Oracle Sans Light" panose="020B0403020204020204" pitchFamily="34" charset="0"/>
                <a:ea typeface="+mn-ea"/>
                <a:cs typeface="Oracle Sans Light" panose="020B0403020204020204" pitchFamily="34" charset="0"/>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sz="2000" dirty="0"/>
              <a:t>JSR-367 JSON-B (javax.json.bind)</a:t>
            </a:r>
          </a:p>
        </p:txBody>
      </p:sp>
      <p:sp>
        <p:nvSpPr>
          <p:cNvPr id="23" name="Text Placeholder 11">
            <a:extLst>
              <a:ext uri="{FF2B5EF4-FFF2-40B4-BE49-F238E27FC236}">
                <a16:creationId xmlns:a16="http://schemas.microsoft.com/office/drawing/2014/main" id="{51AAEA09-94E4-7044-9947-B628C683D07F}"/>
              </a:ext>
            </a:extLst>
          </p:cNvPr>
          <p:cNvSpPr txBox="1">
            <a:spLocks/>
          </p:cNvSpPr>
          <p:nvPr/>
        </p:nvSpPr>
        <p:spPr>
          <a:xfrm>
            <a:off x="1371412" y="5022065"/>
            <a:ext cx="3741232" cy="395562"/>
          </a:xfrm>
          <a:prstGeom prst="rect">
            <a:avLst/>
          </a:prstGeom>
          <a:noFill/>
        </p:spPr>
        <p:txBody>
          <a:bodyPr vert="horz" wrap="none" lIns="0" tIns="0" rIns="0" bIns="0" rtlCol="0">
            <a:noAutofit/>
          </a:bodyPr>
          <a:lstStyle>
            <a:lvl1pPr marL="0" marR="0" indent="0" algn="l" defTabSz="914400" rtl="0" eaLnBrk="1" fontAlgn="auto" latinLnBrk="0" hangingPunct="1">
              <a:lnSpc>
                <a:spcPct val="100000"/>
              </a:lnSpc>
              <a:spcBef>
                <a:spcPts val="0"/>
              </a:spcBef>
              <a:spcAft>
                <a:spcPts val="1200"/>
              </a:spcAft>
              <a:buClrTx/>
              <a:buSzPct val="70000"/>
              <a:buFont typeface="Arial" panose="020B0604020202020204" pitchFamily="34" charset="0"/>
              <a:buNone/>
              <a:tabLst/>
              <a:defRPr sz="2400" b="0" i="0" kern="120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marR="0" indent="0" algn="l" defTabSz="914400" rtl="0" eaLnBrk="1" fontAlgn="auto" latinLnBrk="0" hangingPunct="1">
              <a:lnSpc>
                <a:spcPct val="95000"/>
              </a:lnSpc>
              <a:spcBef>
                <a:spcPts val="600"/>
              </a:spcBef>
              <a:spcAft>
                <a:spcPts val="0"/>
              </a:spcAft>
              <a:buClrTx/>
              <a:buSzPct val="100000"/>
              <a:buFont typeface="Arial" panose="020B0604020202020204" pitchFamily="34" charset="0"/>
              <a:buNone/>
              <a:tabLst/>
              <a:defRPr sz="2000" b="0" i="0" kern="1200">
                <a:solidFill>
                  <a:schemeClr val="tx1">
                    <a:tint val="75000"/>
                  </a:schemeClr>
                </a:solidFill>
                <a:latin typeface="+mn-lt"/>
                <a:ea typeface="+mn-ea"/>
                <a:cs typeface="Oracle Sans" panose="020B0503020204020204" pitchFamily="34" charset="0"/>
              </a:defRPr>
            </a:lvl2pPr>
            <a:lvl3pPr marL="914400" marR="0" indent="0" algn="l" defTabSz="914400" rtl="0" eaLnBrk="1" fontAlgn="auto" latinLnBrk="0" hangingPunct="1">
              <a:lnSpc>
                <a:spcPct val="95000"/>
              </a:lnSpc>
              <a:spcBef>
                <a:spcPts val="400"/>
              </a:spcBef>
              <a:spcAft>
                <a:spcPts val="0"/>
              </a:spcAft>
              <a:buClrTx/>
              <a:buSzPct val="120000"/>
              <a:buFont typeface="System Font Regular"/>
              <a:buNone/>
              <a:tabLst/>
              <a:defRPr sz="2000" b="0" i="0" kern="1200">
                <a:solidFill>
                  <a:schemeClr val="tx1">
                    <a:tint val="75000"/>
                  </a:schemeClr>
                </a:solidFill>
                <a:latin typeface="Oracle Sans Light" panose="020B0403020204020204" pitchFamily="34" charset="0"/>
                <a:ea typeface="+mn-ea"/>
                <a:cs typeface="Oracle Sans Light" panose="020B0403020204020204" pitchFamily="34" charset="0"/>
              </a:defRPr>
            </a:lvl3pPr>
            <a:lvl4pPr marL="1371600" marR="0" indent="0" algn="l" defTabSz="914400" rtl="0" eaLnBrk="1" fontAlgn="auto" latinLnBrk="0" hangingPunct="1">
              <a:lnSpc>
                <a:spcPct val="95000"/>
              </a:lnSpc>
              <a:spcBef>
                <a:spcPts val="400"/>
              </a:spcBef>
              <a:spcAft>
                <a:spcPts val="0"/>
              </a:spcAft>
              <a:buClrTx/>
              <a:buSzPct val="100000"/>
              <a:buFont typeface="System Font Regular"/>
              <a:buNone/>
              <a:tabLst/>
              <a:defRPr sz="2000" b="0" i="0" kern="1200">
                <a:solidFill>
                  <a:schemeClr val="tx1">
                    <a:tint val="75000"/>
                  </a:schemeClr>
                </a:solidFill>
                <a:latin typeface="Oracle Sans Light" panose="020B0403020204020204" pitchFamily="34" charset="0"/>
                <a:ea typeface="+mn-ea"/>
                <a:cs typeface="Oracle Sans Light" panose="020B0403020204020204" pitchFamily="34" charset="0"/>
              </a:defRPr>
            </a:lvl4pPr>
            <a:lvl5pPr marL="1828800" marR="0" indent="0" algn="l" defTabSz="914400" rtl="0" eaLnBrk="1" fontAlgn="auto" latinLnBrk="0" hangingPunct="1">
              <a:lnSpc>
                <a:spcPct val="95000"/>
              </a:lnSpc>
              <a:spcBef>
                <a:spcPts val="400"/>
              </a:spcBef>
              <a:spcAft>
                <a:spcPts val="0"/>
              </a:spcAft>
              <a:buClrTx/>
              <a:buSzTx/>
              <a:buFont typeface="System Font Regular"/>
              <a:buNone/>
              <a:tabLst/>
              <a:defRPr sz="2000" b="0" i="0" kern="1200">
                <a:solidFill>
                  <a:schemeClr val="tx1">
                    <a:tint val="75000"/>
                  </a:schemeClr>
                </a:solidFill>
                <a:latin typeface="Oracle Sans Light" panose="020B0403020204020204" pitchFamily="34" charset="0"/>
                <a:ea typeface="+mn-ea"/>
                <a:cs typeface="Oracle Sans Light" panose="020B0403020204020204" pitchFamily="34" charset="0"/>
              </a:defRPr>
            </a:lvl5pPr>
            <a:lvl6pPr marL="2286000" indent="0" algn="l" defTabSz="914400" rtl="0" eaLnBrk="1" latinLnBrk="0" hangingPunct="1">
              <a:lnSpc>
                <a:spcPct val="95000"/>
              </a:lnSpc>
              <a:spcBef>
                <a:spcPts val="400"/>
              </a:spcBef>
              <a:spcAft>
                <a:spcPts val="0"/>
              </a:spcAft>
              <a:buSzPct val="120000"/>
              <a:buFont typeface="System Font Regular"/>
              <a:buNone/>
              <a:defRPr sz="1600" b="0" i="0" kern="1200">
                <a:solidFill>
                  <a:schemeClr val="tx1">
                    <a:tint val="75000"/>
                  </a:schemeClr>
                </a:solidFill>
                <a:latin typeface="Oracle Sans Light" panose="020B0403020204020204" pitchFamily="34" charset="0"/>
                <a:ea typeface="+mn-ea"/>
                <a:cs typeface="Oracle Sans Light" panose="020B0403020204020204" pitchFamily="34" charset="0"/>
              </a:defRPr>
            </a:lvl6pPr>
            <a:lvl7pPr marL="2743200" indent="0" algn="l" defTabSz="914400" rtl="0" eaLnBrk="1" latinLnBrk="0" hangingPunct="1">
              <a:lnSpc>
                <a:spcPct val="95000"/>
              </a:lnSpc>
              <a:spcBef>
                <a:spcPts val="400"/>
              </a:spcBef>
              <a:spcAft>
                <a:spcPts val="0"/>
              </a:spcAft>
              <a:buFont typeface="System Font Regular"/>
              <a:buNone/>
              <a:defRPr sz="1600" b="0" i="0" kern="1200">
                <a:solidFill>
                  <a:schemeClr val="tx1">
                    <a:tint val="75000"/>
                  </a:schemeClr>
                </a:solidFill>
                <a:latin typeface="Oracle Sans Light" panose="020B0403020204020204" pitchFamily="34" charset="0"/>
                <a:ea typeface="+mn-ea"/>
                <a:cs typeface="Oracle Sans Light" panose="020B0403020204020204" pitchFamily="34" charset="0"/>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sz="2000" dirty="0"/>
              <a:t>Performance</a:t>
            </a:r>
          </a:p>
        </p:txBody>
      </p:sp>
      <p:sp>
        <p:nvSpPr>
          <p:cNvPr id="15" name="Text Placeholder 11">
            <a:extLst>
              <a:ext uri="{FF2B5EF4-FFF2-40B4-BE49-F238E27FC236}">
                <a16:creationId xmlns:a16="http://schemas.microsoft.com/office/drawing/2014/main" id="{0550842A-8922-E04D-9085-F4D33B3E477A}"/>
              </a:ext>
            </a:extLst>
          </p:cNvPr>
          <p:cNvSpPr txBox="1">
            <a:spLocks/>
          </p:cNvSpPr>
          <p:nvPr/>
        </p:nvSpPr>
        <p:spPr>
          <a:xfrm>
            <a:off x="1371412" y="5470924"/>
            <a:ext cx="3741232" cy="395562"/>
          </a:xfrm>
          <a:prstGeom prst="rect">
            <a:avLst/>
          </a:prstGeom>
          <a:noFill/>
        </p:spPr>
        <p:txBody>
          <a:bodyPr vert="horz" wrap="none" lIns="0" tIns="0" rIns="0" bIns="0" rtlCol="0">
            <a:noAutofit/>
          </a:bodyPr>
          <a:lstStyle>
            <a:lvl1pPr marL="0" marR="0" indent="0" algn="l" defTabSz="914400" rtl="0" eaLnBrk="1" fontAlgn="auto" latinLnBrk="0" hangingPunct="1">
              <a:lnSpc>
                <a:spcPct val="100000"/>
              </a:lnSpc>
              <a:spcBef>
                <a:spcPts val="0"/>
              </a:spcBef>
              <a:spcAft>
                <a:spcPts val="1200"/>
              </a:spcAft>
              <a:buClrTx/>
              <a:buSzPct val="70000"/>
              <a:buFont typeface="Arial" panose="020B0604020202020204" pitchFamily="34" charset="0"/>
              <a:buNone/>
              <a:tabLst/>
              <a:defRPr sz="2400" b="0" i="0" kern="120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marR="0" indent="0" algn="l" defTabSz="914400" rtl="0" eaLnBrk="1" fontAlgn="auto" latinLnBrk="0" hangingPunct="1">
              <a:lnSpc>
                <a:spcPct val="95000"/>
              </a:lnSpc>
              <a:spcBef>
                <a:spcPts val="600"/>
              </a:spcBef>
              <a:spcAft>
                <a:spcPts val="0"/>
              </a:spcAft>
              <a:buClrTx/>
              <a:buSzPct val="100000"/>
              <a:buFont typeface="Arial" panose="020B0604020202020204" pitchFamily="34" charset="0"/>
              <a:buNone/>
              <a:tabLst/>
              <a:defRPr sz="2000" b="0" i="0" kern="1200">
                <a:solidFill>
                  <a:schemeClr val="tx1">
                    <a:tint val="75000"/>
                  </a:schemeClr>
                </a:solidFill>
                <a:latin typeface="+mn-lt"/>
                <a:ea typeface="+mn-ea"/>
                <a:cs typeface="Oracle Sans" panose="020B0503020204020204" pitchFamily="34" charset="0"/>
              </a:defRPr>
            </a:lvl2pPr>
            <a:lvl3pPr marL="914400" marR="0" indent="0" algn="l" defTabSz="914400" rtl="0" eaLnBrk="1" fontAlgn="auto" latinLnBrk="0" hangingPunct="1">
              <a:lnSpc>
                <a:spcPct val="95000"/>
              </a:lnSpc>
              <a:spcBef>
                <a:spcPts val="400"/>
              </a:spcBef>
              <a:spcAft>
                <a:spcPts val="0"/>
              </a:spcAft>
              <a:buClrTx/>
              <a:buSzPct val="120000"/>
              <a:buFont typeface="System Font Regular"/>
              <a:buNone/>
              <a:tabLst/>
              <a:defRPr sz="2000" b="0" i="0" kern="1200">
                <a:solidFill>
                  <a:schemeClr val="tx1">
                    <a:tint val="75000"/>
                  </a:schemeClr>
                </a:solidFill>
                <a:latin typeface="Oracle Sans Light" panose="020B0403020204020204" pitchFamily="34" charset="0"/>
                <a:ea typeface="+mn-ea"/>
                <a:cs typeface="Oracle Sans Light" panose="020B0403020204020204" pitchFamily="34" charset="0"/>
              </a:defRPr>
            </a:lvl3pPr>
            <a:lvl4pPr marL="1371600" marR="0" indent="0" algn="l" defTabSz="914400" rtl="0" eaLnBrk="1" fontAlgn="auto" latinLnBrk="0" hangingPunct="1">
              <a:lnSpc>
                <a:spcPct val="95000"/>
              </a:lnSpc>
              <a:spcBef>
                <a:spcPts val="400"/>
              </a:spcBef>
              <a:spcAft>
                <a:spcPts val="0"/>
              </a:spcAft>
              <a:buClrTx/>
              <a:buSzPct val="100000"/>
              <a:buFont typeface="System Font Regular"/>
              <a:buNone/>
              <a:tabLst/>
              <a:defRPr sz="2000" b="0" i="0" kern="1200">
                <a:solidFill>
                  <a:schemeClr val="tx1">
                    <a:tint val="75000"/>
                  </a:schemeClr>
                </a:solidFill>
                <a:latin typeface="Oracle Sans Light" panose="020B0403020204020204" pitchFamily="34" charset="0"/>
                <a:ea typeface="+mn-ea"/>
                <a:cs typeface="Oracle Sans Light" panose="020B0403020204020204" pitchFamily="34" charset="0"/>
              </a:defRPr>
            </a:lvl4pPr>
            <a:lvl5pPr marL="1828800" marR="0" indent="0" algn="l" defTabSz="914400" rtl="0" eaLnBrk="1" fontAlgn="auto" latinLnBrk="0" hangingPunct="1">
              <a:lnSpc>
                <a:spcPct val="95000"/>
              </a:lnSpc>
              <a:spcBef>
                <a:spcPts val="400"/>
              </a:spcBef>
              <a:spcAft>
                <a:spcPts val="0"/>
              </a:spcAft>
              <a:buClrTx/>
              <a:buSzTx/>
              <a:buFont typeface="System Font Regular"/>
              <a:buNone/>
              <a:tabLst/>
              <a:defRPr sz="2000" b="0" i="0" kern="1200">
                <a:solidFill>
                  <a:schemeClr val="tx1">
                    <a:tint val="75000"/>
                  </a:schemeClr>
                </a:solidFill>
                <a:latin typeface="Oracle Sans Light" panose="020B0403020204020204" pitchFamily="34" charset="0"/>
                <a:ea typeface="+mn-ea"/>
                <a:cs typeface="Oracle Sans Light" panose="020B0403020204020204" pitchFamily="34" charset="0"/>
              </a:defRPr>
            </a:lvl5pPr>
            <a:lvl6pPr marL="2286000" indent="0" algn="l" defTabSz="914400" rtl="0" eaLnBrk="1" latinLnBrk="0" hangingPunct="1">
              <a:lnSpc>
                <a:spcPct val="95000"/>
              </a:lnSpc>
              <a:spcBef>
                <a:spcPts val="400"/>
              </a:spcBef>
              <a:spcAft>
                <a:spcPts val="0"/>
              </a:spcAft>
              <a:buSzPct val="120000"/>
              <a:buFont typeface="System Font Regular"/>
              <a:buNone/>
              <a:defRPr sz="1600" b="0" i="0" kern="1200">
                <a:solidFill>
                  <a:schemeClr val="tx1">
                    <a:tint val="75000"/>
                  </a:schemeClr>
                </a:solidFill>
                <a:latin typeface="Oracle Sans Light" panose="020B0403020204020204" pitchFamily="34" charset="0"/>
                <a:ea typeface="+mn-ea"/>
                <a:cs typeface="Oracle Sans Light" panose="020B0403020204020204" pitchFamily="34" charset="0"/>
              </a:defRPr>
            </a:lvl6pPr>
            <a:lvl7pPr marL="2743200" indent="0" algn="l" defTabSz="914400" rtl="0" eaLnBrk="1" latinLnBrk="0" hangingPunct="1">
              <a:lnSpc>
                <a:spcPct val="95000"/>
              </a:lnSpc>
              <a:spcBef>
                <a:spcPts val="400"/>
              </a:spcBef>
              <a:spcAft>
                <a:spcPts val="0"/>
              </a:spcAft>
              <a:buFont typeface="System Font Regular"/>
              <a:buNone/>
              <a:defRPr sz="1600" b="0" i="0" kern="1200">
                <a:solidFill>
                  <a:schemeClr val="tx1">
                    <a:tint val="75000"/>
                  </a:schemeClr>
                </a:solidFill>
                <a:latin typeface="Oracle Sans Light" panose="020B0403020204020204" pitchFamily="34" charset="0"/>
                <a:ea typeface="+mn-ea"/>
                <a:cs typeface="Oracle Sans Light" panose="020B0403020204020204" pitchFamily="34" charset="0"/>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sz="2000" dirty="0"/>
              <a:t>Questions</a:t>
            </a:r>
          </a:p>
        </p:txBody>
      </p:sp>
    </p:spTree>
    <p:extLst>
      <p:ext uri="{BB962C8B-B14F-4D97-AF65-F5344CB8AC3E}">
        <p14:creationId xmlns:p14="http://schemas.microsoft.com/office/powerpoint/2010/main" val="13051889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F3F849-9E2A-9947-9C1C-2102F82EF299}"/>
              </a:ext>
            </a:extLst>
          </p:cNvPr>
          <p:cNvSpPr>
            <a:spLocks noGrp="1"/>
          </p:cNvSpPr>
          <p:nvPr>
            <p:ph type="title"/>
          </p:nvPr>
        </p:nvSpPr>
        <p:spPr/>
        <p:txBody>
          <a:bodyPr/>
          <a:lstStyle/>
          <a:p>
            <a:r>
              <a:rPr lang="en-US" dirty="0"/>
              <a:t>JSR-374 JSON-P (javax.json)</a:t>
            </a:r>
          </a:p>
        </p:txBody>
      </p:sp>
      <p:sp>
        <p:nvSpPr>
          <p:cNvPr id="3" name="Content Placeholder 2">
            <a:extLst>
              <a:ext uri="{FF2B5EF4-FFF2-40B4-BE49-F238E27FC236}">
                <a16:creationId xmlns:a16="http://schemas.microsoft.com/office/drawing/2014/main" id="{6FBA31C9-EB8A-B14D-8735-E78A14E9BDFA}"/>
              </a:ext>
            </a:extLst>
          </p:cNvPr>
          <p:cNvSpPr>
            <a:spLocks noGrp="1"/>
          </p:cNvSpPr>
          <p:nvPr>
            <p:ph idx="1"/>
          </p:nvPr>
        </p:nvSpPr>
        <p:spPr/>
        <p:txBody>
          <a:bodyPr/>
          <a:lstStyle/>
          <a:p>
            <a:pPr marL="285750" indent="-285750">
              <a:lnSpc>
                <a:spcPct val="100000"/>
              </a:lnSpc>
              <a:buFont typeface="Arial" panose="020B0604020202020204" pitchFamily="34" charset="0"/>
              <a:buChar char="•"/>
            </a:pPr>
            <a:r>
              <a:rPr lang="en-US" dirty="0"/>
              <a:t>JSON-P (JSON Processing) is a Java API to parse and generate JSON</a:t>
            </a:r>
          </a:p>
          <a:p>
            <a:pPr marL="285750" indent="-285750">
              <a:lnSpc>
                <a:spcPct val="100000"/>
              </a:lnSpc>
              <a:buFont typeface="Arial" panose="020B0604020202020204" pitchFamily="34" charset="0"/>
              <a:buChar char="•"/>
            </a:pPr>
            <a:r>
              <a:rPr lang="en-US" dirty="0"/>
              <a:t>Has tree model and event model</a:t>
            </a:r>
          </a:p>
          <a:p>
            <a:pPr marL="285750" indent="-285750">
              <a:lnSpc>
                <a:spcPct val="100000"/>
              </a:lnSpc>
              <a:buFont typeface="Arial" panose="020B0604020202020204" pitchFamily="34" charset="0"/>
              <a:buChar char="•"/>
            </a:pPr>
            <a:r>
              <a:rPr lang="en-US" dirty="0"/>
              <a:t>Differences between </a:t>
            </a:r>
            <a:r>
              <a:rPr lang="en-US" dirty="0">
                <a:latin typeface="Menlo" panose="020B0609030804020204" pitchFamily="49" charset="0"/>
                <a:ea typeface="Menlo" panose="020B0609030804020204" pitchFamily="49" charset="0"/>
                <a:cs typeface="Menlo" panose="020B0609030804020204" pitchFamily="49" charset="0"/>
              </a:rPr>
              <a:t>oracle.sql.json </a:t>
            </a:r>
            <a:r>
              <a:rPr lang="en-US" dirty="0"/>
              <a:t>and </a:t>
            </a:r>
            <a:r>
              <a:rPr lang="en-US" dirty="0">
                <a:latin typeface="Menlo" panose="020B0609030804020204" pitchFamily="49" charset="0"/>
                <a:ea typeface="Menlo" panose="020B0609030804020204" pitchFamily="49" charset="0"/>
                <a:cs typeface="Menlo" panose="020B0609030804020204" pitchFamily="49" charset="0"/>
              </a:rPr>
              <a:t>javax.json</a:t>
            </a:r>
            <a:r>
              <a:rPr lang="en-US" dirty="0"/>
              <a:t>:</a:t>
            </a:r>
          </a:p>
          <a:p>
            <a:pPr marL="651510" lvl="1" indent="-285750">
              <a:lnSpc>
                <a:spcPct val="100000"/>
              </a:lnSpc>
            </a:pPr>
            <a:r>
              <a:rPr lang="en-US" dirty="0">
                <a:latin typeface="Menlo" panose="020B0609030804020204" pitchFamily="49" charset="0"/>
                <a:ea typeface="Menlo" panose="020B0609030804020204" pitchFamily="49" charset="0"/>
                <a:cs typeface="Menlo" panose="020B0609030804020204" pitchFamily="49" charset="0"/>
              </a:rPr>
              <a:t>oracle.sql.json </a:t>
            </a:r>
            <a:r>
              <a:rPr lang="en-US" dirty="0"/>
              <a:t>supports extended types</a:t>
            </a:r>
          </a:p>
          <a:p>
            <a:pPr marL="651510" lvl="1" indent="-285750">
              <a:lnSpc>
                <a:spcPct val="100000"/>
              </a:lnSpc>
            </a:pPr>
            <a:r>
              <a:rPr lang="en-US" dirty="0">
                <a:latin typeface="Menlo" panose="020B0609030804020204" pitchFamily="49" charset="0"/>
                <a:ea typeface="Menlo" panose="020B0609030804020204" pitchFamily="49" charset="0"/>
                <a:cs typeface="Menlo" panose="020B0609030804020204" pitchFamily="49" charset="0"/>
              </a:rPr>
              <a:t>oracle.sql.json </a:t>
            </a:r>
            <a:r>
              <a:rPr lang="en-US" dirty="0"/>
              <a:t>supports a mutable tree model</a:t>
            </a:r>
          </a:p>
          <a:p>
            <a:pPr marL="651510" lvl="1" indent="-285750">
              <a:lnSpc>
                <a:spcPct val="100000"/>
              </a:lnSpc>
            </a:pPr>
            <a:r>
              <a:rPr lang="en-US" dirty="0">
                <a:latin typeface="Menlo" panose="020B0609030804020204" pitchFamily="49" charset="0"/>
                <a:ea typeface="Menlo" panose="020B0609030804020204" pitchFamily="49" charset="0"/>
                <a:cs typeface="Menlo" panose="020B0609030804020204" pitchFamily="49" charset="0"/>
              </a:rPr>
              <a:t>oracle.sql.json </a:t>
            </a:r>
            <a:r>
              <a:rPr lang="en-US" dirty="0"/>
              <a:t>supports conversion to and from OSON</a:t>
            </a:r>
          </a:p>
          <a:p>
            <a:pPr marL="651510" lvl="1" indent="-285750">
              <a:lnSpc>
                <a:spcPct val="100000"/>
              </a:lnSpc>
            </a:pPr>
            <a:r>
              <a:rPr lang="en-US" dirty="0">
                <a:latin typeface="Menlo" panose="020B0609030804020204" pitchFamily="49" charset="0"/>
                <a:ea typeface="Menlo" panose="020B0609030804020204" pitchFamily="49" charset="0"/>
                <a:cs typeface="Menlo" panose="020B0609030804020204" pitchFamily="49" charset="0"/>
              </a:rPr>
              <a:t>oracle.sql.json </a:t>
            </a:r>
            <a:r>
              <a:rPr lang="en-US" dirty="0"/>
              <a:t>does not support builders/reader or the services API</a:t>
            </a:r>
          </a:p>
          <a:p>
            <a:pPr marL="285750" indent="-285750">
              <a:lnSpc>
                <a:spcPct val="100000"/>
              </a:lnSpc>
              <a:buFont typeface="Arial" panose="020B0604020202020204" pitchFamily="34" charset="0"/>
              <a:buChar char="•"/>
            </a:pPr>
            <a:r>
              <a:rPr lang="en-US" dirty="0">
                <a:latin typeface="Menlo" panose="020B0609030804020204" pitchFamily="49" charset="0"/>
                <a:ea typeface="Menlo" panose="020B0609030804020204" pitchFamily="49" charset="0"/>
                <a:cs typeface="Menlo" panose="020B0609030804020204" pitchFamily="49" charset="0"/>
              </a:rPr>
              <a:t>oracle.sql.json </a:t>
            </a:r>
            <a:r>
              <a:rPr lang="en-US" dirty="0"/>
              <a:t>can loosely be thought of as an extension of JSON-P</a:t>
            </a:r>
          </a:p>
          <a:p>
            <a:pPr marL="285750" indent="-285750">
              <a:lnSpc>
                <a:spcPct val="100000"/>
              </a:lnSpc>
              <a:buFont typeface="Arial" panose="020B0604020202020204" pitchFamily="34" charset="0"/>
              <a:buChar char="•"/>
            </a:pPr>
            <a:r>
              <a:rPr lang="en-US" dirty="0"/>
              <a:t>Any JSON value can be "viewed" using javax.json without a performance penalty</a:t>
            </a:r>
          </a:p>
          <a:p>
            <a:pPr marL="285750" indent="-285750">
              <a:lnSpc>
                <a:spcPct val="100000"/>
              </a:lnSpc>
              <a:buFont typeface="Arial" panose="020B0604020202020204" pitchFamily="34" charset="0"/>
              <a:buChar char="•"/>
            </a:pPr>
            <a:r>
              <a:rPr lang="en-US" dirty="0"/>
              <a:t>SQL methods can produce and consume </a:t>
            </a:r>
            <a:r>
              <a:rPr lang="en-US" dirty="0">
                <a:latin typeface="Menlo" panose="020B0609030804020204" pitchFamily="49" charset="0"/>
                <a:ea typeface="Menlo" panose="020B0609030804020204" pitchFamily="49" charset="0"/>
                <a:cs typeface="Menlo" panose="020B0609030804020204" pitchFamily="49" charset="0"/>
              </a:rPr>
              <a:t>javax.json </a:t>
            </a:r>
            <a:r>
              <a:rPr lang="en-US" dirty="0"/>
              <a:t>directly and supports 3</a:t>
            </a:r>
            <a:r>
              <a:rPr lang="en-US" baseline="30000" dirty="0"/>
              <a:t>rd</a:t>
            </a:r>
            <a:r>
              <a:rPr lang="en-US" dirty="0"/>
              <a:t> party implementations of JSON-P</a:t>
            </a:r>
          </a:p>
          <a:p>
            <a:pPr marL="285750" indent="-285750">
              <a:lnSpc>
                <a:spcPct val="100000"/>
              </a:lnSpc>
              <a:buFont typeface="Arial" panose="020B0604020202020204" pitchFamily="34" charset="0"/>
              <a:buChar char="•"/>
            </a:pPr>
            <a:r>
              <a:rPr lang="en-US" dirty="0"/>
              <a:t>JDBC dependency on JSON-P is optional</a:t>
            </a:r>
            <a:br>
              <a:rPr lang="en-US" dirty="0"/>
            </a:br>
            <a:r>
              <a:rPr lang="en-US" dirty="0"/>
              <a:t> </a:t>
            </a:r>
            <a:r>
              <a:rPr lang="en-US" sz="1400" dirty="0"/>
              <a:t>(it only has to be on the </a:t>
            </a:r>
            <a:r>
              <a:rPr lang="en-US" sz="1400" dirty="0" err="1"/>
              <a:t>classpath</a:t>
            </a:r>
            <a:r>
              <a:rPr lang="en-US" sz="1400" dirty="0"/>
              <a:t> if your application uses it explicitly)</a:t>
            </a:r>
          </a:p>
          <a:p>
            <a:pPr marL="285750" indent="-285750">
              <a:lnSpc>
                <a:spcPct val="100000"/>
              </a:lnSpc>
              <a:buFont typeface="Arial" panose="020B0604020202020204" pitchFamily="34" charset="0"/>
              <a:buChar char="•"/>
            </a:pPr>
            <a:endParaRPr lang="en-US" dirty="0"/>
          </a:p>
          <a:p>
            <a:pPr marL="651510" lvl="1" indent="-285750">
              <a:lnSpc>
                <a:spcPct val="150000"/>
              </a:lnSpc>
            </a:pPr>
            <a:endParaRPr lang="en-US" dirty="0"/>
          </a:p>
          <a:p>
            <a:pPr marL="285750" indent="-285750">
              <a:lnSpc>
                <a:spcPct val="150000"/>
              </a:lnSpc>
            </a:pPr>
            <a:endParaRPr lang="en-US" dirty="0"/>
          </a:p>
        </p:txBody>
      </p:sp>
      <p:sp>
        <p:nvSpPr>
          <p:cNvPr id="4" name="Slide Number Placeholder 3">
            <a:extLst>
              <a:ext uri="{FF2B5EF4-FFF2-40B4-BE49-F238E27FC236}">
                <a16:creationId xmlns:a16="http://schemas.microsoft.com/office/drawing/2014/main" id="{3C314BE5-911A-C049-ACFA-197B89AA581B}"/>
              </a:ext>
            </a:extLst>
          </p:cNvPr>
          <p:cNvSpPr>
            <a:spLocks noGrp="1"/>
          </p:cNvSpPr>
          <p:nvPr>
            <p:ph type="sldNum" sz="quarter" idx="12"/>
          </p:nvPr>
        </p:nvSpPr>
        <p:spPr/>
        <p:txBody>
          <a:bodyPr/>
          <a:lstStyle/>
          <a:p>
            <a:fld id="{345D60D9-5372-5F40-9443-0F9AE5BDC3C8}" type="slidenum">
              <a:rPr lang="en-US" smtClean="0"/>
              <a:pPr/>
              <a:t>28</a:t>
            </a:fld>
            <a:endParaRPr lang="en-US" dirty="0"/>
          </a:p>
        </p:txBody>
      </p:sp>
      <p:sp>
        <p:nvSpPr>
          <p:cNvPr id="5" name="Footer Placeholder 4">
            <a:extLst>
              <a:ext uri="{FF2B5EF4-FFF2-40B4-BE49-F238E27FC236}">
                <a16:creationId xmlns:a16="http://schemas.microsoft.com/office/drawing/2014/main" id="{625AA194-1041-4244-8CC3-5650B46406BD}"/>
              </a:ext>
            </a:extLst>
          </p:cNvPr>
          <p:cNvSpPr>
            <a:spLocks noGrp="1"/>
          </p:cNvSpPr>
          <p:nvPr>
            <p:ph type="ftr" sz="quarter" idx="11"/>
          </p:nvPr>
        </p:nvSpPr>
        <p:spPr/>
        <p:txBody>
          <a:bodyPr/>
          <a:lstStyle/>
          <a:p>
            <a:r>
              <a:rPr lang="en-US" dirty="0"/>
              <a:t>Copyright © 2020, Oracle and/or its affiliates</a:t>
            </a:r>
          </a:p>
        </p:txBody>
      </p:sp>
    </p:spTree>
    <p:extLst>
      <p:ext uri="{BB962C8B-B14F-4D97-AF65-F5344CB8AC3E}">
        <p14:creationId xmlns:p14="http://schemas.microsoft.com/office/powerpoint/2010/main" val="4737777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A38FF-68EE-A746-BF55-1AA38A295219}"/>
              </a:ext>
            </a:extLst>
          </p:cNvPr>
          <p:cNvSpPr>
            <a:spLocks noGrp="1"/>
          </p:cNvSpPr>
          <p:nvPr>
            <p:ph type="title"/>
          </p:nvPr>
        </p:nvSpPr>
        <p:spPr/>
        <p:txBody>
          <a:bodyPr/>
          <a:lstStyle/>
          <a:p>
            <a:r>
              <a:rPr lang="en-US" dirty="0"/>
              <a:t>Wrap and Unwrap</a:t>
            </a:r>
          </a:p>
        </p:txBody>
      </p:sp>
      <p:sp>
        <p:nvSpPr>
          <p:cNvPr id="4" name="Slide Number Placeholder 3">
            <a:extLst>
              <a:ext uri="{FF2B5EF4-FFF2-40B4-BE49-F238E27FC236}">
                <a16:creationId xmlns:a16="http://schemas.microsoft.com/office/drawing/2014/main" id="{76CE3855-6CBE-4E41-868C-A631E65ECE73}"/>
              </a:ext>
            </a:extLst>
          </p:cNvPr>
          <p:cNvSpPr>
            <a:spLocks noGrp="1"/>
          </p:cNvSpPr>
          <p:nvPr>
            <p:ph type="sldNum" sz="quarter" idx="12"/>
          </p:nvPr>
        </p:nvSpPr>
        <p:spPr/>
        <p:txBody>
          <a:bodyPr/>
          <a:lstStyle/>
          <a:p>
            <a:fld id="{345D60D9-5372-5F40-9443-0F9AE5BDC3C8}" type="slidenum">
              <a:rPr lang="en-US" smtClean="0"/>
              <a:pPr/>
              <a:t>29</a:t>
            </a:fld>
            <a:endParaRPr lang="en-US" dirty="0"/>
          </a:p>
        </p:txBody>
      </p:sp>
      <p:sp>
        <p:nvSpPr>
          <p:cNvPr id="5" name="Footer Placeholder 4">
            <a:extLst>
              <a:ext uri="{FF2B5EF4-FFF2-40B4-BE49-F238E27FC236}">
                <a16:creationId xmlns:a16="http://schemas.microsoft.com/office/drawing/2014/main" id="{0215319F-9F0E-1640-965E-849B8CC527DE}"/>
              </a:ext>
            </a:extLst>
          </p:cNvPr>
          <p:cNvSpPr>
            <a:spLocks noGrp="1"/>
          </p:cNvSpPr>
          <p:nvPr>
            <p:ph type="ftr" sz="quarter" idx="11"/>
          </p:nvPr>
        </p:nvSpPr>
        <p:spPr/>
        <p:txBody>
          <a:bodyPr/>
          <a:lstStyle/>
          <a:p>
            <a:r>
              <a:rPr lang="en-US" dirty="0"/>
              <a:t>Copyright © 2020, Oracle and/or its affiliates</a:t>
            </a:r>
          </a:p>
        </p:txBody>
      </p:sp>
      <p:graphicFrame>
        <p:nvGraphicFramePr>
          <p:cNvPr id="7" name="Table 6">
            <a:extLst>
              <a:ext uri="{FF2B5EF4-FFF2-40B4-BE49-F238E27FC236}">
                <a16:creationId xmlns:a16="http://schemas.microsoft.com/office/drawing/2014/main" id="{3F7A8862-02DD-1C4D-B923-51EB3D713B9D}"/>
              </a:ext>
            </a:extLst>
          </p:cNvPr>
          <p:cNvGraphicFramePr>
            <a:graphicFrameLocks noGrp="1"/>
          </p:cNvGraphicFramePr>
          <p:nvPr>
            <p:extLst>
              <p:ext uri="{D42A27DB-BD31-4B8C-83A1-F6EECF244321}">
                <p14:modId xmlns:p14="http://schemas.microsoft.com/office/powerpoint/2010/main" val="1232327094"/>
              </p:ext>
            </p:extLst>
          </p:nvPr>
        </p:nvGraphicFramePr>
        <p:xfrm>
          <a:off x="5848641" y="1626327"/>
          <a:ext cx="4493278" cy="4296862"/>
        </p:xfrm>
        <a:graphic>
          <a:graphicData uri="http://schemas.openxmlformats.org/drawingml/2006/table">
            <a:tbl>
              <a:tblPr firstRow="1" bandRow="1">
                <a:tableStyleId>{C083E6E3-FA7D-4D7B-A595-EF9225AFEA82}</a:tableStyleId>
              </a:tblPr>
              <a:tblGrid>
                <a:gridCol w="2613389">
                  <a:extLst>
                    <a:ext uri="{9D8B030D-6E8A-4147-A177-3AD203B41FA5}">
                      <a16:colId xmlns:a16="http://schemas.microsoft.com/office/drawing/2014/main" val="342471392"/>
                    </a:ext>
                  </a:extLst>
                </a:gridCol>
                <a:gridCol w="1879889">
                  <a:extLst>
                    <a:ext uri="{9D8B030D-6E8A-4147-A177-3AD203B41FA5}">
                      <a16:colId xmlns:a16="http://schemas.microsoft.com/office/drawing/2014/main" val="3732055262"/>
                    </a:ext>
                  </a:extLst>
                </a:gridCol>
              </a:tblGrid>
              <a:tr h="277258">
                <a:tc>
                  <a:txBody>
                    <a:bodyPr/>
                    <a:lstStyle/>
                    <a:p>
                      <a:r>
                        <a:rPr lang="en-US" sz="1400" dirty="0"/>
                        <a:t>oracle.sql.json</a:t>
                      </a:r>
                    </a:p>
                  </a:txBody>
                  <a:tcPr>
                    <a:lnL w="12700" cap="flat" cmpd="sng" algn="ctr">
                      <a:solidFill>
                        <a:schemeClr val="accent3"/>
                      </a:solidFill>
                      <a:prstDash val="solid"/>
                      <a:round/>
                      <a:headEnd type="none" w="med" len="med"/>
                      <a:tailEnd type="none" w="med" len="med"/>
                    </a:lnL>
                  </a:tcPr>
                </a:tc>
                <a:tc>
                  <a:txBody>
                    <a:bodyPr/>
                    <a:lstStyle/>
                    <a:p>
                      <a:r>
                        <a:rPr lang="en-US" sz="1400" dirty="0"/>
                        <a:t>javax.json</a:t>
                      </a:r>
                    </a:p>
                  </a:txBody>
                  <a:tcPr/>
                </a:tc>
                <a:extLst>
                  <a:ext uri="{0D108BD9-81ED-4DB2-BD59-A6C34878D82A}">
                    <a16:rowId xmlns:a16="http://schemas.microsoft.com/office/drawing/2014/main" val="3437481990"/>
                  </a:ext>
                </a:extLst>
              </a:tr>
              <a:tr h="277258">
                <a:tc>
                  <a:txBody>
                    <a:bodyPr/>
                    <a:lstStyle/>
                    <a:p>
                      <a:r>
                        <a:rPr lang="en-US" sz="1400" dirty="0">
                          <a:latin typeface="Menlo" panose="020B0609030804020204" pitchFamily="49" charset="0"/>
                          <a:ea typeface="Menlo" panose="020B0609030804020204" pitchFamily="49" charset="0"/>
                          <a:cs typeface="Menlo" panose="020B0609030804020204" pitchFamily="49" charset="0"/>
                        </a:rPr>
                        <a:t>OracleJsonObject</a:t>
                      </a:r>
                    </a:p>
                  </a:txBody>
                  <a:tcPr>
                    <a:lnL w="12700" cap="flat" cmpd="sng" algn="ctr">
                      <a:solidFill>
                        <a:schemeClr val="accent3"/>
                      </a:solidFill>
                      <a:prstDash val="solid"/>
                      <a:round/>
                      <a:headEnd type="none" w="med" len="med"/>
                      <a:tailEnd type="none" w="med" len="med"/>
                    </a:lnL>
                  </a:tcPr>
                </a:tc>
                <a:tc>
                  <a:txBody>
                    <a:bodyPr/>
                    <a:lstStyle/>
                    <a:p>
                      <a:r>
                        <a:rPr lang="en-US" sz="1400" dirty="0">
                          <a:latin typeface="Menlo" panose="020B0609030804020204" pitchFamily="49" charset="0"/>
                          <a:ea typeface="Menlo" panose="020B0609030804020204" pitchFamily="49" charset="0"/>
                          <a:cs typeface="Menlo" panose="020B0609030804020204" pitchFamily="49" charset="0"/>
                        </a:rPr>
                        <a:t>JsonObject</a:t>
                      </a:r>
                    </a:p>
                  </a:txBody>
                  <a:tcPr/>
                </a:tc>
                <a:extLst>
                  <a:ext uri="{0D108BD9-81ED-4DB2-BD59-A6C34878D82A}">
                    <a16:rowId xmlns:a16="http://schemas.microsoft.com/office/drawing/2014/main" val="156133627"/>
                  </a:ext>
                </a:extLst>
              </a:tr>
              <a:tr h="277258">
                <a:tc>
                  <a:txBody>
                    <a:bodyPr/>
                    <a:lstStyle/>
                    <a:p>
                      <a:r>
                        <a:rPr lang="en-US" sz="1400" dirty="0">
                          <a:latin typeface="Menlo" panose="020B0609030804020204" pitchFamily="49" charset="0"/>
                          <a:ea typeface="Menlo" panose="020B0609030804020204" pitchFamily="49" charset="0"/>
                          <a:cs typeface="Menlo" panose="020B0609030804020204" pitchFamily="49" charset="0"/>
                        </a:rPr>
                        <a:t>OracleJsonArray</a:t>
                      </a:r>
                    </a:p>
                  </a:txBody>
                  <a:tcPr>
                    <a:lnL w="12700" cap="flat" cmpd="sng" algn="ctr">
                      <a:solidFill>
                        <a:schemeClr val="accent3"/>
                      </a:solidFill>
                      <a:prstDash val="solid"/>
                      <a:round/>
                      <a:headEnd type="none" w="med" len="med"/>
                      <a:tailEnd type="none" w="med" len="med"/>
                    </a:lnL>
                  </a:tcPr>
                </a:tc>
                <a:tc>
                  <a:txBody>
                    <a:bodyPr/>
                    <a:lstStyle/>
                    <a:p>
                      <a:r>
                        <a:rPr lang="en-US" sz="1400" dirty="0">
                          <a:latin typeface="Menlo" panose="020B0609030804020204" pitchFamily="49" charset="0"/>
                          <a:ea typeface="Menlo" panose="020B0609030804020204" pitchFamily="49" charset="0"/>
                          <a:cs typeface="Menlo" panose="020B0609030804020204" pitchFamily="49" charset="0"/>
                        </a:rPr>
                        <a:t>JsonArray</a:t>
                      </a:r>
                    </a:p>
                  </a:txBody>
                  <a:tcPr/>
                </a:tc>
                <a:extLst>
                  <a:ext uri="{0D108BD9-81ED-4DB2-BD59-A6C34878D82A}">
                    <a16:rowId xmlns:a16="http://schemas.microsoft.com/office/drawing/2014/main" val="2562605965"/>
                  </a:ext>
                </a:extLst>
              </a:tr>
              <a:tr h="277258">
                <a:tc>
                  <a:txBody>
                    <a:bodyPr/>
                    <a:lstStyle/>
                    <a:p>
                      <a:r>
                        <a:rPr lang="en-US" sz="1400" dirty="0">
                          <a:latin typeface="Menlo" panose="020B0609030804020204" pitchFamily="49" charset="0"/>
                          <a:ea typeface="Menlo" panose="020B0609030804020204" pitchFamily="49" charset="0"/>
                          <a:cs typeface="Menlo" panose="020B0609030804020204" pitchFamily="49" charset="0"/>
                        </a:rPr>
                        <a:t>OracleJsonDecimal</a:t>
                      </a:r>
                    </a:p>
                  </a:txBody>
                  <a:tcPr>
                    <a:lnL w="12700" cap="flat" cmpd="sng" algn="ctr">
                      <a:solidFill>
                        <a:schemeClr val="accent3"/>
                      </a:solidFill>
                      <a:prstDash val="solid"/>
                      <a:round/>
                      <a:headEnd type="none" w="med" len="med"/>
                      <a:tailEnd type="none" w="med" len="med"/>
                    </a:lnL>
                  </a:tcPr>
                </a:tc>
                <a:tc rowSpan="3">
                  <a:txBody>
                    <a:bodyPr/>
                    <a:lstStyle/>
                    <a:p>
                      <a:r>
                        <a:rPr lang="en-US" sz="1400" dirty="0">
                          <a:latin typeface="Menlo" panose="020B0609030804020204" pitchFamily="49" charset="0"/>
                          <a:ea typeface="Menlo" panose="020B0609030804020204" pitchFamily="49" charset="0"/>
                          <a:cs typeface="Menlo" panose="020B0609030804020204" pitchFamily="49" charset="0"/>
                        </a:rPr>
                        <a:t>JsonNumber</a:t>
                      </a:r>
                    </a:p>
                  </a:txBody>
                  <a:tcPr/>
                </a:tc>
                <a:extLst>
                  <a:ext uri="{0D108BD9-81ED-4DB2-BD59-A6C34878D82A}">
                    <a16:rowId xmlns:a16="http://schemas.microsoft.com/office/drawing/2014/main" val="335548767"/>
                  </a:ext>
                </a:extLst>
              </a:tr>
              <a:tr h="277258">
                <a:tc>
                  <a:txBody>
                    <a:bodyPr/>
                    <a:lstStyle/>
                    <a:p>
                      <a:r>
                        <a:rPr lang="en-US" sz="1400" dirty="0">
                          <a:latin typeface="Menlo" panose="020B0609030804020204" pitchFamily="49" charset="0"/>
                          <a:ea typeface="Menlo" panose="020B0609030804020204" pitchFamily="49" charset="0"/>
                          <a:cs typeface="Menlo" panose="020B0609030804020204" pitchFamily="49" charset="0"/>
                        </a:rPr>
                        <a:t>OracleJsonDouble</a:t>
                      </a:r>
                    </a:p>
                  </a:txBody>
                  <a:tcPr>
                    <a:lnL w="12700" cap="flat" cmpd="sng" algn="ctr">
                      <a:solidFill>
                        <a:schemeClr val="accent3"/>
                      </a:solidFill>
                      <a:prstDash val="solid"/>
                      <a:round/>
                      <a:headEnd type="none" w="med" len="med"/>
                      <a:tailEnd type="none" w="med" len="med"/>
                    </a:lnL>
                  </a:tcPr>
                </a:tc>
                <a:tc vMerge="1">
                  <a:txBody>
                    <a:bodyPr/>
                    <a:lstStyle/>
                    <a:p>
                      <a:endParaRPr lang="en-US" sz="1400" dirty="0"/>
                    </a:p>
                  </a:txBody>
                  <a:tcPr/>
                </a:tc>
                <a:extLst>
                  <a:ext uri="{0D108BD9-81ED-4DB2-BD59-A6C34878D82A}">
                    <a16:rowId xmlns:a16="http://schemas.microsoft.com/office/drawing/2014/main" val="1706440610"/>
                  </a:ext>
                </a:extLst>
              </a:tr>
              <a:tr h="0">
                <a:tc>
                  <a:txBody>
                    <a:bodyPr/>
                    <a:lstStyle/>
                    <a:p>
                      <a:r>
                        <a:rPr lang="en-US" sz="1400" dirty="0">
                          <a:latin typeface="Menlo" panose="020B0609030804020204" pitchFamily="49" charset="0"/>
                          <a:ea typeface="Menlo" panose="020B0609030804020204" pitchFamily="49" charset="0"/>
                          <a:cs typeface="Menlo" panose="020B0609030804020204" pitchFamily="49" charset="0"/>
                        </a:rPr>
                        <a:t>OracleJsonFloat</a:t>
                      </a:r>
                    </a:p>
                  </a:txBody>
                  <a:tcPr>
                    <a:lnL w="12700" cap="flat" cmpd="sng" algn="ctr">
                      <a:solidFill>
                        <a:schemeClr val="accent3"/>
                      </a:solidFill>
                      <a:prstDash val="solid"/>
                      <a:round/>
                      <a:headEnd type="none" w="med" len="med"/>
                      <a:tailEnd type="none" w="med" len="med"/>
                    </a:lnL>
                  </a:tcPr>
                </a:tc>
                <a:tc vMerge="1">
                  <a:txBody>
                    <a:bodyPr/>
                    <a:lstStyle/>
                    <a:p>
                      <a:endParaRPr lang="en-US" sz="1400" dirty="0"/>
                    </a:p>
                  </a:txBody>
                  <a:tcPr/>
                </a:tc>
                <a:extLst>
                  <a:ext uri="{0D108BD9-81ED-4DB2-BD59-A6C34878D82A}">
                    <a16:rowId xmlns:a16="http://schemas.microsoft.com/office/drawing/2014/main" val="1701231231"/>
                  </a:ext>
                </a:extLst>
              </a:tr>
              <a:tr h="277258">
                <a:tc>
                  <a:txBody>
                    <a:bodyPr/>
                    <a:lstStyle/>
                    <a:p>
                      <a:r>
                        <a:rPr lang="en-US" sz="1400" dirty="0">
                          <a:latin typeface="Menlo" panose="020B0609030804020204" pitchFamily="49" charset="0"/>
                          <a:ea typeface="Menlo" panose="020B0609030804020204" pitchFamily="49" charset="0"/>
                          <a:cs typeface="Menlo" panose="020B0609030804020204" pitchFamily="49" charset="0"/>
                        </a:rPr>
                        <a:t>OracleJsonString</a:t>
                      </a:r>
                    </a:p>
                  </a:txBody>
                  <a:tcPr>
                    <a:lnL w="12700" cap="flat" cmpd="sng" algn="ctr">
                      <a:solidFill>
                        <a:schemeClr val="accent3"/>
                      </a:solidFill>
                      <a:prstDash val="solid"/>
                      <a:round/>
                      <a:headEnd type="none" w="med" len="med"/>
                      <a:tailEnd type="none" w="med" len="med"/>
                    </a:lnL>
                  </a:tcPr>
                </a:tc>
                <a:tc rowSpan="6">
                  <a:txBody>
                    <a:bodyPr/>
                    <a:lstStyle/>
                    <a:p>
                      <a:r>
                        <a:rPr lang="en-US" sz="1400" dirty="0">
                          <a:latin typeface="Menlo" panose="020B0609030804020204" pitchFamily="49" charset="0"/>
                          <a:ea typeface="Menlo" panose="020B0609030804020204" pitchFamily="49" charset="0"/>
                          <a:cs typeface="Menlo" panose="020B0609030804020204" pitchFamily="49" charset="0"/>
                        </a:rPr>
                        <a:t>JsonString</a:t>
                      </a:r>
                    </a:p>
                  </a:txBody>
                  <a:tcPr/>
                </a:tc>
                <a:extLst>
                  <a:ext uri="{0D108BD9-81ED-4DB2-BD59-A6C34878D82A}">
                    <a16:rowId xmlns:a16="http://schemas.microsoft.com/office/drawing/2014/main" val="1491060070"/>
                  </a:ext>
                </a:extLst>
              </a:tr>
              <a:tr h="277258">
                <a:tc>
                  <a:txBody>
                    <a:bodyPr/>
                    <a:lstStyle/>
                    <a:p>
                      <a:r>
                        <a:rPr lang="en-US" sz="1400" dirty="0">
                          <a:latin typeface="Menlo" panose="020B0609030804020204" pitchFamily="49" charset="0"/>
                          <a:ea typeface="Menlo" panose="020B0609030804020204" pitchFamily="49" charset="0"/>
                          <a:cs typeface="Menlo" panose="020B0609030804020204" pitchFamily="49" charset="0"/>
                        </a:rPr>
                        <a:t>OracleJsonBinary</a:t>
                      </a:r>
                    </a:p>
                  </a:txBody>
                  <a:tcPr>
                    <a:lnL w="12700" cap="flat" cmpd="sng" algn="ctr">
                      <a:solidFill>
                        <a:schemeClr val="accent3"/>
                      </a:solidFill>
                      <a:prstDash val="solid"/>
                      <a:round/>
                      <a:headEnd type="none" w="med" len="med"/>
                      <a:tailEnd type="none" w="med" len="med"/>
                    </a:lnL>
                  </a:tcPr>
                </a:tc>
                <a:tc vMerge="1">
                  <a:txBody>
                    <a:bodyPr/>
                    <a:lstStyle/>
                    <a:p>
                      <a:endParaRPr lang="en-US" sz="1400" dirty="0"/>
                    </a:p>
                  </a:txBody>
                  <a:tcPr/>
                </a:tc>
                <a:extLst>
                  <a:ext uri="{0D108BD9-81ED-4DB2-BD59-A6C34878D82A}">
                    <a16:rowId xmlns:a16="http://schemas.microsoft.com/office/drawing/2014/main" val="2767582424"/>
                  </a:ext>
                </a:extLst>
              </a:tr>
              <a:tr h="277258">
                <a:tc>
                  <a:txBody>
                    <a:bodyPr/>
                    <a:lstStyle/>
                    <a:p>
                      <a:r>
                        <a:rPr lang="en-US" sz="1400" dirty="0">
                          <a:latin typeface="Menlo" panose="020B0609030804020204" pitchFamily="49" charset="0"/>
                          <a:ea typeface="Menlo" panose="020B0609030804020204" pitchFamily="49" charset="0"/>
                          <a:cs typeface="Menlo" panose="020B0609030804020204" pitchFamily="49" charset="0"/>
                        </a:rPr>
                        <a:t>OracleJsonTimestamp</a:t>
                      </a:r>
                    </a:p>
                  </a:txBody>
                  <a:tcPr>
                    <a:lnL w="12700" cap="flat" cmpd="sng" algn="ctr">
                      <a:solidFill>
                        <a:schemeClr val="accent3"/>
                      </a:solidFill>
                      <a:prstDash val="solid"/>
                      <a:round/>
                      <a:headEnd type="none" w="med" len="med"/>
                      <a:tailEnd type="none" w="med" len="med"/>
                    </a:lnL>
                  </a:tcPr>
                </a:tc>
                <a:tc vMerge="1">
                  <a:txBody>
                    <a:bodyPr/>
                    <a:lstStyle/>
                    <a:p>
                      <a:endParaRPr lang="en-US" sz="1400" dirty="0"/>
                    </a:p>
                  </a:txBody>
                  <a:tcPr/>
                </a:tc>
                <a:extLst>
                  <a:ext uri="{0D108BD9-81ED-4DB2-BD59-A6C34878D82A}">
                    <a16:rowId xmlns:a16="http://schemas.microsoft.com/office/drawing/2014/main" val="2931868095"/>
                  </a:ext>
                </a:extLst>
              </a:tr>
              <a:tr h="277258">
                <a:tc>
                  <a:txBody>
                    <a:bodyPr/>
                    <a:lstStyle/>
                    <a:p>
                      <a:r>
                        <a:rPr lang="en-US" sz="1400" dirty="0">
                          <a:latin typeface="Menlo" panose="020B0609030804020204" pitchFamily="49" charset="0"/>
                          <a:ea typeface="Menlo" panose="020B0609030804020204" pitchFamily="49" charset="0"/>
                          <a:cs typeface="Menlo" panose="020B0609030804020204" pitchFamily="49" charset="0"/>
                        </a:rPr>
                        <a:t>OracleJsonDate</a:t>
                      </a:r>
                    </a:p>
                  </a:txBody>
                  <a:tcPr>
                    <a:lnL w="12700" cap="flat" cmpd="sng" algn="ctr">
                      <a:solidFill>
                        <a:schemeClr val="accent3"/>
                      </a:solidFill>
                      <a:prstDash val="solid"/>
                      <a:round/>
                      <a:headEnd type="none" w="med" len="med"/>
                      <a:tailEnd type="none" w="med" len="med"/>
                    </a:lnL>
                  </a:tcPr>
                </a:tc>
                <a:tc vMerge="1">
                  <a:txBody>
                    <a:bodyPr/>
                    <a:lstStyle/>
                    <a:p>
                      <a:endParaRPr lang="en-US" sz="1400" dirty="0"/>
                    </a:p>
                  </a:txBody>
                  <a:tcPr/>
                </a:tc>
                <a:extLst>
                  <a:ext uri="{0D108BD9-81ED-4DB2-BD59-A6C34878D82A}">
                    <a16:rowId xmlns:a16="http://schemas.microsoft.com/office/drawing/2014/main" val="1666915289"/>
                  </a:ext>
                </a:extLst>
              </a:tr>
              <a:tr h="277258">
                <a:tc>
                  <a:txBody>
                    <a:bodyPr/>
                    <a:lstStyle/>
                    <a:p>
                      <a:r>
                        <a:rPr lang="en-US" sz="1400" dirty="0">
                          <a:latin typeface="Menlo" panose="020B0609030804020204" pitchFamily="49" charset="0"/>
                          <a:ea typeface="Menlo" panose="020B0609030804020204" pitchFamily="49" charset="0"/>
                          <a:cs typeface="Menlo" panose="020B0609030804020204" pitchFamily="49" charset="0"/>
                        </a:rPr>
                        <a:t>OracleJsonIntervalDS</a:t>
                      </a:r>
                    </a:p>
                  </a:txBody>
                  <a:tcPr>
                    <a:lnL w="12700" cap="flat" cmpd="sng" algn="ctr">
                      <a:solidFill>
                        <a:schemeClr val="accent3"/>
                      </a:solidFill>
                      <a:prstDash val="solid"/>
                      <a:round/>
                      <a:headEnd type="none" w="med" len="med"/>
                      <a:tailEnd type="none" w="med" len="med"/>
                    </a:lnL>
                  </a:tcPr>
                </a:tc>
                <a:tc vMerge="1">
                  <a:txBody>
                    <a:bodyPr/>
                    <a:lstStyle/>
                    <a:p>
                      <a:endParaRPr lang="en-US" sz="1400" dirty="0"/>
                    </a:p>
                  </a:txBody>
                  <a:tcPr/>
                </a:tc>
                <a:extLst>
                  <a:ext uri="{0D108BD9-81ED-4DB2-BD59-A6C34878D82A}">
                    <a16:rowId xmlns:a16="http://schemas.microsoft.com/office/drawing/2014/main" val="48916116"/>
                  </a:ext>
                </a:extLst>
              </a:tr>
              <a:tr h="277258">
                <a:tc>
                  <a:txBody>
                    <a:bodyPr/>
                    <a:lstStyle/>
                    <a:p>
                      <a:r>
                        <a:rPr lang="en-US" sz="1400" dirty="0">
                          <a:latin typeface="Menlo" panose="020B0609030804020204" pitchFamily="49" charset="0"/>
                          <a:ea typeface="Menlo" panose="020B0609030804020204" pitchFamily="49" charset="0"/>
                          <a:cs typeface="Menlo" panose="020B0609030804020204" pitchFamily="49" charset="0"/>
                        </a:rPr>
                        <a:t>OracleJsonIntervalYM</a:t>
                      </a:r>
                    </a:p>
                  </a:txBody>
                  <a:tcPr>
                    <a:lnL w="12700" cap="flat" cmpd="sng" algn="ctr">
                      <a:solidFill>
                        <a:schemeClr val="accent3"/>
                      </a:solidFill>
                      <a:prstDash val="solid"/>
                      <a:round/>
                      <a:headEnd type="none" w="med" len="med"/>
                      <a:tailEnd type="none" w="med" len="med"/>
                    </a:lnL>
                  </a:tcPr>
                </a:tc>
                <a:tc vMerge="1">
                  <a:txBody>
                    <a:bodyPr/>
                    <a:lstStyle/>
                    <a:p>
                      <a:endParaRPr lang="en-US" sz="1400" dirty="0"/>
                    </a:p>
                  </a:txBody>
                  <a:tcPr/>
                </a:tc>
                <a:extLst>
                  <a:ext uri="{0D108BD9-81ED-4DB2-BD59-A6C34878D82A}">
                    <a16:rowId xmlns:a16="http://schemas.microsoft.com/office/drawing/2014/main" val="1880204100"/>
                  </a:ext>
                </a:extLst>
              </a:tr>
              <a:tr h="277258">
                <a:tc>
                  <a:txBody>
                    <a:bodyPr/>
                    <a:lstStyle/>
                    <a:p>
                      <a:r>
                        <a:rPr lang="en-US" sz="1400" dirty="0">
                          <a:latin typeface="Menlo" panose="020B0609030804020204" pitchFamily="49" charset="0"/>
                          <a:ea typeface="Menlo" panose="020B0609030804020204" pitchFamily="49" charset="0"/>
                          <a:cs typeface="Menlo" panose="020B0609030804020204" pitchFamily="49" charset="0"/>
                        </a:rPr>
                        <a:t>OracleJsonGenerator</a:t>
                      </a:r>
                    </a:p>
                  </a:txBody>
                  <a:tcPr>
                    <a:lnL w="12700" cap="flat" cmpd="sng" algn="ctr">
                      <a:solidFill>
                        <a:schemeClr val="accent3"/>
                      </a:solidFill>
                      <a:prstDash val="solid"/>
                      <a:round/>
                      <a:headEnd type="none" w="med" len="med"/>
                      <a:tailEnd type="none" w="med" len="med"/>
                    </a:lnL>
                  </a:tcPr>
                </a:tc>
                <a:tc>
                  <a:txBody>
                    <a:bodyPr/>
                    <a:lstStyle/>
                    <a:p>
                      <a:r>
                        <a:rPr lang="en-US" sz="1400" dirty="0">
                          <a:latin typeface="Menlo" panose="020B0609030804020204" pitchFamily="49" charset="0"/>
                          <a:ea typeface="Menlo" panose="020B0609030804020204" pitchFamily="49" charset="0"/>
                          <a:cs typeface="Menlo" panose="020B0609030804020204" pitchFamily="49" charset="0"/>
                        </a:rPr>
                        <a:t>JsonGenerator</a:t>
                      </a:r>
                    </a:p>
                  </a:txBody>
                  <a:tcPr/>
                </a:tc>
                <a:extLst>
                  <a:ext uri="{0D108BD9-81ED-4DB2-BD59-A6C34878D82A}">
                    <a16:rowId xmlns:a16="http://schemas.microsoft.com/office/drawing/2014/main" val="416686867"/>
                  </a:ext>
                </a:extLst>
              </a:tr>
              <a:tr h="334462">
                <a:tc>
                  <a:txBody>
                    <a:bodyPr/>
                    <a:lstStyle/>
                    <a:p>
                      <a:r>
                        <a:rPr lang="en-US" sz="1400" dirty="0">
                          <a:latin typeface="Menlo" panose="020B0609030804020204" pitchFamily="49" charset="0"/>
                          <a:ea typeface="Menlo" panose="020B0609030804020204" pitchFamily="49" charset="0"/>
                          <a:cs typeface="Menlo" panose="020B0609030804020204" pitchFamily="49" charset="0"/>
                        </a:rPr>
                        <a:t>OracleJsonParser</a:t>
                      </a:r>
                    </a:p>
                  </a:txBody>
                  <a:tcPr>
                    <a:lnL w="12700" cap="flat" cmpd="sng" algn="ctr">
                      <a:solidFill>
                        <a:schemeClr val="accent3"/>
                      </a:solidFill>
                      <a:prstDash val="solid"/>
                      <a:round/>
                      <a:headEnd type="none" w="med" len="med"/>
                      <a:tailEnd type="none" w="med" len="med"/>
                    </a:lnL>
                  </a:tcPr>
                </a:tc>
                <a:tc>
                  <a:txBody>
                    <a:bodyPr/>
                    <a:lstStyle/>
                    <a:p>
                      <a:r>
                        <a:rPr lang="en-US" sz="1400" dirty="0">
                          <a:latin typeface="Menlo" panose="020B0609030804020204" pitchFamily="49" charset="0"/>
                          <a:ea typeface="Menlo" panose="020B0609030804020204" pitchFamily="49" charset="0"/>
                          <a:cs typeface="Menlo" panose="020B0609030804020204" pitchFamily="49" charset="0"/>
                        </a:rPr>
                        <a:t>JsonParser</a:t>
                      </a:r>
                    </a:p>
                  </a:txBody>
                  <a:tcPr/>
                </a:tc>
                <a:extLst>
                  <a:ext uri="{0D108BD9-81ED-4DB2-BD59-A6C34878D82A}">
                    <a16:rowId xmlns:a16="http://schemas.microsoft.com/office/drawing/2014/main" val="2590502571"/>
                  </a:ext>
                </a:extLst>
              </a:tr>
            </a:tbl>
          </a:graphicData>
        </a:graphic>
      </p:graphicFrame>
      <p:sp>
        <p:nvSpPr>
          <p:cNvPr id="3" name="TextBox 2">
            <a:extLst>
              <a:ext uri="{FF2B5EF4-FFF2-40B4-BE49-F238E27FC236}">
                <a16:creationId xmlns:a16="http://schemas.microsoft.com/office/drawing/2014/main" id="{6E16AAB7-5061-434C-A319-F360D4FDF454}"/>
              </a:ext>
            </a:extLst>
          </p:cNvPr>
          <p:cNvSpPr txBox="1"/>
          <p:nvPr/>
        </p:nvSpPr>
        <p:spPr>
          <a:xfrm>
            <a:off x="7655383" y="1210768"/>
            <a:ext cx="840486" cy="369332"/>
          </a:xfrm>
          <a:prstGeom prst="rect">
            <a:avLst/>
          </a:prstGeom>
          <a:noFill/>
        </p:spPr>
        <p:txBody>
          <a:bodyPr wrap="none" rtlCol="0">
            <a:spAutoFit/>
          </a:bodyPr>
          <a:lstStyle/>
          <a:p>
            <a:r>
              <a:rPr lang="en-US" dirty="0"/>
              <a:t>wrap()</a:t>
            </a:r>
          </a:p>
        </p:txBody>
      </p:sp>
      <p:sp>
        <p:nvSpPr>
          <p:cNvPr id="9" name="TextBox 8">
            <a:extLst>
              <a:ext uri="{FF2B5EF4-FFF2-40B4-BE49-F238E27FC236}">
                <a16:creationId xmlns:a16="http://schemas.microsoft.com/office/drawing/2014/main" id="{99CEA776-132A-1543-861A-34774109B5C9}"/>
              </a:ext>
            </a:extLst>
          </p:cNvPr>
          <p:cNvSpPr txBox="1"/>
          <p:nvPr/>
        </p:nvSpPr>
        <p:spPr>
          <a:xfrm>
            <a:off x="7080450" y="5980668"/>
            <a:ext cx="2046458" cy="369332"/>
          </a:xfrm>
          <a:prstGeom prst="rect">
            <a:avLst/>
          </a:prstGeom>
          <a:noFill/>
        </p:spPr>
        <p:txBody>
          <a:bodyPr wrap="none" rtlCol="0">
            <a:spAutoFit/>
          </a:bodyPr>
          <a:lstStyle/>
          <a:p>
            <a:r>
              <a:rPr lang="en-US" dirty="0"/>
              <a:t>Wrapper.unwrap()</a:t>
            </a:r>
          </a:p>
        </p:txBody>
      </p:sp>
      <p:sp>
        <p:nvSpPr>
          <p:cNvPr id="6" name="Right Arrow 5">
            <a:extLst>
              <a:ext uri="{FF2B5EF4-FFF2-40B4-BE49-F238E27FC236}">
                <a16:creationId xmlns:a16="http://schemas.microsoft.com/office/drawing/2014/main" id="{F739BCEE-B0DB-F140-964B-0222FBB72C8F}"/>
              </a:ext>
            </a:extLst>
          </p:cNvPr>
          <p:cNvSpPr/>
          <p:nvPr/>
        </p:nvSpPr>
        <p:spPr>
          <a:xfrm>
            <a:off x="8616446" y="1270592"/>
            <a:ext cx="1725472" cy="309508"/>
          </a:xfrm>
          <a:prstGeom prst="rightArrow">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Arrow 9">
            <a:extLst>
              <a:ext uri="{FF2B5EF4-FFF2-40B4-BE49-F238E27FC236}">
                <a16:creationId xmlns:a16="http://schemas.microsoft.com/office/drawing/2014/main" id="{EF4DBB0E-7033-8247-8F93-13267CE685BC}"/>
              </a:ext>
            </a:extLst>
          </p:cNvPr>
          <p:cNvSpPr/>
          <p:nvPr/>
        </p:nvSpPr>
        <p:spPr>
          <a:xfrm>
            <a:off x="5865441" y="1270593"/>
            <a:ext cx="1725472" cy="243292"/>
          </a:xfrm>
          <a:prstGeom prst="rightArrow">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ight Arrow 10">
            <a:extLst>
              <a:ext uri="{FF2B5EF4-FFF2-40B4-BE49-F238E27FC236}">
                <a16:creationId xmlns:a16="http://schemas.microsoft.com/office/drawing/2014/main" id="{74706649-557E-4942-B91B-97DA5EE178D7}"/>
              </a:ext>
            </a:extLst>
          </p:cNvPr>
          <p:cNvSpPr/>
          <p:nvPr/>
        </p:nvSpPr>
        <p:spPr>
          <a:xfrm rot="10800000">
            <a:off x="9129109" y="6035632"/>
            <a:ext cx="1212809" cy="256583"/>
          </a:xfrm>
          <a:prstGeom prst="rightArrow">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a:extLst>
              <a:ext uri="{FF2B5EF4-FFF2-40B4-BE49-F238E27FC236}">
                <a16:creationId xmlns:a16="http://schemas.microsoft.com/office/drawing/2014/main" id="{F2F8377D-90E0-EE4B-9C21-8FF3775FD54E}"/>
              </a:ext>
            </a:extLst>
          </p:cNvPr>
          <p:cNvSpPr/>
          <p:nvPr/>
        </p:nvSpPr>
        <p:spPr>
          <a:xfrm rot="10800000">
            <a:off x="5865441" y="6035632"/>
            <a:ext cx="1212809" cy="256583"/>
          </a:xfrm>
          <a:prstGeom prst="rightArrow">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EC655F01-59A0-0149-8D19-929D3E629243}"/>
              </a:ext>
            </a:extLst>
          </p:cNvPr>
          <p:cNvSpPr txBox="1"/>
          <p:nvPr/>
        </p:nvSpPr>
        <p:spPr>
          <a:xfrm>
            <a:off x="402439" y="2293750"/>
            <a:ext cx="4493277" cy="3693319"/>
          </a:xfrm>
          <a:prstGeom prst="rect">
            <a:avLst/>
          </a:prstGeom>
          <a:noFill/>
        </p:spPr>
        <p:txBody>
          <a:bodyPr wrap="square" rtlCol="0">
            <a:spAutoFit/>
          </a:bodyPr>
          <a:lstStyle/>
          <a:p>
            <a:pPr marL="285750" indent="-285750">
              <a:buFont typeface="Arial" panose="020B0604020202020204" pitchFamily="34" charset="0"/>
              <a:buChar char="•"/>
            </a:pPr>
            <a:r>
              <a:rPr lang="en-US" dirty="0"/>
              <a:t>Interfaces are different views of the same data</a:t>
            </a:r>
            <a:br>
              <a:rPr lang="en-US" dirty="0"/>
            </a:br>
            <a:endParaRPr lang="en-US" dirty="0"/>
          </a:p>
          <a:p>
            <a:pPr marL="285750" indent="-285750">
              <a:buFont typeface="Arial" panose="020B0604020202020204" pitchFamily="34" charset="0"/>
              <a:buChar char="•"/>
            </a:pPr>
            <a:r>
              <a:rPr lang="en-US" dirty="0"/>
              <a:t>Wrap and unwrap do not make a deep copy or incur a performance penalty (e.g. in-place supported for javax.json) </a:t>
            </a:r>
            <a:br>
              <a:rPr lang="en-US" dirty="0"/>
            </a:br>
            <a:endParaRPr lang="en-US" dirty="0"/>
          </a:p>
          <a:p>
            <a:pPr marL="285750" indent="-285750">
              <a:buFont typeface="Arial" panose="020B0604020202020204" pitchFamily="34" charset="0"/>
              <a:buChar char="•"/>
            </a:pPr>
            <a:r>
              <a:rPr lang="en-US" dirty="0">
                <a:latin typeface="Menlo" panose="020B0609030804020204" pitchFamily="49" charset="0"/>
                <a:ea typeface="Menlo" panose="020B0609030804020204" pitchFamily="49" charset="0"/>
                <a:cs typeface="Menlo" panose="020B0609030804020204" pitchFamily="49" charset="0"/>
              </a:rPr>
              <a:t>javax.json </a:t>
            </a:r>
            <a:r>
              <a:rPr lang="en-US" dirty="0"/>
              <a:t>instances produced by JDCB implement </a:t>
            </a:r>
            <a:r>
              <a:rPr lang="en-US" dirty="0">
                <a:latin typeface="Menlo" panose="020B0609030804020204" pitchFamily="49" charset="0"/>
                <a:ea typeface="Menlo" panose="020B0609030804020204" pitchFamily="49" charset="0"/>
                <a:cs typeface="Menlo" panose="020B0609030804020204" pitchFamily="49" charset="0"/>
              </a:rPr>
              <a:t>java.sql.Wrapper</a:t>
            </a:r>
          </a:p>
          <a:p>
            <a:pPr marL="285750" indent="-285750">
              <a:buFont typeface="Arial" panose="020B0604020202020204" pitchFamily="34" charset="0"/>
              <a:buChar char="•"/>
            </a:pPr>
            <a:endParaRPr lang="en-US" dirty="0">
              <a:latin typeface="Menlo" panose="020B0609030804020204" pitchFamily="49" charset="0"/>
              <a:ea typeface="Menlo" panose="020B0609030804020204" pitchFamily="49" charset="0"/>
              <a:cs typeface="Menlo" panose="020B0609030804020204" pitchFamily="49" charset="0"/>
            </a:endParaRP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7650857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9F1F4-674E-F84F-A230-6EB1AC33D922}"/>
              </a:ext>
            </a:extLst>
          </p:cNvPr>
          <p:cNvSpPr>
            <a:spLocks noGrp="1"/>
          </p:cNvSpPr>
          <p:nvPr>
            <p:ph type="title"/>
          </p:nvPr>
        </p:nvSpPr>
        <p:spPr/>
        <p:txBody>
          <a:bodyPr/>
          <a:lstStyle/>
          <a:p>
            <a:r>
              <a:rPr lang="en-US" dirty="0"/>
              <a:t>Outline</a:t>
            </a:r>
          </a:p>
        </p:txBody>
      </p:sp>
      <p:sp>
        <p:nvSpPr>
          <p:cNvPr id="4" name="Text Placeholder 3">
            <a:extLst>
              <a:ext uri="{FF2B5EF4-FFF2-40B4-BE49-F238E27FC236}">
                <a16:creationId xmlns:a16="http://schemas.microsoft.com/office/drawing/2014/main" id="{A20717C4-16E0-3A45-9BD3-F718A7C7690F}"/>
              </a:ext>
            </a:extLst>
          </p:cNvPr>
          <p:cNvSpPr>
            <a:spLocks noGrp="1"/>
          </p:cNvSpPr>
          <p:nvPr>
            <p:ph type="body" idx="1"/>
          </p:nvPr>
        </p:nvSpPr>
        <p:spPr>
          <a:xfrm>
            <a:off x="1371412" y="1880052"/>
            <a:ext cx="8886282" cy="395562"/>
          </a:xfrm>
        </p:spPr>
        <p:txBody>
          <a:bodyPr/>
          <a:lstStyle/>
          <a:p>
            <a:r>
              <a:rPr lang="en-US" sz="2000" b="1" dirty="0"/>
              <a:t>Overview of JSON type</a:t>
            </a:r>
          </a:p>
        </p:txBody>
      </p:sp>
      <p:sp>
        <p:nvSpPr>
          <p:cNvPr id="6" name="Text Placeholder 5">
            <a:extLst>
              <a:ext uri="{FF2B5EF4-FFF2-40B4-BE49-F238E27FC236}">
                <a16:creationId xmlns:a16="http://schemas.microsoft.com/office/drawing/2014/main" id="{55D92E86-4037-6C4D-9CC4-A90C584E6F55}"/>
              </a:ext>
            </a:extLst>
          </p:cNvPr>
          <p:cNvSpPr>
            <a:spLocks noGrp="1"/>
          </p:cNvSpPr>
          <p:nvPr>
            <p:ph type="body" idx="16"/>
          </p:nvPr>
        </p:nvSpPr>
        <p:spPr>
          <a:xfrm>
            <a:off x="1371412" y="2328911"/>
            <a:ext cx="5285327" cy="395562"/>
          </a:xfrm>
        </p:spPr>
        <p:txBody>
          <a:bodyPr/>
          <a:lstStyle/>
          <a:p>
            <a:r>
              <a:rPr lang="en-US" sz="2000" dirty="0"/>
              <a:t>The Java API for JSON in JDBC</a:t>
            </a:r>
          </a:p>
        </p:txBody>
      </p:sp>
      <p:sp>
        <p:nvSpPr>
          <p:cNvPr id="8" name="Text Placeholder 7">
            <a:extLst>
              <a:ext uri="{FF2B5EF4-FFF2-40B4-BE49-F238E27FC236}">
                <a16:creationId xmlns:a16="http://schemas.microsoft.com/office/drawing/2014/main" id="{3F96EFBE-653C-A244-97C9-094C59D6DBA7}"/>
              </a:ext>
            </a:extLst>
          </p:cNvPr>
          <p:cNvSpPr>
            <a:spLocks noGrp="1"/>
          </p:cNvSpPr>
          <p:nvPr>
            <p:ph type="body" idx="17"/>
          </p:nvPr>
        </p:nvSpPr>
        <p:spPr>
          <a:xfrm>
            <a:off x="1711379" y="2777770"/>
            <a:ext cx="5285328" cy="395562"/>
          </a:xfrm>
        </p:spPr>
        <p:txBody>
          <a:bodyPr/>
          <a:lstStyle/>
          <a:p>
            <a:r>
              <a:rPr lang="en-US" sz="2000" dirty="0"/>
              <a:t>Tree model</a:t>
            </a:r>
          </a:p>
        </p:txBody>
      </p:sp>
      <p:sp>
        <p:nvSpPr>
          <p:cNvPr id="10" name="Text Placeholder 9">
            <a:extLst>
              <a:ext uri="{FF2B5EF4-FFF2-40B4-BE49-F238E27FC236}">
                <a16:creationId xmlns:a16="http://schemas.microsoft.com/office/drawing/2014/main" id="{DDF47453-C68E-FE49-9E70-1A65C14C143A}"/>
              </a:ext>
            </a:extLst>
          </p:cNvPr>
          <p:cNvSpPr>
            <a:spLocks noGrp="1"/>
          </p:cNvSpPr>
          <p:nvPr>
            <p:ph type="body" idx="18"/>
          </p:nvPr>
        </p:nvSpPr>
        <p:spPr>
          <a:xfrm>
            <a:off x="1711379" y="3226629"/>
            <a:ext cx="5285328" cy="395562"/>
          </a:xfrm>
        </p:spPr>
        <p:txBody>
          <a:bodyPr/>
          <a:lstStyle/>
          <a:p>
            <a:r>
              <a:rPr lang="en-US" sz="2000" dirty="0"/>
              <a:t>Event model </a:t>
            </a:r>
          </a:p>
        </p:txBody>
      </p:sp>
      <p:sp>
        <p:nvSpPr>
          <p:cNvPr id="12" name="Text Placeholder 11">
            <a:extLst>
              <a:ext uri="{FF2B5EF4-FFF2-40B4-BE49-F238E27FC236}">
                <a16:creationId xmlns:a16="http://schemas.microsoft.com/office/drawing/2014/main" id="{B678F3F5-E65C-B044-AB5D-65182A24F3D8}"/>
              </a:ext>
            </a:extLst>
          </p:cNvPr>
          <p:cNvSpPr>
            <a:spLocks noGrp="1"/>
          </p:cNvSpPr>
          <p:nvPr>
            <p:ph type="body" idx="19"/>
          </p:nvPr>
        </p:nvSpPr>
        <p:spPr>
          <a:xfrm>
            <a:off x="1711379" y="3675488"/>
            <a:ext cx="5285328" cy="395562"/>
          </a:xfrm>
        </p:spPr>
        <p:txBody>
          <a:bodyPr/>
          <a:lstStyle/>
          <a:p>
            <a:r>
              <a:rPr lang="en-US" sz="2000" dirty="0"/>
              <a:t>SQL integration</a:t>
            </a:r>
          </a:p>
        </p:txBody>
      </p:sp>
      <p:sp>
        <p:nvSpPr>
          <p:cNvPr id="13" name="Slide Number Placeholder 12">
            <a:extLst>
              <a:ext uri="{FF2B5EF4-FFF2-40B4-BE49-F238E27FC236}">
                <a16:creationId xmlns:a16="http://schemas.microsoft.com/office/drawing/2014/main" id="{80FA0A6D-7271-244A-9072-740583E0B8C6}"/>
              </a:ext>
            </a:extLst>
          </p:cNvPr>
          <p:cNvSpPr>
            <a:spLocks noGrp="1"/>
          </p:cNvSpPr>
          <p:nvPr>
            <p:ph type="sldNum" sz="quarter" idx="4"/>
          </p:nvPr>
        </p:nvSpPr>
        <p:spPr/>
        <p:txBody>
          <a:bodyPr/>
          <a:lstStyle/>
          <a:p>
            <a:fld id="{345D60D9-5372-5F40-9443-0F9AE5BDC3C8}" type="slidenum">
              <a:rPr lang="en-US" smtClean="0"/>
              <a:pPr/>
              <a:t>3</a:t>
            </a:fld>
            <a:endParaRPr lang="en-US" dirty="0"/>
          </a:p>
        </p:txBody>
      </p:sp>
      <p:sp>
        <p:nvSpPr>
          <p:cNvPr id="14" name="Footer Placeholder 13">
            <a:extLst>
              <a:ext uri="{FF2B5EF4-FFF2-40B4-BE49-F238E27FC236}">
                <a16:creationId xmlns:a16="http://schemas.microsoft.com/office/drawing/2014/main" id="{6367A254-08A1-3643-941D-DFE616E2EED9}"/>
              </a:ext>
            </a:extLst>
          </p:cNvPr>
          <p:cNvSpPr>
            <a:spLocks noGrp="1"/>
          </p:cNvSpPr>
          <p:nvPr>
            <p:ph type="ftr" sz="quarter" idx="3"/>
          </p:nvPr>
        </p:nvSpPr>
        <p:spPr/>
        <p:txBody>
          <a:bodyPr/>
          <a:lstStyle/>
          <a:p>
            <a:r>
              <a:rPr lang="en-US" dirty="0"/>
              <a:t>Copyright © 2020, Oracle and/or its affiliates  </a:t>
            </a:r>
          </a:p>
        </p:txBody>
      </p:sp>
      <p:sp>
        <p:nvSpPr>
          <p:cNvPr id="16" name="Text Placeholder 7">
            <a:extLst>
              <a:ext uri="{FF2B5EF4-FFF2-40B4-BE49-F238E27FC236}">
                <a16:creationId xmlns:a16="http://schemas.microsoft.com/office/drawing/2014/main" id="{6250CB76-FDE8-5143-BD47-722C0A6CE1F8}"/>
              </a:ext>
            </a:extLst>
          </p:cNvPr>
          <p:cNvSpPr txBox="1">
            <a:spLocks/>
          </p:cNvSpPr>
          <p:nvPr/>
        </p:nvSpPr>
        <p:spPr>
          <a:xfrm>
            <a:off x="1711379" y="4124347"/>
            <a:ext cx="5285328" cy="395562"/>
          </a:xfrm>
          <a:prstGeom prst="rect">
            <a:avLst/>
          </a:prstGeom>
          <a:noFill/>
        </p:spPr>
        <p:txBody>
          <a:bodyPr vert="horz" wrap="none" lIns="0" tIns="0" rIns="0" bIns="0" rtlCol="0">
            <a:noAutofit/>
          </a:bodyPr>
          <a:lstStyle>
            <a:lvl1pPr marL="0" marR="0" indent="0" algn="l" defTabSz="914400" rtl="0" eaLnBrk="1" fontAlgn="auto" latinLnBrk="0" hangingPunct="1">
              <a:lnSpc>
                <a:spcPct val="100000"/>
              </a:lnSpc>
              <a:spcBef>
                <a:spcPts val="0"/>
              </a:spcBef>
              <a:spcAft>
                <a:spcPts val="1200"/>
              </a:spcAft>
              <a:buClrTx/>
              <a:buSzPct val="70000"/>
              <a:buFont typeface="Arial" panose="020B0604020202020204" pitchFamily="34" charset="0"/>
              <a:buNone/>
              <a:tabLst/>
              <a:defRPr sz="2400" b="0" i="0" kern="120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marR="0" indent="0" algn="l" defTabSz="914400" rtl="0" eaLnBrk="1" fontAlgn="auto" latinLnBrk="0" hangingPunct="1">
              <a:lnSpc>
                <a:spcPct val="95000"/>
              </a:lnSpc>
              <a:spcBef>
                <a:spcPts val="600"/>
              </a:spcBef>
              <a:spcAft>
                <a:spcPts val="0"/>
              </a:spcAft>
              <a:buClrTx/>
              <a:buSzPct val="100000"/>
              <a:buFont typeface="Arial" panose="020B0604020202020204" pitchFamily="34" charset="0"/>
              <a:buNone/>
              <a:tabLst/>
              <a:defRPr sz="2000" b="0" i="0" kern="1200">
                <a:solidFill>
                  <a:schemeClr val="tx1">
                    <a:tint val="75000"/>
                  </a:schemeClr>
                </a:solidFill>
                <a:latin typeface="+mn-lt"/>
                <a:ea typeface="+mn-ea"/>
                <a:cs typeface="Oracle Sans" panose="020B0503020204020204" pitchFamily="34" charset="0"/>
              </a:defRPr>
            </a:lvl2pPr>
            <a:lvl3pPr marL="914400" marR="0" indent="0" algn="l" defTabSz="914400" rtl="0" eaLnBrk="1" fontAlgn="auto" latinLnBrk="0" hangingPunct="1">
              <a:lnSpc>
                <a:spcPct val="95000"/>
              </a:lnSpc>
              <a:spcBef>
                <a:spcPts val="400"/>
              </a:spcBef>
              <a:spcAft>
                <a:spcPts val="0"/>
              </a:spcAft>
              <a:buClrTx/>
              <a:buSzPct val="120000"/>
              <a:buFont typeface="System Font Regular"/>
              <a:buNone/>
              <a:tabLst/>
              <a:defRPr sz="2000" b="0" i="0" kern="1200">
                <a:solidFill>
                  <a:schemeClr val="tx1">
                    <a:tint val="75000"/>
                  </a:schemeClr>
                </a:solidFill>
                <a:latin typeface="Oracle Sans Light" panose="020B0403020204020204" pitchFamily="34" charset="0"/>
                <a:ea typeface="+mn-ea"/>
                <a:cs typeface="Oracle Sans Light" panose="020B0403020204020204" pitchFamily="34" charset="0"/>
              </a:defRPr>
            </a:lvl3pPr>
            <a:lvl4pPr marL="1371600" marR="0" indent="0" algn="l" defTabSz="914400" rtl="0" eaLnBrk="1" fontAlgn="auto" latinLnBrk="0" hangingPunct="1">
              <a:lnSpc>
                <a:spcPct val="95000"/>
              </a:lnSpc>
              <a:spcBef>
                <a:spcPts val="400"/>
              </a:spcBef>
              <a:spcAft>
                <a:spcPts val="0"/>
              </a:spcAft>
              <a:buClrTx/>
              <a:buSzPct val="100000"/>
              <a:buFont typeface="System Font Regular"/>
              <a:buNone/>
              <a:tabLst/>
              <a:defRPr sz="2000" b="0" i="0" kern="1200">
                <a:solidFill>
                  <a:schemeClr val="tx1">
                    <a:tint val="75000"/>
                  </a:schemeClr>
                </a:solidFill>
                <a:latin typeface="Oracle Sans Light" panose="020B0403020204020204" pitchFamily="34" charset="0"/>
                <a:ea typeface="+mn-ea"/>
                <a:cs typeface="Oracle Sans Light" panose="020B0403020204020204" pitchFamily="34" charset="0"/>
              </a:defRPr>
            </a:lvl4pPr>
            <a:lvl5pPr marL="1828800" marR="0" indent="0" algn="l" defTabSz="914400" rtl="0" eaLnBrk="1" fontAlgn="auto" latinLnBrk="0" hangingPunct="1">
              <a:lnSpc>
                <a:spcPct val="95000"/>
              </a:lnSpc>
              <a:spcBef>
                <a:spcPts val="400"/>
              </a:spcBef>
              <a:spcAft>
                <a:spcPts val="0"/>
              </a:spcAft>
              <a:buClrTx/>
              <a:buSzTx/>
              <a:buFont typeface="System Font Regular"/>
              <a:buNone/>
              <a:tabLst/>
              <a:defRPr sz="2000" b="0" i="0" kern="1200">
                <a:solidFill>
                  <a:schemeClr val="tx1">
                    <a:tint val="75000"/>
                  </a:schemeClr>
                </a:solidFill>
                <a:latin typeface="Oracle Sans Light" panose="020B0403020204020204" pitchFamily="34" charset="0"/>
                <a:ea typeface="+mn-ea"/>
                <a:cs typeface="Oracle Sans Light" panose="020B0403020204020204" pitchFamily="34" charset="0"/>
              </a:defRPr>
            </a:lvl5pPr>
            <a:lvl6pPr marL="2286000" indent="0" algn="l" defTabSz="914400" rtl="0" eaLnBrk="1" latinLnBrk="0" hangingPunct="1">
              <a:lnSpc>
                <a:spcPct val="95000"/>
              </a:lnSpc>
              <a:spcBef>
                <a:spcPts val="400"/>
              </a:spcBef>
              <a:spcAft>
                <a:spcPts val="0"/>
              </a:spcAft>
              <a:buSzPct val="120000"/>
              <a:buFont typeface="System Font Regular"/>
              <a:buNone/>
              <a:defRPr sz="1600" b="0" i="0" kern="1200">
                <a:solidFill>
                  <a:schemeClr val="tx1">
                    <a:tint val="75000"/>
                  </a:schemeClr>
                </a:solidFill>
                <a:latin typeface="Oracle Sans Light" panose="020B0403020204020204" pitchFamily="34" charset="0"/>
                <a:ea typeface="+mn-ea"/>
                <a:cs typeface="Oracle Sans Light" panose="020B0403020204020204" pitchFamily="34" charset="0"/>
              </a:defRPr>
            </a:lvl6pPr>
            <a:lvl7pPr marL="2743200" indent="0" algn="l" defTabSz="914400" rtl="0" eaLnBrk="1" latinLnBrk="0" hangingPunct="1">
              <a:lnSpc>
                <a:spcPct val="95000"/>
              </a:lnSpc>
              <a:spcBef>
                <a:spcPts val="400"/>
              </a:spcBef>
              <a:spcAft>
                <a:spcPts val="0"/>
              </a:spcAft>
              <a:buFont typeface="System Font Regular"/>
              <a:buNone/>
              <a:defRPr sz="1600" b="0" i="0" kern="1200">
                <a:solidFill>
                  <a:schemeClr val="tx1">
                    <a:tint val="75000"/>
                  </a:schemeClr>
                </a:solidFill>
                <a:latin typeface="Oracle Sans Light" panose="020B0403020204020204" pitchFamily="34" charset="0"/>
                <a:ea typeface="+mn-ea"/>
                <a:cs typeface="Oracle Sans Light" panose="020B0403020204020204" pitchFamily="34" charset="0"/>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sz="2000" dirty="0"/>
              <a:t>JSR-374 JSON-P (javax.json)</a:t>
            </a:r>
          </a:p>
        </p:txBody>
      </p:sp>
      <p:sp>
        <p:nvSpPr>
          <p:cNvPr id="17" name="Text Placeholder 9">
            <a:extLst>
              <a:ext uri="{FF2B5EF4-FFF2-40B4-BE49-F238E27FC236}">
                <a16:creationId xmlns:a16="http://schemas.microsoft.com/office/drawing/2014/main" id="{A4E72713-35CC-8641-9D67-F3B69AA4CC23}"/>
              </a:ext>
            </a:extLst>
          </p:cNvPr>
          <p:cNvSpPr txBox="1">
            <a:spLocks/>
          </p:cNvSpPr>
          <p:nvPr/>
        </p:nvSpPr>
        <p:spPr>
          <a:xfrm>
            <a:off x="1711379" y="4573206"/>
            <a:ext cx="5285328" cy="395562"/>
          </a:xfrm>
          <a:prstGeom prst="rect">
            <a:avLst/>
          </a:prstGeom>
          <a:noFill/>
        </p:spPr>
        <p:txBody>
          <a:bodyPr vert="horz" wrap="none" lIns="0" tIns="0" rIns="0" bIns="0" rtlCol="0">
            <a:noAutofit/>
          </a:bodyPr>
          <a:lstStyle>
            <a:lvl1pPr marL="0" marR="0" indent="0" algn="l" defTabSz="914400" rtl="0" eaLnBrk="1" fontAlgn="auto" latinLnBrk="0" hangingPunct="1">
              <a:lnSpc>
                <a:spcPct val="100000"/>
              </a:lnSpc>
              <a:spcBef>
                <a:spcPts val="0"/>
              </a:spcBef>
              <a:spcAft>
                <a:spcPts val="1200"/>
              </a:spcAft>
              <a:buClrTx/>
              <a:buSzPct val="70000"/>
              <a:buFont typeface="Arial" panose="020B0604020202020204" pitchFamily="34" charset="0"/>
              <a:buNone/>
              <a:tabLst/>
              <a:defRPr sz="2400" b="0" i="0" kern="120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marR="0" indent="0" algn="l" defTabSz="914400" rtl="0" eaLnBrk="1" fontAlgn="auto" latinLnBrk="0" hangingPunct="1">
              <a:lnSpc>
                <a:spcPct val="95000"/>
              </a:lnSpc>
              <a:spcBef>
                <a:spcPts val="600"/>
              </a:spcBef>
              <a:spcAft>
                <a:spcPts val="0"/>
              </a:spcAft>
              <a:buClrTx/>
              <a:buSzPct val="100000"/>
              <a:buFont typeface="Arial" panose="020B0604020202020204" pitchFamily="34" charset="0"/>
              <a:buNone/>
              <a:tabLst/>
              <a:defRPr sz="2000" b="0" i="0" kern="1200">
                <a:solidFill>
                  <a:schemeClr val="tx1">
                    <a:tint val="75000"/>
                  </a:schemeClr>
                </a:solidFill>
                <a:latin typeface="+mn-lt"/>
                <a:ea typeface="+mn-ea"/>
                <a:cs typeface="Oracle Sans" panose="020B0503020204020204" pitchFamily="34" charset="0"/>
              </a:defRPr>
            </a:lvl2pPr>
            <a:lvl3pPr marL="914400" marR="0" indent="0" algn="l" defTabSz="914400" rtl="0" eaLnBrk="1" fontAlgn="auto" latinLnBrk="0" hangingPunct="1">
              <a:lnSpc>
                <a:spcPct val="95000"/>
              </a:lnSpc>
              <a:spcBef>
                <a:spcPts val="400"/>
              </a:spcBef>
              <a:spcAft>
                <a:spcPts val="0"/>
              </a:spcAft>
              <a:buClrTx/>
              <a:buSzPct val="120000"/>
              <a:buFont typeface="System Font Regular"/>
              <a:buNone/>
              <a:tabLst/>
              <a:defRPr sz="2000" b="0" i="0" kern="1200">
                <a:solidFill>
                  <a:schemeClr val="tx1">
                    <a:tint val="75000"/>
                  </a:schemeClr>
                </a:solidFill>
                <a:latin typeface="Oracle Sans Light" panose="020B0403020204020204" pitchFamily="34" charset="0"/>
                <a:ea typeface="+mn-ea"/>
                <a:cs typeface="Oracle Sans Light" panose="020B0403020204020204" pitchFamily="34" charset="0"/>
              </a:defRPr>
            </a:lvl3pPr>
            <a:lvl4pPr marL="1371600" marR="0" indent="0" algn="l" defTabSz="914400" rtl="0" eaLnBrk="1" fontAlgn="auto" latinLnBrk="0" hangingPunct="1">
              <a:lnSpc>
                <a:spcPct val="95000"/>
              </a:lnSpc>
              <a:spcBef>
                <a:spcPts val="400"/>
              </a:spcBef>
              <a:spcAft>
                <a:spcPts val="0"/>
              </a:spcAft>
              <a:buClrTx/>
              <a:buSzPct val="100000"/>
              <a:buFont typeface="System Font Regular"/>
              <a:buNone/>
              <a:tabLst/>
              <a:defRPr sz="2000" b="0" i="0" kern="1200">
                <a:solidFill>
                  <a:schemeClr val="tx1">
                    <a:tint val="75000"/>
                  </a:schemeClr>
                </a:solidFill>
                <a:latin typeface="Oracle Sans Light" panose="020B0403020204020204" pitchFamily="34" charset="0"/>
                <a:ea typeface="+mn-ea"/>
                <a:cs typeface="Oracle Sans Light" panose="020B0403020204020204" pitchFamily="34" charset="0"/>
              </a:defRPr>
            </a:lvl4pPr>
            <a:lvl5pPr marL="1828800" marR="0" indent="0" algn="l" defTabSz="914400" rtl="0" eaLnBrk="1" fontAlgn="auto" latinLnBrk="0" hangingPunct="1">
              <a:lnSpc>
                <a:spcPct val="95000"/>
              </a:lnSpc>
              <a:spcBef>
                <a:spcPts val="400"/>
              </a:spcBef>
              <a:spcAft>
                <a:spcPts val="0"/>
              </a:spcAft>
              <a:buClrTx/>
              <a:buSzTx/>
              <a:buFont typeface="System Font Regular"/>
              <a:buNone/>
              <a:tabLst/>
              <a:defRPr sz="2000" b="0" i="0" kern="1200">
                <a:solidFill>
                  <a:schemeClr val="tx1">
                    <a:tint val="75000"/>
                  </a:schemeClr>
                </a:solidFill>
                <a:latin typeface="Oracle Sans Light" panose="020B0403020204020204" pitchFamily="34" charset="0"/>
                <a:ea typeface="+mn-ea"/>
                <a:cs typeface="Oracle Sans Light" panose="020B0403020204020204" pitchFamily="34" charset="0"/>
              </a:defRPr>
            </a:lvl5pPr>
            <a:lvl6pPr marL="2286000" indent="0" algn="l" defTabSz="914400" rtl="0" eaLnBrk="1" latinLnBrk="0" hangingPunct="1">
              <a:lnSpc>
                <a:spcPct val="95000"/>
              </a:lnSpc>
              <a:spcBef>
                <a:spcPts val="400"/>
              </a:spcBef>
              <a:spcAft>
                <a:spcPts val="0"/>
              </a:spcAft>
              <a:buSzPct val="120000"/>
              <a:buFont typeface="System Font Regular"/>
              <a:buNone/>
              <a:defRPr sz="1600" b="0" i="0" kern="1200">
                <a:solidFill>
                  <a:schemeClr val="tx1">
                    <a:tint val="75000"/>
                  </a:schemeClr>
                </a:solidFill>
                <a:latin typeface="Oracle Sans Light" panose="020B0403020204020204" pitchFamily="34" charset="0"/>
                <a:ea typeface="+mn-ea"/>
                <a:cs typeface="Oracle Sans Light" panose="020B0403020204020204" pitchFamily="34" charset="0"/>
              </a:defRPr>
            </a:lvl6pPr>
            <a:lvl7pPr marL="2743200" indent="0" algn="l" defTabSz="914400" rtl="0" eaLnBrk="1" latinLnBrk="0" hangingPunct="1">
              <a:lnSpc>
                <a:spcPct val="95000"/>
              </a:lnSpc>
              <a:spcBef>
                <a:spcPts val="400"/>
              </a:spcBef>
              <a:spcAft>
                <a:spcPts val="0"/>
              </a:spcAft>
              <a:buFont typeface="System Font Regular"/>
              <a:buNone/>
              <a:defRPr sz="1600" b="0" i="0" kern="1200">
                <a:solidFill>
                  <a:schemeClr val="tx1">
                    <a:tint val="75000"/>
                  </a:schemeClr>
                </a:solidFill>
                <a:latin typeface="Oracle Sans Light" panose="020B0403020204020204" pitchFamily="34" charset="0"/>
                <a:ea typeface="+mn-ea"/>
                <a:cs typeface="Oracle Sans Light" panose="020B0403020204020204" pitchFamily="34" charset="0"/>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sz="2000" dirty="0"/>
              <a:t>JSR-367 JSON-B (javax.json.bind)</a:t>
            </a:r>
          </a:p>
        </p:txBody>
      </p:sp>
      <p:sp>
        <p:nvSpPr>
          <p:cNvPr id="23" name="Text Placeholder 11">
            <a:extLst>
              <a:ext uri="{FF2B5EF4-FFF2-40B4-BE49-F238E27FC236}">
                <a16:creationId xmlns:a16="http://schemas.microsoft.com/office/drawing/2014/main" id="{51AAEA09-94E4-7044-9947-B628C683D07F}"/>
              </a:ext>
            </a:extLst>
          </p:cNvPr>
          <p:cNvSpPr txBox="1">
            <a:spLocks/>
          </p:cNvSpPr>
          <p:nvPr/>
        </p:nvSpPr>
        <p:spPr>
          <a:xfrm>
            <a:off x="1371412" y="5022065"/>
            <a:ext cx="3741232" cy="395562"/>
          </a:xfrm>
          <a:prstGeom prst="rect">
            <a:avLst/>
          </a:prstGeom>
          <a:noFill/>
        </p:spPr>
        <p:txBody>
          <a:bodyPr vert="horz" wrap="none" lIns="0" tIns="0" rIns="0" bIns="0" rtlCol="0">
            <a:noAutofit/>
          </a:bodyPr>
          <a:lstStyle>
            <a:lvl1pPr marL="0" marR="0" indent="0" algn="l" defTabSz="914400" rtl="0" eaLnBrk="1" fontAlgn="auto" latinLnBrk="0" hangingPunct="1">
              <a:lnSpc>
                <a:spcPct val="100000"/>
              </a:lnSpc>
              <a:spcBef>
                <a:spcPts val="0"/>
              </a:spcBef>
              <a:spcAft>
                <a:spcPts val="1200"/>
              </a:spcAft>
              <a:buClrTx/>
              <a:buSzPct val="70000"/>
              <a:buFont typeface="Arial" panose="020B0604020202020204" pitchFamily="34" charset="0"/>
              <a:buNone/>
              <a:tabLst/>
              <a:defRPr sz="2400" b="0" i="0" kern="120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marR="0" indent="0" algn="l" defTabSz="914400" rtl="0" eaLnBrk="1" fontAlgn="auto" latinLnBrk="0" hangingPunct="1">
              <a:lnSpc>
                <a:spcPct val="95000"/>
              </a:lnSpc>
              <a:spcBef>
                <a:spcPts val="600"/>
              </a:spcBef>
              <a:spcAft>
                <a:spcPts val="0"/>
              </a:spcAft>
              <a:buClrTx/>
              <a:buSzPct val="100000"/>
              <a:buFont typeface="Arial" panose="020B0604020202020204" pitchFamily="34" charset="0"/>
              <a:buNone/>
              <a:tabLst/>
              <a:defRPr sz="2000" b="0" i="0" kern="1200">
                <a:solidFill>
                  <a:schemeClr val="tx1">
                    <a:tint val="75000"/>
                  </a:schemeClr>
                </a:solidFill>
                <a:latin typeface="+mn-lt"/>
                <a:ea typeface="+mn-ea"/>
                <a:cs typeface="Oracle Sans" panose="020B0503020204020204" pitchFamily="34" charset="0"/>
              </a:defRPr>
            </a:lvl2pPr>
            <a:lvl3pPr marL="914400" marR="0" indent="0" algn="l" defTabSz="914400" rtl="0" eaLnBrk="1" fontAlgn="auto" latinLnBrk="0" hangingPunct="1">
              <a:lnSpc>
                <a:spcPct val="95000"/>
              </a:lnSpc>
              <a:spcBef>
                <a:spcPts val="400"/>
              </a:spcBef>
              <a:spcAft>
                <a:spcPts val="0"/>
              </a:spcAft>
              <a:buClrTx/>
              <a:buSzPct val="120000"/>
              <a:buFont typeface="System Font Regular"/>
              <a:buNone/>
              <a:tabLst/>
              <a:defRPr sz="2000" b="0" i="0" kern="1200">
                <a:solidFill>
                  <a:schemeClr val="tx1">
                    <a:tint val="75000"/>
                  </a:schemeClr>
                </a:solidFill>
                <a:latin typeface="Oracle Sans Light" panose="020B0403020204020204" pitchFamily="34" charset="0"/>
                <a:ea typeface="+mn-ea"/>
                <a:cs typeface="Oracle Sans Light" panose="020B0403020204020204" pitchFamily="34" charset="0"/>
              </a:defRPr>
            </a:lvl3pPr>
            <a:lvl4pPr marL="1371600" marR="0" indent="0" algn="l" defTabSz="914400" rtl="0" eaLnBrk="1" fontAlgn="auto" latinLnBrk="0" hangingPunct="1">
              <a:lnSpc>
                <a:spcPct val="95000"/>
              </a:lnSpc>
              <a:spcBef>
                <a:spcPts val="400"/>
              </a:spcBef>
              <a:spcAft>
                <a:spcPts val="0"/>
              </a:spcAft>
              <a:buClrTx/>
              <a:buSzPct val="100000"/>
              <a:buFont typeface="System Font Regular"/>
              <a:buNone/>
              <a:tabLst/>
              <a:defRPr sz="2000" b="0" i="0" kern="1200">
                <a:solidFill>
                  <a:schemeClr val="tx1">
                    <a:tint val="75000"/>
                  </a:schemeClr>
                </a:solidFill>
                <a:latin typeface="Oracle Sans Light" panose="020B0403020204020204" pitchFamily="34" charset="0"/>
                <a:ea typeface="+mn-ea"/>
                <a:cs typeface="Oracle Sans Light" panose="020B0403020204020204" pitchFamily="34" charset="0"/>
              </a:defRPr>
            </a:lvl4pPr>
            <a:lvl5pPr marL="1828800" marR="0" indent="0" algn="l" defTabSz="914400" rtl="0" eaLnBrk="1" fontAlgn="auto" latinLnBrk="0" hangingPunct="1">
              <a:lnSpc>
                <a:spcPct val="95000"/>
              </a:lnSpc>
              <a:spcBef>
                <a:spcPts val="400"/>
              </a:spcBef>
              <a:spcAft>
                <a:spcPts val="0"/>
              </a:spcAft>
              <a:buClrTx/>
              <a:buSzTx/>
              <a:buFont typeface="System Font Regular"/>
              <a:buNone/>
              <a:tabLst/>
              <a:defRPr sz="2000" b="0" i="0" kern="1200">
                <a:solidFill>
                  <a:schemeClr val="tx1">
                    <a:tint val="75000"/>
                  </a:schemeClr>
                </a:solidFill>
                <a:latin typeface="Oracle Sans Light" panose="020B0403020204020204" pitchFamily="34" charset="0"/>
                <a:ea typeface="+mn-ea"/>
                <a:cs typeface="Oracle Sans Light" panose="020B0403020204020204" pitchFamily="34" charset="0"/>
              </a:defRPr>
            </a:lvl5pPr>
            <a:lvl6pPr marL="2286000" indent="0" algn="l" defTabSz="914400" rtl="0" eaLnBrk="1" latinLnBrk="0" hangingPunct="1">
              <a:lnSpc>
                <a:spcPct val="95000"/>
              </a:lnSpc>
              <a:spcBef>
                <a:spcPts val="400"/>
              </a:spcBef>
              <a:spcAft>
                <a:spcPts val="0"/>
              </a:spcAft>
              <a:buSzPct val="120000"/>
              <a:buFont typeface="System Font Regular"/>
              <a:buNone/>
              <a:defRPr sz="1600" b="0" i="0" kern="1200">
                <a:solidFill>
                  <a:schemeClr val="tx1">
                    <a:tint val="75000"/>
                  </a:schemeClr>
                </a:solidFill>
                <a:latin typeface="Oracle Sans Light" panose="020B0403020204020204" pitchFamily="34" charset="0"/>
                <a:ea typeface="+mn-ea"/>
                <a:cs typeface="Oracle Sans Light" panose="020B0403020204020204" pitchFamily="34" charset="0"/>
              </a:defRPr>
            </a:lvl6pPr>
            <a:lvl7pPr marL="2743200" indent="0" algn="l" defTabSz="914400" rtl="0" eaLnBrk="1" latinLnBrk="0" hangingPunct="1">
              <a:lnSpc>
                <a:spcPct val="95000"/>
              </a:lnSpc>
              <a:spcBef>
                <a:spcPts val="400"/>
              </a:spcBef>
              <a:spcAft>
                <a:spcPts val="0"/>
              </a:spcAft>
              <a:buFont typeface="System Font Regular"/>
              <a:buNone/>
              <a:defRPr sz="1600" b="0" i="0" kern="1200">
                <a:solidFill>
                  <a:schemeClr val="tx1">
                    <a:tint val="75000"/>
                  </a:schemeClr>
                </a:solidFill>
                <a:latin typeface="Oracle Sans Light" panose="020B0403020204020204" pitchFamily="34" charset="0"/>
                <a:ea typeface="+mn-ea"/>
                <a:cs typeface="Oracle Sans Light" panose="020B0403020204020204" pitchFamily="34" charset="0"/>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sz="2000" dirty="0"/>
              <a:t>Performance</a:t>
            </a:r>
          </a:p>
        </p:txBody>
      </p:sp>
      <p:sp>
        <p:nvSpPr>
          <p:cNvPr id="15" name="Text Placeholder 11">
            <a:extLst>
              <a:ext uri="{FF2B5EF4-FFF2-40B4-BE49-F238E27FC236}">
                <a16:creationId xmlns:a16="http://schemas.microsoft.com/office/drawing/2014/main" id="{0550842A-8922-E04D-9085-F4D33B3E477A}"/>
              </a:ext>
            </a:extLst>
          </p:cNvPr>
          <p:cNvSpPr txBox="1">
            <a:spLocks/>
          </p:cNvSpPr>
          <p:nvPr/>
        </p:nvSpPr>
        <p:spPr>
          <a:xfrm>
            <a:off x="1371412" y="5470924"/>
            <a:ext cx="3741232" cy="395562"/>
          </a:xfrm>
          <a:prstGeom prst="rect">
            <a:avLst/>
          </a:prstGeom>
          <a:noFill/>
        </p:spPr>
        <p:txBody>
          <a:bodyPr vert="horz" wrap="none" lIns="0" tIns="0" rIns="0" bIns="0" rtlCol="0">
            <a:noAutofit/>
          </a:bodyPr>
          <a:lstStyle>
            <a:lvl1pPr marL="0" marR="0" indent="0" algn="l" defTabSz="914400" rtl="0" eaLnBrk="1" fontAlgn="auto" latinLnBrk="0" hangingPunct="1">
              <a:lnSpc>
                <a:spcPct val="100000"/>
              </a:lnSpc>
              <a:spcBef>
                <a:spcPts val="0"/>
              </a:spcBef>
              <a:spcAft>
                <a:spcPts val="1200"/>
              </a:spcAft>
              <a:buClrTx/>
              <a:buSzPct val="70000"/>
              <a:buFont typeface="Arial" panose="020B0604020202020204" pitchFamily="34" charset="0"/>
              <a:buNone/>
              <a:tabLst/>
              <a:defRPr sz="2400" b="0" i="0" kern="120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marR="0" indent="0" algn="l" defTabSz="914400" rtl="0" eaLnBrk="1" fontAlgn="auto" latinLnBrk="0" hangingPunct="1">
              <a:lnSpc>
                <a:spcPct val="95000"/>
              </a:lnSpc>
              <a:spcBef>
                <a:spcPts val="600"/>
              </a:spcBef>
              <a:spcAft>
                <a:spcPts val="0"/>
              </a:spcAft>
              <a:buClrTx/>
              <a:buSzPct val="100000"/>
              <a:buFont typeface="Arial" panose="020B0604020202020204" pitchFamily="34" charset="0"/>
              <a:buNone/>
              <a:tabLst/>
              <a:defRPr sz="2000" b="0" i="0" kern="1200">
                <a:solidFill>
                  <a:schemeClr val="tx1">
                    <a:tint val="75000"/>
                  </a:schemeClr>
                </a:solidFill>
                <a:latin typeface="+mn-lt"/>
                <a:ea typeface="+mn-ea"/>
                <a:cs typeface="Oracle Sans" panose="020B0503020204020204" pitchFamily="34" charset="0"/>
              </a:defRPr>
            </a:lvl2pPr>
            <a:lvl3pPr marL="914400" marR="0" indent="0" algn="l" defTabSz="914400" rtl="0" eaLnBrk="1" fontAlgn="auto" latinLnBrk="0" hangingPunct="1">
              <a:lnSpc>
                <a:spcPct val="95000"/>
              </a:lnSpc>
              <a:spcBef>
                <a:spcPts val="400"/>
              </a:spcBef>
              <a:spcAft>
                <a:spcPts val="0"/>
              </a:spcAft>
              <a:buClrTx/>
              <a:buSzPct val="120000"/>
              <a:buFont typeface="System Font Regular"/>
              <a:buNone/>
              <a:tabLst/>
              <a:defRPr sz="2000" b="0" i="0" kern="1200">
                <a:solidFill>
                  <a:schemeClr val="tx1">
                    <a:tint val="75000"/>
                  </a:schemeClr>
                </a:solidFill>
                <a:latin typeface="Oracle Sans Light" panose="020B0403020204020204" pitchFamily="34" charset="0"/>
                <a:ea typeface="+mn-ea"/>
                <a:cs typeface="Oracle Sans Light" panose="020B0403020204020204" pitchFamily="34" charset="0"/>
              </a:defRPr>
            </a:lvl3pPr>
            <a:lvl4pPr marL="1371600" marR="0" indent="0" algn="l" defTabSz="914400" rtl="0" eaLnBrk="1" fontAlgn="auto" latinLnBrk="0" hangingPunct="1">
              <a:lnSpc>
                <a:spcPct val="95000"/>
              </a:lnSpc>
              <a:spcBef>
                <a:spcPts val="400"/>
              </a:spcBef>
              <a:spcAft>
                <a:spcPts val="0"/>
              </a:spcAft>
              <a:buClrTx/>
              <a:buSzPct val="100000"/>
              <a:buFont typeface="System Font Regular"/>
              <a:buNone/>
              <a:tabLst/>
              <a:defRPr sz="2000" b="0" i="0" kern="1200">
                <a:solidFill>
                  <a:schemeClr val="tx1">
                    <a:tint val="75000"/>
                  </a:schemeClr>
                </a:solidFill>
                <a:latin typeface="Oracle Sans Light" panose="020B0403020204020204" pitchFamily="34" charset="0"/>
                <a:ea typeface="+mn-ea"/>
                <a:cs typeface="Oracle Sans Light" panose="020B0403020204020204" pitchFamily="34" charset="0"/>
              </a:defRPr>
            </a:lvl4pPr>
            <a:lvl5pPr marL="1828800" marR="0" indent="0" algn="l" defTabSz="914400" rtl="0" eaLnBrk="1" fontAlgn="auto" latinLnBrk="0" hangingPunct="1">
              <a:lnSpc>
                <a:spcPct val="95000"/>
              </a:lnSpc>
              <a:spcBef>
                <a:spcPts val="400"/>
              </a:spcBef>
              <a:spcAft>
                <a:spcPts val="0"/>
              </a:spcAft>
              <a:buClrTx/>
              <a:buSzTx/>
              <a:buFont typeface="System Font Regular"/>
              <a:buNone/>
              <a:tabLst/>
              <a:defRPr sz="2000" b="0" i="0" kern="1200">
                <a:solidFill>
                  <a:schemeClr val="tx1">
                    <a:tint val="75000"/>
                  </a:schemeClr>
                </a:solidFill>
                <a:latin typeface="Oracle Sans Light" panose="020B0403020204020204" pitchFamily="34" charset="0"/>
                <a:ea typeface="+mn-ea"/>
                <a:cs typeface="Oracle Sans Light" panose="020B0403020204020204" pitchFamily="34" charset="0"/>
              </a:defRPr>
            </a:lvl5pPr>
            <a:lvl6pPr marL="2286000" indent="0" algn="l" defTabSz="914400" rtl="0" eaLnBrk="1" latinLnBrk="0" hangingPunct="1">
              <a:lnSpc>
                <a:spcPct val="95000"/>
              </a:lnSpc>
              <a:spcBef>
                <a:spcPts val="400"/>
              </a:spcBef>
              <a:spcAft>
                <a:spcPts val="0"/>
              </a:spcAft>
              <a:buSzPct val="120000"/>
              <a:buFont typeface="System Font Regular"/>
              <a:buNone/>
              <a:defRPr sz="1600" b="0" i="0" kern="1200">
                <a:solidFill>
                  <a:schemeClr val="tx1">
                    <a:tint val="75000"/>
                  </a:schemeClr>
                </a:solidFill>
                <a:latin typeface="Oracle Sans Light" panose="020B0403020204020204" pitchFamily="34" charset="0"/>
                <a:ea typeface="+mn-ea"/>
                <a:cs typeface="Oracle Sans Light" panose="020B0403020204020204" pitchFamily="34" charset="0"/>
              </a:defRPr>
            </a:lvl6pPr>
            <a:lvl7pPr marL="2743200" indent="0" algn="l" defTabSz="914400" rtl="0" eaLnBrk="1" latinLnBrk="0" hangingPunct="1">
              <a:lnSpc>
                <a:spcPct val="95000"/>
              </a:lnSpc>
              <a:spcBef>
                <a:spcPts val="400"/>
              </a:spcBef>
              <a:spcAft>
                <a:spcPts val="0"/>
              </a:spcAft>
              <a:buFont typeface="System Font Regular"/>
              <a:buNone/>
              <a:defRPr sz="1600" b="0" i="0" kern="1200">
                <a:solidFill>
                  <a:schemeClr val="tx1">
                    <a:tint val="75000"/>
                  </a:schemeClr>
                </a:solidFill>
                <a:latin typeface="Oracle Sans Light" panose="020B0403020204020204" pitchFamily="34" charset="0"/>
                <a:ea typeface="+mn-ea"/>
                <a:cs typeface="Oracle Sans Light" panose="020B0403020204020204" pitchFamily="34" charset="0"/>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sz="2000" dirty="0"/>
              <a:t>Questions</a:t>
            </a:r>
          </a:p>
        </p:txBody>
      </p:sp>
    </p:spTree>
    <p:extLst>
      <p:ext uri="{BB962C8B-B14F-4D97-AF65-F5344CB8AC3E}">
        <p14:creationId xmlns:p14="http://schemas.microsoft.com/office/powerpoint/2010/main" val="15532216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1A9DD-AD73-674A-9E91-C62BE916B6FB}"/>
              </a:ext>
            </a:extLst>
          </p:cNvPr>
          <p:cNvSpPr>
            <a:spLocks noGrp="1"/>
          </p:cNvSpPr>
          <p:nvPr>
            <p:ph type="title"/>
          </p:nvPr>
        </p:nvSpPr>
        <p:spPr/>
        <p:txBody>
          <a:bodyPr/>
          <a:lstStyle/>
          <a:p>
            <a:r>
              <a:rPr lang="en-US" dirty="0"/>
              <a:t>When to use JSON-P?</a:t>
            </a:r>
          </a:p>
        </p:txBody>
      </p:sp>
      <p:sp>
        <p:nvSpPr>
          <p:cNvPr id="3" name="Content Placeholder 2">
            <a:extLst>
              <a:ext uri="{FF2B5EF4-FFF2-40B4-BE49-F238E27FC236}">
                <a16:creationId xmlns:a16="http://schemas.microsoft.com/office/drawing/2014/main" id="{62B55C41-0FF0-824D-8CB5-8E6FE7004EAC}"/>
              </a:ext>
            </a:extLst>
          </p:cNvPr>
          <p:cNvSpPr>
            <a:spLocks noGrp="1"/>
          </p:cNvSpPr>
          <p:nvPr>
            <p:ph idx="1"/>
          </p:nvPr>
        </p:nvSpPr>
        <p:spPr>
          <a:xfrm>
            <a:off x="766871" y="1830033"/>
            <a:ext cx="10035448" cy="2803960"/>
          </a:xfrm>
        </p:spPr>
        <p:txBody>
          <a:bodyPr/>
          <a:lstStyle/>
          <a:p>
            <a:pPr marL="285750" indent="-285750">
              <a:buFont typeface="Arial" panose="020B0604020202020204" pitchFamily="34" charset="0"/>
              <a:buChar char="•"/>
            </a:pPr>
            <a:r>
              <a:rPr lang="en-US" sz="2000" dirty="0"/>
              <a:t>Your application already implements </a:t>
            </a:r>
            <a:r>
              <a:rPr lang="en-US" sz="2000" dirty="0">
                <a:latin typeface="Menlo" panose="020B0609030804020204" pitchFamily="49" charset="0"/>
                <a:ea typeface="Menlo" panose="020B0609030804020204" pitchFamily="49" charset="0"/>
                <a:cs typeface="Menlo" panose="020B0609030804020204" pitchFamily="49" charset="0"/>
              </a:rPr>
              <a:t>javax.json </a:t>
            </a:r>
            <a:r>
              <a:rPr lang="en-US" sz="2000" dirty="0"/>
              <a:t>interfaces and you want the database to consume them</a:t>
            </a:r>
          </a:p>
          <a:p>
            <a:pPr marL="285750" indent="-285750">
              <a:buFont typeface="Arial" panose="020B0604020202020204" pitchFamily="34" charset="0"/>
              <a:buChar char="•"/>
            </a:pPr>
            <a:r>
              <a:rPr lang="en-US" sz="2000" dirty="0"/>
              <a:t>Your application uses a third-party library that implements </a:t>
            </a:r>
            <a:r>
              <a:rPr lang="en-US" sz="2000" dirty="0">
                <a:latin typeface="Menlo" panose="020B0609030804020204" pitchFamily="49" charset="0"/>
                <a:ea typeface="Menlo" panose="020B0609030804020204" pitchFamily="49" charset="0"/>
                <a:cs typeface="Menlo" panose="020B0609030804020204" pitchFamily="49" charset="0"/>
              </a:rPr>
              <a:t>javax.json </a:t>
            </a:r>
            <a:r>
              <a:rPr lang="en-US" sz="2000" dirty="0"/>
              <a:t>and you need the database to consume them</a:t>
            </a:r>
          </a:p>
          <a:p>
            <a:pPr marL="285750" indent="-285750">
              <a:buFont typeface="Arial" panose="020B0604020202020204" pitchFamily="34" charset="0"/>
              <a:buChar char="•"/>
            </a:pPr>
            <a:r>
              <a:rPr lang="en-US" sz="2000" dirty="0"/>
              <a:t>You want to keep your application independent of Oracle Database specific APIs and extended types</a:t>
            </a:r>
          </a:p>
          <a:p>
            <a:pPr marL="285750" indent="-285750">
              <a:buFont typeface="Arial" panose="020B0604020202020204" pitchFamily="34" charset="0"/>
              <a:buChar char="•"/>
            </a:pPr>
            <a:r>
              <a:rPr lang="en-US" sz="2000" dirty="0"/>
              <a:t>You want to use JSON-B</a:t>
            </a:r>
          </a:p>
          <a:p>
            <a:endParaRPr lang="en-US" sz="2400" dirty="0"/>
          </a:p>
        </p:txBody>
      </p:sp>
      <p:sp>
        <p:nvSpPr>
          <p:cNvPr id="4" name="Slide Number Placeholder 3">
            <a:extLst>
              <a:ext uri="{FF2B5EF4-FFF2-40B4-BE49-F238E27FC236}">
                <a16:creationId xmlns:a16="http://schemas.microsoft.com/office/drawing/2014/main" id="{5DC7C1B0-8BC5-6B4D-853B-4A940C8C3315}"/>
              </a:ext>
            </a:extLst>
          </p:cNvPr>
          <p:cNvSpPr>
            <a:spLocks noGrp="1"/>
          </p:cNvSpPr>
          <p:nvPr>
            <p:ph type="sldNum" sz="quarter" idx="12"/>
          </p:nvPr>
        </p:nvSpPr>
        <p:spPr/>
        <p:txBody>
          <a:bodyPr/>
          <a:lstStyle/>
          <a:p>
            <a:fld id="{345D60D9-5372-5F40-9443-0F9AE5BDC3C8}" type="slidenum">
              <a:rPr lang="en-US" smtClean="0"/>
              <a:pPr/>
              <a:t>30</a:t>
            </a:fld>
            <a:endParaRPr lang="en-US" dirty="0"/>
          </a:p>
        </p:txBody>
      </p:sp>
      <p:sp>
        <p:nvSpPr>
          <p:cNvPr id="5" name="Footer Placeholder 4">
            <a:extLst>
              <a:ext uri="{FF2B5EF4-FFF2-40B4-BE49-F238E27FC236}">
                <a16:creationId xmlns:a16="http://schemas.microsoft.com/office/drawing/2014/main" id="{4E595775-B471-7D4A-A238-3BF434B235A1}"/>
              </a:ext>
            </a:extLst>
          </p:cNvPr>
          <p:cNvSpPr>
            <a:spLocks noGrp="1"/>
          </p:cNvSpPr>
          <p:nvPr>
            <p:ph type="ftr" sz="quarter" idx="11"/>
          </p:nvPr>
        </p:nvSpPr>
        <p:spPr/>
        <p:txBody>
          <a:bodyPr/>
          <a:lstStyle/>
          <a:p>
            <a:r>
              <a:rPr lang="en-US" dirty="0"/>
              <a:t>Copyright © 2020, Oracle and/or its affiliates</a:t>
            </a:r>
          </a:p>
        </p:txBody>
      </p:sp>
      <p:sp>
        <p:nvSpPr>
          <p:cNvPr id="7" name="Rectangle 6">
            <a:extLst>
              <a:ext uri="{FF2B5EF4-FFF2-40B4-BE49-F238E27FC236}">
                <a16:creationId xmlns:a16="http://schemas.microsoft.com/office/drawing/2014/main" id="{071C87B8-8539-B845-B38A-765AC4780D51}"/>
              </a:ext>
            </a:extLst>
          </p:cNvPr>
          <p:cNvSpPr/>
          <p:nvPr/>
        </p:nvSpPr>
        <p:spPr>
          <a:xfrm>
            <a:off x="944880" y="4532901"/>
            <a:ext cx="11078705" cy="923330"/>
          </a:xfrm>
          <a:prstGeom prst="rect">
            <a:avLst/>
          </a:prstGeom>
        </p:spPr>
        <p:txBody>
          <a:bodyPr wrap="square">
            <a:spAutoFit/>
          </a:bodyPr>
          <a:lstStyle/>
          <a:p>
            <a:r>
              <a:rPr lang="en-US" dirty="0">
                <a:solidFill>
                  <a:srgbClr val="000000"/>
                </a:solidFill>
                <a:latin typeface="Menlo" panose="020B0609030804020204" pitchFamily="49" charset="0"/>
              </a:rPr>
              <a:t>ResultSet </a:t>
            </a:r>
            <a:r>
              <a:rPr lang="en-US" dirty="0">
                <a:solidFill>
                  <a:srgbClr val="7E504F"/>
                </a:solidFill>
                <a:latin typeface="Menlo" panose="020B0609030804020204" pitchFamily="49" charset="0"/>
              </a:rPr>
              <a:t>rs</a:t>
            </a:r>
            <a:r>
              <a:rPr lang="en-US" dirty="0">
                <a:solidFill>
                  <a:srgbClr val="000000"/>
                </a:solidFill>
                <a:latin typeface="Menlo" panose="020B0609030804020204" pitchFamily="49" charset="0"/>
              </a:rPr>
              <a:t> = </a:t>
            </a:r>
            <a:r>
              <a:rPr lang="en-US" dirty="0">
                <a:solidFill>
                  <a:srgbClr val="7E504F"/>
                </a:solidFill>
                <a:latin typeface="Menlo" panose="020B0609030804020204" pitchFamily="49" charset="0"/>
              </a:rPr>
              <a:t>stmt</a:t>
            </a:r>
            <a:r>
              <a:rPr lang="en-US" dirty="0">
                <a:solidFill>
                  <a:srgbClr val="000000"/>
                </a:solidFill>
                <a:latin typeface="Menlo" panose="020B0609030804020204" pitchFamily="49" charset="0"/>
              </a:rPr>
              <a:t>.executeQuery(</a:t>
            </a:r>
            <a:r>
              <a:rPr lang="en-US" dirty="0">
                <a:solidFill>
                  <a:srgbClr val="3933FF"/>
                </a:solidFill>
                <a:latin typeface="Menlo" panose="020B0609030804020204" pitchFamily="49" charset="0"/>
              </a:rPr>
              <a:t>"SELECT data FROM emp "</a:t>
            </a:r>
            <a:r>
              <a:rPr lang="en-US" dirty="0">
                <a:solidFill>
                  <a:srgbClr val="000000"/>
                </a:solidFill>
                <a:latin typeface="Menlo" panose="020B0609030804020204" pitchFamily="49" charset="0"/>
              </a:rPr>
              <a:t>);</a:t>
            </a:r>
            <a:endParaRPr lang="en-US" dirty="0">
              <a:solidFill>
                <a:srgbClr val="3933FF"/>
              </a:solidFill>
              <a:latin typeface="Menlo" panose="020B0609030804020204" pitchFamily="49" charset="0"/>
            </a:endParaRPr>
          </a:p>
          <a:p>
            <a:r>
              <a:rPr lang="en-US" dirty="0">
                <a:solidFill>
                  <a:srgbClr val="7E504F"/>
                </a:solidFill>
                <a:latin typeface="Menlo" panose="020B0609030804020204" pitchFamily="49" charset="0"/>
              </a:rPr>
              <a:t>rs</a:t>
            </a:r>
            <a:r>
              <a:rPr lang="en-US" dirty="0">
                <a:latin typeface="Menlo" panose="020B0609030804020204" pitchFamily="49" charset="0"/>
              </a:rPr>
              <a:t>.next();</a:t>
            </a:r>
          </a:p>
          <a:p>
            <a:r>
              <a:rPr lang="en-US" dirty="0">
                <a:latin typeface="Menlo" panose="020B0609030804020204" pitchFamily="49" charset="0"/>
              </a:rPr>
              <a:t>JsonObject </a:t>
            </a:r>
            <a:r>
              <a:rPr lang="en-US" dirty="0">
                <a:solidFill>
                  <a:srgbClr val="7E504F"/>
                </a:solidFill>
                <a:latin typeface="Menlo" panose="020B0609030804020204" pitchFamily="49" charset="0"/>
              </a:rPr>
              <a:t>smith</a:t>
            </a:r>
            <a:r>
              <a:rPr lang="en-US" dirty="0">
                <a:latin typeface="Menlo" panose="020B0609030804020204" pitchFamily="49" charset="0"/>
              </a:rPr>
              <a:t> = </a:t>
            </a:r>
            <a:r>
              <a:rPr lang="en-US" dirty="0">
                <a:solidFill>
                  <a:srgbClr val="7E504F"/>
                </a:solidFill>
                <a:latin typeface="Menlo" panose="020B0609030804020204" pitchFamily="49" charset="0"/>
              </a:rPr>
              <a:t>rs</a:t>
            </a:r>
            <a:r>
              <a:rPr lang="en-US" dirty="0">
                <a:latin typeface="Menlo" panose="020B0609030804020204" pitchFamily="49" charset="0"/>
              </a:rPr>
              <a:t>.getObject(1, javax.json.JsonObject.</a:t>
            </a:r>
            <a:r>
              <a:rPr lang="en-US" b="1" dirty="0">
                <a:solidFill>
                  <a:srgbClr val="931A68"/>
                </a:solidFill>
                <a:latin typeface="Menlo" panose="020B0609030804020204" pitchFamily="49" charset="0"/>
              </a:rPr>
              <a:t>class</a:t>
            </a:r>
            <a:r>
              <a:rPr lang="en-US" dirty="0">
                <a:latin typeface="Menlo" panose="020B0609030804020204" pitchFamily="49" charset="0"/>
              </a:rPr>
              <a:t>);</a:t>
            </a:r>
          </a:p>
        </p:txBody>
      </p:sp>
    </p:spTree>
    <p:extLst>
      <p:ext uri="{BB962C8B-B14F-4D97-AF65-F5344CB8AC3E}">
        <p14:creationId xmlns:p14="http://schemas.microsoft.com/office/powerpoint/2010/main" val="3825561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9F1F4-674E-F84F-A230-6EB1AC33D922}"/>
              </a:ext>
            </a:extLst>
          </p:cNvPr>
          <p:cNvSpPr>
            <a:spLocks noGrp="1"/>
          </p:cNvSpPr>
          <p:nvPr>
            <p:ph type="title"/>
          </p:nvPr>
        </p:nvSpPr>
        <p:spPr/>
        <p:txBody>
          <a:bodyPr/>
          <a:lstStyle/>
          <a:p>
            <a:r>
              <a:rPr lang="en-US" dirty="0"/>
              <a:t>Outline</a:t>
            </a:r>
          </a:p>
        </p:txBody>
      </p:sp>
      <p:sp>
        <p:nvSpPr>
          <p:cNvPr id="4" name="Text Placeholder 3">
            <a:extLst>
              <a:ext uri="{FF2B5EF4-FFF2-40B4-BE49-F238E27FC236}">
                <a16:creationId xmlns:a16="http://schemas.microsoft.com/office/drawing/2014/main" id="{A20717C4-16E0-3A45-9BD3-F718A7C7690F}"/>
              </a:ext>
            </a:extLst>
          </p:cNvPr>
          <p:cNvSpPr>
            <a:spLocks noGrp="1"/>
          </p:cNvSpPr>
          <p:nvPr>
            <p:ph type="body" idx="1"/>
          </p:nvPr>
        </p:nvSpPr>
        <p:spPr>
          <a:xfrm>
            <a:off x="1371412" y="1880052"/>
            <a:ext cx="8886282" cy="395562"/>
          </a:xfrm>
        </p:spPr>
        <p:txBody>
          <a:bodyPr/>
          <a:lstStyle/>
          <a:p>
            <a:r>
              <a:rPr lang="en-US" sz="2000" dirty="0">
                <a:solidFill>
                  <a:schemeClr val="tx1">
                    <a:lumMod val="50000"/>
                    <a:lumOff val="50000"/>
                  </a:schemeClr>
                </a:solidFill>
              </a:rPr>
              <a:t>Overview of JSON type</a:t>
            </a:r>
          </a:p>
        </p:txBody>
      </p:sp>
      <p:sp>
        <p:nvSpPr>
          <p:cNvPr id="6" name="Text Placeholder 5">
            <a:extLst>
              <a:ext uri="{FF2B5EF4-FFF2-40B4-BE49-F238E27FC236}">
                <a16:creationId xmlns:a16="http://schemas.microsoft.com/office/drawing/2014/main" id="{55D92E86-4037-6C4D-9CC4-A90C584E6F55}"/>
              </a:ext>
            </a:extLst>
          </p:cNvPr>
          <p:cNvSpPr>
            <a:spLocks noGrp="1"/>
          </p:cNvSpPr>
          <p:nvPr>
            <p:ph type="body" idx="16"/>
          </p:nvPr>
        </p:nvSpPr>
        <p:spPr>
          <a:xfrm>
            <a:off x="1371412" y="2328911"/>
            <a:ext cx="5285327" cy="395562"/>
          </a:xfrm>
        </p:spPr>
        <p:txBody>
          <a:bodyPr/>
          <a:lstStyle/>
          <a:p>
            <a:r>
              <a:rPr lang="en-US" sz="2000" dirty="0">
                <a:solidFill>
                  <a:schemeClr val="tx1">
                    <a:lumMod val="50000"/>
                    <a:lumOff val="50000"/>
                  </a:schemeClr>
                </a:solidFill>
              </a:rPr>
              <a:t>The Java API for JSON in JDBC</a:t>
            </a:r>
          </a:p>
        </p:txBody>
      </p:sp>
      <p:sp>
        <p:nvSpPr>
          <p:cNvPr id="8" name="Text Placeholder 7">
            <a:extLst>
              <a:ext uri="{FF2B5EF4-FFF2-40B4-BE49-F238E27FC236}">
                <a16:creationId xmlns:a16="http://schemas.microsoft.com/office/drawing/2014/main" id="{3F96EFBE-653C-A244-97C9-094C59D6DBA7}"/>
              </a:ext>
            </a:extLst>
          </p:cNvPr>
          <p:cNvSpPr>
            <a:spLocks noGrp="1"/>
          </p:cNvSpPr>
          <p:nvPr>
            <p:ph type="body" idx="17"/>
          </p:nvPr>
        </p:nvSpPr>
        <p:spPr>
          <a:xfrm>
            <a:off x="1711379" y="2777770"/>
            <a:ext cx="5285328" cy="395562"/>
          </a:xfrm>
        </p:spPr>
        <p:txBody>
          <a:bodyPr/>
          <a:lstStyle/>
          <a:p>
            <a:r>
              <a:rPr lang="en-US" sz="2000" dirty="0">
                <a:solidFill>
                  <a:schemeClr val="tx1">
                    <a:lumMod val="50000"/>
                    <a:lumOff val="50000"/>
                  </a:schemeClr>
                </a:solidFill>
              </a:rPr>
              <a:t>Tree model</a:t>
            </a:r>
          </a:p>
        </p:txBody>
      </p:sp>
      <p:sp>
        <p:nvSpPr>
          <p:cNvPr id="10" name="Text Placeholder 9">
            <a:extLst>
              <a:ext uri="{FF2B5EF4-FFF2-40B4-BE49-F238E27FC236}">
                <a16:creationId xmlns:a16="http://schemas.microsoft.com/office/drawing/2014/main" id="{DDF47453-C68E-FE49-9E70-1A65C14C143A}"/>
              </a:ext>
            </a:extLst>
          </p:cNvPr>
          <p:cNvSpPr>
            <a:spLocks noGrp="1"/>
          </p:cNvSpPr>
          <p:nvPr>
            <p:ph type="body" idx="18"/>
          </p:nvPr>
        </p:nvSpPr>
        <p:spPr>
          <a:xfrm>
            <a:off x="1711379" y="3226629"/>
            <a:ext cx="5285328" cy="395562"/>
          </a:xfrm>
        </p:spPr>
        <p:txBody>
          <a:bodyPr/>
          <a:lstStyle/>
          <a:p>
            <a:r>
              <a:rPr lang="en-US" sz="2000" dirty="0">
                <a:solidFill>
                  <a:schemeClr val="tx1">
                    <a:lumMod val="50000"/>
                    <a:lumOff val="50000"/>
                  </a:schemeClr>
                </a:solidFill>
              </a:rPr>
              <a:t>Event model </a:t>
            </a:r>
          </a:p>
        </p:txBody>
      </p:sp>
      <p:sp>
        <p:nvSpPr>
          <p:cNvPr id="12" name="Text Placeholder 11">
            <a:extLst>
              <a:ext uri="{FF2B5EF4-FFF2-40B4-BE49-F238E27FC236}">
                <a16:creationId xmlns:a16="http://schemas.microsoft.com/office/drawing/2014/main" id="{B678F3F5-E65C-B044-AB5D-65182A24F3D8}"/>
              </a:ext>
            </a:extLst>
          </p:cNvPr>
          <p:cNvSpPr>
            <a:spLocks noGrp="1"/>
          </p:cNvSpPr>
          <p:nvPr>
            <p:ph type="body" idx="19"/>
          </p:nvPr>
        </p:nvSpPr>
        <p:spPr>
          <a:xfrm>
            <a:off x="1711379" y="3675488"/>
            <a:ext cx="5285328" cy="395562"/>
          </a:xfrm>
        </p:spPr>
        <p:txBody>
          <a:bodyPr/>
          <a:lstStyle/>
          <a:p>
            <a:r>
              <a:rPr lang="en-US" sz="2000" dirty="0">
                <a:solidFill>
                  <a:schemeClr val="tx1">
                    <a:lumMod val="50000"/>
                    <a:lumOff val="50000"/>
                  </a:schemeClr>
                </a:solidFill>
              </a:rPr>
              <a:t>SQL integration</a:t>
            </a:r>
          </a:p>
        </p:txBody>
      </p:sp>
      <p:sp>
        <p:nvSpPr>
          <p:cNvPr id="13" name="Slide Number Placeholder 12">
            <a:extLst>
              <a:ext uri="{FF2B5EF4-FFF2-40B4-BE49-F238E27FC236}">
                <a16:creationId xmlns:a16="http://schemas.microsoft.com/office/drawing/2014/main" id="{80FA0A6D-7271-244A-9072-740583E0B8C6}"/>
              </a:ext>
            </a:extLst>
          </p:cNvPr>
          <p:cNvSpPr>
            <a:spLocks noGrp="1"/>
          </p:cNvSpPr>
          <p:nvPr>
            <p:ph type="sldNum" sz="quarter" idx="4"/>
          </p:nvPr>
        </p:nvSpPr>
        <p:spPr/>
        <p:txBody>
          <a:bodyPr/>
          <a:lstStyle/>
          <a:p>
            <a:fld id="{345D60D9-5372-5F40-9443-0F9AE5BDC3C8}" type="slidenum">
              <a:rPr lang="en-US" smtClean="0"/>
              <a:pPr/>
              <a:t>31</a:t>
            </a:fld>
            <a:endParaRPr lang="en-US" dirty="0"/>
          </a:p>
        </p:txBody>
      </p:sp>
      <p:sp>
        <p:nvSpPr>
          <p:cNvPr id="14" name="Footer Placeholder 13">
            <a:extLst>
              <a:ext uri="{FF2B5EF4-FFF2-40B4-BE49-F238E27FC236}">
                <a16:creationId xmlns:a16="http://schemas.microsoft.com/office/drawing/2014/main" id="{6367A254-08A1-3643-941D-DFE616E2EED9}"/>
              </a:ext>
            </a:extLst>
          </p:cNvPr>
          <p:cNvSpPr>
            <a:spLocks noGrp="1"/>
          </p:cNvSpPr>
          <p:nvPr>
            <p:ph type="ftr" sz="quarter" idx="3"/>
          </p:nvPr>
        </p:nvSpPr>
        <p:spPr/>
        <p:txBody>
          <a:bodyPr/>
          <a:lstStyle/>
          <a:p>
            <a:r>
              <a:rPr lang="en-US" dirty="0"/>
              <a:t>Copyright © 2020, Oracle and/or its affiliates  </a:t>
            </a:r>
          </a:p>
        </p:txBody>
      </p:sp>
      <p:sp>
        <p:nvSpPr>
          <p:cNvPr id="16" name="Text Placeholder 7">
            <a:extLst>
              <a:ext uri="{FF2B5EF4-FFF2-40B4-BE49-F238E27FC236}">
                <a16:creationId xmlns:a16="http://schemas.microsoft.com/office/drawing/2014/main" id="{6250CB76-FDE8-5143-BD47-722C0A6CE1F8}"/>
              </a:ext>
            </a:extLst>
          </p:cNvPr>
          <p:cNvSpPr txBox="1">
            <a:spLocks/>
          </p:cNvSpPr>
          <p:nvPr/>
        </p:nvSpPr>
        <p:spPr>
          <a:xfrm>
            <a:off x="1711379" y="4124347"/>
            <a:ext cx="5285328" cy="395562"/>
          </a:xfrm>
          <a:prstGeom prst="rect">
            <a:avLst/>
          </a:prstGeom>
          <a:noFill/>
        </p:spPr>
        <p:txBody>
          <a:bodyPr vert="horz" wrap="none" lIns="0" tIns="0" rIns="0" bIns="0" rtlCol="0">
            <a:noAutofit/>
          </a:bodyPr>
          <a:lstStyle>
            <a:lvl1pPr marL="0" marR="0" indent="0" algn="l" defTabSz="914400" rtl="0" eaLnBrk="1" fontAlgn="auto" latinLnBrk="0" hangingPunct="1">
              <a:lnSpc>
                <a:spcPct val="100000"/>
              </a:lnSpc>
              <a:spcBef>
                <a:spcPts val="0"/>
              </a:spcBef>
              <a:spcAft>
                <a:spcPts val="1200"/>
              </a:spcAft>
              <a:buClrTx/>
              <a:buSzPct val="70000"/>
              <a:buFont typeface="Arial" panose="020B0604020202020204" pitchFamily="34" charset="0"/>
              <a:buNone/>
              <a:tabLst/>
              <a:defRPr sz="2400" b="0" i="0" kern="120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marR="0" indent="0" algn="l" defTabSz="914400" rtl="0" eaLnBrk="1" fontAlgn="auto" latinLnBrk="0" hangingPunct="1">
              <a:lnSpc>
                <a:spcPct val="95000"/>
              </a:lnSpc>
              <a:spcBef>
                <a:spcPts val="600"/>
              </a:spcBef>
              <a:spcAft>
                <a:spcPts val="0"/>
              </a:spcAft>
              <a:buClrTx/>
              <a:buSzPct val="100000"/>
              <a:buFont typeface="Arial" panose="020B0604020202020204" pitchFamily="34" charset="0"/>
              <a:buNone/>
              <a:tabLst/>
              <a:defRPr sz="2000" b="0" i="0" kern="1200">
                <a:solidFill>
                  <a:schemeClr val="tx1">
                    <a:tint val="75000"/>
                  </a:schemeClr>
                </a:solidFill>
                <a:latin typeface="+mn-lt"/>
                <a:ea typeface="+mn-ea"/>
                <a:cs typeface="Oracle Sans" panose="020B0503020204020204" pitchFamily="34" charset="0"/>
              </a:defRPr>
            </a:lvl2pPr>
            <a:lvl3pPr marL="914400" marR="0" indent="0" algn="l" defTabSz="914400" rtl="0" eaLnBrk="1" fontAlgn="auto" latinLnBrk="0" hangingPunct="1">
              <a:lnSpc>
                <a:spcPct val="95000"/>
              </a:lnSpc>
              <a:spcBef>
                <a:spcPts val="400"/>
              </a:spcBef>
              <a:spcAft>
                <a:spcPts val="0"/>
              </a:spcAft>
              <a:buClrTx/>
              <a:buSzPct val="120000"/>
              <a:buFont typeface="System Font Regular"/>
              <a:buNone/>
              <a:tabLst/>
              <a:defRPr sz="2000" b="0" i="0" kern="1200">
                <a:solidFill>
                  <a:schemeClr val="tx1">
                    <a:tint val="75000"/>
                  </a:schemeClr>
                </a:solidFill>
                <a:latin typeface="Oracle Sans Light" panose="020B0403020204020204" pitchFamily="34" charset="0"/>
                <a:ea typeface="+mn-ea"/>
                <a:cs typeface="Oracle Sans Light" panose="020B0403020204020204" pitchFamily="34" charset="0"/>
              </a:defRPr>
            </a:lvl3pPr>
            <a:lvl4pPr marL="1371600" marR="0" indent="0" algn="l" defTabSz="914400" rtl="0" eaLnBrk="1" fontAlgn="auto" latinLnBrk="0" hangingPunct="1">
              <a:lnSpc>
                <a:spcPct val="95000"/>
              </a:lnSpc>
              <a:spcBef>
                <a:spcPts val="400"/>
              </a:spcBef>
              <a:spcAft>
                <a:spcPts val="0"/>
              </a:spcAft>
              <a:buClrTx/>
              <a:buSzPct val="100000"/>
              <a:buFont typeface="System Font Regular"/>
              <a:buNone/>
              <a:tabLst/>
              <a:defRPr sz="2000" b="0" i="0" kern="1200">
                <a:solidFill>
                  <a:schemeClr val="tx1">
                    <a:tint val="75000"/>
                  </a:schemeClr>
                </a:solidFill>
                <a:latin typeface="Oracle Sans Light" panose="020B0403020204020204" pitchFamily="34" charset="0"/>
                <a:ea typeface="+mn-ea"/>
                <a:cs typeface="Oracle Sans Light" panose="020B0403020204020204" pitchFamily="34" charset="0"/>
              </a:defRPr>
            </a:lvl4pPr>
            <a:lvl5pPr marL="1828800" marR="0" indent="0" algn="l" defTabSz="914400" rtl="0" eaLnBrk="1" fontAlgn="auto" latinLnBrk="0" hangingPunct="1">
              <a:lnSpc>
                <a:spcPct val="95000"/>
              </a:lnSpc>
              <a:spcBef>
                <a:spcPts val="400"/>
              </a:spcBef>
              <a:spcAft>
                <a:spcPts val="0"/>
              </a:spcAft>
              <a:buClrTx/>
              <a:buSzTx/>
              <a:buFont typeface="System Font Regular"/>
              <a:buNone/>
              <a:tabLst/>
              <a:defRPr sz="2000" b="0" i="0" kern="1200">
                <a:solidFill>
                  <a:schemeClr val="tx1">
                    <a:tint val="75000"/>
                  </a:schemeClr>
                </a:solidFill>
                <a:latin typeface="Oracle Sans Light" panose="020B0403020204020204" pitchFamily="34" charset="0"/>
                <a:ea typeface="+mn-ea"/>
                <a:cs typeface="Oracle Sans Light" panose="020B0403020204020204" pitchFamily="34" charset="0"/>
              </a:defRPr>
            </a:lvl5pPr>
            <a:lvl6pPr marL="2286000" indent="0" algn="l" defTabSz="914400" rtl="0" eaLnBrk="1" latinLnBrk="0" hangingPunct="1">
              <a:lnSpc>
                <a:spcPct val="95000"/>
              </a:lnSpc>
              <a:spcBef>
                <a:spcPts val="400"/>
              </a:spcBef>
              <a:spcAft>
                <a:spcPts val="0"/>
              </a:spcAft>
              <a:buSzPct val="120000"/>
              <a:buFont typeface="System Font Regular"/>
              <a:buNone/>
              <a:defRPr sz="1600" b="0" i="0" kern="1200">
                <a:solidFill>
                  <a:schemeClr val="tx1">
                    <a:tint val="75000"/>
                  </a:schemeClr>
                </a:solidFill>
                <a:latin typeface="Oracle Sans Light" panose="020B0403020204020204" pitchFamily="34" charset="0"/>
                <a:ea typeface="+mn-ea"/>
                <a:cs typeface="Oracle Sans Light" panose="020B0403020204020204" pitchFamily="34" charset="0"/>
              </a:defRPr>
            </a:lvl6pPr>
            <a:lvl7pPr marL="2743200" indent="0" algn="l" defTabSz="914400" rtl="0" eaLnBrk="1" latinLnBrk="0" hangingPunct="1">
              <a:lnSpc>
                <a:spcPct val="95000"/>
              </a:lnSpc>
              <a:spcBef>
                <a:spcPts val="400"/>
              </a:spcBef>
              <a:spcAft>
                <a:spcPts val="0"/>
              </a:spcAft>
              <a:buFont typeface="System Font Regular"/>
              <a:buNone/>
              <a:defRPr sz="1600" b="0" i="0" kern="1200">
                <a:solidFill>
                  <a:schemeClr val="tx1">
                    <a:tint val="75000"/>
                  </a:schemeClr>
                </a:solidFill>
                <a:latin typeface="Oracle Sans Light" panose="020B0403020204020204" pitchFamily="34" charset="0"/>
                <a:ea typeface="+mn-ea"/>
                <a:cs typeface="Oracle Sans Light" panose="020B0403020204020204" pitchFamily="34" charset="0"/>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sz="2000" dirty="0">
                <a:solidFill>
                  <a:schemeClr val="tx1">
                    <a:lumMod val="50000"/>
                    <a:lumOff val="50000"/>
                  </a:schemeClr>
                </a:solidFill>
              </a:rPr>
              <a:t>JSR-374 JSON-P (javax.json)</a:t>
            </a:r>
          </a:p>
        </p:txBody>
      </p:sp>
      <p:sp>
        <p:nvSpPr>
          <p:cNvPr id="17" name="Text Placeholder 9">
            <a:extLst>
              <a:ext uri="{FF2B5EF4-FFF2-40B4-BE49-F238E27FC236}">
                <a16:creationId xmlns:a16="http://schemas.microsoft.com/office/drawing/2014/main" id="{A4E72713-35CC-8641-9D67-F3B69AA4CC23}"/>
              </a:ext>
            </a:extLst>
          </p:cNvPr>
          <p:cNvSpPr txBox="1">
            <a:spLocks/>
          </p:cNvSpPr>
          <p:nvPr/>
        </p:nvSpPr>
        <p:spPr>
          <a:xfrm>
            <a:off x="1711379" y="4573206"/>
            <a:ext cx="5285328" cy="395562"/>
          </a:xfrm>
          <a:prstGeom prst="rect">
            <a:avLst/>
          </a:prstGeom>
          <a:noFill/>
        </p:spPr>
        <p:txBody>
          <a:bodyPr vert="horz" wrap="none" lIns="0" tIns="0" rIns="0" bIns="0" rtlCol="0">
            <a:noAutofit/>
          </a:bodyPr>
          <a:lstStyle>
            <a:lvl1pPr marL="0" marR="0" indent="0" algn="l" defTabSz="914400" rtl="0" eaLnBrk="1" fontAlgn="auto" latinLnBrk="0" hangingPunct="1">
              <a:lnSpc>
                <a:spcPct val="100000"/>
              </a:lnSpc>
              <a:spcBef>
                <a:spcPts val="0"/>
              </a:spcBef>
              <a:spcAft>
                <a:spcPts val="1200"/>
              </a:spcAft>
              <a:buClrTx/>
              <a:buSzPct val="70000"/>
              <a:buFont typeface="Arial" panose="020B0604020202020204" pitchFamily="34" charset="0"/>
              <a:buNone/>
              <a:tabLst/>
              <a:defRPr sz="2400" b="0" i="0" kern="120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marR="0" indent="0" algn="l" defTabSz="914400" rtl="0" eaLnBrk="1" fontAlgn="auto" latinLnBrk="0" hangingPunct="1">
              <a:lnSpc>
                <a:spcPct val="95000"/>
              </a:lnSpc>
              <a:spcBef>
                <a:spcPts val="600"/>
              </a:spcBef>
              <a:spcAft>
                <a:spcPts val="0"/>
              </a:spcAft>
              <a:buClrTx/>
              <a:buSzPct val="100000"/>
              <a:buFont typeface="Arial" panose="020B0604020202020204" pitchFamily="34" charset="0"/>
              <a:buNone/>
              <a:tabLst/>
              <a:defRPr sz="2000" b="0" i="0" kern="1200">
                <a:solidFill>
                  <a:schemeClr val="tx1">
                    <a:tint val="75000"/>
                  </a:schemeClr>
                </a:solidFill>
                <a:latin typeface="+mn-lt"/>
                <a:ea typeface="+mn-ea"/>
                <a:cs typeface="Oracle Sans" panose="020B0503020204020204" pitchFamily="34" charset="0"/>
              </a:defRPr>
            </a:lvl2pPr>
            <a:lvl3pPr marL="914400" marR="0" indent="0" algn="l" defTabSz="914400" rtl="0" eaLnBrk="1" fontAlgn="auto" latinLnBrk="0" hangingPunct="1">
              <a:lnSpc>
                <a:spcPct val="95000"/>
              </a:lnSpc>
              <a:spcBef>
                <a:spcPts val="400"/>
              </a:spcBef>
              <a:spcAft>
                <a:spcPts val="0"/>
              </a:spcAft>
              <a:buClrTx/>
              <a:buSzPct val="120000"/>
              <a:buFont typeface="System Font Regular"/>
              <a:buNone/>
              <a:tabLst/>
              <a:defRPr sz="2000" b="0" i="0" kern="1200">
                <a:solidFill>
                  <a:schemeClr val="tx1">
                    <a:tint val="75000"/>
                  </a:schemeClr>
                </a:solidFill>
                <a:latin typeface="Oracle Sans Light" panose="020B0403020204020204" pitchFamily="34" charset="0"/>
                <a:ea typeface="+mn-ea"/>
                <a:cs typeface="Oracle Sans Light" panose="020B0403020204020204" pitchFamily="34" charset="0"/>
              </a:defRPr>
            </a:lvl3pPr>
            <a:lvl4pPr marL="1371600" marR="0" indent="0" algn="l" defTabSz="914400" rtl="0" eaLnBrk="1" fontAlgn="auto" latinLnBrk="0" hangingPunct="1">
              <a:lnSpc>
                <a:spcPct val="95000"/>
              </a:lnSpc>
              <a:spcBef>
                <a:spcPts val="400"/>
              </a:spcBef>
              <a:spcAft>
                <a:spcPts val="0"/>
              </a:spcAft>
              <a:buClrTx/>
              <a:buSzPct val="100000"/>
              <a:buFont typeface="System Font Regular"/>
              <a:buNone/>
              <a:tabLst/>
              <a:defRPr sz="2000" b="0" i="0" kern="1200">
                <a:solidFill>
                  <a:schemeClr val="tx1">
                    <a:tint val="75000"/>
                  </a:schemeClr>
                </a:solidFill>
                <a:latin typeface="Oracle Sans Light" panose="020B0403020204020204" pitchFamily="34" charset="0"/>
                <a:ea typeface="+mn-ea"/>
                <a:cs typeface="Oracle Sans Light" panose="020B0403020204020204" pitchFamily="34" charset="0"/>
              </a:defRPr>
            </a:lvl4pPr>
            <a:lvl5pPr marL="1828800" marR="0" indent="0" algn="l" defTabSz="914400" rtl="0" eaLnBrk="1" fontAlgn="auto" latinLnBrk="0" hangingPunct="1">
              <a:lnSpc>
                <a:spcPct val="95000"/>
              </a:lnSpc>
              <a:spcBef>
                <a:spcPts val="400"/>
              </a:spcBef>
              <a:spcAft>
                <a:spcPts val="0"/>
              </a:spcAft>
              <a:buClrTx/>
              <a:buSzTx/>
              <a:buFont typeface="System Font Regular"/>
              <a:buNone/>
              <a:tabLst/>
              <a:defRPr sz="2000" b="0" i="0" kern="1200">
                <a:solidFill>
                  <a:schemeClr val="tx1">
                    <a:tint val="75000"/>
                  </a:schemeClr>
                </a:solidFill>
                <a:latin typeface="Oracle Sans Light" panose="020B0403020204020204" pitchFamily="34" charset="0"/>
                <a:ea typeface="+mn-ea"/>
                <a:cs typeface="Oracle Sans Light" panose="020B0403020204020204" pitchFamily="34" charset="0"/>
              </a:defRPr>
            </a:lvl5pPr>
            <a:lvl6pPr marL="2286000" indent="0" algn="l" defTabSz="914400" rtl="0" eaLnBrk="1" latinLnBrk="0" hangingPunct="1">
              <a:lnSpc>
                <a:spcPct val="95000"/>
              </a:lnSpc>
              <a:spcBef>
                <a:spcPts val="400"/>
              </a:spcBef>
              <a:spcAft>
                <a:spcPts val="0"/>
              </a:spcAft>
              <a:buSzPct val="120000"/>
              <a:buFont typeface="System Font Regular"/>
              <a:buNone/>
              <a:defRPr sz="1600" b="0" i="0" kern="1200">
                <a:solidFill>
                  <a:schemeClr val="tx1">
                    <a:tint val="75000"/>
                  </a:schemeClr>
                </a:solidFill>
                <a:latin typeface="Oracle Sans Light" panose="020B0403020204020204" pitchFamily="34" charset="0"/>
                <a:ea typeface="+mn-ea"/>
                <a:cs typeface="Oracle Sans Light" panose="020B0403020204020204" pitchFamily="34" charset="0"/>
              </a:defRPr>
            </a:lvl6pPr>
            <a:lvl7pPr marL="2743200" indent="0" algn="l" defTabSz="914400" rtl="0" eaLnBrk="1" latinLnBrk="0" hangingPunct="1">
              <a:lnSpc>
                <a:spcPct val="95000"/>
              </a:lnSpc>
              <a:spcBef>
                <a:spcPts val="400"/>
              </a:spcBef>
              <a:spcAft>
                <a:spcPts val="0"/>
              </a:spcAft>
              <a:buFont typeface="System Font Regular"/>
              <a:buNone/>
              <a:defRPr sz="1600" b="0" i="0" kern="1200">
                <a:solidFill>
                  <a:schemeClr val="tx1">
                    <a:tint val="75000"/>
                  </a:schemeClr>
                </a:solidFill>
                <a:latin typeface="Oracle Sans Light" panose="020B0403020204020204" pitchFamily="34" charset="0"/>
                <a:ea typeface="+mn-ea"/>
                <a:cs typeface="Oracle Sans Light" panose="020B0403020204020204" pitchFamily="34" charset="0"/>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sz="2000" b="1" dirty="0"/>
              <a:t>JSR-367 JSON-B (javax.json.bind)</a:t>
            </a:r>
          </a:p>
        </p:txBody>
      </p:sp>
      <p:sp>
        <p:nvSpPr>
          <p:cNvPr id="23" name="Text Placeholder 11">
            <a:extLst>
              <a:ext uri="{FF2B5EF4-FFF2-40B4-BE49-F238E27FC236}">
                <a16:creationId xmlns:a16="http://schemas.microsoft.com/office/drawing/2014/main" id="{51AAEA09-94E4-7044-9947-B628C683D07F}"/>
              </a:ext>
            </a:extLst>
          </p:cNvPr>
          <p:cNvSpPr txBox="1">
            <a:spLocks/>
          </p:cNvSpPr>
          <p:nvPr/>
        </p:nvSpPr>
        <p:spPr>
          <a:xfrm>
            <a:off x="1371412" y="5022065"/>
            <a:ext cx="3741232" cy="395562"/>
          </a:xfrm>
          <a:prstGeom prst="rect">
            <a:avLst/>
          </a:prstGeom>
          <a:noFill/>
        </p:spPr>
        <p:txBody>
          <a:bodyPr vert="horz" wrap="none" lIns="0" tIns="0" rIns="0" bIns="0" rtlCol="0">
            <a:noAutofit/>
          </a:bodyPr>
          <a:lstStyle>
            <a:lvl1pPr marL="0" marR="0" indent="0" algn="l" defTabSz="914400" rtl="0" eaLnBrk="1" fontAlgn="auto" latinLnBrk="0" hangingPunct="1">
              <a:lnSpc>
                <a:spcPct val="100000"/>
              </a:lnSpc>
              <a:spcBef>
                <a:spcPts val="0"/>
              </a:spcBef>
              <a:spcAft>
                <a:spcPts val="1200"/>
              </a:spcAft>
              <a:buClrTx/>
              <a:buSzPct val="70000"/>
              <a:buFont typeface="Arial" panose="020B0604020202020204" pitchFamily="34" charset="0"/>
              <a:buNone/>
              <a:tabLst/>
              <a:defRPr sz="2400" b="0" i="0" kern="120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marR="0" indent="0" algn="l" defTabSz="914400" rtl="0" eaLnBrk="1" fontAlgn="auto" latinLnBrk="0" hangingPunct="1">
              <a:lnSpc>
                <a:spcPct val="95000"/>
              </a:lnSpc>
              <a:spcBef>
                <a:spcPts val="600"/>
              </a:spcBef>
              <a:spcAft>
                <a:spcPts val="0"/>
              </a:spcAft>
              <a:buClrTx/>
              <a:buSzPct val="100000"/>
              <a:buFont typeface="Arial" panose="020B0604020202020204" pitchFamily="34" charset="0"/>
              <a:buNone/>
              <a:tabLst/>
              <a:defRPr sz="2000" b="0" i="0" kern="1200">
                <a:solidFill>
                  <a:schemeClr val="tx1">
                    <a:tint val="75000"/>
                  </a:schemeClr>
                </a:solidFill>
                <a:latin typeface="+mn-lt"/>
                <a:ea typeface="+mn-ea"/>
                <a:cs typeface="Oracle Sans" panose="020B0503020204020204" pitchFamily="34" charset="0"/>
              </a:defRPr>
            </a:lvl2pPr>
            <a:lvl3pPr marL="914400" marR="0" indent="0" algn="l" defTabSz="914400" rtl="0" eaLnBrk="1" fontAlgn="auto" latinLnBrk="0" hangingPunct="1">
              <a:lnSpc>
                <a:spcPct val="95000"/>
              </a:lnSpc>
              <a:spcBef>
                <a:spcPts val="400"/>
              </a:spcBef>
              <a:spcAft>
                <a:spcPts val="0"/>
              </a:spcAft>
              <a:buClrTx/>
              <a:buSzPct val="120000"/>
              <a:buFont typeface="System Font Regular"/>
              <a:buNone/>
              <a:tabLst/>
              <a:defRPr sz="2000" b="0" i="0" kern="1200">
                <a:solidFill>
                  <a:schemeClr val="tx1">
                    <a:tint val="75000"/>
                  </a:schemeClr>
                </a:solidFill>
                <a:latin typeface="Oracle Sans Light" panose="020B0403020204020204" pitchFamily="34" charset="0"/>
                <a:ea typeface="+mn-ea"/>
                <a:cs typeface="Oracle Sans Light" panose="020B0403020204020204" pitchFamily="34" charset="0"/>
              </a:defRPr>
            </a:lvl3pPr>
            <a:lvl4pPr marL="1371600" marR="0" indent="0" algn="l" defTabSz="914400" rtl="0" eaLnBrk="1" fontAlgn="auto" latinLnBrk="0" hangingPunct="1">
              <a:lnSpc>
                <a:spcPct val="95000"/>
              </a:lnSpc>
              <a:spcBef>
                <a:spcPts val="400"/>
              </a:spcBef>
              <a:spcAft>
                <a:spcPts val="0"/>
              </a:spcAft>
              <a:buClrTx/>
              <a:buSzPct val="100000"/>
              <a:buFont typeface="System Font Regular"/>
              <a:buNone/>
              <a:tabLst/>
              <a:defRPr sz="2000" b="0" i="0" kern="1200">
                <a:solidFill>
                  <a:schemeClr val="tx1">
                    <a:tint val="75000"/>
                  </a:schemeClr>
                </a:solidFill>
                <a:latin typeface="Oracle Sans Light" panose="020B0403020204020204" pitchFamily="34" charset="0"/>
                <a:ea typeface="+mn-ea"/>
                <a:cs typeface="Oracle Sans Light" panose="020B0403020204020204" pitchFamily="34" charset="0"/>
              </a:defRPr>
            </a:lvl4pPr>
            <a:lvl5pPr marL="1828800" marR="0" indent="0" algn="l" defTabSz="914400" rtl="0" eaLnBrk="1" fontAlgn="auto" latinLnBrk="0" hangingPunct="1">
              <a:lnSpc>
                <a:spcPct val="95000"/>
              </a:lnSpc>
              <a:spcBef>
                <a:spcPts val="400"/>
              </a:spcBef>
              <a:spcAft>
                <a:spcPts val="0"/>
              </a:spcAft>
              <a:buClrTx/>
              <a:buSzTx/>
              <a:buFont typeface="System Font Regular"/>
              <a:buNone/>
              <a:tabLst/>
              <a:defRPr sz="2000" b="0" i="0" kern="1200">
                <a:solidFill>
                  <a:schemeClr val="tx1">
                    <a:tint val="75000"/>
                  </a:schemeClr>
                </a:solidFill>
                <a:latin typeface="Oracle Sans Light" panose="020B0403020204020204" pitchFamily="34" charset="0"/>
                <a:ea typeface="+mn-ea"/>
                <a:cs typeface="Oracle Sans Light" panose="020B0403020204020204" pitchFamily="34" charset="0"/>
              </a:defRPr>
            </a:lvl5pPr>
            <a:lvl6pPr marL="2286000" indent="0" algn="l" defTabSz="914400" rtl="0" eaLnBrk="1" latinLnBrk="0" hangingPunct="1">
              <a:lnSpc>
                <a:spcPct val="95000"/>
              </a:lnSpc>
              <a:spcBef>
                <a:spcPts val="400"/>
              </a:spcBef>
              <a:spcAft>
                <a:spcPts val="0"/>
              </a:spcAft>
              <a:buSzPct val="120000"/>
              <a:buFont typeface="System Font Regular"/>
              <a:buNone/>
              <a:defRPr sz="1600" b="0" i="0" kern="1200">
                <a:solidFill>
                  <a:schemeClr val="tx1">
                    <a:tint val="75000"/>
                  </a:schemeClr>
                </a:solidFill>
                <a:latin typeface="Oracle Sans Light" panose="020B0403020204020204" pitchFamily="34" charset="0"/>
                <a:ea typeface="+mn-ea"/>
                <a:cs typeface="Oracle Sans Light" panose="020B0403020204020204" pitchFamily="34" charset="0"/>
              </a:defRPr>
            </a:lvl6pPr>
            <a:lvl7pPr marL="2743200" indent="0" algn="l" defTabSz="914400" rtl="0" eaLnBrk="1" latinLnBrk="0" hangingPunct="1">
              <a:lnSpc>
                <a:spcPct val="95000"/>
              </a:lnSpc>
              <a:spcBef>
                <a:spcPts val="400"/>
              </a:spcBef>
              <a:spcAft>
                <a:spcPts val="0"/>
              </a:spcAft>
              <a:buFont typeface="System Font Regular"/>
              <a:buNone/>
              <a:defRPr sz="1600" b="0" i="0" kern="1200">
                <a:solidFill>
                  <a:schemeClr val="tx1">
                    <a:tint val="75000"/>
                  </a:schemeClr>
                </a:solidFill>
                <a:latin typeface="Oracle Sans Light" panose="020B0403020204020204" pitchFamily="34" charset="0"/>
                <a:ea typeface="+mn-ea"/>
                <a:cs typeface="Oracle Sans Light" panose="020B0403020204020204" pitchFamily="34" charset="0"/>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sz="2000" dirty="0"/>
              <a:t>Performance</a:t>
            </a:r>
          </a:p>
        </p:txBody>
      </p:sp>
      <p:sp>
        <p:nvSpPr>
          <p:cNvPr id="15" name="Text Placeholder 11">
            <a:extLst>
              <a:ext uri="{FF2B5EF4-FFF2-40B4-BE49-F238E27FC236}">
                <a16:creationId xmlns:a16="http://schemas.microsoft.com/office/drawing/2014/main" id="{0550842A-8922-E04D-9085-F4D33B3E477A}"/>
              </a:ext>
            </a:extLst>
          </p:cNvPr>
          <p:cNvSpPr txBox="1">
            <a:spLocks/>
          </p:cNvSpPr>
          <p:nvPr/>
        </p:nvSpPr>
        <p:spPr>
          <a:xfrm>
            <a:off x="1371412" y="5470924"/>
            <a:ext cx="3741232" cy="395562"/>
          </a:xfrm>
          <a:prstGeom prst="rect">
            <a:avLst/>
          </a:prstGeom>
          <a:noFill/>
        </p:spPr>
        <p:txBody>
          <a:bodyPr vert="horz" wrap="none" lIns="0" tIns="0" rIns="0" bIns="0" rtlCol="0">
            <a:noAutofit/>
          </a:bodyPr>
          <a:lstStyle>
            <a:lvl1pPr marL="0" marR="0" indent="0" algn="l" defTabSz="914400" rtl="0" eaLnBrk="1" fontAlgn="auto" latinLnBrk="0" hangingPunct="1">
              <a:lnSpc>
                <a:spcPct val="100000"/>
              </a:lnSpc>
              <a:spcBef>
                <a:spcPts val="0"/>
              </a:spcBef>
              <a:spcAft>
                <a:spcPts val="1200"/>
              </a:spcAft>
              <a:buClrTx/>
              <a:buSzPct val="70000"/>
              <a:buFont typeface="Arial" panose="020B0604020202020204" pitchFamily="34" charset="0"/>
              <a:buNone/>
              <a:tabLst/>
              <a:defRPr sz="2400" b="0" i="0" kern="120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marR="0" indent="0" algn="l" defTabSz="914400" rtl="0" eaLnBrk="1" fontAlgn="auto" latinLnBrk="0" hangingPunct="1">
              <a:lnSpc>
                <a:spcPct val="95000"/>
              </a:lnSpc>
              <a:spcBef>
                <a:spcPts val="600"/>
              </a:spcBef>
              <a:spcAft>
                <a:spcPts val="0"/>
              </a:spcAft>
              <a:buClrTx/>
              <a:buSzPct val="100000"/>
              <a:buFont typeface="Arial" panose="020B0604020202020204" pitchFamily="34" charset="0"/>
              <a:buNone/>
              <a:tabLst/>
              <a:defRPr sz="2000" b="0" i="0" kern="1200">
                <a:solidFill>
                  <a:schemeClr val="tx1">
                    <a:tint val="75000"/>
                  </a:schemeClr>
                </a:solidFill>
                <a:latin typeface="+mn-lt"/>
                <a:ea typeface="+mn-ea"/>
                <a:cs typeface="Oracle Sans" panose="020B0503020204020204" pitchFamily="34" charset="0"/>
              </a:defRPr>
            </a:lvl2pPr>
            <a:lvl3pPr marL="914400" marR="0" indent="0" algn="l" defTabSz="914400" rtl="0" eaLnBrk="1" fontAlgn="auto" latinLnBrk="0" hangingPunct="1">
              <a:lnSpc>
                <a:spcPct val="95000"/>
              </a:lnSpc>
              <a:spcBef>
                <a:spcPts val="400"/>
              </a:spcBef>
              <a:spcAft>
                <a:spcPts val="0"/>
              </a:spcAft>
              <a:buClrTx/>
              <a:buSzPct val="120000"/>
              <a:buFont typeface="System Font Regular"/>
              <a:buNone/>
              <a:tabLst/>
              <a:defRPr sz="2000" b="0" i="0" kern="1200">
                <a:solidFill>
                  <a:schemeClr val="tx1">
                    <a:tint val="75000"/>
                  </a:schemeClr>
                </a:solidFill>
                <a:latin typeface="Oracle Sans Light" panose="020B0403020204020204" pitchFamily="34" charset="0"/>
                <a:ea typeface="+mn-ea"/>
                <a:cs typeface="Oracle Sans Light" panose="020B0403020204020204" pitchFamily="34" charset="0"/>
              </a:defRPr>
            </a:lvl3pPr>
            <a:lvl4pPr marL="1371600" marR="0" indent="0" algn="l" defTabSz="914400" rtl="0" eaLnBrk="1" fontAlgn="auto" latinLnBrk="0" hangingPunct="1">
              <a:lnSpc>
                <a:spcPct val="95000"/>
              </a:lnSpc>
              <a:spcBef>
                <a:spcPts val="400"/>
              </a:spcBef>
              <a:spcAft>
                <a:spcPts val="0"/>
              </a:spcAft>
              <a:buClrTx/>
              <a:buSzPct val="100000"/>
              <a:buFont typeface="System Font Regular"/>
              <a:buNone/>
              <a:tabLst/>
              <a:defRPr sz="2000" b="0" i="0" kern="1200">
                <a:solidFill>
                  <a:schemeClr val="tx1">
                    <a:tint val="75000"/>
                  </a:schemeClr>
                </a:solidFill>
                <a:latin typeface="Oracle Sans Light" panose="020B0403020204020204" pitchFamily="34" charset="0"/>
                <a:ea typeface="+mn-ea"/>
                <a:cs typeface="Oracle Sans Light" panose="020B0403020204020204" pitchFamily="34" charset="0"/>
              </a:defRPr>
            </a:lvl4pPr>
            <a:lvl5pPr marL="1828800" marR="0" indent="0" algn="l" defTabSz="914400" rtl="0" eaLnBrk="1" fontAlgn="auto" latinLnBrk="0" hangingPunct="1">
              <a:lnSpc>
                <a:spcPct val="95000"/>
              </a:lnSpc>
              <a:spcBef>
                <a:spcPts val="400"/>
              </a:spcBef>
              <a:spcAft>
                <a:spcPts val="0"/>
              </a:spcAft>
              <a:buClrTx/>
              <a:buSzTx/>
              <a:buFont typeface="System Font Regular"/>
              <a:buNone/>
              <a:tabLst/>
              <a:defRPr sz="2000" b="0" i="0" kern="1200">
                <a:solidFill>
                  <a:schemeClr val="tx1">
                    <a:tint val="75000"/>
                  </a:schemeClr>
                </a:solidFill>
                <a:latin typeface="Oracle Sans Light" panose="020B0403020204020204" pitchFamily="34" charset="0"/>
                <a:ea typeface="+mn-ea"/>
                <a:cs typeface="Oracle Sans Light" panose="020B0403020204020204" pitchFamily="34" charset="0"/>
              </a:defRPr>
            </a:lvl5pPr>
            <a:lvl6pPr marL="2286000" indent="0" algn="l" defTabSz="914400" rtl="0" eaLnBrk="1" latinLnBrk="0" hangingPunct="1">
              <a:lnSpc>
                <a:spcPct val="95000"/>
              </a:lnSpc>
              <a:spcBef>
                <a:spcPts val="400"/>
              </a:spcBef>
              <a:spcAft>
                <a:spcPts val="0"/>
              </a:spcAft>
              <a:buSzPct val="120000"/>
              <a:buFont typeface="System Font Regular"/>
              <a:buNone/>
              <a:defRPr sz="1600" b="0" i="0" kern="1200">
                <a:solidFill>
                  <a:schemeClr val="tx1">
                    <a:tint val="75000"/>
                  </a:schemeClr>
                </a:solidFill>
                <a:latin typeface="Oracle Sans Light" panose="020B0403020204020204" pitchFamily="34" charset="0"/>
                <a:ea typeface="+mn-ea"/>
                <a:cs typeface="Oracle Sans Light" panose="020B0403020204020204" pitchFamily="34" charset="0"/>
              </a:defRPr>
            </a:lvl6pPr>
            <a:lvl7pPr marL="2743200" indent="0" algn="l" defTabSz="914400" rtl="0" eaLnBrk="1" latinLnBrk="0" hangingPunct="1">
              <a:lnSpc>
                <a:spcPct val="95000"/>
              </a:lnSpc>
              <a:spcBef>
                <a:spcPts val="400"/>
              </a:spcBef>
              <a:spcAft>
                <a:spcPts val="0"/>
              </a:spcAft>
              <a:buFont typeface="System Font Regular"/>
              <a:buNone/>
              <a:defRPr sz="1600" b="0" i="0" kern="1200">
                <a:solidFill>
                  <a:schemeClr val="tx1">
                    <a:tint val="75000"/>
                  </a:schemeClr>
                </a:solidFill>
                <a:latin typeface="Oracle Sans Light" panose="020B0403020204020204" pitchFamily="34" charset="0"/>
                <a:ea typeface="+mn-ea"/>
                <a:cs typeface="Oracle Sans Light" panose="020B0403020204020204" pitchFamily="34" charset="0"/>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sz="2000" dirty="0"/>
              <a:t>Questions</a:t>
            </a:r>
          </a:p>
        </p:txBody>
      </p:sp>
    </p:spTree>
    <p:extLst>
      <p:ext uri="{BB962C8B-B14F-4D97-AF65-F5344CB8AC3E}">
        <p14:creationId xmlns:p14="http://schemas.microsoft.com/office/powerpoint/2010/main" val="36764420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98BCD-C9A9-2C48-9832-90E2B10B9A25}"/>
              </a:ext>
            </a:extLst>
          </p:cNvPr>
          <p:cNvSpPr>
            <a:spLocks noGrp="1"/>
          </p:cNvSpPr>
          <p:nvPr>
            <p:ph type="title"/>
          </p:nvPr>
        </p:nvSpPr>
        <p:spPr/>
        <p:txBody>
          <a:bodyPr/>
          <a:lstStyle/>
          <a:p>
            <a:r>
              <a:rPr lang="en-US" dirty="0"/>
              <a:t>JSR-374 JSON-B (javax.json.bind)</a:t>
            </a:r>
          </a:p>
        </p:txBody>
      </p:sp>
      <p:sp>
        <p:nvSpPr>
          <p:cNvPr id="3" name="Content Placeholder 2">
            <a:extLst>
              <a:ext uri="{FF2B5EF4-FFF2-40B4-BE49-F238E27FC236}">
                <a16:creationId xmlns:a16="http://schemas.microsoft.com/office/drawing/2014/main" id="{572C5F15-2F10-9A47-914F-EDBD027AD89F}"/>
              </a:ext>
            </a:extLst>
          </p:cNvPr>
          <p:cNvSpPr>
            <a:spLocks noGrp="1"/>
          </p:cNvSpPr>
          <p:nvPr>
            <p:ph idx="1"/>
          </p:nvPr>
        </p:nvSpPr>
        <p:spPr>
          <a:xfrm>
            <a:off x="766871" y="1830033"/>
            <a:ext cx="10222258" cy="4277080"/>
          </a:xfrm>
        </p:spPr>
        <p:txBody>
          <a:bodyPr/>
          <a:lstStyle/>
          <a:p>
            <a:pPr marL="285750" indent="-285750">
              <a:lnSpc>
                <a:spcPct val="100000"/>
              </a:lnSpc>
              <a:buFont typeface="Arial" panose="020B0604020202020204" pitchFamily="34" charset="0"/>
              <a:buChar char="•"/>
            </a:pPr>
            <a:r>
              <a:rPr lang="en-US" sz="2000" dirty="0"/>
              <a:t>JSON-B (JSON Binding) is a standard API for converting Java objects to/from JSON</a:t>
            </a:r>
          </a:p>
          <a:p>
            <a:pPr marL="285750" indent="-285750">
              <a:lnSpc>
                <a:spcPct val="100000"/>
              </a:lnSpc>
              <a:buFont typeface="Arial" panose="020B0604020202020204" pitchFamily="34" charset="0"/>
              <a:buChar char="•"/>
            </a:pPr>
            <a:r>
              <a:rPr lang="en-US" sz="2000" dirty="0"/>
              <a:t>Provides </a:t>
            </a:r>
          </a:p>
          <a:p>
            <a:pPr marL="651510" lvl="1" indent="-285750">
              <a:lnSpc>
                <a:spcPct val="100000"/>
              </a:lnSpc>
            </a:pPr>
            <a:r>
              <a:rPr lang="en-US" sz="2000" dirty="0"/>
              <a:t>Default mapping between any Java object and JSON</a:t>
            </a:r>
          </a:p>
          <a:p>
            <a:pPr marL="651510" lvl="1" indent="-285750">
              <a:lnSpc>
                <a:spcPct val="100000"/>
              </a:lnSpc>
            </a:pPr>
            <a:r>
              <a:rPr lang="en-US" sz="2000" dirty="0"/>
              <a:t>Annotations to customize default mapping if necessary</a:t>
            </a:r>
          </a:p>
          <a:p>
            <a:pPr marL="285750" indent="-285750">
              <a:lnSpc>
                <a:spcPct val="100000"/>
              </a:lnSpc>
              <a:buFont typeface="Arial" panose="020B0604020202020204" pitchFamily="34" charset="0"/>
              <a:buChar char="•"/>
            </a:pPr>
            <a:r>
              <a:rPr lang="en-US" sz="2000" dirty="0"/>
              <a:t>Yasson is the default implementation of JSON-B</a:t>
            </a:r>
          </a:p>
          <a:p>
            <a:pPr marL="285750" indent="-285750">
              <a:lnSpc>
                <a:spcPct val="100000"/>
              </a:lnSpc>
              <a:buFont typeface="Arial" panose="020B0604020202020204" pitchFamily="34" charset="0"/>
              <a:buChar char="•"/>
            </a:pPr>
            <a:r>
              <a:rPr lang="en-US" sz="2000" dirty="0"/>
              <a:t>Using Yasson and JDBC to persist any Java object as binary JSON without materializing JSON text</a:t>
            </a:r>
          </a:p>
          <a:p>
            <a:pPr marL="285750" indent="-285750">
              <a:lnSpc>
                <a:spcPct val="100000"/>
              </a:lnSpc>
              <a:buFont typeface="Arial" panose="020B0604020202020204" pitchFamily="34" charset="0"/>
              <a:buChar char="•"/>
            </a:pPr>
            <a:r>
              <a:rPr lang="en-US" sz="2000" dirty="0"/>
              <a:t>Provides efficient ingest, retrieve, and query of application domain objects</a:t>
            </a:r>
          </a:p>
          <a:p>
            <a:pPr marL="285750" indent="-285750">
              <a:lnSpc>
                <a:spcPct val="100000"/>
              </a:lnSpc>
              <a:buFont typeface="Arial" panose="020B0604020202020204" pitchFamily="34" charset="0"/>
              <a:buChar char="•"/>
            </a:pPr>
            <a:r>
              <a:rPr lang="en-US" sz="2000" dirty="0"/>
              <a:t>Complex objects with nested relationships can be retrieved without joins</a:t>
            </a:r>
          </a:p>
          <a:p>
            <a:endParaRPr lang="en-US" sz="2000" dirty="0"/>
          </a:p>
          <a:p>
            <a:pPr marL="285750" indent="-285750">
              <a:buFont typeface="Arial" panose="020B0604020202020204" pitchFamily="34" charset="0"/>
              <a:buChar char="•"/>
            </a:pPr>
            <a:endParaRPr lang="en-US" sz="2000" dirty="0"/>
          </a:p>
        </p:txBody>
      </p:sp>
      <p:sp>
        <p:nvSpPr>
          <p:cNvPr id="4" name="Slide Number Placeholder 3">
            <a:extLst>
              <a:ext uri="{FF2B5EF4-FFF2-40B4-BE49-F238E27FC236}">
                <a16:creationId xmlns:a16="http://schemas.microsoft.com/office/drawing/2014/main" id="{781D59B1-44D4-6E44-946A-A6D23CAD6434}"/>
              </a:ext>
            </a:extLst>
          </p:cNvPr>
          <p:cNvSpPr>
            <a:spLocks noGrp="1"/>
          </p:cNvSpPr>
          <p:nvPr>
            <p:ph type="sldNum" sz="quarter" idx="12"/>
          </p:nvPr>
        </p:nvSpPr>
        <p:spPr/>
        <p:txBody>
          <a:bodyPr/>
          <a:lstStyle/>
          <a:p>
            <a:fld id="{345D60D9-5372-5F40-9443-0F9AE5BDC3C8}" type="slidenum">
              <a:rPr lang="en-US" smtClean="0"/>
              <a:pPr/>
              <a:t>32</a:t>
            </a:fld>
            <a:endParaRPr lang="en-US" dirty="0"/>
          </a:p>
        </p:txBody>
      </p:sp>
      <p:sp>
        <p:nvSpPr>
          <p:cNvPr id="5" name="Footer Placeholder 4">
            <a:extLst>
              <a:ext uri="{FF2B5EF4-FFF2-40B4-BE49-F238E27FC236}">
                <a16:creationId xmlns:a16="http://schemas.microsoft.com/office/drawing/2014/main" id="{3B91F237-170F-E541-B513-A64CA57D728C}"/>
              </a:ext>
            </a:extLst>
          </p:cNvPr>
          <p:cNvSpPr>
            <a:spLocks noGrp="1"/>
          </p:cNvSpPr>
          <p:nvPr>
            <p:ph type="ftr" sz="quarter" idx="11"/>
          </p:nvPr>
        </p:nvSpPr>
        <p:spPr/>
        <p:txBody>
          <a:bodyPr/>
          <a:lstStyle/>
          <a:p>
            <a:r>
              <a:rPr lang="en-US" dirty="0"/>
              <a:t>Copyright © 2020, Oracle and/or its affiliates</a:t>
            </a:r>
          </a:p>
        </p:txBody>
      </p:sp>
    </p:spTree>
    <p:extLst>
      <p:ext uri="{BB962C8B-B14F-4D97-AF65-F5344CB8AC3E}">
        <p14:creationId xmlns:p14="http://schemas.microsoft.com/office/powerpoint/2010/main" val="29074714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1335B-7811-964A-AEDE-2E401A392452}"/>
              </a:ext>
            </a:extLst>
          </p:cNvPr>
          <p:cNvSpPr>
            <a:spLocks noGrp="1"/>
          </p:cNvSpPr>
          <p:nvPr>
            <p:ph type="title"/>
          </p:nvPr>
        </p:nvSpPr>
        <p:spPr/>
        <p:txBody>
          <a:bodyPr/>
          <a:lstStyle/>
          <a:p>
            <a:r>
              <a:rPr lang="en-US" dirty="0"/>
              <a:t>JSON-B Example</a:t>
            </a:r>
          </a:p>
        </p:txBody>
      </p:sp>
      <p:sp>
        <p:nvSpPr>
          <p:cNvPr id="4" name="Slide Number Placeholder 3">
            <a:extLst>
              <a:ext uri="{FF2B5EF4-FFF2-40B4-BE49-F238E27FC236}">
                <a16:creationId xmlns:a16="http://schemas.microsoft.com/office/drawing/2014/main" id="{907A3429-CE45-EC4B-914E-29418D7EB58E}"/>
              </a:ext>
            </a:extLst>
          </p:cNvPr>
          <p:cNvSpPr>
            <a:spLocks noGrp="1"/>
          </p:cNvSpPr>
          <p:nvPr>
            <p:ph type="sldNum" sz="quarter" idx="12"/>
          </p:nvPr>
        </p:nvSpPr>
        <p:spPr/>
        <p:txBody>
          <a:bodyPr/>
          <a:lstStyle/>
          <a:p>
            <a:fld id="{345D60D9-5372-5F40-9443-0F9AE5BDC3C8}" type="slidenum">
              <a:rPr lang="en-US" smtClean="0"/>
              <a:pPr/>
              <a:t>33</a:t>
            </a:fld>
            <a:endParaRPr lang="en-US" dirty="0"/>
          </a:p>
        </p:txBody>
      </p:sp>
      <p:sp>
        <p:nvSpPr>
          <p:cNvPr id="5" name="Footer Placeholder 4">
            <a:extLst>
              <a:ext uri="{FF2B5EF4-FFF2-40B4-BE49-F238E27FC236}">
                <a16:creationId xmlns:a16="http://schemas.microsoft.com/office/drawing/2014/main" id="{D3D59F8D-D4F6-424D-98F7-08E916C514F0}"/>
              </a:ext>
            </a:extLst>
          </p:cNvPr>
          <p:cNvSpPr>
            <a:spLocks noGrp="1"/>
          </p:cNvSpPr>
          <p:nvPr>
            <p:ph type="ftr" sz="quarter" idx="11"/>
          </p:nvPr>
        </p:nvSpPr>
        <p:spPr/>
        <p:txBody>
          <a:bodyPr/>
          <a:lstStyle/>
          <a:p>
            <a:r>
              <a:rPr lang="en-US" dirty="0"/>
              <a:t>Copyright © 2020, Oracle and/or its affiliates</a:t>
            </a:r>
          </a:p>
        </p:txBody>
      </p:sp>
      <p:sp>
        <p:nvSpPr>
          <p:cNvPr id="9" name="TextBox 8">
            <a:extLst>
              <a:ext uri="{FF2B5EF4-FFF2-40B4-BE49-F238E27FC236}">
                <a16:creationId xmlns:a16="http://schemas.microsoft.com/office/drawing/2014/main" id="{3825DA98-8759-5D4A-9A04-D7974761B403}"/>
              </a:ext>
            </a:extLst>
          </p:cNvPr>
          <p:cNvSpPr txBox="1"/>
          <p:nvPr/>
        </p:nvSpPr>
        <p:spPr>
          <a:xfrm>
            <a:off x="1127758" y="2029679"/>
            <a:ext cx="9929447" cy="3293209"/>
          </a:xfrm>
          <a:prstGeom prst="rect">
            <a:avLst/>
          </a:prstGeom>
          <a:noFill/>
        </p:spPr>
        <p:txBody>
          <a:bodyPr wrap="square" rtlCol="0">
            <a:spAutoFit/>
          </a:bodyPr>
          <a:lstStyle/>
          <a:p>
            <a:r>
              <a:rPr lang="en-US" sz="1600" b="1" dirty="0">
                <a:solidFill>
                  <a:srgbClr val="872865"/>
                </a:solidFill>
                <a:latin typeface="Menlo" panose="020B0609030804020204" pitchFamily="49" charset="0"/>
                <a:ea typeface="Menlo" panose="020B0609030804020204" pitchFamily="49" charset="0"/>
                <a:cs typeface="Menlo" panose="020B0609030804020204" pitchFamily="49" charset="0"/>
              </a:rPr>
              <a:t>public</a:t>
            </a:r>
            <a:r>
              <a:rPr lang="en-US" sz="1600" dirty="0">
                <a:latin typeface="Menlo" panose="020B0609030804020204" pitchFamily="49" charset="0"/>
                <a:ea typeface="Menlo" panose="020B0609030804020204" pitchFamily="49" charset="0"/>
                <a:cs typeface="Menlo" panose="020B0609030804020204" pitchFamily="49" charset="0"/>
              </a:rPr>
              <a:t> </a:t>
            </a:r>
            <a:r>
              <a:rPr lang="en-US" sz="1600" b="1" dirty="0">
                <a:solidFill>
                  <a:srgbClr val="872865"/>
                </a:solidFill>
                <a:latin typeface="Menlo" panose="020B0609030804020204" pitchFamily="49" charset="0"/>
                <a:ea typeface="Menlo" panose="020B0609030804020204" pitchFamily="49" charset="0"/>
                <a:cs typeface="Menlo" panose="020B0609030804020204" pitchFamily="49" charset="0"/>
              </a:rPr>
              <a:t>class</a:t>
            </a:r>
            <a:r>
              <a:rPr lang="en-US" sz="1600" dirty="0">
                <a:latin typeface="Menlo" panose="020B0609030804020204" pitchFamily="49" charset="0"/>
                <a:ea typeface="Menlo" panose="020B0609030804020204" pitchFamily="49" charset="0"/>
                <a:cs typeface="Menlo" panose="020B0609030804020204" pitchFamily="49" charset="0"/>
              </a:rPr>
              <a:t> Emp {</a:t>
            </a:r>
          </a:p>
          <a:p>
            <a:r>
              <a:rPr lang="en-US" sz="1600" dirty="0">
                <a:latin typeface="Menlo" panose="020B0609030804020204" pitchFamily="49" charset="0"/>
                <a:ea typeface="Menlo" panose="020B0609030804020204" pitchFamily="49" charset="0"/>
                <a:cs typeface="Menlo" panose="020B0609030804020204" pitchFamily="49" charset="0"/>
              </a:rPr>
              <a:t>    String </a:t>
            </a:r>
            <a:r>
              <a:rPr lang="en-US" sz="1600" dirty="0">
                <a:solidFill>
                  <a:srgbClr val="312EFF"/>
                </a:solidFill>
                <a:latin typeface="Menlo" panose="020B0609030804020204" pitchFamily="49" charset="0"/>
                <a:ea typeface="Menlo" panose="020B0609030804020204" pitchFamily="49" charset="0"/>
                <a:cs typeface="Menlo" panose="020B0609030804020204" pitchFamily="49" charset="0"/>
              </a:rPr>
              <a:t>name</a:t>
            </a:r>
            <a:r>
              <a:rPr lang="en-US" sz="1600" dirty="0">
                <a:latin typeface="Menlo" panose="020B0609030804020204" pitchFamily="49" charset="0"/>
                <a:ea typeface="Menlo" panose="020B0609030804020204" pitchFamily="49" charset="0"/>
                <a:cs typeface="Menlo" panose="020B0609030804020204" pitchFamily="49" charset="0"/>
              </a:rPr>
              <a:t>;</a:t>
            </a:r>
          </a:p>
          <a:p>
            <a:r>
              <a:rPr lang="en-US" sz="1600" dirty="0">
                <a:latin typeface="Menlo" panose="020B0609030804020204" pitchFamily="49" charset="0"/>
                <a:ea typeface="Menlo" panose="020B0609030804020204" pitchFamily="49" charset="0"/>
                <a:cs typeface="Menlo" panose="020B0609030804020204" pitchFamily="49" charset="0"/>
              </a:rPr>
              <a:t>    String </a:t>
            </a:r>
            <a:r>
              <a:rPr lang="en-US" sz="1600" dirty="0">
                <a:solidFill>
                  <a:srgbClr val="312EFF"/>
                </a:solidFill>
                <a:latin typeface="Menlo" panose="020B0609030804020204" pitchFamily="49" charset="0"/>
                <a:ea typeface="Menlo" panose="020B0609030804020204" pitchFamily="49" charset="0"/>
                <a:cs typeface="Menlo" panose="020B0609030804020204" pitchFamily="49" charset="0"/>
              </a:rPr>
              <a:t>job</a:t>
            </a:r>
            <a:r>
              <a:rPr lang="en-US" sz="1600" dirty="0">
                <a:latin typeface="Menlo" panose="020B0609030804020204" pitchFamily="49" charset="0"/>
                <a:ea typeface="Menlo" panose="020B0609030804020204" pitchFamily="49" charset="0"/>
                <a:cs typeface="Menlo" panose="020B0609030804020204" pitchFamily="49" charset="0"/>
              </a:rPr>
              <a:t>;</a:t>
            </a:r>
          </a:p>
          <a:p>
            <a:r>
              <a:rPr lang="en-US" sz="1600" dirty="0">
                <a:latin typeface="Menlo" panose="020B0609030804020204" pitchFamily="49" charset="0"/>
                <a:ea typeface="Menlo" panose="020B0609030804020204" pitchFamily="49" charset="0"/>
                <a:cs typeface="Menlo" panose="020B0609030804020204" pitchFamily="49" charset="0"/>
              </a:rPr>
              <a:t>    BigDecimal </a:t>
            </a:r>
            <a:r>
              <a:rPr lang="en-US" sz="1600" dirty="0">
                <a:solidFill>
                  <a:srgbClr val="312EFF"/>
                </a:solidFill>
                <a:latin typeface="Menlo" panose="020B0609030804020204" pitchFamily="49" charset="0"/>
                <a:ea typeface="Menlo" panose="020B0609030804020204" pitchFamily="49" charset="0"/>
                <a:cs typeface="Menlo" panose="020B0609030804020204" pitchFamily="49" charset="0"/>
              </a:rPr>
              <a:t>salary</a:t>
            </a:r>
            <a:r>
              <a:rPr lang="en-US" sz="1600" dirty="0">
                <a:latin typeface="Menlo" panose="020B0609030804020204" pitchFamily="49" charset="0"/>
                <a:ea typeface="Menlo" panose="020B0609030804020204" pitchFamily="49" charset="0"/>
                <a:cs typeface="Menlo" panose="020B0609030804020204" pitchFamily="49" charset="0"/>
              </a:rPr>
              <a:t>;</a:t>
            </a:r>
          </a:p>
          <a:p>
            <a:r>
              <a:rPr lang="en-US" sz="1600" dirty="0">
                <a:latin typeface="Menlo" panose="020B0609030804020204" pitchFamily="49" charset="0"/>
                <a:ea typeface="Menlo" panose="020B0609030804020204" pitchFamily="49" charset="0"/>
                <a:cs typeface="Menlo" panose="020B0609030804020204" pitchFamily="49" charset="0"/>
              </a:rPr>
              <a:t>}</a:t>
            </a:r>
          </a:p>
          <a:p>
            <a:r>
              <a:rPr lang="en-US" sz="1600" dirty="0">
                <a:latin typeface="Menlo" panose="020B0609030804020204" pitchFamily="49" charset="0"/>
                <a:ea typeface="Menlo" panose="020B0609030804020204" pitchFamily="49" charset="0"/>
                <a:cs typeface="Menlo" panose="020B0609030804020204" pitchFamily="49" charset="0"/>
              </a:rPr>
              <a:t>...</a:t>
            </a:r>
          </a:p>
          <a:p>
            <a:r>
              <a:rPr lang="en-US" sz="1600" dirty="0">
                <a:latin typeface="Menlo" panose="020B0609030804020204" pitchFamily="49" charset="0"/>
                <a:ea typeface="Menlo" panose="020B0609030804020204" pitchFamily="49" charset="0"/>
                <a:cs typeface="Menlo" panose="020B0609030804020204" pitchFamily="49" charset="0"/>
              </a:rPr>
              <a:t>YassonJsonb </a:t>
            </a:r>
            <a:r>
              <a:rPr lang="en-US" sz="1600" dirty="0">
                <a:solidFill>
                  <a:srgbClr val="785350"/>
                </a:solidFill>
                <a:latin typeface="Menlo" panose="020B0609030804020204" pitchFamily="49" charset="0"/>
                <a:ea typeface="Menlo" panose="020B0609030804020204" pitchFamily="49" charset="0"/>
                <a:cs typeface="Menlo" panose="020B0609030804020204" pitchFamily="49" charset="0"/>
              </a:rPr>
              <a:t>jsonb</a:t>
            </a:r>
            <a:r>
              <a:rPr lang="en-US" sz="1600" dirty="0">
                <a:latin typeface="Menlo" panose="020B0609030804020204" pitchFamily="49" charset="0"/>
                <a:ea typeface="Menlo" panose="020B0609030804020204" pitchFamily="49" charset="0"/>
                <a:cs typeface="Menlo" panose="020B0609030804020204" pitchFamily="49" charset="0"/>
              </a:rPr>
              <a:t> = (YassonJsonb) JsonbBuilder.create()</a:t>
            </a:r>
          </a:p>
          <a:p>
            <a:r>
              <a:rPr lang="en-US" sz="1600" dirty="0">
                <a:solidFill>
                  <a:srgbClr val="785350"/>
                </a:solidFill>
                <a:latin typeface="Menlo" panose="020B0609030804020204" pitchFamily="49" charset="0"/>
                <a:ea typeface="Menlo" panose="020B0609030804020204" pitchFamily="49" charset="0"/>
                <a:cs typeface="Menlo" panose="020B0609030804020204" pitchFamily="49" charset="0"/>
              </a:rPr>
              <a:t>stmt</a:t>
            </a:r>
            <a:r>
              <a:rPr lang="en-US" sz="1600" dirty="0">
                <a:latin typeface="Menlo" panose="020B0609030804020204" pitchFamily="49" charset="0"/>
                <a:ea typeface="Menlo" panose="020B0609030804020204" pitchFamily="49" charset="0"/>
                <a:cs typeface="Menlo" panose="020B0609030804020204" pitchFamily="49" charset="0"/>
              </a:rPr>
              <a:t> = con.prepareStatement(</a:t>
            </a:r>
            <a:r>
              <a:rPr lang="en-US" sz="1600" dirty="0">
                <a:solidFill>
                  <a:srgbClr val="312EFF"/>
                </a:solidFill>
                <a:latin typeface="Menlo" panose="020B0609030804020204" pitchFamily="49" charset="0"/>
                <a:ea typeface="Menlo" panose="020B0609030804020204" pitchFamily="49" charset="0"/>
                <a:cs typeface="Menlo" panose="020B0609030804020204" pitchFamily="49" charset="0"/>
              </a:rPr>
              <a:t>"SELECT e.data FROM emp"</a:t>
            </a:r>
            <a:r>
              <a:rPr lang="en-US" sz="1600" dirty="0">
                <a:latin typeface="Menlo" panose="020B0609030804020204" pitchFamily="49" charset="0"/>
                <a:ea typeface="Menlo" panose="020B0609030804020204" pitchFamily="49" charset="0"/>
                <a:cs typeface="Menlo" panose="020B0609030804020204" pitchFamily="49" charset="0"/>
              </a:rPr>
              <a:t>);</a:t>
            </a:r>
          </a:p>
          <a:p>
            <a:endParaRPr lang="en-US" sz="1600" dirty="0">
              <a:latin typeface="Menlo" panose="020B0609030804020204" pitchFamily="49" charset="0"/>
              <a:ea typeface="Menlo" panose="020B0609030804020204" pitchFamily="49" charset="0"/>
              <a:cs typeface="Menlo" panose="020B0609030804020204" pitchFamily="49" charset="0"/>
            </a:endParaRPr>
          </a:p>
          <a:p>
            <a:r>
              <a:rPr lang="en-US" sz="1600" dirty="0">
                <a:latin typeface="Menlo" panose="020B0609030804020204" pitchFamily="49" charset="0"/>
                <a:ea typeface="Menlo" panose="020B0609030804020204" pitchFamily="49" charset="0"/>
                <a:cs typeface="Menlo" panose="020B0609030804020204" pitchFamily="49" charset="0"/>
              </a:rPr>
              <a:t>ResultSet </a:t>
            </a:r>
            <a:r>
              <a:rPr lang="en-US" sz="1600" dirty="0">
                <a:solidFill>
                  <a:srgbClr val="785350"/>
                </a:solidFill>
                <a:latin typeface="Menlo" panose="020B0609030804020204" pitchFamily="49" charset="0"/>
                <a:ea typeface="Menlo" panose="020B0609030804020204" pitchFamily="49" charset="0"/>
                <a:cs typeface="Menlo" panose="020B0609030804020204" pitchFamily="49" charset="0"/>
              </a:rPr>
              <a:t>rs</a:t>
            </a:r>
            <a:r>
              <a:rPr lang="en-US" sz="1600" dirty="0">
                <a:latin typeface="Menlo" panose="020B0609030804020204" pitchFamily="49" charset="0"/>
                <a:ea typeface="Menlo" panose="020B0609030804020204" pitchFamily="49" charset="0"/>
                <a:cs typeface="Menlo" panose="020B0609030804020204" pitchFamily="49" charset="0"/>
              </a:rPr>
              <a:t> = stmt.executeQuery();</a:t>
            </a:r>
          </a:p>
          <a:p>
            <a:r>
              <a:rPr lang="en-US" sz="1600" dirty="0">
                <a:solidFill>
                  <a:srgbClr val="785350"/>
                </a:solidFill>
                <a:latin typeface="Menlo" panose="020B0609030804020204" pitchFamily="49" charset="0"/>
                <a:ea typeface="Menlo" panose="020B0609030804020204" pitchFamily="49" charset="0"/>
                <a:cs typeface="Menlo" panose="020B0609030804020204" pitchFamily="49" charset="0"/>
              </a:rPr>
              <a:t>rs</a:t>
            </a:r>
            <a:r>
              <a:rPr lang="en-US" sz="1600" dirty="0">
                <a:latin typeface="Menlo" panose="020B0609030804020204" pitchFamily="49" charset="0"/>
                <a:ea typeface="Menlo" panose="020B0609030804020204" pitchFamily="49" charset="0"/>
                <a:cs typeface="Menlo" panose="020B0609030804020204" pitchFamily="49" charset="0"/>
              </a:rPr>
              <a:t>.next();</a:t>
            </a:r>
          </a:p>
          <a:p>
            <a:r>
              <a:rPr lang="en-US" sz="1600" dirty="0">
                <a:latin typeface="Menlo" panose="020B0609030804020204" pitchFamily="49" charset="0"/>
                <a:ea typeface="Menlo" panose="020B0609030804020204" pitchFamily="49" charset="0"/>
                <a:cs typeface="Menlo" panose="020B0609030804020204" pitchFamily="49" charset="0"/>
              </a:rPr>
              <a:t>JsonParser </a:t>
            </a:r>
            <a:r>
              <a:rPr lang="en-US" sz="1600" dirty="0">
                <a:solidFill>
                  <a:srgbClr val="785350"/>
                </a:solidFill>
                <a:latin typeface="Menlo" panose="020B0609030804020204" pitchFamily="49" charset="0"/>
                <a:ea typeface="Menlo" panose="020B0609030804020204" pitchFamily="49" charset="0"/>
                <a:cs typeface="Menlo" panose="020B0609030804020204" pitchFamily="49" charset="0"/>
              </a:rPr>
              <a:t>parser</a:t>
            </a:r>
            <a:r>
              <a:rPr lang="en-US" sz="1600" dirty="0">
                <a:latin typeface="Menlo" panose="020B0609030804020204" pitchFamily="49" charset="0"/>
                <a:ea typeface="Menlo" panose="020B0609030804020204" pitchFamily="49" charset="0"/>
                <a:cs typeface="Menlo" panose="020B0609030804020204" pitchFamily="49" charset="0"/>
              </a:rPr>
              <a:t> = rs.getObject(1, JsonParser.</a:t>
            </a:r>
            <a:r>
              <a:rPr lang="en-US" sz="1600" b="1" dirty="0">
                <a:solidFill>
                  <a:srgbClr val="872865"/>
                </a:solidFill>
                <a:latin typeface="Menlo" panose="020B0609030804020204" pitchFamily="49" charset="0"/>
                <a:ea typeface="Menlo" panose="020B0609030804020204" pitchFamily="49" charset="0"/>
                <a:cs typeface="Menlo" panose="020B0609030804020204" pitchFamily="49" charset="0"/>
              </a:rPr>
              <a:t>class</a:t>
            </a:r>
            <a:r>
              <a:rPr lang="en-US" sz="1600" dirty="0">
                <a:latin typeface="Menlo" panose="020B0609030804020204" pitchFamily="49" charset="0"/>
                <a:ea typeface="Menlo" panose="020B0609030804020204" pitchFamily="49" charset="0"/>
                <a:cs typeface="Menlo" panose="020B0609030804020204" pitchFamily="49" charset="0"/>
              </a:rPr>
              <a:t>);</a:t>
            </a:r>
          </a:p>
          <a:p>
            <a:r>
              <a:rPr lang="en-US" sz="1600" dirty="0">
                <a:latin typeface="Menlo" panose="020B0609030804020204" pitchFamily="49" charset="0"/>
                <a:ea typeface="Menlo" panose="020B0609030804020204" pitchFamily="49" charset="0"/>
                <a:cs typeface="Menlo" panose="020B0609030804020204" pitchFamily="49" charset="0"/>
              </a:rPr>
              <a:t>Emp </a:t>
            </a:r>
            <a:r>
              <a:rPr lang="en-US" sz="1600" dirty="0">
                <a:solidFill>
                  <a:srgbClr val="785350"/>
                </a:solidFill>
                <a:latin typeface="Menlo" panose="020B0609030804020204" pitchFamily="49" charset="0"/>
                <a:ea typeface="Menlo" panose="020B0609030804020204" pitchFamily="49" charset="0"/>
                <a:cs typeface="Menlo" panose="020B0609030804020204" pitchFamily="49" charset="0"/>
              </a:rPr>
              <a:t>e</a:t>
            </a:r>
            <a:r>
              <a:rPr lang="en-US" sz="1600" dirty="0">
                <a:latin typeface="Menlo" panose="020B0609030804020204" pitchFamily="49" charset="0"/>
                <a:ea typeface="Menlo" panose="020B0609030804020204" pitchFamily="49" charset="0"/>
                <a:cs typeface="Menlo" panose="020B0609030804020204" pitchFamily="49" charset="0"/>
              </a:rPr>
              <a:t> = jsonb.fromJson(parser, Emp.</a:t>
            </a:r>
            <a:r>
              <a:rPr lang="en-US" sz="1600" b="1" dirty="0">
                <a:solidFill>
                  <a:srgbClr val="872865"/>
                </a:solidFill>
                <a:latin typeface="Menlo" panose="020B0609030804020204" pitchFamily="49" charset="0"/>
                <a:ea typeface="Menlo" panose="020B0609030804020204" pitchFamily="49" charset="0"/>
                <a:cs typeface="Menlo" panose="020B0609030804020204" pitchFamily="49" charset="0"/>
              </a:rPr>
              <a:t>class</a:t>
            </a:r>
            <a:r>
              <a:rPr lang="en-US" sz="1600" dirty="0">
                <a:latin typeface="Menlo" panose="020B0609030804020204" pitchFamily="49" charset="0"/>
                <a:ea typeface="Menlo" panose="020B0609030804020204" pitchFamily="49" charset="0"/>
                <a:cs typeface="Menlo" panose="020B0609030804020204" pitchFamily="49" charset="0"/>
              </a:rPr>
              <a:t>);</a:t>
            </a:r>
          </a:p>
        </p:txBody>
      </p:sp>
    </p:spTree>
    <p:extLst>
      <p:ext uri="{BB962C8B-B14F-4D97-AF65-F5344CB8AC3E}">
        <p14:creationId xmlns:p14="http://schemas.microsoft.com/office/powerpoint/2010/main" val="4827766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9F1F4-674E-F84F-A230-6EB1AC33D922}"/>
              </a:ext>
            </a:extLst>
          </p:cNvPr>
          <p:cNvSpPr>
            <a:spLocks noGrp="1"/>
          </p:cNvSpPr>
          <p:nvPr>
            <p:ph type="title"/>
          </p:nvPr>
        </p:nvSpPr>
        <p:spPr/>
        <p:txBody>
          <a:bodyPr/>
          <a:lstStyle/>
          <a:p>
            <a:r>
              <a:rPr lang="en-US" dirty="0"/>
              <a:t>Outline</a:t>
            </a:r>
          </a:p>
        </p:txBody>
      </p:sp>
      <p:sp>
        <p:nvSpPr>
          <p:cNvPr id="4" name="Text Placeholder 3">
            <a:extLst>
              <a:ext uri="{FF2B5EF4-FFF2-40B4-BE49-F238E27FC236}">
                <a16:creationId xmlns:a16="http://schemas.microsoft.com/office/drawing/2014/main" id="{A20717C4-16E0-3A45-9BD3-F718A7C7690F}"/>
              </a:ext>
            </a:extLst>
          </p:cNvPr>
          <p:cNvSpPr>
            <a:spLocks noGrp="1"/>
          </p:cNvSpPr>
          <p:nvPr>
            <p:ph type="body" idx="1"/>
          </p:nvPr>
        </p:nvSpPr>
        <p:spPr>
          <a:xfrm>
            <a:off x="1371412" y="1880052"/>
            <a:ext cx="8886282" cy="395562"/>
          </a:xfrm>
        </p:spPr>
        <p:txBody>
          <a:bodyPr/>
          <a:lstStyle/>
          <a:p>
            <a:r>
              <a:rPr lang="en-US" sz="2000" dirty="0">
                <a:solidFill>
                  <a:schemeClr val="tx1">
                    <a:lumMod val="50000"/>
                    <a:lumOff val="50000"/>
                  </a:schemeClr>
                </a:solidFill>
              </a:rPr>
              <a:t>Overview of JSON type</a:t>
            </a:r>
          </a:p>
        </p:txBody>
      </p:sp>
      <p:sp>
        <p:nvSpPr>
          <p:cNvPr id="6" name="Text Placeholder 5">
            <a:extLst>
              <a:ext uri="{FF2B5EF4-FFF2-40B4-BE49-F238E27FC236}">
                <a16:creationId xmlns:a16="http://schemas.microsoft.com/office/drawing/2014/main" id="{55D92E86-4037-6C4D-9CC4-A90C584E6F55}"/>
              </a:ext>
            </a:extLst>
          </p:cNvPr>
          <p:cNvSpPr>
            <a:spLocks noGrp="1"/>
          </p:cNvSpPr>
          <p:nvPr>
            <p:ph type="body" idx="16"/>
          </p:nvPr>
        </p:nvSpPr>
        <p:spPr>
          <a:xfrm>
            <a:off x="1371412" y="2328911"/>
            <a:ext cx="5285327" cy="395562"/>
          </a:xfrm>
        </p:spPr>
        <p:txBody>
          <a:bodyPr/>
          <a:lstStyle/>
          <a:p>
            <a:r>
              <a:rPr lang="en-US" sz="2000" dirty="0">
                <a:solidFill>
                  <a:schemeClr val="tx1">
                    <a:lumMod val="50000"/>
                    <a:lumOff val="50000"/>
                  </a:schemeClr>
                </a:solidFill>
              </a:rPr>
              <a:t>The Java API for JSON in JDBC</a:t>
            </a:r>
          </a:p>
        </p:txBody>
      </p:sp>
      <p:sp>
        <p:nvSpPr>
          <p:cNvPr id="8" name="Text Placeholder 7">
            <a:extLst>
              <a:ext uri="{FF2B5EF4-FFF2-40B4-BE49-F238E27FC236}">
                <a16:creationId xmlns:a16="http://schemas.microsoft.com/office/drawing/2014/main" id="{3F96EFBE-653C-A244-97C9-094C59D6DBA7}"/>
              </a:ext>
            </a:extLst>
          </p:cNvPr>
          <p:cNvSpPr>
            <a:spLocks noGrp="1"/>
          </p:cNvSpPr>
          <p:nvPr>
            <p:ph type="body" idx="17"/>
          </p:nvPr>
        </p:nvSpPr>
        <p:spPr>
          <a:xfrm>
            <a:off x="1711379" y="2777770"/>
            <a:ext cx="5285328" cy="395562"/>
          </a:xfrm>
        </p:spPr>
        <p:txBody>
          <a:bodyPr/>
          <a:lstStyle/>
          <a:p>
            <a:r>
              <a:rPr lang="en-US" sz="2000" dirty="0">
                <a:solidFill>
                  <a:schemeClr val="tx1">
                    <a:lumMod val="50000"/>
                    <a:lumOff val="50000"/>
                  </a:schemeClr>
                </a:solidFill>
              </a:rPr>
              <a:t>Tree model</a:t>
            </a:r>
          </a:p>
        </p:txBody>
      </p:sp>
      <p:sp>
        <p:nvSpPr>
          <p:cNvPr id="10" name="Text Placeholder 9">
            <a:extLst>
              <a:ext uri="{FF2B5EF4-FFF2-40B4-BE49-F238E27FC236}">
                <a16:creationId xmlns:a16="http://schemas.microsoft.com/office/drawing/2014/main" id="{DDF47453-C68E-FE49-9E70-1A65C14C143A}"/>
              </a:ext>
            </a:extLst>
          </p:cNvPr>
          <p:cNvSpPr>
            <a:spLocks noGrp="1"/>
          </p:cNvSpPr>
          <p:nvPr>
            <p:ph type="body" idx="18"/>
          </p:nvPr>
        </p:nvSpPr>
        <p:spPr>
          <a:xfrm>
            <a:off x="1711379" y="3226629"/>
            <a:ext cx="5285328" cy="395562"/>
          </a:xfrm>
        </p:spPr>
        <p:txBody>
          <a:bodyPr/>
          <a:lstStyle/>
          <a:p>
            <a:r>
              <a:rPr lang="en-US" sz="2000" dirty="0">
                <a:solidFill>
                  <a:schemeClr val="tx1">
                    <a:lumMod val="50000"/>
                    <a:lumOff val="50000"/>
                  </a:schemeClr>
                </a:solidFill>
              </a:rPr>
              <a:t>Event model </a:t>
            </a:r>
          </a:p>
        </p:txBody>
      </p:sp>
      <p:sp>
        <p:nvSpPr>
          <p:cNvPr id="12" name="Text Placeholder 11">
            <a:extLst>
              <a:ext uri="{FF2B5EF4-FFF2-40B4-BE49-F238E27FC236}">
                <a16:creationId xmlns:a16="http://schemas.microsoft.com/office/drawing/2014/main" id="{B678F3F5-E65C-B044-AB5D-65182A24F3D8}"/>
              </a:ext>
            </a:extLst>
          </p:cNvPr>
          <p:cNvSpPr>
            <a:spLocks noGrp="1"/>
          </p:cNvSpPr>
          <p:nvPr>
            <p:ph type="body" idx="19"/>
          </p:nvPr>
        </p:nvSpPr>
        <p:spPr>
          <a:xfrm>
            <a:off x="1711379" y="3675488"/>
            <a:ext cx="5285328" cy="395562"/>
          </a:xfrm>
        </p:spPr>
        <p:txBody>
          <a:bodyPr/>
          <a:lstStyle/>
          <a:p>
            <a:r>
              <a:rPr lang="en-US" sz="2000" dirty="0">
                <a:solidFill>
                  <a:schemeClr val="tx1">
                    <a:lumMod val="50000"/>
                    <a:lumOff val="50000"/>
                  </a:schemeClr>
                </a:solidFill>
              </a:rPr>
              <a:t>SQL integration</a:t>
            </a:r>
          </a:p>
        </p:txBody>
      </p:sp>
      <p:sp>
        <p:nvSpPr>
          <p:cNvPr id="13" name="Slide Number Placeholder 12">
            <a:extLst>
              <a:ext uri="{FF2B5EF4-FFF2-40B4-BE49-F238E27FC236}">
                <a16:creationId xmlns:a16="http://schemas.microsoft.com/office/drawing/2014/main" id="{80FA0A6D-7271-244A-9072-740583E0B8C6}"/>
              </a:ext>
            </a:extLst>
          </p:cNvPr>
          <p:cNvSpPr>
            <a:spLocks noGrp="1"/>
          </p:cNvSpPr>
          <p:nvPr>
            <p:ph type="sldNum" sz="quarter" idx="4"/>
          </p:nvPr>
        </p:nvSpPr>
        <p:spPr/>
        <p:txBody>
          <a:bodyPr/>
          <a:lstStyle/>
          <a:p>
            <a:fld id="{345D60D9-5372-5F40-9443-0F9AE5BDC3C8}" type="slidenum">
              <a:rPr lang="en-US" smtClean="0"/>
              <a:pPr/>
              <a:t>34</a:t>
            </a:fld>
            <a:endParaRPr lang="en-US" dirty="0"/>
          </a:p>
        </p:txBody>
      </p:sp>
      <p:sp>
        <p:nvSpPr>
          <p:cNvPr id="14" name="Footer Placeholder 13">
            <a:extLst>
              <a:ext uri="{FF2B5EF4-FFF2-40B4-BE49-F238E27FC236}">
                <a16:creationId xmlns:a16="http://schemas.microsoft.com/office/drawing/2014/main" id="{6367A254-08A1-3643-941D-DFE616E2EED9}"/>
              </a:ext>
            </a:extLst>
          </p:cNvPr>
          <p:cNvSpPr>
            <a:spLocks noGrp="1"/>
          </p:cNvSpPr>
          <p:nvPr>
            <p:ph type="ftr" sz="quarter" idx="3"/>
          </p:nvPr>
        </p:nvSpPr>
        <p:spPr/>
        <p:txBody>
          <a:bodyPr/>
          <a:lstStyle/>
          <a:p>
            <a:r>
              <a:rPr lang="en-US" dirty="0"/>
              <a:t>Copyright © 2020, Oracle and/or its affiliates  </a:t>
            </a:r>
          </a:p>
        </p:txBody>
      </p:sp>
      <p:sp>
        <p:nvSpPr>
          <p:cNvPr id="16" name="Text Placeholder 7">
            <a:extLst>
              <a:ext uri="{FF2B5EF4-FFF2-40B4-BE49-F238E27FC236}">
                <a16:creationId xmlns:a16="http://schemas.microsoft.com/office/drawing/2014/main" id="{6250CB76-FDE8-5143-BD47-722C0A6CE1F8}"/>
              </a:ext>
            </a:extLst>
          </p:cNvPr>
          <p:cNvSpPr txBox="1">
            <a:spLocks/>
          </p:cNvSpPr>
          <p:nvPr/>
        </p:nvSpPr>
        <p:spPr>
          <a:xfrm>
            <a:off x="1711379" y="4124347"/>
            <a:ext cx="5285328" cy="395562"/>
          </a:xfrm>
          <a:prstGeom prst="rect">
            <a:avLst/>
          </a:prstGeom>
          <a:noFill/>
        </p:spPr>
        <p:txBody>
          <a:bodyPr vert="horz" wrap="none" lIns="0" tIns="0" rIns="0" bIns="0" rtlCol="0">
            <a:noAutofit/>
          </a:bodyPr>
          <a:lstStyle>
            <a:lvl1pPr marL="0" marR="0" indent="0" algn="l" defTabSz="914400" rtl="0" eaLnBrk="1" fontAlgn="auto" latinLnBrk="0" hangingPunct="1">
              <a:lnSpc>
                <a:spcPct val="100000"/>
              </a:lnSpc>
              <a:spcBef>
                <a:spcPts val="0"/>
              </a:spcBef>
              <a:spcAft>
                <a:spcPts val="1200"/>
              </a:spcAft>
              <a:buClrTx/>
              <a:buSzPct val="70000"/>
              <a:buFont typeface="Arial" panose="020B0604020202020204" pitchFamily="34" charset="0"/>
              <a:buNone/>
              <a:tabLst/>
              <a:defRPr sz="2400" b="0" i="0" kern="120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marR="0" indent="0" algn="l" defTabSz="914400" rtl="0" eaLnBrk="1" fontAlgn="auto" latinLnBrk="0" hangingPunct="1">
              <a:lnSpc>
                <a:spcPct val="95000"/>
              </a:lnSpc>
              <a:spcBef>
                <a:spcPts val="600"/>
              </a:spcBef>
              <a:spcAft>
                <a:spcPts val="0"/>
              </a:spcAft>
              <a:buClrTx/>
              <a:buSzPct val="100000"/>
              <a:buFont typeface="Arial" panose="020B0604020202020204" pitchFamily="34" charset="0"/>
              <a:buNone/>
              <a:tabLst/>
              <a:defRPr sz="2000" b="0" i="0" kern="1200">
                <a:solidFill>
                  <a:schemeClr val="tx1">
                    <a:tint val="75000"/>
                  </a:schemeClr>
                </a:solidFill>
                <a:latin typeface="+mn-lt"/>
                <a:ea typeface="+mn-ea"/>
                <a:cs typeface="Oracle Sans" panose="020B0503020204020204" pitchFamily="34" charset="0"/>
              </a:defRPr>
            </a:lvl2pPr>
            <a:lvl3pPr marL="914400" marR="0" indent="0" algn="l" defTabSz="914400" rtl="0" eaLnBrk="1" fontAlgn="auto" latinLnBrk="0" hangingPunct="1">
              <a:lnSpc>
                <a:spcPct val="95000"/>
              </a:lnSpc>
              <a:spcBef>
                <a:spcPts val="400"/>
              </a:spcBef>
              <a:spcAft>
                <a:spcPts val="0"/>
              </a:spcAft>
              <a:buClrTx/>
              <a:buSzPct val="120000"/>
              <a:buFont typeface="System Font Regular"/>
              <a:buNone/>
              <a:tabLst/>
              <a:defRPr sz="2000" b="0" i="0" kern="1200">
                <a:solidFill>
                  <a:schemeClr val="tx1">
                    <a:tint val="75000"/>
                  </a:schemeClr>
                </a:solidFill>
                <a:latin typeface="Oracle Sans Light" panose="020B0403020204020204" pitchFamily="34" charset="0"/>
                <a:ea typeface="+mn-ea"/>
                <a:cs typeface="Oracle Sans Light" panose="020B0403020204020204" pitchFamily="34" charset="0"/>
              </a:defRPr>
            </a:lvl3pPr>
            <a:lvl4pPr marL="1371600" marR="0" indent="0" algn="l" defTabSz="914400" rtl="0" eaLnBrk="1" fontAlgn="auto" latinLnBrk="0" hangingPunct="1">
              <a:lnSpc>
                <a:spcPct val="95000"/>
              </a:lnSpc>
              <a:spcBef>
                <a:spcPts val="400"/>
              </a:spcBef>
              <a:spcAft>
                <a:spcPts val="0"/>
              </a:spcAft>
              <a:buClrTx/>
              <a:buSzPct val="100000"/>
              <a:buFont typeface="System Font Regular"/>
              <a:buNone/>
              <a:tabLst/>
              <a:defRPr sz="2000" b="0" i="0" kern="1200">
                <a:solidFill>
                  <a:schemeClr val="tx1">
                    <a:tint val="75000"/>
                  </a:schemeClr>
                </a:solidFill>
                <a:latin typeface="Oracle Sans Light" panose="020B0403020204020204" pitchFamily="34" charset="0"/>
                <a:ea typeface="+mn-ea"/>
                <a:cs typeface="Oracle Sans Light" panose="020B0403020204020204" pitchFamily="34" charset="0"/>
              </a:defRPr>
            </a:lvl4pPr>
            <a:lvl5pPr marL="1828800" marR="0" indent="0" algn="l" defTabSz="914400" rtl="0" eaLnBrk="1" fontAlgn="auto" latinLnBrk="0" hangingPunct="1">
              <a:lnSpc>
                <a:spcPct val="95000"/>
              </a:lnSpc>
              <a:spcBef>
                <a:spcPts val="400"/>
              </a:spcBef>
              <a:spcAft>
                <a:spcPts val="0"/>
              </a:spcAft>
              <a:buClrTx/>
              <a:buSzTx/>
              <a:buFont typeface="System Font Regular"/>
              <a:buNone/>
              <a:tabLst/>
              <a:defRPr sz="2000" b="0" i="0" kern="1200">
                <a:solidFill>
                  <a:schemeClr val="tx1">
                    <a:tint val="75000"/>
                  </a:schemeClr>
                </a:solidFill>
                <a:latin typeface="Oracle Sans Light" panose="020B0403020204020204" pitchFamily="34" charset="0"/>
                <a:ea typeface="+mn-ea"/>
                <a:cs typeface="Oracle Sans Light" panose="020B0403020204020204" pitchFamily="34" charset="0"/>
              </a:defRPr>
            </a:lvl5pPr>
            <a:lvl6pPr marL="2286000" indent="0" algn="l" defTabSz="914400" rtl="0" eaLnBrk="1" latinLnBrk="0" hangingPunct="1">
              <a:lnSpc>
                <a:spcPct val="95000"/>
              </a:lnSpc>
              <a:spcBef>
                <a:spcPts val="400"/>
              </a:spcBef>
              <a:spcAft>
                <a:spcPts val="0"/>
              </a:spcAft>
              <a:buSzPct val="120000"/>
              <a:buFont typeface="System Font Regular"/>
              <a:buNone/>
              <a:defRPr sz="1600" b="0" i="0" kern="1200">
                <a:solidFill>
                  <a:schemeClr val="tx1">
                    <a:tint val="75000"/>
                  </a:schemeClr>
                </a:solidFill>
                <a:latin typeface="Oracle Sans Light" panose="020B0403020204020204" pitchFamily="34" charset="0"/>
                <a:ea typeface="+mn-ea"/>
                <a:cs typeface="Oracle Sans Light" panose="020B0403020204020204" pitchFamily="34" charset="0"/>
              </a:defRPr>
            </a:lvl6pPr>
            <a:lvl7pPr marL="2743200" indent="0" algn="l" defTabSz="914400" rtl="0" eaLnBrk="1" latinLnBrk="0" hangingPunct="1">
              <a:lnSpc>
                <a:spcPct val="95000"/>
              </a:lnSpc>
              <a:spcBef>
                <a:spcPts val="400"/>
              </a:spcBef>
              <a:spcAft>
                <a:spcPts val="0"/>
              </a:spcAft>
              <a:buFont typeface="System Font Regular"/>
              <a:buNone/>
              <a:defRPr sz="1600" b="0" i="0" kern="1200">
                <a:solidFill>
                  <a:schemeClr val="tx1">
                    <a:tint val="75000"/>
                  </a:schemeClr>
                </a:solidFill>
                <a:latin typeface="Oracle Sans Light" panose="020B0403020204020204" pitchFamily="34" charset="0"/>
                <a:ea typeface="+mn-ea"/>
                <a:cs typeface="Oracle Sans Light" panose="020B0403020204020204" pitchFamily="34" charset="0"/>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sz="2000" dirty="0">
                <a:solidFill>
                  <a:schemeClr val="tx1">
                    <a:lumMod val="50000"/>
                    <a:lumOff val="50000"/>
                  </a:schemeClr>
                </a:solidFill>
              </a:rPr>
              <a:t>JSR-374 JSON-P (javax.json)</a:t>
            </a:r>
          </a:p>
        </p:txBody>
      </p:sp>
      <p:sp>
        <p:nvSpPr>
          <p:cNvPr id="17" name="Text Placeholder 9">
            <a:extLst>
              <a:ext uri="{FF2B5EF4-FFF2-40B4-BE49-F238E27FC236}">
                <a16:creationId xmlns:a16="http://schemas.microsoft.com/office/drawing/2014/main" id="{A4E72713-35CC-8641-9D67-F3B69AA4CC23}"/>
              </a:ext>
            </a:extLst>
          </p:cNvPr>
          <p:cNvSpPr txBox="1">
            <a:spLocks/>
          </p:cNvSpPr>
          <p:nvPr/>
        </p:nvSpPr>
        <p:spPr>
          <a:xfrm>
            <a:off x="1711379" y="4573206"/>
            <a:ext cx="5285328" cy="395562"/>
          </a:xfrm>
          <a:prstGeom prst="rect">
            <a:avLst/>
          </a:prstGeom>
          <a:noFill/>
        </p:spPr>
        <p:txBody>
          <a:bodyPr vert="horz" wrap="none" lIns="0" tIns="0" rIns="0" bIns="0" rtlCol="0">
            <a:noAutofit/>
          </a:bodyPr>
          <a:lstStyle>
            <a:lvl1pPr marL="0" marR="0" indent="0" algn="l" defTabSz="914400" rtl="0" eaLnBrk="1" fontAlgn="auto" latinLnBrk="0" hangingPunct="1">
              <a:lnSpc>
                <a:spcPct val="100000"/>
              </a:lnSpc>
              <a:spcBef>
                <a:spcPts val="0"/>
              </a:spcBef>
              <a:spcAft>
                <a:spcPts val="1200"/>
              </a:spcAft>
              <a:buClrTx/>
              <a:buSzPct val="70000"/>
              <a:buFont typeface="Arial" panose="020B0604020202020204" pitchFamily="34" charset="0"/>
              <a:buNone/>
              <a:tabLst/>
              <a:defRPr sz="2400" b="0" i="0" kern="120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marR="0" indent="0" algn="l" defTabSz="914400" rtl="0" eaLnBrk="1" fontAlgn="auto" latinLnBrk="0" hangingPunct="1">
              <a:lnSpc>
                <a:spcPct val="95000"/>
              </a:lnSpc>
              <a:spcBef>
                <a:spcPts val="600"/>
              </a:spcBef>
              <a:spcAft>
                <a:spcPts val="0"/>
              </a:spcAft>
              <a:buClrTx/>
              <a:buSzPct val="100000"/>
              <a:buFont typeface="Arial" panose="020B0604020202020204" pitchFamily="34" charset="0"/>
              <a:buNone/>
              <a:tabLst/>
              <a:defRPr sz="2000" b="0" i="0" kern="1200">
                <a:solidFill>
                  <a:schemeClr val="tx1">
                    <a:tint val="75000"/>
                  </a:schemeClr>
                </a:solidFill>
                <a:latin typeface="+mn-lt"/>
                <a:ea typeface="+mn-ea"/>
                <a:cs typeface="Oracle Sans" panose="020B0503020204020204" pitchFamily="34" charset="0"/>
              </a:defRPr>
            </a:lvl2pPr>
            <a:lvl3pPr marL="914400" marR="0" indent="0" algn="l" defTabSz="914400" rtl="0" eaLnBrk="1" fontAlgn="auto" latinLnBrk="0" hangingPunct="1">
              <a:lnSpc>
                <a:spcPct val="95000"/>
              </a:lnSpc>
              <a:spcBef>
                <a:spcPts val="400"/>
              </a:spcBef>
              <a:spcAft>
                <a:spcPts val="0"/>
              </a:spcAft>
              <a:buClrTx/>
              <a:buSzPct val="120000"/>
              <a:buFont typeface="System Font Regular"/>
              <a:buNone/>
              <a:tabLst/>
              <a:defRPr sz="2000" b="0" i="0" kern="1200">
                <a:solidFill>
                  <a:schemeClr val="tx1">
                    <a:tint val="75000"/>
                  </a:schemeClr>
                </a:solidFill>
                <a:latin typeface="Oracle Sans Light" panose="020B0403020204020204" pitchFamily="34" charset="0"/>
                <a:ea typeface="+mn-ea"/>
                <a:cs typeface="Oracle Sans Light" panose="020B0403020204020204" pitchFamily="34" charset="0"/>
              </a:defRPr>
            </a:lvl3pPr>
            <a:lvl4pPr marL="1371600" marR="0" indent="0" algn="l" defTabSz="914400" rtl="0" eaLnBrk="1" fontAlgn="auto" latinLnBrk="0" hangingPunct="1">
              <a:lnSpc>
                <a:spcPct val="95000"/>
              </a:lnSpc>
              <a:spcBef>
                <a:spcPts val="400"/>
              </a:spcBef>
              <a:spcAft>
                <a:spcPts val="0"/>
              </a:spcAft>
              <a:buClrTx/>
              <a:buSzPct val="100000"/>
              <a:buFont typeface="System Font Regular"/>
              <a:buNone/>
              <a:tabLst/>
              <a:defRPr sz="2000" b="0" i="0" kern="1200">
                <a:solidFill>
                  <a:schemeClr val="tx1">
                    <a:tint val="75000"/>
                  </a:schemeClr>
                </a:solidFill>
                <a:latin typeface="Oracle Sans Light" panose="020B0403020204020204" pitchFamily="34" charset="0"/>
                <a:ea typeface="+mn-ea"/>
                <a:cs typeface="Oracle Sans Light" panose="020B0403020204020204" pitchFamily="34" charset="0"/>
              </a:defRPr>
            </a:lvl4pPr>
            <a:lvl5pPr marL="1828800" marR="0" indent="0" algn="l" defTabSz="914400" rtl="0" eaLnBrk="1" fontAlgn="auto" latinLnBrk="0" hangingPunct="1">
              <a:lnSpc>
                <a:spcPct val="95000"/>
              </a:lnSpc>
              <a:spcBef>
                <a:spcPts val="400"/>
              </a:spcBef>
              <a:spcAft>
                <a:spcPts val="0"/>
              </a:spcAft>
              <a:buClrTx/>
              <a:buSzTx/>
              <a:buFont typeface="System Font Regular"/>
              <a:buNone/>
              <a:tabLst/>
              <a:defRPr sz="2000" b="0" i="0" kern="1200">
                <a:solidFill>
                  <a:schemeClr val="tx1">
                    <a:tint val="75000"/>
                  </a:schemeClr>
                </a:solidFill>
                <a:latin typeface="Oracle Sans Light" panose="020B0403020204020204" pitchFamily="34" charset="0"/>
                <a:ea typeface="+mn-ea"/>
                <a:cs typeface="Oracle Sans Light" panose="020B0403020204020204" pitchFamily="34" charset="0"/>
              </a:defRPr>
            </a:lvl5pPr>
            <a:lvl6pPr marL="2286000" indent="0" algn="l" defTabSz="914400" rtl="0" eaLnBrk="1" latinLnBrk="0" hangingPunct="1">
              <a:lnSpc>
                <a:spcPct val="95000"/>
              </a:lnSpc>
              <a:spcBef>
                <a:spcPts val="400"/>
              </a:spcBef>
              <a:spcAft>
                <a:spcPts val="0"/>
              </a:spcAft>
              <a:buSzPct val="120000"/>
              <a:buFont typeface="System Font Regular"/>
              <a:buNone/>
              <a:defRPr sz="1600" b="0" i="0" kern="1200">
                <a:solidFill>
                  <a:schemeClr val="tx1">
                    <a:tint val="75000"/>
                  </a:schemeClr>
                </a:solidFill>
                <a:latin typeface="Oracle Sans Light" panose="020B0403020204020204" pitchFamily="34" charset="0"/>
                <a:ea typeface="+mn-ea"/>
                <a:cs typeface="Oracle Sans Light" panose="020B0403020204020204" pitchFamily="34" charset="0"/>
              </a:defRPr>
            </a:lvl6pPr>
            <a:lvl7pPr marL="2743200" indent="0" algn="l" defTabSz="914400" rtl="0" eaLnBrk="1" latinLnBrk="0" hangingPunct="1">
              <a:lnSpc>
                <a:spcPct val="95000"/>
              </a:lnSpc>
              <a:spcBef>
                <a:spcPts val="400"/>
              </a:spcBef>
              <a:spcAft>
                <a:spcPts val="0"/>
              </a:spcAft>
              <a:buFont typeface="System Font Regular"/>
              <a:buNone/>
              <a:defRPr sz="1600" b="0" i="0" kern="1200">
                <a:solidFill>
                  <a:schemeClr val="tx1">
                    <a:tint val="75000"/>
                  </a:schemeClr>
                </a:solidFill>
                <a:latin typeface="Oracle Sans Light" panose="020B0403020204020204" pitchFamily="34" charset="0"/>
                <a:ea typeface="+mn-ea"/>
                <a:cs typeface="Oracle Sans Light" panose="020B0403020204020204" pitchFamily="34" charset="0"/>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sz="2000" dirty="0">
                <a:solidFill>
                  <a:schemeClr val="tx1">
                    <a:lumMod val="50000"/>
                    <a:lumOff val="50000"/>
                  </a:schemeClr>
                </a:solidFill>
              </a:rPr>
              <a:t>JSR-367 JSON-B (javax.json.bind)</a:t>
            </a:r>
          </a:p>
        </p:txBody>
      </p:sp>
      <p:sp>
        <p:nvSpPr>
          <p:cNvPr id="23" name="Text Placeholder 11">
            <a:extLst>
              <a:ext uri="{FF2B5EF4-FFF2-40B4-BE49-F238E27FC236}">
                <a16:creationId xmlns:a16="http://schemas.microsoft.com/office/drawing/2014/main" id="{51AAEA09-94E4-7044-9947-B628C683D07F}"/>
              </a:ext>
            </a:extLst>
          </p:cNvPr>
          <p:cNvSpPr txBox="1">
            <a:spLocks/>
          </p:cNvSpPr>
          <p:nvPr/>
        </p:nvSpPr>
        <p:spPr>
          <a:xfrm>
            <a:off x="1371412" y="5022065"/>
            <a:ext cx="3741232" cy="395562"/>
          </a:xfrm>
          <a:prstGeom prst="rect">
            <a:avLst/>
          </a:prstGeom>
          <a:noFill/>
        </p:spPr>
        <p:txBody>
          <a:bodyPr vert="horz" wrap="none" lIns="0" tIns="0" rIns="0" bIns="0" rtlCol="0">
            <a:noAutofit/>
          </a:bodyPr>
          <a:lstStyle>
            <a:lvl1pPr marL="0" marR="0" indent="0" algn="l" defTabSz="914400" rtl="0" eaLnBrk="1" fontAlgn="auto" latinLnBrk="0" hangingPunct="1">
              <a:lnSpc>
                <a:spcPct val="100000"/>
              </a:lnSpc>
              <a:spcBef>
                <a:spcPts val="0"/>
              </a:spcBef>
              <a:spcAft>
                <a:spcPts val="1200"/>
              </a:spcAft>
              <a:buClrTx/>
              <a:buSzPct val="70000"/>
              <a:buFont typeface="Arial" panose="020B0604020202020204" pitchFamily="34" charset="0"/>
              <a:buNone/>
              <a:tabLst/>
              <a:defRPr sz="2400" b="0" i="0" kern="120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marR="0" indent="0" algn="l" defTabSz="914400" rtl="0" eaLnBrk="1" fontAlgn="auto" latinLnBrk="0" hangingPunct="1">
              <a:lnSpc>
                <a:spcPct val="95000"/>
              </a:lnSpc>
              <a:spcBef>
                <a:spcPts val="600"/>
              </a:spcBef>
              <a:spcAft>
                <a:spcPts val="0"/>
              </a:spcAft>
              <a:buClrTx/>
              <a:buSzPct val="100000"/>
              <a:buFont typeface="Arial" panose="020B0604020202020204" pitchFamily="34" charset="0"/>
              <a:buNone/>
              <a:tabLst/>
              <a:defRPr sz="2000" b="0" i="0" kern="1200">
                <a:solidFill>
                  <a:schemeClr val="tx1">
                    <a:tint val="75000"/>
                  </a:schemeClr>
                </a:solidFill>
                <a:latin typeface="+mn-lt"/>
                <a:ea typeface="+mn-ea"/>
                <a:cs typeface="Oracle Sans" panose="020B0503020204020204" pitchFamily="34" charset="0"/>
              </a:defRPr>
            </a:lvl2pPr>
            <a:lvl3pPr marL="914400" marR="0" indent="0" algn="l" defTabSz="914400" rtl="0" eaLnBrk="1" fontAlgn="auto" latinLnBrk="0" hangingPunct="1">
              <a:lnSpc>
                <a:spcPct val="95000"/>
              </a:lnSpc>
              <a:spcBef>
                <a:spcPts val="400"/>
              </a:spcBef>
              <a:spcAft>
                <a:spcPts val="0"/>
              </a:spcAft>
              <a:buClrTx/>
              <a:buSzPct val="120000"/>
              <a:buFont typeface="System Font Regular"/>
              <a:buNone/>
              <a:tabLst/>
              <a:defRPr sz="2000" b="0" i="0" kern="1200">
                <a:solidFill>
                  <a:schemeClr val="tx1">
                    <a:tint val="75000"/>
                  </a:schemeClr>
                </a:solidFill>
                <a:latin typeface="Oracle Sans Light" panose="020B0403020204020204" pitchFamily="34" charset="0"/>
                <a:ea typeface="+mn-ea"/>
                <a:cs typeface="Oracle Sans Light" panose="020B0403020204020204" pitchFamily="34" charset="0"/>
              </a:defRPr>
            </a:lvl3pPr>
            <a:lvl4pPr marL="1371600" marR="0" indent="0" algn="l" defTabSz="914400" rtl="0" eaLnBrk="1" fontAlgn="auto" latinLnBrk="0" hangingPunct="1">
              <a:lnSpc>
                <a:spcPct val="95000"/>
              </a:lnSpc>
              <a:spcBef>
                <a:spcPts val="400"/>
              </a:spcBef>
              <a:spcAft>
                <a:spcPts val="0"/>
              </a:spcAft>
              <a:buClrTx/>
              <a:buSzPct val="100000"/>
              <a:buFont typeface="System Font Regular"/>
              <a:buNone/>
              <a:tabLst/>
              <a:defRPr sz="2000" b="0" i="0" kern="1200">
                <a:solidFill>
                  <a:schemeClr val="tx1">
                    <a:tint val="75000"/>
                  </a:schemeClr>
                </a:solidFill>
                <a:latin typeface="Oracle Sans Light" panose="020B0403020204020204" pitchFamily="34" charset="0"/>
                <a:ea typeface="+mn-ea"/>
                <a:cs typeface="Oracle Sans Light" panose="020B0403020204020204" pitchFamily="34" charset="0"/>
              </a:defRPr>
            </a:lvl4pPr>
            <a:lvl5pPr marL="1828800" marR="0" indent="0" algn="l" defTabSz="914400" rtl="0" eaLnBrk="1" fontAlgn="auto" latinLnBrk="0" hangingPunct="1">
              <a:lnSpc>
                <a:spcPct val="95000"/>
              </a:lnSpc>
              <a:spcBef>
                <a:spcPts val="400"/>
              </a:spcBef>
              <a:spcAft>
                <a:spcPts val="0"/>
              </a:spcAft>
              <a:buClrTx/>
              <a:buSzTx/>
              <a:buFont typeface="System Font Regular"/>
              <a:buNone/>
              <a:tabLst/>
              <a:defRPr sz="2000" b="0" i="0" kern="1200">
                <a:solidFill>
                  <a:schemeClr val="tx1">
                    <a:tint val="75000"/>
                  </a:schemeClr>
                </a:solidFill>
                <a:latin typeface="Oracle Sans Light" panose="020B0403020204020204" pitchFamily="34" charset="0"/>
                <a:ea typeface="+mn-ea"/>
                <a:cs typeface="Oracle Sans Light" panose="020B0403020204020204" pitchFamily="34" charset="0"/>
              </a:defRPr>
            </a:lvl5pPr>
            <a:lvl6pPr marL="2286000" indent="0" algn="l" defTabSz="914400" rtl="0" eaLnBrk="1" latinLnBrk="0" hangingPunct="1">
              <a:lnSpc>
                <a:spcPct val="95000"/>
              </a:lnSpc>
              <a:spcBef>
                <a:spcPts val="400"/>
              </a:spcBef>
              <a:spcAft>
                <a:spcPts val="0"/>
              </a:spcAft>
              <a:buSzPct val="120000"/>
              <a:buFont typeface="System Font Regular"/>
              <a:buNone/>
              <a:defRPr sz="1600" b="0" i="0" kern="1200">
                <a:solidFill>
                  <a:schemeClr val="tx1">
                    <a:tint val="75000"/>
                  </a:schemeClr>
                </a:solidFill>
                <a:latin typeface="Oracle Sans Light" panose="020B0403020204020204" pitchFamily="34" charset="0"/>
                <a:ea typeface="+mn-ea"/>
                <a:cs typeface="Oracle Sans Light" panose="020B0403020204020204" pitchFamily="34" charset="0"/>
              </a:defRPr>
            </a:lvl6pPr>
            <a:lvl7pPr marL="2743200" indent="0" algn="l" defTabSz="914400" rtl="0" eaLnBrk="1" latinLnBrk="0" hangingPunct="1">
              <a:lnSpc>
                <a:spcPct val="95000"/>
              </a:lnSpc>
              <a:spcBef>
                <a:spcPts val="400"/>
              </a:spcBef>
              <a:spcAft>
                <a:spcPts val="0"/>
              </a:spcAft>
              <a:buFont typeface="System Font Regular"/>
              <a:buNone/>
              <a:defRPr sz="1600" b="0" i="0" kern="1200">
                <a:solidFill>
                  <a:schemeClr val="tx1">
                    <a:tint val="75000"/>
                  </a:schemeClr>
                </a:solidFill>
                <a:latin typeface="Oracle Sans Light" panose="020B0403020204020204" pitchFamily="34" charset="0"/>
                <a:ea typeface="+mn-ea"/>
                <a:cs typeface="Oracle Sans Light" panose="020B0403020204020204" pitchFamily="34" charset="0"/>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sz="2000" b="1" dirty="0"/>
              <a:t>Performance</a:t>
            </a:r>
          </a:p>
        </p:txBody>
      </p:sp>
      <p:sp>
        <p:nvSpPr>
          <p:cNvPr id="15" name="Text Placeholder 11">
            <a:extLst>
              <a:ext uri="{FF2B5EF4-FFF2-40B4-BE49-F238E27FC236}">
                <a16:creationId xmlns:a16="http://schemas.microsoft.com/office/drawing/2014/main" id="{0550842A-8922-E04D-9085-F4D33B3E477A}"/>
              </a:ext>
            </a:extLst>
          </p:cNvPr>
          <p:cNvSpPr txBox="1">
            <a:spLocks/>
          </p:cNvSpPr>
          <p:nvPr/>
        </p:nvSpPr>
        <p:spPr>
          <a:xfrm>
            <a:off x="1371412" y="5470924"/>
            <a:ext cx="3741232" cy="395562"/>
          </a:xfrm>
          <a:prstGeom prst="rect">
            <a:avLst/>
          </a:prstGeom>
          <a:noFill/>
        </p:spPr>
        <p:txBody>
          <a:bodyPr vert="horz" wrap="none" lIns="0" tIns="0" rIns="0" bIns="0" rtlCol="0">
            <a:noAutofit/>
          </a:bodyPr>
          <a:lstStyle>
            <a:lvl1pPr marL="0" marR="0" indent="0" algn="l" defTabSz="914400" rtl="0" eaLnBrk="1" fontAlgn="auto" latinLnBrk="0" hangingPunct="1">
              <a:lnSpc>
                <a:spcPct val="100000"/>
              </a:lnSpc>
              <a:spcBef>
                <a:spcPts val="0"/>
              </a:spcBef>
              <a:spcAft>
                <a:spcPts val="1200"/>
              </a:spcAft>
              <a:buClrTx/>
              <a:buSzPct val="70000"/>
              <a:buFont typeface="Arial" panose="020B0604020202020204" pitchFamily="34" charset="0"/>
              <a:buNone/>
              <a:tabLst/>
              <a:defRPr sz="2400" b="0" i="0" kern="120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marR="0" indent="0" algn="l" defTabSz="914400" rtl="0" eaLnBrk="1" fontAlgn="auto" latinLnBrk="0" hangingPunct="1">
              <a:lnSpc>
                <a:spcPct val="95000"/>
              </a:lnSpc>
              <a:spcBef>
                <a:spcPts val="600"/>
              </a:spcBef>
              <a:spcAft>
                <a:spcPts val="0"/>
              </a:spcAft>
              <a:buClrTx/>
              <a:buSzPct val="100000"/>
              <a:buFont typeface="Arial" panose="020B0604020202020204" pitchFamily="34" charset="0"/>
              <a:buNone/>
              <a:tabLst/>
              <a:defRPr sz="2000" b="0" i="0" kern="1200">
                <a:solidFill>
                  <a:schemeClr val="tx1">
                    <a:tint val="75000"/>
                  </a:schemeClr>
                </a:solidFill>
                <a:latin typeface="+mn-lt"/>
                <a:ea typeface="+mn-ea"/>
                <a:cs typeface="Oracle Sans" panose="020B0503020204020204" pitchFamily="34" charset="0"/>
              </a:defRPr>
            </a:lvl2pPr>
            <a:lvl3pPr marL="914400" marR="0" indent="0" algn="l" defTabSz="914400" rtl="0" eaLnBrk="1" fontAlgn="auto" latinLnBrk="0" hangingPunct="1">
              <a:lnSpc>
                <a:spcPct val="95000"/>
              </a:lnSpc>
              <a:spcBef>
                <a:spcPts val="400"/>
              </a:spcBef>
              <a:spcAft>
                <a:spcPts val="0"/>
              </a:spcAft>
              <a:buClrTx/>
              <a:buSzPct val="120000"/>
              <a:buFont typeface="System Font Regular"/>
              <a:buNone/>
              <a:tabLst/>
              <a:defRPr sz="2000" b="0" i="0" kern="1200">
                <a:solidFill>
                  <a:schemeClr val="tx1">
                    <a:tint val="75000"/>
                  </a:schemeClr>
                </a:solidFill>
                <a:latin typeface="Oracle Sans Light" panose="020B0403020204020204" pitchFamily="34" charset="0"/>
                <a:ea typeface="+mn-ea"/>
                <a:cs typeface="Oracle Sans Light" panose="020B0403020204020204" pitchFamily="34" charset="0"/>
              </a:defRPr>
            </a:lvl3pPr>
            <a:lvl4pPr marL="1371600" marR="0" indent="0" algn="l" defTabSz="914400" rtl="0" eaLnBrk="1" fontAlgn="auto" latinLnBrk="0" hangingPunct="1">
              <a:lnSpc>
                <a:spcPct val="95000"/>
              </a:lnSpc>
              <a:spcBef>
                <a:spcPts val="400"/>
              </a:spcBef>
              <a:spcAft>
                <a:spcPts val="0"/>
              </a:spcAft>
              <a:buClrTx/>
              <a:buSzPct val="100000"/>
              <a:buFont typeface="System Font Regular"/>
              <a:buNone/>
              <a:tabLst/>
              <a:defRPr sz="2000" b="0" i="0" kern="1200">
                <a:solidFill>
                  <a:schemeClr val="tx1">
                    <a:tint val="75000"/>
                  </a:schemeClr>
                </a:solidFill>
                <a:latin typeface="Oracle Sans Light" panose="020B0403020204020204" pitchFamily="34" charset="0"/>
                <a:ea typeface="+mn-ea"/>
                <a:cs typeface="Oracle Sans Light" panose="020B0403020204020204" pitchFamily="34" charset="0"/>
              </a:defRPr>
            </a:lvl4pPr>
            <a:lvl5pPr marL="1828800" marR="0" indent="0" algn="l" defTabSz="914400" rtl="0" eaLnBrk="1" fontAlgn="auto" latinLnBrk="0" hangingPunct="1">
              <a:lnSpc>
                <a:spcPct val="95000"/>
              </a:lnSpc>
              <a:spcBef>
                <a:spcPts val="400"/>
              </a:spcBef>
              <a:spcAft>
                <a:spcPts val="0"/>
              </a:spcAft>
              <a:buClrTx/>
              <a:buSzTx/>
              <a:buFont typeface="System Font Regular"/>
              <a:buNone/>
              <a:tabLst/>
              <a:defRPr sz="2000" b="0" i="0" kern="1200">
                <a:solidFill>
                  <a:schemeClr val="tx1">
                    <a:tint val="75000"/>
                  </a:schemeClr>
                </a:solidFill>
                <a:latin typeface="Oracle Sans Light" panose="020B0403020204020204" pitchFamily="34" charset="0"/>
                <a:ea typeface="+mn-ea"/>
                <a:cs typeface="Oracle Sans Light" panose="020B0403020204020204" pitchFamily="34" charset="0"/>
              </a:defRPr>
            </a:lvl5pPr>
            <a:lvl6pPr marL="2286000" indent="0" algn="l" defTabSz="914400" rtl="0" eaLnBrk="1" latinLnBrk="0" hangingPunct="1">
              <a:lnSpc>
                <a:spcPct val="95000"/>
              </a:lnSpc>
              <a:spcBef>
                <a:spcPts val="400"/>
              </a:spcBef>
              <a:spcAft>
                <a:spcPts val="0"/>
              </a:spcAft>
              <a:buSzPct val="120000"/>
              <a:buFont typeface="System Font Regular"/>
              <a:buNone/>
              <a:defRPr sz="1600" b="0" i="0" kern="1200">
                <a:solidFill>
                  <a:schemeClr val="tx1">
                    <a:tint val="75000"/>
                  </a:schemeClr>
                </a:solidFill>
                <a:latin typeface="Oracle Sans Light" panose="020B0403020204020204" pitchFamily="34" charset="0"/>
                <a:ea typeface="+mn-ea"/>
                <a:cs typeface="Oracle Sans Light" panose="020B0403020204020204" pitchFamily="34" charset="0"/>
              </a:defRPr>
            </a:lvl6pPr>
            <a:lvl7pPr marL="2743200" indent="0" algn="l" defTabSz="914400" rtl="0" eaLnBrk="1" latinLnBrk="0" hangingPunct="1">
              <a:lnSpc>
                <a:spcPct val="95000"/>
              </a:lnSpc>
              <a:spcBef>
                <a:spcPts val="400"/>
              </a:spcBef>
              <a:spcAft>
                <a:spcPts val="0"/>
              </a:spcAft>
              <a:buFont typeface="System Font Regular"/>
              <a:buNone/>
              <a:defRPr sz="1600" b="0" i="0" kern="1200">
                <a:solidFill>
                  <a:schemeClr val="tx1">
                    <a:tint val="75000"/>
                  </a:schemeClr>
                </a:solidFill>
                <a:latin typeface="Oracle Sans Light" panose="020B0403020204020204" pitchFamily="34" charset="0"/>
                <a:ea typeface="+mn-ea"/>
                <a:cs typeface="Oracle Sans Light" panose="020B0403020204020204" pitchFamily="34" charset="0"/>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sz="2000" dirty="0"/>
              <a:t>Questions</a:t>
            </a:r>
          </a:p>
        </p:txBody>
      </p:sp>
    </p:spTree>
    <p:extLst>
      <p:ext uri="{BB962C8B-B14F-4D97-AF65-F5344CB8AC3E}">
        <p14:creationId xmlns:p14="http://schemas.microsoft.com/office/powerpoint/2010/main" val="14606212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F22C48-6AD6-FD48-902C-728E8BC9A2C3}"/>
              </a:ext>
            </a:extLst>
          </p:cNvPr>
          <p:cNvSpPr>
            <a:spLocks noGrp="1"/>
          </p:cNvSpPr>
          <p:nvPr>
            <p:ph type="title"/>
          </p:nvPr>
        </p:nvSpPr>
        <p:spPr/>
        <p:txBody>
          <a:bodyPr/>
          <a:lstStyle/>
          <a:p>
            <a:r>
              <a:rPr lang="en-US" dirty="0"/>
              <a:t>Performance Tips</a:t>
            </a:r>
          </a:p>
        </p:txBody>
      </p:sp>
      <p:sp>
        <p:nvSpPr>
          <p:cNvPr id="6" name="Content Placeholder 5">
            <a:extLst>
              <a:ext uri="{FF2B5EF4-FFF2-40B4-BE49-F238E27FC236}">
                <a16:creationId xmlns:a16="http://schemas.microsoft.com/office/drawing/2014/main" id="{99AF8B63-0831-1944-86AC-43A7EA6F69F8}"/>
              </a:ext>
            </a:extLst>
          </p:cNvPr>
          <p:cNvSpPr>
            <a:spLocks noGrp="1"/>
          </p:cNvSpPr>
          <p:nvPr>
            <p:ph idx="1"/>
          </p:nvPr>
        </p:nvSpPr>
        <p:spPr>
          <a:xfrm>
            <a:off x="766870" y="1830033"/>
            <a:ext cx="10671047" cy="4277080"/>
          </a:xfrm>
        </p:spPr>
        <p:txBody>
          <a:bodyPr/>
          <a:lstStyle/>
          <a:p>
            <a:pPr marL="285750" indent="-285750">
              <a:buFont typeface="Arial" panose="020B0604020202020204" pitchFamily="34" charset="0"/>
              <a:buChar char="•"/>
            </a:pPr>
            <a:r>
              <a:rPr lang="en-US" dirty="0"/>
              <a:t>Reuse </a:t>
            </a:r>
            <a:r>
              <a:rPr lang="en-US" dirty="0">
                <a:latin typeface="Menlo" panose="020B0609030804020204" pitchFamily="49" charset="0"/>
                <a:ea typeface="Menlo" panose="020B0609030804020204" pitchFamily="49" charset="0"/>
                <a:cs typeface="Menlo" panose="020B0609030804020204" pitchFamily="49" charset="0"/>
              </a:rPr>
              <a:t>OracleJsonFactory</a:t>
            </a:r>
            <a:r>
              <a:rPr lang="en-US" dirty="0"/>
              <a:t> instances across requests.  Thread local instances are best, a global instance is OK.</a:t>
            </a:r>
          </a:p>
          <a:p>
            <a:pPr marL="285750" indent="-285750">
              <a:buFont typeface="Arial" panose="020B0604020202020204" pitchFamily="34" charset="0"/>
              <a:buChar char="•"/>
            </a:pPr>
            <a:r>
              <a:rPr lang="en-US" dirty="0"/>
              <a:t>Don't convert to and from </a:t>
            </a:r>
            <a:r>
              <a:rPr lang="en-US" b="1" dirty="0"/>
              <a:t>JSON text </a:t>
            </a:r>
            <a:r>
              <a:rPr lang="en-US" dirty="0"/>
              <a:t>if you don't have to.  </a:t>
            </a:r>
          </a:p>
          <a:p>
            <a:pPr marL="285750" indent="-285750">
              <a:buFont typeface="Arial" panose="020B0604020202020204" pitchFamily="34" charset="0"/>
              <a:buChar char="•"/>
            </a:pPr>
            <a:r>
              <a:rPr lang="en-US" dirty="0"/>
              <a:t>When binding JSON (e.g. </a:t>
            </a:r>
            <a:r>
              <a:rPr lang="en-US" dirty="0">
                <a:latin typeface="Menlo" panose="020B0609030804020204" pitchFamily="49" charset="0"/>
                <a:ea typeface="Menlo" panose="020B0609030804020204" pitchFamily="49" charset="0"/>
                <a:cs typeface="Menlo" panose="020B0609030804020204" pitchFamily="49" charset="0"/>
              </a:rPr>
              <a:t>setObject()</a:t>
            </a:r>
            <a:r>
              <a:rPr lang="en-US" dirty="0"/>
              <a:t>) specify </a:t>
            </a:r>
            <a:r>
              <a:rPr lang="en-US" b="1" dirty="0">
                <a:latin typeface="Menlo" panose="020B0609030804020204" pitchFamily="49" charset="0"/>
                <a:ea typeface="Menlo" panose="020B0609030804020204" pitchFamily="49" charset="0"/>
                <a:cs typeface="Menlo" panose="020B0609030804020204" pitchFamily="49" charset="0"/>
              </a:rPr>
              <a:t>OracleTypes.JSON</a:t>
            </a:r>
            <a:r>
              <a:rPr lang="en-US" b="1" dirty="0"/>
              <a:t> </a:t>
            </a:r>
            <a:r>
              <a:rPr lang="en-US" dirty="0"/>
              <a:t>as the third argument.  If the driver does not know that the binding is JSON, it will let the server do the OSON encoding in some cases.  </a:t>
            </a:r>
          </a:p>
          <a:p>
            <a:pPr marL="285750" indent="-285750">
              <a:buFont typeface="Arial" panose="020B0604020202020204" pitchFamily="34" charset="0"/>
              <a:buChar char="•"/>
            </a:pPr>
            <a:r>
              <a:rPr lang="en-US" dirty="0"/>
              <a:t>Use </a:t>
            </a:r>
            <a:r>
              <a:rPr lang="en-US" b="1" dirty="0"/>
              <a:t>universal connection pooling</a:t>
            </a:r>
            <a:r>
              <a:rPr lang="en-US" dirty="0"/>
              <a:t> (UCP)</a:t>
            </a:r>
          </a:p>
          <a:p>
            <a:pPr marL="651510" lvl="1" indent="-285750"/>
            <a:r>
              <a:rPr lang="en-US" dirty="0"/>
              <a:t>Creating new connections is expensive</a:t>
            </a:r>
          </a:p>
          <a:p>
            <a:pPr marL="651510" lvl="1" indent="-285750"/>
            <a:r>
              <a:rPr lang="en-US" dirty="0"/>
              <a:t>Threads can share a connection at the same time, but it is not efficient to do so</a:t>
            </a:r>
          </a:p>
          <a:p>
            <a:pPr lvl="2" indent="0">
              <a:buNone/>
            </a:pPr>
            <a:r>
              <a:rPr lang="en-US" sz="1200" dirty="0">
                <a:hlinkClick r:id="rId3"/>
              </a:rPr>
              <a:t>https://docs.oracle.com/en/database/oracle/oracle-database/20/jjucp/optimizing-ucp-behavior.html#GUID-FFCAB66D-45B3-4D7B-991B-40F1480630FD</a:t>
            </a:r>
            <a:endParaRPr lang="en-US" dirty="0"/>
          </a:p>
          <a:p>
            <a:pPr marL="285750" indent="-285750">
              <a:buFont typeface="Arial" panose="020B0604020202020204" pitchFamily="34" charset="0"/>
              <a:buChar char="•"/>
            </a:pPr>
            <a:r>
              <a:rPr lang="en-US" dirty="0"/>
              <a:t>Turn on </a:t>
            </a:r>
            <a:r>
              <a:rPr lang="en-US" b="1" dirty="0"/>
              <a:t>statement caching </a:t>
            </a:r>
            <a:r>
              <a:rPr lang="en-US" dirty="0"/>
              <a:t>and use bind variables </a:t>
            </a:r>
            <a:br>
              <a:rPr lang="en-US" dirty="0"/>
            </a:br>
            <a:r>
              <a:rPr lang="en-US" sz="1400" dirty="0">
                <a:hlinkClick r:id="rId4"/>
              </a:rPr>
              <a:t>https://docs.oracle.com/en/database/oracle/oracle-database/20/jjucp/caching-sql-statements.html#GUID-D3E63627-6FA4-455B-AC0F-C6CF538AA3D4</a:t>
            </a:r>
            <a:endParaRPr lang="en-US" sz="1400" dirty="0"/>
          </a:p>
          <a:p>
            <a:pPr marL="651510" lvl="1" indent="-285750"/>
            <a:endParaRPr lang="en-US" dirty="0"/>
          </a:p>
          <a:p>
            <a:pPr marL="285750" indent="-285750"/>
            <a:endParaRPr lang="en-US" dirty="0"/>
          </a:p>
          <a:p>
            <a:pPr marL="285750" indent="-285750">
              <a:buFont typeface="Arial" panose="020B0604020202020204" pitchFamily="34" charset="0"/>
              <a:buChar char="•"/>
            </a:pPr>
            <a:endParaRPr lang="en-US" dirty="0"/>
          </a:p>
        </p:txBody>
      </p:sp>
      <p:sp>
        <p:nvSpPr>
          <p:cNvPr id="5" name="Slide Number Placeholder 4">
            <a:extLst>
              <a:ext uri="{FF2B5EF4-FFF2-40B4-BE49-F238E27FC236}">
                <a16:creationId xmlns:a16="http://schemas.microsoft.com/office/drawing/2014/main" id="{93840646-4D67-C14D-B080-9A90A52934D0}"/>
              </a:ext>
            </a:extLst>
          </p:cNvPr>
          <p:cNvSpPr>
            <a:spLocks noGrp="1"/>
          </p:cNvSpPr>
          <p:nvPr>
            <p:ph type="sldNum" sz="quarter" idx="12"/>
          </p:nvPr>
        </p:nvSpPr>
        <p:spPr/>
        <p:txBody>
          <a:bodyPr/>
          <a:lstStyle/>
          <a:p>
            <a:fld id="{D440507A-669E-A943-A4A7-E531D638091A}" type="slidenum">
              <a:rPr lang="en-US" smtClean="0">
                <a:solidFill>
                  <a:srgbClr val="4E3629">
                    <a:tint val="75000"/>
                  </a:srgbClr>
                </a:solidFill>
              </a:rPr>
              <a:pPr/>
              <a:t>35</a:t>
            </a:fld>
            <a:endParaRPr lang="en-US" dirty="0">
              <a:solidFill>
                <a:srgbClr val="4E3629">
                  <a:tint val="75000"/>
                </a:srgbClr>
              </a:solidFill>
            </a:endParaRPr>
          </a:p>
        </p:txBody>
      </p:sp>
      <p:sp>
        <p:nvSpPr>
          <p:cNvPr id="7" name="Footer Placeholder 13">
            <a:extLst>
              <a:ext uri="{FF2B5EF4-FFF2-40B4-BE49-F238E27FC236}">
                <a16:creationId xmlns:a16="http://schemas.microsoft.com/office/drawing/2014/main" id="{D37AE4F9-7818-3247-A0D6-8142E1AEA4E2}"/>
              </a:ext>
            </a:extLst>
          </p:cNvPr>
          <p:cNvSpPr>
            <a:spLocks noGrp="1"/>
          </p:cNvSpPr>
          <p:nvPr>
            <p:ph type="ftr" sz="quarter" idx="11"/>
          </p:nvPr>
        </p:nvSpPr>
        <p:spPr>
          <a:xfrm>
            <a:off x="1127759" y="6423978"/>
            <a:ext cx="5745379" cy="365125"/>
          </a:xfrm>
        </p:spPr>
        <p:txBody>
          <a:bodyPr/>
          <a:lstStyle/>
          <a:p>
            <a:r>
              <a:rPr lang="en-US" dirty="0"/>
              <a:t>Copyright © 2020, Oracle and/or its affiliates  </a:t>
            </a:r>
          </a:p>
        </p:txBody>
      </p:sp>
    </p:spTree>
    <p:extLst>
      <p:ext uri="{BB962C8B-B14F-4D97-AF65-F5344CB8AC3E}">
        <p14:creationId xmlns:p14="http://schemas.microsoft.com/office/powerpoint/2010/main" val="485415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855875-CB69-254D-9709-B36ADD662C78}"/>
              </a:ext>
            </a:extLst>
          </p:cNvPr>
          <p:cNvSpPr>
            <a:spLocks noGrp="1"/>
          </p:cNvSpPr>
          <p:nvPr>
            <p:ph type="title"/>
          </p:nvPr>
        </p:nvSpPr>
        <p:spPr/>
        <p:txBody>
          <a:bodyPr/>
          <a:lstStyle/>
          <a:p>
            <a:r>
              <a:rPr lang="en-US" dirty="0"/>
              <a:t>Performance Experiments</a:t>
            </a:r>
          </a:p>
        </p:txBody>
      </p:sp>
      <p:sp>
        <p:nvSpPr>
          <p:cNvPr id="5" name="Slide Number Placeholder 4">
            <a:extLst>
              <a:ext uri="{FF2B5EF4-FFF2-40B4-BE49-F238E27FC236}">
                <a16:creationId xmlns:a16="http://schemas.microsoft.com/office/drawing/2014/main" id="{40DEEF98-0728-6B40-B800-D1B6C48DAE61}"/>
              </a:ext>
            </a:extLst>
          </p:cNvPr>
          <p:cNvSpPr>
            <a:spLocks noGrp="1"/>
          </p:cNvSpPr>
          <p:nvPr>
            <p:ph type="sldNum" sz="quarter" idx="12"/>
          </p:nvPr>
        </p:nvSpPr>
        <p:spPr/>
        <p:txBody>
          <a:bodyPr/>
          <a:lstStyle/>
          <a:p>
            <a:fld id="{D440507A-669E-A943-A4A7-E531D638091A}" type="slidenum">
              <a:rPr lang="en-US" smtClean="0">
                <a:solidFill>
                  <a:srgbClr val="4E3629">
                    <a:tint val="75000"/>
                  </a:srgbClr>
                </a:solidFill>
              </a:rPr>
              <a:pPr/>
              <a:t>36</a:t>
            </a:fld>
            <a:endParaRPr lang="en-US" dirty="0">
              <a:solidFill>
                <a:srgbClr val="4E3629">
                  <a:tint val="75000"/>
                </a:srgbClr>
              </a:solidFill>
            </a:endParaRPr>
          </a:p>
        </p:txBody>
      </p:sp>
      <p:sp>
        <p:nvSpPr>
          <p:cNvPr id="11" name="Content Placeholder 5">
            <a:extLst>
              <a:ext uri="{FF2B5EF4-FFF2-40B4-BE49-F238E27FC236}">
                <a16:creationId xmlns:a16="http://schemas.microsoft.com/office/drawing/2014/main" id="{247A7401-0AB5-8646-B1B6-DB97BE828821}"/>
              </a:ext>
            </a:extLst>
          </p:cNvPr>
          <p:cNvSpPr>
            <a:spLocks noGrp="1"/>
          </p:cNvSpPr>
          <p:nvPr>
            <p:ph idx="1"/>
          </p:nvPr>
        </p:nvSpPr>
        <p:spPr>
          <a:xfrm>
            <a:off x="766870" y="1830033"/>
            <a:ext cx="10671047" cy="4277080"/>
          </a:xfrm>
        </p:spPr>
        <p:txBody>
          <a:bodyPr/>
          <a:lstStyle/>
          <a:p>
            <a:pPr marL="651510" lvl="1" indent="-285750">
              <a:lnSpc>
                <a:spcPct val="150000"/>
              </a:lnSpc>
            </a:pPr>
            <a:r>
              <a:rPr lang="en-US" sz="2000" dirty="0"/>
              <a:t>Oracle's US East (Ashburn) data center </a:t>
            </a:r>
          </a:p>
          <a:p>
            <a:pPr marL="651510" lvl="1" indent="-285750">
              <a:lnSpc>
                <a:spcPct val="150000"/>
              </a:lnSpc>
            </a:pPr>
            <a:r>
              <a:rPr lang="en-US" sz="2000" dirty="0"/>
              <a:t>2 compute nodes VM.Standard2.24 type virtual machine </a:t>
            </a:r>
          </a:p>
          <a:p>
            <a:pPr marL="1017270" lvl="2" indent="-285750">
              <a:lnSpc>
                <a:spcPct val="100000"/>
              </a:lnSpc>
            </a:pPr>
            <a:r>
              <a:rPr lang="en-US" sz="2000" dirty="0"/>
              <a:t>24 OCPU/2.0 GHz Intel® Xeon® Platinum 8167M</a:t>
            </a:r>
          </a:p>
          <a:p>
            <a:pPr marL="1017270" lvl="2" indent="-285750">
              <a:lnSpc>
                <a:spcPct val="100000"/>
              </a:lnSpc>
            </a:pPr>
            <a:r>
              <a:rPr lang="en-US" sz="2000" dirty="0"/>
              <a:t>320 GB of memory</a:t>
            </a:r>
          </a:p>
          <a:p>
            <a:pPr marL="1017270" lvl="2" indent="-285750">
              <a:lnSpc>
                <a:spcPct val="100000"/>
              </a:lnSpc>
            </a:pPr>
            <a:r>
              <a:rPr lang="en-US" sz="2000" dirty="0"/>
              <a:t>1TB encrypted block volume, ext4 </a:t>
            </a:r>
          </a:p>
          <a:p>
            <a:pPr marL="285750" indent="-285750"/>
            <a:endParaRPr lang="en-US" dirty="0"/>
          </a:p>
          <a:p>
            <a:pPr marL="285750" indent="-285750">
              <a:buFont typeface="Arial" panose="020B0604020202020204" pitchFamily="34" charset="0"/>
              <a:buChar char="•"/>
            </a:pPr>
            <a:endParaRPr lang="en-US" dirty="0"/>
          </a:p>
        </p:txBody>
      </p:sp>
      <p:sp>
        <p:nvSpPr>
          <p:cNvPr id="6" name="Footer Placeholder 13">
            <a:extLst>
              <a:ext uri="{FF2B5EF4-FFF2-40B4-BE49-F238E27FC236}">
                <a16:creationId xmlns:a16="http://schemas.microsoft.com/office/drawing/2014/main" id="{1C338283-1683-9944-8642-D6246648356D}"/>
              </a:ext>
            </a:extLst>
          </p:cNvPr>
          <p:cNvSpPr>
            <a:spLocks noGrp="1"/>
          </p:cNvSpPr>
          <p:nvPr>
            <p:ph type="ftr" sz="quarter" idx="11"/>
          </p:nvPr>
        </p:nvSpPr>
        <p:spPr>
          <a:xfrm>
            <a:off x="1127759" y="6423978"/>
            <a:ext cx="5745379" cy="365125"/>
          </a:xfrm>
        </p:spPr>
        <p:txBody>
          <a:bodyPr/>
          <a:lstStyle/>
          <a:p>
            <a:r>
              <a:rPr lang="en-US" dirty="0"/>
              <a:t>Copyright © 2020, Oracle and/or its affiliates  </a:t>
            </a:r>
          </a:p>
        </p:txBody>
      </p:sp>
    </p:spTree>
    <p:extLst>
      <p:ext uri="{BB962C8B-B14F-4D97-AF65-F5344CB8AC3E}">
        <p14:creationId xmlns:p14="http://schemas.microsoft.com/office/powerpoint/2010/main" val="12191654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855875-CB69-254D-9709-B36ADD662C78}"/>
              </a:ext>
            </a:extLst>
          </p:cNvPr>
          <p:cNvSpPr>
            <a:spLocks noGrp="1"/>
          </p:cNvSpPr>
          <p:nvPr>
            <p:ph type="title"/>
          </p:nvPr>
        </p:nvSpPr>
        <p:spPr/>
        <p:txBody>
          <a:bodyPr/>
          <a:lstStyle/>
          <a:p>
            <a:r>
              <a:rPr lang="en-US" dirty="0"/>
              <a:t>JSON Document Sizes (bytes)</a:t>
            </a:r>
          </a:p>
        </p:txBody>
      </p:sp>
      <p:sp>
        <p:nvSpPr>
          <p:cNvPr id="5" name="Slide Number Placeholder 4">
            <a:extLst>
              <a:ext uri="{FF2B5EF4-FFF2-40B4-BE49-F238E27FC236}">
                <a16:creationId xmlns:a16="http://schemas.microsoft.com/office/drawing/2014/main" id="{40DEEF98-0728-6B40-B800-D1B6C48DAE61}"/>
              </a:ext>
            </a:extLst>
          </p:cNvPr>
          <p:cNvSpPr>
            <a:spLocks noGrp="1"/>
          </p:cNvSpPr>
          <p:nvPr>
            <p:ph type="sldNum" sz="quarter" idx="12"/>
          </p:nvPr>
        </p:nvSpPr>
        <p:spPr/>
        <p:txBody>
          <a:bodyPr/>
          <a:lstStyle/>
          <a:p>
            <a:fld id="{D440507A-669E-A943-A4A7-E531D638091A}" type="slidenum">
              <a:rPr lang="en-US" smtClean="0">
                <a:solidFill>
                  <a:srgbClr val="4E3629">
                    <a:tint val="75000"/>
                  </a:srgbClr>
                </a:solidFill>
              </a:rPr>
              <a:pPr/>
              <a:t>37</a:t>
            </a:fld>
            <a:endParaRPr lang="en-US" dirty="0">
              <a:solidFill>
                <a:srgbClr val="4E3629">
                  <a:tint val="75000"/>
                </a:srgbClr>
              </a:solidFill>
            </a:endParaRPr>
          </a:p>
        </p:txBody>
      </p:sp>
      <p:graphicFrame>
        <p:nvGraphicFramePr>
          <p:cNvPr id="8" name="Table 7">
            <a:extLst>
              <a:ext uri="{FF2B5EF4-FFF2-40B4-BE49-F238E27FC236}">
                <a16:creationId xmlns:a16="http://schemas.microsoft.com/office/drawing/2014/main" id="{1DA4A808-52FB-BE43-B587-79824752C3A9}"/>
              </a:ext>
            </a:extLst>
          </p:cNvPr>
          <p:cNvGraphicFramePr>
            <a:graphicFrameLocks noGrp="1"/>
          </p:cNvGraphicFramePr>
          <p:nvPr>
            <p:extLst>
              <p:ext uri="{D42A27DB-BD31-4B8C-83A1-F6EECF244321}">
                <p14:modId xmlns:p14="http://schemas.microsoft.com/office/powerpoint/2010/main" val="2147815922"/>
              </p:ext>
            </p:extLst>
          </p:nvPr>
        </p:nvGraphicFramePr>
        <p:xfrm>
          <a:off x="1646461" y="1801764"/>
          <a:ext cx="8899073" cy="4343400"/>
        </p:xfrm>
        <a:graphic>
          <a:graphicData uri="http://schemas.openxmlformats.org/drawingml/2006/table">
            <a:tbl>
              <a:tblPr firstRow="1" bandRow="1">
                <a:tableStyleId>{C083E6E3-FA7D-4D7B-A595-EF9225AFEA82}</a:tableStyleId>
              </a:tblPr>
              <a:tblGrid>
                <a:gridCol w="2342851">
                  <a:extLst>
                    <a:ext uri="{9D8B030D-6E8A-4147-A177-3AD203B41FA5}">
                      <a16:colId xmlns:a16="http://schemas.microsoft.com/office/drawing/2014/main" val="342471392"/>
                    </a:ext>
                  </a:extLst>
                </a:gridCol>
                <a:gridCol w="1685282">
                  <a:extLst>
                    <a:ext uri="{9D8B030D-6E8A-4147-A177-3AD203B41FA5}">
                      <a16:colId xmlns:a16="http://schemas.microsoft.com/office/drawing/2014/main" val="3732055262"/>
                    </a:ext>
                  </a:extLst>
                </a:gridCol>
                <a:gridCol w="2435470">
                  <a:extLst>
                    <a:ext uri="{9D8B030D-6E8A-4147-A177-3AD203B41FA5}">
                      <a16:colId xmlns:a16="http://schemas.microsoft.com/office/drawing/2014/main" val="3248000853"/>
                    </a:ext>
                  </a:extLst>
                </a:gridCol>
                <a:gridCol w="2435470">
                  <a:extLst>
                    <a:ext uri="{9D8B030D-6E8A-4147-A177-3AD203B41FA5}">
                      <a16:colId xmlns:a16="http://schemas.microsoft.com/office/drawing/2014/main" val="4134952079"/>
                    </a:ext>
                  </a:extLst>
                </a:gridCol>
              </a:tblGrid>
              <a:tr h="440732">
                <a:tc>
                  <a:txBody>
                    <a:bodyPr/>
                    <a:lstStyle/>
                    <a:p>
                      <a:r>
                        <a:rPr lang="en-US" sz="1800" dirty="0"/>
                        <a:t>Document</a:t>
                      </a:r>
                    </a:p>
                  </a:txBody>
                  <a:tcPr>
                    <a:lnL w="12700" cap="flat" cmpd="sng" algn="ctr">
                      <a:solidFill>
                        <a:schemeClr val="accent3"/>
                      </a:solidFill>
                      <a:prstDash val="solid"/>
                      <a:round/>
                      <a:headEnd type="none" w="med" len="med"/>
                      <a:tailEnd type="none" w="med" len="med"/>
                    </a:lnL>
                  </a:tcPr>
                </a:tc>
                <a:tc>
                  <a:txBody>
                    <a:bodyPr/>
                    <a:lstStyle/>
                    <a:p>
                      <a:pPr algn="r"/>
                      <a:r>
                        <a:rPr lang="en-US" sz="1800" dirty="0"/>
                        <a:t>Text (UTF8)</a:t>
                      </a:r>
                    </a:p>
                  </a:txBody>
                  <a:tcPr/>
                </a:tc>
                <a:tc>
                  <a:txBody>
                    <a:bodyPr/>
                    <a:lstStyle/>
                    <a:p>
                      <a:pPr algn="r"/>
                      <a:r>
                        <a:rPr lang="en-US" sz="1800" dirty="0"/>
                        <a:t>OSON</a:t>
                      </a:r>
                    </a:p>
                  </a:txBody>
                  <a:tcPr/>
                </a:tc>
                <a:tc>
                  <a:txBody>
                    <a:bodyPr/>
                    <a:lstStyle/>
                    <a:p>
                      <a:pPr algn="r"/>
                      <a:r>
                        <a:rPr lang="en-US" sz="1800" dirty="0"/>
                        <a:t>Text vs OSON</a:t>
                      </a:r>
                    </a:p>
                  </a:txBody>
                  <a:tcPr>
                    <a:lnR w="12700" cap="flat" cmpd="sng" algn="ctr">
                      <a:solidFill>
                        <a:schemeClr val="accent3"/>
                      </a:solidFill>
                      <a:prstDash val="solid"/>
                      <a:round/>
                      <a:headEnd type="none" w="med" len="med"/>
                      <a:tailEnd type="none" w="med" len="med"/>
                    </a:lnR>
                  </a:tcPr>
                </a:tc>
                <a:extLst>
                  <a:ext uri="{0D108BD9-81ED-4DB2-BD59-A6C34878D82A}">
                    <a16:rowId xmlns:a16="http://schemas.microsoft.com/office/drawing/2014/main" val="3437481990"/>
                  </a:ext>
                </a:extLst>
              </a:tr>
              <a:tr h="354788">
                <a:tc>
                  <a:txBody>
                    <a:bodyPr/>
                    <a:lstStyle/>
                    <a:p>
                      <a:pPr marL="0" marR="0" algn="l">
                        <a:spcBef>
                          <a:spcPts val="0"/>
                        </a:spcBef>
                        <a:spcAft>
                          <a:spcPts val="0"/>
                        </a:spcAft>
                      </a:pPr>
                      <a:r>
                        <a:rPr lang="en-US" sz="1800" b="0" dirty="0">
                          <a:effectLst/>
                          <a:latin typeface="Oracle Sans" panose="020B0503020204020204" pitchFamily="34" charset="0"/>
                          <a:ea typeface="PMingLiU" panose="02020500000000000000" pitchFamily="18" charset="-120"/>
                          <a:cs typeface="Oracle Sans" panose="020B0503020204020204" pitchFamily="34" charset="0"/>
                        </a:rPr>
                        <a:t>D1</a:t>
                      </a:r>
                      <a:endParaRPr lang="en-US" sz="1800" b="0" dirty="0">
                        <a:effectLst/>
                        <a:latin typeface="Oracle Sans" panose="020B0503020204020204" pitchFamily="34" charset="0"/>
                        <a:ea typeface="Calibri" panose="020F0502020204030204" pitchFamily="34" charset="0"/>
                        <a:cs typeface="Oracle Sans" panose="020B0503020204020204" pitchFamily="34" charset="0"/>
                      </a:endParaRPr>
                    </a:p>
                  </a:txBody>
                  <a:tcPr marL="73025" marR="73025" marT="0" marB="0">
                    <a:lnL w="12700" cap="flat" cmpd="sng" algn="ctr">
                      <a:solidFill>
                        <a:schemeClr val="accent3"/>
                      </a:solidFill>
                      <a:prstDash val="solid"/>
                      <a:round/>
                      <a:headEnd type="none" w="med" len="med"/>
                      <a:tailEnd type="none" w="med" len="med"/>
                    </a:lnL>
                  </a:tcPr>
                </a:tc>
                <a:tc>
                  <a:txBody>
                    <a:bodyPr/>
                    <a:lstStyle/>
                    <a:p>
                      <a:pPr marL="0" marR="0" algn="r">
                        <a:spcBef>
                          <a:spcPts val="0"/>
                        </a:spcBef>
                        <a:spcAft>
                          <a:spcPts val="0"/>
                        </a:spcAft>
                      </a:pPr>
                      <a:r>
                        <a:rPr lang="en-US" sz="1800" dirty="0">
                          <a:effectLst/>
                          <a:latin typeface="Oracle Sans" panose="020B0503020204020204" pitchFamily="34" charset="0"/>
                          <a:ea typeface="PMingLiU" panose="02020500000000000000" pitchFamily="18" charset="-120"/>
                          <a:cs typeface="Oracle Sans" panose="020B0503020204020204" pitchFamily="34" charset="0"/>
                        </a:rPr>
                        <a:t>613</a:t>
                      </a:r>
                      <a:endParaRPr lang="en-US" sz="1800" dirty="0">
                        <a:effectLst/>
                        <a:latin typeface="Oracle Sans" panose="020B0503020204020204" pitchFamily="34" charset="0"/>
                        <a:ea typeface="Calibri" panose="020F0502020204030204" pitchFamily="34" charset="0"/>
                        <a:cs typeface="Oracle Sans" panose="020B0503020204020204" pitchFamily="34" charset="0"/>
                      </a:endParaRPr>
                    </a:p>
                  </a:txBody>
                  <a:tcPr marL="73025" marR="73025" marT="0" marB="0"/>
                </a:tc>
                <a:tc>
                  <a:txBody>
                    <a:bodyPr/>
                    <a:lstStyle/>
                    <a:p>
                      <a:pPr marL="0" marR="0" algn="r">
                        <a:spcBef>
                          <a:spcPts val="0"/>
                        </a:spcBef>
                        <a:spcAft>
                          <a:spcPts val="0"/>
                        </a:spcAft>
                      </a:pPr>
                      <a:r>
                        <a:rPr lang="en-US" sz="1800" dirty="0">
                          <a:effectLst/>
                          <a:latin typeface="Oracle Sans" panose="020B0503020204020204" pitchFamily="34" charset="0"/>
                          <a:ea typeface="PMingLiU" panose="02020500000000000000" pitchFamily="18" charset="-120"/>
                          <a:cs typeface="Oracle Sans" panose="020B0503020204020204" pitchFamily="34" charset="0"/>
                        </a:rPr>
                        <a:t>524</a:t>
                      </a:r>
                      <a:endParaRPr lang="en-US" sz="1800" dirty="0">
                        <a:effectLst/>
                        <a:latin typeface="Oracle Sans" panose="020B0503020204020204" pitchFamily="34" charset="0"/>
                        <a:ea typeface="Calibri" panose="020F0502020204030204" pitchFamily="34" charset="0"/>
                        <a:cs typeface="Oracle Sans" panose="020B0503020204020204" pitchFamily="34" charset="0"/>
                      </a:endParaRPr>
                    </a:p>
                  </a:txBody>
                  <a:tcPr marL="68580" marR="68580" marT="0" marB="0"/>
                </a:tc>
                <a:tc>
                  <a:txBody>
                    <a:bodyPr/>
                    <a:lstStyle/>
                    <a:p>
                      <a:pPr marL="0" marR="0" algn="r">
                        <a:spcBef>
                          <a:spcPts val="0"/>
                        </a:spcBef>
                        <a:spcAft>
                          <a:spcPts val="0"/>
                        </a:spcAft>
                      </a:pPr>
                      <a:r>
                        <a:rPr lang="en-US" sz="1800">
                          <a:effectLst/>
                          <a:latin typeface="Oracle Sans" panose="020B0503020204020204" pitchFamily="34" charset="0"/>
                          <a:ea typeface="PMingLiU" panose="02020500000000000000" pitchFamily="18" charset="-120"/>
                          <a:cs typeface="Oracle Sans" panose="020B0503020204020204" pitchFamily="34" charset="0"/>
                        </a:rPr>
                        <a:t>0.9x</a:t>
                      </a:r>
                      <a:endParaRPr lang="en-US" sz="1800">
                        <a:effectLst/>
                        <a:latin typeface="Oracle Sans" panose="020B0503020204020204" pitchFamily="34" charset="0"/>
                        <a:ea typeface="Calibri" panose="020F0502020204030204" pitchFamily="34" charset="0"/>
                        <a:cs typeface="Oracle Sans" panose="020B0503020204020204" pitchFamily="34" charset="0"/>
                      </a:endParaRPr>
                    </a:p>
                  </a:txBody>
                  <a:tcPr marL="68580" marR="68580" marT="0" marB="0">
                    <a:lnR w="12700" cap="flat" cmpd="sng" algn="ctr">
                      <a:solidFill>
                        <a:schemeClr val="accent3"/>
                      </a:solidFill>
                      <a:prstDash val="solid"/>
                      <a:round/>
                      <a:headEnd type="none" w="med" len="med"/>
                      <a:tailEnd type="none" w="med" len="med"/>
                    </a:lnR>
                  </a:tcPr>
                </a:tc>
                <a:extLst>
                  <a:ext uri="{0D108BD9-81ED-4DB2-BD59-A6C34878D82A}">
                    <a16:rowId xmlns:a16="http://schemas.microsoft.com/office/drawing/2014/main" val="1153599006"/>
                  </a:ext>
                </a:extLst>
              </a:tr>
              <a:tr h="354788">
                <a:tc>
                  <a:txBody>
                    <a:bodyPr/>
                    <a:lstStyle/>
                    <a:p>
                      <a:pPr marL="0" marR="0" algn="l">
                        <a:spcBef>
                          <a:spcPts val="0"/>
                        </a:spcBef>
                        <a:spcAft>
                          <a:spcPts val="0"/>
                        </a:spcAft>
                      </a:pPr>
                      <a:r>
                        <a:rPr lang="en-US" sz="1800" b="0" dirty="0">
                          <a:effectLst/>
                          <a:latin typeface="Oracle Sans" panose="020B0503020204020204" pitchFamily="34" charset="0"/>
                          <a:ea typeface="PMingLiU" panose="02020500000000000000" pitchFamily="18" charset="-120"/>
                          <a:cs typeface="Oracle Sans" panose="020B0503020204020204" pitchFamily="34" charset="0"/>
                        </a:rPr>
                        <a:t>D2</a:t>
                      </a:r>
                      <a:endParaRPr lang="en-US" sz="1800" b="0" dirty="0">
                        <a:effectLst/>
                        <a:latin typeface="Oracle Sans" panose="020B0503020204020204" pitchFamily="34" charset="0"/>
                        <a:ea typeface="Calibri" panose="020F0502020204030204" pitchFamily="34" charset="0"/>
                        <a:cs typeface="Oracle Sans" panose="020B0503020204020204" pitchFamily="34" charset="0"/>
                      </a:endParaRPr>
                    </a:p>
                  </a:txBody>
                  <a:tcPr marL="73025" marR="73025" marT="0" marB="0">
                    <a:lnL w="12700" cap="flat" cmpd="sng" algn="ctr">
                      <a:solidFill>
                        <a:schemeClr val="accent3"/>
                      </a:solidFill>
                      <a:prstDash val="solid"/>
                      <a:round/>
                      <a:headEnd type="none" w="med" len="med"/>
                      <a:tailEnd type="none" w="med" len="med"/>
                    </a:lnL>
                  </a:tcPr>
                </a:tc>
                <a:tc>
                  <a:txBody>
                    <a:bodyPr/>
                    <a:lstStyle/>
                    <a:p>
                      <a:pPr marL="0" marR="0" algn="r">
                        <a:spcBef>
                          <a:spcPts val="0"/>
                        </a:spcBef>
                        <a:spcAft>
                          <a:spcPts val="0"/>
                        </a:spcAft>
                      </a:pPr>
                      <a:r>
                        <a:rPr lang="en-US" sz="1800" dirty="0">
                          <a:effectLst/>
                          <a:latin typeface="Oracle Sans" panose="020B0503020204020204" pitchFamily="34" charset="0"/>
                          <a:ea typeface="PMingLiU" panose="02020500000000000000" pitchFamily="18" charset="-120"/>
                          <a:cs typeface="Oracle Sans" panose="020B0503020204020204" pitchFamily="34" charset="0"/>
                        </a:rPr>
                        <a:t>1.8K</a:t>
                      </a:r>
                      <a:endParaRPr lang="en-US" sz="1800" dirty="0">
                        <a:effectLst/>
                        <a:latin typeface="Oracle Sans" panose="020B0503020204020204" pitchFamily="34" charset="0"/>
                        <a:ea typeface="Calibri" panose="020F0502020204030204" pitchFamily="34" charset="0"/>
                        <a:cs typeface="Oracle Sans" panose="020B0503020204020204" pitchFamily="34" charset="0"/>
                      </a:endParaRPr>
                    </a:p>
                  </a:txBody>
                  <a:tcPr marL="73025" marR="73025" marT="0" marB="0"/>
                </a:tc>
                <a:tc>
                  <a:txBody>
                    <a:bodyPr/>
                    <a:lstStyle/>
                    <a:p>
                      <a:pPr marL="0" marR="0" algn="r">
                        <a:spcBef>
                          <a:spcPts val="0"/>
                        </a:spcBef>
                        <a:spcAft>
                          <a:spcPts val="0"/>
                        </a:spcAft>
                      </a:pPr>
                      <a:r>
                        <a:rPr lang="en-US" sz="1800" dirty="0">
                          <a:effectLst/>
                          <a:latin typeface="Oracle Sans" panose="020B0503020204020204" pitchFamily="34" charset="0"/>
                          <a:ea typeface="PMingLiU" panose="02020500000000000000" pitchFamily="18" charset="-120"/>
                          <a:cs typeface="Oracle Sans" panose="020B0503020204020204" pitchFamily="34" charset="0"/>
                        </a:rPr>
                        <a:t>2.0K</a:t>
                      </a:r>
                      <a:endParaRPr lang="en-US" sz="1800" dirty="0">
                        <a:effectLst/>
                        <a:latin typeface="Oracle Sans" panose="020B0503020204020204" pitchFamily="34" charset="0"/>
                        <a:ea typeface="Calibri" panose="020F0502020204030204" pitchFamily="34" charset="0"/>
                        <a:cs typeface="Oracle Sans" panose="020B0503020204020204" pitchFamily="34" charset="0"/>
                      </a:endParaRPr>
                    </a:p>
                  </a:txBody>
                  <a:tcPr marL="68580" marR="68580" marT="0" marB="0"/>
                </a:tc>
                <a:tc>
                  <a:txBody>
                    <a:bodyPr/>
                    <a:lstStyle/>
                    <a:p>
                      <a:pPr marL="0" marR="0" algn="r">
                        <a:spcBef>
                          <a:spcPts val="0"/>
                        </a:spcBef>
                        <a:spcAft>
                          <a:spcPts val="0"/>
                        </a:spcAft>
                      </a:pPr>
                      <a:r>
                        <a:rPr lang="en-US" sz="1800">
                          <a:effectLst/>
                          <a:latin typeface="Oracle Sans" panose="020B0503020204020204" pitchFamily="34" charset="0"/>
                          <a:ea typeface="PMingLiU" panose="02020500000000000000" pitchFamily="18" charset="-120"/>
                          <a:cs typeface="Oracle Sans" panose="020B0503020204020204" pitchFamily="34" charset="0"/>
                        </a:rPr>
                        <a:t>1.1x</a:t>
                      </a:r>
                      <a:endParaRPr lang="en-US" sz="1800">
                        <a:effectLst/>
                        <a:latin typeface="Oracle Sans" panose="020B0503020204020204" pitchFamily="34" charset="0"/>
                        <a:ea typeface="Calibri" panose="020F0502020204030204" pitchFamily="34" charset="0"/>
                        <a:cs typeface="Oracle Sans" panose="020B0503020204020204" pitchFamily="34" charset="0"/>
                      </a:endParaRPr>
                    </a:p>
                  </a:txBody>
                  <a:tcPr marL="68580" marR="68580" marT="0" marB="0">
                    <a:lnR w="12700" cap="flat" cmpd="sng" algn="ctr">
                      <a:solidFill>
                        <a:schemeClr val="accent3"/>
                      </a:solidFill>
                      <a:prstDash val="solid"/>
                      <a:round/>
                      <a:headEnd type="none" w="med" len="med"/>
                      <a:tailEnd type="none" w="med" len="med"/>
                    </a:lnR>
                  </a:tcPr>
                </a:tc>
                <a:extLst>
                  <a:ext uri="{0D108BD9-81ED-4DB2-BD59-A6C34878D82A}">
                    <a16:rowId xmlns:a16="http://schemas.microsoft.com/office/drawing/2014/main" val="1179852311"/>
                  </a:ext>
                </a:extLst>
              </a:tr>
              <a:tr h="354788">
                <a:tc>
                  <a:txBody>
                    <a:bodyPr/>
                    <a:lstStyle/>
                    <a:p>
                      <a:pPr marL="0" marR="0" algn="l">
                        <a:spcBef>
                          <a:spcPts val="0"/>
                        </a:spcBef>
                        <a:spcAft>
                          <a:spcPts val="0"/>
                        </a:spcAft>
                      </a:pPr>
                      <a:r>
                        <a:rPr lang="en-US" sz="1800" b="0" dirty="0">
                          <a:effectLst/>
                          <a:latin typeface="Oracle Sans" panose="020B0503020204020204" pitchFamily="34" charset="0"/>
                          <a:ea typeface="PMingLiU" panose="02020500000000000000" pitchFamily="18" charset="-120"/>
                          <a:cs typeface="Oracle Sans" panose="020B0503020204020204" pitchFamily="34" charset="0"/>
                        </a:rPr>
                        <a:t>D3</a:t>
                      </a:r>
                      <a:endParaRPr lang="en-US" sz="1800" b="0" dirty="0">
                        <a:effectLst/>
                        <a:latin typeface="Oracle Sans" panose="020B0503020204020204" pitchFamily="34" charset="0"/>
                        <a:ea typeface="Calibri" panose="020F0502020204030204" pitchFamily="34" charset="0"/>
                        <a:cs typeface="Oracle Sans" panose="020B0503020204020204" pitchFamily="34" charset="0"/>
                      </a:endParaRPr>
                    </a:p>
                  </a:txBody>
                  <a:tcPr marL="73025" marR="73025" marT="0" marB="0">
                    <a:lnL w="12700" cap="flat" cmpd="sng" algn="ctr">
                      <a:solidFill>
                        <a:schemeClr val="accent3"/>
                      </a:solidFill>
                      <a:prstDash val="solid"/>
                      <a:round/>
                      <a:headEnd type="none" w="med" len="med"/>
                      <a:tailEnd type="none" w="med" len="med"/>
                    </a:lnL>
                  </a:tcPr>
                </a:tc>
                <a:tc>
                  <a:txBody>
                    <a:bodyPr/>
                    <a:lstStyle/>
                    <a:p>
                      <a:pPr marL="0" marR="0" algn="r">
                        <a:spcBef>
                          <a:spcPts val="0"/>
                        </a:spcBef>
                        <a:spcAft>
                          <a:spcPts val="0"/>
                        </a:spcAft>
                      </a:pPr>
                      <a:r>
                        <a:rPr lang="en-US" sz="1800" dirty="0">
                          <a:effectLst/>
                          <a:latin typeface="Oracle Sans" panose="020B0503020204020204" pitchFamily="34" charset="0"/>
                          <a:ea typeface="PMingLiU" panose="02020500000000000000" pitchFamily="18" charset="-120"/>
                          <a:cs typeface="Oracle Sans" panose="020B0503020204020204" pitchFamily="34" charset="0"/>
                        </a:rPr>
                        <a:t>2.6K</a:t>
                      </a:r>
                      <a:endParaRPr lang="en-US" sz="1800" dirty="0">
                        <a:effectLst/>
                        <a:latin typeface="Oracle Sans" panose="020B0503020204020204" pitchFamily="34" charset="0"/>
                        <a:ea typeface="Calibri" panose="020F0502020204030204" pitchFamily="34" charset="0"/>
                        <a:cs typeface="Oracle Sans" panose="020B0503020204020204" pitchFamily="34" charset="0"/>
                      </a:endParaRPr>
                    </a:p>
                  </a:txBody>
                  <a:tcPr marL="73025" marR="73025" marT="0" marB="0"/>
                </a:tc>
                <a:tc>
                  <a:txBody>
                    <a:bodyPr/>
                    <a:lstStyle/>
                    <a:p>
                      <a:pPr marL="0" marR="0" algn="r">
                        <a:spcBef>
                          <a:spcPts val="0"/>
                        </a:spcBef>
                        <a:spcAft>
                          <a:spcPts val="0"/>
                        </a:spcAft>
                      </a:pPr>
                      <a:r>
                        <a:rPr lang="en-US" sz="1800" dirty="0">
                          <a:effectLst/>
                          <a:latin typeface="Oracle Sans" panose="020B0503020204020204" pitchFamily="34" charset="0"/>
                          <a:ea typeface="PMingLiU" panose="02020500000000000000" pitchFamily="18" charset="-120"/>
                          <a:cs typeface="Oracle Sans" panose="020B0503020204020204" pitchFamily="34" charset="0"/>
                        </a:rPr>
                        <a:t>2.2K</a:t>
                      </a:r>
                      <a:endParaRPr lang="en-US" sz="1800" dirty="0">
                        <a:effectLst/>
                        <a:latin typeface="Oracle Sans" panose="020B0503020204020204" pitchFamily="34" charset="0"/>
                        <a:ea typeface="Calibri" panose="020F0502020204030204" pitchFamily="34" charset="0"/>
                        <a:cs typeface="Oracle Sans" panose="020B0503020204020204" pitchFamily="34" charset="0"/>
                      </a:endParaRPr>
                    </a:p>
                  </a:txBody>
                  <a:tcPr marL="68580" marR="68580" marT="0" marB="0"/>
                </a:tc>
                <a:tc>
                  <a:txBody>
                    <a:bodyPr/>
                    <a:lstStyle/>
                    <a:p>
                      <a:pPr marL="0" marR="0" algn="r">
                        <a:spcBef>
                          <a:spcPts val="0"/>
                        </a:spcBef>
                        <a:spcAft>
                          <a:spcPts val="0"/>
                        </a:spcAft>
                      </a:pPr>
                      <a:r>
                        <a:rPr lang="en-US" sz="1800" dirty="0">
                          <a:effectLst/>
                          <a:latin typeface="Oracle Sans" panose="020B0503020204020204" pitchFamily="34" charset="0"/>
                          <a:ea typeface="PMingLiU" panose="02020500000000000000" pitchFamily="18" charset="-120"/>
                          <a:cs typeface="Oracle Sans" panose="020B0503020204020204" pitchFamily="34" charset="0"/>
                        </a:rPr>
                        <a:t>0.8x</a:t>
                      </a:r>
                      <a:endParaRPr lang="en-US" sz="1800" dirty="0">
                        <a:effectLst/>
                        <a:latin typeface="Oracle Sans" panose="020B0503020204020204" pitchFamily="34" charset="0"/>
                        <a:ea typeface="Calibri" panose="020F0502020204030204" pitchFamily="34" charset="0"/>
                        <a:cs typeface="Oracle Sans" panose="020B0503020204020204" pitchFamily="34" charset="0"/>
                      </a:endParaRPr>
                    </a:p>
                  </a:txBody>
                  <a:tcPr marL="68580" marR="68580" marT="0" marB="0">
                    <a:lnR w="12700" cap="flat" cmpd="sng" algn="ctr">
                      <a:solidFill>
                        <a:schemeClr val="accent3"/>
                      </a:solidFill>
                      <a:prstDash val="solid"/>
                      <a:round/>
                      <a:headEnd type="none" w="med" len="med"/>
                      <a:tailEnd type="none" w="med" len="med"/>
                    </a:lnR>
                  </a:tcPr>
                </a:tc>
                <a:extLst>
                  <a:ext uri="{0D108BD9-81ED-4DB2-BD59-A6C34878D82A}">
                    <a16:rowId xmlns:a16="http://schemas.microsoft.com/office/drawing/2014/main" val="231095023"/>
                  </a:ext>
                </a:extLst>
              </a:tr>
              <a:tr h="354788">
                <a:tc>
                  <a:txBody>
                    <a:bodyPr/>
                    <a:lstStyle/>
                    <a:p>
                      <a:pPr marL="0" marR="0" algn="l">
                        <a:spcBef>
                          <a:spcPts val="0"/>
                        </a:spcBef>
                        <a:spcAft>
                          <a:spcPts val="0"/>
                        </a:spcAft>
                      </a:pPr>
                      <a:r>
                        <a:rPr lang="en-US" sz="1800" b="0" dirty="0">
                          <a:effectLst/>
                          <a:latin typeface="Oracle Sans" panose="020B0503020204020204" pitchFamily="34" charset="0"/>
                          <a:ea typeface="PMingLiU" panose="02020500000000000000" pitchFamily="18" charset="-120"/>
                          <a:cs typeface="Oracle Sans" panose="020B0503020204020204" pitchFamily="34" charset="0"/>
                        </a:rPr>
                        <a:t>D4</a:t>
                      </a:r>
                      <a:endParaRPr lang="en-US" sz="1800" b="0" dirty="0">
                        <a:effectLst/>
                        <a:latin typeface="Oracle Sans" panose="020B0503020204020204" pitchFamily="34" charset="0"/>
                        <a:ea typeface="Calibri" panose="020F0502020204030204" pitchFamily="34" charset="0"/>
                        <a:cs typeface="Oracle Sans" panose="020B0503020204020204" pitchFamily="34" charset="0"/>
                      </a:endParaRPr>
                    </a:p>
                  </a:txBody>
                  <a:tcPr marL="73025" marR="73025" marT="0" marB="0">
                    <a:lnL w="12700" cap="flat" cmpd="sng" algn="ctr">
                      <a:solidFill>
                        <a:schemeClr val="accent3"/>
                      </a:solidFill>
                      <a:prstDash val="solid"/>
                      <a:round/>
                      <a:headEnd type="none" w="med" len="med"/>
                      <a:tailEnd type="none" w="med" len="med"/>
                    </a:lnL>
                  </a:tcPr>
                </a:tc>
                <a:tc>
                  <a:txBody>
                    <a:bodyPr/>
                    <a:lstStyle/>
                    <a:p>
                      <a:pPr marL="0" marR="0" algn="r">
                        <a:spcBef>
                          <a:spcPts val="0"/>
                        </a:spcBef>
                        <a:spcAft>
                          <a:spcPts val="0"/>
                        </a:spcAft>
                      </a:pPr>
                      <a:r>
                        <a:rPr lang="en-US" sz="1800" dirty="0">
                          <a:effectLst/>
                          <a:latin typeface="Oracle Sans" panose="020B0503020204020204" pitchFamily="34" charset="0"/>
                          <a:ea typeface="PMingLiU" panose="02020500000000000000" pitchFamily="18" charset="-120"/>
                          <a:cs typeface="Oracle Sans" panose="020B0503020204020204" pitchFamily="34" charset="0"/>
                        </a:rPr>
                        <a:t>2.9K</a:t>
                      </a:r>
                      <a:endParaRPr lang="en-US" sz="1800" dirty="0">
                        <a:effectLst/>
                        <a:latin typeface="Oracle Sans" panose="020B0503020204020204" pitchFamily="34" charset="0"/>
                        <a:ea typeface="Calibri" panose="020F0502020204030204" pitchFamily="34" charset="0"/>
                        <a:cs typeface="Oracle Sans" panose="020B0503020204020204" pitchFamily="34" charset="0"/>
                      </a:endParaRPr>
                    </a:p>
                  </a:txBody>
                  <a:tcPr marL="73025" marR="73025" marT="0" marB="0"/>
                </a:tc>
                <a:tc>
                  <a:txBody>
                    <a:bodyPr/>
                    <a:lstStyle/>
                    <a:p>
                      <a:pPr marL="0" marR="0" algn="r">
                        <a:spcBef>
                          <a:spcPts val="0"/>
                        </a:spcBef>
                        <a:spcAft>
                          <a:spcPts val="0"/>
                        </a:spcAft>
                      </a:pPr>
                      <a:r>
                        <a:rPr lang="en-US" sz="1800" dirty="0">
                          <a:effectLst/>
                          <a:latin typeface="Oracle Sans" panose="020B0503020204020204" pitchFamily="34" charset="0"/>
                          <a:ea typeface="PMingLiU" panose="02020500000000000000" pitchFamily="18" charset="-120"/>
                          <a:cs typeface="Oracle Sans" panose="020B0503020204020204" pitchFamily="34" charset="0"/>
                        </a:rPr>
                        <a:t>2.5K</a:t>
                      </a:r>
                      <a:endParaRPr lang="en-US" sz="1800" dirty="0">
                        <a:effectLst/>
                        <a:latin typeface="Oracle Sans" panose="020B0503020204020204" pitchFamily="34" charset="0"/>
                        <a:ea typeface="Calibri" panose="020F0502020204030204" pitchFamily="34" charset="0"/>
                        <a:cs typeface="Oracle Sans" panose="020B0503020204020204" pitchFamily="34" charset="0"/>
                      </a:endParaRPr>
                    </a:p>
                  </a:txBody>
                  <a:tcPr marL="68580" marR="68580" marT="0" marB="0"/>
                </a:tc>
                <a:tc>
                  <a:txBody>
                    <a:bodyPr/>
                    <a:lstStyle/>
                    <a:p>
                      <a:pPr marL="0" marR="0" algn="r">
                        <a:spcBef>
                          <a:spcPts val="0"/>
                        </a:spcBef>
                        <a:spcAft>
                          <a:spcPts val="0"/>
                        </a:spcAft>
                      </a:pPr>
                      <a:r>
                        <a:rPr lang="en-US" sz="1800">
                          <a:effectLst/>
                          <a:latin typeface="Oracle Sans" panose="020B0503020204020204" pitchFamily="34" charset="0"/>
                          <a:ea typeface="PMingLiU" panose="02020500000000000000" pitchFamily="18" charset="-120"/>
                          <a:cs typeface="Oracle Sans" panose="020B0503020204020204" pitchFamily="34" charset="0"/>
                        </a:rPr>
                        <a:t>0.8x</a:t>
                      </a:r>
                      <a:endParaRPr lang="en-US" sz="1800">
                        <a:effectLst/>
                        <a:latin typeface="Oracle Sans" panose="020B0503020204020204" pitchFamily="34" charset="0"/>
                        <a:ea typeface="Calibri" panose="020F0502020204030204" pitchFamily="34" charset="0"/>
                        <a:cs typeface="Oracle Sans" panose="020B0503020204020204" pitchFamily="34" charset="0"/>
                      </a:endParaRPr>
                    </a:p>
                  </a:txBody>
                  <a:tcPr marL="68580" marR="68580" marT="0" marB="0">
                    <a:lnR w="12700" cap="flat" cmpd="sng" algn="ctr">
                      <a:solidFill>
                        <a:schemeClr val="accent3"/>
                      </a:solidFill>
                      <a:prstDash val="solid"/>
                      <a:round/>
                      <a:headEnd type="none" w="med" len="med"/>
                      <a:tailEnd type="none" w="med" len="med"/>
                    </a:lnR>
                  </a:tcPr>
                </a:tc>
                <a:extLst>
                  <a:ext uri="{0D108BD9-81ED-4DB2-BD59-A6C34878D82A}">
                    <a16:rowId xmlns:a16="http://schemas.microsoft.com/office/drawing/2014/main" val="2813638661"/>
                  </a:ext>
                </a:extLst>
              </a:tr>
              <a:tr h="354788">
                <a:tc>
                  <a:txBody>
                    <a:bodyPr/>
                    <a:lstStyle/>
                    <a:p>
                      <a:pPr marL="0" marR="0" algn="l">
                        <a:spcBef>
                          <a:spcPts val="0"/>
                        </a:spcBef>
                        <a:spcAft>
                          <a:spcPts val="0"/>
                        </a:spcAft>
                      </a:pPr>
                      <a:r>
                        <a:rPr lang="en-US" sz="1800" b="0" dirty="0">
                          <a:effectLst/>
                          <a:latin typeface="Oracle Sans" panose="020B0503020204020204" pitchFamily="34" charset="0"/>
                          <a:ea typeface="PMingLiU" panose="02020500000000000000" pitchFamily="18" charset="-120"/>
                          <a:cs typeface="Oracle Sans" panose="020B0503020204020204" pitchFamily="34" charset="0"/>
                        </a:rPr>
                        <a:t>D5</a:t>
                      </a:r>
                      <a:endParaRPr lang="en-US" sz="1800" b="0" dirty="0">
                        <a:effectLst/>
                        <a:latin typeface="Oracle Sans" panose="020B0503020204020204" pitchFamily="34" charset="0"/>
                        <a:ea typeface="Calibri" panose="020F0502020204030204" pitchFamily="34" charset="0"/>
                        <a:cs typeface="Oracle Sans" panose="020B0503020204020204" pitchFamily="34" charset="0"/>
                      </a:endParaRPr>
                    </a:p>
                  </a:txBody>
                  <a:tcPr marL="73025" marR="73025" marT="0" marB="0">
                    <a:lnL w="12700" cap="flat" cmpd="sng" algn="ctr">
                      <a:solidFill>
                        <a:schemeClr val="accent3"/>
                      </a:solidFill>
                      <a:prstDash val="solid"/>
                      <a:round/>
                      <a:headEnd type="none" w="med" len="med"/>
                      <a:tailEnd type="none" w="med" len="med"/>
                    </a:lnL>
                  </a:tcPr>
                </a:tc>
                <a:tc>
                  <a:txBody>
                    <a:bodyPr/>
                    <a:lstStyle/>
                    <a:p>
                      <a:pPr marL="0" marR="0" algn="r">
                        <a:spcBef>
                          <a:spcPts val="0"/>
                        </a:spcBef>
                        <a:spcAft>
                          <a:spcPts val="0"/>
                        </a:spcAft>
                      </a:pPr>
                      <a:r>
                        <a:rPr lang="en-US" sz="1800">
                          <a:effectLst/>
                          <a:latin typeface="Oracle Sans" panose="020B0503020204020204" pitchFamily="34" charset="0"/>
                          <a:ea typeface="PMingLiU" panose="02020500000000000000" pitchFamily="18" charset="-120"/>
                          <a:cs typeface="Oracle Sans" panose="020B0503020204020204" pitchFamily="34" charset="0"/>
                        </a:rPr>
                        <a:t>8.8K</a:t>
                      </a:r>
                      <a:endParaRPr lang="en-US" sz="1800">
                        <a:effectLst/>
                        <a:latin typeface="Oracle Sans" panose="020B0503020204020204" pitchFamily="34" charset="0"/>
                        <a:ea typeface="Calibri" panose="020F0502020204030204" pitchFamily="34" charset="0"/>
                        <a:cs typeface="Oracle Sans" panose="020B0503020204020204" pitchFamily="34" charset="0"/>
                      </a:endParaRPr>
                    </a:p>
                  </a:txBody>
                  <a:tcPr marL="73025" marR="73025" marT="0" marB="0"/>
                </a:tc>
                <a:tc>
                  <a:txBody>
                    <a:bodyPr/>
                    <a:lstStyle/>
                    <a:p>
                      <a:pPr marL="0" marR="0" algn="r">
                        <a:spcBef>
                          <a:spcPts val="0"/>
                        </a:spcBef>
                        <a:spcAft>
                          <a:spcPts val="0"/>
                        </a:spcAft>
                      </a:pPr>
                      <a:r>
                        <a:rPr lang="en-US" sz="1800" dirty="0">
                          <a:effectLst/>
                          <a:latin typeface="Oracle Sans" panose="020B0503020204020204" pitchFamily="34" charset="0"/>
                          <a:ea typeface="PMingLiU" panose="02020500000000000000" pitchFamily="18" charset="-120"/>
                          <a:cs typeface="Oracle Sans" panose="020B0503020204020204" pitchFamily="34" charset="0"/>
                        </a:rPr>
                        <a:t>5.6K</a:t>
                      </a:r>
                      <a:endParaRPr lang="en-US" sz="1800" dirty="0">
                        <a:effectLst/>
                        <a:latin typeface="Oracle Sans" panose="020B0503020204020204" pitchFamily="34" charset="0"/>
                        <a:ea typeface="Calibri" panose="020F0502020204030204" pitchFamily="34" charset="0"/>
                        <a:cs typeface="Oracle Sans" panose="020B0503020204020204" pitchFamily="34" charset="0"/>
                      </a:endParaRPr>
                    </a:p>
                  </a:txBody>
                  <a:tcPr marL="68580" marR="68580" marT="0" marB="0"/>
                </a:tc>
                <a:tc>
                  <a:txBody>
                    <a:bodyPr/>
                    <a:lstStyle/>
                    <a:p>
                      <a:pPr marL="0" marR="0" algn="r">
                        <a:spcBef>
                          <a:spcPts val="0"/>
                        </a:spcBef>
                        <a:spcAft>
                          <a:spcPts val="0"/>
                        </a:spcAft>
                      </a:pPr>
                      <a:r>
                        <a:rPr lang="en-US" sz="1800" dirty="0">
                          <a:effectLst/>
                          <a:latin typeface="Oracle Sans" panose="020B0503020204020204" pitchFamily="34" charset="0"/>
                          <a:ea typeface="PMingLiU" panose="02020500000000000000" pitchFamily="18" charset="-120"/>
                          <a:cs typeface="Oracle Sans" panose="020B0503020204020204" pitchFamily="34" charset="0"/>
                        </a:rPr>
                        <a:t>0.6x</a:t>
                      </a:r>
                      <a:endParaRPr lang="en-US" sz="1800" dirty="0">
                        <a:effectLst/>
                        <a:latin typeface="Oracle Sans" panose="020B0503020204020204" pitchFamily="34" charset="0"/>
                        <a:ea typeface="Calibri" panose="020F0502020204030204" pitchFamily="34" charset="0"/>
                        <a:cs typeface="Oracle Sans" panose="020B0503020204020204" pitchFamily="34" charset="0"/>
                      </a:endParaRPr>
                    </a:p>
                  </a:txBody>
                  <a:tcPr marL="68580" marR="68580" marT="0" marB="0">
                    <a:lnR w="12700" cap="flat" cmpd="sng" algn="ctr">
                      <a:solidFill>
                        <a:schemeClr val="accent3"/>
                      </a:solidFill>
                      <a:prstDash val="solid"/>
                      <a:round/>
                      <a:headEnd type="none" w="med" len="med"/>
                      <a:tailEnd type="none" w="med" len="med"/>
                    </a:lnR>
                  </a:tcPr>
                </a:tc>
                <a:extLst>
                  <a:ext uri="{0D108BD9-81ED-4DB2-BD59-A6C34878D82A}">
                    <a16:rowId xmlns:a16="http://schemas.microsoft.com/office/drawing/2014/main" val="3890607910"/>
                  </a:ext>
                </a:extLst>
              </a:tr>
              <a:tr h="354788">
                <a:tc>
                  <a:txBody>
                    <a:bodyPr/>
                    <a:lstStyle/>
                    <a:p>
                      <a:pPr marL="0" marR="0" algn="l">
                        <a:spcBef>
                          <a:spcPts val="0"/>
                        </a:spcBef>
                        <a:spcAft>
                          <a:spcPts val="0"/>
                        </a:spcAft>
                      </a:pPr>
                      <a:r>
                        <a:rPr lang="en-US" sz="1800" b="0" dirty="0">
                          <a:effectLst/>
                          <a:latin typeface="Oracle Sans" panose="020B0503020204020204" pitchFamily="34" charset="0"/>
                          <a:ea typeface="PMingLiU" panose="02020500000000000000" pitchFamily="18" charset="-120"/>
                          <a:cs typeface="Oracle Sans" panose="020B0503020204020204" pitchFamily="34" charset="0"/>
                        </a:rPr>
                        <a:t>D6</a:t>
                      </a:r>
                      <a:endParaRPr lang="en-US" sz="1800" b="0" dirty="0">
                        <a:effectLst/>
                        <a:latin typeface="Oracle Sans" panose="020B0503020204020204" pitchFamily="34" charset="0"/>
                        <a:ea typeface="Calibri" panose="020F0502020204030204" pitchFamily="34" charset="0"/>
                        <a:cs typeface="Oracle Sans" panose="020B0503020204020204" pitchFamily="34" charset="0"/>
                      </a:endParaRPr>
                    </a:p>
                  </a:txBody>
                  <a:tcPr marL="73025" marR="73025" marT="0" marB="0">
                    <a:lnL w="12700" cap="flat" cmpd="sng" algn="ctr">
                      <a:solidFill>
                        <a:schemeClr val="accent3"/>
                      </a:solidFill>
                      <a:prstDash val="solid"/>
                      <a:round/>
                      <a:headEnd type="none" w="med" len="med"/>
                      <a:tailEnd type="none" w="med" len="med"/>
                    </a:lnL>
                  </a:tcPr>
                </a:tc>
                <a:tc>
                  <a:txBody>
                    <a:bodyPr/>
                    <a:lstStyle/>
                    <a:p>
                      <a:pPr marL="0" marR="0" algn="r">
                        <a:spcBef>
                          <a:spcPts val="0"/>
                        </a:spcBef>
                        <a:spcAft>
                          <a:spcPts val="0"/>
                        </a:spcAft>
                      </a:pPr>
                      <a:r>
                        <a:rPr lang="en-US" sz="1800">
                          <a:effectLst/>
                          <a:latin typeface="Oracle Sans" panose="020B0503020204020204" pitchFamily="34" charset="0"/>
                          <a:ea typeface="PMingLiU" panose="02020500000000000000" pitchFamily="18" charset="-120"/>
                          <a:cs typeface="Oracle Sans" panose="020B0503020204020204" pitchFamily="34" charset="0"/>
                        </a:rPr>
                        <a:t>40K</a:t>
                      </a:r>
                      <a:endParaRPr lang="en-US" sz="1800">
                        <a:effectLst/>
                        <a:latin typeface="Oracle Sans" panose="020B0503020204020204" pitchFamily="34" charset="0"/>
                        <a:ea typeface="Calibri" panose="020F0502020204030204" pitchFamily="34" charset="0"/>
                        <a:cs typeface="Oracle Sans" panose="020B0503020204020204" pitchFamily="34" charset="0"/>
                      </a:endParaRPr>
                    </a:p>
                  </a:txBody>
                  <a:tcPr marL="73025" marR="73025" marT="0" marB="0"/>
                </a:tc>
                <a:tc>
                  <a:txBody>
                    <a:bodyPr/>
                    <a:lstStyle/>
                    <a:p>
                      <a:pPr marL="0" marR="0" algn="r">
                        <a:spcBef>
                          <a:spcPts val="0"/>
                        </a:spcBef>
                        <a:spcAft>
                          <a:spcPts val="0"/>
                        </a:spcAft>
                      </a:pPr>
                      <a:r>
                        <a:rPr lang="en-US" sz="1800" dirty="0">
                          <a:effectLst/>
                          <a:latin typeface="Oracle Sans" panose="020B0503020204020204" pitchFamily="34" charset="0"/>
                          <a:ea typeface="PMingLiU" panose="02020500000000000000" pitchFamily="18" charset="-120"/>
                          <a:cs typeface="Oracle Sans" panose="020B0503020204020204" pitchFamily="34" charset="0"/>
                        </a:rPr>
                        <a:t>20K</a:t>
                      </a:r>
                      <a:endParaRPr lang="en-US" sz="1800" dirty="0">
                        <a:effectLst/>
                        <a:latin typeface="Oracle Sans" panose="020B0503020204020204" pitchFamily="34" charset="0"/>
                        <a:ea typeface="Calibri" panose="020F0502020204030204" pitchFamily="34" charset="0"/>
                        <a:cs typeface="Oracle Sans" panose="020B0503020204020204" pitchFamily="34" charset="0"/>
                      </a:endParaRPr>
                    </a:p>
                  </a:txBody>
                  <a:tcPr marL="68580" marR="68580" marT="0" marB="0"/>
                </a:tc>
                <a:tc>
                  <a:txBody>
                    <a:bodyPr/>
                    <a:lstStyle/>
                    <a:p>
                      <a:pPr marL="0" marR="0" algn="r">
                        <a:spcBef>
                          <a:spcPts val="0"/>
                        </a:spcBef>
                        <a:spcAft>
                          <a:spcPts val="0"/>
                        </a:spcAft>
                      </a:pPr>
                      <a:r>
                        <a:rPr lang="en-US" sz="1800" dirty="0">
                          <a:effectLst/>
                          <a:latin typeface="Oracle Sans" panose="020B0503020204020204" pitchFamily="34" charset="0"/>
                          <a:ea typeface="PMingLiU" panose="02020500000000000000" pitchFamily="18" charset="-120"/>
                          <a:cs typeface="Oracle Sans" panose="020B0503020204020204" pitchFamily="34" charset="0"/>
                        </a:rPr>
                        <a:t>0.5x</a:t>
                      </a:r>
                      <a:endParaRPr lang="en-US" sz="1800" dirty="0">
                        <a:effectLst/>
                        <a:latin typeface="Oracle Sans" panose="020B0503020204020204" pitchFamily="34" charset="0"/>
                        <a:ea typeface="Calibri" panose="020F0502020204030204" pitchFamily="34" charset="0"/>
                        <a:cs typeface="Oracle Sans" panose="020B0503020204020204" pitchFamily="34" charset="0"/>
                      </a:endParaRPr>
                    </a:p>
                  </a:txBody>
                  <a:tcPr marL="68580" marR="68580" marT="0" marB="0">
                    <a:lnR w="12700" cap="flat" cmpd="sng" algn="ctr">
                      <a:solidFill>
                        <a:schemeClr val="accent3"/>
                      </a:solidFill>
                      <a:prstDash val="solid"/>
                      <a:round/>
                      <a:headEnd type="none" w="med" len="med"/>
                      <a:tailEnd type="none" w="med" len="med"/>
                    </a:lnR>
                  </a:tcPr>
                </a:tc>
                <a:extLst>
                  <a:ext uri="{0D108BD9-81ED-4DB2-BD59-A6C34878D82A}">
                    <a16:rowId xmlns:a16="http://schemas.microsoft.com/office/drawing/2014/main" val="3897954693"/>
                  </a:ext>
                </a:extLst>
              </a:tr>
              <a:tr h="354788">
                <a:tc>
                  <a:txBody>
                    <a:bodyPr/>
                    <a:lstStyle/>
                    <a:p>
                      <a:pPr marL="0" marR="0" algn="l">
                        <a:spcBef>
                          <a:spcPts val="0"/>
                        </a:spcBef>
                        <a:spcAft>
                          <a:spcPts val="0"/>
                        </a:spcAft>
                      </a:pPr>
                      <a:r>
                        <a:rPr lang="en-US" sz="1800" b="0" dirty="0">
                          <a:effectLst/>
                          <a:latin typeface="Oracle Sans" panose="020B0503020204020204" pitchFamily="34" charset="0"/>
                          <a:ea typeface="PMingLiU" panose="02020500000000000000" pitchFamily="18" charset="-120"/>
                          <a:cs typeface="Oracle Sans" panose="020B0503020204020204" pitchFamily="34" charset="0"/>
                        </a:rPr>
                        <a:t>D7</a:t>
                      </a:r>
                      <a:endParaRPr lang="en-US" sz="1800" b="0" dirty="0">
                        <a:effectLst/>
                        <a:latin typeface="Oracle Sans" panose="020B0503020204020204" pitchFamily="34" charset="0"/>
                        <a:ea typeface="Calibri" panose="020F0502020204030204" pitchFamily="34" charset="0"/>
                        <a:cs typeface="Oracle Sans" panose="020B0503020204020204" pitchFamily="34" charset="0"/>
                      </a:endParaRPr>
                    </a:p>
                  </a:txBody>
                  <a:tcPr marL="73025" marR="73025" marT="0" marB="0">
                    <a:lnL w="12700" cap="flat" cmpd="sng" algn="ctr">
                      <a:solidFill>
                        <a:schemeClr val="accent3"/>
                      </a:solidFill>
                      <a:prstDash val="solid"/>
                      <a:round/>
                      <a:headEnd type="none" w="med" len="med"/>
                      <a:tailEnd type="none" w="med" len="med"/>
                    </a:lnL>
                  </a:tcPr>
                </a:tc>
                <a:tc>
                  <a:txBody>
                    <a:bodyPr/>
                    <a:lstStyle/>
                    <a:p>
                      <a:pPr marL="0" marR="0" algn="r">
                        <a:spcBef>
                          <a:spcPts val="0"/>
                        </a:spcBef>
                        <a:spcAft>
                          <a:spcPts val="0"/>
                        </a:spcAft>
                      </a:pPr>
                      <a:r>
                        <a:rPr lang="en-US" sz="1800" dirty="0">
                          <a:effectLst/>
                          <a:latin typeface="Oracle Sans" panose="020B0503020204020204" pitchFamily="34" charset="0"/>
                          <a:ea typeface="PMingLiU" panose="02020500000000000000" pitchFamily="18" charset="-120"/>
                          <a:cs typeface="Oracle Sans" panose="020B0503020204020204" pitchFamily="34" charset="0"/>
                        </a:rPr>
                        <a:t>77K</a:t>
                      </a:r>
                      <a:endParaRPr lang="en-US" sz="1800" dirty="0">
                        <a:effectLst/>
                        <a:latin typeface="Oracle Sans" panose="020B0503020204020204" pitchFamily="34" charset="0"/>
                        <a:ea typeface="Calibri" panose="020F0502020204030204" pitchFamily="34" charset="0"/>
                        <a:cs typeface="Oracle Sans" panose="020B0503020204020204" pitchFamily="34" charset="0"/>
                      </a:endParaRPr>
                    </a:p>
                  </a:txBody>
                  <a:tcPr marL="73025" marR="73025" marT="0" marB="0"/>
                </a:tc>
                <a:tc>
                  <a:txBody>
                    <a:bodyPr/>
                    <a:lstStyle/>
                    <a:p>
                      <a:pPr marL="0" marR="0" algn="r">
                        <a:spcBef>
                          <a:spcPts val="0"/>
                        </a:spcBef>
                        <a:spcAft>
                          <a:spcPts val="0"/>
                        </a:spcAft>
                      </a:pPr>
                      <a:r>
                        <a:rPr lang="en-US" sz="1800" dirty="0">
                          <a:effectLst/>
                          <a:latin typeface="Oracle Sans" panose="020B0503020204020204" pitchFamily="34" charset="0"/>
                          <a:ea typeface="PMingLiU" panose="02020500000000000000" pitchFamily="18" charset="-120"/>
                          <a:cs typeface="Oracle Sans" panose="020B0503020204020204" pitchFamily="34" charset="0"/>
                        </a:rPr>
                        <a:t>38K</a:t>
                      </a:r>
                      <a:endParaRPr lang="en-US" sz="1800" dirty="0">
                        <a:effectLst/>
                        <a:latin typeface="Oracle Sans" panose="020B0503020204020204" pitchFamily="34" charset="0"/>
                        <a:ea typeface="Calibri" panose="020F0502020204030204" pitchFamily="34" charset="0"/>
                        <a:cs typeface="Oracle Sans" panose="020B0503020204020204" pitchFamily="34" charset="0"/>
                      </a:endParaRPr>
                    </a:p>
                  </a:txBody>
                  <a:tcPr marL="68580" marR="68580" marT="0" marB="0"/>
                </a:tc>
                <a:tc>
                  <a:txBody>
                    <a:bodyPr/>
                    <a:lstStyle/>
                    <a:p>
                      <a:pPr marL="0" marR="0" algn="r">
                        <a:spcBef>
                          <a:spcPts val="0"/>
                        </a:spcBef>
                        <a:spcAft>
                          <a:spcPts val="0"/>
                        </a:spcAft>
                      </a:pPr>
                      <a:r>
                        <a:rPr lang="en-US" sz="1800" dirty="0">
                          <a:effectLst/>
                          <a:latin typeface="Oracle Sans" panose="020B0503020204020204" pitchFamily="34" charset="0"/>
                          <a:ea typeface="PMingLiU" panose="02020500000000000000" pitchFamily="18" charset="-120"/>
                          <a:cs typeface="Oracle Sans" panose="020B0503020204020204" pitchFamily="34" charset="0"/>
                        </a:rPr>
                        <a:t>0.5x</a:t>
                      </a:r>
                      <a:endParaRPr lang="en-US" sz="1800" dirty="0">
                        <a:effectLst/>
                        <a:latin typeface="Oracle Sans" panose="020B0503020204020204" pitchFamily="34" charset="0"/>
                        <a:ea typeface="Calibri" panose="020F0502020204030204" pitchFamily="34" charset="0"/>
                        <a:cs typeface="Oracle Sans" panose="020B0503020204020204" pitchFamily="34" charset="0"/>
                      </a:endParaRPr>
                    </a:p>
                  </a:txBody>
                  <a:tcPr marL="68580" marR="68580" marT="0" marB="0">
                    <a:lnR w="12700" cap="flat" cmpd="sng" algn="ctr">
                      <a:solidFill>
                        <a:schemeClr val="accent3"/>
                      </a:solidFill>
                      <a:prstDash val="solid"/>
                      <a:round/>
                      <a:headEnd type="none" w="med" len="med"/>
                      <a:tailEnd type="none" w="med" len="med"/>
                    </a:lnR>
                  </a:tcPr>
                </a:tc>
                <a:extLst>
                  <a:ext uri="{0D108BD9-81ED-4DB2-BD59-A6C34878D82A}">
                    <a16:rowId xmlns:a16="http://schemas.microsoft.com/office/drawing/2014/main" val="2287846539"/>
                  </a:ext>
                </a:extLst>
              </a:tr>
              <a:tr h="354788">
                <a:tc>
                  <a:txBody>
                    <a:bodyPr/>
                    <a:lstStyle/>
                    <a:p>
                      <a:pPr marL="0" marR="0" algn="l">
                        <a:spcBef>
                          <a:spcPts val="0"/>
                        </a:spcBef>
                        <a:spcAft>
                          <a:spcPts val="0"/>
                        </a:spcAft>
                      </a:pPr>
                      <a:r>
                        <a:rPr lang="en-US" sz="1800" b="0" dirty="0">
                          <a:effectLst/>
                          <a:latin typeface="Oracle Sans" panose="020B0503020204020204" pitchFamily="34" charset="0"/>
                          <a:ea typeface="PMingLiU" panose="02020500000000000000" pitchFamily="18" charset="-120"/>
                          <a:cs typeface="Oracle Sans" panose="020B0503020204020204" pitchFamily="34" charset="0"/>
                        </a:rPr>
                        <a:t>D8</a:t>
                      </a:r>
                      <a:endParaRPr lang="en-US" sz="1800" b="0" dirty="0">
                        <a:effectLst/>
                        <a:latin typeface="Oracle Sans" panose="020B0503020204020204" pitchFamily="34" charset="0"/>
                        <a:ea typeface="Calibri" panose="020F0502020204030204" pitchFamily="34" charset="0"/>
                        <a:cs typeface="Oracle Sans" panose="020B0503020204020204" pitchFamily="34" charset="0"/>
                      </a:endParaRPr>
                    </a:p>
                  </a:txBody>
                  <a:tcPr marL="73025" marR="73025" marT="0" marB="0">
                    <a:lnL w="12700" cap="flat" cmpd="sng" algn="ctr">
                      <a:solidFill>
                        <a:schemeClr val="accent3"/>
                      </a:solidFill>
                      <a:prstDash val="solid"/>
                      <a:round/>
                      <a:headEnd type="none" w="med" len="med"/>
                      <a:tailEnd type="none" w="med" len="med"/>
                    </a:lnL>
                  </a:tcPr>
                </a:tc>
                <a:tc>
                  <a:txBody>
                    <a:bodyPr/>
                    <a:lstStyle/>
                    <a:p>
                      <a:pPr marL="0" marR="0" algn="r">
                        <a:spcBef>
                          <a:spcPts val="0"/>
                        </a:spcBef>
                        <a:spcAft>
                          <a:spcPts val="0"/>
                        </a:spcAft>
                      </a:pPr>
                      <a:r>
                        <a:rPr lang="en-US" sz="1800" dirty="0">
                          <a:effectLst/>
                          <a:latin typeface="Oracle Sans" panose="020B0503020204020204" pitchFamily="34" charset="0"/>
                          <a:ea typeface="PMingLiU" panose="02020500000000000000" pitchFamily="18" charset="-120"/>
                          <a:cs typeface="Oracle Sans" panose="020B0503020204020204" pitchFamily="34" charset="0"/>
                        </a:rPr>
                        <a:t>141K</a:t>
                      </a:r>
                      <a:endParaRPr lang="en-US" sz="1800" dirty="0">
                        <a:effectLst/>
                        <a:latin typeface="Oracle Sans" panose="020B0503020204020204" pitchFamily="34" charset="0"/>
                        <a:ea typeface="Calibri" panose="020F0502020204030204" pitchFamily="34" charset="0"/>
                        <a:cs typeface="Oracle Sans" panose="020B0503020204020204" pitchFamily="34" charset="0"/>
                      </a:endParaRPr>
                    </a:p>
                  </a:txBody>
                  <a:tcPr marL="73025" marR="73025" marT="0" marB="0"/>
                </a:tc>
                <a:tc>
                  <a:txBody>
                    <a:bodyPr/>
                    <a:lstStyle/>
                    <a:p>
                      <a:pPr marL="0" marR="0" algn="r">
                        <a:spcBef>
                          <a:spcPts val="0"/>
                        </a:spcBef>
                        <a:spcAft>
                          <a:spcPts val="0"/>
                        </a:spcAft>
                      </a:pPr>
                      <a:r>
                        <a:rPr lang="en-US" sz="1800" dirty="0">
                          <a:effectLst/>
                          <a:latin typeface="Oracle Sans" panose="020B0503020204020204" pitchFamily="34" charset="0"/>
                          <a:ea typeface="PMingLiU" panose="02020500000000000000" pitchFamily="18" charset="-120"/>
                          <a:cs typeface="Oracle Sans" panose="020B0503020204020204" pitchFamily="34" charset="0"/>
                        </a:rPr>
                        <a:t>104K</a:t>
                      </a:r>
                      <a:endParaRPr lang="en-US" sz="1800" dirty="0">
                        <a:effectLst/>
                        <a:latin typeface="Oracle Sans" panose="020B0503020204020204" pitchFamily="34" charset="0"/>
                        <a:ea typeface="Calibri" panose="020F0502020204030204" pitchFamily="34" charset="0"/>
                        <a:cs typeface="Oracle Sans" panose="020B0503020204020204" pitchFamily="34" charset="0"/>
                      </a:endParaRPr>
                    </a:p>
                  </a:txBody>
                  <a:tcPr marL="68580" marR="68580" marT="0" marB="0"/>
                </a:tc>
                <a:tc>
                  <a:txBody>
                    <a:bodyPr/>
                    <a:lstStyle/>
                    <a:p>
                      <a:pPr marL="0" marR="0" algn="r">
                        <a:spcBef>
                          <a:spcPts val="0"/>
                        </a:spcBef>
                        <a:spcAft>
                          <a:spcPts val="0"/>
                        </a:spcAft>
                      </a:pPr>
                      <a:r>
                        <a:rPr lang="en-US" sz="1800" dirty="0">
                          <a:effectLst/>
                          <a:latin typeface="Oracle Sans" panose="020B0503020204020204" pitchFamily="34" charset="0"/>
                          <a:ea typeface="PMingLiU" panose="02020500000000000000" pitchFamily="18" charset="-120"/>
                          <a:cs typeface="Oracle Sans" panose="020B0503020204020204" pitchFamily="34" charset="0"/>
                        </a:rPr>
                        <a:t>0.7x</a:t>
                      </a:r>
                      <a:endParaRPr lang="en-US" sz="1800" dirty="0">
                        <a:effectLst/>
                        <a:latin typeface="Oracle Sans" panose="020B0503020204020204" pitchFamily="34" charset="0"/>
                        <a:ea typeface="Calibri" panose="020F0502020204030204" pitchFamily="34" charset="0"/>
                        <a:cs typeface="Oracle Sans" panose="020B0503020204020204" pitchFamily="34" charset="0"/>
                      </a:endParaRPr>
                    </a:p>
                  </a:txBody>
                  <a:tcPr marL="68580" marR="68580" marT="0" marB="0">
                    <a:lnR w="12700" cap="flat" cmpd="sng" algn="ctr">
                      <a:solidFill>
                        <a:schemeClr val="accent3"/>
                      </a:solidFill>
                      <a:prstDash val="solid"/>
                      <a:round/>
                      <a:headEnd type="none" w="med" len="med"/>
                      <a:tailEnd type="none" w="med" len="med"/>
                    </a:lnR>
                  </a:tcPr>
                </a:tc>
                <a:extLst>
                  <a:ext uri="{0D108BD9-81ED-4DB2-BD59-A6C34878D82A}">
                    <a16:rowId xmlns:a16="http://schemas.microsoft.com/office/drawing/2014/main" val="2179289849"/>
                  </a:ext>
                </a:extLst>
              </a:tr>
              <a:tr h="354788">
                <a:tc>
                  <a:txBody>
                    <a:bodyPr/>
                    <a:lstStyle/>
                    <a:p>
                      <a:pPr marL="0" marR="0" algn="l">
                        <a:spcBef>
                          <a:spcPts val="0"/>
                        </a:spcBef>
                        <a:spcAft>
                          <a:spcPts val="0"/>
                        </a:spcAft>
                      </a:pPr>
                      <a:r>
                        <a:rPr lang="en-US" sz="1800" b="0" dirty="0">
                          <a:effectLst/>
                          <a:latin typeface="Oracle Sans" panose="020B0503020204020204" pitchFamily="34" charset="0"/>
                          <a:ea typeface="PMingLiU" panose="02020500000000000000" pitchFamily="18" charset="-120"/>
                          <a:cs typeface="Oracle Sans" panose="020B0503020204020204" pitchFamily="34" charset="0"/>
                        </a:rPr>
                        <a:t>D9</a:t>
                      </a:r>
                      <a:endParaRPr lang="en-US" sz="1800" b="0" dirty="0">
                        <a:effectLst/>
                        <a:latin typeface="Oracle Sans" panose="020B0503020204020204" pitchFamily="34" charset="0"/>
                        <a:ea typeface="Calibri" panose="020F0502020204030204" pitchFamily="34" charset="0"/>
                        <a:cs typeface="Oracle Sans" panose="020B0503020204020204" pitchFamily="34" charset="0"/>
                      </a:endParaRPr>
                    </a:p>
                  </a:txBody>
                  <a:tcPr marL="73025" marR="73025" marT="0" marB="0">
                    <a:lnL w="12700" cap="flat" cmpd="sng" algn="ctr">
                      <a:solidFill>
                        <a:schemeClr val="accent3"/>
                      </a:solidFill>
                      <a:prstDash val="solid"/>
                      <a:round/>
                      <a:headEnd type="none" w="med" len="med"/>
                      <a:tailEnd type="none" w="med" len="med"/>
                    </a:lnL>
                  </a:tcPr>
                </a:tc>
                <a:tc>
                  <a:txBody>
                    <a:bodyPr/>
                    <a:lstStyle/>
                    <a:p>
                      <a:pPr marL="0" marR="0" algn="r">
                        <a:spcBef>
                          <a:spcPts val="0"/>
                        </a:spcBef>
                        <a:spcAft>
                          <a:spcPts val="0"/>
                        </a:spcAft>
                      </a:pPr>
                      <a:r>
                        <a:rPr lang="en-US" sz="1800" dirty="0">
                          <a:effectLst/>
                          <a:latin typeface="Oracle Sans" panose="020B0503020204020204" pitchFamily="34" charset="0"/>
                          <a:ea typeface="PMingLiU" panose="02020500000000000000" pitchFamily="18" charset="-120"/>
                          <a:cs typeface="Oracle Sans" panose="020B0503020204020204" pitchFamily="34" charset="0"/>
                        </a:rPr>
                        <a:t>682K</a:t>
                      </a:r>
                      <a:endParaRPr lang="en-US" sz="1800" dirty="0">
                        <a:effectLst/>
                        <a:latin typeface="Oracle Sans" panose="020B0503020204020204" pitchFamily="34" charset="0"/>
                        <a:ea typeface="Calibri" panose="020F0502020204030204" pitchFamily="34" charset="0"/>
                        <a:cs typeface="Oracle Sans" panose="020B0503020204020204" pitchFamily="34" charset="0"/>
                      </a:endParaRPr>
                    </a:p>
                  </a:txBody>
                  <a:tcPr marL="73025" marR="73025" marT="0" marB="0"/>
                </a:tc>
                <a:tc>
                  <a:txBody>
                    <a:bodyPr/>
                    <a:lstStyle/>
                    <a:p>
                      <a:pPr marL="0" marR="0" algn="r">
                        <a:spcBef>
                          <a:spcPts val="0"/>
                        </a:spcBef>
                        <a:spcAft>
                          <a:spcPts val="0"/>
                        </a:spcAft>
                      </a:pPr>
                      <a:r>
                        <a:rPr lang="en-US" sz="1800" dirty="0">
                          <a:effectLst/>
                          <a:latin typeface="Oracle Sans" panose="020B0503020204020204" pitchFamily="34" charset="0"/>
                          <a:ea typeface="PMingLiU" panose="02020500000000000000" pitchFamily="18" charset="-120"/>
                          <a:cs typeface="Oracle Sans" panose="020B0503020204020204" pitchFamily="34" charset="0"/>
                        </a:rPr>
                        <a:t>483K</a:t>
                      </a:r>
                      <a:endParaRPr lang="en-US" sz="1800" dirty="0">
                        <a:effectLst/>
                        <a:latin typeface="Oracle Sans" panose="020B0503020204020204" pitchFamily="34" charset="0"/>
                        <a:ea typeface="Calibri" panose="020F0502020204030204" pitchFamily="34" charset="0"/>
                        <a:cs typeface="Oracle Sans" panose="020B0503020204020204" pitchFamily="34" charset="0"/>
                      </a:endParaRPr>
                    </a:p>
                  </a:txBody>
                  <a:tcPr marL="68580" marR="68580" marT="0" marB="0"/>
                </a:tc>
                <a:tc>
                  <a:txBody>
                    <a:bodyPr/>
                    <a:lstStyle/>
                    <a:p>
                      <a:pPr marL="0" marR="0" algn="r">
                        <a:spcBef>
                          <a:spcPts val="0"/>
                        </a:spcBef>
                        <a:spcAft>
                          <a:spcPts val="0"/>
                        </a:spcAft>
                      </a:pPr>
                      <a:r>
                        <a:rPr lang="en-US" sz="1800" dirty="0">
                          <a:effectLst/>
                          <a:latin typeface="Oracle Sans" panose="020B0503020204020204" pitchFamily="34" charset="0"/>
                          <a:ea typeface="PMingLiU" panose="02020500000000000000" pitchFamily="18" charset="-120"/>
                          <a:cs typeface="Oracle Sans" panose="020B0503020204020204" pitchFamily="34" charset="0"/>
                        </a:rPr>
                        <a:t>0.7x</a:t>
                      </a:r>
                      <a:endParaRPr lang="en-US" sz="1800" dirty="0">
                        <a:effectLst/>
                        <a:latin typeface="Oracle Sans" panose="020B0503020204020204" pitchFamily="34" charset="0"/>
                        <a:ea typeface="Calibri" panose="020F0502020204030204" pitchFamily="34" charset="0"/>
                        <a:cs typeface="Oracle Sans" panose="020B0503020204020204" pitchFamily="34" charset="0"/>
                      </a:endParaRPr>
                    </a:p>
                  </a:txBody>
                  <a:tcPr marL="68580" marR="68580" marT="0" marB="0">
                    <a:lnR w="12700" cap="flat" cmpd="sng" algn="ctr">
                      <a:solidFill>
                        <a:schemeClr val="accent3"/>
                      </a:solidFill>
                      <a:prstDash val="solid"/>
                      <a:round/>
                      <a:headEnd type="none" w="med" len="med"/>
                      <a:tailEnd type="none" w="med" len="med"/>
                    </a:lnR>
                  </a:tcPr>
                </a:tc>
                <a:extLst>
                  <a:ext uri="{0D108BD9-81ED-4DB2-BD59-A6C34878D82A}">
                    <a16:rowId xmlns:a16="http://schemas.microsoft.com/office/drawing/2014/main" val="3333029724"/>
                  </a:ext>
                </a:extLst>
              </a:tr>
              <a:tr h="354788">
                <a:tc>
                  <a:txBody>
                    <a:bodyPr/>
                    <a:lstStyle/>
                    <a:p>
                      <a:pPr marL="0" marR="0" algn="l">
                        <a:spcBef>
                          <a:spcPts val="0"/>
                        </a:spcBef>
                        <a:spcAft>
                          <a:spcPts val="0"/>
                        </a:spcAft>
                      </a:pPr>
                      <a:r>
                        <a:rPr lang="en-US" sz="1800" b="0" dirty="0">
                          <a:effectLst/>
                          <a:latin typeface="Oracle Sans" panose="020B0503020204020204" pitchFamily="34" charset="0"/>
                          <a:ea typeface="PMingLiU" panose="02020500000000000000" pitchFamily="18" charset="-120"/>
                          <a:cs typeface="Oracle Sans" panose="020B0503020204020204" pitchFamily="34" charset="0"/>
                        </a:rPr>
                        <a:t>D10</a:t>
                      </a:r>
                      <a:endParaRPr lang="en-US" sz="1800" b="0" dirty="0">
                        <a:effectLst/>
                        <a:latin typeface="Oracle Sans" panose="020B0503020204020204" pitchFamily="34" charset="0"/>
                        <a:ea typeface="Calibri" panose="020F0502020204030204" pitchFamily="34" charset="0"/>
                        <a:cs typeface="Oracle Sans" panose="020B0503020204020204" pitchFamily="34" charset="0"/>
                      </a:endParaRPr>
                    </a:p>
                  </a:txBody>
                  <a:tcPr marL="73025" marR="73025" marT="0" marB="0">
                    <a:lnL w="12700" cap="flat" cmpd="sng" algn="ctr">
                      <a:solidFill>
                        <a:schemeClr val="accent3"/>
                      </a:solidFill>
                      <a:prstDash val="solid"/>
                      <a:round/>
                      <a:headEnd type="none" w="med" len="med"/>
                      <a:tailEnd type="none" w="med" len="med"/>
                    </a:lnL>
                  </a:tcPr>
                </a:tc>
                <a:tc>
                  <a:txBody>
                    <a:bodyPr/>
                    <a:lstStyle/>
                    <a:p>
                      <a:pPr marL="0" marR="0" algn="r">
                        <a:spcBef>
                          <a:spcPts val="0"/>
                        </a:spcBef>
                        <a:spcAft>
                          <a:spcPts val="0"/>
                        </a:spcAft>
                      </a:pPr>
                      <a:r>
                        <a:rPr lang="en-US" sz="1800">
                          <a:effectLst/>
                          <a:latin typeface="Oracle Sans" panose="020B0503020204020204" pitchFamily="34" charset="0"/>
                          <a:ea typeface="PMingLiU" panose="02020500000000000000" pitchFamily="18" charset="-120"/>
                          <a:cs typeface="Oracle Sans" panose="020B0503020204020204" pitchFamily="34" charset="0"/>
                        </a:rPr>
                        <a:t>3.4M</a:t>
                      </a:r>
                      <a:endParaRPr lang="en-US" sz="1800">
                        <a:effectLst/>
                        <a:latin typeface="Oracle Sans" panose="020B0503020204020204" pitchFamily="34" charset="0"/>
                        <a:ea typeface="Calibri" panose="020F0502020204030204" pitchFamily="34" charset="0"/>
                        <a:cs typeface="Oracle Sans" panose="020B0503020204020204" pitchFamily="34" charset="0"/>
                      </a:endParaRPr>
                    </a:p>
                  </a:txBody>
                  <a:tcPr marL="73025" marR="73025" marT="0" marB="0"/>
                </a:tc>
                <a:tc>
                  <a:txBody>
                    <a:bodyPr/>
                    <a:lstStyle/>
                    <a:p>
                      <a:pPr marL="0" marR="0" algn="r">
                        <a:spcBef>
                          <a:spcPts val="0"/>
                        </a:spcBef>
                        <a:spcAft>
                          <a:spcPts val="0"/>
                        </a:spcAft>
                      </a:pPr>
                      <a:r>
                        <a:rPr lang="en-US" sz="1800" dirty="0">
                          <a:effectLst/>
                          <a:latin typeface="Oracle Sans" panose="020B0503020204020204" pitchFamily="34" charset="0"/>
                          <a:ea typeface="PMingLiU" panose="02020500000000000000" pitchFamily="18" charset="-120"/>
                          <a:cs typeface="Oracle Sans" panose="020B0503020204020204" pitchFamily="34" charset="0"/>
                        </a:rPr>
                        <a:t>2.1M</a:t>
                      </a:r>
                      <a:endParaRPr lang="en-US" sz="1800" dirty="0">
                        <a:effectLst/>
                        <a:latin typeface="Oracle Sans" panose="020B0503020204020204" pitchFamily="34" charset="0"/>
                        <a:ea typeface="Calibri" panose="020F0502020204030204" pitchFamily="34" charset="0"/>
                        <a:cs typeface="Oracle Sans" panose="020B0503020204020204" pitchFamily="34" charset="0"/>
                      </a:endParaRPr>
                    </a:p>
                  </a:txBody>
                  <a:tcPr marL="68580" marR="68580" marT="0" marB="0"/>
                </a:tc>
                <a:tc>
                  <a:txBody>
                    <a:bodyPr/>
                    <a:lstStyle/>
                    <a:p>
                      <a:pPr marL="0" marR="0" algn="r">
                        <a:spcBef>
                          <a:spcPts val="0"/>
                        </a:spcBef>
                        <a:spcAft>
                          <a:spcPts val="0"/>
                        </a:spcAft>
                      </a:pPr>
                      <a:r>
                        <a:rPr lang="en-US" sz="1800" dirty="0">
                          <a:effectLst/>
                          <a:latin typeface="Oracle Sans" panose="020B0503020204020204" pitchFamily="34" charset="0"/>
                          <a:ea typeface="PMingLiU" panose="02020500000000000000" pitchFamily="18" charset="-120"/>
                          <a:cs typeface="Oracle Sans" panose="020B0503020204020204" pitchFamily="34" charset="0"/>
                        </a:rPr>
                        <a:t>0.6x</a:t>
                      </a:r>
                      <a:endParaRPr lang="en-US" sz="1800" dirty="0">
                        <a:effectLst/>
                        <a:latin typeface="Oracle Sans" panose="020B0503020204020204" pitchFamily="34" charset="0"/>
                        <a:ea typeface="Calibri" panose="020F0502020204030204" pitchFamily="34" charset="0"/>
                        <a:cs typeface="Oracle Sans" panose="020B0503020204020204" pitchFamily="34" charset="0"/>
                      </a:endParaRPr>
                    </a:p>
                  </a:txBody>
                  <a:tcPr marL="68580" marR="68580" marT="0" marB="0">
                    <a:lnR w="12700" cap="flat" cmpd="sng" algn="ctr">
                      <a:solidFill>
                        <a:schemeClr val="accent3"/>
                      </a:solidFill>
                      <a:prstDash val="solid"/>
                      <a:round/>
                      <a:headEnd type="none" w="med" len="med"/>
                      <a:tailEnd type="none" w="med" len="med"/>
                    </a:lnR>
                  </a:tcPr>
                </a:tc>
                <a:extLst>
                  <a:ext uri="{0D108BD9-81ED-4DB2-BD59-A6C34878D82A}">
                    <a16:rowId xmlns:a16="http://schemas.microsoft.com/office/drawing/2014/main" val="3608898838"/>
                  </a:ext>
                </a:extLst>
              </a:tr>
              <a:tr h="354788">
                <a:tc>
                  <a:txBody>
                    <a:bodyPr/>
                    <a:lstStyle/>
                    <a:p>
                      <a:pPr marL="0" marR="0" algn="l">
                        <a:spcBef>
                          <a:spcPts val="0"/>
                        </a:spcBef>
                        <a:spcAft>
                          <a:spcPts val="0"/>
                        </a:spcAft>
                      </a:pPr>
                      <a:r>
                        <a:rPr lang="en-US" sz="1800" b="0" dirty="0">
                          <a:effectLst/>
                          <a:latin typeface="Oracle Sans" panose="020B0503020204020204" pitchFamily="34" charset="0"/>
                          <a:ea typeface="PMingLiU" panose="02020500000000000000" pitchFamily="18" charset="-120"/>
                          <a:cs typeface="Oracle Sans" panose="020B0503020204020204" pitchFamily="34" charset="0"/>
                        </a:rPr>
                        <a:t>D11</a:t>
                      </a:r>
                      <a:endParaRPr lang="en-US" sz="1800" b="0" dirty="0">
                        <a:effectLst/>
                        <a:latin typeface="Oracle Sans" panose="020B0503020204020204" pitchFamily="34" charset="0"/>
                        <a:ea typeface="Calibri" panose="020F0502020204030204" pitchFamily="34" charset="0"/>
                        <a:cs typeface="Oracle Sans" panose="020B0503020204020204" pitchFamily="34" charset="0"/>
                      </a:endParaRPr>
                    </a:p>
                  </a:txBody>
                  <a:tcPr marL="73025" marR="73025" marT="0" marB="0">
                    <a:lnL w="12700" cap="flat" cmpd="sng" algn="ctr">
                      <a:solidFill>
                        <a:schemeClr val="accent3"/>
                      </a:solidFill>
                      <a:prstDash val="solid"/>
                      <a:round/>
                      <a:headEnd type="none" w="med" len="med"/>
                      <a:tailEnd type="none" w="med" len="med"/>
                    </a:lnL>
                  </a:tcPr>
                </a:tc>
                <a:tc>
                  <a:txBody>
                    <a:bodyPr/>
                    <a:lstStyle/>
                    <a:p>
                      <a:pPr marL="0" marR="0" algn="r">
                        <a:spcBef>
                          <a:spcPts val="0"/>
                        </a:spcBef>
                        <a:spcAft>
                          <a:spcPts val="0"/>
                        </a:spcAft>
                      </a:pPr>
                      <a:r>
                        <a:rPr lang="en-US" sz="1800">
                          <a:effectLst/>
                          <a:latin typeface="Oracle Sans" panose="020B0503020204020204" pitchFamily="34" charset="0"/>
                          <a:ea typeface="PMingLiU" panose="02020500000000000000" pitchFamily="18" charset="-120"/>
                          <a:cs typeface="Oracle Sans" panose="020B0503020204020204" pitchFamily="34" charset="0"/>
                        </a:rPr>
                        <a:t>42M</a:t>
                      </a:r>
                      <a:endParaRPr lang="en-US" sz="1800">
                        <a:effectLst/>
                        <a:latin typeface="Oracle Sans" panose="020B0503020204020204" pitchFamily="34" charset="0"/>
                        <a:ea typeface="Calibri" panose="020F0502020204030204" pitchFamily="34" charset="0"/>
                        <a:cs typeface="Oracle Sans" panose="020B0503020204020204" pitchFamily="34" charset="0"/>
                      </a:endParaRPr>
                    </a:p>
                  </a:txBody>
                  <a:tcPr marL="73025" marR="73025" marT="0" marB="0"/>
                </a:tc>
                <a:tc>
                  <a:txBody>
                    <a:bodyPr/>
                    <a:lstStyle/>
                    <a:p>
                      <a:pPr marL="0" marR="0" algn="r">
                        <a:spcBef>
                          <a:spcPts val="0"/>
                        </a:spcBef>
                        <a:spcAft>
                          <a:spcPts val="0"/>
                        </a:spcAft>
                      </a:pPr>
                      <a:r>
                        <a:rPr lang="en-US" sz="1800" dirty="0">
                          <a:effectLst/>
                          <a:latin typeface="Oracle Sans" panose="020B0503020204020204" pitchFamily="34" charset="0"/>
                          <a:ea typeface="PMingLiU" panose="02020500000000000000" pitchFamily="18" charset="-120"/>
                          <a:cs typeface="Oracle Sans" panose="020B0503020204020204" pitchFamily="34" charset="0"/>
                        </a:rPr>
                        <a:t>14M</a:t>
                      </a:r>
                      <a:endParaRPr lang="en-US" sz="1800" dirty="0">
                        <a:effectLst/>
                        <a:latin typeface="Oracle Sans" panose="020B0503020204020204" pitchFamily="34" charset="0"/>
                        <a:ea typeface="Calibri" panose="020F0502020204030204" pitchFamily="34" charset="0"/>
                        <a:cs typeface="Oracle Sans" panose="020B0503020204020204" pitchFamily="34" charset="0"/>
                      </a:endParaRPr>
                    </a:p>
                  </a:txBody>
                  <a:tcPr marL="68580" marR="68580" marT="0" marB="0"/>
                </a:tc>
                <a:tc>
                  <a:txBody>
                    <a:bodyPr/>
                    <a:lstStyle/>
                    <a:p>
                      <a:pPr marL="0" marR="0" algn="r">
                        <a:spcBef>
                          <a:spcPts val="0"/>
                        </a:spcBef>
                        <a:spcAft>
                          <a:spcPts val="0"/>
                        </a:spcAft>
                      </a:pPr>
                      <a:r>
                        <a:rPr lang="en-US" sz="1800" dirty="0">
                          <a:effectLst/>
                          <a:latin typeface="Oracle Sans" panose="020B0503020204020204" pitchFamily="34" charset="0"/>
                          <a:ea typeface="PMingLiU" panose="02020500000000000000" pitchFamily="18" charset="-120"/>
                          <a:cs typeface="Oracle Sans" panose="020B0503020204020204" pitchFamily="34" charset="0"/>
                        </a:rPr>
                        <a:t>0.3x</a:t>
                      </a:r>
                      <a:endParaRPr lang="en-US" sz="1800" dirty="0">
                        <a:effectLst/>
                        <a:latin typeface="Oracle Sans" panose="020B0503020204020204" pitchFamily="34" charset="0"/>
                        <a:ea typeface="Calibri" panose="020F0502020204030204" pitchFamily="34" charset="0"/>
                        <a:cs typeface="Oracle Sans" panose="020B0503020204020204" pitchFamily="34" charset="0"/>
                      </a:endParaRPr>
                    </a:p>
                  </a:txBody>
                  <a:tcPr marL="68580" marR="68580" marT="0" marB="0">
                    <a:lnR w="12700" cap="flat" cmpd="sng" algn="ctr">
                      <a:solidFill>
                        <a:schemeClr val="accent3"/>
                      </a:solidFill>
                      <a:prstDash val="solid"/>
                      <a:round/>
                      <a:headEnd type="none" w="med" len="med"/>
                      <a:tailEnd type="none" w="med" len="med"/>
                    </a:lnR>
                  </a:tcPr>
                </a:tc>
                <a:extLst>
                  <a:ext uri="{0D108BD9-81ED-4DB2-BD59-A6C34878D82A}">
                    <a16:rowId xmlns:a16="http://schemas.microsoft.com/office/drawing/2014/main" val="1813529998"/>
                  </a:ext>
                </a:extLst>
              </a:tr>
            </a:tbl>
          </a:graphicData>
        </a:graphic>
      </p:graphicFrame>
      <p:sp>
        <p:nvSpPr>
          <p:cNvPr id="6" name="Footer Placeholder 13">
            <a:extLst>
              <a:ext uri="{FF2B5EF4-FFF2-40B4-BE49-F238E27FC236}">
                <a16:creationId xmlns:a16="http://schemas.microsoft.com/office/drawing/2014/main" id="{3B516AE0-B25D-3347-ACE4-C0B7E1B8183B}"/>
              </a:ext>
            </a:extLst>
          </p:cNvPr>
          <p:cNvSpPr>
            <a:spLocks noGrp="1"/>
          </p:cNvSpPr>
          <p:nvPr>
            <p:ph type="ftr" sz="quarter" idx="11"/>
          </p:nvPr>
        </p:nvSpPr>
        <p:spPr>
          <a:xfrm>
            <a:off x="1127759" y="6423978"/>
            <a:ext cx="5745379" cy="365125"/>
          </a:xfrm>
        </p:spPr>
        <p:txBody>
          <a:bodyPr/>
          <a:lstStyle/>
          <a:p>
            <a:r>
              <a:rPr lang="en-US" dirty="0"/>
              <a:t>Copyright © 2020, Oracle and/or its affiliates  </a:t>
            </a:r>
          </a:p>
        </p:txBody>
      </p:sp>
    </p:spTree>
    <p:extLst>
      <p:ext uri="{BB962C8B-B14F-4D97-AF65-F5344CB8AC3E}">
        <p14:creationId xmlns:p14="http://schemas.microsoft.com/office/powerpoint/2010/main" val="32956589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E60FF-296C-A044-8218-1C1AEDD11F21}"/>
              </a:ext>
            </a:extLst>
          </p:cNvPr>
          <p:cNvSpPr>
            <a:spLocks noGrp="1"/>
          </p:cNvSpPr>
          <p:nvPr>
            <p:ph type="title"/>
          </p:nvPr>
        </p:nvSpPr>
        <p:spPr/>
        <p:txBody>
          <a:bodyPr/>
          <a:lstStyle/>
          <a:p>
            <a:r>
              <a:rPr lang="en-US" dirty="0"/>
              <a:t>Document Read with Full Client Access – Throughput Text vs OSON</a:t>
            </a:r>
          </a:p>
        </p:txBody>
      </p:sp>
      <p:sp>
        <p:nvSpPr>
          <p:cNvPr id="5" name="Slide Number Placeholder 4">
            <a:extLst>
              <a:ext uri="{FF2B5EF4-FFF2-40B4-BE49-F238E27FC236}">
                <a16:creationId xmlns:a16="http://schemas.microsoft.com/office/drawing/2014/main" id="{5E948F78-1B7C-DF4E-8D1D-88081DA4359B}"/>
              </a:ext>
            </a:extLst>
          </p:cNvPr>
          <p:cNvSpPr>
            <a:spLocks noGrp="1"/>
          </p:cNvSpPr>
          <p:nvPr>
            <p:ph type="sldNum" sz="quarter" idx="4"/>
          </p:nvPr>
        </p:nvSpPr>
        <p:spPr/>
        <p:txBody>
          <a:bodyPr/>
          <a:lstStyle/>
          <a:p>
            <a:fld id="{D440507A-669E-A943-A4A7-E531D638091A}" type="slidenum">
              <a:rPr lang="en-US" smtClean="0">
                <a:solidFill>
                  <a:srgbClr val="4E3629">
                    <a:tint val="75000"/>
                  </a:srgbClr>
                </a:solidFill>
              </a:rPr>
              <a:pPr/>
              <a:t>38</a:t>
            </a:fld>
            <a:endParaRPr lang="en-US" dirty="0">
              <a:solidFill>
                <a:srgbClr val="4E3629">
                  <a:tint val="75000"/>
                </a:srgbClr>
              </a:solidFill>
            </a:endParaRPr>
          </a:p>
        </p:txBody>
      </p:sp>
      <p:graphicFrame>
        <p:nvGraphicFramePr>
          <p:cNvPr id="7" name="Chart 6">
            <a:extLst>
              <a:ext uri="{FF2B5EF4-FFF2-40B4-BE49-F238E27FC236}">
                <a16:creationId xmlns:a16="http://schemas.microsoft.com/office/drawing/2014/main" id="{AEBCFEA9-48B0-DD49-AB73-61891C3C3171}"/>
              </a:ext>
            </a:extLst>
          </p:cNvPr>
          <p:cNvGraphicFramePr>
            <a:graphicFrameLocks noChangeAspect="1"/>
          </p:cNvGraphicFramePr>
          <p:nvPr>
            <p:extLst>
              <p:ext uri="{D42A27DB-BD31-4B8C-83A1-F6EECF244321}">
                <p14:modId xmlns:p14="http://schemas.microsoft.com/office/powerpoint/2010/main" val="287126946"/>
              </p:ext>
            </p:extLst>
          </p:nvPr>
        </p:nvGraphicFramePr>
        <p:xfrm>
          <a:off x="1127759" y="2226275"/>
          <a:ext cx="9546102" cy="3041991"/>
        </p:xfrm>
        <a:graphic>
          <a:graphicData uri="http://schemas.openxmlformats.org/drawingml/2006/chart">
            <c:chart xmlns:c="http://schemas.openxmlformats.org/drawingml/2006/chart" xmlns:r="http://schemas.openxmlformats.org/officeDocument/2006/relationships" r:id="rId2"/>
          </a:graphicData>
        </a:graphic>
      </p:graphicFrame>
      <p:sp>
        <p:nvSpPr>
          <p:cNvPr id="8" name="TextBox 7">
            <a:extLst>
              <a:ext uri="{FF2B5EF4-FFF2-40B4-BE49-F238E27FC236}">
                <a16:creationId xmlns:a16="http://schemas.microsoft.com/office/drawing/2014/main" id="{48BBDFA1-93DA-9B4A-9340-902605B68249}"/>
              </a:ext>
            </a:extLst>
          </p:cNvPr>
          <p:cNvSpPr txBox="1"/>
          <p:nvPr/>
        </p:nvSpPr>
        <p:spPr>
          <a:xfrm>
            <a:off x="1699545" y="5476631"/>
            <a:ext cx="8974316" cy="369332"/>
          </a:xfrm>
          <a:prstGeom prst="rect">
            <a:avLst/>
          </a:prstGeom>
          <a:noFill/>
        </p:spPr>
        <p:txBody>
          <a:bodyPr wrap="none" rtlCol="0">
            <a:spAutoFit/>
          </a:bodyPr>
          <a:lstStyle/>
          <a:p>
            <a:r>
              <a:rPr lang="en-US" i="1" dirty="0"/>
              <a:t>Reads the document, accesses each value in the document from the Java application.</a:t>
            </a:r>
          </a:p>
        </p:txBody>
      </p:sp>
      <p:sp>
        <p:nvSpPr>
          <p:cNvPr id="13" name="Footer Placeholder 13">
            <a:extLst>
              <a:ext uri="{FF2B5EF4-FFF2-40B4-BE49-F238E27FC236}">
                <a16:creationId xmlns:a16="http://schemas.microsoft.com/office/drawing/2014/main" id="{DCF63289-5C58-9344-8130-BB9D043C8BD4}"/>
              </a:ext>
            </a:extLst>
          </p:cNvPr>
          <p:cNvSpPr txBox="1">
            <a:spLocks/>
          </p:cNvSpPr>
          <p:nvPr/>
        </p:nvSpPr>
        <p:spPr>
          <a:xfrm>
            <a:off x="1127760" y="6424295"/>
            <a:ext cx="5745379" cy="365125"/>
          </a:xfrm>
          <a:prstGeom prst="rect">
            <a:avLst/>
          </a:prstGeom>
        </p:spPr>
        <p:txBody>
          <a:bodyPr vert="horz" lIns="0" tIns="0" rIns="0" bIns="0" rtlCol="0" anchor="ctr"/>
          <a:lstStyle>
            <a:defPPr>
              <a:defRPr lang="en-US"/>
            </a:defPPr>
            <a:lvl1pPr marL="0" algn="l" defTabSz="914400" rtl="0" eaLnBrk="1" latinLnBrk="0" hangingPunct="1">
              <a:defRPr sz="1000" kern="1200">
                <a:solidFill>
                  <a:srgbClr val="8B8580"/>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Copyright © 2020, Oracle and/or its affiliates  </a:t>
            </a:r>
          </a:p>
        </p:txBody>
      </p:sp>
    </p:spTree>
    <p:extLst>
      <p:ext uri="{BB962C8B-B14F-4D97-AF65-F5344CB8AC3E}">
        <p14:creationId xmlns:p14="http://schemas.microsoft.com/office/powerpoint/2010/main" val="3174596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FCB231-C3DD-D942-B23A-C726816478B7}"/>
              </a:ext>
            </a:extLst>
          </p:cNvPr>
          <p:cNvSpPr>
            <a:spLocks noGrp="1"/>
          </p:cNvSpPr>
          <p:nvPr>
            <p:ph type="title"/>
          </p:nvPr>
        </p:nvSpPr>
        <p:spPr/>
        <p:txBody>
          <a:bodyPr/>
          <a:lstStyle/>
          <a:p>
            <a:r>
              <a:rPr lang="en-US" dirty="0"/>
              <a:t>Document Read with Partial Client Access – Throughput Text vs OSON</a:t>
            </a:r>
          </a:p>
        </p:txBody>
      </p:sp>
      <p:sp>
        <p:nvSpPr>
          <p:cNvPr id="5" name="Slide Number Placeholder 4">
            <a:extLst>
              <a:ext uri="{FF2B5EF4-FFF2-40B4-BE49-F238E27FC236}">
                <a16:creationId xmlns:a16="http://schemas.microsoft.com/office/drawing/2014/main" id="{703F20CF-C9A0-734C-A388-BDF1A95DE42A}"/>
              </a:ext>
            </a:extLst>
          </p:cNvPr>
          <p:cNvSpPr>
            <a:spLocks noGrp="1"/>
          </p:cNvSpPr>
          <p:nvPr>
            <p:ph type="sldNum" sz="quarter" idx="12"/>
          </p:nvPr>
        </p:nvSpPr>
        <p:spPr/>
        <p:txBody>
          <a:bodyPr/>
          <a:lstStyle/>
          <a:p>
            <a:fld id="{D440507A-669E-A943-A4A7-E531D638091A}" type="slidenum">
              <a:rPr lang="en-US" smtClean="0">
                <a:solidFill>
                  <a:srgbClr val="4E3629">
                    <a:tint val="75000"/>
                  </a:srgbClr>
                </a:solidFill>
              </a:rPr>
              <a:pPr/>
              <a:t>39</a:t>
            </a:fld>
            <a:endParaRPr lang="en-US" dirty="0">
              <a:solidFill>
                <a:srgbClr val="4E3629">
                  <a:tint val="75000"/>
                </a:srgbClr>
              </a:solidFill>
            </a:endParaRPr>
          </a:p>
        </p:txBody>
      </p:sp>
      <p:graphicFrame>
        <p:nvGraphicFramePr>
          <p:cNvPr id="7" name="Chart 6">
            <a:extLst>
              <a:ext uri="{FF2B5EF4-FFF2-40B4-BE49-F238E27FC236}">
                <a16:creationId xmlns:a16="http://schemas.microsoft.com/office/drawing/2014/main" id="{ED124908-D8D6-0842-A535-B469BB7A2BE3}"/>
              </a:ext>
            </a:extLst>
          </p:cNvPr>
          <p:cNvGraphicFramePr>
            <a:graphicFrameLocks noChangeAspect="1"/>
          </p:cNvGraphicFramePr>
          <p:nvPr>
            <p:extLst>
              <p:ext uri="{D42A27DB-BD31-4B8C-83A1-F6EECF244321}">
                <p14:modId xmlns:p14="http://schemas.microsoft.com/office/powerpoint/2010/main" val="3256522540"/>
              </p:ext>
            </p:extLst>
          </p:nvPr>
        </p:nvGraphicFramePr>
        <p:xfrm>
          <a:off x="768875" y="2242933"/>
          <a:ext cx="10547231" cy="3235779"/>
        </p:xfrm>
        <a:graphic>
          <a:graphicData uri="http://schemas.openxmlformats.org/drawingml/2006/chart">
            <c:chart xmlns:c="http://schemas.openxmlformats.org/drawingml/2006/chart" xmlns:r="http://schemas.openxmlformats.org/officeDocument/2006/relationships" r:id="rId2"/>
          </a:graphicData>
        </a:graphic>
      </p:graphicFrame>
      <p:sp>
        <p:nvSpPr>
          <p:cNvPr id="8" name="TextBox 7">
            <a:extLst>
              <a:ext uri="{FF2B5EF4-FFF2-40B4-BE49-F238E27FC236}">
                <a16:creationId xmlns:a16="http://schemas.microsoft.com/office/drawing/2014/main" id="{20BDA651-BAD9-604E-A65E-AECB2A87E220}"/>
              </a:ext>
            </a:extLst>
          </p:cNvPr>
          <p:cNvSpPr txBox="1"/>
          <p:nvPr/>
        </p:nvSpPr>
        <p:spPr>
          <a:xfrm>
            <a:off x="2681396" y="5495636"/>
            <a:ext cx="6482737" cy="369332"/>
          </a:xfrm>
          <a:prstGeom prst="rect">
            <a:avLst/>
          </a:prstGeom>
          <a:noFill/>
        </p:spPr>
        <p:txBody>
          <a:bodyPr wrap="none" rtlCol="0">
            <a:spAutoFit/>
          </a:bodyPr>
          <a:lstStyle/>
          <a:p>
            <a:r>
              <a:rPr lang="en-US" i="1" dirty="0"/>
              <a:t>Reads the document, accesses a single path in the document.</a:t>
            </a:r>
          </a:p>
        </p:txBody>
      </p:sp>
      <p:sp>
        <p:nvSpPr>
          <p:cNvPr id="9" name="Footer Placeholder 13">
            <a:extLst>
              <a:ext uri="{FF2B5EF4-FFF2-40B4-BE49-F238E27FC236}">
                <a16:creationId xmlns:a16="http://schemas.microsoft.com/office/drawing/2014/main" id="{9CA33580-BE00-4B45-B490-F1BCF3559271}"/>
              </a:ext>
            </a:extLst>
          </p:cNvPr>
          <p:cNvSpPr txBox="1">
            <a:spLocks/>
          </p:cNvSpPr>
          <p:nvPr/>
        </p:nvSpPr>
        <p:spPr>
          <a:xfrm>
            <a:off x="1127760" y="6424295"/>
            <a:ext cx="5745379" cy="365125"/>
          </a:xfrm>
          <a:prstGeom prst="rect">
            <a:avLst/>
          </a:prstGeom>
        </p:spPr>
        <p:txBody>
          <a:bodyPr vert="horz" lIns="0" tIns="0" rIns="0" bIns="0" rtlCol="0" anchor="ctr"/>
          <a:lstStyle>
            <a:defPPr>
              <a:defRPr lang="en-US"/>
            </a:defPPr>
            <a:lvl1pPr marL="0" algn="l" defTabSz="914400" rtl="0" eaLnBrk="1" latinLnBrk="0" hangingPunct="1">
              <a:defRPr sz="1000" kern="1200">
                <a:solidFill>
                  <a:srgbClr val="8B8580"/>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Copyright © 2020, Oracle and/or its affiliates  </a:t>
            </a:r>
          </a:p>
        </p:txBody>
      </p:sp>
    </p:spTree>
    <p:extLst>
      <p:ext uri="{BB962C8B-B14F-4D97-AF65-F5344CB8AC3E}">
        <p14:creationId xmlns:p14="http://schemas.microsoft.com/office/powerpoint/2010/main" val="17231398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a:extLst>
              <a:ext uri="{FF2B5EF4-FFF2-40B4-BE49-F238E27FC236}">
                <a16:creationId xmlns:a16="http://schemas.microsoft.com/office/drawing/2014/main" id="{F3C39A60-B030-0448-90BC-D818A9249802}"/>
              </a:ext>
            </a:extLst>
          </p:cNvPr>
          <p:cNvSpPr/>
          <p:nvPr/>
        </p:nvSpPr>
        <p:spPr>
          <a:xfrm>
            <a:off x="5579355" y="1959850"/>
            <a:ext cx="5745379" cy="3692041"/>
          </a:xfrm>
          <a:prstGeom prst="roundRect">
            <a:avLst>
              <a:gd name="adj" fmla="val 1807"/>
            </a:avLst>
          </a:prstGeom>
          <a:solidFill>
            <a:schemeClr val="tx2">
              <a:lumMod val="10000"/>
              <a:lumOff val="90000"/>
              <a:alpha val="20000"/>
            </a:schemeClr>
          </a:solidFill>
          <a:ln>
            <a:solidFill>
              <a:schemeClr val="tx1">
                <a:lumMod val="25000"/>
                <a:lumOff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D31DA8-BF36-404F-A301-627053E95259}"/>
              </a:ext>
            </a:extLst>
          </p:cNvPr>
          <p:cNvSpPr>
            <a:spLocks noGrp="1"/>
          </p:cNvSpPr>
          <p:nvPr>
            <p:ph type="title"/>
          </p:nvPr>
        </p:nvSpPr>
        <p:spPr/>
        <p:txBody>
          <a:bodyPr/>
          <a:lstStyle/>
          <a:p>
            <a:r>
              <a:rPr lang="en-US" dirty="0"/>
              <a:t>JSON Datatype</a:t>
            </a:r>
          </a:p>
        </p:txBody>
      </p:sp>
      <p:sp>
        <p:nvSpPr>
          <p:cNvPr id="4" name="Slide Number Placeholder 3">
            <a:extLst>
              <a:ext uri="{FF2B5EF4-FFF2-40B4-BE49-F238E27FC236}">
                <a16:creationId xmlns:a16="http://schemas.microsoft.com/office/drawing/2014/main" id="{849A053C-7075-104F-A0E5-A339EDC5B4B9}"/>
              </a:ext>
            </a:extLst>
          </p:cNvPr>
          <p:cNvSpPr>
            <a:spLocks noGrp="1"/>
          </p:cNvSpPr>
          <p:nvPr>
            <p:ph type="sldNum" sz="quarter" idx="12"/>
          </p:nvPr>
        </p:nvSpPr>
        <p:spPr/>
        <p:txBody>
          <a:bodyPr/>
          <a:lstStyle/>
          <a:p>
            <a:fld id="{345D60D9-5372-5F40-9443-0F9AE5BDC3C8}" type="slidenum">
              <a:rPr lang="en-US" smtClean="0"/>
              <a:pPr/>
              <a:t>4</a:t>
            </a:fld>
            <a:endParaRPr lang="en-US" dirty="0"/>
          </a:p>
        </p:txBody>
      </p:sp>
      <p:sp>
        <p:nvSpPr>
          <p:cNvPr id="5" name="Footer Placeholder 4">
            <a:extLst>
              <a:ext uri="{FF2B5EF4-FFF2-40B4-BE49-F238E27FC236}">
                <a16:creationId xmlns:a16="http://schemas.microsoft.com/office/drawing/2014/main" id="{3EFB68AD-D0B9-CC40-B5E0-1FB0C9A6EAC8}"/>
              </a:ext>
            </a:extLst>
          </p:cNvPr>
          <p:cNvSpPr>
            <a:spLocks noGrp="1"/>
          </p:cNvSpPr>
          <p:nvPr>
            <p:ph type="ftr" sz="quarter" idx="11"/>
          </p:nvPr>
        </p:nvSpPr>
        <p:spPr/>
        <p:txBody>
          <a:bodyPr/>
          <a:lstStyle/>
          <a:p>
            <a:r>
              <a:rPr lang="en-US" dirty="0"/>
              <a:t>Copyright © 2020, Oracle and/or its affiliates  </a:t>
            </a:r>
          </a:p>
        </p:txBody>
      </p:sp>
      <p:sp>
        <p:nvSpPr>
          <p:cNvPr id="7" name="Rectangle 6">
            <a:extLst>
              <a:ext uri="{FF2B5EF4-FFF2-40B4-BE49-F238E27FC236}">
                <a16:creationId xmlns:a16="http://schemas.microsoft.com/office/drawing/2014/main" id="{B3F2B288-6346-EC4D-9865-DBA88B8329BE}"/>
              </a:ext>
            </a:extLst>
          </p:cNvPr>
          <p:cNvSpPr/>
          <p:nvPr/>
        </p:nvSpPr>
        <p:spPr>
          <a:xfrm>
            <a:off x="5877233" y="2224206"/>
            <a:ext cx="3764172" cy="338554"/>
          </a:xfrm>
          <a:prstGeom prst="rect">
            <a:avLst/>
          </a:prstGeom>
        </p:spPr>
        <p:txBody>
          <a:bodyPr wrap="none">
            <a:spAutoFit/>
          </a:bodyPr>
          <a:lstStyle/>
          <a:p>
            <a:r>
              <a:rPr lang="en-US" sz="1600" b="1" dirty="0">
                <a:solidFill>
                  <a:srgbClr val="365FA2"/>
                </a:solidFill>
                <a:latin typeface="Menlo" panose="020B0609030804020204" pitchFamily="49" charset="0"/>
                <a:ea typeface="Menlo" panose="020B0609030804020204" pitchFamily="49" charset="0"/>
                <a:cs typeface="Menlo" panose="020B0609030804020204" pitchFamily="49" charset="0"/>
              </a:rPr>
              <a:t>CREATE</a:t>
            </a:r>
            <a:r>
              <a:rPr lang="en-US" sz="1600" dirty="0">
                <a:latin typeface="Menlo" panose="020B0609030804020204" pitchFamily="49" charset="0"/>
                <a:ea typeface="Menlo" panose="020B0609030804020204" pitchFamily="49" charset="0"/>
                <a:cs typeface="Menlo" panose="020B0609030804020204" pitchFamily="49" charset="0"/>
              </a:rPr>
              <a:t> </a:t>
            </a:r>
            <a:r>
              <a:rPr lang="en-US" sz="1600" b="1" dirty="0">
                <a:solidFill>
                  <a:srgbClr val="365FA2"/>
                </a:solidFill>
                <a:latin typeface="Menlo" panose="020B0609030804020204" pitchFamily="49" charset="0"/>
                <a:ea typeface="Menlo" panose="020B0609030804020204" pitchFamily="49" charset="0"/>
                <a:cs typeface="Menlo" panose="020B0609030804020204" pitchFamily="49" charset="0"/>
              </a:rPr>
              <a:t>TABLE</a:t>
            </a:r>
            <a:r>
              <a:rPr lang="en-US" sz="1600" dirty="0">
                <a:latin typeface="Menlo" panose="020B0609030804020204" pitchFamily="49" charset="0"/>
                <a:ea typeface="Menlo" panose="020B0609030804020204" pitchFamily="49" charset="0"/>
                <a:cs typeface="Menlo" panose="020B0609030804020204" pitchFamily="49" charset="0"/>
              </a:rPr>
              <a:t> emp (data </a:t>
            </a:r>
            <a:r>
              <a:rPr lang="en-US" sz="1600" b="1" dirty="0">
                <a:solidFill>
                  <a:srgbClr val="365FA2"/>
                </a:solidFill>
                <a:latin typeface="Menlo" panose="020B0609030804020204" pitchFamily="49" charset="0"/>
                <a:ea typeface="Menlo" panose="020B0609030804020204" pitchFamily="49" charset="0"/>
                <a:cs typeface="Menlo" panose="020B0609030804020204" pitchFamily="49" charset="0"/>
              </a:rPr>
              <a:t>JSON</a:t>
            </a:r>
            <a:r>
              <a:rPr lang="en-US" sz="1600" dirty="0">
                <a:latin typeface="Menlo" panose="020B0609030804020204" pitchFamily="49" charset="0"/>
                <a:ea typeface="Menlo" panose="020B0609030804020204" pitchFamily="49" charset="0"/>
                <a:cs typeface="Menlo" panose="020B0609030804020204" pitchFamily="49" charset="0"/>
              </a:rPr>
              <a:t>);</a:t>
            </a:r>
          </a:p>
        </p:txBody>
      </p:sp>
      <p:sp>
        <p:nvSpPr>
          <p:cNvPr id="12" name="Content Placeholder 2">
            <a:extLst>
              <a:ext uri="{FF2B5EF4-FFF2-40B4-BE49-F238E27FC236}">
                <a16:creationId xmlns:a16="http://schemas.microsoft.com/office/drawing/2014/main" id="{9993AA43-4023-5C42-98F6-B3A1820BFCB8}"/>
              </a:ext>
            </a:extLst>
          </p:cNvPr>
          <p:cNvSpPr>
            <a:spLocks noGrp="1"/>
          </p:cNvSpPr>
          <p:nvPr>
            <p:ph idx="1"/>
          </p:nvPr>
        </p:nvSpPr>
        <p:spPr>
          <a:xfrm>
            <a:off x="895842" y="2464142"/>
            <a:ext cx="3898900" cy="3167566"/>
          </a:xfrm>
        </p:spPr>
        <p:txBody>
          <a:bodyPr/>
          <a:lstStyle/>
          <a:p>
            <a:pPr marL="285750" indent="-285750">
              <a:lnSpc>
                <a:spcPct val="100000"/>
              </a:lnSpc>
              <a:buFont typeface="Arial" panose="020B0604020202020204" pitchFamily="34" charset="0"/>
              <a:buChar char="•"/>
            </a:pPr>
            <a:r>
              <a:rPr lang="en-US" sz="2400" dirty="0"/>
              <a:t>New in Oracle 20c</a:t>
            </a:r>
          </a:p>
          <a:p>
            <a:pPr marL="285750" indent="-285750">
              <a:lnSpc>
                <a:spcPct val="100000"/>
              </a:lnSpc>
              <a:buFont typeface="Arial" panose="020B0604020202020204" pitchFamily="34" charset="0"/>
              <a:buChar char="•"/>
            </a:pPr>
            <a:r>
              <a:rPr lang="en-US" sz="2400" dirty="0"/>
              <a:t>Backed by binary JSON</a:t>
            </a:r>
          </a:p>
          <a:p>
            <a:pPr marL="285750" indent="-285750">
              <a:lnSpc>
                <a:spcPct val="100000"/>
              </a:lnSpc>
              <a:buFont typeface="Arial" panose="020B0604020202020204" pitchFamily="34" charset="0"/>
              <a:buChar char="•"/>
            </a:pPr>
            <a:r>
              <a:rPr lang="en-US" sz="2400" dirty="0"/>
              <a:t>Simplified SQL access</a:t>
            </a:r>
          </a:p>
          <a:p>
            <a:pPr marL="285750" indent="-285750">
              <a:lnSpc>
                <a:spcPct val="100000"/>
              </a:lnSpc>
              <a:buFont typeface="Arial" panose="020B0604020202020204" pitchFamily="34" charset="0"/>
              <a:buChar char="•"/>
            </a:pPr>
            <a:r>
              <a:rPr lang="en-US" sz="2400" dirty="0"/>
              <a:t>Extended types</a:t>
            </a:r>
          </a:p>
          <a:p>
            <a:pPr marL="285750" indent="-285750">
              <a:lnSpc>
                <a:spcPct val="100000"/>
              </a:lnSpc>
              <a:buFont typeface="Arial" panose="020B0604020202020204" pitchFamily="34" charset="0"/>
              <a:buChar char="•"/>
            </a:pPr>
            <a:r>
              <a:rPr lang="en-US" sz="2400" dirty="0"/>
              <a:t>Performance</a:t>
            </a:r>
          </a:p>
          <a:p>
            <a:pPr>
              <a:lnSpc>
                <a:spcPct val="150000"/>
              </a:lnSpc>
            </a:pPr>
            <a:endParaRPr lang="en-US" sz="2400" dirty="0"/>
          </a:p>
          <a:p>
            <a:pPr>
              <a:lnSpc>
                <a:spcPct val="150000"/>
              </a:lnSpc>
            </a:pPr>
            <a:endParaRPr lang="en-US" sz="2400" dirty="0"/>
          </a:p>
        </p:txBody>
      </p:sp>
      <p:sp>
        <p:nvSpPr>
          <p:cNvPr id="13" name="Rectangle 12">
            <a:extLst>
              <a:ext uri="{FF2B5EF4-FFF2-40B4-BE49-F238E27FC236}">
                <a16:creationId xmlns:a16="http://schemas.microsoft.com/office/drawing/2014/main" id="{815D54F5-61BA-2E45-A7AF-092F2D41C8CA}"/>
              </a:ext>
            </a:extLst>
          </p:cNvPr>
          <p:cNvSpPr/>
          <p:nvPr/>
        </p:nvSpPr>
        <p:spPr>
          <a:xfrm>
            <a:off x="5887884" y="2773028"/>
            <a:ext cx="3393878" cy="1569660"/>
          </a:xfrm>
          <a:prstGeom prst="rect">
            <a:avLst/>
          </a:prstGeom>
        </p:spPr>
        <p:txBody>
          <a:bodyPr wrap="none">
            <a:spAutoFit/>
          </a:bodyPr>
          <a:lstStyle/>
          <a:p>
            <a:r>
              <a:rPr lang="en-US" sz="1600" b="1" dirty="0">
                <a:solidFill>
                  <a:srgbClr val="365FA2"/>
                </a:solidFill>
                <a:latin typeface="Menlo" panose="020B0609030804020204" pitchFamily="49" charset="0"/>
                <a:ea typeface="Menlo" panose="020B0609030804020204" pitchFamily="49" charset="0"/>
                <a:cs typeface="Menlo" panose="020B0609030804020204" pitchFamily="49" charset="0"/>
              </a:rPr>
              <a:t>INSERT INTO </a:t>
            </a:r>
            <a:r>
              <a:rPr lang="en-US" sz="1600" dirty="0">
                <a:latin typeface="Menlo" panose="020B0609030804020204" pitchFamily="49" charset="0"/>
                <a:ea typeface="Menlo" panose="020B0609030804020204" pitchFamily="49" charset="0"/>
                <a:cs typeface="Menlo" panose="020B0609030804020204" pitchFamily="49" charset="0"/>
              </a:rPr>
              <a:t>emp </a:t>
            </a:r>
            <a:r>
              <a:rPr lang="en-US" sz="1600" b="1" dirty="0">
                <a:solidFill>
                  <a:srgbClr val="365FA2"/>
                </a:solidFill>
                <a:latin typeface="Menlo" panose="020B0609030804020204" pitchFamily="49" charset="0"/>
                <a:ea typeface="Menlo" panose="020B0609030804020204" pitchFamily="49" charset="0"/>
                <a:cs typeface="Menlo" panose="020B0609030804020204" pitchFamily="49" charset="0"/>
              </a:rPr>
              <a:t>VALUES </a:t>
            </a:r>
            <a:r>
              <a:rPr lang="en-US" sz="1600" dirty="0">
                <a:latin typeface="Menlo" panose="020B0609030804020204" pitchFamily="49" charset="0"/>
                <a:ea typeface="Menlo" panose="020B0609030804020204" pitchFamily="49" charset="0"/>
                <a:cs typeface="Menlo" panose="020B0609030804020204" pitchFamily="49" charset="0"/>
              </a:rPr>
              <a:t>(</a:t>
            </a:r>
            <a:br>
              <a:rPr lang="en-US" sz="1600" dirty="0">
                <a:latin typeface="Menlo" panose="020B0609030804020204" pitchFamily="49" charset="0"/>
                <a:ea typeface="Menlo" panose="020B0609030804020204" pitchFamily="49" charset="0"/>
                <a:cs typeface="Menlo" panose="020B0609030804020204" pitchFamily="49" charset="0"/>
              </a:rPr>
            </a:br>
            <a:r>
              <a:rPr lang="en-US" sz="1600" dirty="0">
                <a:latin typeface="Menlo" panose="020B0609030804020204" pitchFamily="49" charset="0"/>
                <a:ea typeface="Menlo" panose="020B0609030804020204" pitchFamily="49" charset="0"/>
                <a:cs typeface="Menlo" panose="020B0609030804020204" pitchFamily="49" charset="0"/>
              </a:rPr>
              <a:t>  </a:t>
            </a:r>
            <a:r>
              <a:rPr lang="en-US" sz="1600" b="1" dirty="0">
                <a:solidFill>
                  <a:srgbClr val="365FA2"/>
                </a:solidFill>
                <a:latin typeface="Menlo" panose="020B0609030804020204" pitchFamily="49" charset="0"/>
                <a:ea typeface="Menlo" panose="020B0609030804020204" pitchFamily="49" charset="0"/>
                <a:cs typeface="Menlo" panose="020B0609030804020204" pitchFamily="49" charset="0"/>
              </a:rPr>
              <a:t>JSON</a:t>
            </a:r>
            <a:r>
              <a:rPr lang="en-US" sz="1600" dirty="0">
                <a:latin typeface="Menlo" panose="020B0609030804020204" pitchFamily="49" charset="0"/>
                <a:ea typeface="Menlo" panose="020B0609030804020204" pitchFamily="49" charset="0"/>
                <a:cs typeface="Menlo" panose="020B0609030804020204" pitchFamily="49" charset="0"/>
              </a:rPr>
              <a:t> { </a:t>
            </a:r>
            <a:br>
              <a:rPr lang="en-US" sz="1600" dirty="0">
                <a:latin typeface="Menlo" panose="020B0609030804020204" pitchFamily="49" charset="0"/>
                <a:ea typeface="Menlo" panose="020B0609030804020204" pitchFamily="49" charset="0"/>
                <a:cs typeface="Menlo" panose="020B0609030804020204" pitchFamily="49" charset="0"/>
              </a:rPr>
            </a:br>
            <a:r>
              <a:rPr lang="en-US" sz="1600" dirty="0">
                <a:latin typeface="Menlo" panose="020B0609030804020204" pitchFamily="49" charset="0"/>
                <a:ea typeface="Menlo" panose="020B0609030804020204" pitchFamily="49" charset="0"/>
                <a:cs typeface="Menlo" panose="020B0609030804020204" pitchFamily="49" charset="0"/>
              </a:rPr>
              <a:t>    'name' : 'Smith',</a:t>
            </a:r>
            <a:br>
              <a:rPr lang="en-US" sz="1600" dirty="0">
                <a:latin typeface="Menlo" panose="020B0609030804020204" pitchFamily="49" charset="0"/>
                <a:ea typeface="Menlo" panose="020B0609030804020204" pitchFamily="49" charset="0"/>
                <a:cs typeface="Menlo" panose="020B0609030804020204" pitchFamily="49" charset="0"/>
              </a:rPr>
            </a:br>
            <a:r>
              <a:rPr lang="en-US" sz="1600" dirty="0">
                <a:latin typeface="Menlo" panose="020B0609030804020204" pitchFamily="49" charset="0"/>
                <a:ea typeface="Menlo" panose="020B0609030804020204" pitchFamily="49" charset="0"/>
                <a:cs typeface="Menlo" panose="020B0609030804020204" pitchFamily="49" charset="0"/>
              </a:rPr>
              <a:t>    'job'  : 'Programmer' </a:t>
            </a:r>
            <a:br>
              <a:rPr lang="en-US" sz="1600" dirty="0">
                <a:latin typeface="Menlo" panose="020B0609030804020204" pitchFamily="49" charset="0"/>
                <a:ea typeface="Menlo" panose="020B0609030804020204" pitchFamily="49" charset="0"/>
                <a:cs typeface="Menlo" panose="020B0609030804020204" pitchFamily="49" charset="0"/>
              </a:rPr>
            </a:br>
            <a:r>
              <a:rPr lang="en-US" sz="1600" dirty="0">
                <a:latin typeface="Menlo" panose="020B0609030804020204" pitchFamily="49" charset="0"/>
                <a:ea typeface="Menlo" panose="020B0609030804020204" pitchFamily="49" charset="0"/>
                <a:cs typeface="Menlo" panose="020B0609030804020204" pitchFamily="49" charset="0"/>
              </a:rPr>
              <a:t>  }</a:t>
            </a:r>
            <a:br>
              <a:rPr lang="en-US" sz="1600" dirty="0">
                <a:latin typeface="Menlo" panose="020B0609030804020204" pitchFamily="49" charset="0"/>
                <a:ea typeface="Menlo" panose="020B0609030804020204" pitchFamily="49" charset="0"/>
                <a:cs typeface="Menlo" panose="020B0609030804020204" pitchFamily="49" charset="0"/>
              </a:rPr>
            </a:br>
            <a:r>
              <a:rPr lang="en-US" sz="1600" dirty="0">
                <a:latin typeface="Menlo" panose="020B0609030804020204" pitchFamily="49" charset="0"/>
                <a:ea typeface="Menlo" panose="020B0609030804020204" pitchFamily="49" charset="0"/>
                <a:cs typeface="Menlo" panose="020B0609030804020204" pitchFamily="49" charset="0"/>
              </a:rPr>
              <a:t>);</a:t>
            </a:r>
          </a:p>
        </p:txBody>
      </p:sp>
      <p:sp>
        <p:nvSpPr>
          <p:cNvPr id="15" name="Rectangle 14">
            <a:extLst>
              <a:ext uri="{FF2B5EF4-FFF2-40B4-BE49-F238E27FC236}">
                <a16:creationId xmlns:a16="http://schemas.microsoft.com/office/drawing/2014/main" id="{82972CF7-2AA6-0245-B012-D14AE08D628C}"/>
              </a:ext>
            </a:extLst>
          </p:cNvPr>
          <p:cNvSpPr/>
          <p:nvPr/>
        </p:nvSpPr>
        <p:spPr>
          <a:xfrm>
            <a:off x="5887884" y="4581791"/>
            <a:ext cx="5245347" cy="830997"/>
          </a:xfrm>
          <a:prstGeom prst="rect">
            <a:avLst/>
          </a:prstGeom>
        </p:spPr>
        <p:txBody>
          <a:bodyPr wrap="none">
            <a:spAutoFit/>
          </a:bodyPr>
          <a:lstStyle/>
          <a:p>
            <a:r>
              <a:rPr lang="en-US" sz="1600" b="1" dirty="0">
                <a:solidFill>
                  <a:srgbClr val="365FA2"/>
                </a:solidFill>
                <a:latin typeface="Menlo" panose="020B0609030804020204" pitchFamily="49" charset="0"/>
                <a:ea typeface="Menlo" panose="020B0609030804020204" pitchFamily="49" charset="0"/>
                <a:cs typeface="Menlo" panose="020B0609030804020204" pitchFamily="49" charset="0"/>
              </a:rPr>
              <a:t>SELECT </a:t>
            </a:r>
            <a:r>
              <a:rPr lang="en-US" sz="1600" dirty="0">
                <a:latin typeface="Menlo" panose="020B0609030804020204" pitchFamily="49" charset="0"/>
                <a:ea typeface="Menlo" panose="020B0609030804020204" pitchFamily="49" charset="0"/>
                <a:cs typeface="Menlo" panose="020B0609030804020204" pitchFamily="49" charset="0"/>
              </a:rPr>
              <a:t>t.data.name.string(), </a:t>
            </a:r>
            <a:br>
              <a:rPr lang="en-US" sz="1600" dirty="0">
                <a:latin typeface="Menlo" panose="020B0609030804020204" pitchFamily="49" charset="0"/>
                <a:ea typeface="Menlo" panose="020B0609030804020204" pitchFamily="49" charset="0"/>
                <a:cs typeface="Menlo" panose="020B0609030804020204" pitchFamily="49" charset="0"/>
              </a:rPr>
            </a:br>
            <a:r>
              <a:rPr lang="en-US" sz="1600" b="1" dirty="0">
                <a:solidFill>
                  <a:srgbClr val="365FA2"/>
                </a:solidFill>
                <a:latin typeface="Menlo" panose="020B0609030804020204" pitchFamily="49" charset="0"/>
                <a:ea typeface="Menlo" panose="020B0609030804020204" pitchFamily="49" charset="0"/>
                <a:cs typeface="Menlo" panose="020B0609030804020204" pitchFamily="49" charset="0"/>
              </a:rPr>
              <a:t>FROM</a:t>
            </a:r>
            <a:r>
              <a:rPr lang="en-US" sz="1600" dirty="0">
                <a:latin typeface="Menlo" panose="020B0609030804020204" pitchFamily="49" charset="0"/>
                <a:ea typeface="Menlo" panose="020B0609030804020204" pitchFamily="49" charset="0"/>
                <a:cs typeface="Menlo" panose="020B0609030804020204" pitchFamily="49" charset="0"/>
              </a:rPr>
              <a:t> emp t</a:t>
            </a:r>
          </a:p>
          <a:p>
            <a:r>
              <a:rPr lang="en-US" sz="1600" b="1" dirty="0">
                <a:solidFill>
                  <a:srgbClr val="365FA2"/>
                </a:solidFill>
                <a:latin typeface="Menlo" panose="020B0609030804020204" pitchFamily="49" charset="0"/>
                <a:ea typeface="Menlo" panose="020B0609030804020204" pitchFamily="49" charset="0"/>
                <a:cs typeface="Menlo" panose="020B0609030804020204" pitchFamily="49" charset="0"/>
              </a:rPr>
              <a:t>WHERE</a:t>
            </a:r>
            <a:r>
              <a:rPr lang="en-US" sz="1600" dirty="0">
                <a:latin typeface="Menlo" panose="020B0609030804020204" pitchFamily="49" charset="0"/>
                <a:ea typeface="Menlo" panose="020B0609030804020204" pitchFamily="49" charset="0"/>
                <a:cs typeface="Menlo" panose="020B0609030804020204" pitchFamily="49" charset="0"/>
              </a:rPr>
              <a:t> t.data.job.string() = 'Programmer';</a:t>
            </a:r>
          </a:p>
        </p:txBody>
      </p:sp>
    </p:spTree>
    <p:extLst>
      <p:ext uri="{BB962C8B-B14F-4D97-AF65-F5344CB8AC3E}">
        <p14:creationId xmlns:p14="http://schemas.microsoft.com/office/powerpoint/2010/main" val="559562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F0F8E-55EA-8443-A0F4-7C99E41789C8}"/>
              </a:ext>
            </a:extLst>
          </p:cNvPr>
          <p:cNvSpPr>
            <a:spLocks noGrp="1"/>
          </p:cNvSpPr>
          <p:nvPr>
            <p:ph type="title"/>
          </p:nvPr>
        </p:nvSpPr>
        <p:spPr/>
        <p:txBody>
          <a:bodyPr/>
          <a:lstStyle/>
          <a:p>
            <a:r>
              <a:rPr lang="en-US" dirty="0"/>
              <a:t>Document Insert, Throughput Text vs OSON</a:t>
            </a:r>
          </a:p>
        </p:txBody>
      </p:sp>
      <p:sp>
        <p:nvSpPr>
          <p:cNvPr id="4" name="Slide Number Placeholder 3">
            <a:extLst>
              <a:ext uri="{FF2B5EF4-FFF2-40B4-BE49-F238E27FC236}">
                <a16:creationId xmlns:a16="http://schemas.microsoft.com/office/drawing/2014/main" id="{08AE1099-AE55-C048-BDC7-388E649C8E5C}"/>
              </a:ext>
            </a:extLst>
          </p:cNvPr>
          <p:cNvSpPr>
            <a:spLocks noGrp="1"/>
          </p:cNvSpPr>
          <p:nvPr>
            <p:ph type="sldNum" sz="quarter" idx="12"/>
          </p:nvPr>
        </p:nvSpPr>
        <p:spPr/>
        <p:txBody>
          <a:bodyPr/>
          <a:lstStyle/>
          <a:p>
            <a:fld id="{345D60D9-5372-5F40-9443-0F9AE5BDC3C8}" type="slidenum">
              <a:rPr lang="en-US" smtClean="0"/>
              <a:pPr/>
              <a:t>40</a:t>
            </a:fld>
            <a:endParaRPr lang="en-US" dirty="0"/>
          </a:p>
        </p:txBody>
      </p:sp>
      <p:sp>
        <p:nvSpPr>
          <p:cNvPr id="5" name="Footer Placeholder 4">
            <a:extLst>
              <a:ext uri="{FF2B5EF4-FFF2-40B4-BE49-F238E27FC236}">
                <a16:creationId xmlns:a16="http://schemas.microsoft.com/office/drawing/2014/main" id="{2D4597AE-1D34-7A43-A2D0-A24D80B2419B}"/>
              </a:ext>
            </a:extLst>
          </p:cNvPr>
          <p:cNvSpPr>
            <a:spLocks noGrp="1"/>
          </p:cNvSpPr>
          <p:nvPr>
            <p:ph type="ftr" sz="quarter" idx="11"/>
          </p:nvPr>
        </p:nvSpPr>
        <p:spPr/>
        <p:txBody>
          <a:bodyPr/>
          <a:lstStyle/>
          <a:p>
            <a:r>
              <a:rPr lang="en-US"/>
              <a:t>Copyright © 2020, Oracle and/or its affiliates  |  Confidential: Internal/Restricted/Highly Restricted</a:t>
            </a:r>
            <a:endParaRPr lang="en-US" dirty="0"/>
          </a:p>
        </p:txBody>
      </p:sp>
      <p:sp>
        <p:nvSpPr>
          <p:cNvPr id="6" name="Date Placeholder 5">
            <a:extLst>
              <a:ext uri="{FF2B5EF4-FFF2-40B4-BE49-F238E27FC236}">
                <a16:creationId xmlns:a16="http://schemas.microsoft.com/office/drawing/2014/main" id="{F2EFB3F0-EB95-CC40-B60C-964FEA88F313}"/>
              </a:ext>
            </a:extLst>
          </p:cNvPr>
          <p:cNvSpPr>
            <a:spLocks noGrp="1"/>
          </p:cNvSpPr>
          <p:nvPr>
            <p:ph type="dt" sz="half" idx="10"/>
          </p:nvPr>
        </p:nvSpPr>
        <p:spPr/>
        <p:txBody>
          <a:bodyPr/>
          <a:lstStyle/>
          <a:p>
            <a:r>
              <a:rPr lang="en-US"/>
              <a:t>[Date]</a:t>
            </a:r>
            <a:endParaRPr lang="en-US" dirty="0"/>
          </a:p>
        </p:txBody>
      </p:sp>
      <p:graphicFrame>
        <p:nvGraphicFramePr>
          <p:cNvPr id="7" name="Chart 6">
            <a:extLst>
              <a:ext uri="{FF2B5EF4-FFF2-40B4-BE49-F238E27FC236}">
                <a16:creationId xmlns:a16="http://schemas.microsoft.com/office/drawing/2014/main" id="{E19D820E-2F51-6F40-A168-0934337B7C71}"/>
              </a:ext>
            </a:extLst>
          </p:cNvPr>
          <p:cNvGraphicFramePr>
            <a:graphicFrameLocks noChangeAspect="1"/>
          </p:cNvGraphicFramePr>
          <p:nvPr>
            <p:extLst>
              <p:ext uri="{D42A27DB-BD31-4B8C-83A1-F6EECF244321}">
                <p14:modId xmlns:p14="http://schemas.microsoft.com/office/powerpoint/2010/main" val="1476260061"/>
              </p:ext>
            </p:extLst>
          </p:nvPr>
        </p:nvGraphicFramePr>
        <p:xfrm>
          <a:off x="569778" y="2414300"/>
          <a:ext cx="11069242" cy="330183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171471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208792C-B2AF-5E47-A3FA-675DB27FE773}"/>
              </a:ext>
            </a:extLst>
          </p:cNvPr>
          <p:cNvSpPr>
            <a:spLocks noGrp="1"/>
          </p:cNvSpPr>
          <p:nvPr>
            <p:ph type="title"/>
          </p:nvPr>
        </p:nvSpPr>
        <p:spPr/>
        <p:txBody>
          <a:bodyPr/>
          <a:lstStyle/>
          <a:p>
            <a:r>
              <a:rPr lang="en-US" dirty="0"/>
              <a:t>EYCSB Benchmark – Query Response Time, Text vs OSON</a:t>
            </a:r>
          </a:p>
        </p:txBody>
      </p:sp>
      <p:sp>
        <p:nvSpPr>
          <p:cNvPr id="3" name="Slide Number Placeholder 2">
            <a:extLst>
              <a:ext uri="{FF2B5EF4-FFF2-40B4-BE49-F238E27FC236}">
                <a16:creationId xmlns:a16="http://schemas.microsoft.com/office/drawing/2014/main" id="{FB3EA836-6B86-4F43-9114-5750204935A1}"/>
              </a:ext>
            </a:extLst>
          </p:cNvPr>
          <p:cNvSpPr>
            <a:spLocks noGrp="1"/>
          </p:cNvSpPr>
          <p:nvPr>
            <p:ph type="sldNum" sz="quarter" idx="12"/>
          </p:nvPr>
        </p:nvSpPr>
        <p:spPr/>
        <p:txBody>
          <a:bodyPr/>
          <a:lstStyle/>
          <a:p>
            <a:fld id="{345D60D9-5372-5F40-9443-0F9AE5BDC3C8}" type="slidenum">
              <a:rPr lang="en-US" smtClean="0"/>
              <a:pPr/>
              <a:t>41</a:t>
            </a:fld>
            <a:endParaRPr lang="en-US" dirty="0"/>
          </a:p>
        </p:txBody>
      </p:sp>
      <p:sp>
        <p:nvSpPr>
          <p:cNvPr id="4" name="Footer Placeholder 3">
            <a:extLst>
              <a:ext uri="{FF2B5EF4-FFF2-40B4-BE49-F238E27FC236}">
                <a16:creationId xmlns:a16="http://schemas.microsoft.com/office/drawing/2014/main" id="{58702E7E-3559-7445-B809-AB9EBA4F8D23}"/>
              </a:ext>
            </a:extLst>
          </p:cNvPr>
          <p:cNvSpPr>
            <a:spLocks noGrp="1"/>
          </p:cNvSpPr>
          <p:nvPr>
            <p:ph type="ftr" sz="quarter" idx="11"/>
          </p:nvPr>
        </p:nvSpPr>
        <p:spPr/>
        <p:txBody>
          <a:bodyPr/>
          <a:lstStyle/>
          <a:p>
            <a:r>
              <a:rPr lang="en-US" dirty="0"/>
              <a:t>Copyright © 2020, Oracle and/or its affiliates</a:t>
            </a:r>
          </a:p>
        </p:txBody>
      </p:sp>
      <p:graphicFrame>
        <p:nvGraphicFramePr>
          <p:cNvPr id="9" name="Content Placeholder 8">
            <a:extLst>
              <a:ext uri="{FF2B5EF4-FFF2-40B4-BE49-F238E27FC236}">
                <a16:creationId xmlns:a16="http://schemas.microsoft.com/office/drawing/2014/main" id="{C765D4DA-9AE9-E74B-83B7-CD34F26AE9BF}"/>
              </a:ext>
            </a:extLst>
          </p:cNvPr>
          <p:cNvGraphicFramePr>
            <a:graphicFrameLocks noGrp="1" noChangeAspect="1"/>
          </p:cNvGraphicFramePr>
          <p:nvPr>
            <p:ph idx="1"/>
            <p:extLst>
              <p:ext uri="{D42A27DB-BD31-4B8C-83A1-F6EECF244321}">
                <p14:modId xmlns:p14="http://schemas.microsoft.com/office/powerpoint/2010/main" val="1707487576"/>
              </p:ext>
            </p:extLst>
          </p:nvPr>
        </p:nvGraphicFramePr>
        <p:xfrm>
          <a:off x="1254238" y="2027648"/>
          <a:ext cx="9683523" cy="3880900"/>
        </p:xfrm>
        <a:graphic>
          <a:graphicData uri="http://schemas.openxmlformats.org/drawingml/2006/chart">
            <c:chart xmlns:c="http://schemas.openxmlformats.org/drawingml/2006/chart" xmlns:r="http://schemas.openxmlformats.org/officeDocument/2006/relationships" r:id="rId2"/>
          </a:graphicData>
        </a:graphic>
      </p:graphicFrame>
      <p:sp>
        <p:nvSpPr>
          <p:cNvPr id="10" name="TextBox 9">
            <a:extLst>
              <a:ext uri="{FF2B5EF4-FFF2-40B4-BE49-F238E27FC236}">
                <a16:creationId xmlns:a16="http://schemas.microsoft.com/office/drawing/2014/main" id="{61407372-B6AA-F94D-B45C-00AD964A0016}"/>
              </a:ext>
            </a:extLst>
          </p:cNvPr>
          <p:cNvSpPr txBox="1"/>
          <p:nvPr/>
        </p:nvSpPr>
        <p:spPr>
          <a:xfrm>
            <a:off x="3946382" y="5723882"/>
            <a:ext cx="4298356" cy="369332"/>
          </a:xfrm>
          <a:prstGeom prst="rect">
            <a:avLst/>
          </a:prstGeom>
          <a:noFill/>
        </p:spPr>
        <p:txBody>
          <a:bodyPr wrap="none" rtlCol="0">
            <a:spAutoFit/>
          </a:bodyPr>
          <a:lstStyle/>
          <a:p>
            <a:r>
              <a:rPr lang="en-US" i="1" dirty="0"/>
              <a:t>2 million rows, only a primary key index.</a:t>
            </a:r>
          </a:p>
        </p:txBody>
      </p:sp>
    </p:spTree>
    <p:extLst>
      <p:ext uri="{BB962C8B-B14F-4D97-AF65-F5344CB8AC3E}">
        <p14:creationId xmlns:p14="http://schemas.microsoft.com/office/powerpoint/2010/main" val="11000611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983FE-A797-944A-B282-DA9B65575CF3}"/>
              </a:ext>
            </a:extLst>
          </p:cNvPr>
          <p:cNvSpPr>
            <a:spLocks noGrp="1"/>
          </p:cNvSpPr>
          <p:nvPr>
            <p:ph type="title"/>
          </p:nvPr>
        </p:nvSpPr>
        <p:spPr/>
        <p:txBody>
          <a:bodyPr/>
          <a:lstStyle/>
          <a:p>
            <a:r>
              <a:rPr lang="en-US" dirty="0"/>
              <a:t>Update D7 and D11 – Update Response Time, Text vs OSON  </a:t>
            </a:r>
          </a:p>
        </p:txBody>
      </p:sp>
      <p:sp>
        <p:nvSpPr>
          <p:cNvPr id="5" name="Slide Number Placeholder 4">
            <a:extLst>
              <a:ext uri="{FF2B5EF4-FFF2-40B4-BE49-F238E27FC236}">
                <a16:creationId xmlns:a16="http://schemas.microsoft.com/office/drawing/2014/main" id="{5578A47E-49AF-4B4E-8625-BEA5DA2389D3}"/>
              </a:ext>
            </a:extLst>
          </p:cNvPr>
          <p:cNvSpPr>
            <a:spLocks noGrp="1"/>
          </p:cNvSpPr>
          <p:nvPr>
            <p:ph type="sldNum" sz="quarter" idx="12"/>
          </p:nvPr>
        </p:nvSpPr>
        <p:spPr/>
        <p:txBody>
          <a:bodyPr/>
          <a:lstStyle/>
          <a:p>
            <a:fld id="{D440507A-669E-A943-A4A7-E531D638091A}" type="slidenum">
              <a:rPr lang="en-US" smtClean="0">
                <a:solidFill>
                  <a:srgbClr val="4E3629">
                    <a:tint val="75000"/>
                  </a:srgbClr>
                </a:solidFill>
              </a:rPr>
              <a:pPr/>
              <a:t>42</a:t>
            </a:fld>
            <a:endParaRPr lang="en-US" dirty="0">
              <a:solidFill>
                <a:srgbClr val="4E3629">
                  <a:tint val="75000"/>
                </a:srgbClr>
              </a:solidFill>
            </a:endParaRPr>
          </a:p>
        </p:txBody>
      </p:sp>
      <p:graphicFrame>
        <p:nvGraphicFramePr>
          <p:cNvPr id="7" name="Chart 6">
            <a:extLst>
              <a:ext uri="{FF2B5EF4-FFF2-40B4-BE49-F238E27FC236}">
                <a16:creationId xmlns:a16="http://schemas.microsoft.com/office/drawing/2014/main" id="{1BD45D15-204E-124D-BFF5-CFFFBE843540}"/>
              </a:ext>
            </a:extLst>
          </p:cNvPr>
          <p:cNvGraphicFramePr>
            <a:graphicFrameLocks noChangeAspect="1"/>
          </p:cNvGraphicFramePr>
          <p:nvPr>
            <p:extLst>
              <p:ext uri="{D42A27DB-BD31-4B8C-83A1-F6EECF244321}">
                <p14:modId xmlns:p14="http://schemas.microsoft.com/office/powerpoint/2010/main" val="1938952069"/>
              </p:ext>
            </p:extLst>
          </p:nvPr>
        </p:nvGraphicFramePr>
        <p:xfrm>
          <a:off x="481748" y="2122714"/>
          <a:ext cx="11228503" cy="3248321"/>
        </p:xfrm>
        <a:graphic>
          <a:graphicData uri="http://schemas.openxmlformats.org/drawingml/2006/chart">
            <c:chart xmlns:c="http://schemas.openxmlformats.org/drawingml/2006/chart" xmlns:r="http://schemas.openxmlformats.org/officeDocument/2006/relationships" r:id="rId2"/>
          </a:graphicData>
        </a:graphic>
      </p:graphicFrame>
      <p:sp>
        <p:nvSpPr>
          <p:cNvPr id="6" name="Footer Placeholder 13">
            <a:extLst>
              <a:ext uri="{FF2B5EF4-FFF2-40B4-BE49-F238E27FC236}">
                <a16:creationId xmlns:a16="http://schemas.microsoft.com/office/drawing/2014/main" id="{E8DBB748-45D8-374C-85B9-D35FDA0E58DE}"/>
              </a:ext>
            </a:extLst>
          </p:cNvPr>
          <p:cNvSpPr txBox="1">
            <a:spLocks/>
          </p:cNvSpPr>
          <p:nvPr/>
        </p:nvSpPr>
        <p:spPr>
          <a:xfrm>
            <a:off x="1127760" y="6423660"/>
            <a:ext cx="5745379" cy="365125"/>
          </a:xfrm>
          <a:prstGeom prst="rect">
            <a:avLst/>
          </a:prstGeom>
        </p:spPr>
        <p:txBody>
          <a:bodyPr vert="horz" lIns="0" tIns="0" rIns="0" bIns="0" rtlCol="0" anchor="ctr"/>
          <a:lstStyle>
            <a:defPPr>
              <a:defRPr lang="en-US"/>
            </a:defPPr>
            <a:lvl1pPr marL="0" algn="l" defTabSz="914400" rtl="0" eaLnBrk="1" latinLnBrk="0" hangingPunct="1">
              <a:defRPr sz="1000" kern="1200">
                <a:solidFill>
                  <a:srgbClr val="8B8580"/>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Copyright © 2020, Oracle and/or its affiliates  </a:t>
            </a:r>
          </a:p>
        </p:txBody>
      </p:sp>
    </p:spTree>
    <p:extLst>
      <p:ext uri="{BB962C8B-B14F-4D97-AF65-F5344CB8AC3E}">
        <p14:creationId xmlns:p14="http://schemas.microsoft.com/office/powerpoint/2010/main" val="13110208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33A1CAE3-F0ED-FB48-82DF-7D3ADCA2B1DE}"/>
              </a:ext>
            </a:extLst>
          </p:cNvPr>
          <p:cNvSpPr>
            <a:spLocks noGrp="1"/>
          </p:cNvSpPr>
          <p:nvPr>
            <p:ph type="sldNum" sz="quarter" idx="12"/>
          </p:nvPr>
        </p:nvSpPr>
        <p:spPr/>
        <p:txBody>
          <a:bodyPr/>
          <a:lstStyle/>
          <a:p>
            <a:fld id="{C51EAA63-D034-42AE-91FA-B13B9518C7BE}" type="slidenum">
              <a:rPr lang="en-US" smtClean="0"/>
              <a:pPr/>
              <a:t>43</a:t>
            </a:fld>
            <a:endParaRPr lang="en-US" dirty="0"/>
          </a:p>
        </p:txBody>
      </p:sp>
      <p:sp>
        <p:nvSpPr>
          <p:cNvPr id="6" name="Content Placeholder 2">
            <a:extLst>
              <a:ext uri="{FF2B5EF4-FFF2-40B4-BE49-F238E27FC236}">
                <a16:creationId xmlns:a16="http://schemas.microsoft.com/office/drawing/2014/main" id="{0A2AB4A5-28C0-1C43-B377-BC585A5F8ECD}"/>
              </a:ext>
            </a:extLst>
          </p:cNvPr>
          <p:cNvSpPr txBox="1">
            <a:spLocks/>
          </p:cNvSpPr>
          <p:nvPr/>
        </p:nvSpPr>
        <p:spPr>
          <a:xfrm>
            <a:off x="760473" y="1789719"/>
            <a:ext cx="10909751" cy="4695933"/>
          </a:xfrm>
          <a:prstGeom prst="rect">
            <a:avLst/>
          </a:prstGeom>
        </p:spPr>
        <p:txBody>
          <a:bodyPr/>
          <a:lstStyle>
            <a:lvl1pPr marL="0" marR="0" indent="0" algn="l" defTabSz="914400" rtl="0" eaLnBrk="1" fontAlgn="auto" latinLnBrk="0" hangingPunct="1">
              <a:lnSpc>
                <a:spcPct val="95000"/>
              </a:lnSpc>
              <a:spcBef>
                <a:spcPts val="600"/>
              </a:spcBef>
              <a:spcAft>
                <a:spcPts val="0"/>
              </a:spcAft>
              <a:buClrTx/>
              <a:buSzTx/>
              <a:buFont typeface="System Font Regular"/>
              <a:buNone/>
              <a:tabLst/>
              <a:defRPr sz="1800" b="0" i="0" kern="1200">
                <a:solidFill>
                  <a:schemeClr val="tx1"/>
                </a:solidFill>
                <a:latin typeface="+mn-lt"/>
                <a:ea typeface="+mn-ea"/>
                <a:cs typeface="Oracle Sans" panose="020B0503020204020204" pitchFamily="34" charset="0"/>
              </a:defRPr>
            </a:lvl1pPr>
            <a:lvl2pPr marL="365760" marR="0" indent="-182880" algn="l" defTabSz="914400" rtl="0" eaLnBrk="1" fontAlgn="auto" latinLnBrk="0" hangingPunct="1">
              <a:lnSpc>
                <a:spcPct val="95000"/>
              </a:lnSpc>
              <a:spcBef>
                <a:spcPts val="600"/>
              </a:spcBef>
              <a:spcAft>
                <a:spcPts val="0"/>
              </a:spcAft>
              <a:buClrTx/>
              <a:buSzPct val="100000"/>
              <a:buFont typeface="Arial" panose="020B0604020202020204" pitchFamily="34" charset="0"/>
              <a:buChar char="•"/>
              <a:tabLst/>
              <a:defRPr sz="1800" b="0" i="0" kern="1200">
                <a:solidFill>
                  <a:schemeClr val="tx1"/>
                </a:solidFill>
                <a:latin typeface="+mn-lt"/>
                <a:ea typeface="+mn-ea"/>
                <a:cs typeface="Oracle Sans" panose="020B0503020204020204" pitchFamily="34" charset="0"/>
              </a:defRPr>
            </a:lvl2pPr>
            <a:lvl3pPr marL="731520" marR="0" indent="-182880" algn="l" defTabSz="914400" rtl="0" eaLnBrk="1" fontAlgn="auto" latinLnBrk="0" hangingPunct="1">
              <a:lnSpc>
                <a:spcPct val="95000"/>
              </a:lnSpc>
              <a:spcBef>
                <a:spcPts val="400"/>
              </a:spcBef>
              <a:spcAft>
                <a:spcPts val="0"/>
              </a:spcAft>
              <a:buClrTx/>
              <a:buSzPct val="120000"/>
              <a:buFont typeface="System Font Regular"/>
              <a:buChar char="-"/>
              <a:tabLst/>
              <a:defRPr sz="1600" kern="1200">
                <a:solidFill>
                  <a:schemeClr val="tx1"/>
                </a:solidFill>
                <a:latin typeface="Oracle Sans Light" panose="020B0403020204020204" pitchFamily="34" charset="0"/>
                <a:ea typeface="+mn-ea"/>
                <a:cs typeface="Oracle Sans Light" panose="020B0403020204020204" pitchFamily="34" charset="0"/>
              </a:defRPr>
            </a:lvl3pPr>
            <a:lvl4pPr marL="1097280" marR="0" indent="-182880" algn="l" defTabSz="914400" rtl="0" eaLnBrk="1" fontAlgn="auto" latinLnBrk="0" hangingPunct="1">
              <a:lnSpc>
                <a:spcPct val="95000"/>
              </a:lnSpc>
              <a:spcBef>
                <a:spcPts val="400"/>
              </a:spcBef>
              <a:spcAft>
                <a:spcPts val="0"/>
              </a:spcAft>
              <a:buClrTx/>
              <a:buSzPct val="100000"/>
              <a:buFont typeface="System Font Regular"/>
              <a:buChar char="◦"/>
              <a:tabLst/>
              <a:defRPr sz="1400" kern="1200">
                <a:solidFill>
                  <a:schemeClr val="tx1"/>
                </a:solidFill>
                <a:latin typeface="Oracle Sans Light" panose="020B0403020204020204" pitchFamily="34" charset="0"/>
                <a:ea typeface="+mn-ea"/>
                <a:cs typeface="Oracle Sans Light" panose="020B0403020204020204" pitchFamily="34" charset="0"/>
              </a:defRPr>
            </a:lvl4pPr>
            <a:lvl5pPr marL="1463040" marR="0" indent="-182880" algn="l" defTabSz="914400" rtl="0" eaLnBrk="1" fontAlgn="auto" latinLnBrk="0" hangingPunct="1">
              <a:lnSpc>
                <a:spcPct val="95000"/>
              </a:lnSpc>
              <a:spcBef>
                <a:spcPts val="400"/>
              </a:spcBef>
              <a:spcAft>
                <a:spcPts val="0"/>
              </a:spcAft>
              <a:buClrTx/>
              <a:buSzTx/>
              <a:buFont typeface="System Font Regular"/>
              <a:buChar char="•"/>
              <a:tabLst/>
              <a:defRPr sz="1200" kern="1200">
                <a:solidFill>
                  <a:schemeClr val="tx1"/>
                </a:solidFill>
                <a:latin typeface="Oracle Sans Light" panose="020B0403020204020204" pitchFamily="34" charset="0"/>
                <a:ea typeface="+mn-ea"/>
                <a:cs typeface="Oracle Sans Light" panose="020B0403020204020204" pitchFamily="34" charset="0"/>
              </a:defRPr>
            </a:lvl5pPr>
            <a:lvl6pPr marL="1828800" indent="-182880" algn="l" defTabSz="914400" rtl="0" eaLnBrk="1" latinLnBrk="0" hangingPunct="1">
              <a:lnSpc>
                <a:spcPct val="95000"/>
              </a:lnSpc>
              <a:spcBef>
                <a:spcPts val="400"/>
              </a:spcBef>
              <a:spcAft>
                <a:spcPts val="0"/>
              </a:spcAft>
              <a:buSzPct val="120000"/>
              <a:buFont typeface="System Font Regular"/>
              <a:buChar char="-"/>
              <a:defRPr sz="1200" b="0" i="0" kern="1200">
                <a:solidFill>
                  <a:schemeClr val="tx1"/>
                </a:solidFill>
                <a:latin typeface="Oracle Sans Light" panose="020B0403020204020204" pitchFamily="34" charset="0"/>
                <a:ea typeface="+mn-ea"/>
                <a:cs typeface="Oracle Sans Light" panose="020B0403020204020204" pitchFamily="34" charset="0"/>
              </a:defRPr>
            </a:lvl6pPr>
            <a:lvl7pPr marL="2194560" indent="-182880" algn="l" defTabSz="914400" rtl="0" eaLnBrk="1" latinLnBrk="0" hangingPunct="1">
              <a:lnSpc>
                <a:spcPct val="95000"/>
              </a:lnSpc>
              <a:spcBef>
                <a:spcPts val="400"/>
              </a:spcBef>
              <a:spcAft>
                <a:spcPts val="0"/>
              </a:spcAft>
              <a:buFont typeface="System Font Regular"/>
              <a:buChar char="◦"/>
              <a:defRPr sz="1200" b="0" i="0" kern="1200">
                <a:solidFill>
                  <a:schemeClr val="tx1"/>
                </a:solidFill>
                <a:latin typeface="Oracle Sans Light" panose="020B0403020204020204" pitchFamily="34" charset="0"/>
                <a:ea typeface="+mn-ea"/>
                <a:cs typeface="Oracle Sans Light" panose="020B0403020204020204" pitchFamily="34" charset="0"/>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lnSpc>
                <a:spcPct val="100000"/>
              </a:lnSpc>
              <a:buFont typeface="Arial" panose="020B0604020202020204" pitchFamily="34" charset="0"/>
              <a:buChar char="•"/>
            </a:pPr>
            <a:r>
              <a:rPr lang="en-US" sz="2000" dirty="0"/>
              <a:t>Documentation (javadocs)</a:t>
            </a:r>
            <a:br>
              <a:rPr lang="en-US" sz="2000" dirty="0"/>
            </a:br>
            <a:r>
              <a:rPr lang="en-US" sz="1600" dirty="0">
                <a:hlinkClick r:id="rId3"/>
              </a:rPr>
              <a:t>https://docs.oracle.com/en/database/oracle/oracle-database/20/jajdb/oracle/sql/json/package-summary.html</a:t>
            </a:r>
            <a:br>
              <a:rPr lang="en-US" sz="2000" dirty="0"/>
            </a:br>
            <a:endParaRPr lang="en-US" sz="2000" dirty="0"/>
          </a:p>
          <a:p>
            <a:pPr marL="285750" indent="-285750">
              <a:lnSpc>
                <a:spcPct val="100000"/>
              </a:lnSpc>
              <a:buFont typeface="Arial" panose="020B0604020202020204" pitchFamily="34" charset="0"/>
              <a:buChar char="•"/>
            </a:pPr>
            <a:r>
              <a:rPr lang="en-US" sz="2000" dirty="0"/>
              <a:t>How to get the Oracle Database 20.3 preview</a:t>
            </a:r>
            <a:br>
              <a:rPr lang="en-US" sz="2000" dirty="0"/>
            </a:br>
            <a:r>
              <a:rPr lang="en-US" sz="1600" dirty="0">
                <a:hlinkClick r:id="rId4"/>
              </a:rPr>
              <a:t>https://blogs.oracle.com/jsondb/how-to-get-an-oracle-20c-preview-release-on-the-oracle-cloud-and-how-to-connect-to-it-with-sql-developer</a:t>
            </a:r>
            <a:br>
              <a:rPr lang="en-US" sz="1600" dirty="0"/>
            </a:br>
            <a:endParaRPr lang="en-US" sz="1600" dirty="0"/>
          </a:p>
          <a:p>
            <a:pPr marL="285750" indent="-285750">
              <a:lnSpc>
                <a:spcPct val="100000"/>
              </a:lnSpc>
              <a:buFont typeface="Arial" panose="020B0604020202020204" pitchFamily="34" charset="0"/>
              <a:buChar char="•"/>
            </a:pPr>
            <a:r>
              <a:rPr lang="en-US" sz="2000" dirty="0"/>
              <a:t>Demonstration source</a:t>
            </a:r>
            <a:br>
              <a:rPr lang="en-US" sz="2000" dirty="0"/>
            </a:br>
            <a:r>
              <a:rPr lang="en-US" sz="1600" dirty="0">
                <a:hlinkClick r:id="rId5"/>
              </a:rPr>
              <a:t>https://github.com/oracle/json-in-db/tree/master/JdbcExamples/</a:t>
            </a:r>
            <a:br>
              <a:rPr lang="en-US" sz="2000" dirty="0"/>
            </a:br>
            <a:endParaRPr lang="en-US" sz="2000" dirty="0"/>
          </a:p>
          <a:p>
            <a:pPr marL="285750" indent="-285750">
              <a:lnSpc>
                <a:spcPct val="100000"/>
              </a:lnSpc>
              <a:buFont typeface="Arial" panose="020B0604020202020204" pitchFamily="34" charset="0"/>
              <a:buChar char="•"/>
            </a:pPr>
            <a:r>
              <a:rPr lang="en-US" sz="2000" dirty="0"/>
              <a:t>These slides</a:t>
            </a:r>
            <a:br>
              <a:rPr lang="en-US" sz="2000" dirty="0"/>
            </a:br>
            <a:r>
              <a:rPr lang="en-US" sz="1600" dirty="0">
                <a:hlinkClick r:id="rId6"/>
              </a:rPr>
              <a:t>https://github.com/oracle/json-in-db/tree/master/Presentations/jdbc-json.pptx</a:t>
            </a:r>
            <a:br>
              <a:rPr lang="en-US" sz="1600" dirty="0"/>
            </a:br>
            <a:endParaRPr lang="en-US" sz="1600" dirty="0"/>
          </a:p>
          <a:p>
            <a:pPr marL="285750" indent="-285750">
              <a:lnSpc>
                <a:spcPct val="100000"/>
              </a:lnSpc>
              <a:buFont typeface="Arial" panose="020B0604020202020204" pitchFamily="34" charset="0"/>
              <a:buChar char="•"/>
            </a:pPr>
            <a:r>
              <a:rPr lang="en-US" sz="2000" dirty="0"/>
              <a:t>JSON OTN</a:t>
            </a:r>
            <a:br>
              <a:rPr lang="en-US" sz="2000" dirty="0"/>
            </a:br>
            <a:r>
              <a:rPr lang="en-US" sz="1600" dirty="0">
                <a:hlinkClick r:id="rId7"/>
              </a:rPr>
              <a:t>https://www.oracle.com/database/technologies/appdev/json.html</a:t>
            </a:r>
            <a:endParaRPr lang="en-US" sz="1600" dirty="0"/>
          </a:p>
          <a:p>
            <a:pPr marL="285750" indent="-285750">
              <a:lnSpc>
                <a:spcPct val="100000"/>
              </a:lnSpc>
              <a:buFont typeface="Arial" panose="020B0604020202020204" pitchFamily="34" charset="0"/>
              <a:buChar char="•"/>
            </a:pPr>
            <a:endParaRPr lang="en-US" sz="1600" dirty="0"/>
          </a:p>
        </p:txBody>
      </p:sp>
      <p:sp>
        <p:nvSpPr>
          <p:cNvPr id="9" name="Footer Placeholder 13">
            <a:extLst>
              <a:ext uri="{FF2B5EF4-FFF2-40B4-BE49-F238E27FC236}">
                <a16:creationId xmlns:a16="http://schemas.microsoft.com/office/drawing/2014/main" id="{31EDE2AC-7FC1-984B-8133-E7C9C118251A}"/>
              </a:ext>
            </a:extLst>
          </p:cNvPr>
          <p:cNvSpPr>
            <a:spLocks noGrp="1"/>
          </p:cNvSpPr>
          <p:nvPr>
            <p:ph type="ftr" sz="quarter" idx="11"/>
          </p:nvPr>
        </p:nvSpPr>
        <p:spPr>
          <a:xfrm>
            <a:off x="1127759" y="6423978"/>
            <a:ext cx="5745379" cy="365125"/>
          </a:xfrm>
        </p:spPr>
        <p:txBody>
          <a:bodyPr/>
          <a:lstStyle/>
          <a:p>
            <a:r>
              <a:rPr lang="en-US" dirty="0"/>
              <a:t>Copyright © 2020, Oracle and/or its affiliates  </a:t>
            </a:r>
          </a:p>
        </p:txBody>
      </p:sp>
      <p:sp>
        <p:nvSpPr>
          <p:cNvPr id="10" name="Title 1">
            <a:extLst>
              <a:ext uri="{FF2B5EF4-FFF2-40B4-BE49-F238E27FC236}">
                <a16:creationId xmlns:a16="http://schemas.microsoft.com/office/drawing/2014/main" id="{3280247A-D7D4-F34A-80FC-7C6A7A00D67D}"/>
              </a:ext>
            </a:extLst>
          </p:cNvPr>
          <p:cNvSpPr txBox="1">
            <a:spLocks/>
          </p:cNvSpPr>
          <p:nvPr/>
        </p:nvSpPr>
        <p:spPr>
          <a:xfrm>
            <a:off x="760473" y="810523"/>
            <a:ext cx="10671048" cy="822960"/>
          </a:xfrm>
          <a:prstGeom prst="rect">
            <a:avLst/>
          </a:prstGeom>
        </p:spPr>
        <p:txBody>
          <a:bodyPr/>
          <a:lstStyle>
            <a:lvl1pPr algn="l" defTabSz="914400" rtl="0" eaLnBrk="1" latinLnBrk="0" hangingPunct="1">
              <a:lnSpc>
                <a:spcPct val="95000"/>
              </a:lnSpc>
              <a:spcBef>
                <a:spcPct val="0"/>
              </a:spcBef>
              <a:buNone/>
              <a:defRPr lang="en-US" sz="2400" b="1" i="0" kern="1200" baseline="0" dirty="0">
                <a:solidFill>
                  <a:schemeClr val="tx1"/>
                </a:solidFill>
                <a:latin typeface="+mn-lt"/>
                <a:ea typeface="+mn-ea"/>
                <a:cs typeface="+mj-cs"/>
              </a:defRPr>
            </a:lvl1pPr>
          </a:lstStyle>
          <a:p>
            <a:r>
              <a:rPr lang="en-US" dirty="0"/>
              <a:t>Questions?</a:t>
            </a:r>
          </a:p>
        </p:txBody>
      </p:sp>
    </p:spTree>
    <p:extLst>
      <p:ext uri="{BB962C8B-B14F-4D97-AF65-F5344CB8AC3E}">
        <p14:creationId xmlns:p14="http://schemas.microsoft.com/office/powerpoint/2010/main" val="41009491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113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ounded Rectangle 10">
            <a:extLst>
              <a:ext uri="{FF2B5EF4-FFF2-40B4-BE49-F238E27FC236}">
                <a16:creationId xmlns:a16="http://schemas.microsoft.com/office/drawing/2014/main" id="{80DF469A-72F6-B040-99DA-432D75169064}"/>
              </a:ext>
            </a:extLst>
          </p:cNvPr>
          <p:cNvSpPr/>
          <p:nvPr/>
        </p:nvSpPr>
        <p:spPr>
          <a:xfrm>
            <a:off x="6096000" y="2245558"/>
            <a:ext cx="4979046" cy="3602535"/>
          </a:xfrm>
          <a:prstGeom prst="roundRect">
            <a:avLst>
              <a:gd name="adj" fmla="val 1807"/>
            </a:avLst>
          </a:prstGeom>
          <a:solidFill>
            <a:schemeClr val="tx2">
              <a:lumMod val="10000"/>
              <a:lumOff val="90000"/>
              <a:alpha val="20000"/>
            </a:schemeClr>
          </a:solidFill>
          <a:ln>
            <a:solidFill>
              <a:schemeClr val="tx1">
                <a:lumMod val="25000"/>
                <a:lumOff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0243201-E1DF-704D-8927-FACFD3D7BF8E}"/>
              </a:ext>
            </a:extLst>
          </p:cNvPr>
          <p:cNvSpPr>
            <a:spLocks noGrp="1"/>
          </p:cNvSpPr>
          <p:nvPr>
            <p:ph type="title"/>
          </p:nvPr>
        </p:nvSpPr>
        <p:spPr/>
        <p:txBody>
          <a:bodyPr/>
          <a:lstStyle/>
          <a:p>
            <a:r>
              <a:rPr lang="en-US" dirty="0"/>
              <a:t>JSON Data Model</a:t>
            </a:r>
          </a:p>
        </p:txBody>
      </p:sp>
      <p:sp>
        <p:nvSpPr>
          <p:cNvPr id="4" name="Slide Number Placeholder 3">
            <a:extLst>
              <a:ext uri="{FF2B5EF4-FFF2-40B4-BE49-F238E27FC236}">
                <a16:creationId xmlns:a16="http://schemas.microsoft.com/office/drawing/2014/main" id="{CBC8B628-526E-6043-B106-EF92F12B3472}"/>
              </a:ext>
            </a:extLst>
          </p:cNvPr>
          <p:cNvSpPr>
            <a:spLocks noGrp="1"/>
          </p:cNvSpPr>
          <p:nvPr>
            <p:ph type="sldNum" sz="quarter" idx="12"/>
          </p:nvPr>
        </p:nvSpPr>
        <p:spPr/>
        <p:txBody>
          <a:bodyPr/>
          <a:lstStyle/>
          <a:p>
            <a:fld id="{345D60D9-5372-5F40-9443-0F9AE5BDC3C8}" type="slidenum">
              <a:rPr lang="en-US" smtClean="0"/>
              <a:pPr/>
              <a:t>5</a:t>
            </a:fld>
            <a:endParaRPr lang="en-US" dirty="0"/>
          </a:p>
        </p:txBody>
      </p:sp>
      <p:sp>
        <p:nvSpPr>
          <p:cNvPr id="5" name="Footer Placeholder 4">
            <a:extLst>
              <a:ext uri="{FF2B5EF4-FFF2-40B4-BE49-F238E27FC236}">
                <a16:creationId xmlns:a16="http://schemas.microsoft.com/office/drawing/2014/main" id="{749977A2-BA14-4C4A-B957-84611189BFF7}"/>
              </a:ext>
            </a:extLst>
          </p:cNvPr>
          <p:cNvSpPr>
            <a:spLocks noGrp="1"/>
          </p:cNvSpPr>
          <p:nvPr>
            <p:ph type="ftr" sz="quarter" idx="11"/>
          </p:nvPr>
        </p:nvSpPr>
        <p:spPr/>
        <p:txBody>
          <a:bodyPr/>
          <a:lstStyle/>
          <a:p>
            <a:r>
              <a:rPr lang="en-US" dirty="0"/>
              <a:t>Copyright © 2020, Oracle and/or its affiliates  </a:t>
            </a:r>
          </a:p>
        </p:txBody>
      </p:sp>
      <p:sp>
        <p:nvSpPr>
          <p:cNvPr id="30" name="Rectangle 29">
            <a:extLst>
              <a:ext uri="{FF2B5EF4-FFF2-40B4-BE49-F238E27FC236}">
                <a16:creationId xmlns:a16="http://schemas.microsoft.com/office/drawing/2014/main" id="{D3FD99E9-3295-394A-B962-76689876099E}"/>
              </a:ext>
            </a:extLst>
          </p:cNvPr>
          <p:cNvSpPr/>
          <p:nvPr/>
        </p:nvSpPr>
        <p:spPr>
          <a:xfrm>
            <a:off x="762000" y="1505723"/>
            <a:ext cx="3666709" cy="4708981"/>
          </a:xfrm>
          <a:prstGeom prst="rect">
            <a:avLst/>
          </a:prstGeom>
        </p:spPr>
        <p:txBody>
          <a:bodyPr wrap="none">
            <a:spAutoFit/>
          </a:bodyPr>
          <a:lstStyle/>
          <a:p>
            <a:pPr>
              <a:lnSpc>
                <a:spcPct val="200000"/>
              </a:lnSpc>
            </a:pPr>
            <a:r>
              <a:rPr lang="en-US" sz="2000" b="1" dirty="0"/>
              <a:t>Standard JSON</a:t>
            </a:r>
          </a:p>
          <a:p>
            <a:pPr marL="285750" indent="-285750">
              <a:buFont typeface="Arial" panose="020B0604020202020204" pitchFamily="34" charset="0"/>
              <a:buChar char="•"/>
            </a:pPr>
            <a:r>
              <a:rPr lang="en-US" sz="2000" dirty="0">
                <a:latin typeface="Menlo" panose="020B0609030804020204" pitchFamily="49" charset="0"/>
                <a:ea typeface="Menlo" panose="020B0609030804020204" pitchFamily="49" charset="0"/>
                <a:cs typeface="Menlo" panose="020B0609030804020204" pitchFamily="49" charset="0"/>
              </a:rPr>
              <a:t>OBJECT  { }  </a:t>
            </a:r>
          </a:p>
          <a:p>
            <a:pPr marL="285750" indent="-285750">
              <a:buFont typeface="Arial" panose="020B0604020202020204" pitchFamily="34" charset="0"/>
              <a:buChar char="•"/>
            </a:pPr>
            <a:r>
              <a:rPr lang="en-US" sz="2000" dirty="0">
                <a:latin typeface="Menlo" panose="020B0609030804020204" pitchFamily="49" charset="0"/>
                <a:ea typeface="Menlo" panose="020B0609030804020204" pitchFamily="49" charset="0"/>
                <a:cs typeface="Menlo" panose="020B0609030804020204" pitchFamily="49" charset="0"/>
              </a:rPr>
              <a:t>ARRAY   [ ]</a:t>
            </a:r>
          </a:p>
          <a:p>
            <a:pPr marL="285750" indent="-285750">
              <a:buFont typeface="Arial" panose="020B0604020202020204" pitchFamily="34" charset="0"/>
              <a:buChar char="•"/>
            </a:pPr>
            <a:r>
              <a:rPr lang="en-US" sz="2000" dirty="0">
                <a:latin typeface="Menlo" panose="020B0609030804020204" pitchFamily="49" charset="0"/>
                <a:ea typeface="Menlo" panose="020B0609030804020204" pitchFamily="49" charset="0"/>
                <a:cs typeface="Menlo" panose="020B0609030804020204" pitchFamily="49" charset="0"/>
              </a:rPr>
              <a:t>STRING </a:t>
            </a:r>
          </a:p>
          <a:p>
            <a:pPr marL="285750" indent="-285750">
              <a:buFont typeface="Arial" panose="020B0604020202020204" pitchFamily="34" charset="0"/>
              <a:buChar char="•"/>
            </a:pPr>
            <a:r>
              <a:rPr lang="en-US" sz="2000" dirty="0">
                <a:latin typeface="Menlo" panose="020B0609030804020204" pitchFamily="49" charset="0"/>
                <a:ea typeface="Menlo" panose="020B0609030804020204" pitchFamily="49" charset="0"/>
                <a:cs typeface="Menlo" panose="020B0609030804020204" pitchFamily="49" charset="0"/>
              </a:rPr>
              <a:t>NUMBER   </a:t>
            </a:r>
          </a:p>
          <a:p>
            <a:pPr marL="285750" indent="-285750">
              <a:buFont typeface="Arial" panose="020B0604020202020204" pitchFamily="34" charset="0"/>
              <a:buChar char="•"/>
            </a:pPr>
            <a:r>
              <a:rPr lang="en-US" sz="2000" dirty="0">
                <a:latin typeface="Menlo" panose="020B0609030804020204" pitchFamily="49" charset="0"/>
                <a:ea typeface="Menlo" panose="020B0609030804020204" pitchFamily="49" charset="0"/>
                <a:cs typeface="Menlo" panose="020B0609030804020204" pitchFamily="49" charset="0"/>
              </a:rPr>
              <a:t>TRUE/FALSE  </a:t>
            </a:r>
          </a:p>
          <a:p>
            <a:pPr marL="285750" indent="-285750">
              <a:buFont typeface="Arial" panose="020B0604020202020204" pitchFamily="34" charset="0"/>
              <a:buChar char="•"/>
            </a:pPr>
            <a:r>
              <a:rPr lang="en-US" sz="2000" dirty="0">
                <a:latin typeface="Menlo" panose="020B0609030804020204" pitchFamily="49" charset="0"/>
                <a:ea typeface="Menlo" panose="020B0609030804020204" pitchFamily="49" charset="0"/>
                <a:cs typeface="Menlo" panose="020B0609030804020204" pitchFamily="49" charset="0"/>
              </a:rPr>
              <a:t>NULL  </a:t>
            </a:r>
          </a:p>
          <a:p>
            <a:pPr>
              <a:lnSpc>
                <a:spcPct val="200000"/>
              </a:lnSpc>
            </a:pPr>
            <a:r>
              <a:rPr lang="en-US" sz="2000" b="1" dirty="0"/>
              <a:t>Extended SQL types</a:t>
            </a:r>
          </a:p>
          <a:p>
            <a:pPr marL="285750" indent="-285750">
              <a:buFont typeface="Arial" panose="020B0604020202020204" pitchFamily="34" charset="0"/>
              <a:buChar char="•"/>
            </a:pPr>
            <a:r>
              <a:rPr lang="en-US" sz="2000" dirty="0"/>
              <a:t>BINARY_FLOAT</a:t>
            </a:r>
          </a:p>
          <a:p>
            <a:pPr marL="285750" indent="-285750">
              <a:buFont typeface="Arial" panose="020B0604020202020204" pitchFamily="34" charset="0"/>
              <a:buChar char="•"/>
            </a:pPr>
            <a:r>
              <a:rPr lang="en-US" sz="2000" dirty="0">
                <a:latin typeface="Oracle Sans" panose="020B0503020204020204" pitchFamily="34" charset="0"/>
                <a:cs typeface="Oracle Sans" panose="020B0503020204020204" pitchFamily="34" charset="0"/>
              </a:rPr>
              <a:t>BINARY</a:t>
            </a:r>
            <a:r>
              <a:rPr lang="en-US" sz="2000" dirty="0"/>
              <a:t>_DOUBLE</a:t>
            </a:r>
          </a:p>
          <a:p>
            <a:pPr marL="285750" indent="-285750">
              <a:buFont typeface="Arial" panose="020B0604020202020204" pitchFamily="34" charset="0"/>
              <a:buChar char="•"/>
            </a:pPr>
            <a:r>
              <a:rPr lang="en-US" sz="2000" dirty="0"/>
              <a:t>TIMESTAMP/DATE</a:t>
            </a:r>
          </a:p>
          <a:p>
            <a:pPr marL="285750" indent="-285750">
              <a:buFont typeface="Arial" panose="020B0604020202020204" pitchFamily="34" charset="0"/>
              <a:buChar char="•"/>
            </a:pPr>
            <a:r>
              <a:rPr lang="en-US" sz="2000" dirty="0"/>
              <a:t>INTERVALDS/INTERVALYM</a:t>
            </a:r>
          </a:p>
          <a:p>
            <a:pPr marL="285750" indent="-285750">
              <a:buFont typeface="Arial" panose="020B0604020202020204" pitchFamily="34" charset="0"/>
              <a:buChar char="•"/>
            </a:pPr>
            <a:r>
              <a:rPr lang="en-US" sz="2000" dirty="0"/>
              <a:t>RAW</a:t>
            </a:r>
          </a:p>
        </p:txBody>
      </p:sp>
      <p:sp>
        <p:nvSpPr>
          <p:cNvPr id="35" name="Rectangle 34">
            <a:extLst>
              <a:ext uri="{FF2B5EF4-FFF2-40B4-BE49-F238E27FC236}">
                <a16:creationId xmlns:a16="http://schemas.microsoft.com/office/drawing/2014/main" id="{6081A7C9-0AA6-D047-A34D-0AA23A72377B}"/>
              </a:ext>
            </a:extLst>
          </p:cNvPr>
          <p:cNvSpPr/>
          <p:nvPr/>
        </p:nvSpPr>
        <p:spPr>
          <a:xfrm>
            <a:off x="6235186" y="2496066"/>
            <a:ext cx="3640740" cy="1323439"/>
          </a:xfrm>
          <a:prstGeom prst="rect">
            <a:avLst/>
          </a:prstGeom>
        </p:spPr>
        <p:txBody>
          <a:bodyPr wrap="none">
            <a:spAutoFit/>
          </a:bodyPr>
          <a:lstStyle/>
          <a:p>
            <a:r>
              <a:rPr lang="en-US" sz="1600" b="1" dirty="0">
                <a:solidFill>
                  <a:srgbClr val="365FA2"/>
                </a:solidFill>
                <a:latin typeface="Menlo" panose="020B0609030804020204" pitchFamily="49" charset="0"/>
                <a:ea typeface="Menlo" panose="020B0609030804020204" pitchFamily="49" charset="0"/>
                <a:cs typeface="Menlo" panose="020B0609030804020204" pitchFamily="49" charset="0"/>
              </a:rPr>
              <a:t>CREATE TABLE </a:t>
            </a:r>
            <a:r>
              <a:rPr lang="en-US" sz="1600" dirty="0">
                <a:latin typeface="Menlo" panose="020B0609030804020204" pitchFamily="49" charset="0"/>
                <a:ea typeface="Menlo" panose="020B0609030804020204" pitchFamily="49" charset="0"/>
                <a:cs typeface="Menlo" panose="020B0609030804020204" pitchFamily="49" charset="0"/>
              </a:rPr>
              <a:t>orders </a:t>
            </a:r>
            <a:r>
              <a:rPr lang="en-US" sz="1600" b="1" dirty="0">
                <a:solidFill>
                  <a:srgbClr val="365FA2"/>
                </a:solidFill>
                <a:latin typeface="Menlo" panose="020B0609030804020204" pitchFamily="49" charset="0"/>
                <a:ea typeface="Menlo" panose="020B0609030804020204" pitchFamily="49" charset="0"/>
                <a:cs typeface="Menlo" panose="020B0609030804020204" pitchFamily="49" charset="0"/>
              </a:rPr>
              <a:t>VALUES </a:t>
            </a:r>
            <a:r>
              <a:rPr lang="en-US" sz="1600" dirty="0">
                <a:latin typeface="Menlo" panose="020B0609030804020204" pitchFamily="49" charset="0"/>
                <a:ea typeface="Menlo" panose="020B0609030804020204" pitchFamily="49" charset="0"/>
                <a:cs typeface="Menlo" panose="020B0609030804020204" pitchFamily="49" charset="0"/>
              </a:rPr>
              <a:t>(</a:t>
            </a:r>
            <a:br>
              <a:rPr lang="en-US" sz="1600" dirty="0">
                <a:latin typeface="Menlo" panose="020B0609030804020204" pitchFamily="49" charset="0"/>
                <a:ea typeface="Menlo" panose="020B0609030804020204" pitchFamily="49" charset="0"/>
                <a:cs typeface="Menlo" panose="020B0609030804020204" pitchFamily="49" charset="0"/>
              </a:rPr>
            </a:br>
            <a:r>
              <a:rPr lang="en-US" sz="1600" dirty="0">
                <a:latin typeface="Menlo" panose="020B0609030804020204" pitchFamily="49" charset="0"/>
                <a:ea typeface="Menlo" panose="020B0609030804020204" pitchFamily="49" charset="0"/>
                <a:cs typeface="Menlo" panose="020B0609030804020204" pitchFamily="49" charset="0"/>
              </a:rPr>
              <a:t>   oid         NUMBER,</a:t>
            </a:r>
          </a:p>
          <a:p>
            <a:r>
              <a:rPr lang="en-US" sz="1600" dirty="0">
                <a:latin typeface="Menlo" panose="020B0609030804020204" pitchFamily="49" charset="0"/>
                <a:ea typeface="Menlo" panose="020B0609030804020204" pitchFamily="49" charset="0"/>
                <a:cs typeface="Menlo" panose="020B0609030804020204" pitchFamily="49" charset="0"/>
              </a:rPr>
              <a:t>   created     TIMESTAMP,</a:t>
            </a:r>
            <a:br>
              <a:rPr lang="en-US" sz="1600" dirty="0">
                <a:latin typeface="Menlo" panose="020B0609030804020204" pitchFamily="49" charset="0"/>
                <a:ea typeface="Menlo" panose="020B0609030804020204" pitchFamily="49" charset="0"/>
                <a:cs typeface="Menlo" panose="020B0609030804020204" pitchFamily="49" charset="0"/>
              </a:rPr>
            </a:br>
            <a:r>
              <a:rPr lang="en-US" sz="1600" dirty="0">
                <a:latin typeface="Menlo" panose="020B0609030804020204" pitchFamily="49" charset="0"/>
                <a:ea typeface="Menlo" panose="020B0609030804020204" pitchFamily="49" charset="0"/>
                <a:cs typeface="Menlo" panose="020B0609030804020204" pitchFamily="49" charset="0"/>
              </a:rPr>
              <a:t>   status      VARCHAR2(10),</a:t>
            </a:r>
            <a:br>
              <a:rPr lang="en-US" sz="1600" dirty="0">
                <a:latin typeface="Menlo" panose="020B0609030804020204" pitchFamily="49" charset="0"/>
                <a:ea typeface="Menlo" panose="020B0609030804020204" pitchFamily="49" charset="0"/>
                <a:cs typeface="Menlo" panose="020B0609030804020204" pitchFamily="49" charset="0"/>
              </a:rPr>
            </a:br>
            <a:r>
              <a:rPr lang="en-US" sz="1600" dirty="0">
                <a:latin typeface="Menlo" panose="020B0609030804020204" pitchFamily="49" charset="0"/>
                <a:ea typeface="Menlo" panose="020B0609030804020204" pitchFamily="49" charset="0"/>
                <a:cs typeface="Menlo" panose="020B0609030804020204" pitchFamily="49" charset="0"/>
              </a:rPr>
              <a:t>);</a:t>
            </a:r>
          </a:p>
        </p:txBody>
      </p:sp>
      <p:sp>
        <p:nvSpPr>
          <p:cNvPr id="38" name="Rectangle 37">
            <a:extLst>
              <a:ext uri="{FF2B5EF4-FFF2-40B4-BE49-F238E27FC236}">
                <a16:creationId xmlns:a16="http://schemas.microsoft.com/office/drawing/2014/main" id="{9403FBF0-9715-0D46-B2F5-080EC1B8B703}"/>
              </a:ext>
            </a:extLst>
          </p:cNvPr>
          <p:cNvSpPr/>
          <p:nvPr/>
        </p:nvSpPr>
        <p:spPr>
          <a:xfrm>
            <a:off x="6235186" y="3915029"/>
            <a:ext cx="3764172" cy="338554"/>
          </a:xfrm>
          <a:prstGeom prst="rect">
            <a:avLst/>
          </a:prstGeom>
        </p:spPr>
        <p:txBody>
          <a:bodyPr wrap="none">
            <a:spAutoFit/>
          </a:bodyPr>
          <a:lstStyle/>
          <a:p>
            <a:r>
              <a:rPr lang="en-US" sz="1600" b="1" dirty="0">
                <a:solidFill>
                  <a:srgbClr val="365FA2"/>
                </a:solidFill>
                <a:latin typeface="Menlo" panose="020B0609030804020204" pitchFamily="49" charset="0"/>
                <a:ea typeface="Menlo" panose="020B0609030804020204" pitchFamily="49" charset="0"/>
                <a:cs typeface="Menlo" panose="020B0609030804020204" pitchFamily="49" charset="0"/>
              </a:rPr>
              <a:t>SELECT JSON</a:t>
            </a:r>
            <a:r>
              <a:rPr lang="en-US" sz="1600" dirty="0">
                <a:latin typeface="Menlo" panose="020B0609030804020204" pitchFamily="49" charset="0"/>
                <a:ea typeface="Menlo" panose="020B0609030804020204" pitchFamily="49" charset="0"/>
                <a:cs typeface="Menlo" panose="020B0609030804020204" pitchFamily="49" charset="0"/>
              </a:rPr>
              <a:t> {*} </a:t>
            </a:r>
            <a:r>
              <a:rPr lang="en-US" sz="1600" b="1" dirty="0">
                <a:solidFill>
                  <a:srgbClr val="365FA2"/>
                </a:solidFill>
                <a:latin typeface="Menlo" panose="020B0609030804020204" pitchFamily="49" charset="0"/>
                <a:ea typeface="Menlo" panose="020B0609030804020204" pitchFamily="49" charset="0"/>
                <a:cs typeface="Menlo" panose="020B0609030804020204" pitchFamily="49" charset="0"/>
              </a:rPr>
              <a:t>FROM </a:t>
            </a:r>
            <a:r>
              <a:rPr lang="en-US" sz="1600" dirty="0">
                <a:latin typeface="Menlo" panose="020B0609030804020204" pitchFamily="49" charset="0"/>
                <a:ea typeface="Menlo" panose="020B0609030804020204" pitchFamily="49" charset="0"/>
                <a:cs typeface="Menlo" panose="020B0609030804020204" pitchFamily="49" charset="0"/>
              </a:rPr>
              <a:t>orders; </a:t>
            </a:r>
            <a:endParaRPr lang="en-US" sz="1600" dirty="0"/>
          </a:p>
        </p:txBody>
      </p:sp>
      <p:sp>
        <p:nvSpPr>
          <p:cNvPr id="39" name="Rectangle 38">
            <a:extLst>
              <a:ext uri="{FF2B5EF4-FFF2-40B4-BE49-F238E27FC236}">
                <a16:creationId xmlns:a16="http://schemas.microsoft.com/office/drawing/2014/main" id="{4B891789-5342-864E-8BE9-84F2CF7F6FE2}"/>
              </a:ext>
            </a:extLst>
          </p:cNvPr>
          <p:cNvSpPr/>
          <p:nvPr/>
        </p:nvSpPr>
        <p:spPr>
          <a:xfrm>
            <a:off x="6235186" y="4346673"/>
            <a:ext cx="4504759" cy="1323439"/>
          </a:xfrm>
          <a:prstGeom prst="rect">
            <a:avLst/>
          </a:prstGeom>
        </p:spPr>
        <p:txBody>
          <a:bodyPr wrap="none">
            <a:spAutoFit/>
          </a:bodyPr>
          <a:lstStyle/>
          <a:p>
            <a:r>
              <a:rPr lang="en-US" sz="1600" dirty="0">
                <a:latin typeface="Menlo" panose="020B0609030804020204" pitchFamily="49" charset="0"/>
                <a:ea typeface="Menlo" panose="020B0609030804020204" pitchFamily="49" charset="0"/>
                <a:cs typeface="Menlo" panose="020B0609030804020204" pitchFamily="49" charset="0"/>
              </a:rPr>
              <a:t>{</a:t>
            </a:r>
            <a:br>
              <a:rPr lang="en-US" sz="1600" dirty="0">
                <a:latin typeface="Menlo" panose="020B0609030804020204" pitchFamily="49" charset="0"/>
                <a:ea typeface="Menlo" panose="020B0609030804020204" pitchFamily="49" charset="0"/>
                <a:cs typeface="Menlo" panose="020B0609030804020204" pitchFamily="49" charset="0"/>
              </a:rPr>
            </a:br>
            <a:r>
              <a:rPr lang="en-US" sz="1600" dirty="0">
                <a:latin typeface="Menlo" panose="020B0609030804020204" pitchFamily="49" charset="0"/>
                <a:ea typeface="Menlo" panose="020B0609030804020204" pitchFamily="49" charset="0"/>
                <a:cs typeface="Menlo" panose="020B0609030804020204" pitchFamily="49" charset="0"/>
              </a:rPr>
              <a:t>  "oid":123,</a:t>
            </a:r>
            <a:br>
              <a:rPr lang="en-US" sz="1600" dirty="0">
                <a:latin typeface="Menlo" panose="020B0609030804020204" pitchFamily="49" charset="0"/>
                <a:ea typeface="Menlo" panose="020B0609030804020204" pitchFamily="49" charset="0"/>
                <a:cs typeface="Menlo" panose="020B0609030804020204" pitchFamily="49" charset="0"/>
              </a:rPr>
            </a:br>
            <a:r>
              <a:rPr lang="en-US" sz="1600" dirty="0">
                <a:latin typeface="Menlo" panose="020B0609030804020204" pitchFamily="49" charset="0"/>
                <a:ea typeface="Menlo" panose="020B0609030804020204" pitchFamily="49" charset="0"/>
                <a:cs typeface="Menlo" panose="020B0609030804020204" pitchFamily="49" charset="0"/>
              </a:rPr>
              <a:t>  "created":"2020-06-04T12:24:29Z",</a:t>
            </a:r>
            <a:br>
              <a:rPr lang="en-US" sz="1600" dirty="0">
                <a:latin typeface="Menlo" panose="020B0609030804020204" pitchFamily="49" charset="0"/>
                <a:ea typeface="Menlo" panose="020B0609030804020204" pitchFamily="49" charset="0"/>
                <a:cs typeface="Menlo" panose="020B0609030804020204" pitchFamily="49" charset="0"/>
              </a:rPr>
            </a:br>
            <a:r>
              <a:rPr lang="en-US" sz="1600" dirty="0">
                <a:latin typeface="Menlo" panose="020B0609030804020204" pitchFamily="49" charset="0"/>
                <a:ea typeface="Menlo" panose="020B0609030804020204" pitchFamily="49" charset="0"/>
                <a:cs typeface="Menlo" panose="020B0609030804020204" pitchFamily="49" charset="0"/>
              </a:rPr>
              <a:t>  "status":"OPEN"</a:t>
            </a:r>
            <a:br>
              <a:rPr lang="en-US" sz="1600" dirty="0">
                <a:latin typeface="Menlo" panose="020B0609030804020204" pitchFamily="49" charset="0"/>
                <a:ea typeface="Menlo" panose="020B0609030804020204" pitchFamily="49" charset="0"/>
                <a:cs typeface="Menlo" panose="020B0609030804020204" pitchFamily="49" charset="0"/>
              </a:rPr>
            </a:br>
            <a:r>
              <a:rPr lang="en-US" sz="1600" dirty="0">
                <a:latin typeface="Menlo" panose="020B0609030804020204" pitchFamily="49" charset="0"/>
                <a:ea typeface="Menlo" panose="020B0609030804020204" pitchFamily="49" charset="0"/>
                <a:cs typeface="Menlo" panose="020B0609030804020204" pitchFamily="49" charset="0"/>
              </a:rPr>
              <a:t>}</a:t>
            </a:r>
          </a:p>
        </p:txBody>
      </p:sp>
      <p:sp>
        <p:nvSpPr>
          <p:cNvPr id="3" name="TextBox 2">
            <a:extLst>
              <a:ext uri="{FF2B5EF4-FFF2-40B4-BE49-F238E27FC236}">
                <a16:creationId xmlns:a16="http://schemas.microsoft.com/office/drawing/2014/main" id="{49066CFC-9948-194F-A102-AA871589D895}"/>
              </a:ext>
            </a:extLst>
          </p:cNvPr>
          <p:cNvSpPr txBox="1"/>
          <p:nvPr/>
        </p:nvSpPr>
        <p:spPr>
          <a:xfrm>
            <a:off x="6096000" y="1906845"/>
            <a:ext cx="2684389" cy="338554"/>
          </a:xfrm>
          <a:prstGeom prst="rect">
            <a:avLst/>
          </a:prstGeom>
          <a:noFill/>
        </p:spPr>
        <p:txBody>
          <a:bodyPr wrap="none" rtlCol="0">
            <a:spAutoFit/>
          </a:bodyPr>
          <a:lstStyle/>
          <a:p>
            <a:r>
              <a:rPr lang="en-US" sz="1600" i="1" dirty="0"/>
              <a:t>Fidelity with relational data</a:t>
            </a:r>
          </a:p>
        </p:txBody>
      </p:sp>
    </p:spTree>
    <p:extLst>
      <p:ext uri="{BB962C8B-B14F-4D97-AF65-F5344CB8AC3E}">
        <p14:creationId xmlns:p14="http://schemas.microsoft.com/office/powerpoint/2010/main" val="1436306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E41026-C2CD-D14C-989E-E312A845AC3F}"/>
              </a:ext>
            </a:extLst>
          </p:cNvPr>
          <p:cNvSpPr>
            <a:spLocks noGrp="1"/>
          </p:cNvSpPr>
          <p:nvPr>
            <p:ph type="title"/>
          </p:nvPr>
        </p:nvSpPr>
        <p:spPr/>
        <p:txBody>
          <a:bodyPr/>
          <a:lstStyle/>
          <a:p>
            <a:r>
              <a:rPr lang="en-US" dirty="0"/>
              <a:t>Performance</a:t>
            </a:r>
          </a:p>
        </p:txBody>
      </p:sp>
      <p:sp>
        <p:nvSpPr>
          <p:cNvPr id="3" name="Content Placeholder 2">
            <a:extLst>
              <a:ext uri="{FF2B5EF4-FFF2-40B4-BE49-F238E27FC236}">
                <a16:creationId xmlns:a16="http://schemas.microsoft.com/office/drawing/2014/main" id="{DED3CE8A-8318-8240-9B1B-50FFFFFB9626}"/>
              </a:ext>
            </a:extLst>
          </p:cNvPr>
          <p:cNvSpPr>
            <a:spLocks noGrp="1"/>
          </p:cNvSpPr>
          <p:nvPr>
            <p:ph idx="1"/>
          </p:nvPr>
        </p:nvSpPr>
        <p:spPr>
          <a:xfrm>
            <a:off x="766870" y="1830033"/>
            <a:ext cx="10819115" cy="4277080"/>
          </a:xfrm>
        </p:spPr>
        <p:txBody>
          <a:bodyPr/>
          <a:lstStyle/>
          <a:p>
            <a:r>
              <a:rPr lang="en-US" dirty="0"/>
              <a:t>JSON type values are </a:t>
            </a:r>
            <a:r>
              <a:rPr lang="en-US" b="1" dirty="0"/>
              <a:t>stored</a:t>
            </a:r>
            <a:r>
              <a:rPr lang="en-US" dirty="0"/>
              <a:t> and </a:t>
            </a:r>
            <a:r>
              <a:rPr lang="en-US" b="1" dirty="0"/>
              <a:t>transmitted</a:t>
            </a:r>
            <a:r>
              <a:rPr lang="en-US" dirty="0"/>
              <a:t> as Oracle's binary JSON format (</a:t>
            </a:r>
            <a:r>
              <a:rPr lang="en-US" b="1" dirty="0"/>
              <a:t>OSON</a:t>
            </a:r>
            <a:r>
              <a:rPr lang="en-US" dirty="0"/>
              <a:t>)</a:t>
            </a:r>
          </a:p>
          <a:p>
            <a:pPr lvl="1"/>
            <a:r>
              <a:rPr lang="en-US" sz="1600" dirty="0">
                <a:solidFill>
                  <a:srgbClr val="312D2A"/>
                </a:solidFill>
              </a:rPr>
              <a:t>Internal indexes to support efficient random access to object and arrays</a:t>
            </a:r>
          </a:p>
          <a:p>
            <a:pPr lvl="1"/>
            <a:r>
              <a:rPr lang="en-US" sz="1600" dirty="0">
                <a:solidFill>
                  <a:srgbClr val="312D2A"/>
                </a:solidFill>
              </a:rPr>
              <a:t>Self-contained, schema flexible</a:t>
            </a:r>
          </a:p>
          <a:p>
            <a:pPr lvl="1"/>
            <a:r>
              <a:rPr lang="en-US" sz="1600" dirty="0">
                <a:solidFill>
                  <a:srgbClr val="312D2A"/>
                </a:solidFill>
              </a:rPr>
              <a:t>Object keys encoded in a self-contained header dictionary</a:t>
            </a:r>
            <a:endParaRPr lang="en-US" sz="1600" dirty="0"/>
          </a:p>
          <a:p>
            <a:r>
              <a:rPr lang="en-US" b="1" dirty="0"/>
              <a:t>Ingestion/retrieval </a:t>
            </a:r>
          </a:p>
          <a:p>
            <a:pPr lvl="1"/>
            <a:r>
              <a:rPr lang="en-US" sz="1600" dirty="0"/>
              <a:t>Documents compress due to dictionary encoding, reducing IO and transfer costs</a:t>
            </a:r>
          </a:p>
          <a:p>
            <a:pPr lvl="1"/>
            <a:r>
              <a:rPr lang="en-US" sz="1600" dirty="0"/>
              <a:t>Both servers and clients can avoid text serialization and parsing</a:t>
            </a:r>
          </a:p>
          <a:p>
            <a:pPr lvl="1"/>
            <a:r>
              <a:rPr lang="en-US" sz="1600" dirty="0"/>
              <a:t>In-place access possible for low-latency, low-memory access</a:t>
            </a:r>
          </a:p>
          <a:p>
            <a:pPr lvl="1"/>
            <a:r>
              <a:rPr lang="en-US" sz="1600" dirty="0"/>
              <a:t>No need to copy data to other intermediate data structures (e.g. hash tables, arrays)</a:t>
            </a:r>
          </a:p>
          <a:p>
            <a:r>
              <a:rPr lang="en-US" b="1" dirty="0"/>
              <a:t>Query</a:t>
            </a:r>
            <a:r>
              <a:rPr lang="en-US" dirty="0"/>
              <a:t> </a:t>
            </a:r>
          </a:p>
          <a:p>
            <a:pPr lvl="1"/>
            <a:r>
              <a:rPr lang="en-US" sz="1600" dirty="0"/>
              <a:t>Query evaluation doesn’t require text parsing, can navigate directly to nested values</a:t>
            </a:r>
          </a:p>
          <a:p>
            <a:pPr lvl="1"/>
            <a:r>
              <a:rPr lang="en-US" sz="1600" dirty="0"/>
              <a:t>Path evaluation without using string comparisons on keys</a:t>
            </a:r>
          </a:p>
          <a:p>
            <a:r>
              <a:rPr lang="en-US" b="1" dirty="0"/>
              <a:t>Update </a:t>
            </a:r>
            <a:r>
              <a:rPr lang="en-US" dirty="0"/>
              <a:t>– </a:t>
            </a:r>
            <a:r>
              <a:rPr lang="en-US" sz="1600" dirty="0"/>
              <a:t>supports fine-grained updates without replacing the whole document</a:t>
            </a:r>
            <a:endParaRPr lang="en-US" sz="1600" b="1" dirty="0"/>
          </a:p>
          <a:p>
            <a:endParaRPr lang="en-US" dirty="0"/>
          </a:p>
        </p:txBody>
      </p:sp>
      <p:sp>
        <p:nvSpPr>
          <p:cNvPr id="4" name="Slide Number Placeholder 3">
            <a:extLst>
              <a:ext uri="{FF2B5EF4-FFF2-40B4-BE49-F238E27FC236}">
                <a16:creationId xmlns:a16="http://schemas.microsoft.com/office/drawing/2014/main" id="{8724CB75-D0AA-A241-8990-3C9DA672727B}"/>
              </a:ext>
            </a:extLst>
          </p:cNvPr>
          <p:cNvSpPr>
            <a:spLocks noGrp="1"/>
          </p:cNvSpPr>
          <p:nvPr>
            <p:ph type="sldNum" sz="quarter" idx="12"/>
          </p:nvPr>
        </p:nvSpPr>
        <p:spPr/>
        <p:txBody>
          <a:bodyPr/>
          <a:lstStyle/>
          <a:p>
            <a:fld id="{345D60D9-5372-5F40-9443-0F9AE5BDC3C8}" type="slidenum">
              <a:rPr lang="en-US" smtClean="0"/>
              <a:pPr/>
              <a:t>6</a:t>
            </a:fld>
            <a:endParaRPr lang="en-US" dirty="0"/>
          </a:p>
        </p:txBody>
      </p:sp>
      <p:sp>
        <p:nvSpPr>
          <p:cNvPr id="5" name="Footer Placeholder 4">
            <a:extLst>
              <a:ext uri="{FF2B5EF4-FFF2-40B4-BE49-F238E27FC236}">
                <a16:creationId xmlns:a16="http://schemas.microsoft.com/office/drawing/2014/main" id="{C371FB5B-7018-5B45-9B9E-CB5FCB456615}"/>
              </a:ext>
            </a:extLst>
          </p:cNvPr>
          <p:cNvSpPr>
            <a:spLocks noGrp="1"/>
          </p:cNvSpPr>
          <p:nvPr>
            <p:ph type="ftr" sz="quarter" idx="11"/>
          </p:nvPr>
        </p:nvSpPr>
        <p:spPr/>
        <p:txBody>
          <a:bodyPr/>
          <a:lstStyle/>
          <a:p>
            <a:r>
              <a:rPr lang="en-US" dirty="0"/>
              <a:t>Copyright © 2020, Oracle and/or its affiliates </a:t>
            </a:r>
          </a:p>
        </p:txBody>
      </p:sp>
    </p:spTree>
    <p:extLst>
      <p:ext uri="{BB962C8B-B14F-4D97-AF65-F5344CB8AC3E}">
        <p14:creationId xmlns:p14="http://schemas.microsoft.com/office/powerpoint/2010/main" val="30531869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0" name="Straight Connector 69">
            <a:extLst>
              <a:ext uri="{FF2B5EF4-FFF2-40B4-BE49-F238E27FC236}">
                <a16:creationId xmlns:a16="http://schemas.microsoft.com/office/drawing/2014/main" id="{B52C7F0F-031D-7B4E-A448-520ECAEFC55F}"/>
              </a:ext>
            </a:extLst>
          </p:cNvPr>
          <p:cNvCxnSpPr>
            <a:cxnSpLocks/>
          </p:cNvCxnSpPr>
          <p:nvPr/>
        </p:nvCxnSpPr>
        <p:spPr>
          <a:xfrm>
            <a:off x="6040495" y="2393539"/>
            <a:ext cx="0" cy="3149582"/>
          </a:xfrm>
          <a:prstGeom prst="line">
            <a:avLst/>
          </a:prstGeom>
          <a:ln w="25400">
            <a:solidFill>
              <a:schemeClr val="bg1">
                <a:lumMod val="10000"/>
                <a:alpha val="31000"/>
              </a:schemeClr>
            </a:solidFill>
            <a:prstDash val="dash"/>
          </a:ln>
        </p:spPr>
        <p:style>
          <a:lnRef idx="1">
            <a:schemeClr val="accent1"/>
          </a:lnRef>
          <a:fillRef idx="0">
            <a:schemeClr val="accent1"/>
          </a:fillRef>
          <a:effectRef idx="0">
            <a:schemeClr val="accent1"/>
          </a:effectRef>
          <a:fontRef idx="minor">
            <a:schemeClr val="tx1"/>
          </a:fontRef>
        </p:style>
      </p:cxnSp>
      <p:sp>
        <p:nvSpPr>
          <p:cNvPr id="82" name="Rounded Rectangle 81">
            <a:extLst>
              <a:ext uri="{FF2B5EF4-FFF2-40B4-BE49-F238E27FC236}">
                <a16:creationId xmlns:a16="http://schemas.microsoft.com/office/drawing/2014/main" id="{579FD1EA-FE99-A045-91F0-861317B505E4}"/>
              </a:ext>
            </a:extLst>
          </p:cNvPr>
          <p:cNvSpPr/>
          <p:nvPr/>
        </p:nvSpPr>
        <p:spPr>
          <a:xfrm>
            <a:off x="7234009" y="3138315"/>
            <a:ext cx="4318350" cy="2373015"/>
          </a:xfrm>
          <a:prstGeom prst="roundRect">
            <a:avLst/>
          </a:prstGeom>
          <a:solidFill>
            <a:schemeClr val="tx1">
              <a:alpha val="7000"/>
            </a:schemeClr>
          </a:solidFill>
          <a:ln>
            <a:solidFill>
              <a:schemeClr val="bg1">
                <a:lumMod val="10000"/>
                <a:alpha val="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Can 80">
            <a:extLst>
              <a:ext uri="{FF2B5EF4-FFF2-40B4-BE49-F238E27FC236}">
                <a16:creationId xmlns:a16="http://schemas.microsoft.com/office/drawing/2014/main" id="{736F9649-8A88-2340-85A6-CAB8C21D83C9}"/>
              </a:ext>
            </a:extLst>
          </p:cNvPr>
          <p:cNvSpPr/>
          <p:nvPr/>
        </p:nvSpPr>
        <p:spPr>
          <a:xfrm>
            <a:off x="511157" y="3138315"/>
            <a:ext cx="4270248" cy="2373015"/>
          </a:xfrm>
          <a:prstGeom prst="can">
            <a:avLst>
              <a:gd name="adj" fmla="val 12591"/>
            </a:avLst>
          </a:prstGeom>
          <a:solidFill>
            <a:schemeClr val="tx1">
              <a:alpha val="7000"/>
            </a:schemeClr>
          </a:solidFill>
          <a:ln>
            <a:solidFill>
              <a:schemeClr val="bg1">
                <a:lumMod val="10000"/>
                <a:alpha val="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EE41026-C2CD-D14C-989E-E312A845AC3F}"/>
              </a:ext>
            </a:extLst>
          </p:cNvPr>
          <p:cNvSpPr>
            <a:spLocks noGrp="1"/>
          </p:cNvSpPr>
          <p:nvPr>
            <p:ph type="title"/>
          </p:nvPr>
        </p:nvSpPr>
        <p:spPr/>
        <p:txBody>
          <a:bodyPr/>
          <a:lstStyle/>
          <a:p>
            <a:r>
              <a:rPr lang="en-US" dirty="0"/>
              <a:t>Efficient Random Access</a:t>
            </a:r>
          </a:p>
        </p:txBody>
      </p:sp>
      <p:sp>
        <p:nvSpPr>
          <p:cNvPr id="4" name="Slide Number Placeholder 3">
            <a:extLst>
              <a:ext uri="{FF2B5EF4-FFF2-40B4-BE49-F238E27FC236}">
                <a16:creationId xmlns:a16="http://schemas.microsoft.com/office/drawing/2014/main" id="{8724CB75-D0AA-A241-8990-3C9DA672727B}"/>
              </a:ext>
            </a:extLst>
          </p:cNvPr>
          <p:cNvSpPr>
            <a:spLocks noGrp="1"/>
          </p:cNvSpPr>
          <p:nvPr>
            <p:ph type="sldNum" sz="quarter" idx="12"/>
          </p:nvPr>
        </p:nvSpPr>
        <p:spPr>
          <a:xfrm>
            <a:off x="800100" y="6423660"/>
            <a:ext cx="365760" cy="365760"/>
          </a:xfrm>
        </p:spPr>
        <p:txBody>
          <a:bodyPr/>
          <a:lstStyle/>
          <a:p>
            <a:fld id="{345D60D9-5372-5F40-9443-0F9AE5BDC3C8}" type="slidenum">
              <a:rPr lang="en-US" smtClean="0"/>
              <a:pPr/>
              <a:t>7</a:t>
            </a:fld>
            <a:endParaRPr lang="en-US" dirty="0"/>
          </a:p>
        </p:txBody>
      </p:sp>
      <p:sp>
        <p:nvSpPr>
          <p:cNvPr id="5" name="Footer Placeholder 4">
            <a:extLst>
              <a:ext uri="{FF2B5EF4-FFF2-40B4-BE49-F238E27FC236}">
                <a16:creationId xmlns:a16="http://schemas.microsoft.com/office/drawing/2014/main" id="{C371FB5B-7018-5B45-9B9E-CB5FCB456615}"/>
              </a:ext>
            </a:extLst>
          </p:cNvPr>
          <p:cNvSpPr>
            <a:spLocks noGrp="1"/>
          </p:cNvSpPr>
          <p:nvPr>
            <p:ph type="ftr" sz="quarter" idx="11"/>
          </p:nvPr>
        </p:nvSpPr>
        <p:spPr>
          <a:xfrm>
            <a:off x="1165859" y="6423978"/>
            <a:ext cx="5745379" cy="365125"/>
          </a:xfrm>
        </p:spPr>
        <p:txBody>
          <a:bodyPr/>
          <a:lstStyle/>
          <a:p>
            <a:r>
              <a:rPr lang="en-US" dirty="0"/>
              <a:t>Copyright © 2020, Oracle and/or its affiliates  </a:t>
            </a:r>
          </a:p>
        </p:txBody>
      </p:sp>
      <p:sp>
        <p:nvSpPr>
          <p:cNvPr id="11" name="TextBox 10">
            <a:extLst>
              <a:ext uri="{FF2B5EF4-FFF2-40B4-BE49-F238E27FC236}">
                <a16:creationId xmlns:a16="http://schemas.microsoft.com/office/drawing/2014/main" id="{9FDC9927-3806-8948-82FD-07E768613980}"/>
              </a:ext>
            </a:extLst>
          </p:cNvPr>
          <p:cNvSpPr txBox="1"/>
          <p:nvPr/>
        </p:nvSpPr>
        <p:spPr>
          <a:xfrm>
            <a:off x="1866914" y="5736662"/>
            <a:ext cx="1441420" cy="461665"/>
          </a:xfrm>
          <a:prstGeom prst="rect">
            <a:avLst/>
          </a:prstGeom>
          <a:noFill/>
        </p:spPr>
        <p:txBody>
          <a:bodyPr wrap="none" rtlCol="0">
            <a:spAutoFit/>
          </a:bodyPr>
          <a:lstStyle/>
          <a:p>
            <a:pPr algn="l"/>
            <a:r>
              <a:rPr lang="en-US" sz="2400" dirty="0">
                <a:latin typeface="Oracle Sans Light" panose="020B0403020204020204" pitchFamily="34" charset="0"/>
                <a:cs typeface="Oracle Sans Light" panose="020B0403020204020204" pitchFamily="34" charset="0"/>
              </a:rPr>
              <a:t>Database</a:t>
            </a:r>
          </a:p>
        </p:txBody>
      </p:sp>
      <p:sp>
        <p:nvSpPr>
          <p:cNvPr id="12" name="TextBox 11">
            <a:extLst>
              <a:ext uri="{FF2B5EF4-FFF2-40B4-BE49-F238E27FC236}">
                <a16:creationId xmlns:a16="http://schemas.microsoft.com/office/drawing/2014/main" id="{9F089E01-E22B-9F4B-9BA1-9E20D123B757}"/>
              </a:ext>
            </a:extLst>
          </p:cNvPr>
          <p:cNvSpPr txBox="1"/>
          <p:nvPr/>
        </p:nvSpPr>
        <p:spPr>
          <a:xfrm>
            <a:off x="5376586" y="5731322"/>
            <a:ext cx="1322413" cy="461665"/>
          </a:xfrm>
          <a:prstGeom prst="rect">
            <a:avLst/>
          </a:prstGeom>
          <a:noFill/>
        </p:spPr>
        <p:txBody>
          <a:bodyPr wrap="none" rtlCol="0">
            <a:spAutoFit/>
          </a:bodyPr>
          <a:lstStyle/>
          <a:p>
            <a:pPr algn="l"/>
            <a:r>
              <a:rPr lang="en-US" sz="2400" dirty="0">
                <a:latin typeface="Oracle Sans Light" panose="020B0403020204020204" pitchFamily="34" charset="0"/>
                <a:cs typeface="Oracle Sans Light" panose="020B0403020204020204" pitchFamily="34" charset="0"/>
              </a:rPr>
              <a:t>Network</a:t>
            </a:r>
          </a:p>
        </p:txBody>
      </p:sp>
      <p:sp>
        <p:nvSpPr>
          <p:cNvPr id="13" name="TextBox 12">
            <a:extLst>
              <a:ext uri="{FF2B5EF4-FFF2-40B4-BE49-F238E27FC236}">
                <a16:creationId xmlns:a16="http://schemas.microsoft.com/office/drawing/2014/main" id="{F6C4A3D9-DE67-9F46-AF57-85FD1238478A}"/>
              </a:ext>
            </a:extLst>
          </p:cNvPr>
          <p:cNvSpPr txBox="1"/>
          <p:nvPr/>
        </p:nvSpPr>
        <p:spPr>
          <a:xfrm>
            <a:off x="8559229" y="5731322"/>
            <a:ext cx="1698029" cy="461665"/>
          </a:xfrm>
          <a:prstGeom prst="rect">
            <a:avLst/>
          </a:prstGeom>
          <a:noFill/>
        </p:spPr>
        <p:txBody>
          <a:bodyPr wrap="none" rtlCol="0">
            <a:spAutoFit/>
          </a:bodyPr>
          <a:lstStyle/>
          <a:p>
            <a:pPr algn="l"/>
            <a:r>
              <a:rPr lang="en-US" sz="2400" dirty="0">
                <a:latin typeface="Oracle Sans Light" panose="020B0403020204020204" pitchFamily="34" charset="0"/>
                <a:cs typeface="Oracle Sans Light" panose="020B0403020204020204" pitchFamily="34" charset="0"/>
              </a:rPr>
              <a:t>Application</a:t>
            </a:r>
          </a:p>
        </p:txBody>
      </p:sp>
      <p:sp>
        <p:nvSpPr>
          <p:cNvPr id="38" name="TextBox 37">
            <a:extLst>
              <a:ext uri="{FF2B5EF4-FFF2-40B4-BE49-F238E27FC236}">
                <a16:creationId xmlns:a16="http://schemas.microsoft.com/office/drawing/2014/main" id="{BC4BAFF0-2CD3-9444-98A1-BA7D76DF607D}"/>
              </a:ext>
            </a:extLst>
          </p:cNvPr>
          <p:cNvSpPr txBox="1"/>
          <p:nvPr/>
        </p:nvSpPr>
        <p:spPr>
          <a:xfrm>
            <a:off x="1190490" y="2541120"/>
            <a:ext cx="2653290" cy="338554"/>
          </a:xfrm>
          <a:prstGeom prst="rect">
            <a:avLst/>
          </a:prstGeom>
          <a:solidFill>
            <a:schemeClr val="bg1"/>
          </a:solidFill>
        </p:spPr>
        <p:txBody>
          <a:bodyPr wrap="none" rtlCol="0">
            <a:spAutoFit/>
          </a:bodyPr>
          <a:lstStyle/>
          <a:p>
            <a:r>
              <a:rPr lang="en-US" sz="1600" dirty="0">
                <a:latin typeface="Menlo" panose="020B0609030804020204" pitchFamily="49" charset="0"/>
                <a:ea typeface="Menlo" panose="020B0609030804020204" pitchFamily="49" charset="0"/>
                <a:cs typeface="Menlo" panose="020B0609030804020204" pitchFamily="49" charset="0"/>
              </a:rPr>
              <a:t>e.data.name.string()</a:t>
            </a:r>
          </a:p>
        </p:txBody>
      </p:sp>
      <p:sp>
        <p:nvSpPr>
          <p:cNvPr id="40" name="TextBox 39">
            <a:extLst>
              <a:ext uri="{FF2B5EF4-FFF2-40B4-BE49-F238E27FC236}">
                <a16:creationId xmlns:a16="http://schemas.microsoft.com/office/drawing/2014/main" id="{F295A577-050D-3F48-A7C9-3BD837B3EF0A}"/>
              </a:ext>
            </a:extLst>
          </p:cNvPr>
          <p:cNvSpPr txBox="1"/>
          <p:nvPr/>
        </p:nvSpPr>
        <p:spPr>
          <a:xfrm>
            <a:off x="2212506" y="2208873"/>
            <a:ext cx="633507" cy="369332"/>
          </a:xfrm>
          <a:prstGeom prst="rect">
            <a:avLst/>
          </a:prstGeom>
          <a:solidFill>
            <a:schemeClr val="bg1"/>
          </a:solidFill>
        </p:spPr>
        <p:txBody>
          <a:bodyPr wrap="none" rtlCol="0">
            <a:spAutoFit/>
          </a:bodyPr>
          <a:lstStyle/>
          <a:p>
            <a:r>
              <a:rPr lang="en-US" b="1" dirty="0"/>
              <a:t>SQL</a:t>
            </a:r>
          </a:p>
        </p:txBody>
      </p:sp>
      <p:grpSp>
        <p:nvGrpSpPr>
          <p:cNvPr id="93" name="Group 92">
            <a:extLst>
              <a:ext uri="{FF2B5EF4-FFF2-40B4-BE49-F238E27FC236}">
                <a16:creationId xmlns:a16="http://schemas.microsoft.com/office/drawing/2014/main" id="{F3B1D9C4-F32D-0340-A202-1D2A7EE1A627}"/>
              </a:ext>
            </a:extLst>
          </p:cNvPr>
          <p:cNvGrpSpPr/>
          <p:nvPr/>
        </p:nvGrpSpPr>
        <p:grpSpPr>
          <a:xfrm>
            <a:off x="906353" y="3528340"/>
            <a:ext cx="3508319" cy="1624308"/>
            <a:chOff x="906353" y="3466348"/>
            <a:chExt cx="3508319" cy="1624308"/>
          </a:xfrm>
        </p:grpSpPr>
        <p:sp>
          <p:nvSpPr>
            <p:cNvPr id="16" name="Rectangle 15">
              <a:extLst>
                <a:ext uri="{FF2B5EF4-FFF2-40B4-BE49-F238E27FC236}">
                  <a16:creationId xmlns:a16="http://schemas.microsoft.com/office/drawing/2014/main" id="{F9DE9BA5-D14E-C749-84CC-8D3BAB90C156}"/>
                </a:ext>
              </a:extLst>
            </p:cNvPr>
            <p:cNvSpPr/>
            <p:nvPr/>
          </p:nvSpPr>
          <p:spPr>
            <a:xfrm>
              <a:off x="906353" y="3766079"/>
              <a:ext cx="3508319" cy="1324577"/>
            </a:xfrm>
            <a:prstGeom prst="rect">
              <a:avLst/>
            </a:prstGeom>
            <a:solidFill>
              <a:schemeClr val="accent3">
                <a:lumMod val="20000"/>
                <a:lumOff val="80000"/>
              </a:schemeClr>
            </a:solidFill>
            <a:ln w="12700">
              <a:solidFill>
                <a:schemeClr val="bg1">
                  <a:lumMod val="10000"/>
                </a:schemeClr>
              </a:solidFill>
              <a:prstDash val="solid"/>
              <a:round/>
              <a:extLst>
                <a:ext uri="{C807C97D-BFC1-408E-A445-0C87EB9F89A2}">
                  <ask:lineSketchStyleProps xmlns:ask="http://schemas.microsoft.com/office/drawing/2018/sketchyshapes" sd="1219033472">
                    <a:custGeom>
                      <a:avLst/>
                      <a:gdLst>
                        <a:gd name="connsiteX0" fmla="*/ 0 w 6419850"/>
                        <a:gd name="connsiteY0" fmla="*/ 0 h 4303156"/>
                        <a:gd name="connsiteX1" fmla="*/ 6419850 w 6419850"/>
                        <a:gd name="connsiteY1" fmla="*/ 0 h 4303156"/>
                        <a:gd name="connsiteX2" fmla="*/ 6419850 w 6419850"/>
                        <a:gd name="connsiteY2" fmla="*/ 4303156 h 4303156"/>
                        <a:gd name="connsiteX3" fmla="*/ 0 w 6419850"/>
                        <a:gd name="connsiteY3" fmla="*/ 4303156 h 4303156"/>
                        <a:gd name="connsiteX4" fmla="*/ 0 w 6419850"/>
                        <a:gd name="connsiteY4" fmla="*/ 0 h 4303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19850" h="4303156" extrusionOk="0">
                          <a:moveTo>
                            <a:pt x="0" y="0"/>
                          </a:moveTo>
                          <a:cubicBezTo>
                            <a:pt x="1282006" y="118645"/>
                            <a:pt x="5513037" y="116012"/>
                            <a:pt x="6419850" y="0"/>
                          </a:cubicBezTo>
                          <a:cubicBezTo>
                            <a:pt x="6286968" y="1066816"/>
                            <a:pt x="6504801" y="3186460"/>
                            <a:pt x="6419850" y="4303156"/>
                          </a:cubicBezTo>
                          <a:cubicBezTo>
                            <a:pt x="5128500" y="4437756"/>
                            <a:pt x="3067506" y="4145960"/>
                            <a:pt x="0" y="4303156"/>
                          </a:cubicBezTo>
                          <a:cubicBezTo>
                            <a:pt x="-20187" y="3723515"/>
                            <a:pt x="-152480" y="2048330"/>
                            <a:pt x="0" y="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TextBox 41">
              <a:extLst>
                <a:ext uri="{FF2B5EF4-FFF2-40B4-BE49-F238E27FC236}">
                  <a16:creationId xmlns:a16="http://schemas.microsoft.com/office/drawing/2014/main" id="{C1052359-A0D8-F84A-B7DD-96A59BEBC7CE}"/>
                </a:ext>
              </a:extLst>
            </p:cNvPr>
            <p:cNvSpPr txBox="1"/>
            <p:nvPr/>
          </p:nvSpPr>
          <p:spPr>
            <a:xfrm>
              <a:off x="1678060" y="4707502"/>
              <a:ext cx="2137124" cy="276999"/>
            </a:xfrm>
            <a:prstGeom prst="rect">
              <a:avLst/>
            </a:prstGeom>
            <a:noFill/>
          </p:spPr>
          <p:txBody>
            <a:bodyPr wrap="none" rtlCol="0">
              <a:spAutoFit/>
            </a:bodyPr>
            <a:lstStyle/>
            <a:p>
              <a:r>
                <a:rPr lang="en-US" sz="1200" dirty="0">
                  <a:latin typeface="Menlo" panose="020B0609030804020204" pitchFamily="49" charset="0"/>
                  <a:ea typeface="Menlo" panose="020B0609030804020204" pitchFamily="49" charset="0"/>
                  <a:cs typeface="Menlo" panose="020B0609030804020204" pitchFamily="49" charset="0"/>
                </a:rPr>
                <a:t>Programmer,Smith,4000</a:t>
              </a:r>
            </a:p>
          </p:txBody>
        </p:sp>
        <p:sp>
          <p:nvSpPr>
            <p:cNvPr id="44" name="TextBox 43">
              <a:extLst>
                <a:ext uri="{FF2B5EF4-FFF2-40B4-BE49-F238E27FC236}">
                  <a16:creationId xmlns:a16="http://schemas.microsoft.com/office/drawing/2014/main" id="{9A44335A-B756-5C4E-8115-FD67AE22285F}"/>
                </a:ext>
              </a:extLst>
            </p:cNvPr>
            <p:cNvSpPr txBox="1"/>
            <p:nvPr/>
          </p:nvSpPr>
          <p:spPr>
            <a:xfrm>
              <a:off x="2021677" y="3855950"/>
              <a:ext cx="2323072" cy="276999"/>
            </a:xfrm>
            <a:prstGeom prst="rect">
              <a:avLst/>
            </a:prstGeom>
            <a:noFill/>
          </p:spPr>
          <p:txBody>
            <a:bodyPr wrap="none" rtlCol="0">
              <a:spAutoFit/>
            </a:bodyPr>
            <a:lstStyle/>
            <a:p>
              <a:r>
                <a:rPr lang="en-US" sz="1200" dirty="0">
                  <a:latin typeface="Menlo" panose="020B0609030804020204" pitchFamily="49" charset="0"/>
                  <a:ea typeface="Menlo" panose="020B0609030804020204" pitchFamily="49" charset="0"/>
                  <a:cs typeface="Menlo" panose="020B0609030804020204" pitchFamily="49" charset="0"/>
                </a:rPr>
                <a:t>salary=0, job=1, name=2</a:t>
              </a:r>
            </a:p>
          </p:txBody>
        </p:sp>
        <p:sp>
          <p:nvSpPr>
            <p:cNvPr id="51" name="TextBox 50">
              <a:extLst>
                <a:ext uri="{FF2B5EF4-FFF2-40B4-BE49-F238E27FC236}">
                  <a16:creationId xmlns:a16="http://schemas.microsoft.com/office/drawing/2014/main" id="{7E0CA819-A4A1-694F-8792-29DD5412FBD4}"/>
                </a:ext>
              </a:extLst>
            </p:cNvPr>
            <p:cNvSpPr txBox="1"/>
            <p:nvPr/>
          </p:nvSpPr>
          <p:spPr>
            <a:xfrm>
              <a:off x="1018658" y="3855950"/>
              <a:ext cx="1114408" cy="276999"/>
            </a:xfrm>
            <a:prstGeom prst="rect">
              <a:avLst/>
            </a:prstGeom>
            <a:noFill/>
          </p:spPr>
          <p:txBody>
            <a:bodyPr wrap="none" rtlCol="0">
              <a:spAutoFit/>
            </a:bodyPr>
            <a:lstStyle/>
            <a:p>
              <a:r>
                <a:rPr lang="en-US" sz="1200" b="1" dirty="0">
                  <a:latin typeface="Menlo" panose="020B0609030804020204" pitchFamily="49" charset="0"/>
                  <a:ea typeface="Menlo" panose="020B0609030804020204" pitchFamily="49" charset="0"/>
                  <a:cs typeface="Menlo" panose="020B0609030804020204" pitchFamily="49" charset="0"/>
                </a:rPr>
                <a:t>Dictionary</a:t>
              </a:r>
            </a:p>
          </p:txBody>
        </p:sp>
        <p:sp>
          <p:nvSpPr>
            <p:cNvPr id="53" name="TextBox 52">
              <a:extLst>
                <a:ext uri="{FF2B5EF4-FFF2-40B4-BE49-F238E27FC236}">
                  <a16:creationId xmlns:a16="http://schemas.microsoft.com/office/drawing/2014/main" id="{4210C768-3F6C-1042-8A1D-AE2848A7F2A5}"/>
                </a:ext>
              </a:extLst>
            </p:cNvPr>
            <p:cNvSpPr txBox="1"/>
            <p:nvPr/>
          </p:nvSpPr>
          <p:spPr>
            <a:xfrm>
              <a:off x="1015642" y="4700784"/>
              <a:ext cx="742511" cy="276999"/>
            </a:xfrm>
            <a:prstGeom prst="rect">
              <a:avLst/>
            </a:prstGeom>
            <a:noFill/>
          </p:spPr>
          <p:txBody>
            <a:bodyPr wrap="none" rtlCol="0">
              <a:spAutoFit/>
            </a:bodyPr>
            <a:lstStyle/>
            <a:p>
              <a:r>
                <a:rPr lang="en-US" sz="1200" b="1" dirty="0">
                  <a:latin typeface="Menlo" panose="020B0609030804020204" pitchFamily="49" charset="0"/>
                  <a:ea typeface="Menlo" panose="020B0609030804020204" pitchFamily="49" charset="0"/>
                  <a:cs typeface="Menlo" panose="020B0609030804020204" pitchFamily="49" charset="0"/>
                </a:rPr>
                <a:t>Values</a:t>
              </a:r>
            </a:p>
          </p:txBody>
        </p:sp>
        <p:sp>
          <p:nvSpPr>
            <p:cNvPr id="54" name="TextBox 53">
              <a:extLst>
                <a:ext uri="{FF2B5EF4-FFF2-40B4-BE49-F238E27FC236}">
                  <a16:creationId xmlns:a16="http://schemas.microsoft.com/office/drawing/2014/main" id="{F73E3888-D671-4C43-B207-241B0EFCE2F0}"/>
                </a:ext>
              </a:extLst>
            </p:cNvPr>
            <p:cNvSpPr txBox="1"/>
            <p:nvPr/>
          </p:nvSpPr>
          <p:spPr>
            <a:xfrm>
              <a:off x="1015642" y="4280324"/>
              <a:ext cx="1393330" cy="276999"/>
            </a:xfrm>
            <a:prstGeom prst="rect">
              <a:avLst/>
            </a:prstGeom>
            <a:noFill/>
          </p:spPr>
          <p:txBody>
            <a:bodyPr wrap="none" rtlCol="0">
              <a:spAutoFit/>
            </a:bodyPr>
            <a:lstStyle/>
            <a:p>
              <a:r>
                <a:rPr lang="en-US" sz="1200" b="1" dirty="0">
                  <a:latin typeface="Menlo" panose="020B0609030804020204" pitchFamily="49" charset="0"/>
                  <a:ea typeface="Menlo" panose="020B0609030804020204" pitchFamily="49" charset="0"/>
                  <a:cs typeface="Menlo" panose="020B0609030804020204" pitchFamily="49" charset="0"/>
                </a:rPr>
                <a:t>Jumps Offsets</a:t>
              </a:r>
            </a:p>
          </p:txBody>
        </p:sp>
        <p:sp>
          <p:nvSpPr>
            <p:cNvPr id="58" name="TextBox 57">
              <a:extLst>
                <a:ext uri="{FF2B5EF4-FFF2-40B4-BE49-F238E27FC236}">
                  <a16:creationId xmlns:a16="http://schemas.microsoft.com/office/drawing/2014/main" id="{1060184D-FC4C-3740-A550-EE80349B7F80}"/>
                </a:ext>
              </a:extLst>
            </p:cNvPr>
            <p:cNvSpPr txBox="1"/>
            <p:nvPr/>
          </p:nvSpPr>
          <p:spPr>
            <a:xfrm>
              <a:off x="2297231" y="4280323"/>
              <a:ext cx="1858201" cy="276999"/>
            </a:xfrm>
            <a:prstGeom prst="rect">
              <a:avLst/>
            </a:prstGeom>
            <a:noFill/>
          </p:spPr>
          <p:txBody>
            <a:bodyPr wrap="none" rtlCol="0">
              <a:spAutoFit/>
            </a:bodyPr>
            <a:lstStyle/>
            <a:p>
              <a:r>
                <a:rPr lang="en-US" sz="1200" dirty="0">
                  <a:latin typeface="Menlo" panose="020B0609030804020204" pitchFamily="49" charset="0"/>
                  <a:ea typeface="Menlo" panose="020B0609030804020204" pitchFamily="49" charset="0"/>
                  <a:cs typeface="Menlo" panose="020B0609030804020204" pitchFamily="49" charset="0"/>
                </a:rPr>
                <a:t>[0-&gt;22,1-&gt;0,2-&gt;18]</a:t>
              </a:r>
            </a:p>
          </p:txBody>
        </p:sp>
        <p:sp>
          <p:nvSpPr>
            <p:cNvPr id="65" name="TextBox 64">
              <a:extLst>
                <a:ext uri="{FF2B5EF4-FFF2-40B4-BE49-F238E27FC236}">
                  <a16:creationId xmlns:a16="http://schemas.microsoft.com/office/drawing/2014/main" id="{7CFDB1AF-43F1-2442-83A2-A7895C6288F6}"/>
                </a:ext>
              </a:extLst>
            </p:cNvPr>
            <p:cNvSpPr txBox="1"/>
            <p:nvPr/>
          </p:nvSpPr>
          <p:spPr>
            <a:xfrm>
              <a:off x="1002358" y="3466348"/>
              <a:ext cx="614271" cy="307777"/>
            </a:xfrm>
            <a:prstGeom prst="rect">
              <a:avLst/>
            </a:prstGeom>
            <a:noFill/>
          </p:spPr>
          <p:txBody>
            <a:bodyPr wrap="none" rtlCol="0">
              <a:spAutoFit/>
            </a:bodyPr>
            <a:lstStyle/>
            <a:p>
              <a:r>
                <a:rPr lang="en-US" sz="1400" b="1" dirty="0">
                  <a:latin typeface="Menlo" panose="020B0609030804020204" pitchFamily="49" charset="0"/>
                  <a:ea typeface="Menlo" panose="020B0609030804020204" pitchFamily="49" charset="0"/>
                  <a:cs typeface="Menlo" panose="020B0609030804020204" pitchFamily="49" charset="0"/>
                </a:rPr>
                <a:t>OSON</a:t>
              </a:r>
            </a:p>
          </p:txBody>
        </p:sp>
        <p:cxnSp>
          <p:nvCxnSpPr>
            <p:cNvPr id="56" name="Straight Connector 55">
              <a:extLst>
                <a:ext uri="{FF2B5EF4-FFF2-40B4-BE49-F238E27FC236}">
                  <a16:creationId xmlns:a16="http://schemas.microsoft.com/office/drawing/2014/main" id="{8038DAE9-7797-C44F-B9E4-AF2F4A804076}"/>
                </a:ext>
              </a:extLst>
            </p:cNvPr>
            <p:cNvCxnSpPr>
              <a:cxnSpLocks/>
            </p:cNvCxnSpPr>
            <p:nvPr/>
          </p:nvCxnSpPr>
          <p:spPr>
            <a:xfrm>
              <a:off x="958022" y="4194481"/>
              <a:ext cx="3394395" cy="0"/>
            </a:xfrm>
            <a:prstGeom prst="line">
              <a:avLst/>
            </a:prstGeom>
            <a:ln>
              <a:solidFill>
                <a:schemeClr val="tx1">
                  <a:lumMod val="90000"/>
                  <a:lumOff val="1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E5A9C693-48B7-4347-B144-BF2B17914E80}"/>
                </a:ext>
              </a:extLst>
            </p:cNvPr>
            <p:cNvCxnSpPr>
              <a:cxnSpLocks/>
            </p:cNvCxnSpPr>
            <p:nvPr/>
          </p:nvCxnSpPr>
          <p:spPr>
            <a:xfrm>
              <a:off x="971362" y="4624377"/>
              <a:ext cx="3394395" cy="0"/>
            </a:xfrm>
            <a:prstGeom prst="line">
              <a:avLst/>
            </a:prstGeom>
            <a:ln>
              <a:solidFill>
                <a:schemeClr val="tx1">
                  <a:lumMod val="90000"/>
                  <a:lumOff val="10000"/>
                </a:schemeClr>
              </a:solidFill>
              <a:prstDash val="dash"/>
            </a:ln>
          </p:spPr>
          <p:style>
            <a:lnRef idx="1">
              <a:schemeClr val="accent1"/>
            </a:lnRef>
            <a:fillRef idx="0">
              <a:schemeClr val="accent1"/>
            </a:fillRef>
            <a:effectRef idx="0">
              <a:schemeClr val="accent1"/>
            </a:effectRef>
            <a:fontRef idx="minor">
              <a:schemeClr val="tx1"/>
            </a:fontRef>
          </p:style>
        </p:cxnSp>
      </p:grpSp>
      <p:sp>
        <p:nvSpPr>
          <p:cNvPr id="66" name="TextBox 65">
            <a:extLst>
              <a:ext uri="{FF2B5EF4-FFF2-40B4-BE49-F238E27FC236}">
                <a16:creationId xmlns:a16="http://schemas.microsoft.com/office/drawing/2014/main" id="{903003AF-5BF4-F743-8187-5B5CF2867BC2}"/>
              </a:ext>
            </a:extLst>
          </p:cNvPr>
          <p:cNvSpPr txBox="1"/>
          <p:nvPr/>
        </p:nvSpPr>
        <p:spPr>
          <a:xfrm>
            <a:off x="7979034" y="2539382"/>
            <a:ext cx="2776722" cy="338554"/>
          </a:xfrm>
          <a:prstGeom prst="rect">
            <a:avLst/>
          </a:prstGeom>
          <a:solidFill>
            <a:schemeClr val="bg1"/>
          </a:solidFill>
        </p:spPr>
        <p:txBody>
          <a:bodyPr wrap="none" rtlCol="0">
            <a:spAutoFit/>
          </a:bodyPr>
          <a:lstStyle/>
          <a:p>
            <a:r>
              <a:rPr lang="en-US" sz="1600" dirty="0">
                <a:latin typeface="Menlo" panose="020B0609030804020204" pitchFamily="49" charset="0"/>
                <a:ea typeface="Menlo" panose="020B0609030804020204" pitchFamily="49" charset="0"/>
                <a:cs typeface="Menlo" panose="020B0609030804020204" pitchFamily="49" charset="0"/>
              </a:rPr>
              <a:t>obj.getString(</a:t>
            </a:r>
            <a:r>
              <a:rPr lang="en-US" sz="1600" dirty="0">
                <a:solidFill>
                  <a:srgbClr val="312EFF"/>
                </a:solidFill>
                <a:latin typeface="Menlo" panose="020B0609030804020204" pitchFamily="49" charset="0"/>
                <a:ea typeface="Menlo" panose="020B0609030804020204" pitchFamily="49" charset="0"/>
                <a:cs typeface="Menlo" panose="020B0609030804020204" pitchFamily="49" charset="0"/>
              </a:rPr>
              <a:t>"name"</a:t>
            </a:r>
            <a:r>
              <a:rPr lang="en-US" sz="1600" dirty="0">
                <a:latin typeface="Menlo" panose="020B0609030804020204" pitchFamily="49" charset="0"/>
                <a:ea typeface="Menlo" panose="020B0609030804020204" pitchFamily="49" charset="0"/>
                <a:cs typeface="Menlo" panose="020B0609030804020204" pitchFamily="49" charset="0"/>
              </a:rPr>
              <a:t>)</a:t>
            </a:r>
            <a:endParaRPr lang="en-US" sz="1600" dirty="0">
              <a:solidFill>
                <a:srgbClr val="312EFF"/>
              </a:solidFill>
              <a:latin typeface="Menlo" panose="020B0609030804020204" pitchFamily="49" charset="0"/>
              <a:ea typeface="Menlo" panose="020B0609030804020204" pitchFamily="49" charset="0"/>
              <a:cs typeface="Menlo" panose="020B0609030804020204" pitchFamily="49" charset="0"/>
            </a:endParaRPr>
          </a:p>
        </p:txBody>
      </p:sp>
      <p:sp>
        <p:nvSpPr>
          <p:cNvPr id="67" name="TextBox 66">
            <a:extLst>
              <a:ext uri="{FF2B5EF4-FFF2-40B4-BE49-F238E27FC236}">
                <a16:creationId xmlns:a16="http://schemas.microsoft.com/office/drawing/2014/main" id="{A1DB0D42-ABA1-D14C-A0C6-03253E1B2B11}"/>
              </a:ext>
            </a:extLst>
          </p:cNvPr>
          <p:cNvSpPr txBox="1"/>
          <p:nvPr/>
        </p:nvSpPr>
        <p:spPr>
          <a:xfrm>
            <a:off x="9028232" y="2208873"/>
            <a:ext cx="678327" cy="369332"/>
          </a:xfrm>
          <a:prstGeom prst="rect">
            <a:avLst/>
          </a:prstGeom>
          <a:solidFill>
            <a:schemeClr val="bg1"/>
          </a:solidFill>
        </p:spPr>
        <p:txBody>
          <a:bodyPr wrap="none" rtlCol="0">
            <a:spAutoFit/>
          </a:bodyPr>
          <a:lstStyle/>
          <a:p>
            <a:r>
              <a:rPr lang="en-US" b="1" dirty="0"/>
              <a:t>Java</a:t>
            </a:r>
          </a:p>
        </p:txBody>
      </p:sp>
      <p:grpSp>
        <p:nvGrpSpPr>
          <p:cNvPr id="110" name="Group 109">
            <a:extLst>
              <a:ext uri="{FF2B5EF4-FFF2-40B4-BE49-F238E27FC236}">
                <a16:creationId xmlns:a16="http://schemas.microsoft.com/office/drawing/2014/main" id="{0917C306-9914-7E4E-A7A3-582193FB3FD4}"/>
              </a:ext>
            </a:extLst>
          </p:cNvPr>
          <p:cNvGrpSpPr/>
          <p:nvPr/>
        </p:nvGrpSpPr>
        <p:grpSpPr>
          <a:xfrm>
            <a:off x="3033896" y="2867063"/>
            <a:ext cx="1028779" cy="2261622"/>
            <a:chOff x="3033896" y="2867063"/>
            <a:chExt cx="1028779" cy="2261622"/>
          </a:xfrm>
        </p:grpSpPr>
        <p:sp>
          <p:nvSpPr>
            <p:cNvPr id="62" name="Freeform 61">
              <a:extLst>
                <a:ext uri="{FF2B5EF4-FFF2-40B4-BE49-F238E27FC236}">
                  <a16:creationId xmlns:a16="http://schemas.microsoft.com/office/drawing/2014/main" id="{AD553002-28FB-B849-9411-919C71245FCC}"/>
                </a:ext>
              </a:extLst>
            </p:cNvPr>
            <p:cNvSpPr/>
            <p:nvPr/>
          </p:nvSpPr>
          <p:spPr>
            <a:xfrm rot="3986308" flipH="1">
              <a:off x="3340794" y="4481506"/>
              <a:ext cx="340281" cy="954078"/>
            </a:xfrm>
            <a:custGeom>
              <a:avLst/>
              <a:gdLst>
                <a:gd name="connsiteX0" fmla="*/ 927176 w 927176"/>
                <a:gd name="connsiteY0" fmla="*/ 0 h 1981200"/>
                <a:gd name="connsiteX1" fmla="*/ 76 w 927176"/>
                <a:gd name="connsiteY1" fmla="*/ 1384300 h 1981200"/>
                <a:gd name="connsiteX2" fmla="*/ 876376 w 927176"/>
                <a:gd name="connsiteY2" fmla="*/ 1981200 h 1981200"/>
              </a:gdLst>
              <a:ahLst/>
              <a:cxnLst>
                <a:cxn ang="0">
                  <a:pos x="connsiteX0" y="connsiteY0"/>
                </a:cxn>
                <a:cxn ang="0">
                  <a:pos x="connsiteX1" y="connsiteY1"/>
                </a:cxn>
                <a:cxn ang="0">
                  <a:pos x="connsiteX2" y="connsiteY2"/>
                </a:cxn>
              </a:cxnLst>
              <a:rect l="l" t="t" r="r" b="b"/>
              <a:pathLst>
                <a:path w="927176" h="1981200">
                  <a:moveTo>
                    <a:pt x="927176" y="0"/>
                  </a:moveTo>
                  <a:cubicBezTo>
                    <a:pt x="467859" y="527050"/>
                    <a:pt x="8543" y="1054100"/>
                    <a:pt x="76" y="1384300"/>
                  </a:cubicBezTo>
                  <a:cubicBezTo>
                    <a:pt x="-8391" y="1714500"/>
                    <a:pt x="690109" y="1888067"/>
                    <a:pt x="876376" y="1981200"/>
                  </a:cubicBezTo>
                </a:path>
              </a:pathLst>
            </a:custGeom>
            <a:noFill/>
            <a:ln w="63500" cap="rnd">
              <a:solidFill>
                <a:srgbClr val="365FA2"/>
              </a:solidFill>
              <a:round/>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49">
              <a:extLst>
                <a:ext uri="{FF2B5EF4-FFF2-40B4-BE49-F238E27FC236}">
                  <a16:creationId xmlns:a16="http://schemas.microsoft.com/office/drawing/2014/main" id="{93D3B9CE-2BDF-0049-B5C6-0E17010558C4}"/>
                </a:ext>
              </a:extLst>
            </p:cNvPr>
            <p:cNvSpPr/>
            <p:nvPr/>
          </p:nvSpPr>
          <p:spPr>
            <a:xfrm rot="20945101" flipH="1">
              <a:off x="3766906" y="2867063"/>
              <a:ext cx="295769" cy="1036453"/>
            </a:xfrm>
            <a:custGeom>
              <a:avLst/>
              <a:gdLst>
                <a:gd name="connsiteX0" fmla="*/ 927176 w 927176"/>
                <a:gd name="connsiteY0" fmla="*/ 0 h 1981200"/>
                <a:gd name="connsiteX1" fmla="*/ 76 w 927176"/>
                <a:gd name="connsiteY1" fmla="*/ 1384300 h 1981200"/>
                <a:gd name="connsiteX2" fmla="*/ 876376 w 927176"/>
                <a:gd name="connsiteY2" fmla="*/ 1981200 h 1981200"/>
              </a:gdLst>
              <a:ahLst/>
              <a:cxnLst>
                <a:cxn ang="0">
                  <a:pos x="connsiteX0" y="connsiteY0"/>
                </a:cxn>
                <a:cxn ang="0">
                  <a:pos x="connsiteX1" y="connsiteY1"/>
                </a:cxn>
                <a:cxn ang="0">
                  <a:pos x="connsiteX2" y="connsiteY2"/>
                </a:cxn>
              </a:cxnLst>
              <a:rect l="l" t="t" r="r" b="b"/>
              <a:pathLst>
                <a:path w="927176" h="1981200">
                  <a:moveTo>
                    <a:pt x="927176" y="0"/>
                  </a:moveTo>
                  <a:cubicBezTo>
                    <a:pt x="467859" y="527050"/>
                    <a:pt x="8543" y="1054100"/>
                    <a:pt x="76" y="1384300"/>
                  </a:cubicBezTo>
                  <a:cubicBezTo>
                    <a:pt x="-8391" y="1714500"/>
                    <a:pt x="690109" y="1888067"/>
                    <a:pt x="876376" y="1981200"/>
                  </a:cubicBezTo>
                </a:path>
              </a:pathLst>
            </a:custGeom>
            <a:noFill/>
            <a:ln w="63500">
              <a:solidFill>
                <a:srgbClr val="365FA2"/>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7" name="Right Arrow 96">
            <a:extLst>
              <a:ext uri="{FF2B5EF4-FFF2-40B4-BE49-F238E27FC236}">
                <a16:creationId xmlns:a16="http://schemas.microsoft.com/office/drawing/2014/main" id="{DA9DB575-ED00-5E4C-AD0D-9329C60DE5DD}"/>
              </a:ext>
            </a:extLst>
          </p:cNvPr>
          <p:cNvSpPr/>
          <p:nvPr/>
        </p:nvSpPr>
        <p:spPr>
          <a:xfrm>
            <a:off x="5186092" y="3803293"/>
            <a:ext cx="1737136" cy="532653"/>
          </a:xfrm>
          <a:prstGeom prst="rightArrow">
            <a:avLst/>
          </a:prstGeom>
          <a:solidFill>
            <a:schemeClr val="tx2">
              <a:lumMod val="10000"/>
              <a:lumOff val="90000"/>
            </a:schemeClr>
          </a:solidFill>
          <a:ln>
            <a:solidFill>
              <a:schemeClr val="tx2">
                <a:lumMod val="50000"/>
                <a:lumOff val="50000"/>
                <a:alpha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dirty="0">
              <a:solidFill>
                <a:schemeClr val="tx2">
                  <a:lumMod val="50000"/>
                  <a:lumOff val="50000"/>
                </a:schemeClr>
              </a:solidFill>
            </a:endParaRPr>
          </a:p>
        </p:txBody>
      </p:sp>
      <p:sp>
        <p:nvSpPr>
          <p:cNvPr id="98" name="Right Arrow 97">
            <a:extLst>
              <a:ext uri="{FF2B5EF4-FFF2-40B4-BE49-F238E27FC236}">
                <a16:creationId xmlns:a16="http://schemas.microsoft.com/office/drawing/2014/main" id="{BA4FF155-2E99-FE43-A8A7-2098B7F90D4B}"/>
              </a:ext>
            </a:extLst>
          </p:cNvPr>
          <p:cNvSpPr/>
          <p:nvPr/>
        </p:nvSpPr>
        <p:spPr>
          <a:xfrm rot="10800000">
            <a:off x="5150943" y="4611900"/>
            <a:ext cx="1737136" cy="532653"/>
          </a:xfrm>
          <a:prstGeom prst="rightArrow">
            <a:avLst/>
          </a:prstGeom>
          <a:solidFill>
            <a:schemeClr val="tx2">
              <a:lumMod val="10000"/>
              <a:lumOff val="90000"/>
            </a:schemeClr>
          </a:solidFill>
          <a:ln>
            <a:solidFill>
              <a:schemeClr val="tx2">
                <a:lumMod val="50000"/>
                <a:lumOff val="50000"/>
                <a:alpha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99" name="Group 98">
            <a:extLst>
              <a:ext uri="{FF2B5EF4-FFF2-40B4-BE49-F238E27FC236}">
                <a16:creationId xmlns:a16="http://schemas.microsoft.com/office/drawing/2014/main" id="{FA489E3A-EBF4-EA4E-BCE1-F5CD11FF96AB}"/>
              </a:ext>
            </a:extLst>
          </p:cNvPr>
          <p:cNvGrpSpPr/>
          <p:nvPr/>
        </p:nvGrpSpPr>
        <p:grpSpPr>
          <a:xfrm>
            <a:off x="7605190" y="3523792"/>
            <a:ext cx="3508319" cy="1624308"/>
            <a:chOff x="906353" y="3466348"/>
            <a:chExt cx="3508319" cy="1624308"/>
          </a:xfrm>
        </p:grpSpPr>
        <p:sp>
          <p:nvSpPr>
            <p:cNvPr id="100" name="Rectangle 99">
              <a:extLst>
                <a:ext uri="{FF2B5EF4-FFF2-40B4-BE49-F238E27FC236}">
                  <a16:creationId xmlns:a16="http://schemas.microsoft.com/office/drawing/2014/main" id="{87CF8CA3-F878-A143-8C1C-A4510ACF65B9}"/>
                </a:ext>
              </a:extLst>
            </p:cNvPr>
            <p:cNvSpPr/>
            <p:nvPr/>
          </p:nvSpPr>
          <p:spPr>
            <a:xfrm>
              <a:off x="906353" y="3766079"/>
              <a:ext cx="3508319" cy="1324577"/>
            </a:xfrm>
            <a:prstGeom prst="rect">
              <a:avLst/>
            </a:prstGeom>
            <a:solidFill>
              <a:schemeClr val="accent3">
                <a:lumMod val="20000"/>
                <a:lumOff val="80000"/>
              </a:schemeClr>
            </a:solidFill>
            <a:ln w="12700">
              <a:solidFill>
                <a:schemeClr val="bg1">
                  <a:lumMod val="10000"/>
                </a:schemeClr>
              </a:solidFill>
              <a:prstDash val="solid"/>
              <a:round/>
              <a:extLst>
                <a:ext uri="{C807C97D-BFC1-408E-A445-0C87EB9F89A2}">
                  <ask:lineSketchStyleProps xmlns:ask="http://schemas.microsoft.com/office/drawing/2018/sketchyshapes" sd="1219033472">
                    <a:custGeom>
                      <a:avLst/>
                      <a:gdLst>
                        <a:gd name="connsiteX0" fmla="*/ 0 w 6419850"/>
                        <a:gd name="connsiteY0" fmla="*/ 0 h 4303156"/>
                        <a:gd name="connsiteX1" fmla="*/ 6419850 w 6419850"/>
                        <a:gd name="connsiteY1" fmla="*/ 0 h 4303156"/>
                        <a:gd name="connsiteX2" fmla="*/ 6419850 w 6419850"/>
                        <a:gd name="connsiteY2" fmla="*/ 4303156 h 4303156"/>
                        <a:gd name="connsiteX3" fmla="*/ 0 w 6419850"/>
                        <a:gd name="connsiteY3" fmla="*/ 4303156 h 4303156"/>
                        <a:gd name="connsiteX4" fmla="*/ 0 w 6419850"/>
                        <a:gd name="connsiteY4" fmla="*/ 0 h 4303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19850" h="4303156" extrusionOk="0">
                          <a:moveTo>
                            <a:pt x="0" y="0"/>
                          </a:moveTo>
                          <a:cubicBezTo>
                            <a:pt x="1282006" y="118645"/>
                            <a:pt x="5513037" y="116012"/>
                            <a:pt x="6419850" y="0"/>
                          </a:cubicBezTo>
                          <a:cubicBezTo>
                            <a:pt x="6286968" y="1066816"/>
                            <a:pt x="6504801" y="3186460"/>
                            <a:pt x="6419850" y="4303156"/>
                          </a:cubicBezTo>
                          <a:cubicBezTo>
                            <a:pt x="5128500" y="4437756"/>
                            <a:pt x="3067506" y="4145960"/>
                            <a:pt x="0" y="4303156"/>
                          </a:cubicBezTo>
                          <a:cubicBezTo>
                            <a:pt x="-20187" y="3723515"/>
                            <a:pt x="-152480" y="2048330"/>
                            <a:pt x="0" y="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1" name="TextBox 100">
              <a:extLst>
                <a:ext uri="{FF2B5EF4-FFF2-40B4-BE49-F238E27FC236}">
                  <a16:creationId xmlns:a16="http://schemas.microsoft.com/office/drawing/2014/main" id="{F5D049C9-2EFD-6145-9637-E899D9604247}"/>
                </a:ext>
              </a:extLst>
            </p:cNvPr>
            <p:cNvSpPr txBox="1"/>
            <p:nvPr/>
          </p:nvSpPr>
          <p:spPr>
            <a:xfrm>
              <a:off x="1678060" y="4707502"/>
              <a:ext cx="2137124" cy="276999"/>
            </a:xfrm>
            <a:prstGeom prst="rect">
              <a:avLst/>
            </a:prstGeom>
            <a:noFill/>
          </p:spPr>
          <p:txBody>
            <a:bodyPr wrap="none" rtlCol="0">
              <a:spAutoFit/>
            </a:bodyPr>
            <a:lstStyle/>
            <a:p>
              <a:r>
                <a:rPr lang="en-US" sz="1200" dirty="0">
                  <a:latin typeface="Menlo" panose="020B0609030804020204" pitchFamily="49" charset="0"/>
                  <a:ea typeface="Menlo" panose="020B0609030804020204" pitchFamily="49" charset="0"/>
                  <a:cs typeface="Menlo" panose="020B0609030804020204" pitchFamily="49" charset="0"/>
                </a:rPr>
                <a:t>Programmer,Smith,4000</a:t>
              </a:r>
            </a:p>
          </p:txBody>
        </p:sp>
        <p:sp>
          <p:nvSpPr>
            <p:cNvPr id="102" name="TextBox 101">
              <a:extLst>
                <a:ext uri="{FF2B5EF4-FFF2-40B4-BE49-F238E27FC236}">
                  <a16:creationId xmlns:a16="http://schemas.microsoft.com/office/drawing/2014/main" id="{C5477444-3858-D844-A520-DD90D2A1CE8E}"/>
                </a:ext>
              </a:extLst>
            </p:cNvPr>
            <p:cNvSpPr txBox="1"/>
            <p:nvPr/>
          </p:nvSpPr>
          <p:spPr>
            <a:xfrm>
              <a:off x="2021677" y="3855950"/>
              <a:ext cx="2323072" cy="276999"/>
            </a:xfrm>
            <a:prstGeom prst="rect">
              <a:avLst/>
            </a:prstGeom>
            <a:noFill/>
          </p:spPr>
          <p:txBody>
            <a:bodyPr wrap="none" rtlCol="0">
              <a:spAutoFit/>
            </a:bodyPr>
            <a:lstStyle/>
            <a:p>
              <a:r>
                <a:rPr lang="en-US" sz="1200" dirty="0">
                  <a:latin typeface="Menlo" panose="020B0609030804020204" pitchFamily="49" charset="0"/>
                  <a:ea typeface="Menlo" panose="020B0609030804020204" pitchFamily="49" charset="0"/>
                  <a:cs typeface="Menlo" panose="020B0609030804020204" pitchFamily="49" charset="0"/>
                </a:rPr>
                <a:t>salary=0, job=1, name=2</a:t>
              </a:r>
            </a:p>
          </p:txBody>
        </p:sp>
        <p:sp>
          <p:nvSpPr>
            <p:cNvPr id="103" name="TextBox 102">
              <a:extLst>
                <a:ext uri="{FF2B5EF4-FFF2-40B4-BE49-F238E27FC236}">
                  <a16:creationId xmlns:a16="http://schemas.microsoft.com/office/drawing/2014/main" id="{8CB3E7E3-DBDF-4A44-8F19-3CC8DF9E8FB7}"/>
                </a:ext>
              </a:extLst>
            </p:cNvPr>
            <p:cNvSpPr txBox="1"/>
            <p:nvPr/>
          </p:nvSpPr>
          <p:spPr>
            <a:xfrm>
              <a:off x="1018658" y="3855950"/>
              <a:ext cx="1114408" cy="276999"/>
            </a:xfrm>
            <a:prstGeom prst="rect">
              <a:avLst/>
            </a:prstGeom>
            <a:noFill/>
          </p:spPr>
          <p:txBody>
            <a:bodyPr wrap="none" rtlCol="0">
              <a:spAutoFit/>
            </a:bodyPr>
            <a:lstStyle/>
            <a:p>
              <a:r>
                <a:rPr lang="en-US" sz="1200" b="1" dirty="0">
                  <a:latin typeface="Menlo" panose="020B0609030804020204" pitchFamily="49" charset="0"/>
                  <a:ea typeface="Menlo" panose="020B0609030804020204" pitchFamily="49" charset="0"/>
                  <a:cs typeface="Menlo" panose="020B0609030804020204" pitchFamily="49" charset="0"/>
                </a:rPr>
                <a:t>Dictionary</a:t>
              </a:r>
            </a:p>
          </p:txBody>
        </p:sp>
        <p:sp>
          <p:nvSpPr>
            <p:cNvPr id="104" name="TextBox 103">
              <a:extLst>
                <a:ext uri="{FF2B5EF4-FFF2-40B4-BE49-F238E27FC236}">
                  <a16:creationId xmlns:a16="http://schemas.microsoft.com/office/drawing/2014/main" id="{D6375D33-126B-D64F-B26A-AD873F174852}"/>
                </a:ext>
              </a:extLst>
            </p:cNvPr>
            <p:cNvSpPr txBox="1"/>
            <p:nvPr/>
          </p:nvSpPr>
          <p:spPr>
            <a:xfrm>
              <a:off x="1015642" y="4700784"/>
              <a:ext cx="742511" cy="276999"/>
            </a:xfrm>
            <a:prstGeom prst="rect">
              <a:avLst/>
            </a:prstGeom>
            <a:noFill/>
          </p:spPr>
          <p:txBody>
            <a:bodyPr wrap="none" rtlCol="0">
              <a:spAutoFit/>
            </a:bodyPr>
            <a:lstStyle/>
            <a:p>
              <a:r>
                <a:rPr lang="en-US" sz="1200" b="1" dirty="0">
                  <a:latin typeface="Menlo" panose="020B0609030804020204" pitchFamily="49" charset="0"/>
                  <a:ea typeface="Menlo" panose="020B0609030804020204" pitchFamily="49" charset="0"/>
                  <a:cs typeface="Menlo" panose="020B0609030804020204" pitchFamily="49" charset="0"/>
                </a:rPr>
                <a:t>Values</a:t>
              </a:r>
            </a:p>
          </p:txBody>
        </p:sp>
        <p:sp>
          <p:nvSpPr>
            <p:cNvPr id="105" name="TextBox 104">
              <a:extLst>
                <a:ext uri="{FF2B5EF4-FFF2-40B4-BE49-F238E27FC236}">
                  <a16:creationId xmlns:a16="http://schemas.microsoft.com/office/drawing/2014/main" id="{C5D854D7-477D-B948-B342-94107A897ED7}"/>
                </a:ext>
              </a:extLst>
            </p:cNvPr>
            <p:cNvSpPr txBox="1"/>
            <p:nvPr/>
          </p:nvSpPr>
          <p:spPr>
            <a:xfrm>
              <a:off x="1015642" y="4280324"/>
              <a:ext cx="1393330" cy="276999"/>
            </a:xfrm>
            <a:prstGeom prst="rect">
              <a:avLst/>
            </a:prstGeom>
            <a:noFill/>
          </p:spPr>
          <p:txBody>
            <a:bodyPr wrap="none" rtlCol="0">
              <a:spAutoFit/>
            </a:bodyPr>
            <a:lstStyle/>
            <a:p>
              <a:r>
                <a:rPr lang="en-US" sz="1200" b="1" dirty="0">
                  <a:latin typeface="Menlo" panose="020B0609030804020204" pitchFamily="49" charset="0"/>
                  <a:ea typeface="Menlo" panose="020B0609030804020204" pitchFamily="49" charset="0"/>
                  <a:cs typeface="Menlo" panose="020B0609030804020204" pitchFamily="49" charset="0"/>
                </a:rPr>
                <a:t>Jumps Offsets</a:t>
              </a:r>
            </a:p>
          </p:txBody>
        </p:sp>
        <p:sp>
          <p:nvSpPr>
            <p:cNvPr id="106" name="TextBox 105">
              <a:extLst>
                <a:ext uri="{FF2B5EF4-FFF2-40B4-BE49-F238E27FC236}">
                  <a16:creationId xmlns:a16="http://schemas.microsoft.com/office/drawing/2014/main" id="{71BD5EA5-463F-124B-B214-94C9469A7DDC}"/>
                </a:ext>
              </a:extLst>
            </p:cNvPr>
            <p:cNvSpPr txBox="1"/>
            <p:nvPr/>
          </p:nvSpPr>
          <p:spPr>
            <a:xfrm>
              <a:off x="2297231" y="4280323"/>
              <a:ext cx="1858201" cy="276999"/>
            </a:xfrm>
            <a:prstGeom prst="rect">
              <a:avLst/>
            </a:prstGeom>
            <a:noFill/>
          </p:spPr>
          <p:txBody>
            <a:bodyPr wrap="none" rtlCol="0">
              <a:spAutoFit/>
            </a:bodyPr>
            <a:lstStyle/>
            <a:p>
              <a:r>
                <a:rPr lang="en-US" sz="1200" dirty="0">
                  <a:latin typeface="Menlo" panose="020B0609030804020204" pitchFamily="49" charset="0"/>
                  <a:ea typeface="Menlo" panose="020B0609030804020204" pitchFamily="49" charset="0"/>
                  <a:cs typeface="Menlo" panose="020B0609030804020204" pitchFamily="49" charset="0"/>
                </a:rPr>
                <a:t>[0-&gt;22,1-&gt;0,2-&gt;18]</a:t>
              </a:r>
            </a:p>
          </p:txBody>
        </p:sp>
        <p:sp>
          <p:nvSpPr>
            <p:cNvPr id="107" name="TextBox 106">
              <a:extLst>
                <a:ext uri="{FF2B5EF4-FFF2-40B4-BE49-F238E27FC236}">
                  <a16:creationId xmlns:a16="http://schemas.microsoft.com/office/drawing/2014/main" id="{3B25E420-6FD0-344C-AF8F-FAF738D005B4}"/>
                </a:ext>
              </a:extLst>
            </p:cNvPr>
            <p:cNvSpPr txBox="1"/>
            <p:nvPr/>
          </p:nvSpPr>
          <p:spPr>
            <a:xfrm>
              <a:off x="1002358" y="3466348"/>
              <a:ext cx="614271" cy="307777"/>
            </a:xfrm>
            <a:prstGeom prst="rect">
              <a:avLst/>
            </a:prstGeom>
            <a:noFill/>
          </p:spPr>
          <p:txBody>
            <a:bodyPr wrap="none" rtlCol="0">
              <a:spAutoFit/>
            </a:bodyPr>
            <a:lstStyle/>
            <a:p>
              <a:r>
                <a:rPr lang="en-US" sz="1400" b="1" dirty="0">
                  <a:latin typeface="Menlo" panose="020B0609030804020204" pitchFamily="49" charset="0"/>
                  <a:ea typeface="Menlo" panose="020B0609030804020204" pitchFamily="49" charset="0"/>
                  <a:cs typeface="Menlo" panose="020B0609030804020204" pitchFamily="49" charset="0"/>
                </a:rPr>
                <a:t>OSON</a:t>
              </a:r>
            </a:p>
          </p:txBody>
        </p:sp>
        <p:cxnSp>
          <p:nvCxnSpPr>
            <p:cNvPr id="108" name="Straight Connector 107">
              <a:extLst>
                <a:ext uri="{FF2B5EF4-FFF2-40B4-BE49-F238E27FC236}">
                  <a16:creationId xmlns:a16="http://schemas.microsoft.com/office/drawing/2014/main" id="{9D0CA36D-C38E-DC4A-A1CE-42D9B1263BDC}"/>
                </a:ext>
              </a:extLst>
            </p:cNvPr>
            <p:cNvCxnSpPr>
              <a:cxnSpLocks/>
            </p:cNvCxnSpPr>
            <p:nvPr/>
          </p:nvCxnSpPr>
          <p:spPr>
            <a:xfrm>
              <a:off x="958022" y="4194481"/>
              <a:ext cx="3394395" cy="0"/>
            </a:xfrm>
            <a:prstGeom prst="line">
              <a:avLst/>
            </a:prstGeom>
            <a:ln>
              <a:solidFill>
                <a:schemeClr val="tx1">
                  <a:lumMod val="90000"/>
                  <a:lumOff val="1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30269792-C0C6-5A45-9328-1DEDA63C8E15}"/>
                </a:ext>
              </a:extLst>
            </p:cNvPr>
            <p:cNvCxnSpPr>
              <a:cxnSpLocks/>
            </p:cNvCxnSpPr>
            <p:nvPr/>
          </p:nvCxnSpPr>
          <p:spPr>
            <a:xfrm>
              <a:off x="971362" y="4624377"/>
              <a:ext cx="3394395" cy="0"/>
            </a:xfrm>
            <a:prstGeom prst="line">
              <a:avLst/>
            </a:prstGeom>
            <a:ln>
              <a:solidFill>
                <a:schemeClr val="tx1">
                  <a:lumMod val="90000"/>
                  <a:lumOff val="10000"/>
                </a:schemeClr>
              </a:solidFill>
              <a:prstDash val="dash"/>
            </a:ln>
          </p:spPr>
          <p:style>
            <a:lnRef idx="1">
              <a:schemeClr val="accent1"/>
            </a:lnRef>
            <a:fillRef idx="0">
              <a:schemeClr val="accent1"/>
            </a:fillRef>
            <a:effectRef idx="0">
              <a:schemeClr val="accent1"/>
            </a:effectRef>
            <a:fontRef idx="minor">
              <a:schemeClr val="tx1"/>
            </a:fontRef>
          </p:style>
        </p:cxnSp>
      </p:grpSp>
      <p:grpSp>
        <p:nvGrpSpPr>
          <p:cNvPr id="111" name="Group 110">
            <a:extLst>
              <a:ext uri="{FF2B5EF4-FFF2-40B4-BE49-F238E27FC236}">
                <a16:creationId xmlns:a16="http://schemas.microsoft.com/office/drawing/2014/main" id="{35FD765E-AA58-0544-B9A2-C6A16417F40C}"/>
              </a:ext>
            </a:extLst>
          </p:cNvPr>
          <p:cNvGrpSpPr/>
          <p:nvPr/>
        </p:nvGrpSpPr>
        <p:grpSpPr>
          <a:xfrm>
            <a:off x="9770227" y="2917410"/>
            <a:ext cx="1028779" cy="2261622"/>
            <a:chOff x="3033896" y="2867063"/>
            <a:chExt cx="1028779" cy="2261622"/>
          </a:xfrm>
        </p:grpSpPr>
        <p:sp>
          <p:nvSpPr>
            <p:cNvPr id="112" name="Freeform 111">
              <a:extLst>
                <a:ext uri="{FF2B5EF4-FFF2-40B4-BE49-F238E27FC236}">
                  <a16:creationId xmlns:a16="http://schemas.microsoft.com/office/drawing/2014/main" id="{3D09F2DB-E4E4-5547-9B17-599D4E2D060B}"/>
                </a:ext>
              </a:extLst>
            </p:cNvPr>
            <p:cNvSpPr/>
            <p:nvPr/>
          </p:nvSpPr>
          <p:spPr>
            <a:xfrm rot="3986308" flipH="1">
              <a:off x="3340794" y="4481506"/>
              <a:ext cx="340281" cy="954078"/>
            </a:xfrm>
            <a:custGeom>
              <a:avLst/>
              <a:gdLst>
                <a:gd name="connsiteX0" fmla="*/ 927176 w 927176"/>
                <a:gd name="connsiteY0" fmla="*/ 0 h 1981200"/>
                <a:gd name="connsiteX1" fmla="*/ 76 w 927176"/>
                <a:gd name="connsiteY1" fmla="*/ 1384300 h 1981200"/>
                <a:gd name="connsiteX2" fmla="*/ 876376 w 927176"/>
                <a:gd name="connsiteY2" fmla="*/ 1981200 h 1981200"/>
              </a:gdLst>
              <a:ahLst/>
              <a:cxnLst>
                <a:cxn ang="0">
                  <a:pos x="connsiteX0" y="connsiteY0"/>
                </a:cxn>
                <a:cxn ang="0">
                  <a:pos x="connsiteX1" y="connsiteY1"/>
                </a:cxn>
                <a:cxn ang="0">
                  <a:pos x="connsiteX2" y="connsiteY2"/>
                </a:cxn>
              </a:cxnLst>
              <a:rect l="l" t="t" r="r" b="b"/>
              <a:pathLst>
                <a:path w="927176" h="1981200">
                  <a:moveTo>
                    <a:pt x="927176" y="0"/>
                  </a:moveTo>
                  <a:cubicBezTo>
                    <a:pt x="467859" y="527050"/>
                    <a:pt x="8543" y="1054100"/>
                    <a:pt x="76" y="1384300"/>
                  </a:cubicBezTo>
                  <a:cubicBezTo>
                    <a:pt x="-8391" y="1714500"/>
                    <a:pt x="690109" y="1888067"/>
                    <a:pt x="876376" y="1981200"/>
                  </a:cubicBezTo>
                </a:path>
              </a:pathLst>
            </a:custGeom>
            <a:noFill/>
            <a:ln w="63500">
              <a:solidFill>
                <a:srgbClr val="365FA2"/>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Freeform 112">
              <a:extLst>
                <a:ext uri="{FF2B5EF4-FFF2-40B4-BE49-F238E27FC236}">
                  <a16:creationId xmlns:a16="http://schemas.microsoft.com/office/drawing/2014/main" id="{2DB8D752-44CF-BF49-9EC6-3438B2AEB803}"/>
                </a:ext>
              </a:extLst>
            </p:cNvPr>
            <p:cNvSpPr/>
            <p:nvPr/>
          </p:nvSpPr>
          <p:spPr>
            <a:xfrm rot="20945101" flipH="1">
              <a:off x="3766906" y="2867063"/>
              <a:ext cx="295769" cy="1036453"/>
            </a:xfrm>
            <a:custGeom>
              <a:avLst/>
              <a:gdLst>
                <a:gd name="connsiteX0" fmla="*/ 927176 w 927176"/>
                <a:gd name="connsiteY0" fmla="*/ 0 h 1981200"/>
                <a:gd name="connsiteX1" fmla="*/ 76 w 927176"/>
                <a:gd name="connsiteY1" fmla="*/ 1384300 h 1981200"/>
                <a:gd name="connsiteX2" fmla="*/ 876376 w 927176"/>
                <a:gd name="connsiteY2" fmla="*/ 1981200 h 1981200"/>
              </a:gdLst>
              <a:ahLst/>
              <a:cxnLst>
                <a:cxn ang="0">
                  <a:pos x="connsiteX0" y="connsiteY0"/>
                </a:cxn>
                <a:cxn ang="0">
                  <a:pos x="connsiteX1" y="connsiteY1"/>
                </a:cxn>
                <a:cxn ang="0">
                  <a:pos x="connsiteX2" y="connsiteY2"/>
                </a:cxn>
              </a:cxnLst>
              <a:rect l="l" t="t" r="r" b="b"/>
              <a:pathLst>
                <a:path w="927176" h="1981200">
                  <a:moveTo>
                    <a:pt x="927176" y="0"/>
                  </a:moveTo>
                  <a:cubicBezTo>
                    <a:pt x="467859" y="527050"/>
                    <a:pt x="8543" y="1054100"/>
                    <a:pt x="76" y="1384300"/>
                  </a:cubicBezTo>
                  <a:cubicBezTo>
                    <a:pt x="-8391" y="1714500"/>
                    <a:pt x="690109" y="1888067"/>
                    <a:pt x="876376" y="1981200"/>
                  </a:cubicBezTo>
                </a:path>
              </a:pathLst>
            </a:custGeom>
            <a:noFill/>
            <a:ln w="63500">
              <a:solidFill>
                <a:srgbClr val="365FA2"/>
              </a:solidFill>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4" name="Rectangle 113">
            <a:extLst>
              <a:ext uri="{FF2B5EF4-FFF2-40B4-BE49-F238E27FC236}">
                <a16:creationId xmlns:a16="http://schemas.microsoft.com/office/drawing/2014/main" id="{6975E684-F70F-5F46-A02B-3722E9A57BFD}"/>
              </a:ext>
            </a:extLst>
          </p:cNvPr>
          <p:cNvSpPr/>
          <p:nvPr/>
        </p:nvSpPr>
        <p:spPr>
          <a:xfrm>
            <a:off x="2430021" y="1546705"/>
            <a:ext cx="7213834" cy="369332"/>
          </a:xfrm>
          <a:prstGeom prst="rect">
            <a:avLst/>
          </a:prstGeom>
        </p:spPr>
        <p:txBody>
          <a:bodyPr wrap="none">
            <a:spAutoFit/>
          </a:bodyPr>
          <a:lstStyle/>
          <a:p>
            <a:r>
              <a:rPr lang="en-US" dirty="0">
                <a:solidFill>
                  <a:srgbClr val="000000"/>
                </a:solidFill>
                <a:latin typeface="Menlo" panose="020B0609030804020204" pitchFamily="49" charset="0"/>
                <a:ea typeface="Calibri" panose="020F0502020204030204" pitchFamily="34" charset="0"/>
              </a:rPr>
              <a:t>{</a:t>
            </a:r>
            <a:r>
              <a:rPr lang="en-US" dirty="0">
                <a:solidFill>
                  <a:srgbClr val="7F007F"/>
                </a:solidFill>
                <a:latin typeface="Menlo" panose="020B0609030804020204" pitchFamily="49" charset="0"/>
                <a:ea typeface="Calibri" panose="020F0502020204030204" pitchFamily="34" charset="0"/>
              </a:rPr>
              <a:t>"name"</a:t>
            </a:r>
            <a:r>
              <a:rPr lang="en-US" dirty="0">
                <a:solidFill>
                  <a:srgbClr val="000000"/>
                </a:solidFill>
                <a:latin typeface="Menlo" panose="020B0609030804020204" pitchFamily="49" charset="0"/>
                <a:ea typeface="Calibri" panose="020F0502020204030204" pitchFamily="34" charset="0"/>
              </a:rPr>
              <a:t>:</a:t>
            </a:r>
            <a:r>
              <a:rPr lang="en-US" dirty="0">
                <a:solidFill>
                  <a:srgbClr val="2A00FF"/>
                </a:solidFill>
                <a:latin typeface="Menlo" panose="020B0609030804020204" pitchFamily="49" charset="0"/>
                <a:ea typeface="Calibri" panose="020F0502020204030204" pitchFamily="34" charset="0"/>
              </a:rPr>
              <a:t>"Smith"</a:t>
            </a:r>
            <a:r>
              <a:rPr lang="en-US" dirty="0">
                <a:solidFill>
                  <a:srgbClr val="000000"/>
                </a:solidFill>
                <a:latin typeface="Menlo" panose="020B0609030804020204" pitchFamily="49" charset="0"/>
                <a:ea typeface="Calibri" panose="020F0502020204030204" pitchFamily="34" charset="0"/>
              </a:rPr>
              <a:t>,</a:t>
            </a:r>
            <a:r>
              <a:rPr lang="en-US" dirty="0">
                <a:solidFill>
                  <a:srgbClr val="7F007F"/>
                </a:solidFill>
                <a:latin typeface="Menlo" panose="020B0609030804020204" pitchFamily="49" charset="0"/>
                <a:ea typeface="Calibri" panose="020F0502020204030204" pitchFamily="34" charset="0"/>
              </a:rPr>
              <a:t>"job"</a:t>
            </a:r>
            <a:r>
              <a:rPr lang="en-US" dirty="0">
                <a:solidFill>
                  <a:srgbClr val="000000"/>
                </a:solidFill>
                <a:latin typeface="Menlo" panose="020B0609030804020204" pitchFamily="49" charset="0"/>
                <a:ea typeface="Calibri" panose="020F0502020204030204" pitchFamily="34" charset="0"/>
              </a:rPr>
              <a:t>:</a:t>
            </a:r>
            <a:r>
              <a:rPr lang="en-US" dirty="0">
                <a:solidFill>
                  <a:srgbClr val="2A00FF"/>
                </a:solidFill>
                <a:latin typeface="Menlo" panose="020B0609030804020204" pitchFamily="49" charset="0"/>
                <a:ea typeface="Calibri" panose="020F0502020204030204" pitchFamily="34" charset="0"/>
              </a:rPr>
              <a:t>"Programmer"</a:t>
            </a:r>
            <a:r>
              <a:rPr lang="en-US" dirty="0">
                <a:solidFill>
                  <a:srgbClr val="000000"/>
                </a:solidFill>
                <a:latin typeface="Menlo" panose="020B0609030804020204" pitchFamily="49" charset="0"/>
                <a:ea typeface="Calibri" panose="020F0502020204030204" pitchFamily="34" charset="0"/>
              </a:rPr>
              <a:t>,</a:t>
            </a:r>
            <a:r>
              <a:rPr lang="en-US" dirty="0">
                <a:solidFill>
                  <a:srgbClr val="7F007F"/>
                </a:solidFill>
                <a:latin typeface="Menlo" panose="020B0609030804020204" pitchFamily="49" charset="0"/>
                <a:ea typeface="Calibri" panose="020F0502020204030204" pitchFamily="34" charset="0"/>
              </a:rPr>
              <a:t>"salary"</a:t>
            </a:r>
            <a:r>
              <a:rPr lang="en-US" dirty="0">
                <a:solidFill>
                  <a:srgbClr val="000000"/>
                </a:solidFill>
                <a:latin typeface="Menlo" panose="020B0609030804020204" pitchFamily="49" charset="0"/>
                <a:ea typeface="Calibri" panose="020F0502020204030204" pitchFamily="34" charset="0"/>
              </a:rPr>
              <a:t>:</a:t>
            </a:r>
            <a:r>
              <a:rPr lang="en-US" dirty="0">
                <a:solidFill>
                  <a:srgbClr val="FF0000"/>
                </a:solidFill>
                <a:latin typeface="Menlo" panose="020B0609030804020204" pitchFamily="49" charset="0"/>
                <a:ea typeface="Calibri" panose="020F0502020204030204" pitchFamily="34" charset="0"/>
              </a:rPr>
              <a:t>40000</a:t>
            </a:r>
            <a:r>
              <a:rPr lang="en-US" dirty="0">
                <a:solidFill>
                  <a:srgbClr val="000000"/>
                </a:solidFill>
                <a:latin typeface="Menlo" panose="020B0609030804020204" pitchFamily="49" charset="0"/>
                <a:ea typeface="Calibri" panose="020F0502020204030204" pitchFamily="34" charset="0"/>
              </a:rPr>
              <a:t>}</a:t>
            </a:r>
            <a:r>
              <a:rPr lang="en-US" dirty="0"/>
              <a:t> </a:t>
            </a:r>
            <a:endParaRPr lang="en-US" dirty="0">
              <a:latin typeface="Menlo" panose="020B0609030804020204" pitchFamily="49" charset="0"/>
              <a:ea typeface="Menlo" panose="020B0609030804020204" pitchFamily="49" charset="0"/>
              <a:cs typeface="Menlo" panose="020B0609030804020204" pitchFamily="49" charset="0"/>
            </a:endParaRPr>
          </a:p>
        </p:txBody>
      </p:sp>
    </p:spTree>
    <p:extLst>
      <p:ext uri="{BB962C8B-B14F-4D97-AF65-F5344CB8AC3E}">
        <p14:creationId xmlns:p14="http://schemas.microsoft.com/office/powerpoint/2010/main" val="1049904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500"/>
                                  </p:stCondLst>
                                  <p:childTnLst>
                                    <p:set>
                                      <p:cBhvr>
                                        <p:cTn id="10" dur="1" fill="hold">
                                          <p:stCondLst>
                                            <p:cond delay="0"/>
                                          </p:stCondLst>
                                        </p:cTn>
                                        <p:tgtEl>
                                          <p:spTgt spid="99"/>
                                        </p:tgtEl>
                                        <p:attrNameLst>
                                          <p:attrName>style.visibility</p:attrName>
                                        </p:attrNameLst>
                                      </p:cBhvr>
                                      <p:to>
                                        <p:strVal val="visible"/>
                                      </p:to>
                                    </p:set>
                                  </p:childTnLst>
                                </p:cTn>
                              </p:par>
                              <p:par>
                                <p:cTn id="11" presetID="0" presetClass="path" presetSubtype="0" accel="50000" decel="50000" fill="hold" nodeType="withEffect">
                                  <p:stCondLst>
                                    <p:cond delay="0"/>
                                  </p:stCondLst>
                                  <p:childTnLst>
                                    <p:animMotion origin="layout" path="M -0.57018 0.00092 L 0.0013 0.00092 " pathEditMode="relative" ptsTypes="AA">
                                      <p:cBhvr>
                                        <p:cTn id="12" dur="2000" fill="hold"/>
                                        <p:tgtEl>
                                          <p:spTgt spid="99"/>
                                        </p:tgtEl>
                                        <p:attrNameLst>
                                          <p:attrName>ppt_x</p:attrName>
                                          <p:attrName>ppt_y</p:attrName>
                                        </p:attrNameLst>
                                      </p:cBhvr>
                                    </p:animMotion>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E0110-2BE4-314A-8BCF-CCEE47C8B851}"/>
              </a:ext>
            </a:extLst>
          </p:cNvPr>
          <p:cNvSpPr>
            <a:spLocks noGrp="1"/>
          </p:cNvSpPr>
          <p:nvPr>
            <p:ph type="title"/>
          </p:nvPr>
        </p:nvSpPr>
        <p:spPr/>
        <p:txBody>
          <a:bodyPr/>
          <a:lstStyle/>
          <a:p>
            <a:r>
              <a:rPr lang="en-US" dirty="0"/>
              <a:t>Why JSON in Oracle Database?</a:t>
            </a:r>
          </a:p>
        </p:txBody>
      </p:sp>
      <p:sp>
        <p:nvSpPr>
          <p:cNvPr id="3" name="Content Placeholder 2">
            <a:extLst>
              <a:ext uri="{FF2B5EF4-FFF2-40B4-BE49-F238E27FC236}">
                <a16:creationId xmlns:a16="http://schemas.microsoft.com/office/drawing/2014/main" id="{F4FC760A-D0B4-F74A-8AC0-C36D62075F87}"/>
              </a:ext>
            </a:extLst>
          </p:cNvPr>
          <p:cNvSpPr>
            <a:spLocks noGrp="1"/>
          </p:cNvSpPr>
          <p:nvPr>
            <p:ph idx="1"/>
          </p:nvPr>
        </p:nvSpPr>
        <p:spPr>
          <a:xfrm>
            <a:off x="766871" y="1738611"/>
            <a:ext cx="10671048" cy="4277080"/>
          </a:xfrm>
        </p:spPr>
        <p:txBody>
          <a:bodyPr/>
          <a:lstStyle/>
          <a:p>
            <a:endParaRPr lang="en-US" dirty="0"/>
          </a:p>
          <a:p>
            <a:pPr marL="285750" indent="-285750">
              <a:buFont typeface="Arial" panose="020B0604020202020204" pitchFamily="34" charset="0"/>
              <a:buChar char="•"/>
            </a:pPr>
            <a:r>
              <a:rPr lang="en-US" dirty="0"/>
              <a:t>Application development</a:t>
            </a:r>
          </a:p>
          <a:p>
            <a:pPr marL="651510" lvl="1" indent="-285750"/>
            <a:r>
              <a:rPr lang="en-US" dirty="0"/>
              <a:t>JSON is easily consumed by applications</a:t>
            </a:r>
          </a:p>
          <a:p>
            <a:pPr marL="651510" lvl="1" indent="-285750"/>
            <a:r>
              <a:rPr lang="en-US" dirty="0"/>
              <a:t>Low impedance mismatch with domain objects</a:t>
            </a:r>
          </a:p>
          <a:p>
            <a:pPr marL="651510" lvl="1" indent="-285750"/>
            <a:r>
              <a:rPr lang="en-US" dirty="0"/>
              <a:t>Schema evolution without downtime or server-side changes</a:t>
            </a:r>
          </a:p>
          <a:p>
            <a:pPr marL="285750" indent="-285750">
              <a:buFont typeface="Arial" panose="020B0604020202020204" pitchFamily="34" charset="0"/>
              <a:buChar char="•"/>
            </a:pPr>
            <a:r>
              <a:rPr lang="en-US" dirty="0"/>
              <a:t>Single-digit latency for reads and writes</a:t>
            </a:r>
          </a:p>
          <a:p>
            <a:pPr marL="285750" indent="-285750">
              <a:buFont typeface="Arial" panose="020B0604020202020204" pitchFamily="34" charset="0"/>
              <a:buChar char="•"/>
            </a:pPr>
            <a:r>
              <a:rPr lang="en-US" dirty="0"/>
              <a:t>Transactions, durability, read-committed isolation</a:t>
            </a:r>
          </a:p>
          <a:p>
            <a:pPr marL="285750" indent="-285750">
              <a:buFont typeface="Arial" panose="020B0604020202020204" pitchFamily="34" charset="0"/>
              <a:buChar char="•"/>
            </a:pPr>
            <a:r>
              <a:rPr lang="en-US" dirty="0"/>
              <a:t>Scalable</a:t>
            </a:r>
          </a:p>
          <a:p>
            <a:pPr marL="285750" indent="-285750">
              <a:buFont typeface="Arial" panose="020B0604020202020204" pitchFamily="34" charset="0"/>
              <a:buChar char="•"/>
            </a:pPr>
            <a:r>
              <a:rPr lang="en-US" dirty="0"/>
              <a:t>Real-time analytics</a:t>
            </a:r>
          </a:p>
          <a:p>
            <a:pPr marL="285750" indent="-285750">
              <a:buFont typeface="Arial" panose="020B0604020202020204" pitchFamily="34" charset="0"/>
              <a:buChar char="•"/>
            </a:pPr>
            <a:r>
              <a:rPr lang="en-US" dirty="0"/>
              <a:t>Multi-model</a:t>
            </a:r>
          </a:p>
          <a:p>
            <a:pPr marL="285750" indent="-285750">
              <a:buFont typeface="Arial" panose="020B0604020202020204" pitchFamily="34" charset="0"/>
              <a:buChar char="•"/>
            </a:pPr>
            <a:r>
              <a:rPr lang="en-US" dirty="0"/>
              <a:t>JDBC compatibility with existing applications</a:t>
            </a:r>
          </a:p>
          <a:p>
            <a:endParaRPr lang="en-US" dirty="0"/>
          </a:p>
        </p:txBody>
      </p:sp>
      <p:sp>
        <p:nvSpPr>
          <p:cNvPr id="4" name="Slide Number Placeholder 3">
            <a:extLst>
              <a:ext uri="{FF2B5EF4-FFF2-40B4-BE49-F238E27FC236}">
                <a16:creationId xmlns:a16="http://schemas.microsoft.com/office/drawing/2014/main" id="{1F5EB91B-585F-3B46-B0A7-DCC31CB0D4CE}"/>
              </a:ext>
            </a:extLst>
          </p:cNvPr>
          <p:cNvSpPr>
            <a:spLocks noGrp="1"/>
          </p:cNvSpPr>
          <p:nvPr>
            <p:ph type="sldNum" sz="quarter" idx="12"/>
          </p:nvPr>
        </p:nvSpPr>
        <p:spPr/>
        <p:txBody>
          <a:bodyPr/>
          <a:lstStyle/>
          <a:p>
            <a:fld id="{345D60D9-5372-5F40-9443-0F9AE5BDC3C8}" type="slidenum">
              <a:rPr lang="en-US" smtClean="0"/>
              <a:pPr/>
              <a:t>8</a:t>
            </a:fld>
            <a:endParaRPr lang="en-US" dirty="0"/>
          </a:p>
        </p:txBody>
      </p:sp>
      <p:sp>
        <p:nvSpPr>
          <p:cNvPr id="5" name="Footer Placeholder 4">
            <a:extLst>
              <a:ext uri="{FF2B5EF4-FFF2-40B4-BE49-F238E27FC236}">
                <a16:creationId xmlns:a16="http://schemas.microsoft.com/office/drawing/2014/main" id="{55EA6953-4EBF-2A4D-8C30-DA90294D0614}"/>
              </a:ext>
            </a:extLst>
          </p:cNvPr>
          <p:cNvSpPr>
            <a:spLocks noGrp="1"/>
          </p:cNvSpPr>
          <p:nvPr>
            <p:ph type="ftr" sz="quarter" idx="11"/>
          </p:nvPr>
        </p:nvSpPr>
        <p:spPr/>
        <p:txBody>
          <a:bodyPr/>
          <a:lstStyle/>
          <a:p>
            <a:r>
              <a:rPr lang="en-US" dirty="0"/>
              <a:t>Copyright © 2020, Oracle and/or its affiliates  </a:t>
            </a:r>
          </a:p>
        </p:txBody>
      </p:sp>
    </p:spTree>
    <p:extLst>
      <p:ext uri="{BB962C8B-B14F-4D97-AF65-F5344CB8AC3E}">
        <p14:creationId xmlns:p14="http://schemas.microsoft.com/office/powerpoint/2010/main" val="37810109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9F1F4-674E-F84F-A230-6EB1AC33D922}"/>
              </a:ext>
            </a:extLst>
          </p:cNvPr>
          <p:cNvSpPr>
            <a:spLocks noGrp="1"/>
          </p:cNvSpPr>
          <p:nvPr>
            <p:ph type="title"/>
          </p:nvPr>
        </p:nvSpPr>
        <p:spPr/>
        <p:txBody>
          <a:bodyPr/>
          <a:lstStyle/>
          <a:p>
            <a:r>
              <a:rPr lang="en-US" dirty="0"/>
              <a:t>Outline</a:t>
            </a:r>
          </a:p>
        </p:txBody>
      </p:sp>
      <p:sp>
        <p:nvSpPr>
          <p:cNvPr id="4" name="Text Placeholder 3">
            <a:extLst>
              <a:ext uri="{FF2B5EF4-FFF2-40B4-BE49-F238E27FC236}">
                <a16:creationId xmlns:a16="http://schemas.microsoft.com/office/drawing/2014/main" id="{A20717C4-16E0-3A45-9BD3-F718A7C7690F}"/>
              </a:ext>
            </a:extLst>
          </p:cNvPr>
          <p:cNvSpPr>
            <a:spLocks noGrp="1"/>
          </p:cNvSpPr>
          <p:nvPr>
            <p:ph type="body" idx="1"/>
          </p:nvPr>
        </p:nvSpPr>
        <p:spPr>
          <a:xfrm>
            <a:off x="1371412" y="1880052"/>
            <a:ext cx="8886282" cy="395562"/>
          </a:xfrm>
        </p:spPr>
        <p:txBody>
          <a:bodyPr/>
          <a:lstStyle/>
          <a:p>
            <a:r>
              <a:rPr lang="en-US" sz="2000" dirty="0">
                <a:solidFill>
                  <a:schemeClr val="tx1">
                    <a:lumMod val="50000"/>
                    <a:lumOff val="50000"/>
                  </a:schemeClr>
                </a:solidFill>
              </a:rPr>
              <a:t>Overview of JSON type</a:t>
            </a:r>
          </a:p>
        </p:txBody>
      </p:sp>
      <p:sp>
        <p:nvSpPr>
          <p:cNvPr id="6" name="Text Placeholder 5">
            <a:extLst>
              <a:ext uri="{FF2B5EF4-FFF2-40B4-BE49-F238E27FC236}">
                <a16:creationId xmlns:a16="http://schemas.microsoft.com/office/drawing/2014/main" id="{55D92E86-4037-6C4D-9CC4-A90C584E6F55}"/>
              </a:ext>
            </a:extLst>
          </p:cNvPr>
          <p:cNvSpPr>
            <a:spLocks noGrp="1"/>
          </p:cNvSpPr>
          <p:nvPr>
            <p:ph type="body" idx="16"/>
          </p:nvPr>
        </p:nvSpPr>
        <p:spPr>
          <a:xfrm>
            <a:off x="1371412" y="2328911"/>
            <a:ext cx="5285327" cy="395562"/>
          </a:xfrm>
        </p:spPr>
        <p:txBody>
          <a:bodyPr/>
          <a:lstStyle/>
          <a:p>
            <a:r>
              <a:rPr lang="en-US" sz="2000" b="1" dirty="0"/>
              <a:t>The Java API for JSON in JDBC</a:t>
            </a:r>
          </a:p>
        </p:txBody>
      </p:sp>
      <p:sp>
        <p:nvSpPr>
          <p:cNvPr id="8" name="Text Placeholder 7">
            <a:extLst>
              <a:ext uri="{FF2B5EF4-FFF2-40B4-BE49-F238E27FC236}">
                <a16:creationId xmlns:a16="http://schemas.microsoft.com/office/drawing/2014/main" id="{3F96EFBE-653C-A244-97C9-094C59D6DBA7}"/>
              </a:ext>
            </a:extLst>
          </p:cNvPr>
          <p:cNvSpPr>
            <a:spLocks noGrp="1"/>
          </p:cNvSpPr>
          <p:nvPr>
            <p:ph type="body" idx="17"/>
          </p:nvPr>
        </p:nvSpPr>
        <p:spPr>
          <a:xfrm>
            <a:off x="1711379" y="2777770"/>
            <a:ext cx="5285328" cy="395562"/>
          </a:xfrm>
        </p:spPr>
        <p:txBody>
          <a:bodyPr/>
          <a:lstStyle/>
          <a:p>
            <a:r>
              <a:rPr lang="en-US" sz="2000" dirty="0"/>
              <a:t>Tree model</a:t>
            </a:r>
          </a:p>
        </p:txBody>
      </p:sp>
      <p:sp>
        <p:nvSpPr>
          <p:cNvPr id="10" name="Text Placeholder 9">
            <a:extLst>
              <a:ext uri="{FF2B5EF4-FFF2-40B4-BE49-F238E27FC236}">
                <a16:creationId xmlns:a16="http://schemas.microsoft.com/office/drawing/2014/main" id="{DDF47453-C68E-FE49-9E70-1A65C14C143A}"/>
              </a:ext>
            </a:extLst>
          </p:cNvPr>
          <p:cNvSpPr>
            <a:spLocks noGrp="1"/>
          </p:cNvSpPr>
          <p:nvPr>
            <p:ph type="body" idx="18"/>
          </p:nvPr>
        </p:nvSpPr>
        <p:spPr>
          <a:xfrm>
            <a:off x="1711379" y="3226629"/>
            <a:ext cx="5285328" cy="395562"/>
          </a:xfrm>
        </p:spPr>
        <p:txBody>
          <a:bodyPr/>
          <a:lstStyle/>
          <a:p>
            <a:r>
              <a:rPr lang="en-US" sz="2000" dirty="0"/>
              <a:t>Event model </a:t>
            </a:r>
          </a:p>
        </p:txBody>
      </p:sp>
      <p:sp>
        <p:nvSpPr>
          <p:cNvPr id="12" name="Text Placeholder 11">
            <a:extLst>
              <a:ext uri="{FF2B5EF4-FFF2-40B4-BE49-F238E27FC236}">
                <a16:creationId xmlns:a16="http://schemas.microsoft.com/office/drawing/2014/main" id="{B678F3F5-E65C-B044-AB5D-65182A24F3D8}"/>
              </a:ext>
            </a:extLst>
          </p:cNvPr>
          <p:cNvSpPr>
            <a:spLocks noGrp="1"/>
          </p:cNvSpPr>
          <p:nvPr>
            <p:ph type="body" idx="19"/>
          </p:nvPr>
        </p:nvSpPr>
        <p:spPr>
          <a:xfrm>
            <a:off x="1711379" y="3675488"/>
            <a:ext cx="5285328" cy="395562"/>
          </a:xfrm>
        </p:spPr>
        <p:txBody>
          <a:bodyPr/>
          <a:lstStyle/>
          <a:p>
            <a:r>
              <a:rPr lang="en-US" sz="2000" dirty="0"/>
              <a:t>SQL integration</a:t>
            </a:r>
          </a:p>
        </p:txBody>
      </p:sp>
      <p:sp>
        <p:nvSpPr>
          <p:cNvPr id="13" name="Slide Number Placeholder 12">
            <a:extLst>
              <a:ext uri="{FF2B5EF4-FFF2-40B4-BE49-F238E27FC236}">
                <a16:creationId xmlns:a16="http://schemas.microsoft.com/office/drawing/2014/main" id="{80FA0A6D-7271-244A-9072-740583E0B8C6}"/>
              </a:ext>
            </a:extLst>
          </p:cNvPr>
          <p:cNvSpPr>
            <a:spLocks noGrp="1"/>
          </p:cNvSpPr>
          <p:nvPr>
            <p:ph type="sldNum" sz="quarter" idx="4"/>
          </p:nvPr>
        </p:nvSpPr>
        <p:spPr/>
        <p:txBody>
          <a:bodyPr/>
          <a:lstStyle/>
          <a:p>
            <a:fld id="{345D60D9-5372-5F40-9443-0F9AE5BDC3C8}" type="slidenum">
              <a:rPr lang="en-US" smtClean="0"/>
              <a:pPr/>
              <a:t>9</a:t>
            </a:fld>
            <a:endParaRPr lang="en-US" dirty="0"/>
          </a:p>
        </p:txBody>
      </p:sp>
      <p:sp>
        <p:nvSpPr>
          <p:cNvPr id="14" name="Footer Placeholder 13">
            <a:extLst>
              <a:ext uri="{FF2B5EF4-FFF2-40B4-BE49-F238E27FC236}">
                <a16:creationId xmlns:a16="http://schemas.microsoft.com/office/drawing/2014/main" id="{6367A254-08A1-3643-941D-DFE616E2EED9}"/>
              </a:ext>
            </a:extLst>
          </p:cNvPr>
          <p:cNvSpPr>
            <a:spLocks noGrp="1"/>
          </p:cNvSpPr>
          <p:nvPr>
            <p:ph type="ftr" sz="quarter" idx="3"/>
          </p:nvPr>
        </p:nvSpPr>
        <p:spPr/>
        <p:txBody>
          <a:bodyPr/>
          <a:lstStyle/>
          <a:p>
            <a:r>
              <a:rPr lang="en-US" dirty="0"/>
              <a:t>Copyright © 2020, Oracle and/or its affiliates  </a:t>
            </a:r>
          </a:p>
        </p:txBody>
      </p:sp>
      <p:sp>
        <p:nvSpPr>
          <p:cNvPr id="16" name="Text Placeholder 7">
            <a:extLst>
              <a:ext uri="{FF2B5EF4-FFF2-40B4-BE49-F238E27FC236}">
                <a16:creationId xmlns:a16="http://schemas.microsoft.com/office/drawing/2014/main" id="{6250CB76-FDE8-5143-BD47-722C0A6CE1F8}"/>
              </a:ext>
            </a:extLst>
          </p:cNvPr>
          <p:cNvSpPr txBox="1">
            <a:spLocks/>
          </p:cNvSpPr>
          <p:nvPr/>
        </p:nvSpPr>
        <p:spPr>
          <a:xfrm>
            <a:off x="1711379" y="4124347"/>
            <a:ext cx="5285328" cy="395562"/>
          </a:xfrm>
          <a:prstGeom prst="rect">
            <a:avLst/>
          </a:prstGeom>
          <a:noFill/>
        </p:spPr>
        <p:txBody>
          <a:bodyPr vert="horz" wrap="none" lIns="0" tIns="0" rIns="0" bIns="0" rtlCol="0">
            <a:noAutofit/>
          </a:bodyPr>
          <a:lstStyle>
            <a:lvl1pPr marL="0" marR="0" indent="0" algn="l" defTabSz="914400" rtl="0" eaLnBrk="1" fontAlgn="auto" latinLnBrk="0" hangingPunct="1">
              <a:lnSpc>
                <a:spcPct val="100000"/>
              </a:lnSpc>
              <a:spcBef>
                <a:spcPts val="0"/>
              </a:spcBef>
              <a:spcAft>
                <a:spcPts val="1200"/>
              </a:spcAft>
              <a:buClrTx/>
              <a:buSzPct val="70000"/>
              <a:buFont typeface="Arial" panose="020B0604020202020204" pitchFamily="34" charset="0"/>
              <a:buNone/>
              <a:tabLst/>
              <a:defRPr sz="2400" b="0" i="0" kern="120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marR="0" indent="0" algn="l" defTabSz="914400" rtl="0" eaLnBrk="1" fontAlgn="auto" latinLnBrk="0" hangingPunct="1">
              <a:lnSpc>
                <a:spcPct val="95000"/>
              </a:lnSpc>
              <a:spcBef>
                <a:spcPts val="600"/>
              </a:spcBef>
              <a:spcAft>
                <a:spcPts val="0"/>
              </a:spcAft>
              <a:buClrTx/>
              <a:buSzPct val="100000"/>
              <a:buFont typeface="Arial" panose="020B0604020202020204" pitchFamily="34" charset="0"/>
              <a:buNone/>
              <a:tabLst/>
              <a:defRPr sz="2000" b="0" i="0" kern="1200">
                <a:solidFill>
                  <a:schemeClr val="tx1">
                    <a:tint val="75000"/>
                  </a:schemeClr>
                </a:solidFill>
                <a:latin typeface="+mn-lt"/>
                <a:ea typeface="+mn-ea"/>
                <a:cs typeface="Oracle Sans" panose="020B0503020204020204" pitchFamily="34" charset="0"/>
              </a:defRPr>
            </a:lvl2pPr>
            <a:lvl3pPr marL="914400" marR="0" indent="0" algn="l" defTabSz="914400" rtl="0" eaLnBrk="1" fontAlgn="auto" latinLnBrk="0" hangingPunct="1">
              <a:lnSpc>
                <a:spcPct val="95000"/>
              </a:lnSpc>
              <a:spcBef>
                <a:spcPts val="400"/>
              </a:spcBef>
              <a:spcAft>
                <a:spcPts val="0"/>
              </a:spcAft>
              <a:buClrTx/>
              <a:buSzPct val="120000"/>
              <a:buFont typeface="System Font Regular"/>
              <a:buNone/>
              <a:tabLst/>
              <a:defRPr sz="2000" b="0" i="0" kern="1200">
                <a:solidFill>
                  <a:schemeClr val="tx1">
                    <a:tint val="75000"/>
                  </a:schemeClr>
                </a:solidFill>
                <a:latin typeface="Oracle Sans Light" panose="020B0403020204020204" pitchFamily="34" charset="0"/>
                <a:ea typeface="+mn-ea"/>
                <a:cs typeface="Oracle Sans Light" panose="020B0403020204020204" pitchFamily="34" charset="0"/>
              </a:defRPr>
            </a:lvl3pPr>
            <a:lvl4pPr marL="1371600" marR="0" indent="0" algn="l" defTabSz="914400" rtl="0" eaLnBrk="1" fontAlgn="auto" latinLnBrk="0" hangingPunct="1">
              <a:lnSpc>
                <a:spcPct val="95000"/>
              </a:lnSpc>
              <a:spcBef>
                <a:spcPts val="400"/>
              </a:spcBef>
              <a:spcAft>
                <a:spcPts val="0"/>
              </a:spcAft>
              <a:buClrTx/>
              <a:buSzPct val="100000"/>
              <a:buFont typeface="System Font Regular"/>
              <a:buNone/>
              <a:tabLst/>
              <a:defRPr sz="2000" b="0" i="0" kern="1200">
                <a:solidFill>
                  <a:schemeClr val="tx1">
                    <a:tint val="75000"/>
                  </a:schemeClr>
                </a:solidFill>
                <a:latin typeface="Oracle Sans Light" panose="020B0403020204020204" pitchFamily="34" charset="0"/>
                <a:ea typeface="+mn-ea"/>
                <a:cs typeface="Oracle Sans Light" panose="020B0403020204020204" pitchFamily="34" charset="0"/>
              </a:defRPr>
            </a:lvl4pPr>
            <a:lvl5pPr marL="1828800" marR="0" indent="0" algn="l" defTabSz="914400" rtl="0" eaLnBrk="1" fontAlgn="auto" latinLnBrk="0" hangingPunct="1">
              <a:lnSpc>
                <a:spcPct val="95000"/>
              </a:lnSpc>
              <a:spcBef>
                <a:spcPts val="400"/>
              </a:spcBef>
              <a:spcAft>
                <a:spcPts val="0"/>
              </a:spcAft>
              <a:buClrTx/>
              <a:buSzTx/>
              <a:buFont typeface="System Font Regular"/>
              <a:buNone/>
              <a:tabLst/>
              <a:defRPr sz="2000" b="0" i="0" kern="1200">
                <a:solidFill>
                  <a:schemeClr val="tx1">
                    <a:tint val="75000"/>
                  </a:schemeClr>
                </a:solidFill>
                <a:latin typeface="Oracle Sans Light" panose="020B0403020204020204" pitchFamily="34" charset="0"/>
                <a:ea typeface="+mn-ea"/>
                <a:cs typeface="Oracle Sans Light" panose="020B0403020204020204" pitchFamily="34" charset="0"/>
              </a:defRPr>
            </a:lvl5pPr>
            <a:lvl6pPr marL="2286000" indent="0" algn="l" defTabSz="914400" rtl="0" eaLnBrk="1" latinLnBrk="0" hangingPunct="1">
              <a:lnSpc>
                <a:spcPct val="95000"/>
              </a:lnSpc>
              <a:spcBef>
                <a:spcPts val="400"/>
              </a:spcBef>
              <a:spcAft>
                <a:spcPts val="0"/>
              </a:spcAft>
              <a:buSzPct val="120000"/>
              <a:buFont typeface="System Font Regular"/>
              <a:buNone/>
              <a:defRPr sz="1600" b="0" i="0" kern="1200">
                <a:solidFill>
                  <a:schemeClr val="tx1">
                    <a:tint val="75000"/>
                  </a:schemeClr>
                </a:solidFill>
                <a:latin typeface="Oracle Sans Light" panose="020B0403020204020204" pitchFamily="34" charset="0"/>
                <a:ea typeface="+mn-ea"/>
                <a:cs typeface="Oracle Sans Light" panose="020B0403020204020204" pitchFamily="34" charset="0"/>
              </a:defRPr>
            </a:lvl6pPr>
            <a:lvl7pPr marL="2743200" indent="0" algn="l" defTabSz="914400" rtl="0" eaLnBrk="1" latinLnBrk="0" hangingPunct="1">
              <a:lnSpc>
                <a:spcPct val="95000"/>
              </a:lnSpc>
              <a:spcBef>
                <a:spcPts val="400"/>
              </a:spcBef>
              <a:spcAft>
                <a:spcPts val="0"/>
              </a:spcAft>
              <a:buFont typeface="System Font Regular"/>
              <a:buNone/>
              <a:defRPr sz="1600" b="0" i="0" kern="1200">
                <a:solidFill>
                  <a:schemeClr val="tx1">
                    <a:tint val="75000"/>
                  </a:schemeClr>
                </a:solidFill>
                <a:latin typeface="Oracle Sans Light" panose="020B0403020204020204" pitchFamily="34" charset="0"/>
                <a:ea typeface="+mn-ea"/>
                <a:cs typeface="Oracle Sans Light" panose="020B0403020204020204" pitchFamily="34" charset="0"/>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sz="2000" dirty="0"/>
              <a:t>JSR-374 JSON-P (javax.json)</a:t>
            </a:r>
          </a:p>
        </p:txBody>
      </p:sp>
      <p:sp>
        <p:nvSpPr>
          <p:cNvPr id="17" name="Text Placeholder 9">
            <a:extLst>
              <a:ext uri="{FF2B5EF4-FFF2-40B4-BE49-F238E27FC236}">
                <a16:creationId xmlns:a16="http://schemas.microsoft.com/office/drawing/2014/main" id="{A4E72713-35CC-8641-9D67-F3B69AA4CC23}"/>
              </a:ext>
            </a:extLst>
          </p:cNvPr>
          <p:cNvSpPr txBox="1">
            <a:spLocks/>
          </p:cNvSpPr>
          <p:nvPr/>
        </p:nvSpPr>
        <p:spPr>
          <a:xfrm>
            <a:off x="1711379" y="4573206"/>
            <a:ext cx="5285328" cy="395562"/>
          </a:xfrm>
          <a:prstGeom prst="rect">
            <a:avLst/>
          </a:prstGeom>
          <a:noFill/>
        </p:spPr>
        <p:txBody>
          <a:bodyPr vert="horz" wrap="none" lIns="0" tIns="0" rIns="0" bIns="0" rtlCol="0">
            <a:noAutofit/>
          </a:bodyPr>
          <a:lstStyle>
            <a:lvl1pPr marL="0" marR="0" indent="0" algn="l" defTabSz="914400" rtl="0" eaLnBrk="1" fontAlgn="auto" latinLnBrk="0" hangingPunct="1">
              <a:lnSpc>
                <a:spcPct val="100000"/>
              </a:lnSpc>
              <a:spcBef>
                <a:spcPts val="0"/>
              </a:spcBef>
              <a:spcAft>
                <a:spcPts val="1200"/>
              </a:spcAft>
              <a:buClrTx/>
              <a:buSzPct val="70000"/>
              <a:buFont typeface="Arial" panose="020B0604020202020204" pitchFamily="34" charset="0"/>
              <a:buNone/>
              <a:tabLst/>
              <a:defRPr sz="2400" b="0" i="0" kern="120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marR="0" indent="0" algn="l" defTabSz="914400" rtl="0" eaLnBrk="1" fontAlgn="auto" latinLnBrk="0" hangingPunct="1">
              <a:lnSpc>
                <a:spcPct val="95000"/>
              </a:lnSpc>
              <a:spcBef>
                <a:spcPts val="600"/>
              </a:spcBef>
              <a:spcAft>
                <a:spcPts val="0"/>
              </a:spcAft>
              <a:buClrTx/>
              <a:buSzPct val="100000"/>
              <a:buFont typeface="Arial" panose="020B0604020202020204" pitchFamily="34" charset="0"/>
              <a:buNone/>
              <a:tabLst/>
              <a:defRPr sz="2000" b="0" i="0" kern="1200">
                <a:solidFill>
                  <a:schemeClr val="tx1">
                    <a:tint val="75000"/>
                  </a:schemeClr>
                </a:solidFill>
                <a:latin typeface="+mn-lt"/>
                <a:ea typeface="+mn-ea"/>
                <a:cs typeface="Oracle Sans" panose="020B0503020204020204" pitchFamily="34" charset="0"/>
              </a:defRPr>
            </a:lvl2pPr>
            <a:lvl3pPr marL="914400" marR="0" indent="0" algn="l" defTabSz="914400" rtl="0" eaLnBrk="1" fontAlgn="auto" latinLnBrk="0" hangingPunct="1">
              <a:lnSpc>
                <a:spcPct val="95000"/>
              </a:lnSpc>
              <a:spcBef>
                <a:spcPts val="400"/>
              </a:spcBef>
              <a:spcAft>
                <a:spcPts val="0"/>
              </a:spcAft>
              <a:buClrTx/>
              <a:buSzPct val="120000"/>
              <a:buFont typeface="System Font Regular"/>
              <a:buNone/>
              <a:tabLst/>
              <a:defRPr sz="2000" b="0" i="0" kern="1200">
                <a:solidFill>
                  <a:schemeClr val="tx1">
                    <a:tint val="75000"/>
                  </a:schemeClr>
                </a:solidFill>
                <a:latin typeface="Oracle Sans Light" panose="020B0403020204020204" pitchFamily="34" charset="0"/>
                <a:ea typeface="+mn-ea"/>
                <a:cs typeface="Oracle Sans Light" panose="020B0403020204020204" pitchFamily="34" charset="0"/>
              </a:defRPr>
            </a:lvl3pPr>
            <a:lvl4pPr marL="1371600" marR="0" indent="0" algn="l" defTabSz="914400" rtl="0" eaLnBrk="1" fontAlgn="auto" latinLnBrk="0" hangingPunct="1">
              <a:lnSpc>
                <a:spcPct val="95000"/>
              </a:lnSpc>
              <a:spcBef>
                <a:spcPts val="400"/>
              </a:spcBef>
              <a:spcAft>
                <a:spcPts val="0"/>
              </a:spcAft>
              <a:buClrTx/>
              <a:buSzPct val="100000"/>
              <a:buFont typeface="System Font Regular"/>
              <a:buNone/>
              <a:tabLst/>
              <a:defRPr sz="2000" b="0" i="0" kern="1200">
                <a:solidFill>
                  <a:schemeClr val="tx1">
                    <a:tint val="75000"/>
                  </a:schemeClr>
                </a:solidFill>
                <a:latin typeface="Oracle Sans Light" panose="020B0403020204020204" pitchFamily="34" charset="0"/>
                <a:ea typeface="+mn-ea"/>
                <a:cs typeface="Oracle Sans Light" panose="020B0403020204020204" pitchFamily="34" charset="0"/>
              </a:defRPr>
            </a:lvl4pPr>
            <a:lvl5pPr marL="1828800" marR="0" indent="0" algn="l" defTabSz="914400" rtl="0" eaLnBrk="1" fontAlgn="auto" latinLnBrk="0" hangingPunct="1">
              <a:lnSpc>
                <a:spcPct val="95000"/>
              </a:lnSpc>
              <a:spcBef>
                <a:spcPts val="400"/>
              </a:spcBef>
              <a:spcAft>
                <a:spcPts val="0"/>
              </a:spcAft>
              <a:buClrTx/>
              <a:buSzTx/>
              <a:buFont typeface="System Font Regular"/>
              <a:buNone/>
              <a:tabLst/>
              <a:defRPr sz="2000" b="0" i="0" kern="1200">
                <a:solidFill>
                  <a:schemeClr val="tx1">
                    <a:tint val="75000"/>
                  </a:schemeClr>
                </a:solidFill>
                <a:latin typeface="Oracle Sans Light" panose="020B0403020204020204" pitchFamily="34" charset="0"/>
                <a:ea typeface="+mn-ea"/>
                <a:cs typeface="Oracle Sans Light" panose="020B0403020204020204" pitchFamily="34" charset="0"/>
              </a:defRPr>
            </a:lvl5pPr>
            <a:lvl6pPr marL="2286000" indent="0" algn="l" defTabSz="914400" rtl="0" eaLnBrk="1" latinLnBrk="0" hangingPunct="1">
              <a:lnSpc>
                <a:spcPct val="95000"/>
              </a:lnSpc>
              <a:spcBef>
                <a:spcPts val="400"/>
              </a:spcBef>
              <a:spcAft>
                <a:spcPts val="0"/>
              </a:spcAft>
              <a:buSzPct val="120000"/>
              <a:buFont typeface="System Font Regular"/>
              <a:buNone/>
              <a:defRPr sz="1600" b="0" i="0" kern="1200">
                <a:solidFill>
                  <a:schemeClr val="tx1">
                    <a:tint val="75000"/>
                  </a:schemeClr>
                </a:solidFill>
                <a:latin typeface="Oracle Sans Light" panose="020B0403020204020204" pitchFamily="34" charset="0"/>
                <a:ea typeface="+mn-ea"/>
                <a:cs typeface="Oracle Sans Light" panose="020B0403020204020204" pitchFamily="34" charset="0"/>
              </a:defRPr>
            </a:lvl6pPr>
            <a:lvl7pPr marL="2743200" indent="0" algn="l" defTabSz="914400" rtl="0" eaLnBrk="1" latinLnBrk="0" hangingPunct="1">
              <a:lnSpc>
                <a:spcPct val="95000"/>
              </a:lnSpc>
              <a:spcBef>
                <a:spcPts val="400"/>
              </a:spcBef>
              <a:spcAft>
                <a:spcPts val="0"/>
              </a:spcAft>
              <a:buFont typeface="System Font Regular"/>
              <a:buNone/>
              <a:defRPr sz="1600" b="0" i="0" kern="1200">
                <a:solidFill>
                  <a:schemeClr val="tx1">
                    <a:tint val="75000"/>
                  </a:schemeClr>
                </a:solidFill>
                <a:latin typeface="Oracle Sans Light" panose="020B0403020204020204" pitchFamily="34" charset="0"/>
                <a:ea typeface="+mn-ea"/>
                <a:cs typeface="Oracle Sans Light" panose="020B0403020204020204" pitchFamily="34" charset="0"/>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sz="2000" dirty="0"/>
              <a:t>JSR-367 JSON-B (javax.json.bind)</a:t>
            </a:r>
          </a:p>
        </p:txBody>
      </p:sp>
      <p:sp>
        <p:nvSpPr>
          <p:cNvPr id="23" name="Text Placeholder 11">
            <a:extLst>
              <a:ext uri="{FF2B5EF4-FFF2-40B4-BE49-F238E27FC236}">
                <a16:creationId xmlns:a16="http://schemas.microsoft.com/office/drawing/2014/main" id="{51AAEA09-94E4-7044-9947-B628C683D07F}"/>
              </a:ext>
            </a:extLst>
          </p:cNvPr>
          <p:cNvSpPr txBox="1">
            <a:spLocks/>
          </p:cNvSpPr>
          <p:nvPr/>
        </p:nvSpPr>
        <p:spPr>
          <a:xfrm>
            <a:off x="1371412" y="5022065"/>
            <a:ext cx="3741232" cy="395562"/>
          </a:xfrm>
          <a:prstGeom prst="rect">
            <a:avLst/>
          </a:prstGeom>
          <a:noFill/>
        </p:spPr>
        <p:txBody>
          <a:bodyPr vert="horz" wrap="none" lIns="0" tIns="0" rIns="0" bIns="0" rtlCol="0">
            <a:noAutofit/>
          </a:bodyPr>
          <a:lstStyle>
            <a:lvl1pPr marL="0" marR="0" indent="0" algn="l" defTabSz="914400" rtl="0" eaLnBrk="1" fontAlgn="auto" latinLnBrk="0" hangingPunct="1">
              <a:lnSpc>
                <a:spcPct val="100000"/>
              </a:lnSpc>
              <a:spcBef>
                <a:spcPts val="0"/>
              </a:spcBef>
              <a:spcAft>
                <a:spcPts val="1200"/>
              </a:spcAft>
              <a:buClrTx/>
              <a:buSzPct val="70000"/>
              <a:buFont typeface="Arial" panose="020B0604020202020204" pitchFamily="34" charset="0"/>
              <a:buNone/>
              <a:tabLst/>
              <a:defRPr sz="2400" b="0" i="0" kern="120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marR="0" indent="0" algn="l" defTabSz="914400" rtl="0" eaLnBrk="1" fontAlgn="auto" latinLnBrk="0" hangingPunct="1">
              <a:lnSpc>
                <a:spcPct val="95000"/>
              </a:lnSpc>
              <a:spcBef>
                <a:spcPts val="600"/>
              </a:spcBef>
              <a:spcAft>
                <a:spcPts val="0"/>
              </a:spcAft>
              <a:buClrTx/>
              <a:buSzPct val="100000"/>
              <a:buFont typeface="Arial" panose="020B0604020202020204" pitchFamily="34" charset="0"/>
              <a:buNone/>
              <a:tabLst/>
              <a:defRPr sz="2000" b="0" i="0" kern="1200">
                <a:solidFill>
                  <a:schemeClr val="tx1">
                    <a:tint val="75000"/>
                  </a:schemeClr>
                </a:solidFill>
                <a:latin typeface="+mn-lt"/>
                <a:ea typeface="+mn-ea"/>
                <a:cs typeface="Oracle Sans" panose="020B0503020204020204" pitchFamily="34" charset="0"/>
              </a:defRPr>
            </a:lvl2pPr>
            <a:lvl3pPr marL="914400" marR="0" indent="0" algn="l" defTabSz="914400" rtl="0" eaLnBrk="1" fontAlgn="auto" latinLnBrk="0" hangingPunct="1">
              <a:lnSpc>
                <a:spcPct val="95000"/>
              </a:lnSpc>
              <a:spcBef>
                <a:spcPts val="400"/>
              </a:spcBef>
              <a:spcAft>
                <a:spcPts val="0"/>
              </a:spcAft>
              <a:buClrTx/>
              <a:buSzPct val="120000"/>
              <a:buFont typeface="System Font Regular"/>
              <a:buNone/>
              <a:tabLst/>
              <a:defRPr sz="2000" b="0" i="0" kern="1200">
                <a:solidFill>
                  <a:schemeClr val="tx1">
                    <a:tint val="75000"/>
                  </a:schemeClr>
                </a:solidFill>
                <a:latin typeface="Oracle Sans Light" panose="020B0403020204020204" pitchFamily="34" charset="0"/>
                <a:ea typeface="+mn-ea"/>
                <a:cs typeface="Oracle Sans Light" panose="020B0403020204020204" pitchFamily="34" charset="0"/>
              </a:defRPr>
            </a:lvl3pPr>
            <a:lvl4pPr marL="1371600" marR="0" indent="0" algn="l" defTabSz="914400" rtl="0" eaLnBrk="1" fontAlgn="auto" latinLnBrk="0" hangingPunct="1">
              <a:lnSpc>
                <a:spcPct val="95000"/>
              </a:lnSpc>
              <a:spcBef>
                <a:spcPts val="400"/>
              </a:spcBef>
              <a:spcAft>
                <a:spcPts val="0"/>
              </a:spcAft>
              <a:buClrTx/>
              <a:buSzPct val="100000"/>
              <a:buFont typeface="System Font Regular"/>
              <a:buNone/>
              <a:tabLst/>
              <a:defRPr sz="2000" b="0" i="0" kern="1200">
                <a:solidFill>
                  <a:schemeClr val="tx1">
                    <a:tint val="75000"/>
                  </a:schemeClr>
                </a:solidFill>
                <a:latin typeface="Oracle Sans Light" panose="020B0403020204020204" pitchFamily="34" charset="0"/>
                <a:ea typeface="+mn-ea"/>
                <a:cs typeface="Oracle Sans Light" panose="020B0403020204020204" pitchFamily="34" charset="0"/>
              </a:defRPr>
            </a:lvl4pPr>
            <a:lvl5pPr marL="1828800" marR="0" indent="0" algn="l" defTabSz="914400" rtl="0" eaLnBrk="1" fontAlgn="auto" latinLnBrk="0" hangingPunct="1">
              <a:lnSpc>
                <a:spcPct val="95000"/>
              </a:lnSpc>
              <a:spcBef>
                <a:spcPts val="400"/>
              </a:spcBef>
              <a:spcAft>
                <a:spcPts val="0"/>
              </a:spcAft>
              <a:buClrTx/>
              <a:buSzTx/>
              <a:buFont typeface="System Font Regular"/>
              <a:buNone/>
              <a:tabLst/>
              <a:defRPr sz="2000" b="0" i="0" kern="1200">
                <a:solidFill>
                  <a:schemeClr val="tx1">
                    <a:tint val="75000"/>
                  </a:schemeClr>
                </a:solidFill>
                <a:latin typeface="Oracle Sans Light" panose="020B0403020204020204" pitchFamily="34" charset="0"/>
                <a:ea typeface="+mn-ea"/>
                <a:cs typeface="Oracle Sans Light" panose="020B0403020204020204" pitchFamily="34" charset="0"/>
              </a:defRPr>
            </a:lvl5pPr>
            <a:lvl6pPr marL="2286000" indent="0" algn="l" defTabSz="914400" rtl="0" eaLnBrk="1" latinLnBrk="0" hangingPunct="1">
              <a:lnSpc>
                <a:spcPct val="95000"/>
              </a:lnSpc>
              <a:spcBef>
                <a:spcPts val="400"/>
              </a:spcBef>
              <a:spcAft>
                <a:spcPts val="0"/>
              </a:spcAft>
              <a:buSzPct val="120000"/>
              <a:buFont typeface="System Font Regular"/>
              <a:buNone/>
              <a:defRPr sz="1600" b="0" i="0" kern="1200">
                <a:solidFill>
                  <a:schemeClr val="tx1">
                    <a:tint val="75000"/>
                  </a:schemeClr>
                </a:solidFill>
                <a:latin typeface="Oracle Sans Light" panose="020B0403020204020204" pitchFamily="34" charset="0"/>
                <a:ea typeface="+mn-ea"/>
                <a:cs typeface="Oracle Sans Light" panose="020B0403020204020204" pitchFamily="34" charset="0"/>
              </a:defRPr>
            </a:lvl6pPr>
            <a:lvl7pPr marL="2743200" indent="0" algn="l" defTabSz="914400" rtl="0" eaLnBrk="1" latinLnBrk="0" hangingPunct="1">
              <a:lnSpc>
                <a:spcPct val="95000"/>
              </a:lnSpc>
              <a:spcBef>
                <a:spcPts val="400"/>
              </a:spcBef>
              <a:spcAft>
                <a:spcPts val="0"/>
              </a:spcAft>
              <a:buFont typeface="System Font Regular"/>
              <a:buNone/>
              <a:defRPr sz="1600" b="0" i="0" kern="1200">
                <a:solidFill>
                  <a:schemeClr val="tx1">
                    <a:tint val="75000"/>
                  </a:schemeClr>
                </a:solidFill>
                <a:latin typeface="Oracle Sans Light" panose="020B0403020204020204" pitchFamily="34" charset="0"/>
                <a:ea typeface="+mn-ea"/>
                <a:cs typeface="Oracle Sans Light" panose="020B0403020204020204" pitchFamily="34" charset="0"/>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sz="2000" dirty="0"/>
              <a:t>Performance</a:t>
            </a:r>
          </a:p>
        </p:txBody>
      </p:sp>
      <p:sp>
        <p:nvSpPr>
          <p:cNvPr id="15" name="Text Placeholder 11">
            <a:extLst>
              <a:ext uri="{FF2B5EF4-FFF2-40B4-BE49-F238E27FC236}">
                <a16:creationId xmlns:a16="http://schemas.microsoft.com/office/drawing/2014/main" id="{0550842A-8922-E04D-9085-F4D33B3E477A}"/>
              </a:ext>
            </a:extLst>
          </p:cNvPr>
          <p:cNvSpPr txBox="1">
            <a:spLocks/>
          </p:cNvSpPr>
          <p:nvPr/>
        </p:nvSpPr>
        <p:spPr>
          <a:xfrm>
            <a:off x="1371412" y="5470924"/>
            <a:ext cx="3741232" cy="395562"/>
          </a:xfrm>
          <a:prstGeom prst="rect">
            <a:avLst/>
          </a:prstGeom>
          <a:noFill/>
        </p:spPr>
        <p:txBody>
          <a:bodyPr vert="horz" wrap="none" lIns="0" tIns="0" rIns="0" bIns="0" rtlCol="0">
            <a:noAutofit/>
          </a:bodyPr>
          <a:lstStyle>
            <a:lvl1pPr marL="0" marR="0" indent="0" algn="l" defTabSz="914400" rtl="0" eaLnBrk="1" fontAlgn="auto" latinLnBrk="0" hangingPunct="1">
              <a:lnSpc>
                <a:spcPct val="100000"/>
              </a:lnSpc>
              <a:spcBef>
                <a:spcPts val="0"/>
              </a:spcBef>
              <a:spcAft>
                <a:spcPts val="1200"/>
              </a:spcAft>
              <a:buClrTx/>
              <a:buSzPct val="70000"/>
              <a:buFont typeface="Arial" panose="020B0604020202020204" pitchFamily="34" charset="0"/>
              <a:buNone/>
              <a:tabLst/>
              <a:defRPr sz="2400" b="0" i="0" kern="120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marR="0" indent="0" algn="l" defTabSz="914400" rtl="0" eaLnBrk="1" fontAlgn="auto" latinLnBrk="0" hangingPunct="1">
              <a:lnSpc>
                <a:spcPct val="95000"/>
              </a:lnSpc>
              <a:spcBef>
                <a:spcPts val="600"/>
              </a:spcBef>
              <a:spcAft>
                <a:spcPts val="0"/>
              </a:spcAft>
              <a:buClrTx/>
              <a:buSzPct val="100000"/>
              <a:buFont typeface="Arial" panose="020B0604020202020204" pitchFamily="34" charset="0"/>
              <a:buNone/>
              <a:tabLst/>
              <a:defRPr sz="2000" b="0" i="0" kern="1200">
                <a:solidFill>
                  <a:schemeClr val="tx1">
                    <a:tint val="75000"/>
                  </a:schemeClr>
                </a:solidFill>
                <a:latin typeface="+mn-lt"/>
                <a:ea typeface="+mn-ea"/>
                <a:cs typeface="Oracle Sans" panose="020B0503020204020204" pitchFamily="34" charset="0"/>
              </a:defRPr>
            </a:lvl2pPr>
            <a:lvl3pPr marL="914400" marR="0" indent="0" algn="l" defTabSz="914400" rtl="0" eaLnBrk="1" fontAlgn="auto" latinLnBrk="0" hangingPunct="1">
              <a:lnSpc>
                <a:spcPct val="95000"/>
              </a:lnSpc>
              <a:spcBef>
                <a:spcPts val="400"/>
              </a:spcBef>
              <a:spcAft>
                <a:spcPts val="0"/>
              </a:spcAft>
              <a:buClrTx/>
              <a:buSzPct val="120000"/>
              <a:buFont typeface="System Font Regular"/>
              <a:buNone/>
              <a:tabLst/>
              <a:defRPr sz="2000" b="0" i="0" kern="1200">
                <a:solidFill>
                  <a:schemeClr val="tx1">
                    <a:tint val="75000"/>
                  </a:schemeClr>
                </a:solidFill>
                <a:latin typeface="Oracle Sans Light" panose="020B0403020204020204" pitchFamily="34" charset="0"/>
                <a:ea typeface="+mn-ea"/>
                <a:cs typeface="Oracle Sans Light" panose="020B0403020204020204" pitchFamily="34" charset="0"/>
              </a:defRPr>
            </a:lvl3pPr>
            <a:lvl4pPr marL="1371600" marR="0" indent="0" algn="l" defTabSz="914400" rtl="0" eaLnBrk="1" fontAlgn="auto" latinLnBrk="0" hangingPunct="1">
              <a:lnSpc>
                <a:spcPct val="95000"/>
              </a:lnSpc>
              <a:spcBef>
                <a:spcPts val="400"/>
              </a:spcBef>
              <a:spcAft>
                <a:spcPts val="0"/>
              </a:spcAft>
              <a:buClrTx/>
              <a:buSzPct val="100000"/>
              <a:buFont typeface="System Font Regular"/>
              <a:buNone/>
              <a:tabLst/>
              <a:defRPr sz="2000" b="0" i="0" kern="1200">
                <a:solidFill>
                  <a:schemeClr val="tx1">
                    <a:tint val="75000"/>
                  </a:schemeClr>
                </a:solidFill>
                <a:latin typeface="Oracle Sans Light" panose="020B0403020204020204" pitchFamily="34" charset="0"/>
                <a:ea typeface="+mn-ea"/>
                <a:cs typeface="Oracle Sans Light" panose="020B0403020204020204" pitchFamily="34" charset="0"/>
              </a:defRPr>
            </a:lvl4pPr>
            <a:lvl5pPr marL="1828800" marR="0" indent="0" algn="l" defTabSz="914400" rtl="0" eaLnBrk="1" fontAlgn="auto" latinLnBrk="0" hangingPunct="1">
              <a:lnSpc>
                <a:spcPct val="95000"/>
              </a:lnSpc>
              <a:spcBef>
                <a:spcPts val="400"/>
              </a:spcBef>
              <a:spcAft>
                <a:spcPts val="0"/>
              </a:spcAft>
              <a:buClrTx/>
              <a:buSzTx/>
              <a:buFont typeface="System Font Regular"/>
              <a:buNone/>
              <a:tabLst/>
              <a:defRPr sz="2000" b="0" i="0" kern="1200">
                <a:solidFill>
                  <a:schemeClr val="tx1">
                    <a:tint val="75000"/>
                  </a:schemeClr>
                </a:solidFill>
                <a:latin typeface="Oracle Sans Light" panose="020B0403020204020204" pitchFamily="34" charset="0"/>
                <a:ea typeface="+mn-ea"/>
                <a:cs typeface="Oracle Sans Light" panose="020B0403020204020204" pitchFamily="34" charset="0"/>
              </a:defRPr>
            </a:lvl5pPr>
            <a:lvl6pPr marL="2286000" indent="0" algn="l" defTabSz="914400" rtl="0" eaLnBrk="1" latinLnBrk="0" hangingPunct="1">
              <a:lnSpc>
                <a:spcPct val="95000"/>
              </a:lnSpc>
              <a:spcBef>
                <a:spcPts val="400"/>
              </a:spcBef>
              <a:spcAft>
                <a:spcPts val="0"/>
              </a:spcAft>
              <a:buSzPct val="120000"/>
              <a:buFont typeface="System Font Regular"/>
              <a:buNone/>
              <a:defRPr sz="1600" b="0" i="0" kern="1200">
                <a:solidFill>
                  <a:schemeClr val="tx1">
                    <a:tint val="75000"/>
                  </a:schemeClr>
                </a:solidFill>
                <a:latin typeface="Oracle Sans Light" panose="020B0403020204020204" pitchFamily="34" charset="0"/>
                <a:ea typeface="+mn-ea"/>
                <a:cs typeface="Oracle Sans Light" panose="020B0403020204020204" pitchFamily="34" charset="0"/>
              </a:defRPr>
            </a:lvl6pPr>
            <a:lvl7pPr marL="2743200" indent="0" algn="l" defTabSz="914400" rtl="0" eaLnBrk="1" latinLnBrk="0" hangingPunct="1">
              <a:lnSpc>
                <a:spcPct val="95000"/>
              </a:lnSpc>
              <a:spcBef>
                <a:spcPts val="400"/>
              </a:spcBef>
              <a:spcAft>
                <a:spcPts val="0"/>
              </a:spcAft>
              <a:buFont typeface="System Font Regular"/>
              <a:buNone/>
              <a:defRPr sz="1600" b="0" i="0" kern="1200">
                <a:solidFill>
                  <a:schemeClr val="tx1">
                    <a:tint val="75000"/>
                  </a:schemeClr>
                </a:solidFill>
                <a:latin typeface="Oracle Sans Light" panose="020B0403020204020204" pitchFamily="34" charset="0"/>
                <a:ea typeface="+mn-ea"/>
                <a:cs typeface="Oracle Sans Light" panose="020B0403020204020204" pitchFamily="34" charset="0"/>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sz="2000" dirty="0"/>
              <a:t>Questions</a:t>
            </a:r>
          </a:p>
        </p:txBody>
      </p:sp>
    </p:spTree>
    <p:extLst>
      <p:ext uri="{BB962C8B-B14F-4D97-AF65-F5344CB8AC3E}">
        <p14:creationId xmlns:p14="http://schemas.microsoft.com/office/powerpoint/2010/main" val="1295854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Parent Master">
  <a:themeElements>
    <a:clrScheme name="Oracle 1.13 original colors">
      <a:dk1>
        <a:srgbClr val="312D2A"/>
      </a:dk1>
      <a:lt1>
        <a:srgbClr val="FCFBFA"/>
      </a:lt1>
      <a:dk2>
        <a:srgbClr val="312D2A"/>
      </a:dk2>
      <a:lt2>
        <a:srgbClr val="FCFBFA"/>
      </a:lt2>
      <a:accent1>
        <a:srgbClr val="C74634"/>
      </a:accent1>
      <a:accent2>
        <a:srgbClr val="FACD62"/>
      </a:accent2>
      <a:accent3>
        <a:srgbClr val="94AFAF"/>
      </a:accent3>
      <a:accent4>
        <a:srgbClr val="2B6242"/>
      </a:accent4>
      <a:accent5>
        <a:srgbClr val="AE562C"/>
      </a:accent5>
      <a:accent6>
        <a:srgbClr val="759C6C"/>
      </a:accent6>
      <a:hlink>
        <a:srgbClr val="2C5967"/>
      </a:hlink>
      <a:folHlink>
        <a:srgbClr val="2C5967"/>
      </a:folHlink>
    </a:clrScheme>
    <a:fontScheme name="Oracle">
      <a:majorFont>
        <a:latin typeface="Georgia"/>
        <a:ea typeface=""/>
        <a:cs typeface=""/>
      </a:majorFont>
      <a:minorFont>
        <a:latin typeface="Oracle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custClrLst>
    <a:custClr name="Ocean">
      <a:srgbClr val="2C5967"/>
    </a:custClr>
    <a:custClr name="Surf">
      <a:srgbClr val="41817E"/>
    </a:custClr>
    <a:custClr name="Sand">
      <a:srgbClr val="E5DBBE"/>
    </a:custClr>
    <a:custClr name="Pebble">
      <a:srgbClr val="8B8580"/>
    </a:custClr>
    <a:custClr name="Granite">
      <a:srgbClr val="67605B"/>
    </a:custClr>
  </a:custClrLst>
  <a:extLst>
    <a:ext uri="{05A4C25C-085E-4340-85A3-A5531E510DB2}">
      <thm15:themeFamily xmlns:thm15="http://schemas.microsoft.com/office/thememl/2012/main" name="Oracle Redwood v.1.14 20200330-1.potx" id="{D6A3C6E7-4DC9-41EA-BCAF-BD001838E02F}" vid="{B78EFB80-39EB-42CC-957F-236F465785BD}"/>
    </a:ext>
  </a:extLst>
</a:theme>
</file>

<file path=ppt/theme/theme2.xml><?xml version="1.0" encoding="utf-8"?>
<a:theme xmlns:a="http://schemas.openxmlformats.org/drawingml/2006/main" name="Office Theme">
  <a:themeElements>
    <a:clrScheme name="Oracle 1.13 original colors">
      <a:dk1>
        <a:srgbClr val="312D2A"/>
      </a:dk1>
      <a:lt1>
        <a:srgbClr val="FCFBFA"/>
      </a:lt1>
      <a:dk2>
        <a:srgbClr val="312D2A"/>
      </a:dk2>
      <a:lt2>
        <a:srgbClr val="FCFBFA"/>
      </a:lt2>
      <a:accent1>
        <a:srgbClr val="C74634"/>
      </a:accent1>
      <a:accent2>
        <a:srgbClr val="FACD62"/>
      </a:accent2>
      <a:accent3>
        <a:srgbClr val="94AFAF"/>
      </a:accent3>
      <a:accent4>
        <a:srgbClr val="2B6242"/>
      </a:accent4>
      <a:accent5>
        <a:srgbClr val="AE562C"/>
      </a:accent5>
      <a:accent6>
        <a:srgbClr val="759C6C"/>
      </a:accent6>
      <a:hlink>
        <a:srgbClr val="2C5967"/>
      </a:hlink>
      <a:folHlink>
        <a:srgbClr val="2C5967"/>
      </a:folHlink>
    </a:clrScheme>
    <a:fontScheme name="Oracle">
      <a:majorFont>
        <a:latin typeface="Georgia"/>
        <a:ea typeface=""/>
        <a:cs typeface=""/>
      </a:majorFont>
      <a:minorFont>
        <a:latin typeface="Oracle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racle 1.13 original colors">
      <a:dk1>
        <a:srgbClr val="312D2A"/>
      </a:dk1>
      <a:lt1>
        <a:srgbClr val="FCFBFA"/>
      </a:lt1>
      <a:dk2>
        <a:srgbClr val="312D2A"/>
      </a:dk2>
      <a:lt2>
        <a:srgbClr val="FCFBFA"/>
      </a:lt2>
      <a:accent1>
        <a:srgbClr val="C74634"/>
      </a:accent1>
      <a:accent2>
        <a:srgbClr val="FACD62"/>
      </a:accent2>
      <a:accent3>
        <a:srgbClr val="94AFAF"/>
      </a:accent3>
      <a:accent4>
        <a:srgbClr val="2B6242"/>
      </a:accent4>
      <a:accent5>
        <a:srgbClr val="AE562C"/>
      </a:accent5>
      <a:accent6>
        <a:srgbClr val="759C6C"/>
      </a:accent6>
      <a:hlink>
        <a:srgbClr val="2C5967"/>
      </a:hlink>
      <a:folHlink>
        <a:srgbClr val="2C5967"/>
      </a:folHlink>
    </a:clrScheme>
    <a:fontScheme name="Oracle">
      <a:majorFont>
        <a:latin typeface="Georgia"/>
        <a:ea typeface=""/>
        <a:cs typeface=""/>
      </a:majorFont>
      <a:minorFont>
        <a:latin typeface="Oracle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明朝"/>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明朝"/>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明朝"/>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明朝"/>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
  <TotalTime>20956</TotalTime>
  <Words>3570</Words>
  <Application>Microsoft Macintosh PowerPoint</Application>
  <PresentationFormat>Widescreen</PresentationFormat>
  <Paragraphs>668</Paragraphs>
  <Slides>44</Slides>
  <Notes>24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44</vt:i4>
      </vt:variant>
    </vt:vector>
  </HeadingPairs>
  <TitlesOfParts>
    <vt:vector size="51" baseType="lpstr">
      <vt:lpstr>Arial</vt:lpstr>
      <vt:lpstr>Georgia</vt:lpstr>
      <vt:lpstr>Menlo</vt:lpstr>
      <vt:lpstr>Oracle Sans</vt:lpstr>
      <vt:lpstr>Oracle Sans Light</vt:lpstr>
      <vt:lpstr>System Font Regular</vt:lpstr>
      <vt:lpstr>Parent Master</vt:lpstr>
      <vt:lpstr>JSON + JDBC</vt:lpstr>
      <vt:lpstr>PowerPoint Presentation</vt:lpstr>
      <vt:lpstr>Outline</vt:lpstr>
      <vt:lpstr>JSON Datatype</vt:lpstr>
      <vt:lpstr>JSON Data Model</vt:lpstr>
      <vt:lpstr>Performance</vt:lpstr>
      <vt:lpstr>Efficient Random Access</vt:lpstr>
      <vt:lpstr>Why JSON in Oracle Database?</vt:lpstr>
      <vt:lpstr>Outline</vt:lpstr>
      <vt:lpstr>The Java API for JSON in JDBC</vt:lpstr>
      <vt:lpstr>Package: oracle.sql.json</vt:lpstr>
      <vt:lpstr>Class: OracleJsonFactory</vt:lpstr>
      <vt:lpstr>Outline</vt:lpstr>
      <vt:lpstr>Tree Model</vt:lpstr>
      <vt:lpstr>Example – Creating a value</vt:lpstr>
      <vt:lpstr>Tree Model Interfaces</vt:lpstr>
      <vt:lpstr>Tree Model – Type Hierarchy</vt:lpstr>
      <vt:lpstr>Tree Model Sources</vt:lpstr>
      <vt:lpstr>Outline</vt:lpstr>
      <vt:lpstr>Event model</vt:lpstr>
      <vt:lpstr>OracleJsonGenerator</vt:lpstr>
      <vt:lpstr>OracleJsonParser</vt:lpstr>
      <vt:lpstr>Outline</vt:lpstr>
      <vt:lpstr>SQL Integration</vt:lpstr>
      <vt:lpstr>Getting JSON from the database</vt:lpstr>
      <vt:lpstr>Sending JSON to the database</vt:lpstr>
      <vt:lpstr>Outline</vt:lpstr>
      <vt:lpstr>JSR-374 JSON-P (javax.json)</vt:lpstr>
      <vt:lpstr>Wrap and Unwrap</vt:lpstr>
      <vt:lpstr>When to use JSON-P?</vt:lpstr>
      <vt:lpstr>Outline</vt:lpstr>
      <vt:lpstr>JSR-374 JSON-B (javax.json.bind)</vt:lpstr>
      <vt:lpstr>JSON-B Example</vt:lpstr>
      <vt:lpstr>Outline</vt:lpstr>
      <vt:lpstr>Performance Tips</vt:lpstr>
      <vt:lpstr>Performance Experiments</vt:lpstr>
      <vt:lpstr>JSON Document Sizes (bytes)</vt:lpstr>
      <vt:lpstr>Document Read with Full Client Access – Throughput Text vs OSON</vt:lpstr>
      <vt:lpstr>Document Read with Partial Client Access – Throughput Text vs OSON</vt:lpstr>
      <vt:lpstr>Document Insert, Throughput Text vs OSON</vt:lpstr>
      <vt:lpstr>EYCSB Benchmark – Query Response Time, Text vs OSON</vt:lpstr>
      <vt:lpstr>Update D7 and D11 – Update Response Time, Text vs OSON  </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Why does this new template look so different?</dc:title>
  <dc:creator>Josh Spiegel</dc:creator>
  <cp:lastModifiedBy>Josh Spiegel</cp:lastModifiedBy>
  <cp:revision>394</cp:revision>
  <dcterms:created xsi:type="dcterms:W3CDTF">2020-04-29T04:37:54Z</dcterms:created>
  <dcterms:modified xsi:type="dcterms:W3CDTF">2020-06-09T04:15:35Z</dcterms:modified>
</cp:coreProperties>
</file>