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/>
    <p:restoredTop sz="95179"/>
  </p:normalViewPr>
  <p:slideViewPr>
    <p:cSldViewPr snapToGrid="0" snapToObjects="1">
      <p:cViewPr varScale="1">
        <p:scale>
          <a:sx n="82" d="100"/>
          <a:sy n="82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C6E6-49FF-C943-9340-63FBC78CCC7D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837D-9207-5D43-A1C6-8E3432F07D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A837D-9207-5D43-A1C6-8E3432F07D6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5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6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7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7B09-A677-2D49-B695-5801797BD3C3}" type="datetimeFigureOut">
              <a:rPr lang="fr-FR" smtClean="0"/>
              <a:t>18/02/2016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02CE-7E45-CB48-8542-ACAC6E3A6D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1347" y="351692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II. Programmation du modèle acteur-critique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111347" y="1209822"/>
            <a:ext cx="931281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400" dirty="0" smtClean="0"/>
              <a:t>Modèle simple à 2 étages 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/>
              <a:t>V,PI] = </a:t>
            </a:r>
            <a:r>
              <a:rPr lang="fr-FR" dirty="0" smtClean="0">
                <a:solidFill>
                  <a:srgbClr val="FF0000"/>
                </a:solidFill>
              </a:rPr>
              <a:t>ActorCritic2 </a:t>
            </a:r>
            <a:r>
              <a:rPr lang="fr-FR" dirty="0" smtClean="0"/>
              <a:t>(</a:t>
            </a:r>
            <a:r>
              <a:rPr lang="fr-FR" dirty="0"/>
              <a:t>eta,eta2,gamma,beta,N,i,PI,V,R</a:t>
            </a:r>
            <a:r>
              <a:rPr lang="fr-FR" dirty="0" smtClean="0"/>
              <a:t>)</a:t>
            </a:r>
          </a:p>
          <a:p>
            <a:r>
              <a:rPr lang="fr-FR" dirty="0" smtClean="0"/>
              <a:t>Elle prend en entrée les paramètres du modèle, le nombre d’itérations, le nombre d’expérience, et les vecteurs V et PI qu’elle met à jour à l’aide des formules du modèle. 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PImoy,Vmoy</a:t>
            </a:r>
            <a:r>
              <a:rPr lang="fr-FR" dirty="0"/>
              <a:t>] = </a:t>
            </a:r>
            <a:r>
              <a:rPr lang="fr-FR" dirty="0" smtClean="0">
                <a:solidFill>
                  <a:srgbClr val="FF0000"/>
                </a:solidFill>
              </a:rPr>
              <a:t>Moyennes2 </a:t>
            </a:r>
            <a:r>
              <a:rPr lang="fr-FR" dirty="0" smtClean="0"/>
              <a:t>(</a:t>
            </a:r>
            <a:r>
              <a:rPr lang="fr-FR" dirty="0" err="1"/>
              <a:t>PI,V,N,dimension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Transforme les matrices 3D V et PI en matrices 2D </a:t>
            </a:r>
            <a:r>
              <a:rPr lang="fr-FR" dirty="0" err="1" smtClean="0"/>
              <a:t>Vmoy</a:t>
            </a:r>
            <a:r>
              <a:rPr lang="fr-FR" dirty="0" smtClean="0"/>
              <a:t> et </a:t>
            </a:r>
            <a:r>
              <a:rPr lang="fr-FR" dirty="0" err="1" smtClean="0"/>
              <a:t>PImoy</a:t>
            </a:r>
            <a:r>
              <a:rPr lang="fr-FR" dirty="0" smtClean="0"/>
              <a:t> en effectuant la moyenne sur le nombre d’expériences (dimension)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GraphiquesMoyennes2 </a:t>
            </a:r>
            <a:r>
              <a:rPr lang="fr-FR" dirty="0" smtClean="0"/>
              <a:t>(</a:t>
            </a:r>
            <a:r>
              <a:rPr lang="fr-FR" dirty="0" err="1" smtClean="0"/>
              <a:t>N,PImoy,Vmoy,R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Représente les valeurs des états O, G et D en fonction des itérations </a:t>
            </a:r>
          </a:p>
          <a:p>
            <a:r>
              <a:rPr lang="fr-FR" dirty="0" smtClean="0"/>
              <a:t>Représente les probabilités d’aller à gauche pour les états O, G et D. </a:t>
            </a:r>
          </a:p>
          <a:p>
            <a:r>
              <a:rPr lang="fr-FR" dirty="0" smtClean="0"/>
              <a:t>Représente l’arbre du modèle avec les états et les récompenses. 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PPActorCritic2</a:t>
            </a:r>
            <a:r>
              <a:rPr lang="fr-FR" dirty="0" smtClean="0"/>
              <a:t> </a:t>
            </a:r>
          </a:p>
          <a:p>
            <a:r>
              <a:rPr lang="fr-FR" dirty="0" smtClean="0"/>
              <a:t>Programme principal où l’on peut faire varier les divers paramètres du modèle, ainsi que le nombre d’expériences.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7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1347" y="351692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II. Programmation du modèle acteur-critique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111347" y="1209822"/>
            <a:ext cx="93128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400" dirty="0" smtClean="0"/>
              <a:t>Modèle simple à 2 étages </a:t>
            </a:r>
          </a:p>
          <a:p>
            <a:pPr marL="342900" indent="-342900">
              <a:buAutoNum type="arabicParenR"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3" y="1782610"/>
            <a:ext cx="6424247" cy="44453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4247" r="5646" b="1204"/>
          <a:stretch/>
        </p:blipFill>
        <p:spPr>
          <a:xfrm>
            <a:off x="468000" y="1872000"/>
            <a:ext cx="5220000" cy="4356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97424" y="6106332"/>
            <a:ext cx="444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Arbre états-récompenses</a:t>
            </a:r>
            <a:endParaRPr lang="fr-FR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6524786" y="6059445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Graphes valeurs-probabilités en fonction des itérations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7854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1347" y="351692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II. Programmation du modèle acteur-critique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111347" y="1209822"/>
            <a:ext cx="93128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2) Modèle à 3 étages </a:t>
            </a:r>
          </a:p>
          <a:p>
            <a:endParaRPr lang="fr-FR" sz="2400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[ </a:t>
            </a:r>
            <a:r>
              <a:rPr lang="fr-FR" dirty="0"/>
              <a:t>V,PI ] = </a:t>
            </a:r>
            <a:r>
              <a:rPr lang="fr-FR" dirty="0" err="1">
                <a:solidFill>
                  <a:srgbClr val="FF0000"/>
                </a:solidFill>
              </a:rPr>
              <a:t>MiseAJourD</a:t>
            </a:r>
            <a:r>
              <a:rPr lang="fr-FR" dirty="0"/>
              <a:t>(R, Q,V,PI,point,Npoint,i,k,eta,eta2,gamma,beta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Contient les formules de mise à jour dans le cas où la souris est allée à droite. Idem pour gauche.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 </a:t>
            </a:r>
            <a:r>
              <a:rPr lang="fr-FR" dirty="0"/>
              <a:t>V,PI ] = </a:t>
            </a:r>
            <a:r>
              <a:rPr lang="fr-FR" dirty="0" err="1" smtClean="0">
                <a:solidFill>
                  <a:srgbClr val="FF0000"/>
                </a:solidFill>
              </a:rPr>
              <a:t>MaintenirValeurs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 </a:t>
            </a:r>
            <a:r>
              <a:rPr lang="fr-FR" dirty="0" err="1"/>
              <a:t>V,PI,i,point,k</a:t>
            </a:r>
            <a:r>
              <a:rPr lang="fr-FR" dirty="0"/>
              <a:t> 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 Maintient les valeurs de V et PI de l’étape précédente dans le cas où la souris n’est pas passée et donc n’a pas provoqué de mise à jour. </a:t>
            </a:r>
            <a:endParaRPr lang="fr-FR" dirty="0"/>
          </a:p>
          <a:p>
            <a:endParaRPr lang="fr-FR" b="0" i="0" u="none" strike="noStrike" baseline="0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/>
              <a:t>V,PI] = </a:t>
            </a:r>
            <a:r>
              <a:rPr lang="fr-FR" dirty="0" err="1" smtClean="0">
                <a:solidFill>
                  <a:srgbClr val="FF0000"/>
                </a:solidFill>
              </a:rPr>
              <a:t>ActorCriticFunction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/>
              <a:t>eta,eta2,gamma,beta,N,i,PI,V,R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Comme </a:t>
            </a:r>
            <a:r>
              <a:rPr lang="fr-FR" dirty="0" err="1" smtClean="0"/>
              <a:t>ActorCritic</a:t>
            </a:r>
            <a:r>
              <a:rPr lang="fr-FR" dirty="0" smtClean="0"/>
              <a:t> 2, mais allégée gr</a:t>
            </a:r>
            <a:r>
              <a:rPr lang="fr-FR" dirty="0" smtClean="0"/>
              <a:t>âce aux fonctions de mise à jour</a:t>
            </a:r>
            <a:endParaRPr lang="fr-FR" dirty="0"/>
          </a:p>
          <a:p>
            <a:endParaRPr lang="fr-FR" b="0" i="0" u="none" strike="noStrike" baseline="0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GraphiquesMoyennes3 </a:t>
            </a:r>
            <a:r>
              <a:rPr lang="fr-FR" dirty="0" smtClean="0"/>
              <a:t>(</a:t>
            </a:r>
            <a:r>
              <a:rPr lang="fr-FR" dirty="0" err="1" smtClean="0"/>
              <a:t>N,PImoy,Vmoy,PISuperMoy,VSuperMoy,R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Comme pour le modèle simple, mais avec en plus l’arbre « valeurs probabilités » qui contient les valeurs asymptotiques de valeurs et des probabilités pour chaque état. </a:t>
            </a:r>
            <a:br>
              <a:rPr lang="fr-FR" dirty="0" smtClean="0"/>
            </a:b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PISuperMoy,VSuperMoy</a:t>
            </a:r>
            <a:r>
              <a:rPr lang="fr-FR" dirty="0"/>
              <a:t>] = </a:t>
            </a:r>
            <a:r>
              <a:rPr lang="fr-FR" dirty="0" err="1">
                <a:solidFill>
                  <a:srgbClr val="FF0000"/>
                </a:solidFill>
              </a:rPr>
              <a:t>SuperMoyennes</a:t>
            </a:r>
            <a:r>
              <a:rPr lang="fr-FR" dirty="0"/>
              <a:t> (</a:t>
            </a:r>
            <a:r>
              <a:rPr lang="fr-FR" dirty="0" err="1"/>
              <a:t>PImoy,Vmoy,N,seuil</a:t>
            </a:r>
            <a:r>
              <a:rPr lang="fr-FR" dirty="0" smtClean="0"/>
              <a:t>)</a:t>
            </a:r>
          </a:p>
          <a:p>
            <a:r>
              <a:rPr lang="fr-FR" dirty="0" smtClean="0"/>
              <a:t>Calcule les valeurs asymptotiques de V et PI.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1347" y="351692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II. Programmation du modèle acteur-critique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111347" y="1209822"/>
            <a:ext cx="931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2) Modèle à 3 étages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" b="4998"/>
          <a:stretch/>
        </p:blipFill>
        <p:spPr>
          <a:xfrm>
            <a:off x="215704" y="1764000"/>
            <a:ext cx="5552049" cy="4032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8" b="3360"/>
          <a:stretch/>
        </p:blipFill>
        <p:spPr>
          <a:xfrm>
            <a:off x="5991005" y="1910228"/>
            <a:ext cx="6200995" cy="40843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8302" y="5809957"/>
            <a:ext cx="50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Arbre états-récompenses</a:t>
            </a:r>
            <a:endParaRPr lang="fr-FR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6015313" y="5683348"/>
            <a:ext cx="61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Arbre valeurs-probabilités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015983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302</Words>
  <Application>Microsoft Macintosh PowerPoint</Application>
  <PresentationFormat>Grand écran</PresentationFormat>
  <Paragraphs>48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2016-02-18T15:11:48Z</dcterms:created>
  <dcterms:modified xsi:type="dcterms:W3CDTF">2016-02-18T16:04:59Z</dcterms:modified>
</cp:coreProperties>
</file>