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LcrqR+Ui5Z8QwmvxA9klFjAu6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CenturyGothic-regular.fntdata"/><Relationship Id="rId8" Type="http://schemas.openxmlformats.org/officeDocument/2006/relationships/slide" Target="slides/slide4.xml"/><Relationship Id="rId21" Type="http://schemas.openxmlformats.org/officeDocument/2006/relationships/font" Target="fonts/CenturyGothic-boldItalic.fntdata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7" Type="http://schemas.openxmlformats.org/officeDocument/2006/relationships/slide" Target="slides/slide3.xml"/><Relationship Id="rId25" Type="http://schemas.openxmlformats.org/officeDocument/2006/relationships/customXml" Target="../customXml/item3.xml"/><Relationship Id="rId20" Type="http://schemas.openxmlformats.org/officeDocument/2006/relationships/font" Target="fonts/CenturyGothic-italic.fntdata"/><Relationship Id="rId2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24" Type="http://schemas.openxmlformats.org/officeDocument/2006/relationships/customXml" Target="../customXml/item2.xml"/><Relationship Id="rId15" Type="http://schemas.openxmlformats.org/officeDocument/2006/relationships/slide" Target="slides/slide11.xml"/><Relationship Id="rId5" Type="http://schemas.openxmlformats.org/officeDocument/2006/relationships/slide" Target="slides/slide1.xml"/><Relationship Id="rId23" Type="http://schemas.openxmlformats.org/officeDocument/2006/relationships/customXml" Target="../customXml/item1.xml"/><Relationship Id="rId10" Type="http://schemas.openxmlformats.org/officeDocument/2006/relationships/slide" Target="slides/slide6.xml"/><Relationship Id="rId19" Type="http://schemas.openxmlformats.org/officeDocument/2006/relationships/font" Target="fonts/CenturyGothic-bold.fntdata"/><Relationship Id="rId22" Type="http://customschemas.google.com/relationships/presentationmetadata" Target="meta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ff79829e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bff79829e9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9" name="Google Shape;119;p2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 citation">
  <p:cSld name="Carte nom cita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rai ou faux">
  <p:cSld name="Vrai ou faux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8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3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3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337421" y="513521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fr-FR"/>
              <a:t>Droid Restaurant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2589226" y="4777375"/>
            <a:ext cx="93822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Luc Coujonde, Raphaël Delassus, Dan Kaminowicz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"/>
          <p:cNvPicPr preferRelativeResize="0"/>
          <p:nvPr/>
        </p:nvPicPr>
        <p:blipFill rotWithShape="1">
          <a:blip r:embed="rId3">
            <a:alphaModFix/>
          </a:blip>
          <a:srcRect b="0" l="4780" r="0" t="2771"/>
          <a:stretch/>
        </p:blipFill>
        <p:spPr>
          <a:xfrm>
            <a:off x="1910175" y="1199425"/>
            <a:ext cx="9887624" cy="53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"/>
          <p:cNvSpPr txBox="1"/>
          <p:nvPr>
            <p:ph idx="4294967295"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i="1" lang="fr-FR" sz="2000">
                <a:latin typeface="Calibri"/>
                <a:ea typeface="Calibri"/>
                <a:cs typeface="Calibri"/>
                <a:sym typeface="Calibri"/>
              </a:rPr>
              <a:t>Détails de l’engagement des utilisateurs : 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075" r="6194" t="0"/>
          <a:stretch/>
        </p:blipFill>
        <p:spPr>
          <a:xfrm>
            <a:off x="2731725" y="1444500"/>
            <a:ext cx="7919700" cy="49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i="1" lang="fr-FR" sz="2000">
                <a:latin typeface="Calibri"/>
                <a:ea typeface="Calibri"/>
                <a:cs typeface="Calibri"/>
                <a:sym typeface="Calibri"/>
              </a:rPr>
              <a:t>Stabilité de l’application </a:t>
            </a:r>
            <a:endParaRPr i="1"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400" l="0" r="9869" t="0"/>
          <a:stretch/>
        </p:blipFill>
        <p:spPr>
          <a:xfrm>
            <a:off x="3366350" y="1905100"/>
            <a:ext cx="6840300" cy="43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6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i="1" lang="fr-FR" sz="2044">
                <a:latin typeface="Calibri"/>
                <a:ea typeface="Calibri"/>
                <a:cs typeface="Calibri"/>
                <a:sym typeface="Calibri"/>
              </a:rPr>
              <a:t>Fidélisation </a:t>
            </a:r>
            <a:endParaRPr i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3152" y="1465538"/>
            <a:ext cx="7245696" cy="46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7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i="1" lang="fr-FR" sz="2000">
                <a:latin typeface="Calibri"/>
                <a:ea typeface="Calibri"/>
                <a:cs typeface="Calibri"/>
                <a:sym typeface="Calibri"/>
              </a:rPr>
              <a:t>Profil de l’audience</a:t>
            </a:r>
            <a:endParaRPr i="1" sz="2244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ff79829e9_2_4"/>
          <p:cNvSpPr txBox="1"/>
          <p:nvPr>
            <p:ph idx="1" type="body"/>
          </p:nvPr>
        </p:nvSpPr>
        <p:spPr>
          <a:xfrm>
            <a:off x="2589200" y="2133600"/>
            <a:ext cx="89154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-FR" sz="5600"/>
              <a:t>Fiche Playstore</a:t>
            </a:r>
            <a:endParaRPr sz="5600"/>
          </a:p>
          <a:p>
            <a:pPr indent="-37084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/>
              <a:t>Description courte</a:t>
            </a:r>
            <a:endParaRPr sz="5600"/>
          </a:p>
          <a:p>
            <a:pPr indent="-37084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/>
              <a:t>Description </a:t>
            </a:r>
            <a:r>
              <a:rPr lang="fr-FR" sz="5600"/>
              <a:t>complète</a:t>
            </a:r>
            <a:endParaRPr sz="5600"/>
          </a:p>
          <a:p>
            <a:pPr indent="-37084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/>
              <a:t>Logo</a:t>
            </a:r>
            <a:endParaRPr sz="5600"/>
          </a:p>
          <a:p>
            <a:pPr indent="-37084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/>
              <a:t>Bannière</a:t>
            </a:r>
            <a:endParaRPr sz="5600"/>
          </a:p>
          <a:p>
            <a:pPr indent="-37084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>
                <a:solidFill>
                  <a:srgbClr val="262626"/>
                </a:solidFill>
              </a:rPr>
              <a:t>Détail de l’engagement des utilisateurs </a:t>
            </a:r>
            <a:endParaRPr sz="5600"/>
          </a:p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-FR" sz="5600"/>
              <a:t>Rapport Crashlytics</a:t>
            </a:r>
            <a:endParaRPr sz="5600"/>
          </a:p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-FR" sz="5600">
                <a:solidFill>
                  <a:srgbClr val="262626"/>
                </a:solidFill>
              </a:rPr>
              <a:t>Rapport Analytics</a:t>
            </a:r>
            <a:endParaRPr sz="5600">
              <a:solidFill>
                <a:srgbClr val="262626"/>
              </a:solidFill>
            </a:endParaRPr>
          </a:p>
          <a:p>
            <a:pPr indent="-37084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>
                <a:solidFill>
                  <a:srgbClr val="262626"/>
                </a:solidFill>
              </a:rPr>
              <a:t>Détail de l’engagement des utilisateurs </a:t>
            </a:r>
            <a:endParaRPr sz="5600">
              <a:solidFill>
                <a:srgbClr val="262626"/>
              </a:solidFill>
            </a:endParaRPr>
          </a:p>
          <a:p>
            <a:pPr indent="-37084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>
                <a:solidFill>
                  <a:srgbClr val="262626"/>
                </a:solidFill>
              </a:rPr>
              <a:t>Stabilité de l’application </a:t>
            </a:r>
            <a:endParaRPr sz="5600">
              <a:solidFill>
                <a:srgbClr val="262626"/>
              </a:solidFill>
            </a:endParaRPr>
          </a:p>
          <a:p>
            <a:pPr indent="-37084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>
                <a:solidFill>
                  <a:srgbClr val="262626"/>
                </a:solidFill>
              </a:rPr>
              <a:t>Fidélisation </a:t>
            </a:r>
            <a:endParaRPr sz="5600">
              <a:solidFill>
                <a:srgbClr val="262626"/>
              </a:solidFill>
            </a:endParaRPr>
          </a:p>
          <a:p>
            <a:pPr indent="-37084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>
                <a:solidFill>
                  <a:srgbClr val="262626"/>
                </a:solidFill>
              </a:rPr>
              <a:t>Profil de l’audience </a:t>
            </a:r>
            <a:br>
              <a:rPr lang="fr-FR">
                <a:solidFill>
                  <a:srgbClr val="262626"/>
                </a:solidFill>
              </a:rPr>
            </a:br>
            <a:endParaRPr/>
          </a:p>
        </p:txBody>
      </p:sp>
      <p:sp>
        <p:nvSpPr>
          <p:cNvPr id="171" name="Google Shape;171;gbff79829e9_2_4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fr-FR"/>
              <a:t>Sommaire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Fiche playstore</a:t>
            </a:r>
            <a:endParaRPr/>
          </a:p>
        </p:txBody>
      </p:sp>
      <p:pic>
        <p:nvPicPr>
          <p:cNvPr id="177" name="Google Shape;17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750" y="4499175"/>
            <a:ext cx="6209226" cy="18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Description</a:t>
            </a:r>
            <a:r>
              <a:rPr lang="fr-FR"/>
              <a:t> courte</a:t>
            </a:r>
            <a:endParaRPr/>
          </a:p>
        </p:txBody>
      </p:sp>
      <p:sp>
        <p:nvSpPr>
          <p:cNvPr id="183" name="Google Shape;183;p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Envie d’un bon petit plat sans bouger de chez vous ? Pour ça il y a Droid Restaurant! Une application simple et rapide vous permet de Commander d’un simple clic nos délicieux plats fais maison. Avec notre carte allégée, passez moins de temps à choisir et plus de temps à savourer.</a:t>
            </a:r>
            <a:endParaRPr/>
          </a:p>
          <a:p>
            <a:pPr indent="-228600" lvl="0" marL="34290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Description </a:t>
            </a:r>
            <a:r>
              <a:rPr lang="fr-FR"/>
              <a:t>complète</a:t>
            </a:r>
            <a:endParaRPr/>
          </a:p>
        </p:txBody>
      </p:sp>
      <p:sp>
        <p:nvSpPr>
          <p:cNvPr id="189" name="Google Shape;189;p1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fr-FR" sz="1600"/>
              <a:t>Parcourez la carte épurée de notre restaurant, mais non moins amoureuse. Composé exclusivement de plats </a:t>
            </a:r>
            <a:r>
              <a:rPr lang="fr-FR" sz="1600"/>
              <a:t>faits</a:t>
            </a:r>
            <a:r>
              <a:rPr lang="fr-FR" sz="1600"/>
              <a:t> maison. Vous aurez le choix parmi 3 catégories, les entrées, les plats et les desserts. Après avoir choisis la catégorie, sélectionnez un plat figurant à la carte. Vous aurez ainsi accès à la page descriptive du plat. Vous pourrez y voir la photo de présentation, ainsi qu’à la liste des ingrédients, de quoi vous faire encore plus saliver.</a:t>
            </a:r>
            <a:endParaRPr sz="1600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fr-FR" sz="1600"/>
              <a:t>Parcourez la carte épurée de notre restaurant, mais non moins amoureuse. Composé exclusivement de plats </a:t>
            </a:r>
            <a:r>
              <a:rPr lang="fr-FR" sz="1600"/>
              <a:t>faits</a:t>
            </a:r>
            <a:r>
              <a:rPr lang="fr-FR" sz="1600"/>
              <a:t> maison. Vous aurez le choix parmi 3 catégories, les entrées, les plats et les desserts. Après avoir choisis la catégorie, sélectionnez un plat figurant à la carte. Vous aurez ainsi accès à la page descriptive du plat. Vous pourrez y voir la photo de présentation, ainsi qu’à la liste des ingrédients, de quoi vous faire encore plus saliver.</a:t>
            </a:r>
            <a:endParaRPr sz="1600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fr-FR" sz="1600"/>
              <a:t>Une fois satisfait de votre commande finalisez la en cliquant sur order.</a:t>
            </a:r>
            <a:endParaRPr sz="1600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fr-FR" sz="1600"/>
              <a:t> </a:t>
            </a:r>
            <a:endParaRPr sz="1600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Logo</a:t>
            </a:r>
            <a:endParaRPr/>
          </a:p>
        </p:txBody>
      </p:sp>
      <p:pic>
        <p:nvPicPr>
          <p:cNvPr id="195" name="Google Shape;19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263" y="1632390"/>
            <a:ext cx="4465475" cy="4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Bannière</a:t>
            </a:r>
            <a:endParaRPr/>
          </a:p>
        </p:txBody>
      </p:sp>
      <p:pic>
        <p:nvPicPr>
          <p:cNvPr id="201" name="Google Shape;20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75" y="1775875"/>
            <a:ext cx="9519514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275" y="1510250"/>
            <a:ext cx="7853400" cy="49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Rapport Crashlytics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6437" r="0" t="2181"/>
          <a:stretch/>
        </p:blipFill>
        <p:spPr>
          <a:xfrm>
            <a:off x="3147800" y="1715925"/>
            <a:ext cx="6900900" cy="4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Rapport Analytics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in">
  <a:themeElements>
    <a:clrScheme name="Brin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EB4BCA758B064D9EB3833812D0E96A" ma:contentTypeVersion="3" ma:contentTypeDescription="Crée un document." ma:contentTypeScope="" ma:versionID="85612194d79e7ae574ef63c59fec8f17">
  <xsd:schema xmlns:xsd="http://www.w3.org/2001/XMLSchema" xmlns:xs="http://www.w3.org/2001/XMLSchema" xmlns:p="http://schemas.microsoft.com/office/2006/metadata/properties" xmlns:ns2="c2546c51-c96c-429b-a97f-dd8523c4f496" targetNamespace="http://schemas.microsoft.com/office/2006/metadata/properties" ma:root="true" ma:fieldsID="0f61985c38a3d2e3d010054faee3e5ca" ns2:_="">
    <xsd:import namespace="c2546c51-c96c-429b-a97f-dd8523c4f4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46c51-c96c-429b-a97f-dd8523c4f4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FAACD8-BF2A-4161-BA7C-92C3C4D627AD}"/>
</file>

<file path=customXml/itemProps2.xml><?xml version="1.0" encoding="utf-8"?>
<ds:datastoreItem xmlns:ds="http://schemas.openxmlformats.org/officeDocument/2006/customXml" ds:itemID="{ACA99C3D-ADD6-4C86-BD31-8967E1DCF279}"/>
</file>

<file path=customXml/itemProps3.xml><?xml version="1.0" encoding="utf-8"?>
<ds:datastoreItem xmlns:ds="http://schemas.openxmlformats.org/officeDocument/2006/customXml" ds:itemID="{6BF49560-6FB5-4F70-B87A-EF6364F797F1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</dc:creator>
  <dcterms:created xsi:type="dcterms:W3CDTF">2021-02-24T21:21:22Z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0x01010085EB4BCA758B064D9EB3833812D0E96A</vt:lpwstr>
  </property>
</Properties>
</file>