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0r2W+rOJigAJOdfS5kcG7+OmL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f79829e9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bff79829e9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ff79829e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ff79829e9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337421" y="513521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Droid Restaurant</a:t>
            </a:r>
            <a:endParaRPr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26" y="4777375"/>
            <a:ext cx="93822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Luc Coujonde, Raphaël Delassus, Dan Kaminowicz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437" t="2181"/>
          <a:stretch/>
        </p:blipFill>
        <p:spPr>
          <a:xfrm>
            <a:off x="3147800" y="1715925"/>
            <a:ext cx="6900900" cy="4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Rapport Analytics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"/>
          <p:cNvPicPr preferRelativeResize="0"/>
          <p:nvPr/>
        </p:nvPicPr>
        <p:blipFill rotWithShape="1">
          <a:blip r:embed="rId3">
            <a:alphaModFix/>
          </a:blip>
          <a:srcRect l="4780" t="2771"/>
          <a:stretch/>
        </p:blipFill>
        <p:spPr>
          <a:xfrm>
            <a:off x="1910175" y="1199425"/>
            <a:ext cx="9887624" cy="53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"/>
          <p:cNvSpPr txBox="1">
            <a:spLocks noGrp="1"/>
          </p:cNvSpPr>
          <p:nvPr>
            <p:ph type="title" idx="4294967295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fr-FR" sz="2000" i="1">
                <a:latin typeface="Calibri"/>
                <a:ea typeface="Calibri"/>
                <a:cs typeface="Calibri"/>
                <a:sym typeface="Calibri"/>
              </a:rPr>
              <a:t>Détails de l’engagement des utilisateurs : 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75" r="6194"/>
          <a:stretch/>
        </p:blipFill>
        <p:spPr>
          <a:xfrm>
            <a:off x="2731725" y="1444500"/>
            <a:ext cx="7919700" cy="49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fr-FR" sz="2000" i="1">
                <a:latin typeface="Calibri"/>
                <a:ea typeface="Calibri"/>
                <a:cs typeface="Calibri"/>
                <a:sym typeface="Calibri"/>
              </a:rPr>
              <a:t>Stabilité de l’application </a:t>
            </a:r>
            <a:endParaRPr sz="40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9869" b="3400"/>
          <a:stretch/>
        </p:blipFill>
        <p:spPr>
          <a:xfrm>
            <a:off x="3366350" y="1905100"/>
            <a:ext cx="6840300" cy="43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fr-FR" sz="2044" i="1">
                <a:latin typeface="Calibri"/>
                <a:ea typeface="Calibri"/>
                <a:cs typeface="Calibri"/>
                <a:sym typeface="Calibri"/>
              </a:rPr>
              <a:t>Fidélisation </a:t>
            </a:r>
            <a:endParaRPr sz="17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73152" y="1465538"/>
            <a:ext cx="7245696" cy="4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fr-FR" sz="2000" i="1">
                <a:latin typeface="Calibri"/>
                <a:ea typeface="Calibri"/>
                <a:cs typeface="Calibri"/>
                <a:sym typeface="Calibri"/>
              </a:rPr>
              <a:t>Profil de l’audience</a:t>
            </a:r>
            <a:endParaRPr sz="2244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f79829e9_2_4"/>
          <p:cNvSpPr txBox="1">
            <a:spLocks noGrp="1"/>
          </p:cNvSpPr>
          <p:nvPr>
            <p:ph type="body" idx="1"/>
          </p:nvPr>
        </p:nvSpPr>
        <p:spPr>
          <a:xfrm>
            <a:off x="2589200" y="2133600"/>
            <a:ext cx="8915400" cy="4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4572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 dirty="0"/>
              <a:t>Fiche </a:t>
            </a:r>
            <a:r>
              <a:rPr lang="fr-FR" sz="5600" dirty="0" err="1"/>
              <a:t>Playstore</a:t>
            </a:r>
            <a:endParaRPr sz="5600" dirty="0"/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/>
              <a:t>Description courte</a:t>
            </a:r>
            <a:endParaRPr sz="5600" dirty="0"/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/>
              <a:t>Description complète</a:t>
            </a:r>
            <a:endParaRPr sz="5600" dirty="0"/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/>
              <a:t>Logo</a:t>
            </a:r>
            <a:endParaRPr sz="5600" dirty="0"/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/>
              <a:t>Bannière</a:t>
            </a:r>
            <a:endParaRPr sz="5600" dirty="0">
              <a:solidFill>
                <a:srgbClr val="262626"/>
              </a:solidFill>
            </a:endParaRPr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 err="1">
                <a:solidFill>
                  <a:srgbClr val="262626"/>
                </a:solidFill>
              </a:rPr>
              <a:t>Screenshots</a:t>
            </a:r>
            <a:endParaRPr sz="5600" dirty="0">
              <a:solidFill>
                <a:srgbClr val="262626"/>
              </a:solidFill>
            </a:endParaRPr>
          </a:p>
          <a:p>
            <a:pPr marL="4572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 dirty="0"/>
              <a:t>Rapport </a:t>
            </a:r>
            <a:r>
              <a:rPr lang="fr-FR" sz="5600" dirty="0" err="1"/>
              <a:t>Crashlytics</a:t>
            </a:r>
            <a:endParaRPr sz="5600" dirty="0"/>
          </a:p>
          <a:p>
            <a:pPr marL="4572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-FR" sz="5600" dirty="0">
                <a:solidFill>
                  <a:srgbClr val="262626"/>
                </a:solidFill>
              </a:rPr>
              <a:t>Rapport Analytics</a:t>
            </a:r>
            <a:endParaRPr sz="5600" dirty="0">
              <a:solidFill>
                <a:srgbClr val="262626"/>
              </a:solidFill>
            </a:endParaRPr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>
                <a:solidFill>
                  <a:srgbClr val="262626"/>
                </a:solidFill>
              </a:rPr>
              <a:t>Détail de l’engagement des utilisateurs </a:t>
            </a:r>
            <a:endParaRPr sz="5600" dirty="0">
              <a:solidFill>
                <a:srgbClr val="262626"/>
              </a:solidFill>
            </a:endParaRPr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>
                <a:solidFill>
                  <a:srgbClr val="262626"/>
                </a:solidFill>
              </a:rPr>
              <a:t>Stabilité de l’application </a:t>
            </a:r>
            <a:endParaRPr sz="5600" dirty="0">
              <a:solidFill>
                <a:srgbClr val="262626"/>
              </a:solidFill>
            </a:endParaRPr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>
                <a:solidFill>
                  <a:srgbClr val="262626"/>
                </a:solidFill>
              </a:rPr>
              <a:t>Fidélisation </a:t>
            </a:r>
            <a:endParaRPr sz="5600" dirty="0">
              <a:solidFill>
                <a:srgbClr val="262626"/>
              </a:solidFill>
            </a:endParaRPr>
          </a:p>
          <a:p>
            <a:pPr marL="91440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-FR" sz="5600" dirty="0">
                <a:solidFill>
                  <a:srgbClr val="262626"/>
                </a:solidFill>
              </a:rPr>
              <a:t>Profil de l’audience </a:t>
            </a:r>
            <a:br>
              <a:rPr lang="fr-FR" dirty="0">
                <a:solidFill>
                  <a:srgbClr val="262626"/>
                </a:solidFill>
              </a:rPr>
            </a:br>
            <a:endParaRPr dirty="0"/>
          </a:p>
        </p:txBody>
      </p:sp>
      <p:sp>
        <p:nvSpPr>
          <p:cNvPr id="171" name="Google Shape;171;gbff79829e9_2_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Fiche playstore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50" y="4499175"/>
            <a:ext cx="6209226" cy="18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Description courte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Envie d’un bon petit plat sans bouger de chez vous ? Pour ça il y a Droid Restaurant! Une application simple et rapide vous permet de Commander d’un simple clic nos délicieux plats fais maison. Avec notre carte allégée, passez moins de temps à choisir et plus de temps à savourer.</a:t>
            </a:r>
            <a:endParaRPr/>
          </a:p>
          <a:p>
            <a:pPr marL="342900" lvl="0" indent="-22860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Description complète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Parcourez la carte épurée de notre restaurant, mais non moins amoureuse. Composé exclusivement de plats faits maison. Vous aurez le choix parmi 3 catégories, les entrées, les plats et les desserts. Après avoir choisis la catégorie, sélectionnez un plat figurant à la carte. Vous aurez ainsi accès à la page descriptive du plat. Vous pourrez y voir la photo de présentation, ainsi qu’à la liste des ingrédients, de quoi vous faire encore plus saliver.</a:t>
            </a:r>
            <a:endParaRPr sz="1600"/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/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Parcourez la carte épurée de notre restaurant, mais non moins amoureuse. Composé exclusivement de plats faits maison. Vous aurez le choix parmi 3 catégories, les entrées, les plats et les desserts. Après avoir choisis la catégorie, sélectionnez un plat figurant à la carte. Vous aurez ainsi accès à la page descriptive du plat. Vous pourrez y voir la photo de présentation, ainsi qu’à la liste des ingrédients, de quoi vous faire encore plus saliver.</a:t>
            </a:r>
            <a:endParaRPr sz="1600"/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/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Une fois satisfait de votre commande finalisez la en cliquant sur order.</a:t>
            </a:r>
            <a:endParaRPr sz="1600"/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fr-FR" sz="1600"/>
              <a:t> </a:t>
            </a:r>
            <a:endParaRPr sz="1600"/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Logo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63" y="1632390"/>
            <a:ext cx="4465475" cy="4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Bannière</a:t>
            </a:r>
            <a:endParaRPr/>
          </a:p>
        </p:txBody>
      </p:sp>
      <p:pic>
        <p:nvPicPr>
          <p:cNvPr id="201" name="Google Shape;2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75" y="1775875"/>
            <a:ext cx="9519514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ff79829e9_1_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Screenshot</a:t>
            </a:r>
            <a:endParaRPr/>
          </a:p>
        </p:txBody>
      </p:sp>
      <p:pic>
        <p:nvPicPr>
          <p:cNvPr id="207" name="Google Shape;207;gbff79829e9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00" y="1618198"/>
            <a:ext cx="2215841" cy="503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bff79829e9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176" y="1618184"/>
            <a:ext cx="2215841" cy="503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bff79829e9_1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655" y="1618184"/>
            <a:ext cx="2215841" cy="503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bff79829e9_1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9133" y="1618175"/>
            <a:ext cx="2215841" cy="503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1275" y="1510250"/>
            <a:ext cx="7853400" cy="49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Rapport Crashlytics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EB4BCA758B064D9EB3833812D0E96A" ma:contentTypeVersion="3" ma:contentTypeDescription="Crée un document." ma:contentTypeScope="" ma:versionID="85612194d79e7ae574ef63c59fec8f17">
  <xsd:schema xmlns:xsd="http://www.w3.org/2001/XMLSchema" xmlns:xs="http://www.w3.org/2001/XMLSchema" xmlns:p="http://schemas.microsoft.com/office/2006/metadata/properties" xmlns:ns2="c2546c51-c96c-429b-a97f-dd8523c4f496" targetNamespace="http://schemas.microsoft.com/office/2006/metadata/properties" ma:root="true" ma:fieldsID="0f61985c38a3d2e3d010054faee3e5ca" ns2:_="">
    <xsd:import namespace="c2546c51-c96c-429b-a97f-dd8523c4f4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46c51-c96c-429b-a97f-dd8523c4f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5311E1-6D2B-4D06-A525-761C405F5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C56D69-2D4F-4195-AAF3-38CC91300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546c51-c96c-429b-a97f-dd8523c4f4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2A9B53-90AD-4651-802A-55E9C09D58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Grand écran</PresentationFormat>
  <Paragraphs>37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Noto Sans Symbols</vt:lpstr>
      <vt:lpstr>Calibri</vt:lpstr>
      <vt:lpstr>Brin</vt:lpstr>
      <vt:lpstr>Droid Restaurant</vt:lpstr>
      <vt:lpstr>Sommaire</vt:lpstr>
      <vt:lpstr>Fiche playstore</vt:lpstr>
      <vt:lpstr>Description courte</vt:lpstr>
      <vt:lpstr>Description complète</vt:lpstr>
      <vt:lpstr>Logo</vt:lpstr>
      <vt:lpstr>Bannière</vt:lpstr>
      <vt:lpstr>Screenshot</vt:lpstr>
      <vt:lpstr>Rapport Crashlytics</vt:lpstr>
      <vt:lpstr>Rapport Analytics</vt:lpstr>
      <vt:lpstr>Détails de l’engagement des utilisateurs :  </vt:lpstr>
      <vt:lpstr>Stabilité de l’application </vt:lpstr>
      <vt:lpstr>Fidélisation </vt:lpstr>
      <vt:lpstr>Profil de l’audience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Droid Restaurant</dc:title>
  <dc:creator>Luc</dc:creator>
  <cp:lastModifiedBy>Luc</cp:lastModifiedBy>
  <cp:revision>2</cp:revision>
  <dcterms:created xsi:type="dcterms:W3CDTF">2021-02-24T21:21:22Z</dcterms:created>
  <dcterms:modified xsi:type="dcterms:W3CDTF">2021-02-24T22:38:07Z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0x01010085EB4BCA758B064D9EB3833812D0E96A</vt:lpwstr>
  </property>
</Properties>
</file>