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oHjQ29dsV4hm6ajq5Wy+Zn8u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3.xml"/><Relationship Id="rId24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ff79829e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ff79829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ff79829e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ff79829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f79829e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ff79829e9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ff79829e9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ff79829e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ff79829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ff7982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19.jpg"/><Relationship Id="rId5" Type="http://schemas.openxmlformats.org/officeDocument/2006/relationships/image" Target="../media/image18.jpg"/><Relationship Id="rId6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337421" y="513521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Droid Restaurant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26" y="4777375"/>
            <a:ext cx="9382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Luc Coujonde, Raphaël Delassus, Dan Kaminowicz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ff79829e9_0_12"/>
          <p:cNvSpPr txBox="1"/>
          <p:nvPr>
            <p:ph type="title"/>
          </p:nvPr>
        </p:nvSpPr>
        <p:spPr>
          <a:xfrm>
            <a:off x="671925" y="1700606"/>
            <a:ext cx="8911800" cy="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Accès au plats en détails </a:t>
            </a:r>
            <a:endParaRPr sz="2100"/>
          </a:p>
        </p:txBody>
      </p:sp>
      <p:pic>
        <p:nvPicPr>
          <p:cNvPr id="226" name="Google Shape;226;gbff79829e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00" y="2363750"/>
            <a:ext cx="11427298" cy="1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ff79829e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25" y="3313325"/>
            <a:ext cx="11427302" cy="2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bff79829e9_0_12"/>
          <p:cNvSpPr txBox="1"/>
          <p:nvPr>
            <p:ph type="title"/>
          </p:nvPr>
        </p:nvSpPr>
        <p:spPr>
          <a:xfrm>
            <a:off x="671925" y="2818931"/>
            <a:ext cx="8911800" cy="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Ajout du plat dans le panier</a:t>
            </a:r>
            <a:r>
              <a:rPr lang="fr-FR" sz="2100"/>
              <a:t> </a:t>
            </a:r>
            <a:endParaRPr sz="2100"/>
          </a:p>
        </p:txBody>
      </p:sp>
      <p:pic>
        <p:nvPicPr>
          <p:cNvPr id="229" name="Google Shape;229;gbff79829e9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00" y="4439450"/>
            <a:ext cx="11427302" cy="2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ff79829e9_0_12"/>
          <p:cNvSpPr txBox="1"/>
          <p:nvPr>
            <p:ph type="title"/>
          </p:nvPr>
        </p:nvSpPr>
        <p:spPr>
          <a:xfrm>
            <a:off x="671925" y="3870806"/>
            <a:ext cx="8911800" cy="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Ajout d’un autre plat dans le panier </a:t>
            </a:r>
            <a:endParaRPr sz="2100"/>
          </a:p>
        </p:txBody>
      </p:sp>
      <p:pic>
        <p:nvPicPr>
          <p:cNvPr id="231" name="Google Shape;231;gbff79829e9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00" y="5409375"/>
            <a:ext cx="11427298" cy="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bff79829e9_0_12"/>
          <p:cNvSpPr txBox="1"/>
          <p:nvPr>
            <p:ph type="title"/>
          </p:nvPr>
        </p:nvSpPr>
        <p:spPr>
          <a:xfrm>
            <a:off x="671925" y="4867681"/>
            <a:ext cx="8911800" cy="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P</a:t>
            </a:r>
            <a:r>
              <a:rPr lang="fr-FR" sz="2100"/>
              <a:t>anier #1 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ff79829e9_0_24"/>
          <p:cNvSpPr txBox="1"/>
          <p:nvPr>
            <p:ph type="title"/>
          </p:nvPr>
        </p:nvSpPr>
        <p:spPr>
          <a:xfrm>
            <a:off x="263750" y="1487156"/>
            <a:ext cx="89118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Suppression d’un plat</a:t>
            </a:r>
            <a:endParaRPr sz="2100"/>
          </a:p>
        </p:txBody>
      </p:sp>
      <p:pic>
        <p:nvPicPr>
          <p:cNvPr id="238" name="Google Shape;238;gbff79829e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50" y="2103935"/>
            <a:ext cx="11887201" cy="22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bff79829e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50" y="3685506"/>
            <a:ext cx="11887198" cy="20623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bff79829e9_0_24"/>
          <p:cNvSpPr txBox="1"/>
          <p:nvPr>
            <p:ph type="title"/>
          </p:nvPr>
        </p:nvSpPr>
        <p:spPr>
          <a:xfrm>
            <a:off x="263750" y="3068706"/>
            <a:ext cx="89118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Mise à jour du panier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275" y="1510250"/>
            <a:ext cx="7853400" cy="49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Crashlytics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6437" r="0" t="2181"/>
          <a:stretch/>
        </p:blipFill>
        <p:spPr>
          <a:xfrm>
            <a:off x="3147800" y="1715925"/>
            <a:ext cx="6900900" cy="4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Analytics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"/>
          <p:cNvPicPr preferRelativeResize="0"/>
          <p:nvPr/>
        </p:nvPicPr>
        <p:blipFill rotWithShape="1">
          <a:blip r:embed="rId3">
            <a:alphaModFix/>
          </a:blip>
          <a:srcRect b="0" l="4780" r="0" t="2771"/>
          <a:stretch/>
        </p:blipFill>
        <p:spPr>
          <a:xfrm>
            <a:off x="1910175" y="1199425"/>
            <a:ext cx="9887624" cy="53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 txBox="1"/>
          <p:nvPr>
            <p:ph idx="4294967295"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Détails de l’engagement des utilisateurs :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75" r="6194" t="0"/>
          <a:stretch/>
        </p:blipFill>
        <p:spPr>
          <a:xfrm>
            <a:off x="2731725" y="1444500"/>
            <a:ext cx="7919700" cy="49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Stabilité de l’application </a:t>
            </a:r>
            <a:endParaRPr i="1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00" l="0" r="9869" t="0"/>
          <a:stretch/>
        </p:blipFill>
        <p:spPr>
          <a:xfrm>
            <a:off x="3366350" y="1905100"/>
            <a:ext cx="6840300" cy="43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44">
                <a:latin typeface="Calibri"/>
                <a:ea typeface="Calibri"/>
                <a:cs typeface="Calibri"/>
                <a:sym typeface="Calibri"/>
              </a:rPr>
              <a:t>Fidélisation 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152" y="1465538"/>
            <a:ext cx="7245696" cy="4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Profil de l’audience</a:t>
            </a:r>
            <a:endParaRPr i="1" sz="2244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f79829e9_2_4"/>
          <p:cNvSpPr txBox="1"/>
          <p:nvPr>
            <p:ph idx="1" type="body"/>
          </p:nvPr>
        </p:nvSpPr>
        <p:spPr>
          <a:xfrm>
            <a:off x="2589200" y="2133600"/>
            <a:ext cx="8915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/>
              <a:t>Fiche Playstore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Description courte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Description </a:t>
            </a:r>
            <a:r>
              <a:rPr lang="fr-FR" sz="5600"/>
              <a:t>complète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Logo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Bannière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Screenshot</a:t>
            </a:r>
            <a:endParaRPr sz="5600">
              <a:solidFill>
                <a:srgbClr val="262626"/>
              </a:solidFill>
            </a:endParaRPr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/>
              <a:t>Rapport Crashlytics</a:t>
            </a:r>
            <a:endParaRPr sz="5600"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>
                <a:solidFill>
                  <a:srgbClr val="262626"/>
                </a:solidFill>
              </a:rPr>
              <a:t>Rapport Analytics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Détail de l’engagement des utilisateurs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Stabilité de l’application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Fidélisation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Profil de l’audience </a:t>
            </a:r>
            <a:br>
              <a:rPr lang="fr-FR">
                <a:solidFill>
                  <a:srgbClr val="262626"/>
                </a:solidFill>
              </a:rPr>
            </a:br>
            <a:endParaRPr/>
          </a:p>
        </p:txBody>
      </p:sp>
      <p:sp>
        <p:nvSpPr>
          <p:cNvPr id="171" name="Google Shape;171;gbff79829e9_2_4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Fiche playstore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0" y="4499175"/>
            <a:ext cx="6209226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</a:t>
            </a:r>
            <a:r>
              <a:rPr lang="fr-FR"/>
              <a:t> courte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Envie d’un bon petit plat sans bouger de chez vous ? Pour ça il y a Droid Restaurant! Une application simple et rapide vous permet de Commander d’un simple clic nos délicieux plats fais maison. Avec notre carte allégée, passez moins de temps à choisir et plus de temps à savourer.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 </a:t>
            </a:r>
            <a:r>
              <a:rPr lang="fr-FR"/>
              <a:t>complète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</a:t>
            </a:r>
            <a:r>
              <a:rPr lang="fr-FR" sz="1600"/>
              <a:t>faits</a:t>
            </a:r>
            <a:r>
              <a:rPr lang="fr-FR" sz="1600"/>
              <a:t>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</a:t>
            </a:r>
            <a:r>
              <a:rPr lang="fr-FR" sz="1600"/>
              <a:t>faits</a:t>
            </a:r>
            <a:r>
              <a:rPr lang="fr-FR" sz="1600"/>
              <a:t>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Une fois satisfait de votre commande finalisez la en cliquant sur order.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 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Logo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63" y="1632390"/>
            <a:ext cx="4465475" cy="4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Bannière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75" y="1775875"/>
            <a:ext cx="9519514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ff79829e9_1_2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Screenshot</a:t>
            </a:r>
            <a:endParaRPr/>
          </a:p>
        </p:txBody>
      </p:sp>
      <p:pic>
        <p:nvPicPr>
          <p:cNvPr id="207" name="Google Shape;207;gbff79829e9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00" y="1618198"/>
            <a:ext cx="2215841" cy="503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bff79829e9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176" y="1618184"/>
            <a:ext cx="2215841" cy="503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ff79829e9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655" y="1618184"/>
            <a:ext cx="2215841" cy="503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ff79829e9_1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9133" y="1618175"/>
            <a:ext cx="2215841" cy="503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f79829e9_0_0"/>
          <p:cNvSpPr txBox="1"/>
          <p:nvPr>
            <p:ph type="title"/>
          </p:nvPr>
        </p:nvSpPr>
        <p:spPr>
          <a:xfrm>
            <a:off x="365700" y="1322552"/>
            <a:ext cx="8911800" cy="4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Accès aux entrées</a:t>
            </a:r>
            <a:r>
              <a:rPr lang="fr-FR"/>
              <a:t> </a:t>
            </a:r>
            <a:endParaRPr/>
          </a:p>
        </p:txBody>
      </p:sp>
      <p:pic>
        <p:nvPicPr>
          <p:cNvPr id="216" name="Google Shape;216;gbff79829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1859725"/>
            <a:ext cx="11887201" cy="22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bff79829e9_0_0"/>
          <p:cNvSpPr txBox="1"/>
          <p:nvPr>
            <p:ph type="title"/>
          </p:nvPr>
        </p:nvSpPr>
        <p:spPr>
          <a:xfrm>
            <a:off x="444000" y="2245202"/>
            <a:ext cx="8911800" cy="4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Accès aux plats</a:t>
            </a:r>
            <a:r>
              <a:rPr lang="fr-FR"/>
              <a:t> </a:t>
            </a:r>
            <a:endParaRPr/>
          </a:p>
        </p:txBody>
      </p:sp>
      <p:pic>
        <p:nvPicPr>
          <p:cNvPr id="218" name="Google Shape;218;gbff79829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00" y="2820152"/>
            <a:ext cx="11887202" cy="19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bff79829e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000" y="4032864"/>
            <a:ext cx="11887198" cy="22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bff79829e9_0_0"/>
          <p:cNvSpPr txBox="1"/>
          <p:nvPr>
            <p:ph type="title"/>
          </p:nvPr>
        </p:nvSpPr>
        <p:spPr>
          <a:xfrm>
            <a:off x="365700" y="3464827"/>
            <a:ext cx="8911800" cy="4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Accès aux desserts</a:t>
            </a: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B4BCA758B064D9EB3833812D0E96A" ma:contentTypeVersion="3" ma:contentTypeDescription="Crée un document." ma:contentTypeScope="" ma:versionID="85612194d79e7ae574ef63c59fec8f17">
  <xsd:schema xmlns:xsd="http://www.w3.org/2001/XMLSchema" xmlns:xs="http://www.w3.org/2001/XMLSchema" xmlns:p="http://schemas.microsoft.com/office/2006/metadata/properties" xmlns:ns2="c2546c51-c96c-429b-a97f-dd8523c4f496" targetNamespace="http://schemas.microsoft.com/office/2006/metadata/properties" ma:root="true" ma:fieldsID="0f61985c38a3d2e3d010054faee3e5ca" ns2:_="">
    <xsd:import namespace="c2546c51-c96c-429b-a97f-dd8523c4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46c51-c96c-429b-a97f-dd8523c4f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258A7D-8F9A-4427-9609-D6E0C9B59424}"/>
</file>

<file path=customXml/itemProps2.xml><?xml version="1.0" encoding="utf-8"?>
<ds:datastoreItem xmlns:ds="http://schemas.openxmlformats.org/officeDocument/2006/customXml" ds:itemID="{4F3E7027-F5E3-407D-9580-EA39A82F0444}"/>
</file>

<file path=customXml/itemProps3.xml><?xml version="1.0" encoding="utf-8"?>
<ds:datastoreItem xmlns:ds="http://schemas.openxmlformats.org/officeDocument/2006/customXml" ds:itemID="{9368F428-23AC-4ABF-8D19-9BF3F3CE452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</dc:creator>
  <dcterms:created xsi:type="dcterms:W3CDTF">2021-02-24T21:21:22Z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0x01010085EB4BCA758B064D9EB3833812D0E96A</vt:lpwstr>
  </property>
</Properties>
</file>