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9999"/>
    <a:srgbClr val="339933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highlight>
                  <a:srgbClr val="5DD5FF"/>
                </a:highlight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highlight>
                  <a:srgbClr val="5DD5FF"/>
                </a:highlight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5DD5FF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5DD5FF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5DD5FF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2024-03-07T23:49:07Z</dcterms:modified>
</cp:coreProperties>
</file>