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8FC50-456D-DE0E-56D5-9133F39DE1B4}" v="12" dt="2022-06-05T16:46:36.907"/>
    <p1510:client id="{08383994-8A56-721F-AD84-C2C7FD10D87B}" v="332" dt="2022-06-05T16:04:03.856"/>
    <p1510:client id="{37C7BA3D-8986-25BF-00B3-38885088DF69}" v="299" dt="2022-06-05T16:37:24.129"/>
    <p1510:client id="{3D74963A-705A-6D7C-5572-1DC3690006AD}" v="36" dt="2022-06-06T01:23:54.392"/>
    <p1510:client id="{D709C9B4-A5D4-DA78-DBC3-D5B80E251DFA}" v="79" dt="2022-06-05T16:44:47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UCCA CAMPOS DA SILVA ." userId="S::david.silva@sptech.school::904dca29-d15b-440e-aefe-640197d1ec2a" providerId="AD" clId="Web-{D709C9B4-A5D4-DA78-DBC3-D5B80E251DFA}"/>
    <pc:docChg chg="addSld delSld modSld sldOrd">
      <pc:chgData name="DAVID LUCCA CAMPOS DA SILVA ." userId="S::david.silva@sptech.school::904dca29-d15b-440e-aefe-640197d1ec2a" providerId="AD" clId="Web-{D709C9B4-A5D4-DA78-DBC3-D5B80E251DFA}" dt="2022-06-05T16:44:47.652" v="80" actId="20577"/>
      <pc:docMkLst>
        <pc:docMk/>
      </pc:docMkLst>
      <pc:sldChg chg="ord">
        <pc:chgData name="DAVID LUCCA CAMPOS DA SILVA ." userId="S::david.silva@sptech.school::904dca29-d15b-440e-aefe-640197d1ec2a" providerId="AD" clId="Web-{D709C9B4-A5D4-DA78-DBC3-D5B80E251DFA}" dt="2022-06-05T16:42:11.877" v="74"/>
        <pc:sldMkLst>
          <pc:docMk/>
          <pc:sldMk cId="850230567" sldId="262"/>
        </pc:sldMkLst>
      </pc:sldChg>
      <pc:sldChg chg="modSp ord">
        <pc:chgData name="DAVID LUCCA CAMPOS DA SILVA ." userId="S::david.silva@sptech.school::904dca29-d15b-440e-aefe-640197d1ec2a" providerId="AD" clId="Web-{D709C9B4-A5D4-DA78-DBC3-D5B80E251DFA}" dt="2022-06-05T16:42:09.408" v="73"/>
        <pc:sldMkLst>
          <pc:docMk/>
          <pc:sldMk cId="832827373" sldId="263"/>
        </pc:sldMkLst>
        <pc:picChg chg="mod">
          <ac:chgData name="DAVID LUCCA CAMPOS DA SILVA ." userId="S::david.silva@sptech.school::904dca29-d15b-440e-aefe-640197d1ec2a" providerId="AD" clId="Web-{D709C9B4-A5D4-DA78-DBC3-D5B80E251DFA}" dt="2022-06-05T16:38:14.785" v="3" actId="1076"/>
          <ac:picMkLst>
            <pc:docMk/>
            <pc:sldMk cId="832827373" sldId="263"/>
            <ac:picMk id="4" creationId="{493EE49F-460A-0421-28AE-14531AFD7191}"/>
          </ac:picMkLst>
        </pc:picChg>
      </pc:sldChg>
      <pc:sldChg chg="addSp delSp modSp add ord replId">
        <pc:chgData name="DAVID LUCCA CAMPOS DA SILVA ." userId="S::david.silva@sptech.school::904dca29-d15b-440e-aefe-640197d1ec2a" providerId="AD" clId="Web-{D709C9B4-A5D4-DA78-DBC3-D5B80E251DFA}" dt="2022-06-05T16:44:47.652" v="80" actId="20577"/>
        <pc:sldMkLst>
          <pc:docMk/>
          <pc:sldMk cId="729481665" sldId="264"/>
        </pc:sldMkLst>
        <pc:spChg chg="add mod">
          <ac:chgData name="DAVID LUCCA CAMPOS DA SILVA ." userId="S::david.silva@sptech.school::904dca29-d15b-440e-aefe-640197d1ec2a" providerId="AD" clId="Web-{D709C9B4-A5D4-DA78-DBC3-D5B80E251DFA}" dt="2022-06-05T16:44:47.652" v="80" actId="20577"/>
          <ac:spMkLst>
            <pc:docMk/>
            <pc:sldMk cId="729481665" sldId="264"/>
            <ac:spMk id="2" creationId="{BC449AD5-728E-011D-BAAC-9475597205CF}"/>
          </ac:spMkLst>
        </pc:spChg>
        <pc:spChg chg="mod">
          <ac:chgData name="DAVID LUCCA CAMPOS DA SILVA ." userId="S::david.silva@sptech.school::904dca29-d15b-440e-aefe-640197d1ec2a" providerId="AD" clId="Web-{D709C9B4-A5D4-DA78-DBC3-D5B80E251DFA}" dt="2022-06-05T16:44:44.277" v="79" actId="20577"/>
          <ac:spMkLst>
            <pc:docMk/>
            <pc:sldMk cId="729481665" sldId="264"/>
            <ac:spMk id="5" creationId="{B17E96AD-FB48-75BF-90C0-2BB38CC96C15}"/>
          </ac:spMkLst>
        </pc:spChg>
        <pc:spChg chg="add mod">
          <ac:chgData name="DAVID LUCCA CAMPOS DA SILVA ." userId="S::david.silva@sptech.school::904dca29-d15b-440e-aefe-640197d1ec2a" providerId="AD" clId="Web-{D709C9B4-A5D4-DA78-DBC3-D5B80E251DFA}" dt="2022-06-05T16:41:57.095" v="70"/>
          <ac:spMkLst>
            <pc:docMk/>
            <pc:sldMk cId="729481665" sldId="264"/>
            <ac:spMk id="11" creationId="{32FD6F1A-BAF1-07A8-88CC-E08BF3D9E79E}"/>
          </ac:spMkLst>
        </pc:spChg>
        <pc:spChg chg="mod">
          <ac:chgData name="DAVID LUCCA CAMPOS DA SILVA ." userId="S::david.silva@sptech.school::904dca29-d15b-440e-aefe-640197d1ec2a" providerId="AD" clId="Web-{D709C9B4-A5D4-DA78-DBC3-D5B80E251DFA}" dt="2022-06-05T16:38:35.177" v="6" actId="20577"/>
          <ac:spMkLst>
            <pc:docMk/>
            <pc:sldMk cId="729481665" sldId="264"/>
            <ac:spMk id="25" creationId="{FEBED3A9-DC39-6B19-0443-714226F3DF4E}"/>
          </ac:spMkLst>
        </pc:spChg>
        <pc:spChg chg="del">
          <ac:chgData name="DAVID LUCCA CAMPOS DA SILVA ." userId="S::david.silva@sptech.school::904dca29-d15b-440e-aefe-640197d1ec2a" providerId="AD" clId="Web-{D709C9B4-A5D4-DA78-DBC3-D5B80E251DFA}" dt="2022-06-05T16:39:26.070" v="31"/>
          <ac:spMkLst>
            <pc:docMk/>
            <pc:sldMk cId="729481665" sldId="264"/>
            <ac:spMk id="28" creationId="{876463EE-D9AC-97CF-B777-955DE8405760}"/>
          </ac:spMkLst>
        </pc:spChg>
        <pc:inkChg chg="add del">
          <ac:chgData name="DAVID LUCCA CAMPOS DA SILVA ." userId="S::david.silva@sptech.school::904dca29-d15b-440e-aefe-640197d1ec2a" providerId="AD" clId="Web-{D709C9B4-A5D4-DA78-DBC3-D5B80E251DFA}" dt="2022-06-05T16:40:31.887" v="50"/>
          <ac:inkMkLst>
            <pc:docMk/>
            <pc:sldMk cId="729481665" sldId="264"/>
            <ac:inkMk id="3" creationId="{D0E00829-E7D6-BE0E-5C47-455BC42FEAE2}"/>
          </ac:inkMkLst>
        </pc:inkChg>
        <pc:inkChg chg="add del">
          <ac:chgData name="DAVID LUCCA CAMPOS DA SILVA ." userId="S::david.silva@sptech.school::904dca29-d15b-440e-aefe-640197d1ec2a" providerId="AD" clId="Web-{D709C9B4-A5D4-DA78-DBC3-D5B80E251DFA}" dt="2022-06-05T16:40:29.402" v="49"/>
          <ac:inkMkLst>
            <pc:docMk/>
            <pc:sldMk cId="729481665" sldId="264"/>
            <ac:inkMk id="4" creationId="{6BADBC82-4427-EE9C-9D47-EAB6043F6E0E}"/>
          </ac:inkMkLst>
        </pc:inkChg>
        <pc:inkChg chg="add del">
          <ac:chgData name="DAVID LUCCA CAMPOS DA SILVA ." userId="S::david.silva@sptech.school::904dca29-d15b-440e-aefe-640197d1ec2a" providerId="AD" clId="Web-{D709C9B4-A5D4-DA78-DBC3-D5B80E251DFA}" dt="2022-06-05T16:40:52.169" v="54"/>
          <ac:inkMkLst>
            <pc:docMk/>
            <pc:sldMk cId="729481665" sldId="264"/>
            <ac:inkMk id="8" creationId="{9CFA2C45-1BB5-B910-3970-3E699711885C}"/>
          </ac:inkMkLst>
        </pc:inkChg>
        <pc:inkChg chg="add del">
          <ac:chgData name="DAVID LUCCA CAMPOS DA SILVA ." userId="S::david.silva@sptech.school::904dca29-d15b-440e-aefe-640197d1ec2a" providerId="AD" clId="Web-{D709C9B4-A5D4-DA78-DBC3-D5B80E251DFA}" dt="2022-06-05T16:40:56.341" v="56"/>
          <ac:inkMkLst>
            <pc:docMk/>
            <pc:sldMk cId="729481665" sldId="264"/>
            <ac:inkMk id="9" creationId="{ADA6EFC3-D56C-7DEE-4C21-AE8F7C8BD41F}"/>
          </ac:inkMkLst>
        </pc:inkChg>
        <pc:cxnChg chg="add del mod">
          <ac:chgData name="DAVID LUCCA CAMPOS DA SILVA ." userId="S::david.silva@sptech.school::904dca29-d15b-440e-aefe-640197d1ec2a" providerId="AD" clId="Web-{D709C9B4-A5D4-DA78-DBC3-D5B80E251DFA}" dt="2022-06-05T16:41:23.624" v="63"/>
          <ac:cxnSpMkLst>
            <pc:docMk/>
            <pc:sldMk cId="729481665" sldId="264"/>
            <ac:cxnSpMk id="7" creationId="{9DE2213D-01CC-9EBA-A3FB-68D00369A38E}"/>
          </ac:cxnSpMkLst>
        </pc:cxnChg>
        <pc:cxnChg chg="add del mod">
          <ac:chgData name="DAVID LUCCA CAMPOS DA SILVA ." userId="S::david.silva@sptech.school::904dca29-d15b-440e-aefe-640197d1ec2a" providerId="AD" clId="Web-{D709C9B4-A5D4-DA78-DBC3-D5B80E251DFA}" dt="2022-06-05T16:41:25.031" v="64"/>
          <ac:cxnSpMkLst>
            <pc:docMk/>
            <pc:sldMk cId="729481665" sldId="264"/>
            <ac:cxnSpMk id="10" creationId="{501B6496-EB62-1D8E-E23B-225E08F65B29}"/>
          </ac:cxnSpMkLst>
        </pc:cxnChg>
      </pc:sldChg>
      <pc:sldChg chg="add del replId">
        <pc:chgData name="DAVID LUCCA CAMPOS DA SILVA ." userId="S::david.silva@sptech.school::904dca29-d15b-440e-aefe-640197d1ec2a" providerId="AD" clId="Web-{D709C9B4-A5D4-DA78-DBC3-D5B80E251DFA}" dt="2022-06-05T16:39:35.493" v="35"/>
        <pc:sldMkLst>
          <pc:docMk/>
          <pc:sldMk cId="202015256" sldId="265"/>
        </pc:sldMkLst>
      </pc:sldChg>
      <pc:sldChg chg="add del replId">
        <pc:chgData name="DAVID LUCCA CAMPOS DA SILVA ." userId="S::david.silva@sptech.school::904dca29-d15b-440e-aefe-640197d1ec2a" providerId="AD" clId="Web-{D709C9B4-A5D4-DA78-DBC3-D5B80E251DFA}" dt="2022-06-05T16:39:30.977" v="33"/>
        <pc:sldMkLst>
          <pc:docMk/>
          <pc:sldMk cId="2519882243" sldId="265"/>
        </pc:sldMkLst>
      </pc:sldChg>
    </pc:docChg>
  </pc:docChgLst>
  <pc:docChgLst>
    <pc:chgData name="DAVID LUCCA CAMPOS DA SILVA ." userId="S::david.silva@sptech.school::904dca29-d15b-440e-aefe-640197d1ec2a" providerId="AD" clId="Web-{08383994-8A56-721F-AD84-C2C7FD10D87B}"/>
    <pc:docChg chg="addSld delSld modSld addMainMaster delMainMaster">
      <pc:chgData name="DAVID LUCCA CAMPOS DA SILVA ." userId="S::david.silva@sptech.school::904dca29-d15b-440e-aefe-640197d1ec2a" providerId="AD" clId="Web-{08383994-8A56-721F-AD84-C2C7FD10D87B}" dt="2022-06-05T16:04:03.856" v="323" actId="20577"/>
      <pc:docMkLst>
        <pc:docMk/>
      </pc:docMkLst>
      <pc:sldChg chg="addSp delSp modSp mod setBg modClrScheme setClrOvrMap chgLayout">
        <pc:chgData name="DAVID LUCCA CAMPOS DA SILVA ." userId="S::david.silva@sptech.school::904dca29-d15b-440e-aefe-640197d1ec2a" providerId="AD" clId="Web-{08383994-8A56-721F-AD84-C2C7FD10D87B}" dt="2022-06-05T15:56:21.485" v="245"/>
        <pc:sldMkLst>
          <pc:docMk/>
          <pc:sldMk cId="109857222" sldId="256"/>
        </pc:sldMkLst>
        <pc:spChg chg="del">
          <ac:chgData name="DAVID LUCCA CAMPOS DA SILVA ." userId="S::david.silva@sptech.school::904dca29-d15b-440e-aefe-640197d1ec2a" providerId="AD" clId="Web-{08383994-8A56-721F-AD84-C2C7FD10D87B}" dt="2022-06-05T15:21:08.359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DAVID LUCCA CAMPOS DA SILVA ." userId="S::david.silva@sptech.school::904dca29-d15b-440e-aefe-640197d1ec2a" providerId="AD" clId="Web-{08383994-8A56-721F-AD84-C2C7FD10D87B}" dt="2022-06-05T15:21:09.171" v="1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DAVID LUCCA CAMPOS DA SILVA ." userId="S::david.silva@sptech.school::904dca29-d15b-440e-aefe-640197d1ec2a" providerId="AD" clId="Web-{08383994-8A56-721F-AD84-C2C7FD10D87B}" dt="2022-06-05T15:46:24.492" v="197" actId="20577"/>
          <ac:spMkLst>
            <pc:docMk/>
            <pc:sldMk cId="109857222" sldId="256"/>
            <ac:spMk id="5" creationId="{B17E96AD-FB48-75BF-90C0-2BB38CC96C15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3:43.939" v="25"/>
          <ac:spMkLst>
            <pc:docMk/>
            <pc:sldMk cId="109857222" sldId="256"/>
            <ac:spMk id="11" creationId="{479833C7-FDE4-4657-B0B1-32BE833C2489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3:43.939" v="25"/>
          <ac:spMkLst>
            <pc:docMk/>
            <pc:sldMk cId="109857222" sldId="256"/>
            <ac:spMk id="13" creationId="{0ABE7C0B-A2D9-4202-A524-532DA2E2D582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2:23.125" v="4"/>
          <ac:spMkLst>
            <pc:docMk/>
            <pc:sldMk cId="109857222" sldId="256"/>
            <ac:spMk id="14" creationId="{70CCC791-94D7-4BB8-9EDF-423CEA1F6215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4:52.674" v="35"/>
          <ac:spMkLst>
            <pc:docMk/>
            <pc:sldMk cId="109857222" sldId="256"/>
            <ac:spMk id="15" creationId="{7DEBFCE7-6F0E-F947-DB7F-4F696322CC14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2:23.125" v="4"/>
          <ac:spMkLst>
            <pc:docMk/>
            <pc:sldMk cId="109857222" sldId="256"/>
            <ac:spMk id="16" creationId="{ED55A19D-297C-4231-AD1F-08EF9B4AA8F4}"/>
          </ac:spMkLst>
        </pc:spChg>
        <pc:spChg chg="add del mod">
          <ac:chgData name="DAVID LUCCA CAMPOS DA SILVA ." userId="S::david.silva@sptech.school::904dca29-d15b-440e-aefe-640197d1ec2a" providerId="AD" clId="Web-{08383994-8A56-721F-AD84-C2C7FD10D87B}" dt="2022-06-05T15:25:20.909" v="43"/>
          <ac:spMkLst>
            <pc:docMk/>
            <pc:sldMk cId="109857222" sldId="256"/>
            <ac:spMk id="17" creationId="{1248B9D4-31BB-E25C-CECB-D160F7C31F09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2:23.125" v="4"/>
          <ac:spMkLst>
            <pc:docMk/>
            <pc:sldMk cId="109857222" sldId="256"/>
            <ac:spMk id="18" creationId="{F5BD12E1-AB08-48AC-9D78-07E83A409ACB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2:23.125" v="4"/>
          <ac:spMkLst>
            <pc:docMk/>
            <pc:sldMk cId="109857222" sldId="256"/>
            <ac:spMk id="20" creationId="{DC2134FB-41CB-4835-9ABE-34E09235E511}"/>
          </ac:spMkLst>
        </pc:spChg>
        <pc:spChg chg="add del mod">
          <ac:chgData name="DAVID LUCCA CAMPOS DA SILVA ." userId="S::david.silva@sptech.school::904dca29-d15b-440e-aefe-640197d1ec2a" providerId="AD" clId="Web-{08383994-8A56-721F-AD84-C2C7FD10D87B}" dt="2022-06-05T15:30:58.633" v="55"/>
          <ac:spMkLst>
            <pc:docMk/>
            <pc:sldMk cId="109857222" sldId="256"/>
            <ac:spMk id="21" creationId="{E20E4839-6F63-901B-6198-2C811AD32F08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2:23.125" v="4"/>
          <ac:spMkLst>
            <pc:docMk/>
            <pc:sldMk cId="109857222" sldId="256"/>
            <ac:spMk id="22" creationId="{6BD92D0D-80C0-40C4-A942-F10B46603CAD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2:23.125" v="4"/>
          <ac:spMkLst>
            <pc:docMk/>
            <pc:sldMk cId="109857222" sldId="256"/>
            <ac:spMk id="24" creationId="{8C5E0534-1245-40ED-BD5C-427E7EB881C9}"/>
          </ac:spMkLst>
        </pc:spChg>
        <pc:spChg chg="add mod">
          <ac:chgData name="DAVID LUCCA CAMPOS DA SILVA ." userId="S::david.silva@sptech.school::904dca29-d15b-440e-aefe-640197d1ec2a" providerId="AD" clId="Web-{08383994-8A56-721F-AD84-C2C7FD10D87B}" dt="2022-06-05T15:50:40.683" v="229" actId="1076"/>
          <ac:spMkLst>
            <pc:docMk/>
            <pc:sldMk cId="109857222" sldId="256"/>
            <ac:spMk id="25" creationId="{FEBED3A9-DC39-6B19-0443-714226F3DF4E}"/>
          </ac:spMkLst>
        </pc:spChg>
        <pc:spChg chg="add mod">
          <ac:chgData name="DAVID LUCCA CAMPOS DA SILVA ." userId="S::david.silva@sptech.school::904dca29-d15b-440e-aefe-640197d1ec2a" providerId="AD" clId="Web-{08383994-8A56-721F-AD84-C2C7FD10D87B}" dt="2022-06-05T15:48:15.634" v="208" actId="20577"/>
          <ac:spMkLst>
            <pc:docMk/>
            <pc:sldMk cId="109857222" sldId="256"/>
            <ac:spMk id="28" creationId="{876463EE-D9AC-97CF-B777-955DE8405760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47:23.993" v="200"/>
          <ac:spMkLst>
            <pc:docMk/>
            <pc:sldMk cId="109857222" sldId="256"/>
            <ac:spMk id="29" creationId="{7F8849E1-3307-8E7E-1751-2D12704BDE78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48:37.056" v="212"/>
          <ac:spMkLst>
            <pc:docMk/>
            <pc:sldMk cId="109857222" sldId="256"/>
            <ac:spMk id="30" creationId="{963B1D81-6D4A-1CCE-3375-B2FF96C42453}"/>
          </ac:spMkLst>
        </pc:spChg>
        <pc:spChg chg="add mod ord">
          <ac:chgData name="DAVID LUCCA CAMPOS DA SILVA ." userId="S::david.silva@sptech.school::904dca29-d15b-440e-aefe-640197d1ec2a" providerId="AD" clId="Web-{08383994-8A56-721F-AD84-C2C7FD10D87B}" dt="2022-06-05T15:50:43.777" v="231" actId="1076"/>
          <ac:spMkLst>
            <pc:docMk/>
            <pc:sldMk cId="109857222" sldId="256"/>
            <ac:spMk id="31" creationId="{E394FA60-CD14-0066-E418-2BC8E6A4B6FE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8:02.036" v="46"/>
          <ac:spMkLst>
            <pc:docMk/>
            <pc:sldMk cId="109857222" sldId="256"/>
            <ac:spMk id="32" creationId="{40E0E787-6A3F-4579-9E73-AC9FBB0E3A45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50:41.308" v="230"/>
          <ac:spMkLst>
            <pc:docMk/>
            <pc:sldMk cId="109857222" sldId="256"/>
            <ac:spMk id="33" creationId="{B87FAFB3-3365-B0A4-DDC5-4A96ACEC584B}"/>
          </ac:spMkLst>
        </pc:spChg>
        <pc:spChg chg="add mod ord">
          <ac:chgData name="DAVID LUCCA CAMPOS DA SILVA ." userId="S::david.silva@sptech.school::904dca29-d15b-440e-aefe-640197d1ec2a" providerId="AD" clId="Web-{08383994-8A56-721F-AD84-C2C7FD10D87B}" dt="2022-06-05T15:55:31.078" v="244" actId="1076"/>
          <ac:spMkLst>
            <pc:docMk/>
            <pc:sldMk cId="109857222" sldId="256"/>
            <ac:spMk id="35" creationId="{C6F5D797-8E4A-3497-E587-96F4435D2555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8:02.005" v="45"/>
          <ac:spMkLst>
            <pc:docMk/>
            <pc:sldMk cId="109857222" sldId="256"/>
            <ac:spMk id="39" creationId="{E906F54D-04EF-4345-A564-7A7B57B6CEB3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28:02.005" v="45"/>
          <ac:spMkLst>
            <pc:docMk/>
            <pc:sldMk cId="109857222" sldId="256"/>
            <ac:spMk id="41" creationId="{AFF52CA6-0F1C-4393-B3A6-930C4BA72F7C}"/>
          </ac:spMkLst>
        </pc:spChg>
        <pc:spChg chg="add">
          <ac:chgData name="DAVID LUCCA CAMPOS DA SILVA ." userId="S::david.silva@sptech.school::904dca29-d15b-440e-aefe-640197d1ec2a" providerId="AD" clId="Web-{08383994-8A56-721F-AD84-C2C7FD10D87B}" dt="2022-06-05T15:28:02.036" v="46"/>
          <ac:spMkLst>
            <pc:docMk/>
            <pc:sldMk cId="109857222" sldId="256"/>
            <ac:spMk id="46" creationId="{E906F54D-04EF-4345-A564-7A7B57B6CEB3}"/>
          </ac:spMkLst>
        </pc:spChg>
        <pc:spChg chg="add">
          <ac:chgData name="DAVID LUCCA CAMPOS DA SILVA ." userId="S::david.silva@sptech.school::904dca29-d15b-440e-aefe-640197d1ec2a" providerId="AD" clId="Web-{08383994-8A56-721F-AD84-C2C7FD10D87B}" dt="2022-06-05T15:28:02.036" v="46"/>
          <ac:spMkLst>
            <pc:docMk/>
            <pc:sldMk cId="109857222" sldId="256"/>
            <ac:spMk id="47" creationId="{4A63FA5D-402E-473D-AF05-018BE28B22FD}"/>
          </ac:spMkLst>
        </pc:spChg>
        <pc:spChg chg="add">
          <ac:chgData name="DAVID LUCCA CAMPOS DA SILVA ." userId="S::david.silva@sptech.school::904dca29-d15b-440e-aefe-640197d1ec2a" providerId="AD" clId="Web-{08383994-8A56-721F-AD84-C2C7FD10D87B}" dt="2022-06-05T15:28:02.036" v="46"/>
          <ac:spMkLst>
            <pc:docMk/>
            <pc:sldMk cId="109857222" sldId="256"/>
            <ac:spMk id="48" creationId="{AFF52CA6-0F1C-4393-B3A6-930C4BA72F7C}"/>
          </ac:spMkLst>
        </pc:spChg>
        <pc:grpChg chg="add del">
          <ac:chgData name="DAVID LUCCA CAMPOS DA SILVA ." userId="S::david.silva@sptech.school::904dca29-d15b-440e-aefe-640197d1ec2a" providerId="AD" clId="Web-{08383994-8A56-721F-AD84-C2C7FD10D87B}" dt="2022-06-05T15:22:23.125" v="4"/>
          <ac:grpSpMkLst>
            <pc:docMk/>
            <pc:sldMk cId="109857222" sldId="256"/>
            <ac:grpSpMk id="7" creationId="{773CCE17-EE0F-40E0-B7AE-CF7677B64709}"/>
          </ac:grpSpMkLst>
        </pc:grpChg>
        <pc:picChg chg="add del">
          <ac:chgData name="DAVID LUCCA CAMPOS DA SILVA ." userId="S::david.silva@sptech.school::904dca29-d15b-440e-aefe-640197d1ec2a" providerId="AD" clId="Web-{08383994-8A56-721F-AD84-C2C7FD10D87B}" dt="2022-06-05T15:22:23.125" v="4"/>
          <ac:picMkLst>
            <pc:docMk/>
            <pc:sldMk cId="109857222" sldId="256"/>
            <ac:picMk id="4" creationId="{8971C032-3ED0-1EE6-324E-B6A19A668C7B}"/>
          </ac:picMkLst>
        </pc:picChg>
        <pc:picChg chg="add mod">
          <ac:chgData name="DAVID LUCCA CAMPOS DA SILVA ." userId="S::david.silva@sptech.school::904dca29-d15b-440e-aefe-640197d1ec2a" providerId="AD" clId="Web-{08383994-8A56-721F-AD84-C2C7FD10D87B}" dt="2022-06-05T15:28:02.036" v="46"/>
          <ac:picMkLst>
            <pc:docMk/>
            <pc:sldMk cId="109857222" sldId="256"/>
            <ac:picMk id="6" creationId="{F71A373E-97EB-2F03-A6FE-582319CA99AF}"/>
          </ac:picMkLst>
        </pc:picChg>
        <pc:picChg chg="add del mod">
          <ac:chgData name="DAVID LUCCA CAMPOS DA SILVA ." userId="S::david.silva@sptech.school::904dca29-d15b-440e-aefe-640197d1ec2a" providerId="AD" clId="Web-{08383994-8A56-721F-AD84-C2C7FD10D87B}" dt="2022-06-05T15:30:58.633" v="56"/>
          <ac:picMkLst>
            <pc:docMk/>
            <pc:sldMk cId="109857222" sldId="256"/>
            <ac:picMk id="19" creationId="{8EFD4684-8615-B098-AC97-CDEE395986A7}"/>
          </ac:picMkLst>
        </pc:picChg>
        <pc:picChg chg="add del mod ord">
          <ac:chgData name="DAVID LUCCA CAMPOS DA SILVA ." userId="S::david.silva@sptech.school::904dca29-d15b-440e-aefe-640197d1ec2a" providerId="AD" clId="Web-{08383994-8A56-721F-AD84-C2C7FD10D87B}" dt="2022-06-05T15:48:30.978" v="210"/>
          <ac:picMkLst>
            <pc:docMk/>
            <pc:sldMk cId="109857222" sldId="256"/>
            <ac:picMk id="27" creationId="{7BC4D5CA-6E65-89AC-CDD0-AD2DB758C9BA}"/>
          </ac:picMkLst>
        </pc:picChg>
        <pc:cxnChg chg="add del">
          <ac:chgData name="DAVID LUCCA CAMPOS DA SILVA ." userId="S::david.silva@sptech.school::904dca29-d15b-440e-aefe-640197d1ec2a" providerId="AD" clId="Web-{08383994-8A56-721F-AD84-C2C7FD10D87B}" dt="2022-06-05T15:23:43.939" v="25"/>
          <ac:cxnSpMkLst>
            <pc:docMk/>
            <pc:sldMk cId="109857222" sldId="256"/>
            <ac:cxnSpMk id="9" creationId="{085AA86F-6A4D-4BCB-A045-D992CDC2959B}"/>
          </ac:cxnSpMkLst>
        </pc:cxnChg>
        <pc:cxnChg chg="add del">
          <ac:chgData name="DAVID LUCCA CAMPOS DA SILVA ." userId="S::david.silva@sptech.school::904dca29-d15b-440e-aefe-640197d1ec2a" providerId="AD" clId="Web-{08383994-8A56-721F-AD84-C2C7FD10D87B}" dt="2022-06-05T15:23:43.939" v="25"/>
          <ac:cxnSpMkLst>
            <pc:docMk/>
            <pc:sldMk cId="109857222" sldId="256"/>
            <ac:cxnSpMk id="26" creationId="{F64F9B95-9045-48D2-B9F3-2927E98F54AA}"/>
          </ac:cxnSpMkLst>
        </pc:cxnChg>
        <pc:cxnChg chg="add del">
          <ac:chgData name="DAVID LUCCA CAMPOS DA SILVA ." userId="S::david.silva@sptech.school::904dca29-d15b-440e-aefe-640197d1ec2a" providerId="AD" clId="Web-{08383994-8A56-721F-AD84-C2C7FD10D87B}" dt="2022-06-05T15:28:02.036" v="46"/>
          <ac:cxnSpMkLst>
            <pc:docMk/>
            <pc:sldMk cId="109857222" sldId="256"/>
            <ac:cxnSpMk id="34" creationId="{651B3B56-501F-42FF-8534-28EF7857BD40}"/>
          </ac:cxnSpMkLst>
        </pc:cxnChg>
        <pc:cxnChg chg="add del">
          <ac:chgData name="DAVID LUCCA CAMPOS DA SILVA ." userId="S::david.silva@sptech.school::904dca29-d15b-440e-aefe-640197d1ec2a" providerId="AD" clId="Web-{08383994-8A56-721F-AD84-C2C7FD10D87B}" dt="2022-06-05T15:28:02.005" v="45"/>
          <ac:cxnSpMkLst>
            <pc:docMk/>
            <pc:sldMk cId="109857222" sldId="256"/>
            <ac:cxnSpMk id="43" creationId="{B20D3D82-8B25-4DD9-9924-4CEAD450CD21}"/>
          </ac:cxnSpMkLst>
        </pc:cxnChg>
        <pc:cxnChg chg="add">
          <ac:chgData name="DAVID LUCCA CAMPOS DA SILVA ." userId="S::david.silva@sptech.school::904dca29-d15b-440e-aefe-640197d1ec2a" providerId="AD" clId="Web-{08383994-8A56-721F-AD84-C2C7FD10D87B}" dt="2022-06-05T15:28:02.036" v="46"/>
          <ac:cxnSpMkLst>
            <pc:docMk/>
            <pc:sldMk cId="109857222" sldId="256"/>
            <ac:cxnSpMk id="45" creationId="{B20D3D82-8B25-4DD9-9924-4CEAD450CD21}"/>
          </ac:cxnSpMkLst>
        </pc:cxnChg>
      </pc:sldChg>
      <pc:sldChg chg="addSp delSp modSp new mod setBg setClrOvrMap">
        <pc:chgData name="DAVID LUCCA CAMPOS DA SILVA ." userId="S::david.silva@sptech.school::904dca29-d15b-440e-aefe-640197d1ec2a" providerId="AD" clId="Web-{08383994-8A56-721F-AD84-C2C7FD10D87B}" dt="2022-06-05T16:01:21.822" v="276" actId="20577"/>
        <pc:sldMkLst>
          <pc:docMk/>
          <pc:sldMk cId="2886310773" sldId="257"/>
        </pc:sldMkLst>
        <pc:spChg chg="mod">
          <ac:chgData name="DAVID LUCCA CAMPOS DA SILVA ." userId="S::david.silva@sptech.school::904dca29-d15b-440e-aefe-640197d1ec2a" providerId="AD" clId="Web-{08383994-8A56-721F-AD84-C2C7FD10D87B}" dt="2022-06-05T15:56:48.813" v="247" actId="20577"/>
          <ac:spMkLst>
            <pc:docMk/>
            <pc:sldMk cId="2886310773" sldId="257"/>
            <ac:spMk id="2" creationId="{74B49020-742C-7EB5-FBE4-B6F94FF726CC}"/>
          </ac:spMkLst>
        </pc:spChg>
        <pc:spChg chg="del">
          <ac:chgData name="DAVID LUCCA CAMPOS DA SILVA ." userId="S::david.silva@sptech.school::904dca29-d15b-440e-aefe-640197d1ec2a" providerId="AD" clId="Web-{08383994-8A56-721F-AD84-C2C7FD10D87B}" dt="2022-06-05T15:42:21.002" v="139"/>
          <ac:spMkLst>
            <pc:docMk/>
            <pc:sldMk cId="2886310773" sldId="257"/>
            <ac:spMk id="3" creationId="{6910C085-5D8B-62F9-4115-695D40D5F76E}"/>
          </ac:spMkLst>
        </pc:spChg>
        <pc:spChg chg="add mod">
          <ac:chgData name="DAVID LUCCA CAMPOS DA SILVA ." userId="S::david.silva@sptech.school::904dca29-d15b-440e-aefe-640197d1ec2a" providerId="AD" clId="Web-{08383994-8A56-721F-AD84-C2C7FD10D87B}" dt="2022-06-05T16:01:21.822" v="276" actId="20577"/>
          <ac:spMkLst>
            <pc:docMk/>
            <pc:sldMk cId="2886310773" sldId="257"/>
            <ac:spMk id="8" creationId="{171B891C-32C5-B122-2FA1-054D97C35C86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43:59.756" v="159"/>
          <ac:spMkLst>
            <pc:docMk/>
            <pc:sldMk cId="2886310773" sldId="257"/>
            <ac:spMk id="11" creationId="{D7DD8518-4289-43CE-9E36-8E7E0D7DDF70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43:59.756" v="158"/>
          <ac:spMkLst>
            <pc:docMk/>
            <pc:sldMk cId="2886310773" sldId="257"/>
            <ac:spMk id="16" creationId="{1265911B-1E2F-489E-97EF-A15A9299E703}"/>
          </ac:spMkLst>
        </pc:spChg>
        <pc:spChg chg="add del">
          <ac:chgData name="DAVID LUCCA CAMPOS DA SILVA ." userId="S::david.silva@sptech.school::904dca29-d15b-440e-aefe-640197d1ec2a" providerId="AD" clId="Web-{08383994-8A56-721F-AD84-C2C7FD10D87B}" dt="2022-06-05T15:43:59.756" v="158"/>
          <ac:spMkLst>
            <pc:docMk/>
            <pc:sldMk cId="2886310773" sldId="257"/>
            <ac:spMk id="18" creationId="{2119D4F1-CE65-4D74-A168-F27C15F1B00C}"/>
          </ac:spMkLst>
        </pc:spChg>
        <pc:spChg chg="add">
          <ac:chgData name="DAVID LUCCA CAMPOS DA SILVA ." userId="S::david.silva@sptech.school::904dca29-d15b-440e-aefe-640197d1ec2a" providerId="AD" clId="Web-{08383994-8A56-721F-AD84-C2C7FD10D87B}" dt="2022-06-05T15:43:59.756" v="159"/>
          <ac:spMkLst>
            <pc:docMk/>
            <pc:sldMk cId="2886310773" sldId="257"/>
            <ac:spMk id="20" creationId="{D7DD8518-4289-43CE-9E36-8E7E0D7DDF70}"/>
          </ac:spMkLst>
        </pc:spChg>
        <pc:picChg chg="add mod ord">
          <ac:chgData name="DAVID LUCCA CAMPOS DA SILVA ." userId="S::david.silva@sptech.school::904dca29-d15b-440e-aefe-640197d1ec2a" providerId="AD" clId="Web-{08383994-8A56-721F-AD84-C2C7FD10D87B}" dt="2022-06-05T15:44:11.896" v="160"/>
          <ac:picMkLst>
            <pc:docMk/>
            <pc:sldMk cId="2886310773" sldId="257"/>
            <ac:picMk id="4" creationId="{C1B37178-41CB-1FCF-F5BB-ABCC314D74BE}"/>
          </ac:picMkLst>
        </pc:picChg>
      </pc:sldChg>
      <pc:sldChg chg="new del">
        <pc:chgData name="DAVID LUCCA CAMPOS DA SILVA ." userId="S::david.silva@sptech.school::904dca29-d15b-440e-aefe-640197d1ec2a" providerId="AD" clId="Web-{08383994-8A56-721F-AD84-C2C7FD10D87B}" dt="2022-06-05T16:01:48.604" v="279"/>
        <pc:sldMkLst>
          <pc:docMk/>
          <pc:sldMk cId="3348841924" sldId="258"/>
        </pc:sldMkLst>
      </pc:sldChg>
      <pc:sldChg chg="delSp modSp add replId">
        <pc:chgData name="DAVID LUCCA CAMPOS DA SILVA ." userId="S::david.silva@sptech.school::904dca29-d15b-440e-aefe-640197d1ec2a" providerId="AD" clId="Web-{08383994-8A56-721F-AD84-C2C7FD10D87B}" dt="2022-06-05T16:04:03.856" v="323" actId="20577"/>
        <pc:sldMkLst>
          <pc:docMk/>
          <pc:sldMk cId="1760407764" sldId="259"/>
        </pc:sldMkLst>
        <pc:spChg chg="mod">
          <ac:chgData name="DAVID LUCCA CAMPOS DA SILVA ." userId="S::david.silva@sptech.school::904dca29-d15b-440e-aefe-640197d1ec2a" providerId="AD" clId="Web-{08383994-8A56-721F-AD84-C2C7FD10D87B}" dt="2022-06-05T16:02:24.979" v="297" actId="20577"/>
          <ac:spMkLst>
            <pc:docMk/>
            <pc:sldMk cId="1760407764" sldId="259"/>
            <ac:spMk id="2" creationId="{74B49020-742C-7EB5-FBE4-B6F94FF726CC}"/>
          </ac:spMkLst>
        </pc:spChg>
        <pc:spChg chg="mod">
          <ac:chgData name="DAVID LUCCA CAMPOS DA SILVA ." userId="S::david.silva@sptech.school::904dca29-d15b-440e-aefe-640197d1ec2a" providerId="AD" clId="Web-{08383994-8A56-721F-AD84-C2C7FD10D87B}" dt="2022-06-05T16:04:03.856" v="323" actId="20577"/>
          <ac:spMkLst>
            <pc:docMk/>
            <pc:sldMk cId="1760407764" sldId="259"/>
            <ac:spMk id="8" creationId="{171B891C-32C5-B122-2FA1-054D97C35C86}"/>
          </ac:spMkLst>
        </pc:spChg>
        <pc:picChg chg="del">
          <ac:chgData name="DAVID LUCCA CAMPOS DA SILVA ." userId="S::david.silva@sptech.school::904dca29-d15b-440e-aefe-640197d1ec2a" providerId="AD" clId="Web-{08383994-8A56-721F-AD84-C2C7FD10D87B}" dt="2022-06-05T16:02:43.605" v="298"/>
          <ac:picMkLst>
            <pc:docMk/>
            <pc:sldMk cId="1760407764" sldId="259"/>
            <ac:picMk id="4" creationId="{C1B37178-41CB-1FCF-F5BB-ABCC314D74BE}"/>
          </ac:picMkLst>
        </pc:picChg>
      </pc:sldChg>
      <pc:sldMasterChg chg="del delSldLayout">
        <pc:chgData name="DAVID LUCCA CAMPOS DA SILVA ." userId="S::david.silva@sptech.school::904dca29-d15b-440e-aefe-640197d1ec2a" providerId="AD" clId="Web-{08383994-8A56-721F-AD84-C2C7FD10D87B}" dt="2022-06-05T15:21:45.781" v="2"/>
        <pc:sldMasterMkLst>
          <pc:docMk/>
          <pc:sldMasterMk cId="2460954070" sldId="2147483660"/>
        </pc:sldMasterMkLst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AVID LUCCA CAMPOS DA SILVA ." userId="S::david.silva@sptech.school::904dca29-d15b-440e-aefe-640197d1ec2a" providerId="AD" clId="Web-{08383994-8A56-721F-AD84-C2C7FD10D87B}" dt="2022-06-05T15:21:45.781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DAVID LUCCA CAMPOS DA SILVA ." userId="S::david.silva@sptech.school::904dca29-d15b-440e-aefe-640197d1ec2a" providerId="AD" clId="Web-{08383994-8A56-721F-AD84-C2C7FD10D87B}" dt="2022-06-05T15:22:23.188" v="5"/>
        <pc:sldMasterMkLst>
          <pc:docMk/>
          <pc:sldMasterMk cId="4124101619" sldId="2147483672"/>
        </pc:sldMasterMkLst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1258349969" sldId="2147483673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2930134173" sldId="2147483674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2264386649" sldId="2147483675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3791358121" sldId="2147483676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2125861669" sldId="2147483677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965723350" sldId="2147483678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2103778967" sldId="2147483679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3360137884" sldId="2147483680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341885222" sldId="2147483681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723125104" sldId="2147483682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2928819219" sldId="2147483683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4025740187" sldId="2147483684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2147283302" sldId="2147483685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1919163403" sldId="2147483686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944757337" sldId="2147483687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3636448114" sldId="2147483688"/>
          </pc:sldLayoutMkLst>
        </pc:sldLayoutChg>
        <pc:sldLayoutChg chg="add del mod replId">
          <pc:chgData name="DAVID LUCCA CAMPOS DA SILVA ." userId="S::david.silva@sptech.school::904dca29-d15b-440e-aefe-640197d1ec2a" providerId="AD" clId="Web-{08383994-8A56-721F-AD84-C2C7FD10D87B}" dt="2022-06-05T15:22:23.188" v="5"/>
          <pc:sldLayoutMkLst>
            <pc:docMk/>
            <pc:sldMasterMk cId="4124101619" sldId="2147483672"/>
            <pc:sldLayoutMk cId="1885713145" sldId="2147483689"/>
          </pc:sldLayoutMkLst>
        </pc:sldLayoutChg>
      </pc:sldMasterChg>
      <pc:sldMasterChg chg="add del addSldLayout delSldLayout">
        <pc:chgData name="DAVID LUCCA CAMPOS DA SILVA ." userId="S::david.silva@sptech.school::904dca29-d15b-440e-aefe-640197d1ec2a" providerId="AD" clId="Web-{08383994-8A56-721F-AD84-C2C7FD10D87B}" dt="2022-06-05T15:23:43.939" v="25"/>
        <pc:sldMasterMkLst>
          <pc:docMk/>
          <pc:sldMasterMk cId="3121329125" sldId="2147483697"/>
        </pc:sldMasterMkLst>
        <pc:sldLayoutChg chg="add del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225596829" sldId="2147483690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2320957694" sldId="2147483691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1101769882" sldId="2147483692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3754249356" sldId="2147483693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1657172450" sldId="2147483694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2410488514" sldId="2147483695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2679640051" sldId="2147483696"/>
          </pc:sldLayoutMkLst>
        </pc:sldLayoutChg>
        <pc:sldLayoutChg chg="add del replI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519558983" sldId="2147483698"/>
          </pc:sldLayoutMkLst>
        </pc:sldLayoutChg>
        <pc:sldLayoutChg chg="add del replI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3822742286" sldId="2147483699"/>
          </pc:sldLayoutMkLst>
        </pc:sldLayoutChg>
        <pc:sldLayoutChg chg="add del replI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973170491" sldId="2147483700"/>
          </pc:sldLayoutMkLst>
        </pc:sldLayoutChg>
        <pc:sldLayoutChg chg="add del replI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3121329125" sldId="2147483697"/>
            <pc:sldLayoutMk cId="898501060" sldId="2147483701"/>
          </pc:sldLayoutMkLst>
        </pc:sldLayoutChg>
      </pc:sldMasterChg>
      <pc:sldMasterChg chg="add del addSldLayout delSldLayout">
        <pc:chgData name="DAVID LUCCA CAMPOS DA SILVA ." userId="S::david.silva@sptech.school::904dca29-d15b-440e-aefe-640197d1ec2a" providerId="AD" clId="Web-{08383994-8A56-721F-AD84-C2C7FD10D87B}" dt="2022-06-05T15:22:23.125" v="4"/>
        <pc:sldMasterMkLst>
          <pc:docMk/>
          <pc:sldMasterMk cId="3443512777" sldId="2147483736"/>
        </pc:sldMasterMkLst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2964029880" sldId="2147483725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2674764157" sldId="2147483726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237800211" sldId="2147483727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1462593533" sldId="2147483728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1119659989" sldId="2147483729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3525627134" sldId="2147483730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324124260" sldId="2147483731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2077740310" sldId="2147483732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1600052548" sldId="2147483733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266046683" sldId="2147483734"/>
          </pc:sldLayoutMkLst>
        </pc:sldLayoutChg>
        <pc:sldLayoutChg chg="add del">
          <pc:chgData name="DAVID LUCCA CAMPOS DA SILVA ." userId="S::david.silva@sptech.school::904dca29-d15b-440e-aefe-640197d1ec2a" providerId="AD" clId="Web-{08383994-8A56-721F-AD84-C2C7FD10D87B}" dt="2022-06-05T15:22:23.125" v="4"/>
          <pc:sldLayoutMkLst>
            <pc:docMk/>
            <pc:sldMasterMk cId="3443512777" sldId="2147483736"/>
            <pc:sldLayoutMk cId="436291594" sldId="2147483735"/>
          </pc:sldLayoutMkLst>
        </pc:sldLayoutChg>
      </pc:sldMasterChg>
      <pc:sldMasterChg chg="add addSldLayout">
        <pc:chgData name="DAVID LUCCA CAMPOS DA SILVA ." userId="S::david.silva@sptech.school::904dca29-d15b-440e-aefe-640197d1ec2a" providerId="AD" clId="Web-{08383994-8A56-721F-AD84-C2C7FD10D87B}" dt="2022-06-05T15:23:43.939" v="25"/>
        <pc:sldMasterMkLst>
          <pc:docMk/>
          <pc:sldMasterMk cId="2326633202" sldId="2147483803"/>
        </pc:sldMasterMkLst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4034085565" sldId="2147483792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1180723947" sldId="2147483793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574680108" sldId="2147483794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1043360882" sldId="2147483795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3498696538" sldId="2147483796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2626329809" sldId="2147483797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1761662845" sldId="2147483798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65248269" sldId="2147483799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2894008659" sldId="2147483800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2887417791" sldId="2147483801"/>
          </pc:sldLayoutMkLst>
        </pc:sldLayoutChg>
        <pc:sldLayoutChg chg="add">
          <pc:chgData name="DAVID LUCCA CAMPOS DA SILVA ." userId="S::david.silva@sptech.school::904dca29-d15b-440e-aefe-640197d1ec2a" providerId="AD" clId="Web-{08383994-8A56-721F-AD84-C2C7FD10D87B}" dt="2022-06-05T15:23:43.939" v="25"/>
          <pc:sldLayoutMkLst>
            <pc:docMk/>
            <pc:sldMasterMk cId="2326633202" sldId="2147483803"/>
            <pc:sldLayoutMk cId="3974866645" sldId="2147483802"/>
          </pc:sldLayoutMkLst>
        </pc:sldLayoutChg>
      </pc:sldMasterChg>
    </pc:docChg>
  </pc:docChgLst>
  <pc:docChgLst>
    <pc:chgData name="DAVID LUCCA CAMPOS DA SILVA ." userId="S::david.silva@sptech.school::904dca29-d15b-440e-aefe-640197d1ec2a" providerId="AD" clId="Web-{3D74963A-705A-6D7C-5572-1DC3690006AD}"/>
    <pc:docChg chg="modSld">
      <pc:chgData name="DAVID LUCCA CAMPOS DA SILVA ." userId="S::david.silva@sptech.school::904dca29-d15b-440e-aefe-640197d1ec2a" providerId="AD" clId="Web-{3D74963A-705A-6D7C-5572-1DC3690006AD}" dt="2022-06-06T01:23:54.392" v="34" actId="1076"/>
      <pc:docMkLst>
        <pc:docMk/>
      </pc:docMkLst>
      <pc:sldChg chg="addSp delSp modSp mod setBg setClrOvrMap">
        <pc:chgData name="DAVID LUCCA CAMPOS DA SILVA ." userId="S::david.silva@sptech.school::904dca29-d15b-440e-aefe-640197d1ec2a" providerId="AD" clId="Web-{3D74963A-705A-6D7C-5572-1DC3690006AD}" dt="2022-06-06T01:23:54.392" v="34" actId="1076"/>
        <pc:sldMkLst>
          <pc:docMk/>
          <pc:sldMk cId="832827373" sldId="263"/>
        </pc:sldMkLst>
        <pc:spChg chg="mod">
          <ac:chgData name="DAVID LUCCA CAMPOS DA SILVA ." userId="S::david.silva@sptech.school::904dca29-d15b-440e-aefe-640197d1ec2a" providerId="AD" clId="Web-{3D74963A-705A-6D7C-5572-1DC3690006AD}" dt="2022-06-06T01:23:14.985" v="25" actId="1076"/>
          <ac:spMkLst>
            <pc:docMk/>
            <pc:sldMk cId="832827373" sldId="263"/>
            <ac:spMk id="2" creationId="{74B49020-742C-7EB5-FBE4-B6F94FF726CC}"/>
          </ac:spMkLst>
        </pc:spChg>
        <pc:spChg chg="mod">
          <ac:chgData name="DAVID LUCCA CAMPOS DA SILVA ." userId="S::david.silva@sptech.school::904dca29-d15b-440e-aefe-640197d1ec2a" providerId="AD" clId="Web-{3D74963A-705A-6D7C-5572-1DC3690006AD}" dt="2022-06-06T01:23:54.392" v="34" actId="1076"/>
          <ac:spMkLst>
            <pc:docMk/>
            <pc:sldMk cId="832827373" sldId="263"/>
            <ac:spMk id="8" creationId="{171B891C-32C5-B122-2FA1-054D97C35C86}"/>
          </ac:spMkLst>
        </pc:spChg>
        <pc:spChg chg="del">
          <ac:chgData name="DAVID LUCCA CAMPOS DA SILVA ." userId="S::david.silva@sptech.school::904dca29-d15b-440e-aefe-640197d1ec2a" providerId="AD" clId="Web-{3D74963A-705A-6D7C-5572-1DC3690006AD}" dt="2022-06-06T01:22:42.688" v="23"/>
          <ac:spMkLst>
            <pc:docMk/>
            <pc:sldMk cId="832827373" sldId="263"/>
            <ac:spMk id="32" creationId="{D7DD8518-4289-43CE-9E36-8E7E0D7DDF70}"/>
          </ac:spMkLst>
        </pc:spChg>
        <pc:spChg chg="add">
          <ac:chgData name="DAVID LUCCA CAMPOS DA SILVA ." userId="S::david.silva@sptech.school::904dca29-d15b-440e-aefe-640197d1ec2a" providerId="AD" clId="Web-{3D74963A-705A-6D7C-5572-1DC3690006AD}" dt="2022-06-06T01:22:42.688" v="23"/>
          <ac:spMkLst>
            <pc:docMk/>
            <pc:sldMk cId="832827373" sldId="263"/>
            <ac:spMk id="34" creationId="{1265911B-1E2F-489E-97EF-A15A9299E703}"/>
          </ac:spMkLst>
        </pc:spChg>
        <pc:spChg chg="add">
          <ac:chgData name="DAVID LUCCA CAMPOS DA SILVA ." userId="S::david.silva@sptech.school::904dca29-d15b-440e-aefe-640197d1ec2a" providerId="AD" clId="Web-{3D74963A-705A-6D7C-5572-1DC3690006AD}" dt="2022-06-06T01:22:42.688" v="23"/>
          <ac:spMkLst>
            <pc:docMk/>
            <pc:sldMk cId="832827373" sldId="263"/>
            <ac:spMk id="39" creationId="{2119D4F1-CE65-4D74-A168-F27C15F1B00C}"/>
          </ac:spMkLst>
        </pc:spChg>
        <pc:picChg chg="add mod ord">
          <ac:chgData name="DAVID LUCCA CAMPOS DA SILVA ." userId="S::david.silva@sptech.school::904dca29-d15b-440e-aefe-640197d1ec2a" providerId="AD" clId="Web-{3D74963A-705A-6D7C-5572-1DC3690006AD}" dt="2022-06-06T01:22:42.688" v="23"/>
          <ac:picMkLst>
            <pc:docMk/>
            <pc:sldMk cId="832827373" sldId="263"/>
            <ac:picMk id="3" creationId="{3CB5C3A9-5CE3-2B87-68D3-5B6170CD30E2}"/>
          </ac:picMkLst>
        </pc:picChg>
        <pc:picChg chg="del">
          <ac:chgData name="DAVID LUCCA CAMPOS DA SILVA ." userId="S::david.silva@sptech.school::904dca29-d15b-440e-aefe-640197d1ec2a" providerId="AD" clId="Web-{3D74963A-705A-6D7C-5572-1DC3690006AD}" dt="2022-06-06T01:21:05.857" v="21"/>
          <ac:picMkLst>
            <pc:docMk/>
            <pc:sldMk cId="832827373" sldId="263"/>
            <ac:picMk id="4" creationId="{493EE49F-460A-0421-28AE-14531AFD7191}"/>
          </ac:picMkLst>
        </pc:picChg>
      </pc:sldChg>
    </pc:docChg>
  </pc:docChgLst>
  <pc:docChgLst>
    <pc:chgData name="DAVID LUCCA CAMPOS DA SILVA ." userId="S::david.silva@sptech.school::904dca29-d15b-440e-aefe-640197d1ec2a" providerId="AD" clId="Web-{0168FC50-456D-DE0E-56D5-9133F39DE1B4}"/>
    <pc:docChg chg="modSld">
      <pc:chgData name="DAVID LUCCA CAMPOS DA SILVA ." userId="S::david.silva@sptech.school::904dca29-d15b-440e-aefe-640197d1ec2a" providerId="AD" clId="Web-{0168FC50-456D-DE0E-56D5-9133F39DE1B4}" dt="2022-06-05T16:46:36.907" v="11"/>
      <pc:docMkLst>
        <pc:docMk/>
      </pc:docMkLst>
      <pc:sldChg chg="modTransition">
        <pc:chgData name="DAVID LUCCA CAMPOS DA SILVA ." userId="S::david.silva@sptech.school::904dca29-d15b-440e-aefe-640197d1ec2a" providerId="AD" clId="Web-{0168FC50-456D-DE0E-56D5-9133F39DE1B4}" dt="2022-06-05T16:46:25.563" v="5"/>
        <pc:sldMkLst>
          <pc:docMk/>
          <pc:sldMk cId="109857222" sldId="256"/>
        </pc:sldMkLst>
      </pc:sldChg>
      <pc:sldChg chg="modTransition">
        <pc:chgData name="DAVID LUCCA CAMPOS DA SILVA ." userId="S::david.silva@sptech.school::904dca29-d15b-440e-aefe-640197d1ec2a" providerId="AD" clId="Web-{0168FC50-456D-DE0E-56D5-9133F39DE1B4}" dt="2022-06-05T16:46:27.063" v="6"/>
        <pc:sldMkLst>
          <pc:docMk/>
          <pc:sldMk cId="2886310773" sldId="257"/>
        </pc:sldMkLst>
      </pc:sldChg>
      <pc:sldChg chg="modTransition">
        <pc:chgData name="DAVID LUCCA CAMPOS DA SILVA ." userId="S::david.silva@sptech.school::904dca29-d15b-440e-aefe-640197d1ec2a" providerId="AD" clId="Web-{0168FC50-456D-DE0E-56D5-9133F39DE1B4}" dt="2022-06-05T16:46:29.594" v="7"/>
        <pc:sldMkLst>
          <pc:docMk/>
          <pc:sldMk cId="1760407764" sldId="259"/>
        </pc:sldMkLst>
      </pc:sldChg>
      <pc:sldChg chg="modTransition">
        <pc:chgData name="DAVID LUCCA CAMPOS DA SILVA ." userId="S::david.silva@sptech.school::904dca29-d15b-440e-aefe-640197d1ec2a" providerId="AD" clId="Web-{0168FC50-456D-DE0E-56D5-9133F39DE1B4}" dt="2022-06-05T16:46:30.641" v="8"/>
        <pc:sldMkLst>
          <pc:docMk/>
          <pc:sldMk cId="3925416236" sldId="261"/>
        </pc:sldMkLst>
      </pc:sldChg>
      <pc:sldChg chg="modTransition">
        <pc:chgData name="DAVID LUCCA CAMPOS DA SILVA ." userId="S::david.silva@sptech.school::904dca29-d15b-440e-aefe-640197d1ec2a" providerId="AD" clId="Web-{0168FC50-456D-DE0E-56D5-9133F39DE1B4}" dt="2022-06-05T16:46:32.407" v="9"/>
        <pc:sldMkLst>
          <pc:docMk/>
          <pc:sldMk cId="850230567" sldId="262"/>
        </pc:sldMkLst>
      </pc:sldChg>
      <pc:sldChg chg="modTransition">
        <pc:chgData name="DAVID LUCCA CAMPOS DA SILVA ." userId="S::david.silva@sptech.school::904dca29-d15b-440e-aefe-640197d1ec2a" providerId="AD" clId="Web-{0168FC50-456D-DE0E-56D5-9133F39DE1B4}" dt="2022-06-05T16:46:33.673" v="10"/>
        <pc:sldMkLst>
          <pc:docMk/>
          <pc:sldMk cId="832827373" sldId="263"/>
        </pc:sldMkLst>
      </pc:sldChg>
      <pc:sldChg chg="modTransition">
        <pc:chgData name="DAVID LUCCA CAMPOS DA SILVA ." userId="S::david.silva@sptech.school::904dca29-d15b-440e-aefe-640197d1ec2a" providerId="AD" clId="Web-{0168FC50-456D-DE0E-56D5-9133F39DE1B4}" dt="2022-06-05T16:46:36.907" v="11"/>
        <pc:sldMkLst>
          <pc:docMk/>
          <pc:sldMk cId="729481665" sldId="264"/>
        </pc:sldMkLst>
      </pc:sldChg>
    </pc:docChg>
  </pc:docChgLst>
  <pc:docChgLst>
    <pc:chgData name="DAVID LUCCA CAMPOS DA SILVA ." userId="S::david.silva@sptech.school::904dca29-d15b-440e-aefe-640197d1ec2a" providerId="AD" clId="Web-{37C7BA3D-8986-25BF-00B3-38885088DF69}"/>
    <pc:docChg chg="addSld delSld modSld">
      <pc:chgData name="DAVID LUCCA CAMPOS DA SILVA ." userId="S::david.silva@sptech.school::904dca29-d15b-440e-aefe-640197d1ec2a" providerId="AD" clId="Web-{37C7BA3D-8986-25BF-00B3-38885088DF69}" dt="2022-06-05T16:37:24.129" v="294"/>
      <pc:docMkLst>
        <pc:docMk/>
      </pc:docMkLst>
      <pc:sldChg chg="addSp delSp modSp">
        <pc:chgData name="DAVID LUCCA CAMPOS DA SILVA ." userId="S::david.silva@sptech.school::904dca29-d15b-440e-aefe-640197d1ec2a" providerId="AD" clId="Web-{37C7BA3D-8986-25BF-00B3-38885088DF69}" dt="2022-06-05T16:24:11.158" v="80"/>
        <pc:sldMkLst>
          <pc:docMk/>
          <pc:sldMk cId="1760407764" sldId="259"/>
        </pc:sldMkLst>
        <pc:spChg chg="mod">
          <ac:chgData name="DAVID LUCCA CAMPOS DA SILVA ." userId="S::david.silva@sptech.school::904dca29-d15b-440e-aefe-640197d1ec2a" providerId="AD" clId="Web-{37C7BA3D-8986-25BF-00B3-38885088DF69}" dt="2022-06-05T16:23:46.970" v="78" actId="14100"/>
          <ac:spMkLst>
            <pc:docMk/>
            <pc:sldMk cId="1760407764" sldId="259"/>
            <ac:spMk id="2" creationId="{74B49020-742C-7EB5-FBE4-B6F94FF726CC}"/>
          </ac:spMkLst>
        </pc:spChg>
        <pc:spChg chg="mod">
          <ac:chgData name="DAVID LUCCA CAMPOS DA SILVA ." userId="S::david.silva@sptech.school::904dca29-d15b-440e-aefe-640197d1ec2a" providerId="AD" clId="Web-{37C7BA3D-8986-25BF-00B3-38885088DF69}" dt="2022-06-05T16:18:19.869" v="3"/>
          <ac:spMkLst>
            <pc:docMk/>
            <pc:sldMk cId="1760407764" sldId="259"/>
            <ac:spMk id="8" creationId="{171B891C-32C5-B122-2FA1-054D97C35C86}"/>
          </ac:spMkLst>
        </pc:spChg>
        <pc:spChg chg="del">
          <ac:chgData name="DAVID LUCCA CAMPOS DA SILVA ." userId="S::david.silva@sptech.school::904dca29-d15b-440e-aefe-640197d1ec2a" providerId="AD" clId="Web-{37C7BA3D-8986-25BF-00B3-38885088DF69}" dt="2022-06-05T16:18:19.869" v="3"/>
          <ac:spMkLst>
            <pc:docMk/>
            <pc:sldMk cId="1760407764" sldId="259"/>
            <ac:spMk id="20" creationId="{D7DD8518-4289-43CE-9E36-8E7E0D7DDF70}"/>
          </ac:spMkLst>
        </pc:spChg>
        <pc:spChg chg="add">
          <ac:chgData name="DAVID LUCCA CAMPOS DA SILVA ." userId="S::david.silva@sptech.school::904dca29-d15b-440e-aefe-640197d1ec2a" providerId="AD" clId="Web-{37C7BA3D-8986-25BF-00B3-38885088DF69}" dt="2022-06-05T16:18:19.869" v="3"/>
          <ac:spMkLst>
            <pc:docMk/>
            <pc:sldMk cId="1760407764" sldId="259"/>
            <ac:spMk id="25" creationId="{D7DD8518-4289-43CE-9E36-8E7E0D7DDF70}"/>
          </ac:spMkLst>
        </pc:spChg>
        <pc:picChg chg="add del mod">
          <ac:chgData name="DAVID LUCCA CAMPOS DA SILVA ." userId="S::david.silva@sptech.school::904dca29-d15b-440e-aefe-640197d1ec2a" providerId="AD" clId="Web-{37C7BA3D-8986-25BF-00B3-38885088DF69}" dt="2022-06-05T16:17:49.478" v="1"/>
          <ac:picMkLst>
            <pc:docMk/>
            <pc:sldMk cId="1760407764" sldId="259"/>
            <ac:picMk id="3" creationId="{43A6390F-60BF-7E18-CF8F-7FBE17BF2EE8}"/>
          </ac:picMkLst>
        </pc:picChg>
        <pc:picChg chg="add mod">
          <ac:chgData name="DAVID LUCCA CAMPOS DA SILVA ." userId="S::david.silva@sptech.school::904dca29-d15b-440e-aefe-640197d1ec2a" providerId="AD" clId="Web-{37C7BA3D-8986-25BF-00B3-38885088DF69}" dt="2022-06-05T16:24:11.158" v="80"/>
          <ac:picMkLst>
            <pc:docMk/>
            <pc:sldMk cId="1760407764" sldId="259"/>
            <ac:picMk id="4" creationId="{1EAC1CD7-3EE6-F504-CD53-A1C9378D60BE}"/>
          </ac:picMkLst>
        </pc:picChg>
      </pc:sldChg>
      <pc:sldChg chg="addSp delSp modSp add del replId">
        <pc:chgData name="DAVID LUCCA CAMPOS DA SILVA ." userId="S::david.silva@sptech.school::904dca29-d15b-440e-aefe-640197d1ec2a" providerId="AD" clId="Web-{37C7BA3D-8986-25BF-00B3-38885088DF69}" dt="2022-06-05T16:21:23.436" v="34"/>
        <pc:sldMkLst>
          <pc:docMk/>
          <pc:sldMk cId="689604039" sldId="260"/>
        </pc:sldMkLst>
        <pc:spChg chg="mod">
          <ac:chgData name="DAVID LUCCA CAMPOS DA SILVA ." userId="S::david.silva@sptech.school::904dca29-d15b-440e-aefe-640197d1ec2a" providerId="AD" clId="Web-{37C7BA3D-8986-25BF-00B3-38885088DF69}" dt="2022-06-05T16:21:04.279" v="32" actId="14100"/>
          <ac:spMkLst>
            <pc:docMk/>
            <pc:sldMk cId="689604039" sldId="260"/>
            <ac:spMk id="2" creationId="{74B49020-742C-7EB5-FBE4-B6F94FF726CC}"/>
          </ac:spMkLst>
        </pc:spChg>
        <pc:spChg chg="add mod">
          <ac:chgData name="DAVID LUCCA CAMPOS DA SILVA ." userId="S::david.silva@sptech.school::904dca29-d15b-440e-aefe-640197d1ec2a" providerId="AD" clId="Web-{37C7BA3D-8986-25BF-00B3-38885088DF69}" dt="2022-06-05T16:20:20.043" v="12"/>
          <ac:spMkLst>
            <pc:docMk/>
            <pc:sldMk cId="689604039" sldId="260"/>
            <ac:spMk id="5" creationId="{0A883F46-54CC-3E29-1ED2-3F8EE9FD831E}"/>
          </ac:spMkLst>
        </pc:spChg>
        <pc:spChg chg="del">
          <ac:chgData name="DAVID LUCCA CAMPOS DA SILVA ." userId="S::david.silva@sptech.school::904dca29-d15b-440e-aefe-640197d1ec2a" providerId="AD" clId="Web-{37C7BA3D-8986-25BF-00B3-38885088DF69}" dt="2022-06-05T16:20:20.043" v="12"/>
          <ac:spMkLst>
            <pc:docMk/>
            <pc:sldMk cId="689604039" sldId="260"/>
            <ac:spMk id="8" creationId="{171B891C-32C5-B122-2FA1-054D97C35C86}"/>
          </ac:spMkLst>
        </pc:spChg>
        <pc:picChg chg="del">
          <ac:chgData name="DAVID LUCCA CAMPOS DA SILVA ." userId="S::david.silva@sptech.school::904dca29-d15b-440e-aefe-640197d1ec2a" providerId="AD" clId="Web-{37C7BA3D-8986-25BF-00B3-38885088DF69}" dt="2022-06-05T16:20:17.575" v="11"/>
          <ac:picMkLst>
            <pc:docMk/>
            <pc:sldMk cId="689604039" sldId="260"/>
            <ac:picMk id="4" creationId="{1EAC1CD7-3EE6-F504-CD53-A1C9378D60BE}"/>
          </ac:picMkLst>
        </pc:picChg>
      </pc:sldChg>
      <pc:sldChg chg="new del">
        <pc:chgData name="DAVID LUCCA CAMPOS DA SILVA ." userId="S::david.silva@sptech.school::904dca29-d15b-440e-aefe-640197d1ec2a" providerId="AD" clId="Web-{37C7BA3D-8986-25BF-00B3-38885088DF69}" dt="2022-06-05T16:20:13.606" v="9"/>
        <pc:sldMkLst>
          <pc:docMk/>
          <pc:sldMk cId="818098170" sldId="260"/>
        </pc:sldMkLst>
      </pc:sldChg>
      <pc:sldChg chg="addSp delSp modSp add replId">
        <pc:chgData name="DAVID LUCCA CAMPOS DA SILVA ." userId="S::david.silva@sptech.school::904dca29-d15b-440e-aefe-640197d1ec2a" providerId="AD" clId="Web-{37C7BA3D-8986-25BF-00B3-38885088DF69}" dt="2022-06-05T16:27:57.210" v="129" actId="14100"/>
        <pc:sldMkLst>
          <pc:docMk/>
          <pc:sldMk cId="3925416236" sldId="261"/>
        </pc:sldMkLst>
        <pc:spChg chg="mod">
          <ac:chgData name="DAVID LUCCA CAMPOS DA SILVA ." userId="S::david.silva@sptech.school::904dca29-d15b-440e-aefe-640197d1ec2a" providerId="AD" clId="Web-{37C7BA3D-8986-25BF-00B3-38885088DF69}" dt="2022-06-05T16:27:57.210" v="129" actId="14100"/>
          <ac:spMkLst>
            <pc:docMk/>
            <pc:sldMk cId="3925416236" sldId="261"/>
            <ac:spMk id="2" creationId="{74B49020-742C-7EB5-FBE4-B6F94FF726CC}"/>
          </ac:spMkLst>
        </pc:spChg>
        <pc:spChg chg="mod">
          <ac:chgData name="DAVID LUCCA CAMPOS DA SILVA ." userId="S::david.silva@sptech.school::904dca29-d15b-440e-aefe-640197d1ec2a" providerId="AD" clId="Web-{37C7BA3D-8986-25BF-00B3-38885088DF69}" dt="2022-06-05T16:27:31.069" v="122"/>
          <ac:spMkLst>
            <pc:docMk/>
            <pc:sldMk cId="3925416236" sldId="261"/>
            <ac:spMk id="8" creationId="{171B891C-32C5-B122-2FA1-054D97C35C86}"/>
          </ac:spMkLst>
        </pc:spChg>
        <pc:spChg chg="del">
          <ac:chgData name="DAVID LUCCA CAMPOS DA SILVA ." userId="S::david.silva@sptech.school::904dca29-d15b-440e-aefe-640197d1ec2a" providerId="AD" clId="Web-{37C7BA3D-8986-25BF-00B3-38885088DF69}" dt="2022-06-05T16:27:31.069" v="122"/>
          <ac:spMkLst>
            <pc:docMk/>
            <pc:sldMk cId="3925416236" sldId="261"/>
            <ac:spMk id="25" creationId="{D7DD8518-4289-43CE-9E36-8E7E0D7DDF70}"/>
          </ac:spMkLst>
        </pc:spChg>
        <pc:spChg chg="add">
          <ac:chgData name="DAVID LUCCA CAMPOS DA SILVA ." userId="S::david.silva@sptech.school::904dca29-d15b-440e-aefe-640197d1ec2a" providerId="AD" clId="Web-{37C7BA3D-8986-25BF-00B3-38885088DF69}" dt="2022-06-05T16:27:31.069" v="122"/>
          <ac:spMkLst>
            <pc:docMk/>
            <pc:sldMk cId="3925416236" sldId="261"/>
            <ac:spMk id="32" creationId="{D7DD8518-4289-43CE-9E36-8E7E0D7DDF70}"/>
          </ac:spMkLst>
        </pc:spChg>
        <pc:picChg chg="del">
          <ac:chgData name="DAVID LUCCA CAMPOS DA SILVA ." userId="S::david.silva@sptech.school::904dca29-d15b-440e-aefe-640197d1ec2a" providerId="AD" clId="Web-{37C7BA3D-8986-25BF-00B3-38885088DF69}" dt="2022-06-05T16:21:46.530" v="46"/>
          <ac:picMkLst>
            <pc:docMk/>
            <pc:sldMk cId="3925416236" sldId="261"/>
            <ac:picMk id="4" creationId="{1EAC1CD7-3EE6-F504-CD53-A1C9378D60BE}"/>
          </ac:picMkLst>
        </pc:picChg>
        <pc:picChg chg="add mod">
          <ac:chgData name="DAVID LUCCA CAMPOS DA SILVA ." userId="S::david.silva@sptech.school::904dca29-d15b-440e-aefe-640197d1ec2a" providerId="AD" clId="Web-{37C7BA3D-8986-25BF-00B3-38885088DF69}" dt="2022-06-05T16:27:45.382" v="124"/>
          <ac:picMkLst>
            <pc:docMk/>
            <pc:sldMk cId="3925416236" sldId="261"/>
            <ac:picMk id="29" creationId="{E3C764BC-585C-9ADE-87FD-2D00E3021F98}"/>
          </ac:picMkLst>
        </pc:picChg>
      </pc:sldChg>
      <pc:sldChg chg="addSp delSp modSp add replId">
        <pc:chgData name="DAVID LUCCA CAMPOS DA SILVA ." userId="S::david.silva@sptech.school::904dca29-d15b-440e-aefe-640197d1ec2a" providerId="AD" clId="Web-{37C7BA3D-8986-25BF-00B3-38885088DF69}" dt="2022-06-05T16:32:30.607" v="220" actId="1076"/>
        <pc:sldMkLst>
          <pc:docMk/>
          <pc:sldMk cId="850230567" sldId="262"/>
        </pc:sldMkLst>
        <pc:spChg chg="mod">
          <ac:chgData name="DAVID LUCCA CAMPOS DA SILVA ." userId="S::david.silva@sptech.school::904dca29-d15b-440e-aefe-640197d1ec2a" providerId="AD" clId="Web-{37C7BA3D-8986-25BF-00B3-38885088DF69}" dt="2022-06-05T16:28:28.711" v="133" actId="20577"/>
          <ac:spMkLst>
            <pc:docMk/>
            <pc:sldMk cId="850230567" sldId="262"/>
            <ac:spMk id="2" creationId="{74B49020-742C-7EB5-FBE4-B6F94FF726CC}"/>
          </ac:spMkLst>
        </pc:spChg>
        <pc:spChg chg="mod">
          <ac:chgData name="DAVID LUCCA CAMPOS DA SILVA ." userId="S::david.silva@sptech.school::904dca29-d15b-440e-aefe-640197d1ec2a" providerId="AD" clId="Web-{37C7BA3D-8986-25BF-00B3-38885088DF69}" dt="2022-06-05T16:30:41.761" v="215" actId="20577"/>
          <ac:spMkLst>
            <pc:docMk/>
            <pc:sldMk cId="850230567" sldId="262"/>
            <ac:spMk id="8" creationId="{171B891C-32C5-B122-2FA1-054D97C35C86}"/>
          </ac:spMkLst>
        </pc:spChg>
        <pc:picChg chg="add mod">
          <ac:chgData name="DAVID LUCCA CAMPOS DA SILVA ." userId="S::david.silva@sptech.school::904dca29-d15b-440e-aefe-640197d1ec2a" providerId="AD" clId="Web-{37C7BA3D-8986-25BF-00B3-38885088DF69}" dt="2022-06-05T16:32:30.607" v="220" actId="1076"/>
          <ac:picMkLst>
            <pc:docMk/>
            <pc:sldMk cId="850230567" sldId="262"/>
            <ac:picMk id="3" creationId="{78AFC817-3A1A-1D1C-F811-CD5075460FE8}"/>
          </ac:picMkLst>
        </pc:picChg>
        <pc:picChg chg="del">
          <ac:chgData name="DAVID LUCCA CAMPOS DA SILVA ." userId="S::david.silva@sptech.school::904dca29-d15b-440e-aefe-640197d1ec2a" providerId="AD" clId="Web-{37C7BA3D-8986-25BF-00B3-38885088DF69}" dt="2022-06-05T16:28:22.211" v="131"/>
          <ac:picMkLst>
            <pc:docMk/>
            <pc:sldMk cId="850230567" sldId="262"/>
            <ac:picMk id="29" creationId="{E3C764BC-585C-9ADE-87FD-2D00E3021F98}"/>
          </ac:picMkLst>
        </pc:picChg>
      </pc:sldChg>
      <pc:sldChg chg="addSp delSp modSp add replId">
        <pc:chgData name="DAVID LUCCA CAMPOS DA SILVA ." userId="S::david.silva@sptech.school::904dca29-d15b-440e-aefe-640197d1ec2a" providerId="AD" clId="Web-{37C7BA3D-8986-25BF-00B3-38885088DF69}" dt="2022-06-05T16:37:24.129" v="294"/>
        <pc:sldMkLst>
          <pc:docMk/>
          <pc:sldMk cId="832827373" sldId="263"/>
        </pc:sldMkLst>
        <pc:spChg chg="mod">
          <ac:chgData name="DAVID LUCCA CAMPOS DA SILVA ." userId="S::david.silva@sptech.school::904dca29-d15b-440e-aefe-640197d1ec2a" providerId="AD" clId="Web-{37C7BA3D-8986-25BF-00B3-38885088DF69}" dt="2022-06-05T16:37:24.129" v="294"/>
          <ac:spMkLst>
            <pc:docMk/>
            <pc:sldMk cId="832827373" sldId="263"/>
            <ac:spMk id="2" creationId="{74B49020-742C-7EB5-FBE4-B6F94FF726CC}"/>
          </ac:spMkLst>
        </pc:spChg>
        <pc:spChg chg="mod">
          <ac:chgData name="DAVID LUCCA CAMPOS DA SILVA ." userId="S::david.silva@sptech.school::904dca29-d15b-440e-aefe-640197d1ec2a" providerId="AD" clId="Web-{37C7BA3D-8986-25BF-00B3-38885088DF69}" dt="2022-06-05T16:37:24.129" v="294"/>
          <ac:spMkLst>
            <pc:docMk/>
            <pc:sldMk cId="832827373" sldId="263"/>
            <ac:spMk id="8" creationId="{171B891C-32C5-B122-2FA1-054D97C35C86}"/>
          </ac:spMkLst>
        </pc:spChg>
        <pc:spChg chg="add del">
          <ac:chgData name="DAVID LUCCA CAMPOS DA SILVA ." userId="S::david.silva@sptech.school::904dca29-d15b-440e-aefe-640197d1ec2a" providerId="AD" clId="Web-{37C7BA3D-8986-25BF-00B3-38885088DF69}" dt="2022-06-05T16:37:24.129" v="294"/>
          <ac:spMkLst>
            <pc:docMk/>
            <pc:sldMk cId="832827373" sldId="263"/>
            <ac:spMk id="32" creationId="{D7DD8518-4289-43CE-9E36-8E7E0D7DDF70}"/>
          </ac:spMkLst>
        </pc:spChg>
        <pc:spChg chg="add del">
          <ac:chgData name="DAVID LUCCA CAMPOS DA SILVA ." userId="S::david.silva@sptech.school::904dca29-d15b-440e-aefe-640197d1ec2a" providerId="AD" clId="Web-{37C7BA3D-8986-25BF-00B3-38885088DF69}" dt="2022-06-05T16:37:24.129" v="294"/>
          <ac:spMkLst>
            <pc:docMk/>
            <pc:sldMk cId="832827373" sldId="263"/>
            <ac:spMk id="37" creationId="{D7DD8518-4289-43CE-9E36-8E7E0D7DDF70}"/>
          </ac:spMkLst>
        </pc:spChg>
        <pc:spChg chg="add del">
          <ac:chgData name="DAVID LUCCA CAMPOS DA SILVA ." userId="S::david.silva@sptech.school::904dca29-d15b-440e-aefe-640197d1ec2a" providerId="AD" clId="Web-{37C7BA3D-8986-25BF-00B3-38885088DF69}" dt="2022-06-05T16:37:23.488" v="293"/>
          <ac:spMkLst>
            <pc:docMk/>
            <pc:sldMk cId="832827373" sldId="263"/>
            <ac:spMk id="42" creationId="{D7DD8518-4289-43CE-9E36-8E7E0D7DDF70}"/>
          </ac:spMkLst>
        </pc:spChg>
        <pc:picChg chg="del">
          <ac:chgData name="DAVID LUCCA CAMPOS DA SILVA ." userId="S::david.silva@sptech.school::904dca29-d15b-440e-aefe-640197d1ec2a" providerId="AD" clId="Web-{37C7BA3D-8986-25BF-00B3-38885088DF69}" dt="2022-06-05T16:34:14.312" v="229"/>
          <ac:picMkLst>
            <pc:docMk/>
            <pc:sldMk cId="832827373" sldId="263"/>
            <ac:picMk id="3" creationId="{78AFC817-3A1A-1D1C-F811-CD5075460FE8}"/>
          </ac:picMkLst>
        </pc:picChg>
        <pc:picChg chg="add mod">
          <ac:chgData name="DAVID LUCCA CAMPOS DA SILVA ." userId="S::david.silva@sptech.school::904dca29-d15b-440e-aefe-640197d1ec2a" providerId="AD" clId="Web-{37C7BA3D-8986-25BF-00B3-38885088DF69}" dt="2022-06-05T16:37:24.129" v="294"/>
          <ac:picMkLst>
            <pc:docMk/>
            <pc:sldMk cId="832827373" sldId="263"/>
            <ac:picMk id="4" creationId="{493EE49F-460A-0421-28AE-14531AFD71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66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6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2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0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1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6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9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8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2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8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33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796" r:id="rId6"/>
    <p:sldLayoutId id="2147483792" r:id="rId7"/>
    <p:sldLayoutId id="2147483793" r:id="rId8"/>
    <p:sldLayoutId id="2147483794" r:id="rId9"/>
    <p:sldLayoutId id="2147483795" r:id="rId10"/>
    <p:sldLayoutId id="214748379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0"/>
            <a:ext cx="5330140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94FA60-CD14-0066-E418-2BC8E6A4B6FE}"/>
              </a:ext>
            </a:extLst>
          </p:cNvPr>
          <p:cNvSpPr/>
          <p:nvPr/>
        </p:nvSpPr>
        <p:spPr>
          <a:xfrm>
            <a:off x="676814" y="755890"/>
            <a:ext cx="5420263" cy="5333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E96AD-FB48-75BF-90C0-2BB38CC96C15}"/>
              </a:ext>
            </a:extLst>
          </p:cNvPr>
          <p:cNvSpPr txBox="1"/>
          <p:nvPr/>
        </p:nvSpPr>
        <p:spPr>
          <a:xfrm>
            <a:off x="1437736" y="1423358"/>
            <a:ext cx="2961736" cy="13592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3500" b="1" cap="all" spc="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Projeto</a:t>
            </a:r>
            <a:r>
              <a:rPr lang="en-US" sz="2800" b="1" cap="all" spc="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cap="all" spc="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Individual</a:t>
            </a: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AFF52CA6-0F1C-4393-B3A6-930C4BA72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151" y="762000"/>
            <a:ext cx="5333999" cy="5333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F5D797-8E4A-3497-E587-96F4435D2555}"/>
              </a:ext>
            </a:extLst>
          </p:cNvPr>
          <p:cNvSpPr/>
          <p:nvPr/>
        </p:nvSpPr>
        <p:spPr>
          <a:xfrm>
            <a:off x="6053946" y="755889"/>
            <a:ext cx="5420263" cy="5333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4" descr="Logo&#10;&#10;Description automatically generated">
            <a:extLst>
              <a:ext uri="{FF2B5EF4-FFF2-40B4-BE49-F238E27FC236}">
                <a16:creationId xmlns:a16="http://schemas.microsoft.com/office/drawing/2014/main" id="{F71A373E-97EB-2F03-A6FE-582319CA9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770136" y="1423723"/>
            <a:ext cx="3994685" cy="3994685"/>
          </a:xfrm>
          <a:custGeom>
            <a:avLst/>
            <a:gdLst/>
            <a:ahLst/>
            <a:cxnLst/>
            <a:rect l="l" t="t" r="r" b="b"/>
            <a:pathLst>
              <a:path w="3486864" h="3486864">
                <a:moveTo>
                  <a:pt x="1743432" y="0"/>
                </a:moveTo>
                <a:cubicBezTo>
                  <a:pt x="2706303" y="0"/>
                  <a:pt x="3486864" y="780561"/>
                  <a:pt x="3486864" y="1743432"/>
                </a:cubicBezTo>
                <a:cubicBezTo>
                  <a:pt x="3486864" y="2706303"/>
                  <a:pt x="2706303" y="3486864"/>
                  <a:pt x="1743432" y="3486864"/>
                </a:cubicBezTo>
                <a:cubicBezTo>
                  <a:pt x="780561" y="3486864"/>
                  <a:pt x="0" y="2706303"/>
                  <a:pt x="0" y="1743432"/>
                </a:cubicBezTo>
                <a:cubicBezTo>
                  <a:pt x="0" y="780561"/>
                  <a:pt x="780561" y="0"/>
                  <a:pt x="1743432" y="0"/>
                </a:cubicBezTo>
                <a:close/>
              </a:path>
            </a:pathLst>
          </a:cu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BED3A9-DC39-6B19-0443-714226F3DF4E}"/>
              </a:ext>
            </a:extLst>
          </p:cNvPr>
          <p:cNvSpPr txBox="1"/>
          <p:nvPr/>
        </p:nvSpPr>
        <p:spPr>
          <a:xfrm>
            <a:off x="1437736" y="3781245"/>
            <a:ext cx="3738113" cy="4822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cap="all" spc="600">
                <a:solidFill>
                  <a:schemeClr val="bg1"/>
                </a:solidFill>
                <a:latin typeface="Trade Gothic Next Cond"/>
                <a:ea typeface="+mj-ea"/>
                <a:cs typeface="+mj-cs"/>
              </a:rPr>
              <a:t>Pesquisa e </a:t>
            </a:r>
            <a:r>
              <a:rPr lang="pt-BR" sz="2000" b="1" cap="all" spc="600" noProof="1">
                <a:solidFill>
                  <a:schemeClr val="bg1"/>
                </a:solidFill>
                <a:latin typeface="Trade Gothic Next Cond"/>
                <a:ea typeface="+mj-ea"/>
                <a:cs typeface="+mj-cs"/>
              </a:rPr>
              <a:t>inovação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6463EE-D9AC-97CF-B777-955DE8405760}"/>
              </a:ext>
            </a:extLst>
          </p:cNvPr>
          <p:cNvSpPr txBox="1"/>
          <p:nvPr/>
        </p:nvSpPr>
        <p:spPr>
          <a:xfrm>
            <a:off x="4931434" y="301924"/>
            <a:ext cx="2314755" cy="5541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2400" b="1" cap="all" spc="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06/06/2022</a:t>
            </a:r>
            <a:endParaRPr lang="en-US">
              <a:solidFill>
                <a:schemeClr val="bg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49020-742C-7EB5-FBE4-B6F94FF7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4991103" cy="114100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Por </a:t>
            </a:r>
            <a:r>
              <a:rPr lang="pt-BR" sz="3200">
                <a:solidFill>
                  <a:schemeClr val="accent1">
                    <a:lumMod val="50000"/>
                  </a:schemeClr>
                </a:solidFill>
              </a:rPr>
              <a:t>quê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 do </a:t>
            </a:r>
            <a:r>
              <a:rPr lang="en-US" sz="3200" err="1">
                <a:solidFill>
                  <a:schemeClr val="accent1">
                    <a:lumMod val="50000"/>
                  </a:schemeClr>
                </a:solidFill>
              </a:rPr>
              <a:t>tema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1B891C-32C5-B122-2FA1-054D97C3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Meu pai </a:t>
            </a:r>
            <a:r>
              <a:rPr lang="en-US" err="1"/>
              <a:t>teve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grande</a:t>
            </a:r>
            <a:r>
              <a:rPr lang="en-US"/>
              <a:t> </a:t>
            </a:r>
            <a:r>
              <a:rPr lang="en-US" err="1"/>
              <a:t>influência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Sempre </a:t>
            </a:r>
            <a:r>
              <a:rPr lang="en-US" err="1"/>
              <a:t>gostei</a:t>
            </a:r>
            <a:r>
              <a:rPr lang="en-US"/>
              <a:t> </a:t>
            </a:r>
            <a:r>
              <a:rPr lang="en-US" err="1"/>
              <a:t>muito</a:t>
            </a:r>
            <a:r>
              <a:rPr lang="en-US"/>
              <a:t> de </a:t>
            </a:r>
            <a:r>
              <a:rPr lang="en-US" err="1"/>
              <a:t>futebol</a:t>
            </a:r>
            <a:r>
              <a:rPr lang="en-US"/>
              <a:t>, </a:t>
            </a:r>
            <a:r>
              <a:rPr lang="en-US" err="1"/>
              <a:t>jogava</a:t>
            </a:r>
            <a:r>
              <a:rPr lang="en-US"/>
              <a:t> </a:t>
            </a:r>
            <a:r>
              <a:rPr lang="en-US" err="1"/>
              <a:t>desde</a:t>
            </a:r>
            <a:r>
              <a:rPr lang="en-US"/>
              <a:t> </a:t>
            </a:r>
            <a:r>
              <a:rPr lang="en-US" err="1"/>
              <a:t>criança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Nos </a:t>
            </a:r>
            <a:r>
              <a:rPr lang="en-US" err="1"/>
              <a:t>reunimos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casa sempre </a:t>
            </a:r>
            <a:r>
              <a:rPr lang="en-US" err="1"/>
              <a:t>pra</a:t>
            </a:r>
            <a:r>
              <a:rPr lang="en-US"/>
              <a:t> </a:t>
            </a:r>
            <a:r>
              <a:rPr lang="en-US" err="1"/>
              <a:t>assistir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jogos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A person holding a baby&#10;&#10;Description automatically generated">
            <a:extLst>
              <a:ext uri="{FF2B5EF4-FFF2-40B4-BE49-F238E27FC236}">
                <a16:creationId xmlns:a16="http://schemas.microsoft.com/office/drawing/2014/main" id="{C1B37178-41CB-1FCF-F5BB-ABCC314D7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775" y="762001"/>
            <a:ext cx="3440428" cy="5333998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6310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49020-742C-7EB5-FBE4-B6F94FF7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5724348" cy="11410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Fazer da </a:t>
            </a:r>
            <a:r>
              <a:rPr lang="en-US" sz="3200" err="1">
                <a:solidFill>
                  <a:schemeClr val="accent1">
                    <a:lumMod val="50000"/>
                  </a:schemeClr>
                </a:solidFill>
              </a:rPr>
              <a:t>história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 do </a:t>
            </a:r>
            <a:r>
              <a:rPr lang="en-US" sz="3200" err="1">
                <a:solidFill>
                  <a:schemeClr val="accent1">
                    <a:lumMod val="50000"/>
                  </a:schemeClr>
                </a:solidFill>
              </a:rPr>
              <a:t>palmeiras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en-US" sz="3200" err="1">
                <a:solidFill>
                  <a:schemeClr val="accent1">
                    <a:lumMod val="50000"/>
                  </a:schemeClr>
                </a:solidFill>
              </a:rPr>
              <a:t>minha</a:t>
            </a: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1B891C-32C5-B122-2FA1-054D97C3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/>
              <a:t>Passou</a:t>
            </a:r>
            <a:r>
              <a:rPr lang="en-US"/>
              <a:t> </a:t>
            </a:r>
            <a:r>
              <a:rPr lang="en-US" err="1"/>
              <a:t>por</a:t>
            </a:r>
            <a:r>
              <a:rPr lang="en-US"/>
              <a:t> </a:t>
            </a:r>
            <a:r>
              <a:rPr lang="en-US" err="1"/>
              <a:t>muitas</a:t>
            </a:r>
            <a:r>
              <a:rPr lang="en-US"/>
              <a:t> </a:t>
            </a:r>
            <a:r>
              <a:rPr lang="en-US" err="1"/>
              <a:t>mudanças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 err="1"/>
              <a:t>Chegou</a:t>
            </a:r>
            <a:r>
              <a:rPr lang="en-US"/>
              <a:t> a </a:t>
            </a:r>
            <a:r>
              <a:rPr lang="en-US" err="1"/>
              <a:t>cair</a:t>
            </a:r>
            <a:r>
              <a:rPr lang="en-US"/>
              <a:t> para a </a:t>
            </a:r>
            <a:r>
              <a:rPr lang="en-US" err="1"/>
              <a:t>série</a:t>
            </a:r>
            <a:r>
              <a:rPr lang="en-US"/>
              <a:t> B.</a:t>
            </a:r>
          </a:p>
          <a:p>
            <a:endParaRPr lang="en-US"/>
          </a:p>
          <a:p>
            <a:r>
              <a:rPr lang="en-US" err="1"/>
              <a:t>Hoje</a:t>
            </a:r>
            <a:r>
              <a:rPr lang="en-US"/>
              <a:t> é </a:t>
            </a:r>
            <a:r>
              <a:rPr lang="en-US" err="1"/>
              <a:t>bicampeão</a:t>
            </a:r>
            <a:r>
              <a:rPr lang="en-US"/>
              <a:t> do </a:t>
            </a:r>
            <a:r>
              <a:rPr lang="en-US" err="1"/>
              <a:t>maior</a:t>
            </a:r>
            <a:r>
              <a:rPr lang="en-US"/>
              <a:t> </a:t>
            </a:r>
            <a:r>
              <a:rPr lang="en-US" err="1"/>
              <a:t>campeonato</a:t>
            </a:r>
            <a:r>
              <a:rPr lang="en-US"/>
              <a:t> </a:t>
            </a:r>
            <a:r>
              <a:rPr lang="en-US" err="1"/>
              <a:t>sulamericano</a:t>
            </a:r>
            <a:r>
              <a:rPr lang="en-US"/>
              <a:t> </a:t>
            </a:r>
            <a:r>
              <a:rPr lang="en-US" err="1"/>
              <a:t>existente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EAC1CD7-3EE6-F504-CD53-A1C9378D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247" y="1328428"/>
            <a:ext cx="4894277" cy="430178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0407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49020-742C-7EB5-FBE4-B6F94FF7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6529479" cy="11410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Minha </a:t>
            </a:r>
            <a:r>
              <a:rPr lang="en-US" sz="3200" err="1">
                <a:solidFill>
                  <a:schemeClr val="accent1">
                    <a:lumMod val="50000"/>
                  </a:schemeClr>
                </a:solidFill>
              </a:rPr>
              <a:t>maior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err="1">
                <a:solidFill>
                  <a:schemeClr val="accent1">
                    <a:lumMod val="50000"/>
                  </a:schemeClr>
                </a:solidFill>
              </a:rPr>
              <a:t>dificuldade</a:t>
            </a:r>
            <a:endParaRPr lang="en-US" sz="3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1B891C-32C5-B122-2FA1-054D97C3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4991103" cy="38099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Grande </a:t>
            </a:r>
            <a:r>
              <a:rPr lang="en-US" err="1"/>
              <a:t>responsabilidade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Curto </a:t>
            </a:r>
            <a:r>
              <a:rPr lang="en-US" err="1"/>
              <a:t>espaço</a:t>
            </a:r>
            <a:r>
              <a:rPr lang="en-US"/>
              <a:t> de tempo para </a:t>
            </a:r>
            <a:r>
              <a:rPr lang="en-US" err="1"/>
              <a:t>entrega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Conciliar </a:t>
            </a:r>
            <a:r>
              <a:rPr lang="en-US" err="1"/>
              <a:t>projeto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grupo</a:t>
            </a:r>
            <a:r>
              <a:rPr lang="en-US"/>
              <a:t> e </a:t>
            </a:r>
            <a:r>
              <a:rPr lang="en-US" err="1"/>
              <a:t>projeto</a:t>
            </a:r>
            <a:r>
              <a:rPr lang="en-US"/>
              <a:t> individual;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29" name="Graphic 28" descr="Meeting">
            <a:extLst>
              <a:ext uri="{FF2B5EF4-FFF2-40B4-BE49-F238E27FC236}">
                <a16:creationId xmlns:a16="http://schemas.microsoft.com/office/drawing/2014/main" id="{E3C764BC-585C-9ADE-87FD-2D00E3021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1" y="1140012"/>
            <a:ext cx="4577976" cy="45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16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7DD8518-4289-43CE-9E36-8E7E0D7DD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49020-742C-7EB5-FBE4-B6F94FF7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6529479" cy="114100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Minha </a:t>
            </a:r>
            <a:r>
              <a:rPr lang="en-US" sz="3200" err="1">
                <a:solidFill>
                  <a:schemeClr val="accent1">
                    <a:lumMod val="50000"/>
                  </a:schemeClr>
                </a:solidFill>
              </a:rPr>
              <a:t>maior</a:t>
            </a:r>
            <a:r>
              <a:rPr lang="en-US" sz="320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200" err="1">
                <a:solidFill>
                  <a:schemeClr val="accent1">
                    <a:lumMod val="50000"/>
                  </a:schemeClr>
                </a:solidFill>
              </a:rPr>
              <a:t>superação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1B891C-32C5-B122-2FA1-054D97C3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7" y="2286000"/>
            <a:ext cx="5206763" cy="39250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err="1"/>
              <a:t>Conseguir</a:t>
            </a:r>
            <a:r>
              <a:rPr lang="en-US"/>
              <a:t> </a:t>
            </a:r>
            <a:r>
              <a:rPr lang="en-US" err="1"/>
              <a:t>estar</a:t>
            </a:r>
            <a:r>
              <a:rPr lang="en-US"/>
              <a:t> a </a:t>
            </a:r>
            <a:r>
              <a:rPr lang="en-US" err="1"/>
              <a:t>frente</a:t>
            </a:r>
            <a:r>
              <a:rPr lang="en-US"/>
              <a:t> de um </a:t>
            </a:r>
            <a:r>
              <a:rPr lang="en-US" err="1"/>
              <a:t>projeto</a:t>
            </a:r>
            <a:r>
              <a:rPr lang="en-US"/>
              <a:t>, ser </a:t>
            </a:r>
            <a:r>
              <a:rPr lang="en-US" err="1"/>
              <a:t>protagonista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 err="1"/>
              <a:t>Atender</a:t>
            </a:r>
            <a:r>
              <a:rPr lang="en-US"/>
              <a:t> </a:t>
            </a:r>
            <a:r>
              <a:rPr lang="en-US" err="1"/>
              <a:t>todos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 </a:t>
            </a:r>
            <a:r>
              <a:rPr lang="en-US" err="1"/>
              <a:t>requisitos</a:t>
            </a:r>
            <a:r>
              <a:rPr lang="en-US"/>
              <a:t> </a:t>
            </a:r>
            <a:r>
              <a:rPr lang="en-US" err="1"/>
              <a:t>pedidos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 err="1"/>
              <a:t>Conseguir</a:t>
            </a:r>
            <a:r>
              <a:rPr lang="en-US"/>
              <a:t> </a:t>
            </a:r>
            <a:r>
              <a:rPr lang="en-US" err="1"/>
              <a:t>apresentar</a:t>
            </a:r>
            <a:r>
              <a:rPr lang="en-US"/>
              <a:t>, </a:t>
            </a:r>
            <a:r>
              <a:rPr lang="en-US" err="1"/>
              <a:t>tinha</a:t>
            </a:r>
            <a:r>
              <a:rPr lang="en-US"/>
              <a:t> </a:t>
            </a:r>
            <a:r>
              <a:rPr lang="en-US" err="1"/>
              <a:t>bastante</a:t>
            </a:r>
            <a:r>
              <a:rPr lang="en-US"/>
              <a:t> </a:t>
            </a:r>
            <a:r>
              <a:rPr lang="en-US" err="1"/>
              <a:t>dificuldade</a:t>
            </a:r>
            <a:r>
              <a:rPr lang="en-US"/>
              <a:t>;</a:t>
            </a:r>
          </a:p>
          <a:p>
            <a:endParaRPr lang="en-US"/>
          </a:p>
          <a:p>
            <a:r>
              <a:rPr lang="en-US"/>
              <a:t>O site </a:t>
            </a:r>
            <a:r>
              <a:rPr lang="en-US" err="1"/>
              <a:t>institucional</a:t>
            </a:r>
            <a:r>
              <a:rPr lang="en-US"/>
              <a:t> </a:t>
            </a:r>
            <a:r>
              <a:rPr lang="en-US" err="1"/>
              <a:t>funcional</a:t>
            </a:r>
            <a:r>
              <a:rPr lang="en-US"/>
              <a:t> e </a:t>
            </a:r>
            <a:r>
              <a:rPr lang="en-US" err="1"/>
              <a:t>dinâmico</a:t>
            </a:r>
            <a:r>
              <a:rPr lang="en-US"/>
              <a:t>;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8AFC817-3A1A-1D1C-F811-CD507546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10" y="2663034"/>
            <a:ext cx="5417388" cy="269649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0230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6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group of men posing for a photo&#10;&#10;Description automatically generated">
            <a:extLst>
              <a:ext uri="{FF2B5EF4-FFF2-40B4-BE49-F238E27FC236}">
                <a16:creationId xmlns:a16="http://schemas.microsoft.com/office/drawing/2014/main" id="{3CB5C3A9-5CE3-2B87-68D3-5B6170CD30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045" r="28288"/>
          <a:stretch/>
        </p:blipFill>
        <p:spPr>
          <a:xfrm>
            <a:off x="20" y="10"/>
            <a:ext cx="6095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B49020-742C-7EB5-FBE4-B6F94FF7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72" y="896322"/>
            <a:ext cx="4057650" cy="47707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agradecimentos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1B891C-32C5-B122-2FA1-054D97C35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0651" y="704491"/>
            <a:ext cx="3825025" cy="5161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Deus </a:t>
            </a:r>
            <a:r>
              <a:rPr lang="en-US" dirty="0" err="1"/>
              <a:t>primeiramente</a:t>
            </a:r>
            <a:r>
              <a:rPr lang="en-US" dirty="0"/>
              <a:t>;</a:t>
            </a:r>
            <a:endParaRPr lang="en-US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r>
              <a:rPr lang="en-US" dirty="0"/>
              <a:t>Todo o time de </a:t>
            </a:r>
            <a:r>
              <a:rPr lang="en-US" dirty="0" err="1"/>
              <a:t>professores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e de </a:t>
            </a:r>
            <a:r>
              <a:rPr lang="en-US" dirty="0" err="1"/>
              <a:t>socioemocional</a:t>
            </a:r>
            <a:r>
              <a:rPr lang="en-US" dirty="0"/>
              <a:t>;</a:t>
            </a:r>
            <a:endParaRPr lang="en-US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r>
              <a:rPr lang="en-US" dirty="0"/>
              <a:t>Ao meu time,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</a:t>
            </a:r>
            <a:r>
              <a:rPr lang="en-US" dirty="0" err="1"/>
              <a:t>oferecida</a:t>
            </a:r>
            <a:r>
              <a:rPr lang="en-US" dirty="0"/>
              <a:t>;</a:t>
            </a:r>
            <a:endParaRPr lang="en-US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r>
              <a:rPr lang="en-US" dirty="0"/>
              <a:t>A </a:t>
            </a:r>
            <a:r>
              <a:rPr lang="en-US" dirty="0" err="1"/>
              <a:t>minha</a:t>
            </a:r>
            <a:r>
              <a:rPr lang="en-US" dirty="0"/>
              <a:t> </a:t>
            </a:r>
            <a:r>
              <a:rPr lang="en-US" dirty="0" err="1"/>
              <a:t>família</a:t>
            </a:r>
            <a:r>
              <a:rPr lang="en-US" dirty="0"/>
              <a:t> que </a:t>
            </a:r>
            <a:r>
              <a:rPr lang="en-US" dirty="0" err="1"/>
              <a:t>prestou</a:t>
            </a:r>
            <a:r>
              <a:rPr lang="en-US" dirty="0"/>
              <a:t> e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prestado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apoio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;</a:t>
            </a:r>
            <a:endParaRPr lang="en-US"/>
          </a:p>
          <a:p>
            <a:pPr>
              <a:lnSpc>
                <a:spcPct val="120000"/>
              </a:lnSpc>
            </a:pPr>
            <a:endParaRPr lang="en-US"/>
          </a:p>
          <a:p>
            <a:pPr>
              <a:lnSpc>
                <a:spcPct val="120000"/>
              </a:lnSpc>
            </a:pPr>
            <a:r>
              <a:rPr lang="en-US" dirty="0"/>
              <a:t>E a </a:t>
            </a:r>
            <a:r>
              <a:rPr lang="en-US" dirty="0" err="1"/>
              <a:t>SPTech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328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1" y="762000"/>
            <a:ext cx="5330140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94FA60-CD14-0066-E418-2BC8E6A4B6FE}"/>
              </a:ext>
            </a:extLst>
          </p:cNvPr>
          <p:cNvSpPr/>
          <p:nvPr/>
        </p:nvSpPr>
        <p:spPr>
          <a:xfrm>
            <a:off x="676814" y="755890"/>
            <a:ext cx="5420263" cy="53339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E96AD-FB48-75BF-90C0-2BB38CC96C15}"/>
              </a:ext>
            </a:extLst>
          </p:cNvPr>
          <p:cNvSpPr txBox="1"/>
          <p:nvPr/>
        </p:nvSpPr>
        <p:spPr>
          <a:xfrm>
            <a:off x="1293963" y="1193321"/>
            <a:ext cx="4198188" cy="24519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cap="all" spc="600" err="1">
                <a:solidFill>
                  <a:schemeClr val="bg1"/>
                </a:solidFill>
                <a:latin typeface="Trade Gothic Next Cond"/>
                <a:ea typeface="Cambria"/>
                <a:cs typeface="+mj-cs"/>
              </a:rPr>
              <a:t>Obrigado</a:t>
            </a:r>
            <a:endParaRPr lang="en-US" sz="3800">
              <a:solidFill>
                <a:schemeClr val="bg1"/>
              </a:solidFill>
              <a:latin typeface="Trade Gothic Next Cond"/>
              <a:ea typeface="Cambria"/>
              <a:cs typeface="+mj-cs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cap="all" spc="600">
                <a:solidFill>
                  <a:schemeClr val="bg1"/>
                </a:solidFill>
                <a:latin typeface="Trade Gothic Next Cond"/>
                <a:ea typeface="Cambria"/>
                <a:cs typeface="+mj-cs"/>
              </a:rPr>
              <a:t>Pela</a:t>
            </a:r>
            <a:endParaRPr lang="en-US" sz="3800">
              <a:solidFill>
                <a:schemeClr val="bg1"/>
              </a:solidFill>
              <a:latin typeface="Trade Gothic Next Cond"/>
              <a:ea typeface="Cambria"/>
              <a:cs typeface="+mj-cs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cap="all" spc="600">
                <a:solidFill>
                  <a:schemeClr val="bg1"/>
                </a:solidFill>
                <a:latin typeface="Trade Gothic Next Cond"/>
                <a:ea typeface="Cambria"/>
                <a:cs typeface="+mj-cs"/>
              </a:rPr>
              <a:t> </a:t>
            </a:r>
            <a:r>
              <a:rPr lang="en-US" sz="3800" b="1" cap="all" spc="600" err="1">
                <a:solidFill>
                  <a:schemeClr val="bg1"/>
                </a:solidFill>
                <a:latin typeface="Trade Gothic Next Cond"/>
                <a:ea typeface="Cambria"/>
                <a:cs typeface="+mj-cs"/>
              </a:rPr>
              <a:t>Atenção</a:t>
            </a:r>
            <a:r>
              <a:rPr lang="en-US" sz="3800" b="1" cap="all" spc="600">
                <a:solidFill>
                  <a:schemeClr val="bg1"/>
                </a:solidFill>
                <a:latin typeface="Trade Gothic Next Cond"/>
                <a:ea typeface="Cambria"/>
                <a:cs typeface="+mj-cs"/>
              </a:rPr>
              <a:t>!</a:t>
            </a:r>
            <a:endParaRPr lang="en-US" sz="3800">
              <a:solidFill>
                <a:schemeClr val="bg1"/>
              </a:solidFill>
              <a:latin typeface="Trade Gothic Next Cond"/>
              <a:ea typeface="Cambria"/>
              <a:cs typeface="+mj-cs"/>
            </a:endParaRP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AFF52CA6-0F1C-4393-B3A6-930C4BA72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151" y="762000"/>
            <a:ext cx="5333999" cy="5333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F5D797-8E4A-3497-E587-96F4435D2555}"/>
              </a:ext>
            </a:extLst>
          </p:cNvPr>
          <p:cNvSpPr/>
          <p:nvPr/>
        </p:nvSpPr>
        <p:spPr>
          <a:xfrm>
            <a:off x="6053946" y="755889"/>
            <a:ext cx="5420263" cy="5333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4" descr="Logo&#10;&#10;Description automatically generated">
            <a:extLst>
              <a:ext uri="{FF2B5EF4-FFF2-40B4-BE49-F238E27FC236}">
                <a16:creationId xmlns:a16="http://schemas.microsoft.com/office/drawing/2014/main" id="{F71A373E-97EB-2F03-A6FE-582319CA9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770136" y="1423723"/>
            <a:ext cx="3994685" cy="3994685"/>
          </a:xfrm>
          <a:custGeom>
            <a:avLst/>
            <a:gdLst/>
            <a:ahLst/>
            <a:cxnLst/>
            <a:rect l="l" t="t" r="r" b="b"/>
            <a:pathLst>
              <a:path w="3486864" h="3486864">
                <a:moveTo>
                  <a:pt x="1743432" y="0"/>
                </a:moveTo>
                <a:cubicBezTo>
                  <a:pt x="2706303" y="0"/>
                  <a:pt x="3486864" y="780561"/>
                  <a:pt x="3486864" y="1743432"/>
                </a:cubicBezTo>
                <a:cubicBezTo>
                  <a:pt x="3486864" y="2706303"/>
                  <a:pt x="2706303" y="3486864"/>
                  <a:pt x="1743432" y="3486864"/>
                </a:cubicBezTo>
                <a:cubicBezTo>
                  <a:pt x="780561" y="3486864"/>
                  <a:pt x="0" y="2706303"/>
                  <a:pt x="0" y="1743432"/>
                </a:cubicBezTo>
                <a:cubicBezTo>
                  <a:pt x="0" y="780561"/>
                  <a:pt x="780561" y="0"/>
                  <a:pt x="1743432" y="0"/>
                </a:cubicBezTo>
                <a:close/>
              </a:path>
            </a:pathLst>
          </a:cu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EBED3A9-DC39-6B19-0443-714226F3DF4E}"/>
              </a:ext>
            </a:extLst>
          </p:cNvPr>
          <p:cNvSpPr txBox="1"/>
          <p:nvPr/>
        </p:nvSpPr>
        <p:spPr>
          <a:xfrm>
            <a:off x="1437736" y="3781245"/>
            <a:ext cx="3738113" cy="4822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endParaRPr lang="pt-BR" sz="2000" b="1" cap="all" spc="600" noProof="1">
              <a:solidFill>
                <a:schemeClr val="bg1"/>
              </a:solidFill>
              <a:latin typeface="Trade Gothic Next Cond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449AD5-728E-011D-BAAC-9475597205CF}"/>
              </a:ext>
            </a:extLst>
          </p:cNvPr>
          <p:cNvSpPr txBox="1"/>
          <p:nvPr/>
        </p:nvSpPr>
        <p:spPr>
          <a:xfrm>
            <a:off x="1293963" y="5334000"/>
            <a:ext cx="4198188" cy="5829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cap="all" spc="600">
                <a:solidFill>
                  <a:schemeClr val="bg1"/>
                </a:solidFill>
                <a:latin typeface="Trade Gothic Next Light"/>
                <a:ea typeface="Cambria"/>
                <a:cs typeface="+mj-cs"/>
              </a:rPr>
              <a:t>David Lucca</a:t>
            </a:r>
            <a:endParaRPr lang="en-US" sz="2500">
              <a:solidFill>
                <a:schemeClr val="bg1"/>
              </a:solidFill>
              <a:latin typeface="Trade Gothic Next Light"/>
              <a:ea typeface="Cambri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FD6F1A-BAF1-07A8-88CC-E08BF3D9E79E}"/>
              </a:ext>
            </a:extLst>
          </p:cNvPr>
          <p:cNvSpPr/>
          <p:nvPr/>
        </p:nvSpPr>
        <p:spPr>
          <a:xfrm>
            <a:off x="1481946" y="4019551"/>
            <a:ext cx="1351470" cy="9345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81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PortalVTI</vt:lpstr>
      <vt:lpstr>PowerPoint Presentation</vt:lpstr>
      <vt:lpstr>Por quê do tema?</vt:lpstr>
      <vt:lpstr>Fazer da história do palmeiras a minha</vt:lpstr>
      <vt:lpstr>Minha maior dificuldade</vt:lpstr>
      <vt:lpstr>Minha maior superação</vt:lpstr>
      <vt:lpstr>agradecimentos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17</cp:revision>
  <dcterms:created xsi:type="dcterms:W3CDTF">2022-06-05T15:18:46Z</dcterms:created>
  <dcterms:modified xsi:type="dcterms:W3CDTF">2022-06-06T01:23:54Z</dcterms:modified>
</cp:coreProperties>
</file>