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9" r:id="rId4"/>
    <p:sldId id="257" r:id="rId5"/>
    <p:sldId id="275" r:id="rId6"/>
    <p:sldId id="276" r:id="rId7"/>
    <p:sldId id="267" r:id="rId8"/>
    <p:sldId id="271" r:id="rId9"/>
    <p:sldId id="279" r:id="rId10"/>
    <p:sldId id="262" r:id="rId11"/>
    <p:sldId id="272" r:id="rId12"/>
    <p:sldId id="266" r:id="rId13"/>
    <p:sldId id="263" r:id="rId14"/>
    <p:sldId id="265" r:id="rId15"/>
    <p:sldId id="273" r:id="rId16"/>
    <p:sldId id="280" r:id="rId17"/>
    <p:sldId id="270" r:id="rId18"/>
    <p:sldId id="274" r:id="rId19"/>
    <p:sldId id="26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gnls.tistory.com/23" TargetMode="External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gnls.tistory.com/23" TargetMode="External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5AB04-DC66-4FF6-8B7C-31F7E51D0B5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203F784-13A4-4F7C-A8FB-D3A9D1D919F7}">
      <dgm:prSet phldrT="[Text]"/>
      <dgm:spPr/>
      <dgm:t>
        <a:bodyPr/>
        <a:lstStyle/>
        <a:p>
          <a:r>
            <a:rPr lang="en-US" dirty="0"/>
            <a:t>Understand investors valued metrics</a:t>
          </a:r>
        </a:p>
      </dgm:t>
    </dgm:pt>
    <dgm:pt modelId="{2C6A0DE5-DD5E-4D09-8284-B76B5EAAC062}" type="parTrans" cxnId="{0E58D2B8-100B-4C12-98F5-B5BB76D7A472}">
      <dgm:prSet/>
      <dgm:spPr/>
      <dgm:t>
        <a:bodyPr/>
        <a:lstStyle/>
        <a:p>
          <a:endParaRPr lang="en-US"/>
        </a:p>
      </dgm:t>
    </dgm:pt>
    <dgm:pt modelId="{D6590B3E-9F39-4F9E-A513-2903F04CFFA3}" type="sibTrans" cxnId="{0E58D2B8-100B-4C12-98F5-B5BB76D7A472}">
      <dgm:prSet/>
      <dgm:spPr/>
      <dgm:t>
        <a:bodyPr/>
        <a:lstStyle/>
        <a:p>
          <a:endParaRPr lang="en-US"/>
        </a:p>
      </dgm:t>
    </dgm:pt>
    <dgm:pt modelId="{FF211910-BBC5-4438-A297-BDBEC14DC285}">
      <dgm:prSet phldrT="[Text]"/>
      <dgm:spPr/>
      <dgm:t>
        <a:bodyPr/>
        <a:lstStyle/>
        <a:p>
          <a:r>
            <a:rPr lang="en-US" dirty="0"/>
            <a:t>Predict stock price changes at the event of:</a:t>
          </a:r>
        </a:p>
      </dgm:t>
    </dgm:pt>
    <dgm:pt modelId="{25D9D83C-66A5-4175-BA4E-A8160F04F587}" type="parTrans" cxnId="{31672574-9F1B-4BFC-A908-B66724C233C9}">
      <dgm:prSet/>
      <dgm:spPr/>
      <dgm:t>
        <a:bodyPr/>
        <a:lstStyle/>
        <a:p>
          <a:endParaRPr lang="en-US"/>
        </a:p>
      </dgm:t>
    </dgm:pt>
    <dgm:pt modelId="{923B8DFE-616B-4272-882F-09195B6D1412}" type="sibTrans" cxnId="{31672574-9F1B-4BFC-A908-B66724C233C9}">
      <dgm:prSet/>
      <dgm:spPr/>
      <dgm:t>
        <a:bodyPr/>
        <a:lstStyle/>
        <a:p>
          <a:endParaRPr lang="en-US"/>
        </a:p>
      </dgm:t>
    </dgm:pt>
    <dgm:pt modelId="{1C57D526-2A15-42FC-9095-F0F1C418D1F9}">
      <dgm:prSet phldrT="[Text]"/>
      <dgm:spPr/>
      <dgm:t>
        <a:bodyPr/>
        <a:lstStyle/>
        <a:p>
          <a:r>
            <a:rPr lang="en-US" dirty="0"/>
            <a:t>Improve margins during releases</a:t>
          </a:r>
        </a:p>
      </dgm:t>
    </dgm:pt>
    <dgm:pt modelId="{37FFF486-5697-4194-ACB1-4E24669D52D8}" type="parTrans" cxnId="{25FEA1B9-3129-44C8-BE07-587C329D7889}">
      <dgm:prSet/>
      <dgm:spPr/>
      <dgm:t>
        <a:bodyPr/>
        <a:lstStyle/>
        <a:p>
          <a:endParaRPr lang="en-US"/>
        </a:p>
      </dgm:t>
    </dgm:pt>
    <dgm:pt modelId="{784F68C6-9E4D-40AB-A5CC-3B4E5A609972}" type="sibTrans" cxnId="{25FEA1B9-3129-44C8-BE07-587C329D7889}">
      <dgm:prSet/>
      <dgm:spPr/>
      <dgm:t>
        <a:bodyPr/>
        <a:lstStyle/>
        <a:p>
          <a:endParaRPr lang="en-US"/>
        </a:p>
      </dgm:t>
    </dgm:pt>
    <dgm:pt modelId="{D973D105-49F1-4B1C-BCE6-13C939426DF7}">
      <dgm:prSet phldrT="[Text]"/>
      <dgm:spPr/>
      <dgm:t>
        <a:bodyPr/>
        <a:lstStyle/>
        <a:p>
          <a:r>
            <a:rPr lang="en-US" dirty="0"/>
            <a:t>Earnings Calls</a:t>
          </a:r>
        </a:p>
      </dgm:t>
    </dgm:pt>
    <dgm:pt modelId="{743622D0-C9D9-4C06-8FA9-DEE4893311EA}" type="parTrans" cxnId="{3146B163-9116-4919-9C72-AF2692B4415E}">
      <dgm:prSet/>
      <dgm:spPr/>
      <dgm:t>
        <a:bodyPr/>
        <a:lstStyle/>
        <a:p>
          <a:endParaRPr lang="en-US"/>
        </a:p>
      </dgm:t>
    </dgm:pt>
    <dgm:pt modelId="{DF8837B2-9247-4C53-A7A2-2BC070E64212}" type="sibTrans" cxnId="{3146B163-9116-4919-9C72-AF2692B4415E}">
      <dgm:prSet/>
      <dgm:spPr/>
      <dgm:t>
        <a:bodyPr/>
        <a:lstStyle/>
        <a:p>
          <a:endParaRPr lang="en-US"/>
        </a:p>
      </dgm:t>
    </dgm:pt>
    <dgm:pt modelId="{C84D2C49-FA06-46EF-A0A3-C8DA29E21728}">
      <dgm:prSet phldrT="[Text]"/>
      <dgm:spPr/>
      <dgm:t>
        <a:bodyPr/>
        <a:lstStyle/>
        <a:p>
          <a:r>
            <a:rPr lang="en-US" dirty="0"/>
            <a:t>Asset Management ratios?</a:t>
          </a:r>
        </a:p>
      </dgm:t>
    </dgm:pt>
    <dgm:pt modelId="{B2B2DC53-CA18-4053-BCD2-F71055552C12}" type="parTrans" cxnId="{202CA62D-9C35-47CE-911E-5A5DDD045CF3}">
      <dgm:prSet/>
      <dgm:spPr/>
      <dgm:t>
        <a:bodyPr/>
        <a:lstStyle/>
        <a:p>
          <a:endParaRPr lang="en-US"/>
        </a:p>
      </dgm:t>
    </dgm:pt>
    <dgm:pt modelId="{113FDF01-3BDF-44E4-B8FC-3452374997F1}" type="sibTrans" cxnId="{202CA62D-9C35-47CE-911E-5A5DDD045CF3}">
      <dgm:prSet/>
      <dgm:spPr/>
      <dgm:t>
        <a:bodyPr/>
        <a:lstStyle/>
        <a:p>
          <a:endParaRPr lang="en-US"/>
        </a:p>
      </dgm:t>
    </dgm:pt>
    <dgm:pt modelId="{A9D2F3A5-61D9-4960-8378-2BED0892C92B}">
      <dgm:prSet phldrT="[Text]"/>
      <dgm:spPr/>
      <dgm:t>
        <a:bodyPr/>
        <a:lstStyle/>
        <a:p>
          <a:r>
            <a:rPr lang="en-US" dirty="0"/>
            <a:t>Debt Management ratios?</a:t>
          </a:r>
        </a:p>
      </dgm:t>
    </dgm:pt>
    <dgm:pt modelId="{356159C1-B450-4564-B8E3-95142A40F537}" type="parTrans" cxnId="{E3C56B76-57D8-40F8-9526-009F5F5B6673}">
      <dgm:prSet/>
      <dgm:spPr/>
      <dgm:t>
        <a:bodyPr/>
        <a:lstStyle/>
        <a:p>
          <a:endParaRPr lang="en-US"/>
        </a:p>
      </dgm:t>
    </dgm:pt>
    <dgm:pt modelId="{5AC36710-D194-4E6A-9BA9-3A9FEE1377C8}" type="sibTrans" cxnId="{E3C56B76-57D8-40F8-9526-009F5F5B6673}">
      <dgm:prSet/>
      <dgm:spPr/>
      <dgm:t>
        <a:bodyPr/>
        <a:lstStyle/>
        <a:p>
          <a:endParaRPr lang="en-US"/>
        </a:p>
      </dgm:t>
    </dgm:pt>
    <dgm:pt modelId="{F78DB505-89F5-40F4-8972-D3C87860F33A}">
      <dgm:prSet phldrT="[Text]"/>
      <dgm:spPr/>
      <dgm:t>
        <a:bodyPr/>
        <a:lstStyle/>
        <a:p>
          <a:r>
            <a:rPr lang="en-US" dirty="0"/>
            <a:t>10-K &amp; 10-Q releases</a:t>
          </a:r>
        </a:p>
      </dgm:t>
    </dgm:pt>
    <dgm:pt modelId="{A48E4EB7-2A46-4374-B46F-223D6C665E02}" type="parTrans" cxnId="{3CB875F5-DD88-4D5A-95A4-ECE40AF0BE1B}">
      <dgm:prSet/>
      <dgm:spPr/>
      <dgm:t>
        <a:bodyPr/>
        <a:lstStyle/>
        <a:p>
          <a:endParaRPr lang="en-US"/>
        </a:p>
      </dgm:t>
    </dgm:pt>
    <dgm:pt modelId="{F8848F2A-1E1F-4BB3-B091-3AFA2D8586CE}" type="sibTrans" cxnId="{3CB875F5-DD88-4D5A-95A4-ECE40AF0BE1B}">
      <dgm:prSet/>
      <dgm:spPr/>
      <dgm:t>
        <a:bodyPr/>
        <a:lstStyle/>
        <a:p>
          <a:endParaRPr lang="en-US"/>
        </a:p>
      </dgm:t>
    </dgm:pt>
    <dgm:pt modelId="{21399545-3FCC-4AA3-98E4-CD5EF5352E4E}">
      <dgm:prSet phldrT="[Text]"/>
      <dgm:spPr/>
      <dgm:t>
        <a:bodyPr/>
        <a:lstStyle/>
        <a:p>
          <a:r>
            <a:rPr lang="en-US" dirty="0"/>
            <a:t>Mere Profitability?</a:t>
          </a:r>
        </a:p>
      </dgm:t>
    </dgm:pt>
    <dgm:pt modelId="{8F5B8D14-4C28-4AAD-AB81-ACE802AFC75E}" type="parTrans" cxnId="{54F35867-1C51-46A3-B4A1-37D5D0475AC0}">
      <dgm:prSet/>
      <dgm:spPr/>
      <dgm:t>
        <a:bodyPr/>
        <a:lstStyle/>
        <a:p>
          <a:endParaRPr lang="en-US"/>
        </a:p>
      </dgm:t>
    </dgm:pt>
    <dgm:pt modelId="{24B8AE4E-5695-40B1-AA2A-FED6B29039C0}" type="sibTrans" cxnId="{54F35867-1C51-46A3-B4A1-37D5D0475AC0}">
      <dgm:prSet/>
      <dgm:spPr/>
      <dgm:t>
        <a:bodyPr/>
        <a:lstStyle/>
        <a:p>
          <a:endParaRPr lang="en-US"/>
        </a:p>
      </dgm:t>
    </dgm:pt>
    <dgm:pt modelId="{DD120E37-43C8-450C-8024-88AFB4BBC0F0}">
      <dgm:prSet phldrT="[Text]"/>
      <dgm:spPr/>
      <dgm:t>
        <a:bodyPr/>
        <a:lstStyle/>
        <a:p>
          <a:r>
            <a:rPr lang="en-US" dirty="0"/>
            <a:t>Useful for day traders</a:t>
          </a:r>
        </a:p>
      </dgm:t>
    </dgm:pt>
    <dgm:pt modelId="{5F4BC781-2F6B-4C1E-95D7-BA6DCA9D2F67}" type="parTrans" cxnId="{C93A6880-DA3E-4301-9F7E-636A3A7FA35C}">
      <dgm:prSet/>
      <dgm:spPr/>
      <dgm:t>
        <a:bodyPr/>
        <a:lstStyle/>
        <a:p>
          <a:endParaRPr lang="en-US"/>
        </a:p>
      </dgm:t>
    </dgm:pt>
    <dgm:pt modelId="{4734616D-5B20-42AF-BD63-EFB35201C0E9}" type="sibTrans" cxnId="{C93A6880-DA3E-4301-9F7E-636A3A7FA35C}">
      <dgm:prSet/>
      <dgm:spPr/>
      <dgm:t>
        <a:bodyPr/>
        <a:lstStyle/>
        <a:p>
          <a:endParaRPr lang="en-US"/>
        </a:p>
      </dgm:t>
    </dgm:pt>
    <dgm:pt modelId="{A2AB7FA0-43B1-4B85-99CC-3B24D4D1F9CC}">
      <dgm:prSet phldrT="[Text]"/>
      <dgm:spPr/>
      <dgm:t>
        <a:bodyPr/>
        <a:lstStyle/>
        <a:p>
          <a:r>
            <a:rPr lang="en-US" dirty="0"/>
            <a:t>Important for investors margins</a:t>
          </a:r>
        </a:p>
      </dgm:t>
    </dgm:pt>
    <dgm:pt modelId="{D7800BDB-1032-4E30-B585-922398526EA2}" type="parTrans" cxnId="{A478354F-98B7-4230-BBCF-F8D2E3C72E55}">
      <dgm:prSet/>
      <dgm:spPr/>
      <dgm:t>
        <a:bodyPr/>
        <a:lstStyle/>
        <a:p>
          <a:endParaRPr lang="en-US"/>
        </a:p>
      </dgm:t>
    </dgm:pt>
    <dgm:pt modelId="{A538464B-78A8-4C1C-BBA8-955D23862A81}" type="sibTrans" cxnId="{A478354F-98B7-4230-BBCF-F8D2E3C72E55}">
      <dgm:prSet/>
      <dgm:spPr/>
      <dgm:t>
        <a:bodyPr/>
        <a:lstStyle/>
        <a:p>
          <a:endParaRPr lang="en-US"/>
        </a:p>
      </dgm:t>
    </dgm:pt>
    <dgm:pt modelId="{A1519992-8190-490C-B99F-1CF9CE592E71}" type="pres">
      <dgm:prSet presAssocID="{D215AB04-DC66-4FF6-8B7C-31F7E51D0B51}" presName="linearFlow" presStyleCnt="0">
        <dgm:presLayoutVars>
          <dgm:resizeHandles val="exact"/>
        </dgm:presLayoutVars>
      </dgm:prSet>
      <dgm:spPr/>
    </dgm:pt>
    <dgm:pt modelId="{EFD55C4F-DC88-4320-898C-1A046D414F32}" type="pres">
      <dgm:prSet presAssocID="{C203F784-13A4-4F7C-A8FB-D3A9D1D919F7}" presName="node" presStyleLbl="node1" presStyleIdx="0" presStyleCnt="3">
        <dgm:presLayoutVars>
          <dgm:bulletEnabled val="1"/>
        </dgm:presLayoutVars>
      </dgm:prSet>
      <dgm:spPr/>
    </dgm:pt>
    <dgm:pt modelId="{9A60A53B-E415-48A1-944F-FF9F21DE04C1}" type="pres">
      <dgm:prSet presAssocID="{D6590B3E-9F39-4F9E-A513-2903F04CFFA3}" presName="sibTrans" presStyleLbl="sibTrans2D1" presStyleIdx="0" presStyleCnt="2"/>
      <dgm:spPr/>
    </dgm:pt>
    <dgm:pt modelId="{4239CCAB-9D47-41D3-99D1-372B39F88ED9}" type="pres">
      <dgm:prSet presAssocID="{D6590B3E-9F39-4F9E-A513-2903F04CFFA3}" presName="connectorText" presStyleLbl="sibTrans2D1" presStyleIdx="0" presStyleCnt="2"/>
      <dgm:spPr/>
    </dgm:pt>
    <dgm:pt modelId="{FBBD3B04-9DC0-495C-8F59-1BE59D8270C8}" type="pres">
      <dgm:prSet presAssocID="{FF211910-BBC5-4438-A297-BDBEC14DC285}" presName="node" presStyleLbl="node1" presStyleIdx="1" presStyleCnt="3">
        <dgm:presLayoutVars>
          <dgm:bulletEnabled val="1"/>
        </dgm:presLayoutVars>
      </dgm:prSet>
      <dgm:spPr/>
    </dgm:pt>
    <dgm:pt modelId="{E099A567-0C72-44AF-97A7-FA69B09F35B4}" type="pres">
      <dgm:prSet presAssocID="{923B8DFE-616B-4272-882F-09195B6D1412}" presName="sibTrans" presStyleLbl="sibTrans2D1" presStyleIdx="1" presStyleCnt="2"/>
      <dgm:spPr/>
    </dgm:pt>
    <dgm:pt modelId="{89BEF6DE-2601-46B5-A733-0ADFA00AA940}" type="pres">
      <dgm:prSet presAssocID="{923B8DFE-616B-4272-882F-09195B6D1412}" presName="connectorText" presStyleLbl="sibTrans2D1" presStyleIdx="1" presStyleCnt="2"/>
      <dgm:spPr/>
    </dgm:pt>
    <dgm:pt modelId="{F9F697A9-D89D-4F68-8D6B-9B61145FF957}" type="pres">
      <dgm:prSet presAssocID="{1C57D526-2A15-42FC-9095-F0F1C418D1F9}" presName="node" presStyleLbl="node1" presStyleIdx="2" presStyleCnt="3">
        <dgm:presLayoutVars>
          <dgm:bulletEnabled val="1"/>
        </dgm:presLayoutVars>
      </dgm:prSet>
      <dgm:spPr/>
    </dgm:pt>
  </dgm:ptLst>
  <dgm:cxnLst>
    <dgm:cxn modelId="{8DA55B04-C2D6-40D8-851E-28FBBCC04A51}" type="presOf" srcId="{F78DB505-89F5-40F4-8972-D3C87860F33A}" destId="{FBBD3B04-9DC0-495C-8F59-1BE59D8270C8}" srcOrd="0" destOrd="2" presId="urn:microsoft.com/office/officeart/2005/8/layout/process2"/>
    <dgm:cxn modelId="{B9E2A51A-869C-444A-971D-C48616BA2567}" type="presOf" srcId="{D973D105-49F1-4B1C-BCE6-13C939426DF7}" destId="{FBBD3B04-9DC0-495C-8F59-1BE59D8270C8}" srcOrd="0" destOrd="1" presId="urn:microsoft.com/office/officeart/2005/8/layout/process2"/>
    <dgm:cxn modelId="{202CA62D-9C35-47CE-911E-5A5DDD045CF3}" srcId="{C203F784-13A4-4F7C-A8FB-D3A9D1D919F7}" destId="{C84D2C49-FA06-46EF-A0A3-C8DA29E21728}" srcOrd="0" destOrd="0" parTransId="{B2B2DC53-CA18-4053-BCD2-F71055552C12}" sibTransId="{113FDF01-3BDF-44E4-B8FC-3452374997F1}"/>
    <dgm:cxn modelId="{D2FD5A2F-4334-4D47-95EA-2C59137A34E8}" type="presOf" srcId="{D6590B3E-9F39-4F9E-A513-2903F04CFFA3}" destId="{4239CCAB-9D47-41D3-99D1-372B39F88ED9}" srcOrd="1" destOrd="0" presId="urn:microsoft.com/office/officeart/2005/8/layout/process2"/>
    <dgm:cxn modelId="{12920F39-FA2F-469F-B4EF-18A745E73227}" type="presOf" srcId="{A9D2F3A5-61D9-4960-8378-2BED0892C92B}" destId="{EFD55C4F-DC88-4320-898C-1A046D414F32}" srcOrd="0" destOrd="2" presId="urn:microsoft.com/office/officeart/2005/8/layout/process2"/>
    <dgm:cxn modelId="{04965B3F-88B7-46F4-B659-2F09189A85B9}" type="presOf" srcId="{D6590B3E-9F39-4F9E-A513-2903F04CFFA3}" destId="{9A60A53B-E415-48A1-944F-FF9F21DE04C1}" srcOrd="0" destOrd="0" presId="urn:microsoft.com/office/officeart/2005/8/layout/process2"/>
    <dgm:cxn modelId="{3146B163-9116-4919-9C72-AF2692B4415E}" srcId="{FF211910-BBC5-4438-A297-BDBEC14DC285}" destId="{D973D105-49F1-4B1C-BCE6-13C939426DF7}" srcOrd="0" destOrd="0" parTransId="{743622D0-C9D9-4C06-8FA9-DEE4893311EA}" sibTransId="{DF8837B2-9247-4C53-A7A2-2BC070E64212}"/>
    <dgm:cxn modelId="{54F35867-1C51-46A3-B4A1-37D5D0475AC0}" srcId="{C203F784-13A4-4F7C-A8FB-D3A9D1D919F7}" destId="{21399545-3FCC-4AA3-98E4-CD5EF5352E4E}" srcOrd="2" destOrd="0" parTransId="{8F5B8D14-4C28-4AAD-AB81-ACE802AFC75E}" sibTransId="{24B8AE4E-5695-40B1-AA2A-FED6B29039C0}"/>
    <dgm:cxn modelId="{AB4C6E4A-0243-428C-8963-D94239440E1F}" type="presOf" srcId="{923B8DFE-616B-4272-882F-09195B6D1412}" destId="{E099A567-0C72-44AF-97A7-FA69B09F35B4}" srcOrd="0" destOrd="0" presId="urn:microsoft.com/office/officeart/2005/8/layout/process2"/>
    <dgm:cxn modelId="{A68B1C4B-EE03-43CA-96DC-99280FC07098}" type="presOf" srcId="{FF211910-BBC5-4438-A297-BDBEC14DC285}" destId="{FBBD3B04-9DC0-495C-8F59-1BE59D8270C8}" srcOrd="0" destOrd="0" presId="urn:microsoft.com/office/officeart/2005/8/layout/process2"/>
    <dgm:cxn modelId="{A478354F-98B7-4230-BBCF-F8D2E3C72E55}" srcId="{1C57D526-2A15-42FC-9095-F0F1C418D1F9}" destId="{A2AB7FA0-43B1-4B85-99CC-3B24D4D1F9CC}" srcOrd="0" destOrd="0" parTransId="{D7800BDB-1032-4E30-B585-922398526EA2}" sibTransId="{A538464B-78A8-4C1C-BBA8-955D23862A81}"/>
    <dgm:cxn modelId="{31672574-9F1B-4BFC-A908-B66724C233C9}" srcId="{D215AB04-DC66-4FF6-8B7C-31F7E51D0B51}" destId="{FF211910-BBC5-4438-A297-BDBEC14DC285}" srcOrd="1" destOrd="0" parTransId="{25D9D83C-66A5-4175-BA4E-A8160F04F587}" sibTransId="{923B8DFE-616B-4272-882F-09195B6D1412}"/>
    <dgm:cxn modelId="{E3C56B76-57D8-40F8-9526-009F5F5B6673}" srcId="{C203F784-13A4-4F7C-A8FB-D3A9D1D919F7}" destId="{A9D2F3A5-61D9-4960-8378-2BED0892C92B}" srcOrd="1" destOrd="0" parTransId="{356159C1-B450-4564-B8E3-95142A40F537}" sibTransId="{5AC36710-D194-4E6A-9BA9-3A9FEE1377C8}"/>
    <dgm:cxn modelId="{A81BE159-7053-4FFF-855B-64E3FE6E28BD}" type="presOf" srcId="{923B8DFE-616B-4272-882F-09195B6D1412}" destId="{89BEF6DE-2601-46B5-A733-0ADFA00AA940}" srcOrd="1" destOrd="0" presId="urn:microsoft.com/office/officeart/2005/8/layout/process2"/>
    <dgm:cxn modelId="{C93A6880-DA3E-4301-9F7E-636A3A7FA35C}" srcId="{1C57D526-2A15-42FC-9095-F0F1C418D1F9}" destId="{DD120E37-43C8-450C-8024-88AFB4BBC0F0}" srcOrd="1" destOrd="0" parTransId="{5F4BC781-2F6B-4C1E-95D7-BA6DCA9D2F67}" sibTransId="{4734616D-5B20-42AF-BD63-EFB35201C0E9}"/>
    <dgm:cxn modelId="{25DF7281-2B51-46A6-986C-356D7EF7B5EC}" type="presOf" srcId="{A2AB7FA0-43B1-4B85-99CC-3B24D4D1F9CC}" destId="{F9F697A9-D89D-4F68-8D6B-9B61145FF957}" srcOrd="0" destOrd="1" presId="urn:microsoft.com/office/officeart/2005/8/layout/process2"/>
    <dgm:cxn modelId="{938F44B8-7ADB-4928-965A-8E482CA62639}" type="presOf" srcId="{C203F784-13A4-4F7C-A8FB-D3A9D1D919F7}" destId="{EFD55C4F-DC88-4320-898C-1A046D414F32}" srcOrd="0" destOrd="0" presId="urn:microsoft.com/office/officeart/2005/8/layout/process2"/>
    <dgm:cxn modelId="{0E58D2B8-100B-4C12-98F5-B5BB76D7A472}" srcId="{D215AB04-DC66-4FF6-8B7C-31F7E51D0B51}" destId="{C203F784-13A4-4F7C-A8FB-D3A9D1D919F7}" srcOrd="0" destOrd="0" parTransId="{2C6A0DE5-DD5E-4D09-8284-B76B5EAAC062}" sibTransId="{D6590B3E-9F39-4F9E-A513-2903F04CFFA3}"/>
    <dgm:cxn modelId="{25FEA1B9-3129-44C8-BE07-587C329D7889}" srcId="{D215AB04-DC66-4FF6-8B7C-31F7E51D0B51}" destId="{1C57D526-2A15-42FC-9095-F0F1C418D1F9}" srcOrd="2" destOrd="0" parTransId="{37FFF486-5697-4194-ACB1-4E24669D52D8}" sibTransId="{784F68C6-9E4D-40AB-A5CC-3B4E5A609972}"/>
    <dgm:cxn modelId="{43D29AC1-EFB8-4EAE-BDFA-86C37E06530D}" type="presOf" srcId="{1C57D526-2A15-42FC-9095-F0F1C418D1F9}" destId="{F9F697A9-D89D-4F68-8D6B-9B61145FF957}" srcOrd="0" destOrd="0" presId="urn:microsoft.com/office/officeart/2005/8/layout/process2"/>
    <dgm:cxn modelId="{F5041DC6-EF91-4AFB-88DC-D1A9BA9E7972}" type="presOf" srcId="{D215AB04-DC66-4FF6-8B7C-31F7E51D0B51}" destId="{A1519992-8190-490C-B99F-1CF9CE592E71}" srcOrd="0" destOrd="0" presId="urn:microsoft.com/office/officeart/2005/8/layout/process2"/>
    <dgm:cxn modelId="{F9B1DCCC-2FB2-4905-B41F-17941BC1D5D3}" type="presOf" srcId="{21399545-3FCC-4AA3-98E4-CD5EF5352E4E}" destId="{EFD55C4F-DC88-4320-898C-1A046D414F32}" srcOrd="0" destOrd="3" presId="urn:microsoft.com/office/officeart/2005/8/layout/process2"/>
    <dgm:cxn modelId="{1ABEA3EC-1890-43E3-9130-679212E2FA7D}" type="presOf" srcId="{DD120E37-43C8-450C-8024-88AFB4BBC0F0}" destId="{F9F697A9-D89D-4F68-8D6B-9B61145FF957}" srcOrd="0" destOrd="2" presId="urn:microsoft.com/office/officeart/2005/8/layout/process2"/>
    <dgm:cxn modelId="{4F23FBEF-EF41-47AC-8A40-4FE51262A661}" type="presOf" srcId="{C84D2C49-FA06-46EF-A0A3-C8DA29E21728}" destId="{EFD55C4F-DC88-4320-898C-1A046D414F32}" srcOrd="0" destOrd="1" presId="urn:microsoft.com/office/officeart/2005/8/layout/process2"/>
    <dgm:cxn modelId="{3CB875F5-DD88-4D5A-95A4-ECE40AF0BE1B}" srcId="{FF211910-BBC5-4438-A297-BDBEC14DC285}" destId="{F78DB505-89F5-40F4-8972-D3C87860F33A}" srcOrd="1" destOrd="0" parTransId="{A48E4EB7-2A46-4374-B46F-223D6C665E02}" sibTransId="{F8848F2A-1E1F-4BB3-B091-3AFA2D8586CE}"/>
    <dgm:cxn modelId="{7E779CF6-8AB8-42E6-A56F-07F128009A0A}" type="presParOf" srcId="{A1519992-8190-490C-B99F-1CF9CE592E71}" destId="{EFD55C4F-DC88-4320-898C-1A046D414F32}" srcOrd="0" destOrd="0" presId="urn:microsoft.com/office/officeart/2005/8/layout/process2"/>
    <dgm:cxn modelId="{CDC51C74-8C17-4468-A6EE-7E5920FF85CD}" type="presParOf" srcId="{A1519992-8190-490C-B99F-1CF9CE592E71}" destId="{9A60A53B-E415-48A1-944F-FF9F21DE04C1}" srcOrd="1" destOrd="0" presId="urn:microsoft.com/office/officeart/2005/8/layout/process2"/>
    <dgm:cxn modelId="{20ED6835-E178-4DFA-9F34-63C896D56BC6}" type="presParOf" srcId="{9A60A53B-E415-48A1-944F-FF9F21DE04C1}" destId="{4239CCAB-9D47-41D3-99D1-372B39F88ED9}" srcOrd="0" destOrd="0" presId="urn:microsoft.com/office/officeart/2005/8/layout/process2"/>
    <dgm:cxn modelId="{B98AD89D-7D6C-422A-9E2A-2FD4AADD7FFD}" type="presParOf" srcId="{A1519992-8190-490C-B99F-1CF9CE592E71}" destId="{FBBD3B04-9DC0-495C-8F59-1BE59D8270C8}" srcOrd="2" destOrd="0" presId="urn:microsoft.com/office/officeart/2005/8/layout/process2"/>
    <dgm:cxn modelId="{679474FF-9676-41B1-8A74-D18041CDFB17}" type="presParOf" srcId="{A1519992-8190-490C-B99F-1CF9CE592E71}" destId="{E099A567-0C72-44AF-97A7-FA69B09F35B4}" srcOrd="3" destOrd="0" presId="urn:microsoft.com/office/officeart/2005/8/layout/process2"/>
    <dgm:cxn modelId="{D2C5FBC1-2E13-4131-AD1D-AEAF713A2D89}" type="presParOf" srcId="{E099A567-0C72-44AF-97A7-FA69B09F35B4}" destId="{89BEF6DE-2601-46B5-A733-0ADFA00AA940}" srcOrd="0" destOrd="0" presId="urn:microsoft.com/office/officeart/2005/8/layout/process2"/>
    <dgm:cxn modelId="{2C680F15-BAF5-4501-9383-8C8BA0851E63}" type="presParOf" srcId="{A1519992-8190-490C-B99F-1CF9CE592E71}" destId="{F9F697A9-D89D-4F68-8D6B-9B61145FF95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8E689-80D6-442E-8B06-018DAA0B9E6C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B72D001C-4D0B-4BE7-B3B2-1F3373D201AD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NYSE</a:t>
          </a:r>
        </a:p>
      </dgm:t>
    </dgm:pt>
    <dgm:pt modelId="{5E3CCBA3-98E3-4273-A201-98445BAA1A54}" type="parTrans" cxnId="{0B987963-D145-4D15-A94B-9F9EAB958ABD}">
      <dgm:prSet/>
      <dgm:spPr/>
      <dgm:t>
        <a:bodyPr/>
        <a:lstStyle/>
        <a:p>
          <a:endParaRPr lang="en-US"/>
        </a:p>
      </dgm:t>
    </dgm:pt>
    <dgm:pt modelId="{B68192F0-B37F-4B09-9C34-A2DAE2895183}" type="sibTrans" cxnId="{0B987963-D145-4D15-A94B-9F9EAB958ABD}">
      <dgm:prSet/>
      <dgm:spPr/>
      <dgm:t>
        <a:bodyPr/>
        <a:lstStyle/>
        <a:p>
          <a:endParaRPr lang="en-US"/>
        </a:p>
      </dgm:t>
    </dgm:pt>
    <dgm:pt modelId="{42B52B9F-DA16-4383-A10F-0C1024FB931C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Fundamentals</a:t>
          </a:r>
        </a:p>
      </dgm:t>
    </dgm:pt>
    <dgm:pt modelId="{0C414477-2F80-4B10-A5CE-B3B9682D0272}" type="parTrans" cxnId="{353C2C90-233A-4F4A-8706-DA6EB7A73E87}">
      <dgm:prSet/>
      <dgm:spPr/>
      <dgm:t>
        <a:bodyPr/>
        <a:lstStyle/>
        <a:p>
          <a:endParaRPr lang="en-US"/>
        </a:p>
      </dgm:t>
    </dgm:pt>
    <dgm:pt modelId="{553158FF-1794-4C01-90B1-E0FF7CB84886}" type="sibTrans" cxnId="{353C2C90-233A-4F4A-8706-DA6EB7A73E87}">
      <dgm:prSet/>
      <dgm:spPr/>
      <dgm:t>
        <a:bodyPr/>
        <a:lstStyle/>
        <a:p>
          <a:endParaRPr lang="en-US"/>
        </a:p>
      </dgm:t>
    </dgm:pt>
    <dgm:pt modelId="{5C4BF5F7-FE74-4BB8-B9C2-3DE70B9BC1D4}">
      <dgm:prSet phldrT="[Text]"/>
      <dgm:spPr/>
      <dgm:t>
        <a:bodyPr/>
        <a:lstStyle/>
        <a:p>
          <a:r>
            <a:rPr lang="en-US" dirty="0"/>
            <a:t>Stock Price</a:t>
          </a:r>
        </a:p>
      </dgm:t>
    </dgm:pt>
    <dgm:pt modelId="{3BD78C4D-FF9B-4399-86C3-E0CEDCF6A777}" type="parTrans" cxnId="{152A9933-E649-490A-ACE2-99A743E8F5FF}">
      <dgm:prSet/>
      <dgm:spPr/>
      <dgm:t>
        <a:bodyPr/>
        <a:lstStyle/>
        <a:p>
          <a:endParaRPr lang="en-US"/>
        </a:p>
      </dgm:t>
    </dgm:pt>
    <dgm:pt modelId="{531E09D5-3058-4685-8E2F-C0A967DC286C}" type="sibTrans" cxnId="{152A9933-E649-490A-ACE2-99A743E8F5FF}">
      <dgm:prSet/>
      <dgm:spPr/>
      <dgm:t>
        <a:bodyPr/>
        <a:lstStyle/>
        <a:p>
          <a:endParaRPr lang="en-US"/>
        </a:p>
      </dgm:t>
    </dgm:pt>
    <dgm:pt modelId="{0CDBB8C1-F15B-4594-840E-EE51126492FD}">
      <dgm:prSet phldrT="[Text]"/>
      <dgm:spPr/>
      <dgm:t>
        <a:bodyPr/>
        <a:lstStyle/>
        <a:p>
          <a:r>
            <a:rPr lang="en-US" dirty="0"/>
            <a:t>Volume</a:t>
          </a:r>
        </a:p>
      </dgm:t>
    </dgm:pt>
    <dgm:pt modelId="{7F76EFCC-DCC0-4703-9E98-337BBB145521}" type="parTrans" cxnId="{ECF5AE1F-D395-4BDD-80A3-737BA5847F48}">
      <dgm:prSet/>
      <dgm:spPr/>
      <dgm:t>
        <a:bodyPr/>
        <a:lstStyle/>
        <a:p>
          <a:endParaRPr lang="en-US"/>
        </a:p>
      </dgm:t>
    </dgm:pt>
    <dgm:pt modelId="{CF3B2D31-86B1-4CA9-AFE0-A69F0B08B3EF}" type="sibTrans" cxnId="{ECF5AE1F-D395-4BDD-80A3-737BA5847F48}">
      <dgm:prSet/>
      <dgm:spPr/>
      <dgm:t>
        <a:bodyPr/>
        <a:lstStyle/>
        <a:p>
          <a:endParaRPr lang="en-US"/>
        </a:p>
      </dgm:t>
    </dgm:pt>
    <dgm:pt modelId="{F69E8A6E-FC0D-42B1-A7A0-412450ED824B}">
      <dgm:prSet phldrT="[Text]"/>
      <dgm:spPr/>
      <dgm:t>
        <a:bodyPr/>
        <a:lstStyle/>
        <a:p>
          <a:r>
            <a:rPr lang="en-US" dirty="0"/>
            <a:t>Annual Percentage Change</a:t>
          </a:r>
        </a:p>
      </dgm:t>
    </dgm:pt>
    <dgm:pt modelId="{222FF2D7-B169-4FE5-B765-D1708A44AF25}" type="parTrans" cxnId="{524DB919-9371-4164-B2BF-EB777F6B7205}">
      <dgm:prSet/>
      <dgm:spPr/>
      <dgm:t>
        <a:bodyPr/>
        <a:lstStyle/>
        <a:p>
          <a:endParaRPr lang="en-US"/>
        </a:p>
      </dgm:t>
    </dgm:pt>
    <dgm:pt modelId="{D4F5CB21-A7E6-4531-8FD7-06EFA27B16F8}" type="sibTrans" cxnId="{524DB919-9371-4164-B2BF-EB777F6B7205}">
      <dgm:prSet/>
      <dgm:spPr/>
      <dgm:t>
        <a:bodyPr/>
        <a:lstStyle/>
        <a:p>
          <a:endParaRPr lang="en-US"/>
        </a:p>
      </dgm:t>
    </dgm:pt>
    <dgm:pt modelId="{6AAC8D5A-EE04-4ED5-9797-D2D7B14B4C2D}">
      <dgm:prSet phldrT="[Text]"/>
      <dgm:spPr/>
      <dgm:t>
        <a:bodyPr/>
        <a:lstStyle/>
        <a:p>
          <a:r>
            <a:rPr lang="en-US" dirty="0"/>
            <a:t>Balance Sheet</a:t>
          </a:r>
        </a:p>
      </dgm:t>
    </dgm:pt>
    <dgm:pt modelId="{A5A14AC7-1F24-4F26-960E-B3847957E140}" type="parTrans" cxnId="{CA06C61A-A84D-4429-9A82-C05534793C15}">
      <dgm:prSet/>
      <dgm:spPr/>
      <dgm:t>
        <a:bodyPr/>
        <a:lstStyle/>
        <a:p>
          <a:endParaRPr lang="en-US"/>
        </a:p>
      </dgm:t>
    </dgm:pt>
    <dgm:pt modelId="{E6A0FEC6-7D97-445D-93D1-5312F506C8E5}" type="sibTrans" cxnId="{CA06C61A-A84D-4429-9A82-C05534793C15}">
      <dgm:prSet/>
      <dgm:spPr/>
      <dgm:t>
        <a:bodyPr/>
        <a:lstStyle/>
        <a:p>
          <a:endParaRPr lang="en-US"/>
        </a:p>
      </dgm:t>
    </dgm:pt>
    <dgm:pt modelId="{5B6E1376-DF7A-44CD-BEF6-9CC05625670D}">
      <dgm:prSet phldrT="[Text]"/>
      <dgm:spPr/>
      <dgm:t>
        <a:bodyPr/>
        <a:lstStyle/>
        <a:p>
          <a:r>
            <a:rPr lang="en-US" dirty="0"/>
            <a:t>Income Statement</a:t>
          </a:r>
        </a:p>
      </dgm:t>
    </dgm:pt>
    <dgm:pt modelId="{83678D6A-FAF2-4B8F-9072-08BAFCA72541}" type="parTrans" cxnId="{F6924808-4962-4014-AB40-DCF53FE63A61}">
      <dgm:prSet/>
      <dgm:spPr/>
      <dgm:t>
        <a:bodyPr/>
        <a:lstStyle/>
        <a:p>
          <a:endParaRPr lang="en-US"/>
        </a:p>
      </dgm:t>
    </dgm:pt>
    <dgm:pt modelId="{A1103C95-6263-4063-A29F-A9AEC902023A}" type="sibTrans" cxnId="{F6924808-4962-4014-AB40-DCF53FE63A61}">
      <dgm:prSet/>
      <dgm:spPr/>
      <dgm:t>
        <a:bodyPr/>
        <a:lstStyle/>
        <a:p>
          <a:endParaRPr lang="en-US"/>
        </a:p>
      </dgm:t>
    </dgm:pt>
    <dgm:pt modelId="{A0947F8A-5D62-499B-907D-59DB47DB5FAA}">
      <dgm:prSet phldrT="[Text]"/>
      <dgm:spPr/>
      <dgm:t>
        <a:bodyPr/>
        <a:lstStyle/>
        <a:p>
          <a:r>
            <a:rPr lang="en-US" dirty="0"/>
            <a:t>Statement of Cash Flows</a:t>
          </a:r>
        </a:p>
      </dgm:t>
    </dgm:pt>
    <dgm:pt modelId="{E5B0E3B4-A4B2-4F23-8719-B55C835D9419}" type="parTrans" cxnId="{E34AAEF8-767D-4A89-BCB8-B3A458AFE070}">
      <dgm:prSet/>
      <dgm:spPr/>
      <dgm:t>
        <a:bodyPr/>
        <a:lstStyle/>
        <a:p>
          <a:endParaRPr lang="en-US"/>
        </a:p>
      </dgm:t>
    </dgm:pt>
    <dgm:pt modelId="{D0297A30-E5CF-4CCB-91DA-BD8DA1A18281}" type="sibTrans" cxnId="{E34AAEF8-767D-4A89-BCB8-B3A458AFE070}">
      <dgm:prSet/>
      <dgm:spPr/>
      <dgm:t>
        <a:bodyPr/>
        <a:lstStyle/>
        <a:p>
          <a:endParaRPr lang="en-US"/>
        </a:p>
      </dgm:t>
    </dgm:pt>
    <dgm:pt modelId="{4162344C-488B-43FC-969F-A0EDED0F10C2}" type="pres">
      <dgm:prSet presAssocID="{17F8E689-80D6-442E-8B06-018DAA0B9E6C}" presName="Name0" presStyleCnt="0">
        <dgm:presLayoutVars>
          <dgm:chMax val="7"/>
          <dgm:dir/>
          <dgm:resizeHandles val="exact"/>
        </dgm:presLayoutVars>
      </dgm:prSet>
      <dgm:spPr/>
    </dgm:pt>
    <dgm:pt modelId="{2C40C67F-3679-4276-98D4-7AE7671E5554}" type="pres">
      <dgm:prSet presAssocID="{17F8E689-80D6-442E-8B06-018DAA0B9E6C}" presName="ellipse1" presStyleLbl="vennNode1" presStyleIdx="0" presStyleCnt="2">
        <dgm:presLayoutVars>
          <dgm:bulletEnabled val="1"/>
        </dgm:presLayoutVars>
      </dgm:prSet>
      <dgm:spPr/>
    </dgm:pt>
    <dgm:pt modelId="{B80B3032-F829-4F43-943C-9E21BDB07D4E}" type="pres">
      <dgm:prSet presAssocID="{17F8E689-80D6-442E-8B06-018DAA0B9E6C}" presName="ellipse2" presStyleLbl="vennNode1" presStyleIdx="1" presStyleCnt="2">
        <dgm:presLayoutVars>
          <dgm:bulletEnabled val="1"/>
        </dgm:presLayoutVars>
      </dgm:prSet>
      <dgm:spPr/>
    </dgm:pt>
  </dgm:ptLst>
  <dgm:cxnLst>
    <dgm:cxn modelId="{F6924808-4962-4014-AB40-DCF53FE63A61}" srcId="{42B52B9F-DA16-4383-A10F-0C1024FB931C}" destId="{5B6E1376-DF7A-44CD-BEF6-9CC05625670D}" srcOrd="1" destOrd="0" parTransId="{83678D6A-FAF2-4B8F-9072-08BAFCA72541}" sibTransId="{A1103C95-6263-4063-A29F-A9AEC902023A}"/>
    <dgm:cxn modelId="{524DB919-9371-4164-B2BF-EB777F6B7205}" srcId="{B72D001C-4D0B-4BE7-B3B2-1F3373D201AD}" destId="{F69E8A6E-FC0D-42B1-A7A0-412450ED824B}" srcOrd="2" destOrd="0" parTransId="{222FF2D7-B169-4FE5-B765-D1708A44AF25}" sibTransId="{D4F5CB21-A7E6-4531-8FD7-06EFA27B16F8}"/>
    <dgm:cxn modelId="{CA06C61A-A84D-4429-9A82-C05534793C15}" srcId="{42B52B9F-DA16-4383-A10F-0C1024FB931C}" destId="{6AAC8D5A-EE04-4ED5-9797-D2D7B14B4C2D}" srcOrd="0" destOrd="0" parTransId="{A5A14AC7-1F24-4F26-960E-B3847957E140}" sibTransId="{E6A0FEC6-7D97-445D-93D1-5312F506C8E5}"/>
    <dgm:cxn modelId="{ECF5AE1F-D395-4BDD-80A3-737BA5847F48}" srcId="{B72D001C-4D0B-4BE7-B3B2-1F3373D201AD}" destId="{0CDBB8C1-F15B-4594-840E-EE51126492FD}" srcOrd="1" destOrd="0" parTransId="{7F76EFCC-DCC0-4703-9E98-337BBB145521}" sibTransId="{CF3B2D31-86B1-4CA9-AFE0-A69F0B08B3EF}"/>
    <dgm:cxn modelId="{7EB91528-DDB3-43E7-9A1F-DD36BA9FCEE7}" type="presOf" srcId="{A0947F8A-5D62-499B-907D-59DB47DB5FAA}" destId="{B80B3032-F829-4F43-943C-9E21BDB07D4E}" srcOrd="0" destOrd="3" presId="urn:microsoft.com/office/officeart/2005/8/layout/rings+Icon"/>
    <dgm:cxn modelId="{152A9933-E649-490A-ACE2-99A743E8F5FF}" srcId="{B72D001C-4D0B-4BE7-B3B2-1F3373D201AD}" destId="{5C4BF5F7-FE74-4BB8-B9C2-3DE70B9BC1D4}" srcOrd="0" destOrd="0" parTransId="{3BD78C4D-FF9B-4399-86C3-E0CEDCF6A777}" sibTransId="{531E09D5-3058-4685-8E2F-C0A967DC286C}"/>
    <dgm:cxn modelId="{90BB243E-588D-4E3A-91EA-12BE3AD3C0FE}" type="presOf" srcId="{6AAC8D5A-EE04-4ED5-9797-D2D7B14B4C2D}" destId="{B80B3032-F829-4F43-943C-9E21BDB07D4E}" srcOrd="0" destOrd="1" presId="urn:microsoft.com/office/officeart/2005/8/layout/rings+Icon"/>
    <dgm:cxn modelId="{0B987963-D145-4D15-A94B-9F9EAB958ABD}" srcId="{17F8E689-80D6-442E-8B06-018DAA0B9E6C}" destId="{B72D001C-4D0B-4BE7-B3B2-1F3373D201AD}" srcOrd="0" destOrd="0" parTransId="{5E3CCBA3-98E3-4273-A201-98445BAA1A54}" sibTransId="{B68192F0-B37F-4B09-9C34-A2DAE2895183}"/>
    <dgm:cxn modelId="{9C15AF6E-D182-421A-921B-20BB26AF2C9D}" type="presOf" srcId="{42B52B9F-DA16-4383-A10F-0C1024FB931C}" destId="{B80B3032-F829-4F43-943C-9E21BDB07D4E}" srcOrd="0" destOrd="0" presId="urn:microsoft.com/office/officeart/2005/8/layout/rings+Icon"/>
    <dgm:cxn modelId="{353C2C90-233A-4F4A-8706-DA6EB7A73E87}" srcId="{17F8E689-80D6-442E-8B06-018DAA0B9E6C}" destId="{42B52B9F-DA16-4383-A10F-0C1024FB931C}" srcOrd="1" destOrd="0" parTransId="{0C414477-2F80-4B10-A5CE-B3B9682D0272}" sibTransId="{553158FF-1794-4C01-90B1-E0FF7CB84886}"/>
    <dgm:cxn modelId="{EFD297AC-C1A3-4375-8F82-94C7FC1D7EA1}" type="presOf" srcId="{5C4BF5F7-FE74-4BB8-B9C2-3DE70B9BC1D4}" destId="{2C40C67F-3679-4276-98D4-7AE7671E5554}" srcOrd="0" destOrd="1" presId="urn:microsoft.com/office/officeart/2005/8/layout/rings+Icon"/>
    <dgm:cxn modelId="{223305C8-9D01-41FA-8FF4-EBC7DE709AF5}" type="presOf" srcId="{17F8E689-80D6-442E-8B06-018DAA0B9E6C}" destId="{4162344C-488B-43FC-969F-A0EDED0F10C2}" srcOrd="0" destOrd="0" presId="urn:microsoft.com/office/officeart/2005/8/layout/rings+Icon"/>
    <dgm:cxn modelId="{4D1267CB-CEDC-4DB6-A554-01ACC7338A0E}" type="presOf" srcId="{0CDBB8C1-F15B-4594-840E-EE51126492FD}" destId="{2C40C67F-3679-4276-98D4-7AE7671E5554}" srcOrd="0" destOrd="2" presId="urn:microsoft.com/office/officeart/2005/8/layout/rings+Icon"/>
    <dgm:cxn modelId="{4A2DD4E4-FA52-4118-84DA-0A56EEA59ACD}" type="presOf" srcId="{F69E8A6E-FC0D-42B1-A7A0-412450ED824B}" destId="{2C40C67F-3679-4276-98D4-7AE7671E5554}" srcOrd="0" destOrd="3" presId="urn:microsoft.com/office/officeart/2005/8/layout/rings+Icon"/>
    <dgm:cxn modelId="{4B4617ED-E387-45FB-8A01-5D6D956AB211}" type="presOf" srcId="{5B6E1376-DF7A-44CD-BEF6-9CC05625670D}" destId="{B80B3032-F829-4F43-943C-9E21BDB07D4E}" srcOrd="0" destOrd="2" presId="urn:microsoft.com/office/officeart/2005/8/layout/rings+Icon"/>
    <dgm:cxn modelId="{4B0AD0F2-AEC5-40D8-99CB-22A1EE9D913B}" type="presOf" srcId="{B72D001C-4D0B-4BE7-B3B2-1F3373D201AD}" destId="{2C40C67F-3679-4276-98D4-7AE7671E5554}" srcOrd="0" destOrd="0" presId="urn:microsoft.com/office/officeart/2005/8/layout/rings+Icon"/>
    <dgm:cxn modelId="{E34AAEF8-767D-4A89-BCB8-B3A458AFE070}" srcId="{42B52B9F-DA16-4383-A10F-0C1024FB931C}" destId="{A0947F8A-5D62-499B-907D-59DB47DB5FAA}" srcOrd="2" destOrd="0" parTransId="{E5B0E3B4-A4B2-4F23-8719-B55C835D9419}" sibTransId="{D0297A30-E5CF-4CCB-91DA-BD8DA1A18281}"/>
    <dgm:cxn modelId="{E22F699C-0619-4613-9BD8-04D7BE88A4A2}" type="presParOf" srcId="{4162344C-488B-43FC-969F-A0EDED0F10C2}" destId="{2C40C67F-3679-4276-98D4-7AE7671E5554}" srcOrd="0" destOrd="0" presId="urn:microsoft.com/office/officeart/2005/8/layout/rings+Icon"/>
    <dgm:cxn modelId="{44090CF1-6A7B-436E-9FE1-4C711A5E7D8A}" type="presParOf" srcId="{4162344C-488B-43FC-969F-A0EDED0F10C2}" destId="{B80B3032-F829-4F43-943C-9E21BDB07D4E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20F627-67B1-4E9D-9757-5BC6AEA67DF7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02280-3831-423E-83A1-7C4519E508A0}">
      <dgm:prSet phldrT="[Text]" custT="1"/>
      <dgm:spPr/>
      <dgm:t>
        <a:bodyPr/>
        <a:lstStyle/>
        <a:p>
          <a:r>
            <a:rPr lang="en-US" sz="2200" dirty="0"/>
            <a:t>New York Stock Exchange (</a:t>
          </a:r>
          <a:r>
            <a:rPr lang="en-US" sz="2200" dirty="0" err="1"/>
            <a:t>kaggle</a:t>
          </a:r>
          <a:r>
            <a:rPr lang="en-US" sz="2200" dirty="0"/>
            <a:t>)</a:t>
          </a:r>
        </a:p>
      </dgm:t>
    </dgm:pt>
    <dgm:pt modelId="{131F0AC2-FE0F-450F-9FD0-9396D765A61C}" type="sibTrans" cxnId="{A1FC2AB0-122C-40D8-9018-685987B3F087}">
      <dgm:prSet/>
      <dgm:spPr/>
      <dgm:t>
        <a:bodyPr/>
        <a:lstStyle/>
        <a:p>
          <a:endParaRPr lang="en-US"/>
        </a:p>
      </dgm:t>
    </dgm:pt>
    <dgm:pt modelId="{F850587E-D966-42F5-86CE-430500EC94E0}" type="parTrans" cxnId="{A1FC2AB0-122C-40D8-9018-685987B3F087}">
      <dgm:prSet/>
      <dgm:spPr/>
      <dgm:t>
        <a:bodyPr/>
        <a:lstStyle/>
        <a:p>
          <a:endParaRPr lang="en-US"/>
        </a:p>
      </dgm:t>
    </dgm:pt>
    <dgm:pt modelId="{BF67C04D-C9C4-4058-B871-19AB301FB795}">
      <dgm:prSet phldrT="[Text]" custT="1"/>
      <dgm:spPr/>
      <dgm:t>
        <a:bodyPr/>
        <a:lstStyle/>
        <a:p>
          <a:r>
            <a:rPr lang="en-US" sz="1800" dirty="0"/>
            <a:t>437 tickers</a:t>
          </a:r>
        </a:p>
      </dgm:t>
    </dgm:pt>
    <dgm:pt modelId="{7FDD7576-7D4A-4D57-9B5F-AEC227EE44AA}" type="sibTrans" cxnId="{5CE96C78-35A4-43FE-A81A-98F83C8E4B95}">
      <dgm:prSet/>
      <dgm:spPr/>
      <dgm:t>
        <a:bodyPr/>
        <a:lstStyle/>
        <a:p>
          <a:endParaRPr lang="en-US"/>
        </a:p>
      </dgm:t>
    </dgm:pt>
    <dgm:pt modelId="{D7DF0C30-31FF-46F9-A522-379C304D2CBB}" type="parTrans" cxnId="{5CE96C78-35A4-43FE-A81A-98F83C8E4B95}">
      <dgm:prSet/>
      <dgm:spPr/>
      <dgm:t>
        <a:bodyPr/>
        <a:lstStyle/>
        <a:p>
          <a:endParaRPr lang="en-US"/>
        </a:p>
      </dgm:t>
    </dgm:pt>
    <dgm:pt modelId="{609CDF24-8BA4-4FDE-931F-0009EA3D20FD}">
      <dgm:prSet phldrT="[Text]" custT="1"/>
      <dgm:spPr/>
      <dgm:t>
        <a:bodyPr/>
        <a:lstStyle/>
        <a:p>
          <a:r>
            <a:rPr lang="en-US" sz="1800" dirty="0"/>
            <a:t>2 merged datasets</a:t>
          </a:r>
        </a:p>
      </dgm:t>
    </dgm:pt>
    <dgm:pt modelId="{FDC249D4-417D-4B03-B326-3AC9C74209BA}" type="sibTrans" cxnId="{828F0CAD-CBC0-47E5-9FA2-28393FABF0FB}">
      <dgm:prSet/>
      <dgm:spPr/>
      <dgm:t>
        <a:bodyPr/>
        <a:lstStyle/>
        <a:p>
          <a:endParaRPr lang="en-US"/>
        </a:p>
      </dgm:t>
    </dgm:pt>
    <dgm:pt modelId="{256BA019-27C3-4342-8C4E-CF9B3775A868}" type="parTrans" cxnId="{828F0CAD-CBC0-47E5-9FA2-28393FABF0FB}">
      <dgm:prSet/>
      <dgm:spPr/>
      <dgm:t>
        <a:bodyPr/>
        <a:lstStyle/>
        <a:p>
          <a:endParaRPr lang="en-US"/>
        </a:p>
      </dgm:t>
    </dgm:pt>
    <dgm:pt modelId="{97B661FB-31F7-4E00-86B3-B08BF42CA0AC}">
      <dgm:prSet phldrT="[Text]" custT="1"/>
      <dgm:spPr/>
      <dgm:t>
        <a:bodyPr/>
        <a:lstStyle/>
        <a:p>
          <a:r>
            <a:rPr lang="en-US" sz="1800" dirty="0"/>
            <a:t>2012 </a:t>
          </a:r>
          <a:r>
            <a:rPr lang="en-US" sz="1800" dirty="0">
              <a:sym typeface="Wingdings" panose="05000000000000000000" pitchFamily="2" charset="2"/>
            </a:rPr>
            <a:t> 2017</a:t>
          </a:r>
          <a:endParaRPr lang="en-US" sz="1800" dirty="0"/>
        </a:p>
      </dgm:t>
    </dgm:pt>
    <dgm:pt modelId="{3303E22A-B605-4EFC-ACDD-49BEA372E174}" type="sibTrans" cxnId="{E5D4CF9A-D20C-4B47-BB9A-6D7154A69822}">
      <dgm:prSet/>
      <dgm:spPr/>
      <dgm:t>
        <a:bodyPr/>
        <a:lstStyle/>
        <a:p>
          <a:endParaRPr lang="en-US"/>
        </a:p>
      </dgm:t>
    </dgm:pt>
    <dgm:pt modelId="{46130A4C-8D00-4BA4-BBEE-60C8289A19B9}" type="parTrans" cxnId="{E5D4CF9A-D20C-4B47-BB9A-6D7154A69822}">
      <dgm:prSet/>
      <dgm:spPr/>
      <dgm:t>
        <a:bodyPr/>
        <a:lstStyle/>
        <a:p>
          <a:endParaRPr lang="en-US"/>
        </a:p>
      </dgm:t>
    </dgm:pt>
    <dgm:pt modelId="{9E37C9B9-0280-4B4E-BC33-EA5FF5087703}" type="pres">
      <dgm:prSet presAssocID="{7B20F627-67B1-4E9D-9757-5BC6AEA67DF7}" presName="Name0" presStyleCnt="0">
        <dgm:presLayoutVars>
          <dgm:dir/>
          <dgm:resizeHandles val="exact"/>
        </dgm:presLayoutVars>
      </dgm:prSet>
      <dgm:spPr/>
    </dgm:pt>
    <dgm:pt modelId="{B421890C-ECF1-45C0-9911-FD9E77B612B8}" type="pres">
      <dgm:prSet presAssocID="{5A502280-3831-423E-83A1-7C4519E508A0}" presName="compNode" presStyleCnt="0"/>
      <dgm:spPr/>
    </dgm:pt>
    <dgm:pt modelId="{FBAF6767-BB81-4EAA-AB57-7170A3F35FC1}" type="pres">
      <dgm:prSet presAssocID="{5A502280-3831-423E-83A1-7C4519E508A0}" presName="pict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" b="-1000"/>
          </a:stretch>
        </a:blipFill>
      </dgm:spPr>
    </dgm:pt>
    <dgm:pt modelId="{9003EBC1-0C72-44EC-85B0-DD7047347214}" type="pres">
      <dgm:prSet presAssocID="{5A502280-3831-423E-83A1-7C4519E508A0}" presName="textRect" presStyleLbl="revTx" presStyleIdx="0" presStyleCnt="1" custScaleX="140643">
        <dgm:presLayoutVars>
          <dgm:bulletEnabled val="1"/>
        </dgm:presLayoutVars>
      </dgm:prSet>
      <dgm:spPr/>
    </dgm:pt>
  </dgm:ptLst>
  <dgm:cxnLst>
    <dgm:cxn modelId="{8312CF3A-DCDA-4F62-9FCB-10E58768E877}" type="presOf" srcId="{609CDF24-8BA4-4FDE-931F-0009EA3D20FD}" destId="{9003EBC1-0C72-44EC-85B0-DD7047347214}" srcOrd="0" destOrd="2" presId="urn:microsoft.com/office/officeart/2005/8/layout/pList1"/>
    <dgm:cxn modelId="{0425494B-6F99-4E1B-AC94-2B6559C5BB76}" type="presOf" srcId="{BF67C04D-C9C4-4058-B871-19AB301FB795}" destId="{9003EBC1-0C72-44EC-85B0-DD7047347214}" srcOrd="0" destOrd="1" presId="urn:microsoft.com/office/officeart/2005/8/layout/pList1"/>
    <dgm:cxn modelId="{5CE96C78-35A4-43FE-A81A-98F83C8E4B95}" srcId="{5A502280-3831-423E-83A1-7C4519E508A0}" destId="{BF67C04D-C9C4-4058-B871-19AB301FB795}" srcOrd="0" destOrd="0" parTransId="{D7DF0C30-31FF-46F9-A522-379C304D2CBB}" sibTransId="{7FDD7576-7D4A-4D57-9B5F-AEC227EE44AA}"/>
    <dgm:cxn modelId="{E5D4CF9A-D20C-4B47-BB9A-6D7154A69822}" srcId="{5A502280-3831-423E-83A1-7C4519E508A0}" destId="{97B661FB-31F7-4E00-86B3-B08BF42CA0AC}" srcOrd="2" destOrd="0" parTransId="{46130A4C-8D00-4BA4-BBEE-60C8289A19B9}" sibTransId="{3303E22A-B605-4EFC-ACDD-49BEA372E174}"/>
    <dgm:cxn modelId="{828F0CAD-CBC0-47E5-9FA2-28393FABF0FB}" srcId="{5A502280-3831-423E-83A1-7C4519E508A0}" destId="{609CDF24-8BA4-4FDE-931F-0009EA3D20FD}" srcOrd="1" destOrd="0" parTransId="{256BA019-27C3-4342-8C4E-CF9B3775A868}" sibTransId="{FDC249D4-417D-4B03-B326-3AC9C74209BA}"/>
    <dgm:cxn modelId="{A1FC2AB0-122C-40D8-9018-685987B3F087}" srcId="{7B20F627-67B1-4E9D-9757-5BC6AEA67DF7}" destId="{5A502280-3831-423E-83A1-7C4519E508A0}" srcOrd="0" destOrd="0" parTransId="{F850587E-D966-42F5-86CE-430500EC94E0}" sibTransId="{131F0AC2-FE0F-450F-9FD0-9396D765A61C}"/>
    <dgm:cxn modelId="{DE7C54C5-FA70-4BDD-A610-4AE8473152B1}" type="presOf" srcId="{97B661FB-31F7-4E00-86B3-B08BF42CA0AC}" destId="{9003EBC1-0C72-44EC-85B0-DD7047347214}" srcOrd="0" destOrd="3" presId="urn:microsoft.com/office/officeart/2005/8/layout/pList1"/>
    <dgm:cxn modelId="{B1B80EF7-52FC-4A52-B253-DCD8AFD42E50}" type="presOf" srcId="{5A502280-3831-423E-83A1-7C4519E508A0}" destId="{9003EBC1-0C72-44EC-85B0-DD7047347214}" srcOrd="0" destOrd="0" presId="urn:microsoft.com/office/officeart/2005/8/layout/pList1"/>
    <dgm:cxn modelId="{0C74A3F7-9154-4FEE-9FF2-CE37765BC311}" type="presOf" srcId="{7B20F627-67B1-4E9D-9757-5BC6AEA67DF7}" destId="{9E37C9B9-0280-4B4E-BC33-EA5FF5087703}" srcOrd="0" destOrd="0" presId="urn:microsoft.com/office/officeart/2005/8/layout/pList1"/>
    <dgm:cxn modelId="{C2619647-411F-4362-9E60-AB4D798E200E}" type="presParOf" srcId="{9E37C9B9-0280-4B4E-BC33-EA5FF5087703}" destId="{B421890C-ECF1-45C0-9911-FD9E77B612B8}" srcOrd="0" destOrd="0" presId="urn:microsoft.com/office/officeart/2005/8/layout/pList1"/>
    <dgm:cxn modelId="{5C08566E-6D9D-4A4A-B53C-6B4BE9C20FE7}" type="presParOf" srcId="{B421890C-ECF1-45C0-9911-FD9E77B612B8}" destId="{FBAF6767-BB81-4EAA-AB57-7170A3F35FC1}" srcOrd="0" destOrd="0" presId="urn:microsoft.com/office/officeart/2005/8/layout/pList1"/>
    <dgm:cxn modelId="{E8DC5F05-57FE-4432-9062-600350FB4B04}" type="presParOf" srcId="{B421890C-ECF1-45C0-9911-FD9E77B612B8}" destId="{9003EBC1-0C72-44EC-85B0-DD704734721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EE7CF7-8C9A-4781-B8A0-B68A7747B7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23CF2-2562-4904-B7D4-2DCF5EC4751E}">
      <dgm:prSet phldrT="[Text]" custT="1"/>
      <dgm:spPr/>
      <dgm:t>
        <a:bodyPr/>
        <a:lstStyle/>
        <a:p>
          <a:r>
            <a:rPr lang="en-US" sz="1200" b="1" dirty="0"/>
            <a:t>Year-end metrics</a:t>
          </a:r>
        </a:p>
      </dgm:t>
    </dgm:pt>
    <dgm:pt modelId="{CC14B07A-ECDF-4554-91ED-8465B1F17A70}" type="parTrans" cxnId="{84D2D7E3-6F74-43E7-B742-8327163EE802}">
      <dgm:prSet/>
      <dgm:spPr/>
      <dgm:t>
        <a:bodyPr/>
        <a:lstStyle/>
        <a:p>
          <a:endParaRPr lang="en-US"/>
        </a:p>
      </dgm:t>
    </dgm:pt>
    <dgm:pt modelId="{DBB24699-92B5-40C5-A792-76F2470EA333}" type="sibTrans" cxnId="{84D2D7E3-6F74-43E7-B742-8327163EE802}">
      <dgm:prSet/>
      <dgm:spPr/>
      <dgm:t>
        <a:bodyPr/>
        <a:lstStyle/>
        <a:p>
          <a:endParaRPr lang="en-US"/>
        </a:p>
      </dgm:t>
    </dgm:pt>
    <dgm:pt modelId="{CEDEFC82-7557-44AA-8DE8-F402F7D43D11}">
      <dgm:prSet/>
      <dgm:spPr/>
      <dgm:t>
        <a:bodyPr/>
        <a:lstStyle/>
        <a:p>
          <a:r>
            <a:rPr lang="en-US"/>
            <a:t>10-K</a:t>
          </a:r>
          <a:endParaRPr lang="en-US" dirty="0"/>
        </a:p>
      </dgm:t>
    </dgm:pt>
    <dgm:pt modelId="{9A2C2F8E-8379-48E7-B91A-02A55E84A6F2}" type="parTrans" cxnId="{53F50430-2B4B-4D34-964F-34AE74B237A0}">
      <dgm:prSet/>
      <dgm:spPr/>
      <dgm:t>
        <a:bodyPr/>
        <a:lstStyle/>
        <a:p>
          <a:endParaRPr lang="en-US"/>
        </a:p>
      </dgm:t>
    </dgm:pt>
    <dgm:pt modelId="{6FDE1A1C-DE56-4958-85B6-CFF0B759A5F8}" type="sibTrans" cxnId="{53F50430-2B4B-4D34-964F-34AE74B237A0}">
      <dgm:prSet/>
      <dgm:spPr/>
      <dgm:t>
        <a:bodyPr/>
        <a:lstStyle/>
        <a:p>
          <a:endParaRPr lang="en-US"/>
        </a:p>
      </dgm:t>
    </dgm:pt>
    <dgm:pt modelId="{370180BF-4999-4949-93DF-EA3D9DC0D812}">
      <dgm:prSet/>
      <dgm:spPr/>
      <dgm:t>
        <a:bodyPr/>
        <a:lstStyle/>
        <a:p>
          <a:r>
            <a:rPr lang="en-US"/>
            <a:t>Stock Price</a:t>
          </a:r>
          <a:endParaRPr lang="en-US" dirty="0"/>
        </a:p>
      </dgm:t>
    </dgm:pt>
    <dgm:pt modelId="{5D4E2D6C-B695-484C-AE0E-DF0E5E4A1E80}" type="parTrans" cxnId="{02839BDD-DBA3-48F0-967B-B73E69DE1C09}">
      <dgm:prSet/>
      <dgm:spPr/>
      <dgm:t>
        <a:bodyPr/>
        <a:lstStyle/>
        <a:p>
          <a:endParaRPr lang="en-US"/>
        </a:p>
      </dgm:t>
    </dgm:pt>
    <dgm:pt modelId="{5EEC3603-A67F-45EA-A77B-CA4E14AC4FEC}" type="sibTrans" cxnId="{02839BDD-DBA3-48F0-967B-B73E69DE1C09}">
      <dgm:prSet/>
      <dgm:spPr/>
      <dgm:t>
        <a:bodyPr/>
        <a:lstStyle/>
        <a:p>
          <a:endParaRPr lang="en-US"/>
        </a:p>
      </dgm:t>
    </dgm:pt>
    <dgm:pt modelId="{ADF40F24-5DFF-4D29-9E8A-F83D0E4C4501}">
      <dgm:prSet/>
      <dgm:spPr/>
      <dgm:t>
        <a:bodyPr/>
        <a:lstStyle/>
        <a:p>
          <a:r>
            <a:rPr lang="en-US" b="1" dirty="0"/>
            <a:t>% Change</a:t>
          </a:r>
        </a:p>
      </dgm:t>
    </dgm:pt>
    <dgm:pt modelId="{33174B36-291B-413A-B3EC-3614EEBD6C88}" type="parTrans" cxnId="{D67A47DA-ECE4-4572-80C6-D1223B6C7858}">
      <dgm:prSet/>
      <dgm:spPr/>
      <dgm:t>
        <a:bodyPr/>
        <a:lstStyle/>
        <a:p>
          <a:endParaRPr lang="en-US"/>
        </a:p>
      </dgm:t>
    </dgm:pt>
    <dgm:pt modelId="{54F2DEDF-C3B7-4FD8-AC84-5C896EE7CA92}" type="sibTrans" cxnId="{D67A47DA-ECE4-4572-80C6-D1223B6C7858}">
      <dgm:prSet/>
      <dgm:spPr/>
      <dgm:t>
        <a:bodyPr/>
        <a:lstStyle/>
        <a:p>
          <a:endParaRPr lang="en-US"/>
        </a:p>
      </dgm:t>
    </dgm:pt>
    <dgm:pt modelId="{9C7C07C6-9EC9-4327-8DA2-B3D86BE0E5F0}">
      <dgm:prSet/>
      <dgm:spPr/>
      <dgm:t>
        <a:bodyPr/>
        <a:lstStyle/>
        <a:p>
          <a:r>
            <a:rPr lang="en-US" dirty="0"/>
            <a:t>Attempted raw values but received better results from % changes</a:t>
          </a:r>
        </a:p>
      </dgm:t>
    </dgm:pt>
    <dgm:pt modelId="{ACAC3637-D071-420E-B25E-4684ABCACBBC}" type="parTrans" cxnId="{17A8ABF1-BCF5-4F7D-AAC8-71BE5A9745F4}">
      <dgm:prSet/>
      <dgm:spPr/>
      <dgm:t>
        <a:bodyPr/>
        <a:lstStyle/>
        <a:p>
          <a:endParaRPr lang="en-US"/>
        </a:p>
      </dgm:t>
    </dgm:pt>
    <dgm:pt modelId="{B625AEA4-B203-43B4-BAF2-0B65B502B115}" type="sibTrans" cxnId="{17A8ABF1-BCF5-4F7D-AAC8-71BE5A9745F4}">
      <dgm:prSet/>
      <dgm:spPr/>
      <dgm:t>
        <a:bodyPr/>
        <a:lstStyle/>
        <a:p>
          <a:endParaRPr lang="en-US"/>
        </a:p>
      </dgm:t>
    </dgm:pt>
    <dgm:pt modelId="{7767B5E6-D487-423E-A426-A917EEA48ACE}">
      <dgm:prSet/>
      <dgm:spPr/>
      <dgm:t>
        <a:bodyPr/>
        <a:lstStyle/>
        <a:p>
          <a:r>
            <a:rPr lang="en-US" b="1" dirty="0"/>
            <a:t>Logs</a:t>
          </a:r>
        </a:p>
      </dgm:t>
    </dgm:pt>
    <dgm:pt modelId="{91E8D8FE-FA8B-4A9F-9064-3A4048A05741}" type="parTrans" cxnId="{15BD9EF3-00C9-4E1B-86D3-6AF890D3DC81}">
      <dgm:prSet/>
      <dgm:spPr/>
      <dgm:t>
        <a:bodyPr/>
        <a:lstStyle/>
        <a:p>
          <a:endParaRPr lang="en-US"/>
        </a:p>
      </dgm:t>
    </dgm:pt>
    <dgm:pt modelId="{A571032C-6F4A-4F14-9A6E-A5D59A0EF260}" type="sibTrans" cxnId="{15BD9EF3-00C9-4E1B-86D3-6AF890D3DC81}">
      <dgm:prSet/>
      <dgm:spPr/>
      <dgm:t>
        <a:bodyPr/>
        <a:lstStyle/>
        <a:p>
          <a:endParaRPr lang="en-US"/>
        </a:p>
      </dgm:t>
    </dgm:pt>
    <dgm:pt modelId="{DA060FA4-86E6-4E5F-AF71-72753BFD0A47}">
      <dgm:prSet/>
      <dgm:spPr/>
      <dgm:t>
        <a:bodyPr/>
        <a:lstStyle/>
        <a:p>
          <a:r>
            <a:rPr lang="en-US" b="1" dirty="0"/>
            <a:t>IPO’s</a:t>
          </a:r>
        </a:p>
      </dgm:t>
    </dgm:pt>
    <dgm:pt modelId="{EAF7CF08-8E72-4D55-8CE9-2358973535A5}" type="parTrans" cxnId="{2F0A4122-7D36-4FBC-B7F0-13186D5E83C5}">
      <dgm:prSet/>
      <dgm:spPr/>
      <dgm:t>
        <a:bodyPr/>
        <a:lstStyle/>
        <a:p>
          <a:endParaRPr lang="en-US"/>
        </a:p>
      </dgm:t>
    </dgm:pt>
    <dgm:pt modelId="{BD777508-B2A5-4E69-B572-F8E04C7A1F5E}" type="sibTrans" cxnId="{2F0A4122-7D36-4FBC-B7F0-13186D5E83C5}">
      <dgm:prSet/>
      <dgm:spPr/>
      <dgm:t>
        <a:bodyPr/>
        <a:lstStyle/>
        <a:p>
          <a:endParaRPr lang="en-US"/>
        </a:p>
      </dgm:t>
    </dgm:pt>
    <dgm:pt modelId="{2D8ED412-19FD-477C-BB7C-2B7DFEBF3086}">
      <dgm:prSet/>
      <dgm:spPr/>
      <dgm:t>
        <a:bodyPr/>
        <a:lstStyle/>
        <a:p>
          <a:r>
            <a:rPr lang="en-US" dirty="0"/>
            <a:t>Normalized data through logs</a:t>
          </a:r>
        </a:p>
      </dgm:t>
    </dgm:pt>
    <dgm:pt modelId="{8C8A0192-033A-4AA8-A5B3-23D95AC8F92A}" type="parTrans" cxnId="{92B3A8AF-26A2-4E4B-9205-D35E20CD0E91}">
      <dgm:prSet/>
      <dgm:spPr/>
      <dgm:t>
        <a:bodyPr/>
        <a:lstStyle/>
        <a:p>
          <a:endParaRPr lang="en-US"/>
        </a:p>
      </dgm:t>
    </dgm:pt>
    <dgm:pt modelId="{90FDCE9F-C5A4-4A4D-98E0-B38E56E87E63}" type="sibTrans" cxnId="{92B3A8AF-26A2-4E4B-9205-D35E20CD0E91}">
      <dgm:prSet/>
      <dgm:spPr/>
      <dgm:t>
        <a:bodyPr/>
        <a:lstStyle/>
        <a:p>
          <a:endParaRPr lang="en-US"/>
        </a:p>
      </dgm:t>
    </dgm:pt>
    <dgm:pt modelId="{8201EED4-817F-4E99-8B5C-62750AEAAB97}">
      <dgm:prSet/>
      <dgm:spPr/>
      <dgm:t>
        <a:bodyPr/>
        <a:lstStyle/>
        <a:p>
          <a:r>
            <a:rPr lang="en-US" dirty="0"/>
            <a:t>High variance in stock prices</a:t>
          </a:r>
        </a:p>
      </dgm:t>
    </dgm:pt>
    <dgm:pt modelId="{3880C55B-DE08-4DEF-9AC3-6238446370C7}" type="parTrans" cxnId="{255C3671-9C4F-473E-A404-D3501A7B53C3}">
      <dgm:prSet/>
      <dgm:spPr/>
      <dgm:t>
        <a:bodyPr/>
        <a:lstStyle/>
        <a:p>
          <a:endParaRPr lang="en-US"/>
        </a:p>
      </dgm:t>
    </dgm:pt>
    <dgm:pt modelId="{20411241-718E-4F4A-8315-A954B353F733}" type="sibTrans" cxnId="{255C3671-9C4F-473E-A404-D3501A7B53C3}">
      <dgm:prSet/>
      <dgm:spPr/>
      <dgm:t>
        <a:bodyPr/>
        <a:lstStyle/>
        <a:p>
          <a:endParaRPr lang="en-US"/>
        </a:p>
      </dgm:t>
    </dgm:pt>
    <dgm:pt modelId="{835142C8-0E13-43E1-8682-324F80841D8E}">
      <dgm:prSet/>
      <dgm:spPr/>
      <dgm:t>
        <a:bodyPr/>
        <a:lstStyle/>
        <a:p>
          <a:r>
            <a:rPr lang="en-US" dirty="0"/>
            <a:t>Removed IPO’s starting in January 2012</a:t>
          </a:r>
        </a:p>
      </dgm:t>
    </dgm:pt>
    <dgm:pt modelId="{014E4544-FE12-4D01-B96B-6B214735A3EA}" type="parTrans" cxnId="{7882DF7F-5448-4CBE-9ED8-0DB2382DBFF2}">
      <dgm:prSet/>
      <dgm:spPr/>
      <dgm:t>
        <a:bodyPr/>
        <a:lstStyle/>
        <a:p>
          <a:endParaRPr lang="en-US"/>
        </a:p>
      </dgm:t>
    </dgm:pt>
    <dgm:pt modelId="{48007E3E-5A2C-4AE2-9529-10EB7073E9FF}" type="sibTrans" cxnId="{7882DF7F-5448-4CBE-9ED8-0DB2382DBFF2}">
      <dgm:prSet/>
      <dgm:spPr/>
      <dgm:t>
        <a:bodyPr/>
        <a:lstStyle/>
        <a:p>
          <a:endParaRPr lang="en-US"/>
        </a:p>
      </dgm:t>
    </dgm:pt>
    <dgm:pt modelId="{5B575844-9A7C-4DDA-82FC-8AEA53EDB283}">
      <dgm:prSet/>
      <dgm:spPr/>
      <dgm:t>
        <a:bodyPr/>
        <a:lstStyle/>
        <a:p>
          <a:r>
            <a:rPr lang="en-US" dirty="0"/>
            <a:t>Did not allow to calculate % change</a:t>
          </a:r>
        </a:p>
      </dgm:t>
    </dgm:pt>
    <dgm:pt modelId="{F5021424-C507-4B0A-95A7-BFF0C1907E8B}" type="parTrans" cxnId="{24D17335-AA7E-4A11-B103-B357C890DCA7}">
      <dgm:prSet/>
      <dgm:spPr/>
      <dgm:t>
        <a:bodyPr/>
        <a:lstStyle/>
        <a:p>
          <a:endParaRPr lang="en-US"/>
        </a:p>
      </dgm:t>
    </dgm:pt>
    <dgm:pt modelId="{29EFBBE7-4DE8-4DCB-9C09-2AD74BD9DF60}" type="sibTrans" cxnId="{24D17335-AA7E-4A11-B103-B357C890DCA7}">
      <dgm:prSet/>
      <dgm:spPr/>
      <dgm:t>
        <a:bodyPr/>
        <a:lstStyle/>
        <a:p>
          <a:endParaRPr lang="en-US"/>
        </a:p>
      </dgm:t>
    </dgm:pt>
    <dgm:pt modelId="{D4C9FF6B-30FB-4746-B5E6-9A859FF1DA25}" type="pres">
      <dgm:prSet presAssocID="{68EE7CF7-8C9A-4781-B8A0-B68A7747B794}" presName="linearFlow" presStyleCnt="0">
        <dgm:presLayoutVars>
          <dgm:dir/>
          <dgm:animLvl val="lvl"/>
          <dgm:resizeHandles val="exact"/>
        </dgm:presLayoutVars>
      </dgm:prSet>
      <dgm:spPr/>
    </dgm:pt>
    <dgm:pt modelId="{2F0E3576-AAF7-45A9-9A22-4152E61680C8}" type="pres">
      <dgm:prSet presAssocID="{7B223CF2-2562-4904-B7D4-2DCF5EC4751E}" presName="composite" presStyleCnt="0"/>
      <dgm:spPr/>
    </dgm:pt>
    <dgm:pt modelId="{2BF00AA4-52F9-423A-83F2-3ADF3F8B7681}" type="pres">
      <dgm:prSet presAssocID="{7B223CF2-2562-4904-B7D4-2DCF5EC4751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FDF969F-D826-470D-A221-17FD964C11B2}" type="pres">
      <dgm:prSet presAssocID="{7B223CF2-2562-4904-B7D4-2DCF5EC4751E}" presName="descendantText" presStyleLbl="alignAcc1" presStyleIdx="0" presStyleCnt="4">
        <dgm:presLayoutVars>
          <dgm:bulletEnabled val="1"/>
        </dgm:presLayoutVars>
      </dgm:prSet>
      <dgm:spPr/>
    </dgm:pt>
    <dgm:pt modelId="{08B9D047-B461-4385-9D3E-01E040FBD0FD}" type="pres">
      <dgm:prSet presAssocID="{DBB24699-92B5-40C5-A792-76F2470EA333}" presName="sp" presStyleCnt="0"/>
      <dgm:spPr/>
    </dgm:pt>
    <dgm:pt modelId="{50254EF3-B828-42BD-B060-B8550127F5F2}" type="pres">
      <dgm:prSet presAssocID="{ADF40F24-5DFF-4D29-9E8A-F83D0E4C4501}" presName="composite" presStyleCnt="0"/>
      <dgm:spPr/>
    </dgm:pt>
    <dgm:pt modelId="{B5294797-0430-412E-A054-C10BD9694D5F}" type="pres">
      <dgm:prSet presAssocID="{ADF40F24-5DFF-4D29-9E8A-F83D0E4C450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4E28C17-3340-4995-99BE-D1058DC40CA7}" type="pres">
      <dgm:prSet presAssocID="{ADF40F24-5DFF-4D29-9E8A-F83D0E4C4501}" presName="descendantText" presStyleLbl="alignAcc1" presStyleIdx="1" presStyleCnt="4">
        <dgm:presLayoutVars>
          <dgm:bulletEnabled val="1"/>
        </dgm:presLayoutVars>
      </dgm:prSet>
      <dgm:spPr/>
    </dgm:pt>
    <dgm:pt modelId="{33302A2A-E8F8-4D94-A431-6DAABEA179AB}" type="pres">
      <dgm:prSet presAssocID="{54F2DEDF-C3B7-4FD8-AC84-5C896EE7CA92}" presName="sp" presStyleCnt="0"/>
      <dgm:spPr/>
    </dgm:pt>
    <dgm:pt modelId="{A53BEB62-3983-4925-A19F-D81F44F65E27}" type="pres">
      <dgm:prSet presAssocID="{7767B5E6-D487-423E-A426-A917EEA48ACE}" presName="composite" presStyleCnt="0"/>
      <dgm:spPr/>
    </dgm:pt>
    <dgm:pt modelId="{6777FF4B-CA5B-4CA9-B4AF-1255561AA8B6}" type="pres">
      <dgm:prSet presAssocID="{7767B5E6-D487-423E-A426-A917EEA48AC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BBDD7DF-5A4A-4287-AD54-F29E25E4B476}" type="pres">
      <dgm:prSet presAssocID="{7767B5E6-D487-423E-A426-A917EEA48ACE}" presName="descendantText" presStyleLbl="alignAcc1" presStyleIdx="2" presStyleCnt="4">
        <dgm:presLayoutVars>
          <dgm:bulletEnabled val="1"/>
        </dgm:presLayoutVars>
      </dgm:prSet>
      <dgm:spPr/>
    </dgm:pt>
    <dgm:pt modelId="{D5EEE197-180E-4AFB-8A16-55A998AD1570}" type="pres">
      <dgm:prSet presAssocID="{A571032C-6F4A-4F14-9A6E-A5D59A0EF260}" presName="sp" presStyleCnt="0"/>
      <dgm:spPr/>
    </dgm:pt>
    <dgm:pt modelId="{31F91B61-B650-43F6-AB17-892A11F9A969}" type="pres">
      <dgm:prSet presAssocID="{DA060FA4-86E6-4E5F-AF71-72753BFD0A47}" presName="composite" presStyleCnt="0"/>
      <dgm:spPr/>
    </dgm:pt>
    <dgm:pt modelId="{2ECFE77A-21D9-4B12-80CD-8B4BFD02E84F}" type="pres">
      <dgm:prSet presAssocID="{DA060FA4-86E6-4E5F-AF71-72753BFD0A4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8B9292F-E863-4B2A-8D6D-B1668E0203E2}" type="pres">
      <dgm:prSet presAssocID="{DA060FA4-86E6-4E5F-AF71-72753BFD0A4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F0A4122-7D36-4FBC-B7F0-13186D5E83C5}" srcId="{68EE7CF7-8C9A-4781-B8A0-B68A7747B794}" destId="{DA060FA4-86E6-4E5F-AF71-72753BFD0A47}" srcOrd="3" destOrd="0" parTransId="{EAF7CF08-8E72-4D55-8CE9-2358973535A5}" sibTransId="{BD777508-B2A5-4E69-B572-F8E04C7A1F5E}"/>
    <dgm:cxn modelId="{285A0827-FE2E-414B-B62E-935A017F120C}" type="presOf" srcId="{9C7C07C6-9EC9-4327-8DA2-B3D86BE0E5F0}" destId="{94E28C17-3340-4995-99BE-D1058DC40CA7}" srcOrd="0" destOrd="0" presId="urn:microsoft.com/office/officeart/2005/8/layout/chevron2"/>
    <dgm:cxn modelId="{807B4A2F-0231-494A-8E8C-0565F06C5402}" type="presOf" srcId="{7767B5E6-D487-423E-A426-A917EEA48ACE}" destId="{6777FF4B-CA5B-4CA9-B4AF-1255561AA8B6}" srcOrd="0" destOrd="0" presId="urn:microsoft.com/office/officeart/2005/8/layout/chevron2"/>
    <dgm:cxn modelId="{53F50430-2B4B-4D34-964F-34AE74B237A0}" srcId="{7B223CF2-2562-4904-B7D4-2DCF5EC4751E}" destId="{CEDEFC82-7557-44AA-8DE8-F402F7D43D11}" srcOrd="0" destOrd="0" parTransId="{9A2C2F8E-8379-48E7-B91A-02A55E84A6F2}" sibTransId="{6FDE1A1C-DE56-4958-85B6-CFF0B759A5F8}"/>
    <dgm:cxn modelId="{45243530-A0C0-46AF-A5FD-ED36F9529542}" type="presOf" srcId="{5B575844-9A7C-4DDA-82FC-8AEA53EDB283}" destId="{B8B9292F-E863-4B2A-8D6D-B1668E0203E2}" srcOrd="0" destOrd="1" presId="urn:microsoft.com/office/officeart/2005/8/layout/chevron2"/>
    <dgm:cxn modelId="{24D17335-AA7E-4A11-B103-B357C890DCA7}" srcId="{DA060FA4-86E6-4E5F-AF71-72753BFD0A47}" destId="{5B575844-9A7C-4DDA-82FC-8AEA53EDB283}" srcOrd="1" destOrd="0" parTransId="{F5021424-C507-4B0A-95A7-BFF0C1907E8B}" sibTransId="{29EFBBE7-4DE8-4DCB-9C09-2AD74BD9DF60}"/>
    <dgm:cxn modelId="{CF473D37-4186-4FE6-8CB0-EB28CE3F56D6}" type="presOf" srcId="{835142C8-0E13-43E1-8682-324F80841D8E}" destId="{B8B9292F-E863-4B2A-8D6D-B1668E0203E2}" srcOrd="0" destOrd="0" presId="urn:microsoft.com/office/officeart/2005/8/layout/chevron2"/>
    <dgm:cxn modelId="{26C5C066-EDF9-405E-B47F-429FDCD03669}" type="presOf" srcId="{CEDEFC82-7557-44AA-8DE8-F402F7D43D11}" destId="{2FDF969F-D826-470D-A221-17FD964C11B2}" srcOrd="0" destOrd="0" presId="urn:microsoft.com/office/officeart/2005/8/layout/chevron2"/>
    <dgm:cxn modelId="{255C3671-9C4F-473E-A404-D3501A7B53C3}" srcId="{7767B5E6-D487-423E-A426-A917EEA48ACE}" destId="{8201EED4-817F-4E99-8B5C-62750AEAAB97}" srcOrd="1" destOrd="0" parTransId="{3880C55B-DE08-4DEF-9AC3-6238446370C7}" sibTransId="{20411241-718E-4F4A-8315-A954B353F733}"/>
    <dgm:cxn modelId="{9B195B77-4857-47AF-B732-5F2100A0640E}" type="presOf" srcId="{DA060FA4-86E6-4E5F-AF71-72753BFD0A47}" destId="{2ECFE77A-21D9-4B12-80CD-8B4BFD02E84F}" srcOrd="0" destOrd="0" presId="urn:microsoft.com/office/officeart/2005/8/layout/chevron2"/>
    <dgm:cxn modelId="{E8D31F7A-D4A1-46AA-931F-3B58927A2504}" type="presOf" srcId="{370180BF-4999-4949-93DF-EA3D9DC0D812}" destId="{2FDF969F-D826-470D-A221-17FD964C11B2}" srcOrd="0" destOrd="1" presId="urn:microsoft.com/office/officeart/2005/8/layout/chevron2"/>
    <dgm:cxn modelId="{7882DF7F-5448-4CBE-9ED8-0DB2382DBFF2}" srcId="{DA060FA4-86E6-4E5F-AF71-72753BFD0A47}" destId="{835142C8-0E13-43E1-8682-324F80841D8E}" srcOrd="0" destOrd="0" parTransId="{014E4544-FE12-4D01-B96B-6B214735A3EA}" sibTransId="{48007E3E-5A2C-4AE2-9529-10EB7073E9FF}"/>
    <dgm:cxn modelId="{122C7A91-A07B-4136-A648-7B6A54DE4CE6}" type="presOf" srcId="{7B223CF2-2562-4904-B7D4-2DCF5EC4751E}" destId="{2BF00AA4-52F9-423A-83F2-3ADF3F8B7681}" srcOrd="0" destOrd="0" presId="urn:microsoft.com/office/officeart/2005/8/layout/chevron2"/>
    <dgm:cxn modelId="{DEE8F1A1-8C46-401E-9A03-32A1806559F2}" type="presOf" srcId="{8201EED4-817F-4E99-8B5C-62750AEAAB97}" destId="{FBBDD7DF-5A4A-4287-AD54-F29E25E4B476}" srcOrd="0" destOrd="1" presId="urn:microsoft.com/office/officeart/2005/8/layout/chevron2"/>
    <dgm:cxn modelId="{1638DCAE-60B2-4431-BB1F-A93893894A77}" type="presOf" srcId="{2D8ED412-19FD-477C-BB7C-2B7DFEBF3086}" destId="{FBBDD7DF-5A4A-4287-AD54-F29E25E4B476}" srcOrd="0" destOrd="0" presId="urn:microsoft.com/office/officeart/2005/8/layout/chevron2"/>
    <dgm:cxn modelId="{92B3A8AF-26A2-4E4B-9205-D35E20CD0E91}" srcId="{7767B5E6-D487-423E-A426-A917EEA48ACE}" destId="{2D8ED412-19FD-477C-BB7C-2B7DFEBF3086}" srcOrd="0" destOrd="0" parTransId="{8C8A0192-033A-4AA8-A5B3-23D95AC8F92A}" sibTransId="{90FDCE9F-C5A4-4A4D-98E0-B38E56E87E63}"/>
    <dgm:cxn modelId="{5CFFE4CC-F014-4054-AE0B-4674C2E88219}" type="presOf" srcId="{68EE7CF7-8C9A-4781-B8A0-B68A7747B794}" destId="{D4C9FF6B-30FB-4746-B5E6-9A859FF1DA25}" srcOrd="0" destOrd="0" presId="urn:microsoft.com/office/officeart/2005/8/layout/chevron2"/>
    <dgm:cxn modelId="{D67A47DA-ECE4-4572-80C6-D1223B6C7858}" srcId="{68EE7CF7-8C9A-4781-B8A0-B68A7747B794}" destId="{ADF40F24-5DFF-4D29-9E8A-F83D0E4C4501}" srcOrd="1" destOrd="0" parTransId="{33174B36-291B-413A-B3EC-3614EEBD6C88}" sibTransId="{54F2DEDF-C3B7-4FD8-AC84-5C896EE7CA92}"/>
    <dgm:cxn modelId="{AF639BDC-332A-4F01-B3F2-EF1C39A5FE34}" type="presOf" srcId="{ADF40F24-5DFF-4D29-9E8A-F83D0E4C4501}" destId="{B5294797-0430-412E-A054-C10BD9694D5F}" srcOrd="0" destOrd="0" presId="urn:microsoft.com/office/officeart/2005/8/layout/chevron2"/>
    <dgm:cxn modelId="{02839BDD-DBA3-48F0-967B-B73E69DE1C09}" srcId="{7B223CF2-2562-4904-B7D4-2DCF5EC4751E}" destId="{370180BF-4999-4949-93DF-EA3D9DC0D812}" srcOrd="1" destOrd="0" parTransId="{5D4E2D6C-B695-484C-AE0E-DF0E5E4A1E80}" sibTransId="{5EEC3603-A67F-45EA-A77B-CA4E14AC4FEC}"/>
    <dgm:cxn modelId="{84D2D7E3-6F74-43E7-B742-8327163EE802}" srcId="{68EE7CF7-8C9A-4781-B8A0-B68A7747B794}" destId="{7B223CF2-2562-4904-B7D4-2DCF5EC4751E}" srcOrd="0" destOrd="0" parTransId="{CC14B07A-ECDF-4554-91ED-8465B1F17A70}" sibTransId="{DBB24699-92B5-40C5-A792-76F2470EA333}"/>
    <dgm:cxn modelId="{17A8ABF1-BCF5-4F7D-AAC8-71BE5A9745F4}" srcId="{ADF40F24-5DFF-4D29-9E8A-F83D0E4C4501}" destId="{9C7C07C6-9EC9-4327-8DA2-B3D86BE0E5F0}" srcOrd="0" destOrd="0" parTransId="{ACAC3637-D071-420E-B25E-4684ABCACBBC}" sibTransId="{B625AEA4-B203-43B4-BAF2-0B65B502B115}"/>
    <dgm:cxn modelId="{15BD9EF3-00C9-4E1B-86D3-6AF890D3DC81}" srcId="{68EE7CF7-8C9A-4781-B8A0-B68A7747B794}" destId="{7767B5E6-D487-423E-A426-A917EEA48ACE}" srcOrd="2" destOrd="0" parTransId="{91E8D8FE-FA8B-4A9F-9064-3A4048A05741}" sibTransId="{A571032C-6F4A-4F14-9A6E-A5D59A0EF260}"/>
    <dgm:cxn modelId="{C33E19CC-0843-415B-9518-C0FA88750934}" type="presParOf" srcId="{D4C9FF6B-30FB-4746-B5E6-9A859FF1DA25}" destId="{2F0E3576-AAF7-45A9-9A22-4152E61680C8}" srcOrd="0" destOrd="0" presId="urn:microsoft.com/office/officeart/2005/8/layout/chevron2"/>
    <dgm:cxn modelId="{B6859BC9-9C79-47C9-95C6-C70E1819A98F}" type="presParOf" srcId="{2F0E3576-AAF7-45A9-9A22-4152E61680C8}" destId="{2BF00AA4-52F9-423A-83F2-3ADF3F8B7681}" srcOrd="0" destOrd="0" presId="urn:microsoft.com/office/officeart/2005/8/layout/chevron2"/>
    <dgm:cxn modelId="{A66FABE7-C094-4F7B-9A14-FB841B03F02C}" type="presParOf" srcId="{2F0E3576-AAF7-45A9-9A22-4152E61680C8}" destId="{2FDF969F-D826-470D-A221-17FD964C11B2}" srcOrd="1" destOrd="0" presId="urn:microsoft.com/office/officeart/2005/8/layout/chevron2"/>
    <dgm:cxn modelId="{5FDBFEBD-72A1-4D45-B3D0-3B2BE9D4AF79}" type="presParOf" srcId="{D4C9FF6B-30FB-4746-B5E6-9A859FF1DA25}" destId="{08B9D047-B461-4385-9D3E-01E040FBD0FD}" srcOrd="1" destOrd="0" presId="urn:microsoft.com/office/officeart/2005/8/layout/chevron2"/>
    <dgm:cxn modelId="{3E1563BB-16FD-4C63-A031-41A43EA10034}" type="presParOf" srcId="{D4C9FF6B-30FB-4746-B5E6-9A859FF1DA25}" destId="{50254EF3-B828-42BD-B060-B8550127F5F2}" srcOrd="2" destOrd="0" presId="urn:microsoft.com/office/officeart/2005/8/layout/chevron2"/>
    <dgm:cxn modelId="{A3B03009-D0D1-4742-9AAB-227E2895A651}" type="presParOf" srcId="{50254EF3-B828-42BD-B060-B8550127F5F2}" destId="{B5294797-0430-412E-A054-C10BD9694D5F}" srcOrd="0" destOrd="0" presId="urn:microsoft.com/office/officeart/2005/8/layout/chevron2"/>
    <dgm:cxn modelId="{938C11D0-EB00-46D6-8EF1-463F5540E362}" type="presParOf" srcId="{50254EF3-B828-42BD-B060-B8550127F5F2}" destId="{94E28C17-3340-4995-99BE-D1058DC40CA7}" srcOrd="1" destOrd="0" presId="urn:microsoft.com/office/officeart/2005/8/layout/chevron2"/>
    <dgm:cxn modelId="{CB6FE35C-FF4B-4555-8CA6-4CDADF00D8C7}" type="presParOf" srcId="{D4C9FF6B-30FB-4746-B5E6-9A859FF1DA25}" destId="{33302A2A-E8F8-4D94-A431-6DAABEA179AB}" srcOrd="3" destOrd="0" presId="urn:microsoft.com/office/officeart/2005/8/layout/chevron2"/>
    <dgm:cxn modelId="{6A76E561-F283-4B37-9989-965416C76C6A}" type="presParOf" srcId="{D4C9FF6B-30FB-4746-B5E6-9A859FF1DA25}" destId="{A53BEB62-3983-4925-A19F-D81F44F65E27}" srcOrd="4" destOrd="0" presId="urn:microsoft.com/office/officeart/2005/8/layout/chevron2"/>
    <dgm:cxn modelId="{5EBF01DA-2701-447A-B22B-949B1175242C}" type="presParOf" srcId="{A53BEB62-3983-4925-A19F-D81F44F65E27}" destId="{6777FF4B-CA5B-4CA9-B4AF-1255561AA8B6}" srcOrd="0" destOrd="0" presId="urn:microsoft.com/office/officeart/2005/8/layout/chevron2"/>
    <dgm:cxn modelId="{F511A94C-6AC0-42E8-ABAF-7562204F9352}" type="presParOf" srcId="{A53BEB62-3983-4925-A19F-D81F44F65E27}" destId="{FBBDD7DF-5A4A-4287-AD54-F29E25E4B476}" srcOrd="1" destOrd="0" presId="urn:microsoft.com/office/officeart/2005/8/layout/chevron2"/>
    <dgm:cxn modelId="{458BECE3-F2B7-4B80-9A5B-304455C5BAEF}" type="presParOf" srcId="{D4C9FF6B-30FB-4746-B5E6-9A859FF1DA25}" destId="{D5EEE197-180E-4AFB-8A16-55A998AD1570}" srcOrd="5" destOrd="0" presId="urn:microsoft.com/office/officeart/2005/8/layout/chevron2"/>
    <dgm:cxn modelId="{A09A6A51-64B6-4654-B601-CC919C8FA976}" type="presParOf" srcId="{D4C9FF6B-30FB-4746-B5E6-9A859FF1DA25}" destId="{31F91B61-B650-43F6-AB17-892A11F9A969}" srcOrd="6" destOrd="0" presId="urn:microsoft.com/office/officeart/2005/8/layout/chevron2"/>
    <dgm:cxn modelId="{809E376E-63D1-4C0B-9A12-98A392C9CB31}" type="presParOf" srcId="{31F91B61-B650-43F6-AB17-892A11F9A969}" destId="{2ECFE77A-21D9-4B12-80CD-8B4BFD02E84F}" srcOrd="0" destOrd="0" presId="urn:microsoft.com/office/officeart/2005/8/layout/chevron2"/>
    <dgm:cxn modelId="{316D00FB-41B1-48D0-A68B-CB5B05433DAA}" type="presParOf" srcId="{31F91B61-B650-43F6-AB17-892A11F9A969}" destId="{B8B9292F-E863-4B2A-8D6D-B1668E0203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E81429-8FAE-4CE5-AA8B-2FA42132B2D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45DFBD3-DDD9-4F14-9E92-13AEB0D716F2}">
      <dgm:prSet phldrT="[Text]"/>
      <dgm:spPr/>
      <dgm:t>
        <a:bodyPr/>
        <a:lstStyle/>
        <a:p>
          <a:r>
            <a:rPr lang="en-US" dirty="0"/>
            <a:t>Total Liabilities</a:t>
          </a:r>
        </a:p>
      </dgm:t>
    </dgm:pt>
    <dgm:pt modelId="{6E52592E-0614-444A-A6A2-899E0D985BDA}" type="parTrans" cxnId="{9C218A75-E870-41A0-AB21-3DA05E0AC205}">
      <dgm:prSet/>
      <dgm:spPr/>
      <dgm:t>
        <a:bodyPr/>
        <a:lstStyle/>
        <a:p>
          <a:endParaRPr lang="en-US"/>
        </a:p>
      </dgm:t>
    </dgm:pt>
    <dgm:pt modelId="{ED9AD7EC-4991-41DD-BC74-CBB99C8EDB47}" type="sibTrans" cxnId="{9C218A75-E870-41A0-AB21-3DA05E0AC205}">
      <dgm:prSet/>
      <dgm:spPr/>
      <dgm:t>
        <a:bodyPr/>
        <a:lstStyle/>
        <a:p>
          <a:endParaRPr lang="en-US"/>
        </a:p>
      </dgm:t>
    </dgm:pt>
    <dgm:pt modelId="{D73EF573-D713-4FE1-83D2-764227D97F9C}">
      <dgm:prSet phldrT="[Text]"/>
      <dgm:spPr/>
      <dgm:t>
        <a:bodyPr/>
        <a:lstStyle/>
        <a:p>
          <a:r>
            <a:rPr lang="en-US" dirty="0"/>
            <a:t>Total Assets</a:t>
          </a:r>
        </a:p>
      </dgm:t>
    </dgm:pt>
    <dgm:pt modelId="{CB89C294-5F0F-4EAB-8A22-95B0C17F1417}" type="parTrans" cxnId="{85BF5BAC-A1FC-47A8-B8EF-C44A3B722355}">
      <dgm:prSet/>
      <dgm:spPr/>
      <dgm:t>
        <a:bodyPr/>
        <a:lstStyle/>
        <a:p>
          <a:endParaRPr lang="en-US"/>
        </a:p>
      </dgm:t>
    </dgm:pt>
    <dgm:pt modelId="{71CAB33A-23E3-480B-B674-B41BB3AA0981}" type="sibTrans" cxnId="{85BF5BAC-A1FC-47A8-B8EF-C44A3B722355}">
      <dgm:prSet/>
      <dgm:spPr/>
      <dgm:t>
        <a:bodyPr/>
        <a:lstStyle/>
        <a:p>
          <a:endParaRPr lang="en-US"/>
        </a:p>
      </dgm:t>
    </dgm:pt>
    <dgm:pt modelId="{261149DB-17B0-488D-A751-8DC0BEB0DE6B}">
      <dgm:prSet phldrT="[Text]"/>
      <dgm:spPr/>
      <dgm:t>
        <a:bodyPr/>
        <a:lstStyle/>
        <a:p>
          <a:r>
            <a:rPr lang="en-US" dirty="0"/>
            <a:t>Gross Margin / Operating Income / Pre-Tax Margin</a:t>
          </a:r>
        </a:p>
      </dgm:t>
    </dgm:pt>
    <dgm:pt modelId="{635D0B12-6F26-4FE2-B241-8189F18A09F1}" type="parTrans" cxnId="{A79E7FF3-6495-41E6-AF96-697CCD6F4F85}">
      <dgm:prSet/>
      <dgm:spPr/>
      <dgm:t>
        <a:bodyPr/>
        <a:lstStyle/>
        <a:p>
          <a:endParaRPr lang="en-US"/>
        </a:p>
      </dgm:t>
    </dgm:pt>
    <dgm:pt modelId="{826E478A-6E0C-4C07-A90C-220E17B8A008}" type="sibTrans" cxnId="{A79E7FF3-6495-41E6-AF96-697CCD6F4F85}">
      <dgm:prSet/>
      <dgm:spPr/>
      <dgm:t>
        <a:bodyPr/>
        <a:lstStyle/>
        <a:p>
          <a:endParaRPr lang="en-US"/>
        </a:p>
      </dgm:t>
    </dgm:pt>
    <dgm:pt modelId="{66F65956-4BD0-42C4-A8C7-7870BF93C07C}">
      <dgm:prSet phldrT="[Text]"/>
      <dgm:spPr/>
      <dgm:t>
        <a:bodyPr/>
        <a:lstStyle/>
        <a:p>
          <a:r>
            <a:rPr lang="en-US" dirty="0"/>
            <a:t>Net Cash Flows from Investing</a:t>
          </a:r>
        </a:p>
      </dgm:t>
    </dgm:pt>
    <dgm:pt modelId="{A41A302F-ED33-4576-8842-DAD6AC633042}" type="parTrans" cxnId="{8ED79233-BA14-4969-A654-35334E3A21C8}">
      <dgm:prSet/>
      <dgm:spPr/>
      <dgm:t>
        <a:bodyPr/>
        <a:lstStyle/>
        <a:p>
          <a:endParaRPr lang="en-US"/>
        </a:p>
      </dgm:t>
    </dgm:pt>
    <dgm:pt modelId="{1111DD1F-8751-4FBC-B41B-10C51AACD7DC}" type="sibTrans" cxnId="{8ED79233-BA14-4969-A654-35334E3A21C8}">
      <dgm:prSet/>
      <dgm:spPr/>
      <dgm:t>
        <a:bodyPr/>
        <a:lstStyle/>
        <a:p>
          <a:endParaRPr lang="en-US"/>
        </a:p>
      </dgm:t>
    </dgm:pt>
    <dgm:pt modelId="{BDA1B63D-0C9C-4A34-A5E4-E57C03EA62A4}" type="pres">
      <dgm:prSet presAssocID="{14E81429-8FAE-4CE5-AA8B-2FA42132B2D4}" presName="composite" presStyleCnt="0">
        <dgm:presLayoutVars>
          <dgm:chMax val="5"/>
          <dgm:dir/>
          <dgm:resizeHandles val="exact"/>
        </dgm:presLayoutVars>
      </dgm:prSet>
      <dgm:spPr/>
    </dgm:pt>
    <dgm:pt modelId="{0A26974F-0794-4231-A7CC-3B094476CFDB}" type="pres">
      <dgm:prSet presAssocID="{645DFBD3-DDD9-4F14-9E92-13AEB0D716F2}" presName="circle1" presStyleLbl="lnNode1" presStyleIdx="0" presStyleCnt="4"/>
      <dgm:spPr/>
    </dgm:pt>
    <dgm:pt modelId="{5C2E1233-48D5-4BD1-A6EE-459FFBA96259}" type="pres">
      <dgm:prSet presAssocID="{645DFBD3-DDD9-4F14-9E92-13AEB0D716F2}" presName="text1" presStyleLbl="revTx" presStyleIdx="0" presStyleCnt="4">
        <dgm:presLayoutVars>
          <dgm:bulletEnabled val="1"/>
        </dgm:presLayoutVars>
      </dgm:prSet>
      <dgm:spPr/>
    </dgm:pt>
    <dgm:pt modelId="{47131AC1-3A10-46D7-8E8B-4DC6F9A00195}" type="pres">
      <dgm:prSet presAssocID="{645DFBD3-DDD9-4F14-9E92-13AEB0D716F2}" presName="line1" presStyleLbl="callout" presStyleIdx="0" presStyleCnt="8"/>
      <dgm:spPr/>
    </dgm:pt>
    <dgm:pt modelId="{DB3DD937-661F-4CB5-9B47-14E9A8CDEFDD}" type="pres">
      <dgm:prSet presAssocID="{645DFBD3-DDD9-4F14-9E92-13AEB0D716F2}" presName="d1" presStyleLbl="callout" presStyleIdx="1" presStyleCnt="8"/>
      <dgm:spPr/>
    </dgm:pt>
    <dgm:pt modelId="{2FB79CBC-A6FA-4469-A655-37576F599C1B}" type="pres">
      <dgm:prSet presAssocID="{D73EF573-D713-4FE1-83D2-764227D97F9C}" presName="circle2" presStyleLbl="lnNode1" presStyleIdx="1" presStyleCnt="4"/>
      <dgm:spPr/>
    </dgm:pt>
    <dgm:pt modelId="{E6B98883-D5F5-4121-975A-4F9242886116}" type="pres">
      <dgm:prSet presAssocID="{D73EF573-D713-4FE1-83D2-764227D97F9C}" presName="text2" presStyleLbl="revTx" presStyleIdx="1" presStyleCnt="4">
        <dgm:presLayoutVars>
          <dgm:bulletEnabled val="1"/>
        </dgm:presLayoutVars>
      </dgm:prSet>
      <dgm:spPr/>
    </dgm:pt>
    <dgm:pt modelId="{C24A45B1-0B7B-44CA-A5F2-0D34D22E6AD8}" type="pres">
      <dgm:prSet presAssocID="{D73EF573-D713-4FE1-83D2-764227D97F9C}" presName="line2" presStyleLbl="callout" presStyleIdx="2" presStyleCnt="8"/>
      <dgm:spPr/>
    </dgm:pt>
    <dgm:pt modelId="{969F37A0-8C69-4AAC-9E75-CCD3C525405D}" type="pres">
      <dgm:prSet presAssocID="{D73EF573-D713-4FE1-83D2-764227D97F9C}" presName="d2" presStyleLbl="callout" presStyleIdx="3" presStyleCnt="8"/>
      <dgm:spPr/>
    </dgm:pt>
    <dgm:pt modelId="{598F54EE-F429-41D2-BD7A-593FB3DE678D}" type="pres">
      <dgm:prSet presAssocID="{261149DB-17B0-488D-A751-8DC0BEB0DE6B}" presName="circle3" presStyleLbl="lnNode1" presStyleIdx="2" presStyleCnt="4"/>
      <dgm:spPr/>
    </dgm:pt>
    <dgm:pt modelId="{FE12658B-AA8D-4393-88D7-570CFC61BC8E}" type="pres">
      <dgm:prSet presAssocID="{261149DB-17B0-488D-A751-8DC0BEB0DE6B}" presName="text3" presStyleLbl="revTx" presStyleIdx="2" presStyleCnt="4">
        <dgm:presLayoutVars>
          <dgm:bulletEnabled val="1"/>
        </dgm:presLayoutVars>
      </dgm:prSet>
      <dgm:spPr/>
    </dgm:pt>
    <dgm:pt modelId="{C72611B9-825A-4DAA-AB09-41D8AF0DD5B3}" type="pres">
      <dgm:prSet presAssocID="{261149DB-17B0-488D-A751-8DC0BEB0DE6B}" presName="line3" presStyleLbl="callout" presStyleIdx="4" presStyleCnt="8"/>
      <dgm:spPr/>
    </dgm:pt>
    <dgm:pt modelId="{2BE7AE2E-EBA7-483A-A869-13E4E87F88B2}" type="pres">
      <dgm:prSet presAssocID="{261149DB-17B0-488D-A751-8DC0BEB0DE6B}" presName="d3" presStyleLbl="callout" presStyleIdx="5" presStyleCnt="8"/>
      <dgm:spPr/>
    </dgm:pt>
    <dgm:pt modelId="{D6139B09-8E92-406E-AD14-D207AEF5BDD4}" type="pres">
      <dgm:prSet presAssocID="{66F65956-4BD0-42C4-A8C7-7870BF93C07C}" presName="circle4" presStyleLbl="lnNode1" presStyleIdx="3" presStyleCnt="4"/>
      <dgm:spPr/>
    </dgm:pt>
    <dgm:pt modelId="{5588DA8B-6296-4883-8DB9-B6A1F7E76695}" type="pres">
      <dgm:prSet presAssocID="{66F65956-4BD0-42C4-A8C7-7870BF93C07C}" presName="text4" presStyleLbl="revTx" presStyleIdx="3" presStyleCnt="4">
        <dgm:presLayoutVars>
          <dgm:bulletEnabled val="1"/>
        </dgm:presLayoutVars>
      </dgm:prSet>
      <dgm:spPr/>
    </dgm:pt>
    <dgm:pt modelId="{B61B21F1-89CD-4D34-BEF6-D6AABD20A04D}" type="pres">
      <dgm:prSet presAssocID="{66F65956-4BD0-42C4-A8C7-7870BF93C07C}" presName="line4" presStyleLbl="callout" presStyleIdx="6" presStyleCnt="8"/>
      <dgm:spPr/>
    </dgm:pt>
    <dgm:pt modelId="{29D43A7C-797A-4345-93DE-6917AD2D69A5}" type="pres">
      <dgm:prSet presAssocID="{66F65956-4BD0-42C4-A8C7-7870BF93C07C}" presName="d4" presStyleLbl="callout" presStyleIdx="7" presStyleCnt="8"/>
      <dgm:spPr/>
    </dgm:pt>
  </dgm:ptLst>
  <dgm:cxnLst>
    <dgm:cxn modelId="{22EB6D11-536E-4F52-B057-0167C6017B86}" type="presOf" srcId="{66F65956-4BD0-42C4-A8C7-7870BF93C07C}" destId="{5588DA8B-6296-4883-8DB9-B6A1F7E76695}" srcOrd="0" destOrd="0" presId="urn:microsoft.com/office/officeart/2005/8/layout/target1"/>
    <dgm:cxn modelId="{8ED79233-BA14-4969-A654-35334E3A21C8}" srcId="{14E81429-8FAE-4CE5-AA8B-2FA42132B2D4}" destId="{66F65956-4BD0-42C4-A8C7-7870BF93C07C}" srcOrd="3" destOrd="0" parTransId="{A41A302F-ED33-4576-8842-DAD6AC633042}" sibTransId="{1111DD1F-8751-4FBC-B41B-10C51AACD7DC}"/>
    <dgm:cxn modelId="{9C218A75-E870-41A0-AB21-3DA05E0AC205}" srcId="{14E81429-8FAE-4CE5-AA8B-2FA42132B2D4}" destId="{645DFBD3-DDD9-4F14-9E92-13AEB0D716F2}" srcOrd="0" destOrd="0" parTransId="{6E52592E-0614-444A-A6A2-899E0D985BDA}" sibTransId="{ED9AD7EC-4991-41DD-BC74-CBB99C8EDB47}"/>
    <dgm:cxn modelId="{85BF5BAC-A1FC-47A8-B8EF-C44A3B722355}" srcId="{14E81429-8FAE-4CE5-AA8B-2FA42132B2D4}" destId="{D73EF573-D713-4FE1-83D2-764227D97F9C}" srcOrd="1" destOrd="0" parTransId="{CB89C294-5F0F-4EAB-8A22-95B0C17F1417}" sibTransId="{71CAB33A-23E3-480B-B674-B41BB3AA0981}"/>
    <dgm:cxn modelId="{F70256B4-3E75-4839-B748-042A0D664918}" type="presOf" srcId="{14E81429-8FAE-4CE5-AA8B-2FA42132B2D4}" destId="{BDA1B63D-0C9C-4A34-A5E4-E57C03EA62A4}" srcOrd="0" destOrd="0" presId="urn:microsoft.com/office/officeart/2005/8/layout/target1"/>
    <dgm:cxn modelId="{489E35DE-DF24-4BA7-B505-5BA90AD292A5}" type="presOf" srcId="{261149DB-17B0-488D-A751-8DC0BEB0DE6B}" destId="{FE12658B-AA8D-4393-88D7-570CFC61BC8E}" srcOrd="0" destOrd="0" presId="urn:microsoft.com/office/officeart/2005/8/layout/target1"/>
    <dgm:cxn modelId="{25DC56EA-1D28-480F-BB11-1D818639A85D}" type="presOf" srcId="{D73EF573-D713-4FE1-83D2-764227D97F9C}" destId="{E6B98883-D5F5-4121-975A-4F9242886116}" srcOrd="0" destOrd="0" presId="urn:microsoft.com/office/officeart/2005/8/layout/target1"/>
    <dgm:cxn modelId="{A79E7FF3-6495-41E6-AF96-697CCD6F4F85}" srcId="{14E81429-8FAE-4CE5-AA8B-2FA42132B2D4}" destId="{261149DB-17B0-488D-A751-8DC0BEB0DE6B}" srcOrd="2" destOrd="0" parTransId="{635D0B12-6F26-4FE2-B241-8189F18A09F1}" sibTransId="{826E478A-6E0C-4C07-A90C-220E17B8A008}"/>
    <dgm:cxn modelId="{390D87F8-5521-4335-95E1-6AAA03F64C28}" type="presOf" srcId="{645DFBD3-DDD9-4F14-9E92-13AEB0D716F2}" destId="{5C2E1233-48D5-4BD1-A6EE-459FFBA96259}" srcOrd="0" destOrd="0" presId="urn:microsoft.com/office/officeart/2005/8/layout/target1"/>
    <dgm:cxn modelId="{664497A5-6E1B-4A81-9D55-77929C7478FB}" type="presParOf" srcId="{BDA1B63D-0C9C-4A34-A5E4-E57C03EA62A4}" destId="{0A26974F-0794-4231-A7CC-3B094476CFDB}" srcOrd="0" destOrd="0" presId="urn:microsoft.com/office/officeart/2005/8/layout/target1"/>
    <dgm:cxn modelId="{61C41774-D15D-48A9-B0C8-91519B2CED26}" type="presParOf" srcId="{BDA1B63D-0C9C-4A34-A5E4-E57C03EA62A4}" destId="{5C2E1233-48D5-4BD1-A6EE-459FFBA96259}" srcOrd="1" destOrd="0" presId="urn:microsoft.com/office/officeart/2005/8/layout/target1"/>
    <dgm:cxn modelId="{4BEA454E-3B42-4041-B671-087328435AD7}" type="presParOf" srcId="{BDA1B63D-0C9C-4A34-A5E4-E57C03EA62A4}" destId="{47131AC1-3A10-46D7-8E8B-4DC6F9A00195}" srcOrd="2" destOrd="0" presId="urn:microsoft.com/office/officeart/2005/8/layout/target1"/>
    <dgm:cxn modelId="{69AD9F2E-2D1E-41A7-AF77-A079CDEEADCF}" type="presParOf" srcId="{BDA1B63D-0C9C-4A34-A5E4-E57C03EA62A4}" destId="{DB3DD937-661F-4CB5-9B47-14E9A8CDEFDD}" srcOrd="3" destOrd="0" presId="urn:microsoft.com/office/officeart/2005/8/layout/target1"/>
    <dgm:cxn modelId="{E68F9066-FBFB-49A1-98F9-E6D89C7AFA52}" type="presParOf" srcId="{BDA1B63D-0C9C-4A34-A5E4-E57C03EA62A4}" destId="{2FB79CBC-A6FA-4469-A655-37576F599C1B}" srcOrd="4" destOrd="0" presId="urn:microsoft.com/office/officeart/2005/8/layout/target1"/>
    <dgm:cxn modelId="{586AA2AC-232B-49F6-A55D-70B28B4A676B}" type="presParOf" srcId="{BDA1B63D-0C9C-4A34-A5E4-E57C03EA62A4}" destId="{E6B98883-D5F5-4121-975A-4F9242886116}" srcOrd="5" destOrd="0" presId="urn:microsoft.com/office/officeart/2005/8/layout/target1"/>
    <dgm:cxn modelId="{ACC66D56-70FF-46CC-A8C8-238146B813D3}" type="presParOf" srcId="{BDA1B63D-0C9C-4A34-A5E4-E57C03EA62A4}" destId="{C24A45B1-0B7B-44CA-A5F2-0D34D22E6AD8}" srcOrd="6" destOrd="0" presId="urn:microsoft.com/office/officeart/2005/8/layout/target1"/>
    <dgm:cxn modelId="{E0FC2FE5-569B-48C7-BF75-E61E306D2FE4}" type="presParOf" srcId="{BDA1B63D-0C9C-4A34-A5E4-E57C03EA62A4}" destId="{969F37A0-8C69-4AAC-9E75-CCD3C525405D}" srcOrd="7" destOrd="0" presId="urn:microsoft.com/office/officeart/2005/8/layout/target1"/>
    <dgm:cxn modelId="{24609896-9013-42B4-B257-8257BD99E02E}" type="presParOf" srcId="{BDA1B63D-0C9C-4A34-A5E4-E57C03EA62A4}" destId="{598F54EE-F429-41D2-BD7A-593FB3DE678D}" srcOrd="8" destOrd="0" presId="urn:microsoft.com/office/officeart/2005/8/layout/target1"/>
    <dgm:cxn modelId="{9C8F76A8-54F8-459B-9EA1-D004913B5D43}" type="presParOf" srcId="{BDA1B63D-0C9C-4A34-A5E4-E57C03EA62A4}" destId="{FE12658B-AA8D-4393-88D7-570CFC61BC8E}" srcOrd="9" destOrd="0" presId="urn:microsoft.com/office/officeart/2005/8/layout/target1"/>
    <dgm:cxn modelId="{6424B1D5-B7D5-4A8A-B70B-082F73EE67DD}" type="presParOf" srcId="{BDA1B63D-0C9C-4A34-A5E4-E57C03EA62A4}" destId="{C72611B9-825A-4DAA-AB09-41D8AF0DD5B3}" srcOrd="10" destOrd="0" presId="urn:microsoft.com/office/officeart/2005/8/layout/target1"/>
    <dgm:cxn modelId="{4CBFE846-5E30-453D-AC88-3A3C9C54D565}" type="presParOf" srcId="{BDA1B63D-0C9C-4A34-A5E4-E57C03EA62A4}" destId="{2BE7AE2E-EBA7-483A-A869-13E4E87F88B2}" srcOrd="11" destOrd="0" presId="urn:microsoft.com/office/officeart/2005/8/layout/target1"/>
    <dgm:cxn modelId="{0AC796BB-AFC5-4279-80D6-57703AF346FE}" type="presParOf" srcId="{BDA1B63D-0C9C-4A34-A5E4-E57C03EA62A4}" destId="{D6139B09-8E92-406E-AD14-D207AEF5BDD4}" srcOrd="12" destOrd="0" presId="urn:microsoft.com/office/officeart/2005/8/layout/target1"/>
    <dgm:cxn modelId="{A4BB667F-57F4-4254-98EB-C2E2124219A6}" type="presParOf" srcId="{BDA1B63D-0C9C-4A34-A5E4-E57C03EA62A4}" destId="{5588DA8B-6296-4883-8DB9-B6A1F7E76695}" srcOrd="13" destOrd="0" presId="urn:microsoft.com/office/officeart/2005/8/layout/target1"/>
    <dgm:cxn modelId="{CAC7F2E1-5A49-41A9-8049-DCF18E20A436}" type="presParOf" srcId="{BDA1B63D-0C9C-4A34-A5E4-E57C03EA62A4}" destId="{B61B21F1-89CD-4D34-BEF6-D6AABD20A04D}" srcOrd="14" destOrd="0" presId="urn:microsoft.com/office/officeart/2005/8/layout/target1"/>
    <dgm:cxn modelId="{C73E621B-0A62-427A-9D73-AAB50BDF3AFB}" type="presParOf" srcId="{BDA1B63D-0C9C-4A34-A5E4-E57C03EA62A4}" destId="{29D43A7C-797A-4345-93DE-6917AD2D69A5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87BFDF-FF87-4F46-BB7E-EDC734196C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2329E-5175-4C19-B453-F4D258A99CD1}">
      <dgm:prSet phldrT="[Text]"/>
      <dgm:spPr/>
      <dgm:t>
        <a:bodyPr/>
        <a:lstStyle/>
        <a:p>
          <a:r>
            <a:rPr lang="en-US"/>
            <a:t>Cause of Correlation</a:t>
          </a:r>
        </a:p>
      </dgm:t>
    </dgm:pt>
    <dgm:pt modelId="{B43D332F-E2B9-4293-BEC2-66EF65752908}" type="parTrans" cxnId="{483F3DBF-3CEE-43E1-8D65-D3D8A68C1EF1}">
      <dgm:prSet/>
      <dgm:spPr/>
      <dgm:t>
        <a:bodyPr/>
        <a:lstStyle/>
        <a:p>
          <a:endParaRPr lang="en-US"/>
        </a:p>
      </dgm:t>
    </dgm:pt>
    <dgm:pt modelId="{14C32C13-D0B7-4102-A968-452527989EC5}" type="sibTrans" cxnId="{483F3DBF-3CEE-43E1-8D65-D3D8A68C1EF1}">
      <dgm:prSet/>
      <dgm:spPr/>
      <dgm:t>
        <a:bodyPr/>
        <a:lstStyle/>
        <a:p>
          <a:endParaRPr lang="en-US"/>
        </a:p>
      </dgm:t>
    </dgm:pt>
    <dgm:pt modelId="{C3B32105-B9C6-405E-AE22-BE457A32788B}">
      <dgm:prSet phldrT="[Text]"/>
      <dgm:spPr/>
      <dgm:t>
        <a:bodyPr/>
        <a:lstStyle/>
        <a:p>
          <a:r>
            <a:rPr lang="en-US" dirty="0"/>
            <a:t>Metrics in Balance Sheet, Income Statement and Statement of Cash Flows</a:t>
          </a:r>
        </a:p>
      </dgm:t>
    </dgm:pt>
    <dgm:pt modelId="{7CA2FF7E-BDEC-452B-A9D3-5974B599D82B}" type="parTrans" cxnId="{267FA885-ED66-49D4-846D-1786FC06951E}">
      <dgm:prSet/>
      <dgm:spPr/>
      <dgm:t>
        <a:bodyPr/>
        <a:lstStyle/>
        <a:p>
          <a:endParaRPr lang="en-US"/>
        </a:p>
      </dgm:t>
    </dgm:pt>
    <dgm:pt modelId="{452415DA-B270-4741-86F5-8315FB52FBEE}" type="sibTrans" cxnId="{267FA885-ED66-49D4-846D-1786FC06951E}">
      <dgm:prSet/>
      <dgm:spPr/>
      <dgm:t>
        <a:bodyPr/>
        <a:lstStyle/>
        <a:p>
          <a:endParaRPr lang="en-US"/>
        </a:p>
      </dgm:t>
    </dgm:pt>
    <dgm:pt modelId="{023E55F0-E6F6-4A2D-B441-9D840241DC25}">
      <dgm:prSet/>
      <dgm:spPr/>
      <dgm:t>
        <a:bodyPr/>
        <a:lstStyle/>
        <a:p>
          <a:r>
            <a:rPr lang="en-US" dirty="0"/>
            <a:t>14/73 variables deleted</a:t>
          </a:r>
        </a:p>
      </dgm:t>
    </dgm:pt>
    <dgm:pt modelId="{0CB62298-2615-41E7-B803-ED0582F2E24D}" type="parTrans" cxnId="{1F65D40F-B69F-4587-A5FA-9F65603634E9}">
      <dgm:prSet/>
      <dgm:spPr/>
      <dgm:t>
        <a:bodyPr/>
        <a:lstStyle/>
        <a:p>
          <a:endParaRPr lang="en-US"/>
        </a:p>
      </dgm:t>
    </dgm:pt>
    <dgm:pt modelId="{145EF4C1-E094-4407-BA47-E3994F4EBC95}" type="sibTrans" cxnId="{1F65D40F-B69F-4587-A5FA-9F65603634E9}">
      <dgm:prSet/>
      <dgm:spPr/>
      <dgm:t>
        <a:bodyPr/>
        <a:lstStyle/>
        <a:p>
          <a:endParaRPr lang="en-US"/>
        </a:p>
      </dgm:t>
    </dgm:pt>
    <dgm:pt modelId="{BF6FA522-4E3C-48BC-A82A-907E39E14B77}">
      <dgm:prSet/>
      <dgm:spPr/>
      <dgm:t>
        <a:bodyPr/>
        <a:lstStyle/>
        <a:p>
          <a:r>
            <a:rPr lang="en-US" dirty="0"/>
            <a:t>Criteria: VIF &gt; 5.0</a:t>
          </a:r>
        </a:p>
      </dgm:t>
    </dgm:pt>
    <dgm:pt modelId="{0D594153-C39A-4CF2-BFC8-F528D0C4CD21}" type="parTrans" cxnId="{D6FFCF42-722C-4879-BE01-5F0144062DD9}">
      <dgm:prSet/>
      <dgm:spPr/>
      <dgm:t>
        <a:bodyPr/>
        <a:lstStyle/>
        <a:p>
          <a:endParaRPr lang="en-US"/>
        </a:p>
      </dgm:t>
    </dgm:pt>
    <dgm:pt modelId="{CF7027E5-039D-4DDD-A80E-092DEF433895}" type="sibTrans" cxnId="{D6FFCF42-722C-4879-BE01-5F0144062DD9}">
      <dgm:prSet/>
      <dgm:spPr/>
      <dgm:t>
        <a:bodyPr/>
        <a:lstStyle/>
        <a:p>
          <a:endParaRPr lang="en-US"/>
        </a:p>
      </dgm:t>
    </dgm:pt>
    <dgm:pt modelId="{5A4F4113-88FE-4FF8-9D5E-EDEBD877ED6E}" type="pres">
      <dgm:prSet presAssocID="{8787BFDF-FF87-4F46-BB7E-EDC734196C5C}" presName="linear" presStyleCnt="0">
        <dgm:presLayoutVars>
          <dgm:animLvl val="lvl"/>
          <dgm:resizeHandles val="exact"/>
        </dgm:presLayoutVars>
      </dgm:prSet>
      <dgm:spPr/>
    </dgm:pt>
    <dgm:pt modelId="{75277F9C-F093-4652-8946-B835B960F58D}" type="pres">
      <dgm:prSet presAssocID="{3FF2329E-5175-4C19-B453-F4D258A99C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3AAE69-F1FB-426B-875B-FF38ED9BF523}" type="pres">
      <dgm:prSet presAssocID="{3FF2329E-5175-4C19-B453-F4D258A99CD1}" presName="childText" presStyleLbl="revTx" presStyleIdx="0" presStyleCnt="2">
        <dgm:presLayoutVars>
          <dgm:bulletEnabled val="1"/>
        </dgm:presLayoutVars>
      </dgm:prSet>
      <dgm:spPr/>
    </dgm:pt>
    <dgm:pt modelId="{6DD301FF-9879-4347-9ABC-69093E22EB22}" type="pres">
      <dgm:prSet presAssocID="{023E55F0-E6F6-4A2D-B441-9D840241DC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4A8B8E-8089-4CAF-8356-A4DCCBA981BC}" type="pres">
      <dgm:prSet presAssocID="{023E55F0-E6F6-4A2D-B441-9D840241DC2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DF8CA02-8B4E-45C6-869D-88C61B44A416}" type="presOf" srcId="{C3B32105-B9C6-405E-AE22-BE457A32788B}" destId="{813AAE69-F1FB-426B-875B-FF38ED9BF523}" srcOrd="0" destOrd="0" presId="urn:microsoft.com/office/officeart/2005/8/layout/vList2"/>
    <dgm:cxn modelId="{1F65D40F-B69F-4587-A5FA-9F65603634E9}" srcId="{8787BFDF-FF87-4F46-BB7E-EDC734196C5C}" destId="{023E55F0-E6F6-4A2D-B441-9D840241DC25}" srcOrd="1" destOrd="0" parTransId="{0CB62298-2615-41E7-B803-ED0582F2E24D}" sibTransId="{145EF4C1-E094-4407-BA47-E3994F4EBC95}"/>
    <dgm:cxn modelId="{D6FFCF42-722C-4879-BE01-5F0144062DD9}" srcId="{023E55F0-E6F6-4A2D-B441-9D840241DC25}" destId="{BF6FA522-4E3C-48BC-A82A-907E39E14B77}" srcOrd="0" destOrd="0" parTransId="{0D594153-C39A-4CF2-BFC8-F528D0C4CD21}" sibTransId="{CF7027E5-039D-4DDD-A80E-092DEF433895}"/>
    <dgm:cxn modelId="{B26CF443-F85A-4D63-B7A5-7E41C63A8DDD}" type="presOf" srcId="{8787BFDF-FF87-4F46-BB7E-EDC734196C5C}" destId="{5A4F4113-88FE-4FF8-9D5E-EDEBD877ED6E}" srcOrd="0" destOrd="0" presId="urn:microsoft.com/office/officeart/2005/8/layout/vList2"/>
    <dgm:cxn modelId="{4417BA74-BE8E-4C1E-A19A-7319CA2C363B}" type="presOf" srcId="{023E55F0-E6F6-4A2D-B441-9D840241DC25}" destId="{6DD301FF-9879-4347-9ABC-69093E22EB22}" srcOrd="0" destOrd="0" presId="urn:microsoft.com/office/officeart/2005/8/layout/vList2"/>
    <dgm:cxn modelId="{267FA885-ED66-49D4-846D-1786FC06951E}" srcId="{3FF2329E-5175-4C19-B453-F4D258A99CD1}" destId="{C3B32105-B9C6-405E-AE22-BE457A32788B}" srcOrd="0" destOrd="0" parTransId="{7CA2FF7E-BDEC-452B-A9D3-5974B599D82B}" sibTransId="{452415DA-B270-4741-86F5-8315FB52FBEE}"/>
    <dgm:cxn modelId="{0163E489-B5ED-4DD2-A282-DB2E0539E70D}" type="presOf" srcId="{3FF2329E-5175-4C19-B453-F4D258A99CD1}" destId="{75277F9C-F093-4652-8946-B835B960F58D}" srcOrd="0" destOrd="0" presId="urn:microsoft.com/office/officeart/2005/8/layout/vList2"/>
    <dgm:cxn modelId="{483F3DBF-3CEE-43E1-8D65-D3D8A68C1EF1}" srcId="{8787BFDF-FF87-4F46-BB7E-EDC734196C5C}" destId="{3FF2329E-5175-4C19-B453-F4D258A99CD1}" srcOrd="0" destOrd="0" parTransId="{B43D332F-E2B9-4293-BEC2-66EF65752908}" sibTransId="{14C32C13-D0B7-4102-A968-452527989EC5}"/>
    <dgm:cxn modelId="{FF23FDD9-34FC-4CF0-9BA7-E58DC078E8AC}" type="presOf" srcId="{BF6FA522-4E3C-48BC-A82A-907E39E14B77}" destId="{484A8B8E-8089-4CAF-8356-A4DCCBA981BC}" srcOrd="0" destOrd="0" presId="urn:microsoft.com/office/officeart/2005/8/layout/vList2"/>
    <dgm:cxn modelId="{4F58D19D-503F-4C5C-8C27-D04843E3401B}" type="presParOf" srcId="{5A4F4113-88FE-4FF8-9D5E-EDEBD877ED6E}" destId="{75277F9C-F093-4652-8946-B835B960F58D}" srcOrd="0" destOrd="0" presId="urn:microsoft.com/office/officeart/2005/8/layout/vList2"/>
    <dgm:cxn modelId="{FF55C5B6-54EC-4CE6-B31F-5881C43BE32A}" type="presParOf" srcId="{5A4F4113-88FE-4FF8-9D5E-EDEBD877ED6E}" destId="{813AAE69-F1FB-426B-875B-FF38ED9BF523}" srcOrd="1" destOrd="0" presId="urn:microsoft.com/office/officeart/2005/8/layout/vList2"/>
    <dgm:cxn modelId="{C0FC4AC5-A2B5-48B3-8643-260FC48B7524}" type="presParOf" srcId="{5A4F4113-88FE-4FF8-9D5E-EDEBD877ED6E}" destId="{6DD301FF-9879-4347-9ABC-69093E22EB22}" srcOrd="2" destOrd="0" presId="urn:microsoft.com/office/officeart/2005/8/layout/vList2"/>
    <dgm:cxn modelId="{50E8DD1C-F55A-4452-82CD-09483309839E}" type="presParOf" srcId="{5A4F4113-88FE-4FF8-9D5E-EDEBD877ED6E}" destId="{484A8B8E-8089-4CAF-8356-A4DCCBA981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5BBAC1-C16B-4508-AC46-A0E0040354E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89FE68C-20C0-4A92-A1AD-0A8C45E438D6}">
      <dgm:prSet phldrT="[Text]"/>
      <dgm:spPr/>
      <dgm:t>
        <a:bodyPr/>
        <a:lstStyle/>
        <a:p>
          <a:r>
            <a:rPr lang="en-US" dirty="0"/>
            <a:t>Forward</a:t>
          </a:r>
        </a:p>
      </dgm:t>
    </dgm:pt>
    <dgm:pt modelId="{985E5460-3975-4B0C-9E13-C88DA11AF9FE}" type="parTrans" cxnId="{33885AD8-6E83-491B-AC17-845451DED836}">
      <dgm:prSet/>
      <dgm:spPr/>
      <dgm:t>
        <a:bodyPr/>
        <a:lstStyle/>
        <a:p>
          <a:endParaRPr lang="en-US"/>
        </a:p>
      </dgm:t>
    </dgm:pt>
    <dgm:pt modelId="{3110CAFF-735F-4F7A-ABBB-4EAFDA9FD3B0}" type="sibTrans" cxnId="{33885AD8-6E83-491B-AC17-845451DED836}">
      <dgm:prSet/>
      <dgm:spPr/>
      <dgm:t>
        <a:bodyPr/>
        <a:lstStyle/>
        <a:p>
          <a:endParaRPr lang="en-US"/>
        </a:p>
      </dgm:t>
    </dgm:pt>
    <dgm:pt modelId="{1D7D399B-7065-4BC8-A5AD-2D654C95E060}">
      <dgm:prSet phldrT="[Text]"/>
      <dgm:spPr/>
      <dgm:t>
        <a:bodyPr/>
        <a:lstStyle/>
        <a:p>
          <a:r>
            <a:rPr lang="en-US" dirty="0"/>
            <a:t>Backward</a:t>
          </a:r>
        </a:p>
      </dgm:t>
    </dgm:pt>
    <dgm:pt modelId="{C3BFF4DC-4688-4030-B8E9-E08D11761D07}" type="parTrans" cxnId="{60C3EE46-C19C-4EC6-87EC-EC16E9CE5FCD}">
      <dgm:prSet/>
      <dgm:spPr/>
      <dgm:t>
        <a:bodyPr/>
        <a:lstStyle/>
        <a:p>
          <a:endParaRPr lang="en-US"/>
        </a:p>
      </dgm:t>
    </dgm:pt>
    <dgm:pt modelId="{DAE29814-6FA2-4AEC-948C-5F029D41391A}" type="sibTrans" cxnId="{60C3EE46-C19C-4EC6-87EC-EC16E9CE5FCD}">
      <dgm:prSet/>
      <dgm:spPr/>
      <dgm:t>
        <a:bodyPr/>
        <a:lstStyle/>
        <a:p>
          <a:endParaRPr lang="en-US"/>
        </a:p>
      </dgm:t>
    </dgm:pt>
    <dgm:pt modelId="{86BEF8F9-AE40-4D24-9D5B-37005CD40CB9}">
      <dgm:prSet phldrT="[Text]"/>
      <dgm:spPr/>
      <dgm:t>
        <a:bodyPr/>
        <a:lstStyle/>
        <a:p>
          <a:r>
            <a:rPr lang="en-US" dirty="0"/>
            <a:t>Accounts Payable</a:t>
          </a:r>
        </a:p>
      </dgm:t>
    </dgm:pt>
    <dgm:pt modelId="{94B80DFA-5EC8-494C-A2A8-67CFC1589B32}" type="parTrans" cxnId="{2D29D2BC-7E14-4292-A43B-A22FBD60F440}">
      <dgm:prSet/>
      <dgm:spPr/>
      <dgm:t>
        <a:bodyPr/>
        <a:lstStyle/>
        <a:p>
          <a:endParaRPr lang="en-US"/>
        </a:p>
      </dgm:t>
    </dgm:pt>
    <dgm:pt modelId="{B0F492EF-CE05-4962-8A34-202F54133A33}" type="sibTrans" cxnId="{2D29D2BC-7E14-4292-A43B-A22FBD60F440}">
      <dgm:prSet/>
      <dgm:spPr/>
      <dgm:t>
        <a:bodyPr/>
        <a:lstStyle/>
        <a:p>
          <a:endParaRPr lang="en-US"/>
        </a:p>
      </dgm:t>
    </dgm:pt>
    <dgm:pt modelId="{5BF974A2-B14B-468F-8D92-1477A0E053B5}">
      <dgm:prSet phldrT="[Text]"/>
      <dgm:spPr/>
      <dgm:t>
        <a:bodyPr/>
        <a:lstStyle/>
        <a:p>
          <a:r>
            <a:rPr lang="en-US" dirty="0"/>
            <a:t>Accounts Payable</a:t>
          </a:r>
        </a:p>
      </dgm:t>
    </dgm:pt>
    <dgm:pt modelId="{E6776878-8811-4F9F-8044-C2EA3A0CE62A}" type="parTrans" cxnId="{96D7341B-6BF5-4F1F-9C58-1B288C0C1726}">
      <dgm:prSet/>
      <dgm:spPr/>
      <dgm:t>
        <a:bodyPr/>
        <a:lstStyle/>
        <a:p>
          <a:endParaRPr lang="en-US"/>
        </a:p>
      </dgm:t>
    </dgm:pt>
    <dgm:pt modelId="{F8973D6D-3662-40AA-9B34-6C209B77E2A7}" type="sibTrans" cxnId="{96D7341B-6BF5-4F1F-9C58-1B288C0C1726}">
      <dgm:prSet/>
      <dgm:spPr/>
      <dgm:t>
        <a:bodyPr/>
        <a:lstStyle/>
        <a:p>
          <a:endParaRPr lang="en-US"/>
        </a:p>
      </dgm:t>
    </dgm:pt>
    <dgm:pt modelId="{9DED4041-3CDC-42AB-B13F-7D3167CEA946}">
      <dgm:prSet/>
      <dgm:spPr/>
      <dgm:t>
        <a:bodyPr/>
        <a:lstStyle/>
        <a:p>
          <a:r>
            <a:rPr lang="en-US"/>
            <a:t>Depreciation</a:t>
          </a:r>
          <a:endParaRPr lang="en-US" dirty="0"/>
        </a:p>
      </dgm:t>
    </dgm:pt>
    <dgm:pt modelId="{8638F187-0F81-4462-8573-4E54B06B77B5}" type="parTrans" cxnId="{4B1528F2-5E75-4D1D-BE2C-19F842C849B8}">
      <dgm:prSet/>
      <dgm:spPr/>
      <dgm:t>
        <a:bodyPr/>
        <a:lstStyle/>
        <a:p>
          <a:endParaRPr lang="en-US"/>
        </a:p>
      </dgm:t>
    </dgm:pt>
    <dgm:pt modelId="{DD3902BA-1032-473E-9723-C660332FEBD8}" type="sibTrans" cxnId="{4B1528F2-5E75-4D1D-BE2C-19F842C849B8}">
      <dgm:prSet/>
      <dgm:spPr/>
      <dgm:t>
        <a:bodyPr/>
        <a:lstStyle/>
        <a:p>
          <a:endParaRPr lang="en-US"/>
        </a:p>
      </dgm:t>
    </dgm:pt>
    <dgm:pt modelId="{598D60FF-3D88-4F55-817E-752037E4E28F}">
      <dgm:prSet/>
      <dgm:spPr/>
      <dgm:t>
        <a:bodyPr/>
        <a:lstStyle/>
        <a:p>
          <a:r>
            <a:rPr lang="en-US"/>
            <a:t>Long-Term Debt</a:t>
          </a:r>
          <a:endParaRPr lang="en-US" dirty="0"/>
        </a:p>
      </dgm:t>
    </dgm:pt>
    <dgm:pt modelId="{03956286-673E-436D-854D-2B6BAB50DE91}" type="parTrans" cxnId="{3E6B5403-DB21-4130-8533-99E5E8B352C9}">
      <dgm:prSet/>
      <dgm:spPr/>
      <dgm:t>
        <a:bodyPr/>
        <a:lstStyle/>
        <a:p>
          <a:endParaRPr lang="en-US"/>
        </a:p>
      </dgm:t>
    </dgm:pt>
    <dgm:pt modelId="{7F23239A-D946-4802-A5B9-692644D78BC3}" type="sibTrans" cxnId="{3E6B5403-DB21-4130-8533-99E5E8B352C9}">
      <dgm:prSet/>
      <dgm:spPr/>
      <dgm:t>
        <a:bodyPr/>
        <a:lstStyle/>
        <a:p>
          <a:endParaRPr lang="en-US"/>
        </a:p>
      </dgm:t>
    </dgm:pt>
    <dgm:pt modelId="{B0411CA2-EADC-498D-A33C-C1C941822CA9}">
      <dgm:prSet/>
      <dgm:spPr/>
      <dgm:t>
        <a:bodyPr/>
        <a:lstStyle/>
        <a:p>
          <a:r>
            <a:rPr lang="en-US"/>
            <a:t>Net Cash Flow</a:t>
          </a:r>
          <a:endParaRPr lang="en-US" dirty="0"/>
        </a:p>
      </dgm:t>
    </dgm:pt>
    <dgm:pt modelId="{55CAFE66-D3B7-4432-A1C6-1381ECDE7FAA}" type="parTrans" cxnId="{EC23379D-8585-4A84-995C-785B03B58A6F}">
      <dgm:prSet/>
      <dgm:spPr/>
      <dgm:t>
        <a:bodyPr/>
        <a:lstStyle/>
        <a:p>
          <a:endParaRPr lang="en-US"/>
        </a:p>
      </dgm:t>
    </dgm:pt>
    <dgm:pt modelId="{BC203FAA-8F33-4B81-9567-480853B926BB}" type="sibTrans" cxnId="{EC23379D-8585-4A84-995C-785B03B58A6F}">
      <dgm:prSet/>
      <dgm:spPr/>
      <dgm:t>
        <a:bodyPr/>
        <a:lstStyle/>
        <a:p>
          <a:endParaRPr lang="en-US"/>
        </a:p>
      </dgm:t>
    </dgm:pt>
    <dgm:pt modelId="{C79417C4-4FE2-4BA5-8EC0-CDAE7178C9D9}">
      <dgm:prSet/>
      <dgm:spPr/>
      <dgm:t>
        <a:bodyPr/>
        <a:lstStyle/>
        <a:p>
          <a:r>
            <a:rPr lang="en-US"/>
            <a:t>Other Liabilities</a:t>
          </a:r>
          <a:endParaRPr lang="en-US" dirty="0"/>
        </a:p>
      </dgm:t>
    </dgm:pt>
    <dgm:pt modelId="{75DCFE63-F722-41B7-84CA-912114920AFA}" type="parTrans" cxnId="{67690E58-DDA9-4E43-B2FF-205CC93BF376}">
      <dgm:prSet/>
      <dgm:spPr/>
      <dgm:t>
        <a:bodyPr/>
        <a:lstStyle/>
        <a:p>
          <a:endParaRPr lang="en-US"/>
        </a:p>
      </dgm:t>
    </dgm:pt>
    <dgm:pt modelId="{292E1DE2-F26A-4F92-94CB-B724F297515D}" type="sibTrans" cxnId="{67690E58-DDA9-4E43-B2FF-205CC93BF376}">
      <dgm:prSet/>
      <dgm:spPr/>
      <dgm:t>
        <a:bodyPr/>
        <a:lstStyle/>
        <a:p>
          <a:endParaRPr lang="en-US"/>
        </a:p>
      </dgm:t>
    </dgm:pt>
    <dgm:pt modelId="{A4A12884-F9A3-446B-8EAB-9FC1A7BDAB6E}">
      <dgm:prSet/>
      <dgm:spPr/>
      <dgm:t>
        <a:bodyPr/>
        <a:lstStyle/>
        <a:p>
          <a:r>
            <a:rPr lang="en-US"/>
            <a:t>Equity Earnings Loss Unconsolidated Subsidiary</a:t>
          </a:r>
          <a:endParaRPr lang="en-US" dirty="0"/>
        </a:p>
      </dgm:t>
    </dgm:pt>
    <dgm:pt modelId="{0D60506C-03FF-4EC9-A120-F491B79DA3A6}" type="parTrans" cxnId="{C895A86A-E56C-4B40-B205-39CB2F2F9461}">
      <dgm:prSet/>
      <dgm:spPr/>
      <dgm:t>
        <a:bodyPr/>
        <a:lstStyle/>
        <a:p>
          <a:endParaRPr lang="en-US"/>
        </a:p>
      </dgm:t>
    </dgm:pt>
    <dgm:pt modelId="{01B88A00-813B-4BEF-9361-0EA1369ECA9E}" type="sibTrans" cxnId="{C895A86A-E56C-4B40-B205-39CB2F2F9461}">
      <dgm:prSet/>
      <dgm:spPr/>
      <dgm:t>
        <a:bodyPr/>
        <a:lstStyle/>
        <a:p>
          <a:endParaRPr lang="en-US"/>
        </a:p>
      </dgm:t>
    </dgm:pt>
    <dgm:pt modelId="{76448D5C-313E-4B55-8821-46AE27CFE541}">
      <dgm:prSet phldrT="[Text]"/>
      <dgm:spPr/>
      <dgm:t>
        <a:bodyPr/>
        <a:lstStyle/>
        <a:p>
          <a:r>
            <a:rPr lang="en-US" b="1" dirty="0"/>
            <a:t>Inventory</a:t>
          </a:r>
        </a:p>
      </dgm:t>
    </dgm:pt>
    <dgm:pt modelId="{4CF393BB-9DB2-492F-B4E1-10AEE80BCB5B}" type="parTrans" cxnId="{76D194CA-112D-441D-A395-0DF19E301BB6}">
      <dgm:prSet/>
      <dgm:spPr/>
      <dgm:t>
        <a:bodyPr/>
        <a:lstStyle/>
        <a:p>
          <a:endParaRPr lang="en-US"/>
        </a:p>
      </dgm:t>
    </dgm:pt>
    <dgm:pt modelId="{090DF8C2-F893-4E72-8686-4604D4B0DC8E}" type="sibTrans" cxnId="{76D194CA-112D-441D-A395-0DF19E301BB6}">
      <dgm:prSet/>
      <dgm:spPr/>
      <dgm:t>
        <a:bodyPr/>
        <a:lstStyle/>
        <a:p>
          <a:endParaRPr lang="en-US"/>
        </a:p>
      </dgm:t>
    </dgm:pt>
    <dgm:pt modelId="{2C933DCF-A354-4B80-B17B-19643598DD08}">
      <dgm:prSet/>
      <dgm:spPr/>
      <dgm:t>
        <a:bodyPr/>
        <a:lstStyle/>
        <a:p>
          <a:r>
            <a:rPr lang="en-US" b="1" dirty="0"/>
            <a:t>Common Stock</a:t>
          </a:r>
        </a:p>
      </dgm:t>
    </dgm:pt>
    <dgm:pt modelId="{7981A633-2EAB-413B-9FE4-1EDFA7008C24}" type="parTrans" cxnId="{74DD0798-0063-4AD6-AB43-10F5AAD20C2C}">
      <dgm:prSet/>
      <dgm:spPr/>
      <dgm:t>
        <a:bodyPr/>
        <a:lstStyle/>
        <a:p>
          <a:endParaRPr lang="en-US"/>
        </a:p>
      </dgm:t>
    </dgm:pt>
    <dgm:pt modelId="{5D42953E-6AF2-4FDF-86DE-EAB70B31B530}" type="sibTrans" cxnId="{74DD0798-0063-4AD6-AB43-10F5AAD20C2C}">
      <dgm:prSet/>
      <dgm:spPr/>
      <dgm:t>
        <a:bodyPr/>
        <a:lstStyle/>
        <a:p>
          <a:endParaRPr lang="en-US"/>
        </a:p>
      </dgm:t>
    </dgm:pt>
    <dgm:pt modelId="{6197CE81-FCA8-4DD9-ADAF-B6A7DCFBD626}">
      <dgm:prSet/>
      <dgm:spPr/>
      <dgm:t>
        <a:bodyPr/>
        <a:lstStyle/>
        <a:p>
          <a:r>
            <a:rPr lang="en-US"/>
            <a:t>Depreciation</a:t>
          </a:r>
          <a:endParaRPr lang="en-US" dirty="0"/>
        </a:p>
      </dgm:t>
    </dgm:pt>
    <dgm:pt modelId="{420D8FEE-F3A4-429B-A612-3EE17FDE530D}" type="parTrans" cxnId="{980505F0-9D5F-406B-A296-4E8AAB5777F1}">
      <dgm:prSet/>
      <dgm:spPr/>
      <dgm:t>
        <a:bodyPr/>
        <a:lstStyle/>
        <a:p>
          <a:endParaRPr lang="en-US"/>
        </a:p>
      </dgm:t>
    </dgm:pt>
    <dgm:pt modelId="{FF3AE0AB-D5C4-4CD8-BCE3-0D830EE3589D}" type="sibTrans" cxnId="{980505F0-9D5F-406B-A296-4E8AAB5777F1}">
      <dgm:prSet/>
      <dgm:spPr/>
      <dgm:t>
        <a:bodyPr/>
        <a:lstStyle/>
        <a:p>
          <a:endParaRPr lang="en-US"/>
        </a:p>
      </dgm:t>
    </dgm:pt>
    <dgm:pt modelId="{E37E6BDE-D259-4E2A-994C-BB7613EC550C}">
      <dgm:prSet/>
      <dgm:spPr/>
      <dgm:t>
        <a:bodyPr/>
        <a:lstStyle/>
        <a:p>
          <a:r>
            <a:rPr lang="en-US"/>
            <a:t>Long-Term Debt</a:t>
          </a:r>
          <a:endParaRPr lang="en-US" dirty="0"/>
        </a:p>
      </dgm:t>
    </dgm:pt>
    <dgm:pt modelId="{D72C13CA-CFD3-4F2D-933D-C3249FAA0A2E}" type="parTrans" cxnId="{924CDC4D-73F4-42E8-876F-BCA97F21AA06}">
      <dgm:prSet/>
      <dgm:spPr/>
      <dgm:t>
        <a:bodyPr/>
        <a:lstStyle/>
        <a:p>
          <a:endParaRPr lang="en-US"/>
        </a:p>
      </dgm:t>
    </dgm:pt>
    <dgm:pt modelId="{095F6AA1-CD90-451B-BF97-4DA81628FEFE}" type="sibTrans" cxnId="{924CDC4D-73F4-42E8-876F-BCA97F21AA06}">
      <dgm:prSet/>
      <dgm:spPr/>
      <dgm:t>
        <a:bodyPr/>
        <a:lstStyle/>
        <a:p>
          <a:endParaRPr lang="en-US"/>
        </a:p>
      </dgm:t>
    </dgm:pt>
    <dgm:pt modelId="{DC76F6F5-01C4-4A29-B8A1-85FE312E7373}">
      <dgm:prSet/>
      <dgm:spPr/>
      <dgm:t>
        <a:bodyPr/>
        <a:lstStyle/>
        <a:p>
          <a:r>
            <a:rPr lang="en-US"/>
            <a:t>Net Cash Flow</a:t>
          </a:r>
          <a:endParaRPr lang="en-US" dirty="0"/>
        </a:p>
      </dgm:t>
    </dgm:pt>
    <dgm:pt modelId="{868423D2-05BE-4BC5-BB28-7AF2371DB20F}" type="parTrans" cxnId="{FD58CAEE-82B8-421C-A8EF-CD6BCE381CC0}">
      <dgm:prSet/>
      <dgm:spPr/>
      <dgm:t>
        <a:bodyPr/>
        <a:lstStyle/>
        <a:p>
          <a:endParaRPr lang="en-US"/>
        </a:p>
      </dgm:t>
    </dgm:pt>
    <dgm:pt modelId="{1CE8A048-C29F-400C-BD6D-8B6E0626FBDD}" type="sibTrans" cxnId="{FD58CAEE-82B8-421C-A8EF-CD6BCE381CC0}">
      <dgm:prSet/>
      <dgm:spPr/>
      <dgm:t>
        <a:bodyPr/>
        <a:lstStyle/>
        <a:p>
          <a:endParaRPr lang="en-US"/>
        </a:p>
      </dgm:t>
    </dgm:pt>
    <dgm:pt modelId="{86EF55CC-DC67-4446-919D-458174579F3C}">
      <dgm:prSet/>
      <dgm:spPr/>
      <dgm:t>
        <a:bodyPr/>
        <a:lstStyle/>
        <a:p>
          <a:r>
            <a:rPr lang="en-US"/>
            <a:t>Other Liabilities</a:t>
          </a:r>
          <a:endParaRPr lang="en-US" dirty="0"/>
        </a:p>
      </dgm:t>
    </dgm:pt>
    <dgm:pt modelId="{CD4A26CF-DCDB-4669-95D0-AECFCA1B7969}" type="parTrans" cxnId="{3DB4CA00-727A-4402-A8B7-CA459A080A8B}">
      <dgm:prSet/>
      <dgm:spPr/>
      <dgm:t>
        <a:bodyPr/>
        <a:lstStyle/>
        <a:p>
          <a:endParaRPr lang="en-US"/>
        </a:p>
      </dgm:t>
    </dgm:pt>
    <dgm:pt modelId="{0B2BBD63-D76A-461D-9A63-3CFECBC4908A}" type="sibTrans" cxnId="{3DB4CA00-727A-4402-A8B7-CA459A080A8B}">
      <dgm:prSet/>
      <dgm:spPr/>
      <dgm:t>
        <a:bodyPr/>
        <a:lstStyle/>
        <a:p>
          <a:endParaRPr lang="en-US"/>
        </a:p>
      </dgm:t>
    </dgm:pt>
    <dgm:pt modelId="{EBBE5A1F-C34C-4F95-8721-7A402DDB53E9}">
      <dgm:prSet/>
      <dgm:spPr/>
      <dgm:t>
        <a:bodyPr/>
        <a:lstStyle/>
        <a:p>
          <a:r>
            <a:rPr lang="en-US"/>
            <a:t>Equity Earnings Loss Unconsolidated Subsidiary</a:t>
          </a:r>
          <a:endParaRPr lang="en-US" dirty="0"/>
        </a:p>
      </dgm:t>
    </dgm:pt>
    <dgm:pt modelId="{7D658390-A9AF-4959-9877-3470E49BCA92}" type="parTrans" cxnId="{EDCD382A-6EFE-4976-B73E-09732A7C8496}">
      <dgm:prSet/>
      <dgm:spPr/>
      <dgm:t>
        <a:bodyPr/>
        <a:lstStyle/>
        <a:p>
          <a:endParaRPr lang="en-US"/>
        </a:p>
      </dgm:t>
    </dgm:pt>
    <dgm:pt modelId="{E87CF3F4-3013-4F67-928B-78727E3F532A}" type="sibTrans" cxnId="{EDCD382A-6EFE-4976-B73E-09732A7C8496}">
      <dgm:prSet/>
      <dgm:spPr/>
      <dgm:t>
        <a:bodyPr/>
        <a:lstStyle/>
        <a:p>
          <a:endParaRPr lang="en-US"/>
        </a:p>
      </dgm:t>
    </dgm:pt>
    <dgm:pt modelId="{3D6C0809-6B0C-4547-B64A-A7F91AEF03D0}" type="pres">
      <dgm:prSet presAssocID="{185BBAC1-C16B-4508-AC46-A0E0040354EA}" presName="compositeShape" presStyleCnt="0">
        <dgm:presLayoutVars>
          <dgm:chMax val="7"/>
          <dgm:dir/>
          <dgm:resizeHandles val="exact"/>
        </dgm:presLayoutVars>
      </dgm:prSet>
      <dgm:spPr/>
    </dgm:pt>
    <dgm:pt modelId="{6D9AC27D-ED4E-4AD3-8CE3-DD6C909CDCE2}" type="pres">
      <dgm:prSet presAssocID="{889FE68C-20C0-4A92-A1AD-0A8C45E438D6}" presName="circ1" presStyleLbl="vennNode1" presStyleIdx="0" presStyleCnt="2"/>
      <dgm:spPr/>
    </dgm:pt>
    <dgm:pt modelId="{625D3FDA-6768-4485-B5D2-EBFE7DF7A916}" type="pres">
      <dgm:prSet presAssocID="{889FE68C-20C0-4A92-A1AD-0A8C45E438D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36DEA-EFF3-4191-A561-53D58A2E1A48}" type="pres">
      <dgm:prSet presAssocID="{1D7D399B-7065-4BC8-A5AD-2D654C95E060}" presName="circ2" presStyleLbl="vennNode1" presStyleIdx="1" presStyleCnt="2"/>
      <dgm:spPr/>
    </dgm:pt>
    <dgm:pt modelId="{53E46A47-90CC-4D34-9D8D-21A7993C27E8}" type="pres">
      <dgm:prSet presAssocID="{1D7D399B-7065-4BC8-A5AD-2D654C95E06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6B13E00-4F6C-49DC-A011-16BFFA249F21}" type="presOf" srcId="{DC76F6F5-01C4-4A29-B8A1-85FE312E7373}" destId="{53E46A47-90CC-4D34-9D8D-21A7993C27E8}" srcOrd="1" destOrd="5" presId="urn:microsoft.com/office/officeart/2005/8/layout/venn1"/>
    <dgm:cxn modelId="{3DB4CA00-727A-4402-A8B7-CA459A080A8B}" srcId="{1D7D399B-7065-4BC8-A5AD-2D654C95E060}" destId="{86EF55CC-DC67-4446-919D-458174579F3C}" srcOrd="5" destOrd="0" parTransId="{CD4A26CF-DCDB-4669-95D0-AECFCA1B7969}" sibTransId="{0B2BBD63-D76A-461D-9A63-3CFECBC4908A}"/>
    <dgm:cxn modelId="{3E6B5403-DB21-4130-8533-99E5E8B352C9}" srcId="{889FE68C-20C0-4A92-A1AD-0A8C45E438D6}" destId="{598D60FF-3D88-4F55-817E-752037E4E28F}" srcOrd="3" destOrd="0" parTransId="{03956286-673E-436D-854D-2B6BAB50DE91}" sibTransId="{7F23239A-D946-4802-A5B9-692644D78BC3}"/>
    <dgm:cxn modelId="{FAE50A08-E2C4-40C9-9DE4-ECE9DED069FF}" type="presOf" srcId="{86BEF8F9-AE40-4D24-9D5B-37005CD40CB9}" destId="{625D3FDA-6768-4485-B5D2-EBFE7DF7A916}" srcOrd="1" destOrd="2" presId="urn:microsoft.com/office/officeart/2005/8/layout/venn1"/>
    <dgm:cxn modelId="{32CC6708-2206-4E95-99D9-C4F8C214939E}" type="presOf" srcId="{76448D5C-313E-4B55-8821-46AE27CFE541}" destId="{6D9AC27D-ED4E-4AD3-8CE3-DD6C909CDCE2}" srcOrd="0" destOrd="1" presId="urn:microsoft.com/office/officeart/2005/8/layout/venn1"/>
    <dgm:cxn modelId="{96D7341B-6BF5-4F1F-9C58-1B288C0C1726}" srcId="{1D7D399B-7065-4BC8-A5AD-2D654C95E060}" destId="{5BF974A2-B14B-468F-8D92-1477A0E053B5}" srcOrd="0" destOrd="0" parTransId="{E6776878-8811-4F9F-8044-C2EA3A0CE62A}" sibTransId="{F8973D6D-3662-40AA-9B34-6C209B77E2A7}"/>
    <dgm:cxn modelId="{1A6C5923-39B4-442C-8D69-518918751C04}" type="presOf" srcId="{E37E6BDE-D259-4E2A-994C-BB7613EC550C}" destId="{53E46A47-90CC-4D34-9D8D-21A7993C27E8}" srcOrd="1" destOrd="4" presId="urn:microsoft.com/office/officeart/2005/8/layout/venn1"/>
    <dgm:cxn modelId="{CB892125-EC78-4920-BFD7-CBA806B8FFEC}" type="presOf" srcId="{5BF974A2-B14B-468F-8D92-1477A0E053B5}" destId="{53E46A47-90CC-4D34-9D8D-21A7993C27E8}" srcOrd="1" destOrd="1" presId="urn:microsoft.com/office/officeart/2005/8/layout/venn1"/>
    <dgm:cxn modelId="{65412628-C1D3-42C8-AFCB-4EC626103980}" type="presOf" srcId="{6197CE81-FCA8-4DD9-ADAF-B6A7DCFBD626}" destId="{19836DEA-EFF3-4191-A561-53D58A2E1A48}" srcOrd="0" destOrd="3" presId="urn:microsoft.com/office/officeart/2005/8/layout/venn1"/>
    <dgm:cxn modelId="{9EE20529-E606-4D68-9F44-1A0753A0250A}" type="presOf" srcId="{E37E6BDE-D259-4E2A-994C-BB7613EC550C}" destId="{19836DEA-EFF3-4191-A561-53D58A2E1A48}" srcOrd="0" destOrd="4" presId="urn:microsoft.com/office/officeart/2005/8/layout/venn1"/>
    <dgm:cxn modelId="{EDCD382A-6EFE-4976-B73E-09732A7C8496}" srcId="{1D7D399B-7065-4BC8-A5AD-2D654C95E060}" destId="{EBBE5A1F-C34C-4F95-8721-7A402DDB53E9}" srcOrd="6" destOrd="0" parTransId="{7D658390-A9AF-4959-9877-3470E49BCA92}" sibTransId="{E87CF3F4-3013-4F67-928B-78727E3F532A}"/>
    <dgm:cxn modelId="{8984E564-3245-494F-AE36-5BAFD1F59E47}" type="presOf" srcId="{A4A12884-F9A3-446B-8EAB-9FC1A7BDAB6E}" destId="{6D9AC27D-ED4E-4AD3-8CE3-DD6C909CDCE2}" srcOrd="0" destOrd="7" presId="urn:microsoft.com/office/officeart/2005/8/layout/venn1"/>
    <dgm:cxn modelId="{8E7B3045-23B3-458F-AD96-02AAE446A40D}" type="presOf" srcId="{B0411CA2-EADC-498D-A33C-C1C941822CA9}" destId="{6D9AC27D-ED4E-4AD3-8CE3-DD6C909CDCE2}" srcOrd="0" destOrd="5" presId="urn:microsoft.com/office/officeart/2005/8/layout/venn1"/>
    <dgm:cxn modelId="{60C3EE46-C19C-4EC6-87EC-EC16E9CE5FCD}" srcId="{185BBAC1-C16B-4508-AC46-A0E0040354EA}" destId="{1D7D399B-7065-4BC8-A5AD-2D654C95E060}" srcOrd="1" destOrd="0" parTransId="{C3BFF4DC-4688-4030-B8E9-E08D11761D07}" sibTransId="{DAE29814-6FA2-4AEC-948C-5F029D41391A}"/>
    <dgm:cxn modelId="{C895A86A-E56C-4B40-B205-39CB2F2F9461}" srcId="{889FE68C-20C0-4A92-A1AD-0A8C45E438D6}" destId="{A4A12884-F9A3-446B-8EAB-9FC1A7BDAB6E}" srcOrd="6" destOrd="0" parTransId="{0D60506C-03FF-4EC9-A120-F491B79DA3A6}" sibTransId="{01B88A00-813B-4BEF-9361-0EA1369ECA9E}"/>
    <dgm:cxn modelId="{924CDC4D-73F4-42E8-876F-BCA97F21AA06}" srcId="{1D7D399B-7065-4BC8-A5AD-2D654C95E060}" destId="{E37E6BDE-D259-4E2A-994C-BB7613EC550C}" srcOrd="3" destOrd="0" parTransId="{D72C13CA-CFD3-4F2D-933D-C3249FAA0A2E}" sibTransId="{095F6AA1-CD90-451B-BF97-4DA81628FEFE}"/>
    <dgm:cxn modelId="{A4C0464F-442A-4A5C-9550-8ECD1D4CD8A6}" type="presOf" srcId="{2C933DCF-A354-4B80-B17B-19643598DD08}" destId="{53E46A47-90CC-4D34-9D8D-21A7993C27E8}" srcOrd="1" destOrd="2" presId="urn:microsoft.com/office/officeart/2005/8/layout/venn1"/>
    <dgm:cxn modelId="{CF97D471-0675-4E9C-A8C0-57CA8DEBC63E}" type="presOf" srcId="{9DED4041-3CDC-42AB-B13F-7D3167CEA946}" destId="{625D3FDA-6768-4485-B5D2-EBFE7DF7A916}" srcOrd="1" destOrd="3" presId="urn:microsoft.com/office/officeart/2005/8/layout/venn1"/>
    <dgm:cxn modelId="{AE445D72-46FE-417F-AE89-E4EB595539AB}" type="presOf" srcId="{1D7D399B-7065-4BC8-A5AD-2D654C95E060}" destId="{19836DEA-EFF3-4191-A561-53D58A2E1A48}" srcOrd="0" destOrd="0" presId="urn:microsoft.com/office/officeart/2005/8/layout/venn1"/>
    <dgm:cxn modelId="{0C270D53-E0CB-423D-BE0D-4C44EADC30AF}" type="presOf" srcId="{598D60FF-3D88-4F55-817E-752037E4E28F}" destId="{6D9AC27D-ED4E-4AD3-8CE3-DD6C909CDCE2}" srcOrd="0" destOrd="4" presId="urn:microsoft.com/office/officeart/2005/8/layout/venn1"/>
    <dgm:cxn modelId="{67690E58-DDA9-4E43-B2FF-205CC93BF376}" srcId="{889FE68C-20C0-4A92-A1AD-0A8C45E438D6}" destId="{C79417C4-4FE2-4BA5-8EC0-CDAE7178C9D9}" srcOrd="5" destOrd="0" parTransId="{75DCFE63-F722-41B7-84CA-912114920AFA}" sibTransId="{292E1DE2-F26A-4F92-94CB-B724F297515D}"/>
    <dgm:cxn modelId="{30E3B679-750B-4C50-8DFD-CF721EAAE65E}" type="presOf" srcId="{1D7D399B-7065-4BC8-A5AD-2D654C95E060}" destId="{53E46A47-90CC-4D34-9D8D-21A7993C27E8}" srcOrd="1" destOrd="0" presId="urn:microsoft.com/office/officeart/2005/8/layout/venn1"/>
    <dgm:cxn modelId="{6CD73A7D-4B1D-4F40-8A66-D7977945F78C}" type="presOf" srcId="{86EF55CC-DC67-4446-919D-458174579F3C}" destId="{53E46A47-90CC-4D34-9D8D-21A7993C27E8}" srcOrd="1" destOrd="6" presId="urn:microsoft.com/office/officeart/2005/8/layout/venn1"/>
    <dgm:cxn modelId="{1711447E-4193-46E0-A009-0002FEC864E8}" type="presOf" srcId="{EBBE5A1F-C34C-4F95-8721-7A402DDB53E9}" destId="{53E46A47-90CC-4D34-9D8D-21A7993C27E8}" srcOrd="1" destOrd="7" presId="urn:microsoft.com/office/officeart/2005/8/layout/venn1"/>
    <dgm:cxn modelId="{A8098B7E-F4BF-4EFF-9777-E3A7F0201C0D}" type="presOf" srcId="{5BF974A2-B14B-468F-8D92-1477A0E053B5}" destId="{19836DEA-EFF3-4191-A561-53D58A2E1A48}" srcOrd="0" destOrd="1" presId="urn:microsoft.com/office/officeart/2005/8/layout/venn1"/>
    <dgm:cxn modelId="{D44F2280-2EAC-40F7-A4B6-2E1673A5006F}" type="presOf" srcId="{86EF55CC-DC67-4446-919D-458174579F3C}" destId="{19836DEA-EFF3-4191-A561-53D58A2E1A48}" srcOrd="0" destOrd="6" presId="urn:microsoft.com/office/officeart/2005/8/layout/venn1"/>
    <dgm:cxn modelId="{2B9FA387-11E0-413B-8236-3F5DFA9ED71B}" type="presOf" srcId="{76448D5C-313E-4B55-8821-46AE27CFE541}" destId="{625D3FDA-6768-4485-B5D2-EBFE7DF7A916}" srcOrd="1" destOrd="1" presId="urn:microsoft.com/office/officeart/2005/8/layout/venn1"/>
    <dgm:cxn modelId="{F5A03489-EC23-4AD4-B195-B71456A1E04C}" type="presOf" srcId="{86BEF8F9-AE40-4D24-9D5B-37005CD40CB9}" destId="{6D9AC27D-ED4E-4AD3-8CE3-DD6C909CDCE2}" srcOrd="0" destOrd="2" presId="urn:microsoft.com/office/officeart/2005/8/layout/venn1"/>
    <dgm:cxn modelId="{B9B6C48B-B775-4DE8-BE71-75BD60D89274}" type="presOf" srcId="{C79417C4-4FE2-4BA5-8EC0-CDAE7178C9D9}" destId="{6D9AC27D-ED4E-4AD3-8CE3-DD6C909CDCE2}" srcOrd="0" destOrd="6" presId="urn:microsoft.com/office/officeart/2005/8/layout/venn1"/>
    <dgm:cxn modelId="{74DD0798-0063-4AD6-AB43-10F5AAD20C2C}" srcId="{1D7D399B-7065-4BC8-A5AD-2D654C95E060}" destId="{2C933DCF-A354-4B80-B17B-19643598DD08}" srcOrd="1" destOrd="0" parTransId="{7981A633-2EAB-413B-9FE4-1EDFA7008C24}" sibTransId="{5D42953E-6AF2-4FDF-86DE-EAB70B31B530}"/>
    <dgm:cxn modelId="{EC23379D-8585-4A84-995C-785B03B58A6F}" srcId="{889FE68C-20C0-4A92-A1AD-0A8C45E438D6}" destId="{B0411CA2-EADC-498D-A33C-C1C941822CA9}" srcOrd="4" destOrd="0" parTransId="{55CAFE66-D3B7-4432-A1C6-1381ECDE7FAA}" sibTransId="{BC203FAA-8F33-4B81-9567-480853B926BB}"/>
    <dgm:cxn modelId="{6CCF01AA-0731-4502-BAB6-5B24918EB5ED}" type="presOf" srcId="{2C933DCF-A354-4B80-B17B-19643598DD08}" destId="{19836DEA-EFF3-4191-A561-53D58A2E1A48}" srcOrd="0" destOrd="2" presId="urn:microsoft.com/office/officeart/2005/8/layout/venn1"/>
    <dgm:cxn modelId="{DF7ACFBA-AB73-457E-8AD9-55EA81D21358}" type="presOf" srcId="{DC76F6F5-01C4-4A29-B8A1-85FE312E7373}" destId="{19836DEA-EFF3-4191-A561-53D58A2E1A48}" srcOrd="0" destOrd="5" presId="urn:microsoft.com/office/officeart/2005/8/layout/venn1"/>
    <dgm:cxn modelId="{2D29D2BC-7E14-4292-A43B-A22FBD60F440}" srcId="{889FE68C-20C0-4A92-A1AD-0A8C45E438D6}" destId="{86BEF8F9-AE40-4D24-9D5B-37005CD40CB9}" srcOrd="1" destOrd="0" parTransId="{94B80DFA-5EC8-494C-A2A8-67CFC1589B32}" sibTransId="{B0F492EF-CE05-4962-8A34-202F54133A33}"/>
    <dgm:cxn modelId="{15BA4BC6-DB65-4839-AAF4-C63FCAE325A0}" type="presOf" srcId="{185BBAC1-C16B-4508-AC46-A0E0040354EA}" destId="{3D6C0809-6B0C-4547-B64A-A7F91AEF03D0}" srcOrd="0" destOrd="0" presId="urn:microsoft.com/office/officeart/2005/8/layout/venn1"/>
    <dgm:cxn modelId="{76D194CA-112D-441D-A395-0DF19E301BB6}" srcId="{889FE68C-20C0-4A92-A1AD-0A8C45E438D6}" destId="{76448D5C-313E-4B55-8821-46AE27CFE541}" srcOrd="0" destOrd="0" parTransId="{4CF393BB-9DB2-492F-B4E1-10AEE80BCB5B}" sibTransId="{090DF8C2-F893-4E72-8686-4604D4B0DC8E}"/>
    <dgm:cxn modelId="{16A31BCC-88EB-485D-90B5-47A85373D8B0}" type="presOf" srcId="{9DED4041-3CDC-42AB-B13F-7D3167CEA946}" destId="{6D9AC27D-ED4E-4AD3-8CE3-DD6C909CDCE2}" srcOrd="0" destOrd="3" presId="urn:microsoft.com/office/officeart/2005/8/layout/venn1"/>
    <dgm:cxn modelId="{786570D0-C4C3-4CCE-95DA-15AF62DF05C8}" type="presOf" srcId="{889FE68C-20C0-4A92-A1AD-0A8C45E438D6}" destId="{6D9AC27D-ED4E-4AD3-8CE3-DD6C909CDCE2}" srcOrd="0" destOrd="0" presId="urn:microsoft.com/office/officeart/2005/8/layout/venn1"/>
    <dgm:cxn modelId="{E28EABD4-4E0C-4706-8D9E-4A11BBDB384D}" type="presOf" srcId="{6197CE81-FCA8-4DD9-ADAF-B6A7DCFBD626}" destId="{53E46A47-90CC-4D34-9D8D-21A7993C27E8}" srcOrd="1" destOrd="3" presId="urn:microsoft.com/office/officeart/2005/8/layout/venn1"/>
    <dgm:cxn modelId="{799438D8-2DEA-4747-8128-506AE80F0E7D}" type="presOf" srcId="{A4A12884-F9A3-446B-8EAB-9FC1A7BDAB6E}" destId="{625D3FDA-6768-4485-B5D2-EBFE7DF7A916}" srcOrd="1" destOrd="7" presId="urn:microsoft.com/office/officeart/2005/8/layout/venn1"/>
    <dgm:cxn modelId="{33885AD8-6E83-491B-AC17-845451DED836}" srcId="{185BBAC1-C16B-4508-AC46-A0E0040354EA}" destId="{889FE68C-20C0-4A92-A1AD-0A8C45E438D6}" srcOrd="0" destOrd="0" parTransId="{985E5460-3975-4B0C-9E13-C88DA11AF9FE}" sibTransId="{3110CAFF-735F-4F7A-ABBB-4EAFDA9FD3B0}"/>
    <dgm:cxn modelId="{35B6AFD9-036E-4431-872F-295B3D1D6947}" type="presOf" srcId="{EBBE5A1F-C34C-4F95-8721-7A402DDB53E9}" destId="{19836DEA-EFF3-4191-A561-53D58A2E1A48}" srcOrd="0" destOrd="7" presId="urn:microsoft.com/office/officeart/2005/8/layout/venn1"/>
    <dgm:cxn modelId="{405EE2E0-5D77-4D61-A099-C402DCA144B0}" type="presOf" srcId="{B0411CA2-EADC-498D-A33C-C1C941822CA9}" destId="{625D3FDA-6768-4485-B5D2-EBFE7DF7A916}" srcOrd="1" destOrd="5" presId="urn:microsoft.com/office/officeart/2005/8/layout/venn1"/>
    <dgm:cxn modelId="{798AE6E1-35C9-4F9A-82B6-908BC035D5BF}" type="presOf" srcId="{C79417C4-4FE2-4BA5-8EC0-CDAE7178C9D9}" destId="{625D3FDA-6768-4485-B5D2-EBFE7DF7A916}" srcOrd="1" destOrd="6" presId="urn:microsoft.com/office/officeart/2005/8/layout/venn1"/>
    <dgm:cxn modelId="{51105BE4-1362-4A23-A36A-BB52B114ACAD}" type="presOf" srcId="{889FE68C-20C0-4A92-A1AD-0A8C45E438D6}" destId="{625D3FDA-6768-4485-B5D2-EBFE7DF7A916}" srcOrd="1" destOrd="0" presId="urn:microsoft.com/office/officeart/2005/8/layout/venn1"/>
    <dgm:cxn modelId="{FD58CAEE-82B8-421C-A8EF-CD6BCE381CC0}" srcId="{1D7D399B-7065-4BC8-A5AD-2D654C95E060}" destId="{DC76F6F5-01C4-4A29-B8A1-85FE312E7373}" srcOrd="4" destOrd="0" parTransId="{868423D2-05BE-4BC5-BB28-7AF2371DB20F}" sibTransId="{1CE8A048-C29F-400C-BD6D-8B6E0626FBDD}"/>
    <dgm:cxn modelId="{980505F0-9D5F-406B-A296-4E8AAB5777F1}" srcId="{1D7D399B-7065-4BC8-A5AD-2D654C95E060}" destId="{6197CE81-FCA8-4DD9-ADAF-B6A7DCFBD626}" srcOrd="2" destOrd="0" parTransId="{420D8FEE-F3A4-429B-A612-3EE17FDE530D}" sibTransId="{FF3AE0AB-D5C4-4CD8-BCE3-0D830EE3589D}"/>
    <dgm:cxn modelId="{4B1528F2-5E75-4D1D-BE2C-19F842C849B8}" srcId="{889FE68C-20C0-4A92-A1AD-0A8C45E438D6}" destId="{9DED4041-3CDC-42AB-B13F-7D3167CEA946}" srcOrd="2" destOrd="0" parTransId="{8638F187-0F81-4462-8573-4E54B06B77B5}" sibTransId="{DD3902BA-1032-473E-9723-C660332FEBD8}"/>
    <dgm:cxn modelId="{BDFF9EF8-7B67-4715-878E-AA07475DFD62}" type="presOf" srcId="{598D60FF-3D88-4F55-817E-752037E4E28F}" destId="{625D3FDA-6768-4485-B5D2-EBFE7DF7A916}" srcOrd="1" destOrd="4" presId="urn:microsoft.com/office/officeart/2005/8/layout/venn1"/>
    <dgm:cxn modelId="{3394573A-DCC9-4B40-8BC9-0F159E579B74}" type="presParOf" srcId="{3D6C0809-6B0C-4547-B64A-A7F91AEF03D0}" destId="{6D9AC27D-ED4E-4AD3-8CE3-DD6C909CDCE2}" srcOrd="0" destOrd="0" presId="urn:microsoft.com/office/officeart/2005/8/layout/venn1"/>
    <dgm:cxn modelId="{82AF5913-70CF-44F9-A026-5FA046DFBBB3}" type="presParOf" srcId="{3D6C0809-6B0C-4547-B64A-A7F91AEF03D0}" destId="{625D3FDA-6768-4485-B5D2-EBFE7DF7A916}" srcOrd="1" destOrd="0" presId="urn:microsoft.com/office/officeart/2005/8/layout/venn1"/>
    <dgm:cxn modelId="{D86AACD9-7457-4F79-9031-3ED01E95A170}" type="presParOf" srcId="{3D6C0809-6B0C-4547-B64A-A7F91AEF03D0}" destId="{19836DEA-EFF3-4191-A561-53D58A2E1A48}" srcOrd="2" destOrd="0" presId="urn:microsoft.com/office/officeart/2005/8/layout/venn1"/>
    <dgm:cxn modelId="{61BAD707-ACC4-4E8D-BF6E-13BD0A5B41BF}" type="presParOf" srcId="{3D6C0809-6B0C-4547-B64A-A7F91AEF03D0}" destId="{53E46A47-90CC-4D34-9D8D-21A7993C27E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C608EC-9955-495F-9FDF-51769516050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EC3F08-DAA9-44F0-B54B-CB44D59C3E93}">
      <dgm:prSet phldrT="[Text]"/>
      <dgm:spPr/>
      <dgm:t>
        <a:bodyPr/>
        <a:lstStyle/>
        <a:p>
          <a:r>
            <a:rPr lang="en-US" dirty="0"/>
            <a:t>Why not try a LOOCV?</a:t>
          </a:r>
        </a:p>
      </dgm:t>
    </dgm:pt>
    <dgm:pt modelId="{437F8641-6F6D-47EB-950C-E387E378F66D}" type="parTrans" cxnId="{2F3E4DFD-DC6B-4B64-B89A-1DF366397E07}">
      <dgm:prSet/>
      <dgm:spPr/>
      <dgm:t>
        <a:bodyPr/>
        <a:lstStyle/>
        <a:p>
          <a:endParaRPr lang="en-US"/>
        </a:p>
      </dgm:t>
    </dgm:pt>
    <dgm:pt modelId="{6E87691B-D0DB-4A0A-A4DB-D565F4062477}" type="sibTrans" cxnId="{2F3E4DFD-DC6B-4B64-B89A-1DF366397E07}">
      <dgm:prSet/>
      <dgm:spPr/>
      <dgm:t>
        <a:bodyPr/>
        <a:lstStyle/>
        <a:p>
          <a:endParaRPr lang="en-US"/>
        </a:p>
      </dgm:t>
    </dgm:pt>
    <dgm:pt modelId="{BFBE5270-3487-41A2-9CE6-9BC9DBAAA484}">
      <dgm:prSet phldrT="[Text]"/>
      <dgm:spPr/>
      <dgm:t>
        <a:bodyPr/>
        <a:lstStyle/>
        <a:p>
          <a:r>
            <a:rPr lang="en-US" dirty="0"/>
            <a:t>Reduce bias</a:t>
          </a:r>
        </a:p>
      </dgm:t>
    </dgm:pt>
    <dgm:pt modelId="{828DB0D7-D866-488F-852C-839B1B8D02E9}" type="parTrans" cxnId="{54EC3BB3-6279-4BE5-8DD8-9D52B7A9BDE0}">
      <dgm:prSet/>
      <dgm:spPr/>
      <dgm:t>
        <a:bodyPr/>
        <a:lstStyle/>
        <a:p>
          <a:endParaRPr lang="en-US"/>
        </a:p>
      </dgm:t>
    </dgm:pt>
    <dgm:pt modelId="{3DC362FF-6897-4398-8D17-A618C22665D9}" type="sibTrans" cxnId="{54EC3BB3-6279-4BE5-8DD8-9D52B7A9BDE0}">
      <dgm:prSet/>
      <dgm:spPr/>
      <dgm:t>
        <a:bodyPr/>
        <a:lstStyle/>
        <a:p>
          <a:endParaRPr lang="en-US"/>
        </a:p>
      </dgm:t>
    </dgm:pt>
    <dgm:pt modelId="{F660C737-FEBB-4C0E-A8F9-FA337C2E2E4A}">
      <dgm:prSet phldrT="[Text]"/>
      <dgm:spPr/>
      <dgm:t>
        <a:bodyPr/>
        <a:lstStyle/>
        <a:p>
          <a:r>
            <a:rPr lang="en-US" dirty="0"/>
            <a:t>Reduce randomness of training and test split</a:t>
          </a:r>
        </a:p>
      </dgm:t>
    </dgm:pt>
    <dgm:pt modelId="{DDC87820-E70C-42CA-9C6B-1062A260D015}" type="parTrans" cxnId="{5C8E3647-5A2C-4270-8A21-9D527EE9BD1A}">
      <dgm:prSet/>
      <dgm:spPr/>
      <dgm:t>
        <a:bodyPr/>
        <a:lstStyle/>
        <a:p>
          <a:endParaRPr lang="en-US"/>
        </a:p>
      </dgm:t>
    </dgm:pt>
    <dgm:pt modelId="{4EF6C0C8-BAAC-4E84-8645-05A3F32273B1}" type="sibTrans" cxnId="{5C8E3647-5A2C-4270-8A21-9D527EE9BD1A}">
      <dgm:prSet/>
      <dgm:spPr/>
      <dgm:t>
        <a:bodyPr/>
        <a:lstStyle/>
        <a:p>
          <a:endParaRPr lang="en-US"/>
        </a:p>
      </dgm:t>
    </dgm:pt>
    <dgm:pt modelId="{5764B696-8E43-46D2-88B9-F49ACF2F384C}" type="pres">
      <dgm:prSet presAssocID="{08C608EC-9955-495F-9FDF-51769516050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A0C728-FCC2-4FC7-A5F1-E2D319CB2081}" type="pres">
      <dgm:prSet presAssocID="{75EC3F08-DAA9-44F0-B54B-CB44D59C3E93}" presName="root" presStyleCnt="0"/>
      <dgm:spPr/>
    </dgm:pt>
    <dgm:pt modelId="{5E139F9E-8A3B-4B67-8E50-CF842B21D230}" type="pres">
      <dgm:prSet presAssocID="{75EC3F08-DAA9-44F0-B54B-CB44D59C3E93}" presName="rootComposite" presStyleCnt="0"/>
      <dgm:spPr/>
    </dgm:pt>
    <dgm:pt modelId="{CFA532E4-FF0D-475E-9A07-2101300C1ECA}" type="pres">
      <dgm:prSet presAssocID="{75EC3F08-DAA9-44F0-B54B-CB44D59C3E93}" presName="rootText" presStyleLbl="node1" presStyleIdx="0" presStyleCnt="1"/>
      <dgm:spPr/>
    </dgm:pt>
    <dgm:pt modelId="{C5C68B99-60FC-4C87-9166-BF55F571D3EC}" type="pres">
      <dgm:prSet presAssocID="{75EC3F08-DAA9-44F0-B54B-CB44D59C3E93}" presName="rootConnector" presStyleLbl="node1" presStyleIdx="0" presStyleCnt="1"/>
      <dgm:spPr/>
    </dgm:pt>
    <dgm:pt modelId="{0A9C096E-2DCD-4355-8C4E-3C8EA7CDB4DE}" type="pres">
      <dgm:prSet presAssocID="{75EC3F08-DAA9-44F0-B54B-CB44D59C3E93}" presName="childShape" presStyleCnt="0"/>
      <dgm:spPr/>
    </dgm:pt>
    <dgm:pt modelId="{83F64146-62FB-4B86-9CFC-DFF9108B117D}" type="pres">
      <dgm:prSet presAssocID="{828DB0D7-D866-488F-852C-839B1B8D02E9}" presName="Name13" presStyleLbl="parChTrans1D2" presStyleIdx="0" presStyleCnt="2"/>
      <dgm:spPr/>
    </dgm:pt>
    <dgm:pt modelId="{BD324D16-8A81-4325-977B-22EF2782B6E2}" type="pres">
      <dgm:prSet presAssocID="{BFBE5270-3487-41A2-9CE6-9BC9DBAAA484}" presName="childText" presStyleLbl="bgAcc1" presStyleIdx="0" presStyleCnt="2">
        <dgm:presLayoutVars>
          <dgm:bulletEnabled val="1"/>
        </dgm:presLayoutVars>
      </dgm:prSet>
      <dgm:spPr/>
    </dgm:pt>
    <dgm:pt modelId="{4B280FB9-550D-435F-9528-796DE81C3E06}" type="pres">
      <dgm:prSet presAssocID="{DDC87820-E70C-42CA-9C6B-1062A260D015}" presName="Name13" presStyleLbl="parChTrans1D2" presStyleIdx="1" presStyleCnt="2"/>
      <dgm:spPr/>
    </dgm:pt>
    <dgm:pt modelId="{5BCA6D49-C129-4B81-9712-93A230525B6D}" type="pres">
      <dgm:prSet presAssocID="{F660C737-FEBB-4C0E-A8F9-FA337C2E2E4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274941B-4725-450C-874B-BEA26C96A2BE}" type="presOf" srcId="{F660C737-FEBB-4C0E-A8F9-FA337C2E2E4A}" destId="{5BCA6D49-C129-4B81-9712-93A230525B6D}" srcOrd="0" destOrd="0" presId="urn:microsoft.com/office/officeart/2005/8/layout/hierarchy3"/>
    <dgm:cxn modelId="{5C8E3647-5A2C-4270-8A21-9D527EE9BD1A}" srcId="{75EC3F08-DAA9-44F0-B54B-CB44D59C3E93}" destId="{F660C737-FEBB-4C0E-A8F9-FA337C2E2E4A}" srcOrd="1" destOrd="0" parTransId="{DDC87820-E70C-42CA-9C6B-1062A260D015}" sibTransId="{4EF6C0C8-BAAC-4E84-8645-05A3F32273B1}"/>
    <dgm:cxn modelId="{91B95370-5B5D-4A54-A136-B5503D9EE270}" type="presOf" srcId="{828DB0D7-D866-488F-852C-839B1B8D02E9}" destId="{83F64146-62FB-4B86-9CFC-DFF9108B117D}" srcOrd="0" destOrd="0" presId="urn:microsoft.com/office/officeart/2005/8/layout/hierarchy3"/>
    <dgm:cxn modelId="{B2A6D054-AC95-4D8A-8F9F-24CD89555698}" type="presOf" srcId="{08C608EC-9955-495F-9FDF-517695160504}" destId="{5764B696-8E43-46D2-88B9-F49ACF2F384C}" srcOrd="0" destOrd="0" presId="urn:microsoft.com/office/officeart/2005/8/layout/hierarchy3"/>
    <dgm:cxn modelId="{1827277F-F6E1-4D4A-9314-B5B6206F7857}" type="presOf" srcId="{DDC87820-E70C-42CA-9C6B-1062A260D015}" destId="{4B280FB9-550D-435F-9528-796DE81C3E06}" srcOrd="0" destOrd="0" presId="urn:microsoft.com/office/officeart/2005/8/layout/hierarchy3"/>
    <dgm:cxn modelId="{54EC3BB3-6279-4BE5-8DD8-9D52B7A9BDE0}" srcId="{75EC3F08-DAA9-44F0-B54B-CB44D59C3E93}" destId="{BFBE5270-3487-41A2-9CE6-9BC9DBAAA484}" srcOrd="0" destOrd="0" parTransId="{828DB0D7-D866-488F-852C-839B1B8D02E9}" sibTransId="{3DC362FF-6897-4398-8D17-A618C22665D9}"/>
    <dgm:cxn modelId="{6D188CCE-1BEF-4F38-9BA2-5DFC6D9FC785}" type="presOf" srcId="{75EC3F08-DAA9-44F0-B54B-CB44D59C3E93}" destId="{CFA532E4-FF0D-475E-9A07-2101300C1ECA}" srcOrd="0" destOrd="0" presId="urn:microsoft.com/office/officeart/2005/8/layout/hierarchy3"/>
    <dgm:cxn modelId="{E02490F3-888D-4E95-8B7D-444FC3F3EE96}" type="presOf" srcId="{BFBE5270-3487-41A2-9CE6-9BC9DBAAA484}" destId="{BD324D16-8A81-4325-977B-22EF2782B6E2}" srcOrd="0" destOrd="0" presId="urn:microsoft.com/office/officeart/2005/8/layout/hierarchy3"/>
    <dgm:cxn modelId="{2F3E4DFD-DC6B-4B64-B89A-1DF366397E07}" srcId="{08C608EC-9955-495F-9FDF-517695160504}" destId="{75EC3F08-DAA9-44F0-B54B-CB44D59C3E93}" srcOrd="0" destOrd="0" parTransId="{437F8641-6F6D-47EB-950C-E387E378F66D}" sibTransId="{6E87691B-D0DB-4A0A-A4DB-D565F4062477}"/>
    <dgm:cxn modelId="{B2E894FD-E6D0-4633-B6CE-43365A32B48A}" type="presOf" srcId="{75EC3F08-DAA9-44F0-B54B-CB44D59C3E93}" destId="{C5C68B99-60FC-4C87-9166-BF55F571D3EC}" srcOrd="1" destOrd="0" presId="urn:microsoft.com/office/officeart/2005/8/layout/hierarchy3"/>
    <dgm:cxn modelId="{40441329-09E1-410A-ADF7-39CE4DCE172E}" type="presParOf" srcId="{5764B696-8E43-46D2-88B9-F49ACF2F384C}" destId="{2EA0C728-FCC2-4FC7-A5F1-E2D319CB2081}" srcOrd="0" destOrd="0" presId="urn:microsoft.com/office/officeart/2005/8/layout/hierarchy3"/>
    <dgm:cxn modelId="{391B5FF5-B98A-4961-A332-1FF3FEA44D83}" type="presParOf" srcId="{2EA0C728-FCC2-4FC7-A5F1-E2D319CB2081}" destId="{5E139F9E-8A3B-4B67-8E50-CF842B21D230}" srcOrd="0" destOrd="0" presId="urn:microsoft.com/office/officeart/2005/8/layout/hierarchy3"/>
    <dgm:cxn modelId="{09F46663-4922-47FA-9370-BFACA099CC01}" type="presParOf" srcId="{5E139F9E-8A3B-4B67-8E50-CF842B21D230}" destId="{CFA532E4-FF0D-475E-9A07-2101300C1ECA}" srcOrd="0" destOrd="0" presId="urn:microsoft.com/office/officeart/2005/8/layout/hierarchy3"/>
    <dgm:cxn modelId="{2B64B180-A9BD-4FDE-BDF2-2B71DBE96E3D}" type="presParOf" srcId="{5E139F9E-8A3B-4B67-8E50-CF842B21D230}" destId="{C5C68B99-60FC-4C87-9166-BF55F571D3EC}" srcOrd="1" destOrd="0" presId="urn:microsoft.com/office/officeart/2005/8/layout/hierarchy3"/>
    <dgm:cxn modelId="{FE46B3AF-7C53-4FC2-A7B7-AD910013A7C8}" type="presParOf" srcId="{2EA0C728-FCC2-4FC7-A5F1-E2D319CB2081}" destId="{0A9C096E-2DCD-4355-8C4E-3C8EA7CDB4DE}" srcOrd="1" destOrd="0" presId="urn:microsoft.com/office/officeart/2005/8/layout/hierarchy3"/>
    <dgm:cxn modelId="{8CB773DD-3815-4182-BB61-5F54A67F7BE1}" type="presParOf" srcId="{0A9C096E-2DCD-4355-8C4E-3C8EA7CDB4DE}" destId="{83F64146-62FB-4B86-9CFC-DFF9108B117D}" srcOrd="0" destOrd="0" presId="urn:microsoft.com/office/officeart/2005/8/layout/hierarchy3"/>
    <dgm:cxn modelId="{C2BABBEA-F8D3-4F6E-8048-0B2AB8A5148A}" type="presParOf" srcId="{0A9C096E-2DCD-4355-8C4E-3C8EA7CDB4DE}" destId="{BD324D16-8A81-4325-977B-22EF2782B6E2}" srcOrd="1" destOrd="0" presId="urn:microsoft.com/office/officeart/2005/8/layout/hierarchy3"/>
    <dgm:cxn modelId="{E4BD21D9-4759-4797-BE49-DCBDE4ED8137}" type="presParOf" srcId="{0A9C096E-2DCD-4355-8C4E-3C8EA7CDB4DE}" destId="{4B280FB9-550D-435F-9528-796DE81C3E06}" srcOrd="2" destOrd="0" presId="urn:microsoft.com/office/officeart/2005/8/layout/hierarchy3"/>
    <dgm:cxn modelId="{2AC38E92-5EEB-4279-BA64-1A2C1DD45017}" type="presParOf" srcId="{0A9C096E-2DCD-4355-8C4E-3C8EA7CDB4DE}" destId="{5BCA6D49-C129-4B81-9712-93A230525B6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063D9A-1A13-4BE4-81D9-871815D764C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6B1C25-9467-470F-8A1E-18F29F196AD6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69C6F6B7-690F-4C11-82C4-E5A29295243A}" type="parTrans" cxnId="{FD7DBF55-CD85-421C-8CC2-90E2D3C8176D}">
      <dgm:prSet/>
      <dgm:spPr/>
      <dgm:t>
        <a:bodyPr/>
        <a:lstStyle/>
        <a:p>
          <a:endParaRPr lang="en-US"/>
        </a:p>
      </dgm:t>
    </dgm:pt>
    <dgm:pt modelId="{B4B8CF70-E62F-40FD-85B8-16F17D2A7006}" type="sibTrans" cxnId="{FD7DBF55-CD85-421C-8CC2-90E2D3C8176D}">
      <dgm:prSet/>
      <dgm:spPr/>
      <dgm:t>
        <a:bodyPr/>
        <a:lstStyle/>
        <a:p>
          <a:endParaRPr lang="en-US"/>
        </a:p>
      </dgm:t>
    </dgm:pt>
    <dgm:pt modelId="{D5255846-AE01-415A-BE9B-A88473EF3499}">
      <dgm:prSet phldrT="[Text]"/>
      <dgm:spPr/>
      <dgm:t>
        <a:bodyPr/>
        <a:lstStyle/>
        <a:p>
          <a:r>
            <a:rPr lang="en-US" dirty="0"/>
            <a:t>Idea for how to fix in the future</a:t>
          </a:r>
        </a:p>
      </dgm:t>
    </dgm:pt>
    <dgm:pt modelId="{C86D746C-261D-4D30-93DD-4A5E4CA5EDF5}" type="parTrans" cxnId="{8A271E5F-A9AE-40FE-905E-CCF0146839E3}">
      <dgm:prSet/>
      <dgm:spPr/>
      <dgm:t>
        <a:bodyPr/>
        <a:lstStyle/>
        <a:p>
          <a:endParaRPr lang="en-US"/>
        </a:p>
      </dgm:t>
    </dgm:pt>
    <dgm:pt modelId="{46F4256E-9613-46FB-95B6-778F4860AB47}" type="sibTrans" cxnId="{8A271E5F-A9AE-40FE-905E-CCF0146839E3}">
      <dgm:prSet/>
      <dgm:spPr/>
      <dgm:t>
        <a:bodyPr/>
        <a:lstStyle/>
        <a:p>
          <a:endParaRPr lang="en-US"/>
        </a:p>
      </dgm:t>
    </dgm:pt>
    <dgm:pt modelId="{E96A6743-074C-4AC0-A398-6268FEBA68C7}">
      <dgm:prSet phldrT="[Text]"/>
      <dgm:spPr/>
      <dgm:t>
        <a:bodyPr/>
        <a:lstStyle/>
        <a:p>
          <a:r>
            <a:rPr lang="en-US" sz="1900" dirty="0"/>
            <a:t>More Comprehensive Data</a:t>
          </a:r>
        </a:p>
      </dgm:t>
    </dgm:pt>
    <dgm:pt modelId="{3AE7E00B-915C-4561-821E-1039383A2ABD}" type="parTrans" cxnId="{F30CB437-34CE-4508-98EE-5310C47C4BDD}">
      <dgm:prSet/>
      <dgm:spPr/>
      <dgm:t>
        <a:bodyPr/>
        <a:lstStyle/>
        <a:p>
          <a:endParaRPr lang="en-US"/>
        </a:p>
      </dgm:t>
    </dgm:pt>
    <dgm:pt modelId="{4D3CA97B-FBCF-45A7-8EE9-BCE1CC95FAA5}" type="sibTrans" cxnId="{F30CB437-34CE-4508-98EE-5310C47C4BDD}">
      <dgm:prSet/>
      <dgm:spPr/>
      <dgm:t>
        <a:bodyPr/>
        <a:lstStyle/>
        <a:p>
          <a:endParaRPr lang="en-US"/>
        </a:p>
      </dgm:t>
    </dgm:pt>
    <dgm:pt modelId="{6E86CA69-D4C6-4B47-ADFA-DCA87F3B526A}">
      <dgm:prSet phldrT="[Text]"/>
      <dgm:spPr/>
      <dgm:t>
        <a:bodyPr/>
        <a:lstStyle/>
        <a:p>
          <a:r>
            <a:rPr lang="en-US" dirty="0"/>
            <a:t>Stock Prices cannot be predicted by  our metrics alone</a:t>
          </a:r>
        </a:p>
      </dgm:t>
    </dgm:pt>
    <dgm:pt modelId="{09936959-2C9E-490B-9202-C241340D10C8}" type="parTrans" cxnId="{7D08C286-8579-48C9-88EE-9883E6D70126}">
      <dgm:prSet/>
      <dgm:spPr/>
      <dgm:t>
        <a:bodyPr/>
        <a:lstStyle/>
        <a:p>
          <a:endParaRPr lang="en-US"/>
        </a:p>
      </dgm:t>
    </dgm:pt>
    <dgm:pt modelId="{9DC8B666-B4BF-4B3E-B43F-8C32207011B4}" type="sibTrans" cxnId="{7D08C286-8579-48C9-88EE-9883E6D70126}">
      <dgm:prSet/>
      <dgm:spPr/>
      <dgm:t>
        <a:bodyPr/>
        <a:lstStyle/>
        <a:p>
          <a:endParaRPr lang="en-US"/>
        </a:p>
      </dgm:t>
    </dgm:pt>
    <dgm:pt modelId="{55949676-D082-4819-81E9-19A89AB8CFCD}">
      <dgm:prSet phldrT="[Text]"/>
      <dgm:spPr/>
      <dgm:t>
        <a:bodyPr/>
        <a:lstStyle/>
        <a:p>
          <a:r>
            <a:rPr lang="en-US" dirty="0"/>
            <a:t>More accurate data</a:t>
          </a:r>
        </a:p>
      </dgm:t>
    </dgm:pt>
    <dgm:pt modelId="{4549E706-49BB-4734-9776-F8A682E4F7ED}" type="parTrans" cxnId="{7CD8AC7E-86E7-4E0F-B4F2-643F55517948}">
      <dgm:prSet/>
      <dgm:spPr/>
      <dgm:t>
        <a:bodyPr/>
        <a:lstStyle/>
        <a:p>
          <a:endParaRPr lang="en-US"/>
        </a:p>
      </dgm:t>
    </dgm:pt>
    <dgm:pt modelId="{C2B98936-2C4C-4B03-9276-D225E0E35B8E}" type="sibTrans" cxnId="{7CD8AC7E-86E7-4E0F-B4F2-643F55517948}">
      <dgm:prSet/>
      <dgm:spPr/>
      <dgm:t>
        <a:bodyPr/>
        <a:lstStyle/>
        <a:p>
          <a:endParaRPr lang="en-US"/>
        </a:p>
      </dgm:t>
    </dgm:pt>
    <dgm:pt modelId="{5ECCEEFE-48A1-4B52-895B-A01CB4B3A53B}">
      <dgm:prSet phldrT="[Text]"/>
      <dgm:spPr/>
      <dgm:t>
        <a:bodyPr/>
        <a:lstStyle/>
        <a:p>
          <a:r>
            <a:rPr lang="en-US" dirty="0"/>
            <a:t>Larger (or cleaner) dataset</a:t>
          </a:r>
        </a:p>
      </dgm:t>
    </dgm:pt>
    <dgm:pt modelId="{94BAC9CE-AF8B-4792-A8E6-C3CAA43879B7}" type="parTrans" cxnId="{AE7D222B-16AC-4A49-A2D0-60D3D05D4C93}">
      <dgm:prSet/>
      <dgm:spPr/>
      <dgm:t>
        <a:bodyPr/>
        <a:lstStyle/>
        <a:p>
          <a:endParaRPr lang="en-US"/>
        </a:p>
      </dgm:t>
    </dgm:pt>
    <dgm:pt modelId="{B16C2CC3-6296-479F-A8E1-93C15ADFCB47}" type="sibTrans" cxnId="{AE7D222B-16AC-4A49-A2D0-60D3D05D4C93}">
      <dgm:prSet/>
      <dgm:spPr/>
      <dgm:t>
        <a:bodyPr/>
        <a:lstStyle/>
        <a:p>
          <a:endParaRPr lang="en-US"/>
        </a:p>
      </dgm:t>
    </dgm:pt>
    <dgm:pt modelId="{30921287-E93B-4246-B83C-5E9C50324365}">
      <dgm:prSet phldrT="[Text]" custT="1"/>
      <dgm:spPr/>
      <dgm:t>
        <a:bodyPr/>
        <a:lstStyle/>
        <a:p>
          <a:r>
            <a:rPr lang="en-US" sz="1700" dirty="0"/>
            <a:t>Dummy Variables accounting for qualitative signs</a:t>
          </a:r>
        </a:p>
      </dgm:t>
    </dgm:pt>
    <dgm:pt modelId="{1B0453B9-1E1D-450C-916D-B06237BBEFEA}" type="parTrans" cxnId="{E12B11A0-806F-4FFC-9BF2-887A216AD236}">
      <dgm:prSet/>
      <dgm:spPr/>
      <dgm:t>
        <a:bodyPr/>
        <a:lstStyle/>
        <a:p>
          <a:endParaRPr lang="en-US"/>
        </a:p>
      </dgm:t>
    </dgm:pt>
    <dgm:pt modelId="{9F35508F-05F4-4551-B242-6E8A0E7EC612}" type="sibTrans" cxnId="{E12B11A0-806F-4FFC-9BF2-887A216AD236}">
      <dgm:prSet/>
      <dgm:spPr/>
      <dgm:t>
        <a:bodyPr/>
        <a:lstStyle/>
        <a:p>
          <a:endParaRPr lang="en-US"/>
        </a:p>
      </dgm:t>
    </dgm:pt>
    <dgm:pt modelId="{C779AF8C-1D28-411E-AA4F-5A30BCD78623}">
      <dgm:prSet phldrT="[Text]"/>
      <dgm:spPr/>
      <dgm:t>
        <a:bodyPr/>
        <a:lstStyle/>
        <a:p>
          <a:r>
            <a:rPr lang="en-US" dirty="0"/>
            <a:t>Speculation</a:t>
          </a:r>
        </a:p>
      </dgm:t>
    </dgm:pt>
    <dgm:pt modelId="{3E0BAB52-1A6A-4C93-8E72-038F1B349FA1}" type="parTrans" cxnId="{D056CA2B-C5F1-4F9E-83AC-761F228DBDE6}">
      <dgm:prSet/>
      <dgm:spPr/>
      <dgm:t>
        <a:bodyPr/>
        <a:lstStyle/>
        <a:p>
          <a:endParaRPr lang="en-US"/>
        </a:p>
      </dgm:t>
    </dgm:pt>
    <dgm:pt modelId="{71EEDE02-25AC-4C0E-823A-82AA8A01E9D6}" type="sibTrans" cxnId="{D056CA2B-C5F1-4F9E-83AC-761F228DBDE6}">
      <dgm:prSet/>
      <dgm:spPr/>
      <dgm:t>
        <a:bodyPr/>
        <a:lstStyle/>
        <a:p>
          <a:endParaRPr lang="en-US"/>
        </a:p>
      </dgm:t>
    </dgm:pt>
    <dgm:pt modelId="{636E41EB-16FB-460F-A822-8FE319F11EC3}">
      <dgm:prSet phldrT="[Text]"/>
      <dgm:spPr/>
      <dgm:t>
        <a:bodyPr/>
        <a:lstStyle/>
        <a:p>
          <a:r>
            <a:rPr lang="en-US" dirty="0"/>
            <a:t>Product Releases</a:t>
          </a:r>
        </a:p>
      </dgm:t>
    </dgm:pt>
    <dgm:pt modelId="{474C8E19-CE15-4C73-9D13-C1D469B46885}" type="parTrans" cxnId="{2EAC53B3-B8C3-440A-A1D2-A578EB87F21D}">
      <dgm:prSet/>
      <dgm:spPr/>
      <dgm:t>
        <a:bodyPr/>
        <a:lstStyle/>
        <a:p>
          <a:endParaRPr lang="en-US"/>
        </a:p>
      </dgm:t>
    </dgm:pt>
    <dgm:pt modelId="{7FE8258A-3F38-48CF-9241-5FF9E4D458C8}" type="sibTrans" cxnId="{2EAC53B3-B8C3-440A-A1D2-A578EB87F21D}">
      <dgm:prSet/>
      <dgm:spPr/>
      <dgm:t>
        <a:bodyPr/>
        <a:lstStyle/>
        <a:p>
          <a:endParaRPr lang="en-US"/>
        </a:p>
      </dgm:t>
    </dgm:pt>
    <dgm:pt modelId="{6D3227CF-DDF6-42F5-AD4D-94AD23E57900}" type="pres">
      <dgm:prSet presAssocID="{47063D9A-1A13-4BE4-81D9-871815D764C8}" presName="composite" presStyleCnt="0">
        <dgm:presLayoutVars>
          <dgm:chMax val="1"/>
          <dgm:dir/>
          <dgm:resizeHandles val="exact"/>
        </dgm:presLayoutVars>
      </dgm:prSet>
      <dgm:spPr/>
    </dgm:pt>
    <dgm:pt modelId="{F3AE223B-3DCE-4F86-B872-EA0C70BC97AE}" type="pres">
      <dgm:prSet presAssocID="{786B1C25-9467-470F-8A1E-18F29F196AD6}" presName="roof" presStyleLbl="dkBgShp" presStyleIdx="0" presStyleCnt="2"/>
      <dgm:spPr/>
    </dgm:pt>
    <dgm:pt modelId="{639B602C-2295-42F2-888D-8559841374CB}" type="pres">
      <dgm:prSet presAssocID="{786B1C25-9467-470F-8A1E-18F29F196AD6}" presName="pillars" presStyleCnt="0"/>
      <dgm:spPr/>
    </dgm:pt>
    <dgm:pt modelId="{A4E72E33-FB81-4F83-9660-325BE19CB738}" type="pres">
      <dgm:prSet presAssocID="{786B1C25-9467-470F-8A1E-18F29F196AD6}" presName="pillar1" presStyleLbl="node1" presStyleIdx="0" presStyleCnt="3">
        <dgm:presLayoutVars>
          <dgm:bulletEnabled val="1"/>
        </dgm:presLayoutVars>
      </dgm:prSet>
      <dgm:spPr/>
    </dgm:pt>
    <dgm:pt modelId="{CCC2061D-9CD3-4F4D-A723-136463EAF58C}" type="pres">
      <dgm:prSet presAssocID="{E96A6743-074C-4AC0-A398-6268FEBA68C7}" presName="pillarX" presStyleLbl="node1" presStyleIdx="1" presStyleCnt="3">
        <dgm:presLayoutVars>
          <dgm:bulletEnabled val="1"/>
        </dgm:presLayoutVars>
      </dgm:prSet>
      <dgm:spPr/>
    </dgm:pt>
    <dgm:pt modelId="{FA179921-E861-4C8C-8E28-7BFB08B6EE0E}" type="pres">
      <dgm:prSet presAssocID="{6E86CA69-D4C6-4B47-ADFA-DCA87F3B526A}" presName="pillarX" presStyleLbl="node1" presStyleIdx="2" presStyleCnt="3">
        <dgm:presLayoutVars>
          <dgm:bulletEnabled val="1"/>
        </dgm:presLayoutVars>
      </dgm:prSet>
      <dgm:spPr/>
    </dgm:pt>
    <dgm:pt modelId="{BF35894C-30D7-4625-96AD-037F43558D78}" type="pres">
      <dgm:prSet presAssocID="{786B1C25-9467-470F-8A1E-18F29F196AD6}" presName="base" presStyleLbl="dkBgShp" presStyleIdx="1" presStyleCnt="2"/>
      <dgm:spPr/>
    </dgm:pt>
  </dgm:ptLst>
  <dgm:cxnLst>
    <dgm:cxn modelId="{AE7D222B-16AC-4A49-A2D0-60D3D05D4C93}" srcId="{D5255846-AE01-415A-BE9B-A88473EF3499}" destId="{5ECCEEFE-48A1-4B52-895B-A01CB4B3A53B}" srcOrd="1" destOrd="0" parTransId="{94BAC9CE-AF8B-4792-A8E6-C3CAA43879B7}" sibTransId="{B16C2CC3-6296-479F-A8E1-93C15ADFCB47}"/>
    <dgm:cxn modelId="{D056CA2B-C5F1-4F9E-83AC-761F228DBDE6}" srcId="{6E86CA69-D4C6-4B47-ADFA-DCA87F3B526A}" destId="{C779AF8C-1D28-411E-AA4F-5A30BCD78623}" srcOrd="0" destOrd="0" parTransId="{3E0BAB52-1A6A-4C93-8E72-038F1B349FA1}" sibTransId="{71EEDE02-25AC-4C0E-823A-82AA8A01E9D6}"/>
    <dgm:cxn modelId="{F30CB437-34CE-4508-98EE-5310C47C4BDD}" srcId="{786B1C25-9467-470F-8A1E-18F29F196AD6}" destId="{E96A6743-074C-4AC0-A398-6268FEBA68C7}" srcOrd="1" destOrd="0" parTransId="{3AE7E00B-915C-4561-821E-1039383A2ABD}" sibTransId="{4D3CA97B-FBCF-45A7-8EE9-BCE1CC95FAA5}"/>
    <dgm:cxn modelId="{8A271E5F-A9AE-40FE-905E-CCF0146839E3}" srcId="{786B1C25-9467-470F-8A1E-18F29F196AD6}" destId="{D5255846-AE01-415A-BE9B-A88473EF3499}" srcOrd="0" destOrd="0" parTransId="{C86D746C-261D-4D30-93DD-4A5E4CA5EDF5}" sibTransId="{46F4256E-9613-46FB-95B6-778F4860AB47}"/>
    <dgm:cxn modelId="{B2382549-A828-4C87-AFD0-A54B70C31FC9}" type="presOf" srcId="{E96A6743-074C-4AC0-A398-6268FEBA68C7}" destId="{CCC2061D-9CD3-4F4D-A723-136463EAF58C}" srcOrd="0" destOrd="0" presId="urn:microsoft.com/office/officeart/2005/8/layout/hList3"/>
    <dgm:cxn modelId="{A6D95475-E8F3-4DD5-9BAD-E379E47F51FE}" type="presOf" srcId="{5ECCEEFE-48A1-4B52-895B-A01CB4B3A53B}" destId="{A4E72E33-FB81-4F83-9660-325BE19CB738}" srcOrd="0" destOrd="2" presId="urn:microsoft.com/office/officeart/2005/8/layout/hList3"/>
    <dgm:cxn modelId="{FD7DBF55-CD85-421C-8CC2-90E2D3C8176D}" srcId="{47063D9A-1A13-4BE4-81D9-871815D764C8}" destId="{786B1C25-9467-470F-8A1E-18F29F196AD6}" srcOrd="0" destOrd="0" parTransId="{69C6F6B7-690F-4C11-82C4-E5A29295243A}" sibTransId="{B4B8CF70-E62F-40FD-85B8-16F17D2A7006}"/>
    <dgm:cxn modelId="{7CD8AC7E-86E7-4E0F-B4F2-643F55517948}" srcId="{D5255846-AE01-415A-BE9B-A88473EF3499}" destId="{55949676-D082-4819-81E9-19A89AB8CFCD}" srcOrd="0" destOrd="0" parTransId="{4549E706-49BB-4734-9776-F8A682E4F7ED}" sibTransId="{C2B98936-2C4C-4B03-9276-D225E0E35B8E}"/>
    <dgm:cxn modelId="{7D08C286-8579-48C9-88EE-9883E6D70126}" srcId="{786B1C25-9467-470F-8A1E-18F29F196AD6}" destId="{6E86CA69-D4C6-4B47-ADFA-DCA87F3B526A}" srcOrd="2" destOrd="0" parTransId="{09936959-2C9E-490B-9202-C241340D10C8}" sibTransId="{9DC8B666-B4BF-4B3E-B43F-8C32207011B4}"/>
    <dgm:cxn modelId="{1444E697-0076-476B-829E-D887C5E2ADE7}" type="presOf" srcId="{6E86CA69-D4C6-4B47-ADFA-DCA87F3B526A}" destId="{FA179921-E861-4C8C-8E28-7BFB08B6EE0E}" srcOrd="0" destOrd="0" presId="urn:microsoft.com/office/officeart/2005/8/layout/hList3"/>
    <dgm:cxn modelId="{E12B11A0-806F-4FFC-9BF2-887A216AD236}" srcId="{E96A6743-074C-4AC0-A398-6268FEBA68C7}" destId="{30921287-E93B-4246-B83C-5E9C50324365}" srcOrd="0" destOrd="0" parTransId="{1B0453B9-1E1D-450C-916D-B06237BBEFEA}" sibTransId="{9F35508F-05F4-4551-B242-6E8A0E7EC612}"/>
    <dgm:cxn modelId="{5D2A92A9-A76F-4BF1-B7DF-4D4483FB7D1A}" type="presOf" srcId="{55949676-D082-4819-81E9-19A89AB8CFCD}" destId="{A4E72E33-FB81-4F83-9660-325BE19CB738}" srcOrd="0" destOrd="1" presId="urn:microsoft.com/office/officeart/2005/8/layout/hList3"/>
    <dgm:cxn modelId="{001CE9AB-56FD-4F2A-B8F9-D823EE53FC2F}" type="presOf" srcId="{47063D9A-1A13-4BE4-81D9-871815D764C8}" destId="{6D3227CF-DDF6-42F5-AD4D-94AD23E57900}" srcOrd="0" destOrd="0" presId="urn:microsoft.com/office/officeart/2005/8/layout/hList3"/>
    <dgm:cxn modelId="{2EAC53B3-B8C3-440A-A1D2-A578EB87F21D}" srcId="{6E86CA69-D4C6-4B47-ADFA-DCA87F3B526A}" destId="{636E41EB-16FB-460F-A822-8FE319F11EC3}" srcOrd="1" destOrd="0" parTransId="{474C8E19-CE15-4C73-9D13-C1D469B46885}" sibTransId="{7FE8258A-3F38-48CF-9241-5FF9E4D458C8}"/>
    <dgm:cxn modelId="{3E0539B8-282C-40C2-BDB0-989865E9F7D7}" type="presOf" srcId="{30921287-E93B-4246-B83C-5E9C50324365}" destId="{CCC2061D-9CD3-4F4D-A723-136463EAF58C}" srcOrd="0" destOrd="1" presId="urn:microsoft.com/office/officeart/2005/8/layout/hList3"/>
    <dgm:cxn modelId="{2BCC4DC4-93A0-4FBF-ABDC-FFEF86D38F3B}" type="presOf" srcId="{636E41EB-16FB-460F-A822-8FE319F11EC3}" destId="{FA179921-E861-4C8C-8E28-7BFB08B6EE0E}" srcOrd="0" destOrd="2" presId="urn:microsoft.com/office/officeart/2005/8/layout/hList3"/>
    <dgm:cxn modelId="{C70FA3D6-586E-4892-98AE-87B2764AA631}" type="presOf" srcId="{D5255846-AE01-415A-BE9B-A88473EF3499}" destId="{A4E72E33-FB81-4F83-9660-325BE19CB738}" srcOrd="0" destOrd="0" presId="urn:microsoft.com/office/officeart/2005/8/layout/hList3"/>
    <dgm:cxn modelId="{5A0F6FDF-1DF4-4B34-8931-679D29FCB8FB}" type="presOf" srcId="{786B1C25-9467-470F-8A1E-18F29F196AD6}" destId="{F3AE223B-3DCE-4F86-B872-EA0C70BC97AE}" srcOrd="0" destOrd="0" presId="urn:microsoft.com/office/officeart/2005/8/layout/hList3"/>
    <dgm:cxn modelId="{A95F7EE3-4E48-4D96-8CCF-C56CC6471B63}" type="presOf" srcId="{C779AF8C-1D28-411E-AA4F-5A30BCD78623}" destId="{FA179921-E861-4C8C-8E28-7BFB08B6EE0E}" srcOrd="0" destOrd="1" presId="urn:microsoft.com/office/officeart/2005/8/layout/hList3"/>
    <dgm:cxn modelId="{1F6818F0-E1A2-4803-BAD9-3B39F487DF45}" type="presParOf" srcId="{6D3227CF-DDF6-42F5-AD4D-94AD23E57900}" destId="{F3AE223B-3DCE-4F86-B872-EA0C70BC97AE}" srcOrd="0" destOrd="0" presId="urn:microsoft.com/office/officeart/2005/8/layout/hList3"/>
    <dgm:cxn modelId="{B6993B06-4257-45F4-83AF-4199448C5084}" type="presParOf" srcId="{6D3227CF-DDF6-42F5-AD4D-94AD23E57900}" destId="{639B602C-2295-42F2-888D-8559841374CB}" srcOrd="1" destOrd="0" presId="urn:microsoft.com/office/officeart/2005/8/layout/hList3"/>
    <dgm:cxn modelId="{45119971-2413-473A-B758-07624EB1339A}" type="presParOf" srcId="{639B602C-2295-42F2-888D-8559841374CB}" destId="{A4E72E33-FB81-4F83-9660-325BE19CB738}" srcOrd="0" destOrd="0" presId="urn:microsoft.com/office/officeart/2005/8/layout/hList3"/>
    <dgm:cxn modelId="{DE205609-B9EC-4858-82F2-094E31B88F71}" type="presParOf" srcId="{639B602C-2295-42F2-888D-8559841374CB}" destId="{CCC2061D-9CD3-4F4D-A723-136463EAF58C}" srcOrd="1" destOrd="0" presId="urn:microsoft.com/office/officeart/2005/8/layout/hList3"/>
    <dgm:cxn modelId="{D2926417-B959-4EDE-B356-F67C5128FFE3}" type="presParOf" srcId="{639B602C-2295-42F2-888D-8559841374CB}" destId="{FA179921-E861-4C8C-8E28-7BFB08B6EE0E}" srcOrd="2" destOrd="0" presId="urn:microsoft.com/office/officeart/2005/8/layout/hList3"/>
    <dgm:cxn modelId="{A4334B91-377C-4334-90D0-37B95A05AF7B}" type="presParOf" srcId="{6D3227CF-DDF6-42F5-AD4D-94AD23E57900}" destId="{BF35894C-30D7-4625-96AD-037F43558D7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55C4F-DC88-4320-898C-1A046D414F32}">
      <dsp:nvSpPr>
        <dsp:cNvPr id="0" name=""/>
        <dsp:cNvSpPr/>
      </dsp:nvSpPr>
      <dsp:spPr>
        <a:xfrm>
          <a:off x="706702" y="0"/>
          <a:ext cx="3974572" cy="1151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Understand investors valued metrics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Asset Management ratios?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Debt Management ratios?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Mere Profitability?</a:t>
          </a:r>
        </a:p>
      </dsp:txBody>
      <dsp:txXfrm>
        <a:off x="740423" y="33721"/>
        <a:ext cx="3907130" cy="1083891"/>
      </dsp:txXfrm>
    </dsp:sp>
    <dsp:sp modelId="{9A60A53B-E415-48A1-944F-FF9F21DE04C1}">
      <dsp:nvSpPr>
        <dsp:cNvPr id="0" name=""/>
        <dsp:cNvSpPr/>
      </dsp:nvSpPr>
      <dsp:spPr>
        <a:xfrm rot="5400000">
          <a:off x="2478113" y="1180116"/>
          <a:ext cx="431749" cy="518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538559" y="1223291"/>
        <a:ext cx="310859" cy="302224"/>
      </dsp:txXfrm>
    </dsp:sp>
    <dsp:sp modelId="{FBBD3B04-9DC0-495C-8F59-1BE59D8270C8}">
      <dsp:nvSpPr>
        <dsp:cNvPr id="0" name=""/>
        <dsp:cNvSpPr/>
      </dsp:nvSpPr>
      <dsp:spPr>
        <a:xfrm>
          <a:off x="706702" y="1726999"/>
          <a:ext cx="3974572" cy="1151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 stock price changes at the event of: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Earnings Calls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10-K &amp; 10-Q releases</a:t>
          </a:r>
        </a:p>
      </dsp:txBody>
      <dsp:txXfrm>
        <a:off x="740423" y="1760720"/>
        <a:ext cx="3907130" cy="1083891"/>
      </dsp:txXfrm>
    </dsp:sp>
    <dsp:sp modelId="{E099A567-0C72-44AF-97A7-FA69B09F35B4}">
      <dsp:nvSpPr>
        <dsp:cNvPr id="0" name=""/>
        <dsp:cNvSpPr/>
      </dsp:nvSpPr>
      <dsp:spPr>
        <a:xfrm rot="5400000">
          <a:off x="2478113" y="2907115"/>
          <a:ext cx="431749" cy="518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538559" y="2950290"/>
        <a:ext cx="310859" cy="302224"/>
      </dsp:txXfrm>
    </dsp:sp>
    <dsp:sp modelId="{F9F697A9-D89D-4F68-8D6B-9B61145FF957}">
      <dsp:nvSpPr>
        <dsp:cNvPr id="0" name=""/>
        <dsp:cNvSpPr/>
      </dsp:nvSpPr>
      <dsp:spPr>
        <a:xfrm>
          <a:off x="706702" y="3453999"/>
          <a:ext cx="3974572" cy="1151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 margins during releases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Important for investors margins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Useful for day traders</a:t>
          </a:r>
        </a:p>
      </dsp:txBody>
      <dsp:txXfrm>
        <a:off x="740423" y="3487720"/>
        <a:ext cx="3907130" cy="1083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C67F-3679-4276-98D4-7AE7671E5554}">
      <dsp:nvSpPr>
        <dsp:cNvPr id="0" name=""/>
        <dsp:cNvSpPr/>
      </dsp:nvSpPr>
      <dsp:spPr>
        <a:xfrm>
          <a:off x="640378" y="0"/>
          <a:ext cx="2880534" cy="28807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</a:rPr>
            <a:t>NYSE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Stock Price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Volume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Annual Percentage Change</a:t>
          </a:r>
        </a:p>
      </dsp:txBody>
      <dsp:txXfrm>
        <a:off x="1062222" y="421874"/>
        <a:ext cx="2036846" cy="2036989"/>
      </dsp:txXfrm>
    </dsp:sp>
    <dsp:sp modelId="{B80B3032-F829-4F43-943C-9E21BDB07D4E}">
      <dsp:nvSpPr>
        <dsp:cNvPr id="0" name=""/>
        <dsp:cNvSpPr/>
      </dsp:nvSpPr>
      <dsp:spPr>
        <a:xfrm>
          <a:off x="2122967" y="1921291"/>
          <a:ext cx="2880534" cy="28807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</a:rPr>
            <a:t>Fundamentals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Balance Sheet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Income Statement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Statement of Cash Flows</a:t>
          </a:r>
        </a:p>
      </dsp:txBody>
      <dsp:txXfrm>
        <a:off x="2544811" y="2343165"/>
        <a:ext cx="2036846" cy="2036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F6767-BB81-4EAA-AB57-7170A3F35FC1}">
      <dsp:nvSpPr>
        <dsp:cNvPr id="0" name=""/>
        <dsp:cNvSpPr/>
      </dsp:nvSpPr>
      <dsp:spPr>
        <a:xfrm>
          <a:off x="707783" y="2710"/>
          <a:ext cx="3476473" cy="239529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3EBC1-0C72-44EC-85B0-DD7047347214}">
      <dsp:nvSpPr>
        <dsp:cNvPr id="0" name=""/>
        <dsp:cNvSpPr/>
      </dsp:nvSpPr>
      <dsp:spPr>
        <a:xfrm>
          <a:off x="1311" y="2398000"/>
          <a:ext cx="4889417" cy="128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New York Stock Exchange (</a:t>
          </a:r>
          <a:r>
            <a:rPr lang="en-US" sz="2200" kern="1200" dirty="0" err="1"/>
            <a:t>kaggle</a:t>
          </a:r>
          <a:r>
            <a:rPr lang="en-US" sz="2200" kern="1200" dirty="0"/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437 tickers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2 merged datasets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2012 </a:t>
          </a:r>
          <a:r>
            <a:rPr lang="en-US" sz="1800" kern="1200" dirty="0">
              <a:sym typeface="Wingdings" panose="05000000000000000000" pitchFamily="2" charset="2"/>
            </a:rPr>
            <a:t> 2017</a:t>
          </a:r>
          <a:endParaRPr lang="en-US" sz="1800" kern="1200" dirty="0"/>
        </a:p>
      </dsp:txBody>
      <dsp:txXfrm>
        <a:off x="1311" y="2398000"/>
        <a:ext cx="4889417" cy="12897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00AA4-52F9-423A-83F2-3ADF3F8B7681}">
      <dsp:nvSpPr>
        <dsp:cNvPr id="0" name=""/>
        <dsp:cNvSpPr/>
      </dsp:nvSpPr>
      <dsp:spPr>
        <a:xfrm rot="5400000">
          <a:off x="-169247" y="174583"/>
          <a:ext cx="1128317" cy="789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Year-end metrics</a:t>
          </a:r>
        </a:p>
      </dsp:txBody>
      <dsp:txXfrm rot="-5400000">
        <a:off x="1" y="400246"/>
        <a:ext cx="789822" cy="338495"/>
      </dsp:txXfrm>
    </dsp:sp>
    <dsp:sp modelId="{2FDF969F-D826-470D-A221-17FD964C11B2}">
      <dsp:nvSpPr>
        <dsp:cNvPr id="0" name=""/>
        <dsp:cNvSpPr/>
      </dsp:nvSpPr>
      <dsp:spPr>
        <a:xfrm rot="5400000">
          <a:off x="2977757" y="-2182599"/>
          <a:ext cx="733792" cy="5109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10-K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Stock Price</a:t>
          </a:r>
          <a:endParaRPr lang="en-US" sz="2100" kern="1200" dirty="0"/>
        </a:p>
      </dsp:txBody>
      <dsp:txXfrm rot="-5400000">
        <a:off x="789823" y="41156"/>
        <a:ext cx="5073841" cy="662150"/>
      </dsp:txXfrm>
    </dsp:sp>
    <dsp:sp modelId="{B5294797-0430-412E-A054-C10BD9694D5F}">
      <dsp:nvSpPr>
        <dsp:cNvPr id="0" name=""/>
        <dsp:cNvSpPr/>
      </dsp:nvSpPr>
      <dsp:spPr>
        <a:xfrm rot="5400000">
          <a:off x="-169247" y="1154740"/>
          <a:ext cx="1128317" cy="789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% Change</a:t>
          </a:r>
        </a:p>
      </dsp:txBody>
      <dsp:txXfrm rot="-5400000">
        <a:off x="1" y="1380403"/>
        <a:ext cx="789822" cy="338495"/>
      </dsp:txXfrm>
    </dsp:sp>
    <dsp:sp modelId="{94E28C17-3340-4995-99BE-D1058DC40CA7}">
      <dsp:nvSpPr>
        <dsp:cNvPr id="0" name=""/>
        <dsp:cNvSpPr/>
      </dsp:nvSpPr>
      <dsp:spPr>
        <a:xfrm rot="5400000">
          <a:off x="2977950" y="-1202635"/>
          <a:ext cx="733406" cy="5109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Attempted raw values but received better results from % changes</a:t>
          </a:r>
        </a:p>
      </dsp:txBody>
      <dsp:txXfrm rot="-5400000">
        <a:off x="789822" y="1021295"/>
        <a:ext cx="5073860" cy="661802"/>
      </dsp:txXfrm>
    </dsp:sp>
    <dsp:sp modelId="{6777FF4B-CA5B-4CA9-B4AF-1255561AA8B6}">
      <dsp:nvSpPr>
        <dsp:cNvPr id="0" name=""/>
        <dsp:cNvSpPr/>
      </dsp:nvSpPr>
      <dsp:spPr>
        <a:xfrm rot="5400000">
          <a:off x="-169247" y="2134897"/>
          <a:ext cx="1128317" cy="789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Logs</a:t>
          </a:r>
        </a:p>
      </dsp:txBody>
      <dsp:txXfrm rot="-5400000">
        <a:off x="1" y="2360560"/>
        <a:ext cx="789822" cy="338495"/>
      </dsp:txXfrm>
    </dsp:sp>
    <dsp:sp modelId="{FBBDD7DF-5A4A-4287-AD54-F29E25E4B476}">
      <dsp:nvSpPr>
        <dsp:cNvPr id="0" name=""/>
        <dsp:cNvSpPr/>
      </dsp:nvSpPr>
      <dsp:spPr>
        <a:xfrm rot="5400000">
          <a:off x="2977950" y="-222478"/>
          <a:ext cx="733406" cy="5109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Normalized data through logs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High variance in stock prices</a:t>
          </a:r>
        </a:p>
      </dsp:txBody>
      <dsp:txXfrm rot="-5400000">
        <a:off x="789822" y="2001452"/>
        <a:ext cx="5073860" cy="661802"/>
      </dsp:txXfrm>
    </dsp:sp>
    <dsp:sp modelId="{2ECFE77A-21D9-4B12-80CD-8B4BFD02E84F}">
      <dsp:nvSpPr>
        <dsp:cNvPr id="0" name=""/>
        <dsp:cNvSpPr/>
      </dsp:nvSpPr>
      <dsp:spPr>
        <a:xfrm rot="5400000">
          <a:off x="-169247" y="3115053"/>
          <a:ext cx="1128317" cy="789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IPO’s</a:t>
          </a:r>
        </a:p>
      </dsp:txBody>
      <dsp:txXfrm rot="-5400000">
        <a:off x="1" y="3340716"/>
        <a:ext cx="789822" cy="338495"/>
      </dsp:txXfrm>
    </dsp:sp>
    <dsp:sp modelId="{B8B9292F-E863-4B2A-8D6D-B1668E0203E2}">
      <dsp:nvSpPr>
        <dsp:cNvPr id="0" name=""/>
        <dsp:cNvSpPr/>
      </dsp:nvSpPr>
      <dsp:spPr>
        <a:xfrm rot="5400000">
          <a:off x="2977950" y="757678"/>
          <a:ext cx="733406" cy="5109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Removed IPO’s starting in January 2012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Did not allow to calculate % change</a:t>
          </a:r>
        </a:p>
      </dsp:txBody>
      <dsp:txXfrm rot="-5400000">
        <a:off x="789822" y="2981608"/>
        <a:ext cx="5073860" cy="661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39B09-8E92-406E-AD14-D207AEF5BDD4}">
      <dsp:nvSpPr>
        <dsp:cNvPr id="0" name=""/>
        <dsp:cNvSpPr/>
      </dsp:nvSpPr>
      <dsp:spPr>
        <a:xfrm>
          <a:off x="0" y="1139349"/>
          <a:ext cx="3108960" cy="3108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F54EE-F429-41D2-BD7A-593FB3DE678D}">
      <dsp:nvSpPr>
        <dsp:cNvPr id="0" name=""/>
        <dsp:cNvSpPr/>
      </dsp:nvSpPr>
      <dsp:spPr>
        <a:xfrm>
          <a:off x="444322" y="1583671"/>
          <a:ext cx="2220315" cy="22203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79CBC-A6FA-4469-A655-37576F599C1B}">
      <dsp:nvSpPr>
        <dsp:cNvPr id="0" name=""/>
        <dsp:cNvSpPr/>
      </dsp:nvSpPr>
      <dsp:spPr>
        <a:xfrm>
          <a:off x="888385" y="2027734"/>
          <a:ext cx="1332189" cy="1332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6974F-0794-4231-A7CC-3B094476CFDB}">
      <dsp:nvSpPr>
        <dsp:cNvPr id="0" name=""/>
        <dsp:cNvSpPr/>
      </dsp:nvSpPr>
      <dsp:spPr>
        <a:xfrm>
          <a:off x="1332448" y="2471797"/>
          <a:ext cx="444063" cy="4440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E1233-48D5-4BD1-A6EE-459FFBA96259}">
      <dsp:nvSpPr>
        <dsp:cNvPr id="0" name=""/>
        <dsp:cNvSpPr/>
      </dsp:nvSpPr>
      <dsp:spPr>
        <a:xfrm>
          <a:off x="3627120" y="10302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Total Liabilities</a:t>
          </a:r>
        </a:p>
      </dsp:txBody>
      <dsp:txXfrm>
        <a:off x="3627120" y="103028"/>
        <a:ext cx="1554480" cy="743559"/>
      </dsp:txXfrm>
    </dsp:sp>
    <dsp:sp modelId="{47131AC1-3A10-46D7-8E8B-4DC6F9A00195}">
      <dsp:nvSpPr>
        <dsp:cNvPr id="0" name=""/>
        <dsp:cNvSpPr/>
      </dsp:nvSpPr>
      <dsp:spPr>
        <a:xfrm>
          <a:off x="3238500" y="474808"/>
          <a:ext cx="388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DD937-661F-4CB5-9B47-14E9A8CDEFDD}">
      <dsp:nvSpPr>
        <dsp:cNvPr id="0" name=""/>
        <dsp:cNvSpPr/>
      </dsp:nvSpPr>
      <dsp:spPr>
        <a:xfrm rot="5400000">
          <a:off x="1285036" y="719639"/>
          <a:ext cx="2196998" cy="170992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98883-D5F5-4121-975A-4F9242886116}">
      <dsp:nvSpPr>
        <dsp:cNvPr id="0" name=""/>
        <dsp:cNvSpPr/>
      </dsp:nvSpPr>
      <dsp:spPr>
        <a:xfrm>
          <a:off x="3627120" y="84658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Total Assets</a:t>
          </a:r>
        </a:p>
      </dsp:txBody>
      <dsp:txXfrm>
        <a:off x="3627120" y="846588"/>
        <a:ext cx="1554480" cy="743559"/>
      </dsp:txXfrm>
    </dsp:sp>
    <dsp:sp modelId="{C24A45B1-0B7B-44CA-A5F2-0D34D22E6AD8}">
      <dsp:nvSpPr>
        <dsp:cNvPr id="0" name=""/>
        <dsp:cNvSpPr/>
      </dsp:nvSpPr>
      <dsp:spPr>
        <a:xfrm>
          <a:off x="3238500" y="1218368"/>
          <a:ext cx="388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F37A0-8C69-4AAC-9E75-CCD3C525405D}">
      <dsp:nvSpPr>
        <dsp:cNvPr id="0" name=""/>
        <dsp:cNvSpPr/>
      </dsp:nvSpPr>
      <dsp:spPr>
        <a:xfrm rot="5400000">
          <a:off x="1665366" y="1451022"/>
          <a:ext cx="1804233" cy="133944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2658B-AA8D-4393-88D7-570CFC61BC8E}">
      <dsp:nvSpPr>
        <dsp:cNvPr id="0" name=""/>
        <dsp:cNvSpPr/>
      </dsp:nvSpPr>
      <dsp:spPr>
        <a:xfrm>
          <a:off x="3627120" y="159014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Gross Margin / Operating Income / Pre-Tax Margin</a:t>
          </a:r>
        </a:p>
      </dsp:txBody>
      <dsp:txXfrm>
        <a:off x="3627120" y="1590148"/>
        <a:ext cx="1554480" cy="743559"/>
      </dsp:txXfrm>
    </dsp:sp>
    <dsp:sp modelId="{C72611B9-825A-4DAA-AB09-41D8AF0DD5B3}">
      <dsp:nvSpPr>
        <dsp:cNvPr id="0" name=""/>
        <dsp:cNvSpPr/>
      </dsp:nvSpPr>
      <dsp:spPr>
        <a:xfrm>
          <a:off x="3238500" y="1961928"/>
          <a:ext cx="388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7AE2E-EBA7-483A-A869-13E4E87F88B2}">
      <dsp:nvSpPr>
        <dsp:cNvPr id="0" name=""/>
        <dsp:cNvSpPr/>
      </dsp:nvSpPr>
      <dsp:spPr>
        <a:xfrm rot="5400000">
          <a:off x="2033518" y="2132661"/>
          <a:ext cx="1376232" cy="103372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8DA8B-6296-4883-8DB9-B6A1F7E76695}">
      <dsp:nvSpPr>
        <dsp:cNvPr id="0" name=""/>
        <dsp:cNvSpPr/>
      </dsp:nvSpPr>
      <dsp:spPr>
        <a:xfrm>
          <a:off x="3627120" y="2333707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Net Cash Flows from Investing</a:t>
          </a:r>
        </a:p>
      </dsp:txBody>
      <dsp:txXfrm>
        <a:off x="3627120" y="2333707"/>
        <a:ext cx="1554480" cy="743559"/>
      </dsp:txXfrm>
    </dsp:sp>
    <dsp:sp modelId="{B61B21F1-89CD-4D34-BEF6-D6AABD20A04D}">
      <dsp:nvSpPr>
        <dsp:cNvPr id="0" name=""/>
        <dsp:cNvSpPr/>
      </dsp:nvSpPr>
      <dsp:spPr>
        <a:xfrm>
          <a:off x="3238500" y="2705487"/>
          <a:ext cx="388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43A7C-797A-4345-93DE-6917AD2D69A5}">
      <dsp:nvSpPr>
        <dsp:cNvPr id="0" name=""/>
        <dsp:cNvSpPr/>
      </dsp:nvSpPr>
      <dsp:spPr>
        <a:xfrm rot="5400000">
          <a:off x="2402552" y="2816995"/>
          <a:ext cx="945952" cy="72231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77F9C-F093-4652-8946-B835B960F58D}">
      <dsp:nvSpPr>
        <dsp:cNvPr id="0" name=""/>
        <dsp:cNvSpPr/>
      </dsp:nvSpPr>
      <dsp:spPr>
        <a:xfrm>
          <a:off x="0" y="31270"/>
          <a:ext cx="4705952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Cause of Correlation</a:t>
          </a:r>
        </a:p>
      </dsp:txBody>
      <dsp:txXfrm>
        <a:off x="39809" y="71079"/>
        <a:ext cx="4626334" cy="735872"/>
      </dsp:txXfrm>
    </dsp:sp>
    <dsp:sp modelId="{813AAE69-F1FB-426B-875B-FF38ED9BF523}">
      <dsp:nvSpPr>
        <dsp:cNvPr id="0" name=""/>
        <dsp:cNvSpPr/>
      </dsp:nvSpPr>
      <dsp:spPr>
        <a:xfrm>
          <a:off x="0" y="846760"/>
          <a:ext cx="4705952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1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Metrics in Balance Sheet, Income Statement and Statement of Cash Flows</a:t>
          </a:r>
        </a:p>
      </dsp:txBody>
      <dsp:txXfrm>
        <a:off x="0" y="846760"/>
        <a:ext cx="4705952" cy="1231650"/>
      </dsp:txXfrm>
    </dsp:sp>
    <dsp:sp modelId="{6DD301FF-9879-4347-9ABC-69093E22EB22}">
      <dsp:nvSpPr>
        <dsp:cNvPr id="0" name=""/>
        <dsp:cNvSpPr/>
      </dsp:nvSpPr>
      <dsp:spPr>
        <a:xfrm>
          <a:off x="0" y="2078410"/>
          <a:ext cx="4705952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14/73 variables deleted</a:t>
          </a:r>
        </a:p>
      </dsp:txBody>
      <dsp:txXfrm>
        <a:off x="39809" y="2118219"/>
        <a:ext cx="4626334" cy="735872"/>
      </dsp:txXfrm>
    </dsp:sp>
    <dsp:sp modelId="{484A8B8E-8089-4CAF-8356-A4DCCBA981BC}">
      <dsp:nvSpPr>
        <dsp:cNvPr id="0" name=""/>
        <dsp:cNvSpPr/>
      </dsp:nvSpPr>
      <dsp:spPr>
        <a:xfrm>
          <a:off x="0" y="2893900"/>
          <a:ext cx="470595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1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Criteria: VIF &gt; 5.0</a:t>
          </a:r>
        </a:p>
      </dsp:txBody>
      <dsp:txXfrm>
        <a:off x="0" y="2893900"/>
        <a:ext cx="4705952" cy="563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AC27D-ED4E-4AD3-8CE3-DD6C909CDCE2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Forward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Inventory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Accounts Payable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Depreciation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Long-Term Debt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Net Cash Flow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Other Liabilities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Equity Earnings Loss Unconsolidated Subsidiary</a:t>
          </a:r>
          <a:endParaRPr lang="en-US" sz="2000" kern="1200" dirty="0"/>
        </a:p>
      </dsp:txBody>
      <dsp:txXfrm>
        <a:off x="812799" y="985762"/>
        <a:ext cx="2600960" cy="3447142"/>
      </dsp:txXfrm>
    </dsp:sp>
    <dsp:sp modelId="{19836DEA-EFF3-4191-A561-53D58A2E1A48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Backward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Accounts Payable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Common Stock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Depreciation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Long-Term Debt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Net Cash Flow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Other Liabilities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Equity Earnings Loss Unconsolidated Subsidiary</a:t>
          </a:r>
          <a:endParaRPr lang="en-US" sz="2000" kern="1200" dirty="0"/>
        </a:p>
      </dsp:txBody>
      <dsp:txXfrm>
        <a:off x="4714240" y="985762"/>
        <a:ext cx="2600960" cy="34471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532E4-FF0D-475E-9A07-2101300C1ECA}">
      <dsp:nvSpPr>
        <dsp:cNvPr id="0" name=""/>
        <dsp:cNvSpPr/>
      </dsp:nvSpPr>
      <dsp:spPr>
        <a:xfrm>
          <a:off x="2516187" y="661"/>
          <a:ext cx="3095624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Why not try a LOOCV?</a:t>
          </a:r>
        </a:p>
      </dsp:txBody>
      <dsp:txXfrm>
        <a:off x="2561521" y="45995"/>
        <a:ext cx="3004956" cy="1457144"/>
      </dsp:txXfrm>
    </dsp:sp>
    <dsp:sp modelId="{83F64146-62FB-4B86-9CFC-DFF9108B117D}">
      <dsp:nvSpPr>
        <dsp:cNvPr id="0" name=""/>
        <dsp:cNvSpPr/>
      </dsp:nvSpPr>
      <dsp:spPr>
        <a:xfrm>
          <a:off x="2825750" y="1548474"/>
          <a:ext cx="309562" cy="116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859"/>
              </a:lnTo>
              <a:lnTo>
                <a:pt x="309562" y="11608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24D16-8A81-4325-977B-22EF2782B6E2}">
      <dsp:nvSpPr>
        <dsp:cNvPr id="0" name=""/>
        <dsp:cNvSpPr/>
      </dsp:nvSpPr>
      <dsp:spPr>
        <a:xfrm>
          <a:off x="3135312" y="1935427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Reduce bias</a:t>
          </a:r>
        </a:p>
      </dsp:txBody>
      <dsp:txXfrm>
        <a:off x="3180646" y="1980761"/>
        <a:ext cx="2385831" cy="1457144"/>
      </dsp:txXfrm>
    </dsp:sp>
    <dsp:sp modelId="{4B280FB9-550D-435F-9528-796DE81C3E06}">
      <dsp:nvSpPr>
        <dsp:cNvPr id="0" name=""/>
        <dsp:cNvSpPr/>
      </dsp:nvSpPr>
      <dsp:spPr>
        <a:xfrm>
          <a:off x="2825750" y="1548474"/>
          <a:ext cx="309562" cy="3095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624"/>
              </a:lnTo>
              <a:lnTo>
                <a:pt x="309562" y="3095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A6D49-C129-4B81-9712-93A230525B6D}">
      <dsp:nvSpPr>
        <dsp:cNvPr id="0" name=""/>
        <dsp:cNvSpPr/>
      </dsp:nvSpPr>
      <dsp:spPr>
        <a:xfrm>
          <a:off x="3135312" y="3870192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Reduce randomness of training and test split</a:t>
          </a:r>
        </a:p>
      </dsp:txBody>
      <dsp:txXfrm>
        <a:off x="3180646" y="3915526"/>
        <a:ext cx="2385831" cy="14571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223B-3DCE-4F86-B872-EA0C70BC97AE}">
      <dsp:nvSpPr>
        <dsp:cNvPr id="0" name=""/>
        <dsp:cNvSpPr/>
      </dsp:nvSpPr>
      <dsp:spPr>
        <a:xfrm>
          <a:off x="0" y="0"/>
          <a:ext cx="5181600" cy="153924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Conclusions</a:t>
          </a:r>
        </a:p>
      </dsp:txBody>
      <dsp:txXfrm>
        <a:off x="0" y="0"/>
        <a:ext cx="5181600" cy="1539240"/>
      </dsp:txXfrm>
    </dsp:sp>
    <dsp:sp modelId="{A4E72E33-FB81-4F83-9660-325BE19CB738}">
      <dsp:nvSpPr>
        <dsp:cNvPr id="0" name=""/>
        <dsp:cNvSpPr/>
      </dsp:nvSpPr>
      <dsp:spPr>
        <a:xfrm>
          <a:off x="2530" y="1539240"/>
          <a:ext cx="1725513" cy="3232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Idea for how to fix in the future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More accurate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Larger (or cleaner) dataset</a:t>
          </a:r>
        </a:p>
      </dsp:txBody>
      <dsp:txXfrm>
        <a:off x="2530" y="1539240"/>
        <a:ext cx="1725513" cy="3232404"/>
      </dsp:txXfrm>
    </dsp:sp>
    <dsp:sp modelId="{CCC2061D-9CD3-4F4D-A723-136463EAF58C}">
      <dsp:nvSpPr>
        <dsp:cNvPr id="0" name=""/>
        <dsp:cNvSpPr/>
      </dsp:nvSpPr>
      <dsp:spPr>
        <a:xfrm>
          <a:off x="1728043" y="1539240"/>
          <a:ext cx="1725513" cy="3232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More Comprehensive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Dummy Variables accounting for qualitative signs</a:t>
          </a:r>
        </a:p>
      </dsp:txBody>
      <dsp:txXfrm>
        <a:off x="1728043" y="1539240"/>
        <a:ext cx="1725513" cy="3232404"/>
      </dsp:txXfrm>
    </dsp:sp>
    <dsp:sp modelId="{FA179921-E861-4C8C-8E28-7BFB08B6EE0E}">
      <dsp:nvSpPr>
        <dsp:cNvPr id="0" name=""/>
        <dsp:cNvSpPr/>
      </dsp:nvSpPr>
      <dsp:spPr>
        <a:xfrm>
          <a:off x="3453556" y="1539240"/>
          <a:ext cx="1725513" cy="3232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Stock Prices cannot be predicted by  our metrics alone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Speculation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Product Releases</a:t>
          </a:r>
        </a:p>
      </dsp:txBody>
      <dsp:txXfrm>
        <a:off x="3453556" y="1539240"/>
        <a:ext cx="1725513" cy="3232404"/>
      </dsp:txXfrm>
    </dsp:sp>
    <dsp:sp modelId="{BF35894C-30D7-4625-96AD-037F43558D78}">
      <dsp:nvSpPr>
        <dsp:cNvPr id="0" name=""/>
        <dsp:cNvSpPr/>
      </dsp:nvSpPr>
      <dsp:spPr>
        <a:xfrm>
          <a:off x="0" y="4771644"/>
          <a:ext cx="5181600" cy="35915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5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5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8435-34AD-4A47-98F7-A1352E8EEF2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A6B4-3195-9B41-AD03-BB817428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2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about:blank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“Predicting Stock Prices Is VERY HARD”</a:t>
            </a:r>
            <a:br>
              <a:rPr lang="en-US" sz="4200" dirty="0"/>
            </a:br>
            <a:r>
              <a:rPr lang="en-US" sz="4200" dirty="0"/>
              <a:t>-Jonathan Hersh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4108"/>
            <a:ext cx="9144000" cy="1253691"/>
          </a:xfrm>
        </p:spPr>
        <p:txBody>
          <a:bodyPr/>
          <a:lstStyle/>
          <a:p>
            <a:r>
              <a:rPr lang="en-US" dirty="0"/>
              <a:t>Jon Flees, Austin </a:t>
            </a:r>
            <a:r>
              <a:rPr lang="en-US" dirty="0" err="1"/>
              <a:t>Heimos</a:t>
            </a:r>
            <a:r>
              <a:rPr lang="en-US" dirty="0"/>
              <a:t>, Trent </a:t>
            </a:r>
            <a:r>
              <a:rPr lang="en-US" dirty="0" err="1"/>
              <a:t>Commins</a:t>
            </a:r>
            <a:r>
              <a:rPr lang="en-US" dirty="0"/>
              <a:t>, Lucca Kolberg</a:t>
            </a:r>
          </a:p>
        </p:txBody>
      </p:sp>
    </p:spTree>
    <p:extLst>
      <p:ext uri="{BB962C8B-B14F-4D97-AF65-F5344CB8AC3E}">
        <p14:creationId xmlns:p14="http://schemas.microsoft.com/office/powerpoint/2010/main" val="77192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CD7-AD30-45D9-8E0D-B2D0B03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66E7-905D-42AC-8AA1-73156DF15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Seemed very good on training data…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A740FD4-5E9B-4C7C-B281-CA68DC8768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8507" y="1825625"/>
            <a:ext cx="5128986" cy="4351338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389327-5359-42F6-9531-5D75C003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36" y="2722446"/>
            <a:ext cx="47148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CD7-AD30-45D9-8E0D-B2D0B03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66E7-905D-42AC-8AA1-73156DF15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504716"/>
          </a:xfrm>
        </p:spPr>
        <p:txBody>
          <a:bodyPr/>
          <a:lstStyle/>
          <a:p>
            <a:r>
              <a:rPr lang="en-US" dirty="0"/>
              <a:t>Seemed very good on training data…</a:t>
            </a:r>
          </a:p>
          <a:p>
            <a:pPr lvl="1"/>
            <a:r>
              <a:rPr lang="en-US" dirty="0"/>
              <a:t>A little too good</a:t>
            </a:r>
          </a:p>
        </p:txBody>
      </p:sp>
      <p:pic>
        <p:nvPicPr>
          <p:cNvPr id="8" name="Content Placeholder 7" descr="A picture containing text, photo, group, white&#10;&#10;Description automatically generated">
            <a:extLst>
              <a:ext uri="{FF2B5EF4-FFF2-40B4-BE49-F238E27FC236}">
                <a16:creationId xmlns:a16="http://schemas.microsoft.com/office/drawing/2014/main" id="{1893EE02-C682-4D87-B1A7-C5441042E5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8507" y="1825625"/>
            <a:ext cx="5128986" cy="4351338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19E2E3-AA12-46C9-AA94-60FBDEFB8618}"/>
              </a:ext>
            </a:extLst>
          </p:cNvPr>
          <p:cNvSpPr txBox="1">
            <a:spLocks/>
          </p:cNvSpPr>
          <p:nvPr/>
        </p:nvSpPr>
        <p:spPr>
          <a:xfrm>
            <a:off x="838200" y="3816451"/>
            <a:ext cx="5181600" cy="150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Lasso?</a:t>
            </a:r>
          </a:p>
          <a:p>
            <a:r>
              <a:rPr lang="en-US" dirty="0"/>
              <a:t>Ridge?</a:t>
            </a:r>
          </a:p>
          <a:p>
            <a:r>
              <a:rPr lang="en-US" dirty="0"/>
              <a:t>Elastic Net?</a:t>
            </a:r>
          </a:p>
        </p:txBody>
      </p:sp>
    </p:spTree>
    <p:extLst>
      <p:ext uri="{BB962C8B-B14F-4D97-AF65-F5344CB8AC3E}">
        <p14:creationId xmlns:p14="http://schemas.microsoft.com/office/powerpoint/2010/main" val="138749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CD7-AD30-45D9-8E0D-B2D0B03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66E7-905D-42AC-8AA1-73156DF15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Conclusion from graph: use Elastic Net</a:t>
            </a:r>
          </a:p>
          <a:p>
            <a:r>
              <a:rPr lang="en-US" dirty="0"/>
              <a:t>Alpha = 0.1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43131-39F9-4527-A548-0A7F4ED4D7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8442" y="569520"/>
            <a:ext cx="5407158" cy="5495439"/>
          </a:xfrm>
        </p:spPr>
      </p:pic>
    </p:spTree>
    <p:extLst>
      <p:ext uri="{BB962C8B-B14F-4D97-AF65-F5344CB8AC3E}">
        <p14:creationId xmlns:p14="http://schemas.microsoft.com/office/powerpoint/2010/main" val="305695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CD7-AD30-45D9-8E0D-B2D0B03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66E7-905D-42AC-8AA1-73156DF15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Shows that one variable is better than all other variables</a:t>
            </a:r>
          </a:p>
          <a:p>
            <a:pPr lvl="1"/>
            <a:r>
              <a:rPr lang="en-US" dirty="0"/>
              <a:t>Same prediction for every observation </a:t>
            </a:r>
          </a:p>
          <a:p>
            <a:pPr lvl="1"/>
            <a:r>
              <a:rPr lang="en-US" dirty="0"/>
              <a:t>All values yielded a value at e^-38 or smaller</a:t>
            </a:r>
          </a:p>
          <a:p>
            <a:pPr lvl="1"/>
            <a:r>
              <a:rPr lang="en-US" dirty="0"/>
              <a:t>Better to use the intercept rather than any value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Content Placeholder 9" descr="A close up of a device&#10;&#10;Description automatically generated">
            <a:extLst>
              <a:ext uri="{FF2B5EF4-FFF2-40B4-BE49-F238E27FC236}">
                <a16:creationId xmlns:a16="http://schemas.microsoft.com/office/drawing/2014/main" id="{1F4A3319-8FD3-40C3-AFFB-FAF804958C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842" y="670560"/>
            <a:ext cx="5248000" cy="5333683"/>
          </a:xfrm>
        </p:spPr>
      </p:pic>
    </p:spTree>
    <p:extLst>
      <p:ext uri="{BB962C8B-B14F-4D97-AF65-F5344CB8AC3E}">
        <p14:creationId xmlns:p14="http://schemas.microsoft.com/office/powerpoint/2010/main" val="197993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CD7-AD30-45D9-8E0D-B2D0B03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66E7-905D-42AC-8AA1-73156DF15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Repeatedly sampling from training set</a:t>
            </a:r>
          </a:p>
          <a:p>
            <a:r>
              <a:rPr lang="en-US" dirty="0"/>
              <a:t>Reduce variance</a:t>
            </a:r>
          </a:p>
          <a:p>
            <a:r>
              <a:rPr lang="en-US" dirty="0"/>
              <a:t>Prediction: The amount of times the prediction variables are chosen to be included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CA1F44-FD33-49BF-A1D2-33BDC0F73B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166109"/>
            <a:ext cx="5558513" cy="4525782"/>
          </a:xfrm>
        </p:spPr>
      </p:pic>
    </p:spTree>
    <p:extLst>
      <p:ext uri="{BB962C8B-B14F-4D97-AF65-F5344CB8AC3E}">
        <p14:creationId xmlns:p14="http://schemas.microsoft.com/office/powerpoint/2010/main" val="97270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CD7-AD30-45D9-8E0D-B2D0B03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66E7-905D-42AC-8AA1-73156DF15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6212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Simple model beats more sophisticated model?</a:t>
            </a:r>
          </a:p>
          <a:p>
            <a:pPr lvl="1"/>
            <a:r>
              <a:rPr lang="en-US" dirty="0"/>
              <a:t>Depreciation</a:t>
            </a:r>
          </a:p>
          <a:p>
            <a:pPr lvl="1"/>
            <a:r>
              <a:rPr lang="en-US" dirty="0"/>
              <a:t>LT Investments</a:t>
            </a:r>
          </a:p>
          <a:p>
            <a:pPr lvl="1"/>
            <a:r>
              <a:rPr lang="en-US" dirty="0"/>
              <a:t>Total Current Assets</a:t>
            </a:r>
          </a:p>
          <a:p>
            <a:pPr lvl="1"/>
            <a:r>
              <a:rPr lang="en-US" dirty="0"/>
              <a:t>Short Term Debt Portion of Current Debt</a:t>
            </a:r>
          </a:p>
          <a:p>
            <a:pPr lvl="1"/>
            <a:r>
              <a:rPr lang="en-US" dirty="0"/>
              <a:t>Net Cash Flow</a:t>
            </a:r>
          </a:p>
          <a:p>
            <a:pPr lvl="1"/>
            <a:r>
              <a:rPr lang="en-US" dirty="0"/>
              <a:t>Interest Expense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51EE9E2-6A3B-40F0-8D77-C4784AE1ED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181600" cy="399723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001A56-CDD6-4445-8100-3582F5C4585E}"/>
              </a:ext>
            </a:extLst>
          </p:cNvPr>
          <p:cNvSpPr txBox="1">
            <a:spLocks/>
          </p:cNvSpPr>
          <p:nvPr/>
        </p:nvSpPr>
        <p:spPr>
          <a:xfrm>
            <a:off x="838200" y="4581809"/>
            <a:ext cx="4843112" cy="97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VERY simple model beats simple model?</a:t>
            </a:r>
          </a:p>
        </p:txBody>
      </p:sp>
    </p:spTree>
    <p:extLst>
      <p:ext uri="{BB962C8B-B14F-4D97-AF65-F5344CB8AC3E}">
        <p14:creationId xmlns:p14="http://schemas.microsoft.com/office/powerpoint/2010/main" val="393775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CD7-AD30-45D9-8E0D-B2D0B03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Square’s - EPS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603AD4-3135-4FD9-95AE-0AF1F23F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2" y="1433830"/>
            <a:ext cx="5681028" cy="39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preview">
            <a:extLst>
              <a:ext uri="{FF2B5EF4-FFF2-40B4-BE49-F238E27FC236}">
                <a16:creationId xmlns:a16="http://schemas.microsoft.com/office/drawing/2014/main" id="{29BBFF97-B644-43DB-9025-ED6A1ACF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84" y="1433830"/>
            <a:ext cx="48863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9D49156-20BE-484D-B779-966233C5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308" y="5548630"/>
            <a:ext cx="35718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5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CD7-AD30-45D9-8E0D-B2D0B03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</a:t>
            </a:r>
            <a:r>
              <a:rPr lang="en-US" sz="3000" dirty="0"/>
              <a:t>with LOOCV</a:t>
            </a:r>
            <a:r>
              <a:rPr lang="en-US" dirty="0"/>
              <a:t>)</a:t>
            </a:r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B61A3A-3B94-42FA-82EB-16978E068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902627"/>
            <a:ext cx="6112859" cy="3503275"/>
          </a:xfr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44F1488-FC1F-4AB0-BA7C-6511BB9A8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127053"/>
              </p:ext>
            </p:extLst>
          </p:nvPr>
        </p:nvGraphicFramePr>
        <p:xfrm>
          <a:off x="5410467" y="6137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512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CD7-AD30-45D9-8E0D-B2D0B03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</a:t>
            </a:r>
            <a:r>
              <a:rPr lang="en-US" sz="3000" dirty="0"/>
              <a:t>with LOOCV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A picture containing text, group, large, white&#10;&#10;Description automatically generated">
            <a:extLst>
              <a:ext uri="{FF2B5EF4-FFF2-40B4-BE49-F238E27FC236}">
                <a16:creationId xmlns:a16="http://schemas.microsoft.com/office/drawing/2014/main" id="{DDCFCCFF-815E-43A1-BF73-E06D05E02F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6406" y="1511105"/>
            <a:ext cx="4065410" cy="3449019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C61C43D1-2D2C-4101-B11C-0CBB8A0E3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6514" y="1507991"/>
            <a:ext cx="4069080" cy="345213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712BE-6D51-4B4E-B5AD-74F23E236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480" y="5095336"/>
            <a:ext cx="7486067" cy="8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DBD748-3A7E-402A-A949-0FC94CC975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3764377"/>
              </p:ext>
            </p:extLst>
          </p:nvPr>
        </p:nvGraphicFramePr>
        <p:xfrm>
          <a:off x="6609521" y="477520"/>
          <a:ext cx="5181600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ABA62-54E1-4897-8EC3-CC001921F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477520"/>
            <a:ext cx="5181600" cy="513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3D8D24-EF77-40EB-8353-6627C559C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72" y="477520"/>
            <a:ext cx="5268428" cy="50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2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nge My Mind Meme | We can predict stock prices | image tagged in memes,change my mind | made w/ Imgflip meme maker">
            <a:extLst>
              <a:ext uri="{FF2B5EF4-FFF2-40B4-BE49-F238E27FC236}">
                <a16:creationId xmlns:a16="http://schemas.microsoft.com/office/drawing/2014/main" id="{AAB3A908-85E0-4E57-AD51-9FF2ED30A7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9534" y="643466"/>
            <a:ext cx="745293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76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ake meme">
            <a:extLst>
              <a:ext uri="{FF2B5EF4-FFF2-40B4-BE49-F238E27FC236}">
                <a16:creationId xmlns:a16="http://schemas.microsoft.com/office/drawing/2014/main" id="{D53486EF-4728-4F0E-B683-B6D3BA7C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A71A8F-DADC-408E-A07F-B73F7B6A78AF}"/>
              </a:ext>
            </a:extLst>
          </p:cNvPr>
          <p:cNvSpPr/>
          <p:nvPr/>
        </p:nvSpPr>
        <p:spPr>
          <a:xfrm>
            <a:off x="6095999" y="1190118"/>
            <a:ext cx="2591448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rich predicting stock prices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411AD-2029-40E4-B588-D71A28276614}"/>
              </a:ext>
            </a:extLst>
          </p:cNvPr>
          <p:cNvSpPr/>
          <p:nvPr/>
        </p:nvSpPr>
        <p:spPr>
          <a:xfrm>
            <a:off x="6095999" y="4197926"/>
            <a:ext cx="2591448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 humble</a:t>
            </a:r>
          </a:p>
        </p:txBody>
      </p:sp>
    </p:spTree>
    <p:extLst>
      <p:ext uri="{BB962C8B-B14F-4D97-AF65-F5344CB8AC3E}">
        <p14:creationId xmlns:p14="http://schemas.microsoft.com/office/powerpoint/2010/main" val="6429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556A-DB05-4B72-A1BE-20AE12DD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13335"/>
          </a:xfrm>
        </p:spPr>
        <p:txBody>
          <a:bodyPr>
            <a:normAutofit/>
          </a:bodyPr>
          <a:lstStyle/>
          <a:p>
            <a:r>
              <a:rPr lang="en-US" sz="4400" dirty="0"/>
              <a:t>Motivation</a:t>
            </a:r>
          </a:p>
        </p:txBody>
      </p:sp>
      <p:pic>
        <p:nvPicPr>
          <p:cNvPr id="8" name="Picture Placeholder 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A75EEE9B-8885-471A-8EE5-8F3B3CB9EF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48" b="1248"/>
          <a:stretch>
            <a:fillRect/>
          </a:stretch>
        </p:blipFill>
        <p:spPr>
          <a:xfrm>
            <a:off x="839788" y="1520791"/>
            <a:ext cx="5198547" cy="4104819"/>
          </a:xfr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53F37C5-C485-4FE4-BCF7-041C21D29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027865"/>
              </p:ext>
            </p:extLst>
          </p:nvPr>
        </p:nvGraphicFramePr>
        <p:xfrm>
          <a:off x="6154350" y="1270535"/>
          <a:ext cx="5387977" cy="4605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57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1CE1-A2BE-42A2-B6F9-DCD576B5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AA790C-776B-48E8-BDA4-7FC8917349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2556940"/>
              </p:ext>
            </p:extLst>
          </p:nvPr>
        </p:nvGraphicFramePr>
        <p:xfrm>
          <a:off x="6172200" y="969430"/>
          <a:ext cx="5643880" cy="4802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F975240-6B65-4F8D-B81F-15A65E867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625572"/>
              </p:ext>
            </p:extLst>
          </p:nvPr>
        </p:nvGraphicFramePr>
        <p:xfrm>
          <a:off x="980440" y="1583758"/>
          <a:ext cx="4892040" cy="3690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281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59DA-9748-4CC7-908A-80CDDADD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E4C623-D807-458A-806A-04B1F127457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7946362"/>
              </p:ext>
            </p:extLst>
          </p:nvPr>
        </p:nvGraphicFramePr>
        <p:xfrm>
          <a:off x="838199" y="1579979"/>
          <a:ext cx="5899485" cy="407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096F979-F71C-40E1-88DA-6C9FFE54DD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69879" y="1579978"/>
            <a:ext cx="3545168" cy="3559579"/>
          </a:xfrm>
        </p:spPr>
      </p:pic>
    </p:spTree>
    <p:extLst>
      <p:ext uri="{BB962C8B-B14F-4D97-AF65-F5344CB8AC3E}">
        <p14:creationId xmlns:p14="http://schemas.microsoft.com/office/powerpoint/2010/main" val="328364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8534-7C9A-498F-BEA6-4F7A007E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F6B3-4D3C-4D56-95CE-B4FEE0EDA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3B2392-A92F-441C-92DD-D124CC796E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7367033"/>
              </p:ext>
            </p:extLst>
          </p:nvPr>
        </p:nvGraphicFramePr>
        <p:xfrm>
          <a:off x="6477802" y="1253331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CB27ADF-3B68-4AEE-B5BC-6EDFEE5CE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895851"/>
              </p:ext>
            </p:extLst>
          </p:nvPr>
        </p:nvGraphicFramePr>
        <p:xfrm>
          <a:off x="963329" y="2098307"/>
          <a:ext cx="4705952" cy="348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843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55CB781-4B84-4398-98D4-94B61229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050939"/>
            <a:ext cx="6135624" cy="2590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E5ECD7-AD30-45D9-8E0D-B2D0B03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3FAB7-5E59-4537-886B-7EBB83A56E76}"/>
              </a:ext>
            </a:extLst>
          </p:cNvPr>
          <p:cNvSpPr txBox="1"/>
          <p:nvPr/>
        </p:nvSpPr>
        <p:spPr>
          <a:xfrm rot="18327569">
            <a:off x="6582074" y="2089719"/>
            <a:ext cx="266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Accounts Payable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87238-547E-4D8C-9D18-194BE263F233}"/>
              </a:ext>
            </a:extLst>
          </p:cNvPr>
          <p:cNvSpPr txBox="1"/>
          <p:nvPr/>
        </p:nvSpPr>
        <p:spPr>
          <a:xfrm rot="18327569">
            <a:off x="7512309" y="2116487"/>
            <a:ext cx="266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Depreciation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0F563-F50E-4C53-927C-B79EC3584C6B}"/>
              </a:ext>
            </a:extLst>
          </p:cNvPr>
          <p:cNvSpPr txBox="1"/>
          <p:nvPr/>
        </p:nvSpPr>
        <p:spPr>
          <a:xfrm rot="18327569">
            <a:off x="7655785" y="1806311"/>
            <a:ext cx="33909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Equity Earnings Loss Unconsolidated Subsidiary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0478E-861C-43F1-905C-629ACBB54F75}"/>
              </a:ext>
            </a:extLst>
          </p:cNvPr>
          <p:cNvSpPr txBox="1"/>
          <p:nvPr/>
        </p:nvSpPr>
        <p:spPr>
          <a:xfrm rot="18327569">
            <a:off x="8107398" y="1836544"/>
            <a:ext cx="33909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Inventory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0DE41-9A74-485C-A779-4DEABC8897D6}"/>
              </a:ext>
            </a:extLst>
          </p:cNvPr>
          <p:cNvSpPr txBox="1"/>
          <p:nvPr/>
        </p:nvSpPr>
        <p:spPr>
          <a:xfrm rot="18327569">
            <a:off x="8385336" y="1836544"/>
            <a:ext cx="33909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Long-Term Debt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76D0A-B8EE-4AA1-B1B8-8E30A3DC892D}"/>
              </a:ext>
            </a:extLst>
          </p:cNvPr>
          <p:cNvSpPr txBox="1"/>
          <p:nvPr/>
        </p:nvSpPr>
        <p:spPr>
          <a:xfrm rot="18327569">
            <a:off x="8679849" y="1840394"/>
            <a:ext cx="33909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Net Cash 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906F7-C1CB-4F35-8768-8AC08F11E0BE}"/>
              </a:ext>
            </a:extLst>
          </p:cNvPr>
          <p:cNvSpPr txBox="1"/>
          <p:nvPr/>
        </p:nvSpPr>
        <p:spPr>
          <a:xfrm rot="18327569">
            <a:off x="9743468" y="1832693"/>
            <a:ext cx="33909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Other Liabilities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6F5B0E7-E86E-456A-ADC9-456CC78C4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Choice of variable to add may be lowest p-value</a:t>
            </a:r>
          </a:p>
          <a:p>
            <a:r>
              <a:rPr lang="en-US" dirty="0"/>
              <a:t>Highest increase in adjusted R^2</a:t>
            </a:r>
          </a:p>
          <a:p>
            <a:r>
              <a:rPr lang="en-US" dirty="0"/>
              <a:t>Hopefully would give us best predicting variables</a:t>
            </a:r>
          </a:p>
        </p:txBody>
      </p:sp>
    </p:spTree>
    <p:extLst>
      <p:ext uri="{BB962C8B-B14F-4D97-AF65-F5344CB8AC3E}">
        <p14:creationId xmlns:p14="http://schemas.microsoft.com/office/powerpoint/2010/main" val="302226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CD7-AD30-45D9-8E0D-B2D0B03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Stepwise</a:t>
            </a:r>
          </a:p>
        </p:txBody>
      </p:sp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CE17EC1A-7A8E-451A-ABCF-F55B64BD96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35530"/>
          <a:stretch/>
        </p:blipFill>
        <p:spPr>
          <a:xfrm>
            <a:off x="6053863" y="3139441"/>
            <a:ext cx="6138137" cy="24688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A3FAB7-5E59-4537-886B-7EBB83A56E76}"/>
              </a:ext>
            </a:extLst>
          </p:cNvPr>
          <p:cNvSpPr txBox="1"/>
          <p:nvPr/>
        </p:nvSpPr>
        <p:spPr>
          <a:xfrm rot="18327569">
            <a:off x="6582074" y="2089719"/>
            <a:ext cx="266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Accounts Payable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87238-547E-4D8C-9D18-194BE263F233}"/>
              </a:ext>
            </a:extLst>
          </p:cNvPr>
          <p:cNvSpPr txBox="1"/>
          <p:nvPr/>
        </p:nvSpPr>
        <p:spPr>
          <a:xfrm rot="18327569">
            <a:off x="7148360" y="2106529"/>
            <a:ext cx="266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Common Stock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0F563-F50E-4C53-927C-B79EC3584C6B}"/>
              </a:ext>
            </a:extLst>
          </p:cNvPr>
          <p:cNvSpPr txBox="1"/>
          <p:nvPr/>
        </p:nvSpPr>
        <p:spPr>
          <a:xfrm rot="18327569">
            <a:off x="7353840" y="1777848"/>
            <a:ext cx="33909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Depreciation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0478E-861C-43F1-905C-629ACBB54F75}"/>
              </a:ext>
            </a:extLst>
          </p:cNvPr>
          <p:cNvSpPr txBox="1"/>
          <p:nvPr/>
        </p:nvSpPr>
        <p:spPr>
          <a:xfrm rot="18327569">
            <a:off x="8215031" y="1786255"/>
            <a:ext cx="33909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Long-Term Debt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0DE41-9A74-485C-A779-4DEABC8897D6}"/>
              </a:ext>
            </a:extLst>
          </p:cNvPr>
          <p:cNvSpPr txBox="1"/>
          <p:nvPr/>
        </p:nvSpPr>
        <p:spPr>
          <a:xfrm rot="18327569">
            <a:off x="8572609" y="1786255"/>
            <a:ext cx="33909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Net Cash Flow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76D0A-B8EE-4AA1-B1B8-8E30A3DC892D}"/>
              </a:ext>
            </a:extLst>
          </p:cNvPr>
          <p:cNvSpPr txBox="1"/>
          <p:nvPr/>
        </p:nvSpPr>
        <p:spPr>
          <a:xfrm rot="18327569">
            <a:off x="9640690" y="1777847"/>
            <a:ext cx="33909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Other Liabilities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906F7-C1CB-4F35-8768-8AC08F11E0BE}"/>
              </a:ext>
            </a:extLst>
          </p:cNvPr>
          <p:cNvSpPr txBox="1"/>
          <p:nvPr/>
        </p:nvSpPr>
        <p:spPr>
          <a:xfrm rot="18327569">
            <a:off x="10876373" y="2147399"/>
            <a:ext cx="178994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Equity Earnings Loss Unconsolidated Subsidiary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3099D06F-9AE7-4289-8098-50E0EA5B46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Choice of variable to remove may be one that has lowest p-value</a:t>
            </a:r>
          </a:p>
          <a:p>
            <a:r>
              <a:rPr lang="en-US" dirty="0"/>
              <a:t>Highest increase in adjusted R^2</a:t>
            </a:r>
          </a:p>
          <a:p>
            <a:r>
              <a:rPr lang="en-US" dirty="0"/>
              <a:t>Similar results to Forward</a:t>
            </a:r>
          </a:p>
          <a:p>
            <a:r>
              <a:rPr lang="en-US" dirty="0"/>
              <a:t>Looking for local vs global max</a:t>
            </a:r>
          </a:p>
        </p:txBody>
      </p:sp>
    </p:spTree>
    <p:extLst>
      <p:ext uri="{BB962C8B-B14F-4D97-AF65-F5344CB8AC3E}">
        <p14:creationId xmlns:p14="http://schemas.microsoft.com/office/powerpoint/2010/main" val="170034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DDBE-2E50-4062-B94D-2AA20D36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Similarity: Forward and Backward Stepwise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00966F-007D-4A58-BEE0-0E19116CF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38034"/>
              </p:ext>
            </p:extLst>
          </p:nvPr>
        </p:nvGraphicFramePr>
        <p:xfrm>
          <a:off x="2011680" y="10202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DF94E-F815-41D5-89D8-124E0BA64333}"/>
              </a:ext>
            </a:extLst>
          </p:cNvPr>
          <p:cNvSpPr/>
          <p:nvPr/>
        </p:nvSpPr>
        <p:spPr>
          <a:xfrm>
            <a:off x="6745601" y="2825235"/>
            <a:ext cx="2365513" cy="417444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03EFBC-83B0-480D-92B5-0D68AC7375EC}"/>
              </a:ext>
            </a:extLst>
          </p:cNvPr>
          <p:cNvSpPr/>
          <p:nvPr/>
        </p:nvSpPr>
        <p:spPr>
          <a:xfrm>
            <a:off x="2884912" y="2511030"/>
            <a:ext cx="2365513" cy="417444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0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900027"/>
      </a:dk1>
      <a:lt1>
        <a:srgbClr val="EAEAEA"/>
      </a:lt1>
      <a:dk2>
        <a:srgbClr val="171717"/>
      </a:dk2>
      <a:lt2>
        <a:srgbClr val="171717"/>
      </a:lt2>
      <a:accent1>
        <a:srgbClr val="900027"/>
      </a:accent1>
      <a:accent2>
        <a:srgbClr val="900027"/>
      </a:accent2>
      <a:accent3>
        <a:srgbClr val="900027"/>
      </a:accent3>
      <a:accent4>
        <a:srgbClr val="900027"/>
      </a:accent4>
      <a:accent5>
        <a:srgbClr val="900027"/>
      </a:accent5>
      <a:accent6>
        <a:srgbClr val="900027"/>
      </a:accent6>
      <a:hlink>
        <a:srgbClr val="900027"/>
      </a:hlink>
      <a:folHlink>
        <a:srgbClr val="9000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523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“Predicting Stock Prices Is VERY HARD” -Jonathan Hersh</vt:lpstr>
      <vt:lpstr>PowerPoint Presentation</vt:lpstr>
      <vt:lpstr>Motivation</vt:lpstr>
      <vt:lpstr>Dataset</vt:lpstr>
      <vt:lpstr>Data Cleaning </vt:lpstr>
      <vt:lpstr>Multicollinearity</vt:lpstr>
      <vt:lpstr>Forward Stepwise</vt:lpstr>
      <vt:lpstr>Backward Stepwise</vt:lpstr>
      <vt:lpstr>Similarity: Forward and Backward Stepwise</vt:lpstr>
      <vt:lpstr>Random Forest</vt:lpstr>
      <vt:lpstr>Random Forest</vt:lpstr>
      <vt:lpstr>Elastic Net</vt:lpstr>
      <vt:lpstr>Elastic Net</vt:lpstr>
      <vt:lpstr>Bagging</vt:lpstr>
      <vt:lpstr>Least Square’s</vt:lpstr>
      <vt:lpstr>Least Square’s - EPS</vt:lpstr>
      <vt:lpstr>Random Forest (with LOOCV)</vt:lpstr>
      <vt:lpstr>Random Forest (with LOOCV)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“Predicting Stock Prices Is VERY HARD” -Jonathan Hersh</dc:title>
  <dc:creator>kolberg.lucca@gmail.com</dc:creator>
  <cp:lastModifiedBy>kolberg.lucca@gmail.com</cp:lastModifiedBy>
  <cp:revision>10</cp:revision>
  <dcterms:created xsi:type="dcterms:W3CDTF">2019-12-05T21:56:32Z</dcterms:created>
  <dcterms:modified xsi:type="dcterms:W3CDTF">2019-12-14T02:23:36Z</dcterms:modified>
</cp:coreProperties>
</file>