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93" r:id="rId25"/>
    <p:sldId id="279" r:id="rId26"/>
    <p:sldId id="280" r:id="rId27"/>
    <p:sldId id="281" r:id="rId28"/>
    <p:sldId id="283" r:id="rId29"/>
    <p:sldId id="284" r:id="rId30"/>
    <p:sldId id="292" r:id="rId31"/>
    <p:sldId id="285" r:id="rId32"/>
    <p:sldId id="288" r:id="rId33"/>
    <p:sldId id="294" r:id="rId34"/>
    <p:sldId id="286" r:id="rId35"/>
    <p:sldId id="287" r:id="rId36"/>
    <p:sldId id="290" r:id="rId37"/>
    <p:sldId id="289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75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39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73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38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50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89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53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22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5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5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2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61E0-A900-4169-8C1E-1890B47E12B9}" type="datetimeFigureOut">
              <a:rPr lang="en-SG" smtClean="0"/>
              <a:t>29/6/2016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F864-F13B-48C9-BC9E-04E7A4B2E4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3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cukri/allaboutpadi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cukri/allaboutpadi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hyperlink" Target="https://notepad-plus-plus.org/download/v6.9.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hyperlink" Target="http://getbootstrap.com/getting-started/#downloa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cukri/allaboutpadi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GitHub for Dummies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Yay you are a dummy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40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Git Add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3263152"/>
            <a:ext cx="2814917" cy="1607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add NGACA.txt</a:t>
            </a:r>
          </a:p>
          <a:p>
            <a:r>
              <a:rPr lang="en-SG" dirty="0" smtClean="0"/>
              <a:t>Files Staged for Commit:</a:t>
            </a:r>
          </a:p>
          <a:p>
            <a:r>
              <a:rPr lang="en-SG" dirty="0" smtClean="0"/>
              <a:t>M BUBUR.txt</a:t>
            </a:r>
          </a:p>
          <a:p>
            <a:r>
              <a:rPr lang="en-SG" dirty="0" smtClean="0"/>
              <a:t>A NGACA.txt</a:t>
            </a:r>
          </a:p>
        </p:txBody>
      </p:sp>
    </p:spTree>
    <p:extLst>
      <p:ext uri="{BB962C8B-B14F-4D97-AF65-F5344CB8AC3E}">
        <p14:creationId xmlns:p14="http://schemas.microsoft.com/office/powerpoint/2010/main" val="34454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rved Left Arrow 6"/>
          <p:cNvSpPr/>
          <p:nvPr/>
        </p:nvSpPr>
        <p:spPr>
          <a:xfrm>
            <a:off x="4025153" y="4661950"/>
            <a:ext cx="690282" cy="94548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Git Commit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3263152"/>
            <a:ext cx="2814917" cy="1607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commit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377251" y="2251278"/>
            <a:ext cx="2074851" cy="12739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Commit Message</a:t>
            </a:r>
          </a:p>
          <a:p>
            <a:r>
              <a:rPr lang="en-SG" dirty="0" smtClean="0"/>
              <a:t>-----------------------</a:t>
            </a:r>
          </a:p>
          <a:p>
            <a:r>
              <a:rPr lang="en-SG" dirty="0" smtClean="0"/>
              <a:t>Added NGACA.txt</a:t>
            </a:r>
          </a:p>
          <a:p>
            <a:r>
              <a:rPr lang="en-SG" dirty="0" smtClean="0"/>
              <a:t>Edited BUBUR.txt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255695" y="5566253"/>
            <a:ext cx="16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LOCAL COMMIT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98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Git Log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2052918"/>
            <a:ext cx="2814917" cy="2817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log</a:t>
            </a:r>
          </a:p>
          <a:p>
            <a:r>
              <a:rPr lang="en-SG" dirty="0" err="1" smtClean="0"/>
              <a:t>Barusan</a:t>
            </a:r>
            <a:r>
              <a:rPr lang="en-SG" dirty="0" smtClean="0"/>
              <a:t> Sahaja SG Time</a:t>
            </a:r>
            <a:endParaRPr lang="en-SG" dirty="0"/>
          </a:p>
          <a:p>
            <a:r>
              <a:rPr lang="en-SG" dirty="0" smtClean="0"/>
              <a:t>------ Edited By </a:t>
            </a:r>
            <a:r>
              <a:rPr lang="en-SG" dirty="0" err="1" smtClean="0"/>
              <a:t>Asmat</a:t>
            </a:r>
            <a:endParaRPr lang="en-SG" dirty="0" smtClean="0"/>
          </a:p>
          <a:p>
            <a:r>
              <a:rPr lang="en-SG" dirty="0" smtClean="0"/>
              <a:t>Added NGACA.txt</a:t>
            </a:r>
          </a:p>
          <a:p>
            <a:r>
              <a:rPr lang="en-SG" dirty="0" smtClean="0"/>
              <a:t>Edited BUBUR.txt</a:t>
            </a:r>
          </a:p>
          <a:p>
            <a:endParaRPr lang="en-SG" dirty="0"/>
          </a:p>
          <a:p>
            <a:r>
              <a:rPr lang="en-SG" dirty="0" smtClean="0"/>
              <a:t>Zaman </a:t>
            </a:r>
            <a:r>
              <a:rPr lang="en-SG" dirty="0" err="1" smtClean="0"/>
              <a:t>Purbakala</a:t>
            </a:r>
            <a:r>
              <a:rPr lang="en-SG" dirty="0" smtClean="0"/>
              <a:t> SG Time</a:t>
            </a:r>
          </a:p>
          <a:p>
            <a:r>
              <a:rPr lang="en-SG" dirty="0" smtClean="0"/>
              <a:t>------ Edited by </a:t>
            </a:r>
            <a:r>
              <a:rPr lang="en-SG" dirty="0" err="1" smtClean="0"/>
              <a:t>Buyut</a:t>
            </a:r>
            <a:endParaRPr lang="en-SG" dirty="0" smtClean="0"/>
          </a:p>
          <a:p>
            <a:r>
              <a:rPr lang="en-SG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711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12" name="Folded Corner 11"/>
          <p:cNvSpPr/>
          <p:nvPr/>
        </p:nvSpPr>
        <p:spPr>
          <a:xfrm>
            <a:off x="6275781" y="1240389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Git Push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3428402"/>
            <a:ext cx="2814917" cy="14418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push origin master</a:t>
            </a:r>
          </a:p>
          <a:p>
            <a:r>
              <a:rPr lang="en-SG" dirty="0" smtClean="0"/>
              <a:t>010101010101010011</a:t>
            </a:r>
          </a:p>
          <a:p>
            <a:r>
              <a:rPr lang="en-SG" dirty="0" smtClean="0"/>
              <a:t>…</a:t>
            </a:r>
          </a:p>
          <a:p>
            <a:endParaRPr lang="en-SG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99647" y="3074898"/>
            <a:ext cx="815788" cy="1479175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5" name="Folded Corner 14"/>
          <p:cNvSpPr/>
          <p:nvPr/>
        </p:nvSpPr>
        <p:spPr>
          <a:xfrm>
            <a:off x="9333901" y="3786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12" name="Folded Corner 11"/>
          <p:cNvSpPr/>
          <p:nvPr/>
        </p:nvSpPr>
        <p:spPr>
          <a:xfrm>
            <a:off x="6275781" y="1240389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Pull </a:t>
            </a:r>
            <a:r>
              <a:rPr lang="en-SG" dirty="0" err="1" smtClean="0"/>
              <a:t>Lagee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926443" y="636493"/>
            <a:ext cx="2814917" cy="31514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Budi@MacintoshNih</a:t>
            </a:r>
            <a:endParaRPr lang="en-SG" dirty="0" smtClean="0"/>
          </a:p>
          <a:p>
            <a:r>
              <a:rPr lang="en-SG" dirty="0" smtClean="0"/>
              <a:t>$ git pull </a:t>
            </a:r>
            <a:r>
              <a:rPr lang="en-SG" sz="900" dirty="0" smtClean="0">
                <a:hlinkClick r:id="rId2"/>
              </a:rPr>
              <a:t>www.github.com/cukri/allaboutpadi/</a:t>
            </a:r>
            <a:endParaRPr lang="en-SG" sz="900" dirty="0" smtClean="0"/>
          </a:p>
          <a:p>
            <a:r>
              <a:rPr lang="en-SG" dirty="0" smtClean="0"/>
              <a:t>010101010101010011</a:t>
            </a:r>
          </a:p>
          <a:p>
            <a:r>
              <a:rPr lang="en-SG" dirty="0" smtClean="0"/>
              <a:t>…</a:t>
            </a:r>
          </a:p>
          <a:p>
            <a:r>
              <a:rPr lang="en-SG" dirty="0" smtClean="0"/>
              <a:t>$ git log</a:t>
            </a:r>
          </a:p>
          <a:p>
            <a:r>
              <a:rPr lang="en-SG" dirty="0" err="1" smtClean="0"/>
              <a:t>Barusan</a:t>
            </a:r>
            <a:r>
              <a:rPr lang="en-SG" dirty="0" smtClean="0"/>
              <a:t> Sahaja SG Time</a:t>
            </a:r>
          </a:p>
          <a:p>
            <a:r>
              <a:rPr lang="en-SG" dirty="0" smtClean="0"/>
              <a:t>------ Edited By </a:t>
            </a:r>
            <a:r>
              <a:rPr lang="en-SG" dirty="0" err="1" smtClean="0"/>
              <a:t>Asmat</a:t>
            </a:r>
            <a:endParaRPr lang="en-SG" dirty="0" smtClean="0"/>
          </a:p>
          <a:p>
            <a:r>
              <a:rPr lang="en-SG" dirty="0" smtClean="0"/>
              <a:t>…</a:t>
            </a:r>
          </a:p>
          <a:p>
            <a:r>
              <a:rPr lang="en-SG" dirty="0" smtClean="0"/>
              <a:t>Zaman </a:t>
            </a:r>
            <a:r>
              <a:rPr lang="en-SG" dirty="0" err="1" smtClean="0"/>
              <a:t>Purbakala</a:t>
            </a:r>
            <a:r>
              <a:rPr lang="en-SG" dirty="0" smtClean="0"/>
              <a:t> SG Time</a:t>
            </a:r>
          </a:p>
          <a:p>
            <a:r>
              <a:rPr lang="en-SG" dirty="0" smtClean="0"/>
              <a:t>------ Edited by </a:t>
            </a:r>
            <a:r>
              <a:rPr lang="en-SG" dirty="0" err="1" smtClean="0"/>
              <a:t>Buyut</a:t>
            </a:r>
            <a:endParaRPr lang="en-SG" dirty="0" smtClean="0"/>
          </a:p>
          <a:p>
            <a:r>
              <a:rPr lang="en-SG" dirty="0" smtClean="0"/>
              <a:t>….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10400" y="3122381"/>
            <a:ext cx="708211" cy="1431693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happened on a conflict?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err="1" smtClean="0"/>
              <a:t>Asmat</a:t>
            </a:r>
            <a:r>
              <a:rPr lang="en-SG" dirty="0" smtClean="0"/>
              <a:t> Line 1</a:t>
            </a:r>
          </a:p>
          <a:p>
            <a:r>
              <a:rPr lang="en-SG" dirty="0" err="1" smtClean="0"/>
              <a:t>Asmat</a:t>
            </a:r>
            <a:r>
              <a:rPr lang="en-SG" dirty="0" smtClean="0"/>
              <a:t> Line 2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Original Line 1 (</a:t>
            </a:r>
            <a:r>
              <a:rPr lang="en-SG" dirty="0" err="1" smtClean="0">
                <a:solidFill>
                  <a:srgbClr val="FF0000"/>
                </a:solidFill>
              </a:rPr>
              <a:t>Asmat</a:t>
            </a:r>
            <a:r>
              <a:rPr lang="en-SG" dirty="0" smtClean="0">
                <a:solidFill>
                  <a:srgbClr val="FF0000"/>
                </a:solidFill>
              </a:rPr>
              <a:t> Was Here)</a:t>
            </a:r>
          </a:p>
          <a:p>
            <a:r>
              <a:rPr lang="en-SG" dirty="0" smtClean="0"/>
              <a:t>Original Line 2</a:t>
            </a:r>
          </a:p>
          <a:p>
            <a:r>
              <a:rPr lang="en-SG" dirty="0" smtClean="0"/>
              <a:t>Original Line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Original Line 1 (Budi Was Here)</a:t>
            </a:r>
          </a:p>
          <a:p>
            <a:r>
              <a:rPr lang="en-SG" dirty="0" smtClean="0"/>
              <a:t>Original Line 2</a:t>
            </a:r>
          </a:p>
          <a:p>
            <a:r>
              <a:rPr lang="en-SG" dirty="0" smtClean="0"/>
              <a:t>Budi Line 1</a:t>
            </a:r>
          </a:p>
          <a:p>
            <a:r>
              <a:rPr lang="en-SG" dirty="0" smtClean="0"/>
              <a:t>Original Line 3</a:t>
            </a:r>
          </a:p>
          <a:p>
            <a:r>
              <a:rPr lang="en-SG" dirty="0" smtClean="0"/>
              <a:t>Budi Line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1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happened on a conflict?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err="1" smtClean="0"/>
              <a:t>Asmat</a:t>
            </a:r>
            <a:r>
              <a:rPr lang="en-SG" dirty="0" smtClean="0"/>
              <a:t> Line 1</a:t>
            </a:r>
          </a:p>
          <a:p>
            <a:r>
              <a:rPr lang="en-SG" dirty="0" err="1" smtClean="0"/>
              <a:t>Asmat</a:t>
            </a:r>
            <a:r>
              <a:rPr lang="en-SG" dirty="0" smtClean="0"/>
              <a:t> Line 2</a:t>
            </a:r>
          </a:p>
          <a:p>
            <a:r>
              <a:rPr lang="en-SG" dirty="0" smtClean="0"/>
              <a:t>----------</a:t>
            </a:r>
            <a:r>
              <a:rPr lang="en-SG" dirty="0" err="1" smtClean="0"/>
              <a:t>Asmat</a:t>
            </a:r>
            <a:r>
              <a:rPr lang="en-SG" dirty="0" smtClean="0"/>
              <a:t> Version------------</a:t>
            </a:r>
          </a:p>
          <a:p>
            <a:r>
              <a:rPr lang="en-SG" dirty="0" smtClean="0"/>
              <a:t>Original Line 1 (</a:t>
            </a:r>
            <a:r>
              <a:rPr lang="en-SG" dirty="0" err="1" smtClean="0"/>
              <a:t>Asmat</a:t>
            </a:r>
            <a:r>
              <a:rPr lang="en-SG" dirty="0" smtClean="0"/>
              <a:t> Was Here)</a:t>
            </a:r>
          </a:p>
          <a:p>
            <a:r>
              <a:rPr lang="en-SG" dirty="0" smtClean="0"/>
              <a:t>----------Budi Version------------</a:t>
            </a:r>
          </a:p>
          <a:p>
            <a:r>
              <a:rPr lang="en-SG" dirty="0" smtClean="0"/>
              <a:t>Original Line 1 (Budi Was Here)</a:t>
            </a:r>
          </a:p>
          <a:p>
            <a:r>
              <a:rPr lang="en-SG" dirty="0" smtClean="0"/>
              <a:t>----------------------------------------</a:t>
            </a:r>
          </a:p>
          <a:p>
            <a:r>
              <a:rPr lang="en-SG" dirty="0" smtClean="0"/>
              <a:t>Budi Line 1</a:t>
            </a:r>
          </a:p>
          <a:p>
            <a:r>
              <a:rPr lang="en-SG" dirty="0" smtClean="0"/>
              <a:t>Original Line 2</a:t>
            </a:r>
          </a:p>
          <a:p>
            <a:r>
              <a:rPr lang="en-SG" dirty="0" smtClean="0"/>
              <a:t>Original Line 3</a:t>
            </a:r>
          </a:p>
          <a:p>
            <a:r>
              <a:rPr lang="en-SG" dirty="0" smtClean="0"/>
              <a:t>Budi Line 2</a:t>
            </a:r>
          </a:p>
        </p:txBody>
      </p:sp>
      <p:sp>
        <p:nvSpPr>
          <p:cNvPr id="5" name="Left Arrow 4"/>
          <p:cNvSpPr/>
          <p:nvPr/>
        </p:nvSpPr>
        <p:spPr>
          <a:xfrm rot="2700000">
            <a:off x="5056092" y="3119717"/>
            <a:ext cx="331694" cy="385482"/>
          </a:xfrm>
          <a:prstGeom prst="leftArrow">
            <a:avLst>
              <a:gd name="adj1" fmla="val 42545"/>
              <a:gd name="adj2" fmla="val 73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happened on a conflict?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Asmat</a:t>
            </a:r>
            <a:r>
              <a:rPr lang="en-SG" dirty="0" smtClean="0"/>
              <a:t> Line 1</a:t>
            </a:r>
          </a:p>
          <a:p>
            <a:r>
              <a:rPr lang="en-SG" dirty="0" err="1" smtClean="0"/>
              <a:t>Asmat</a:t>
            </a:r>
            <a:r>
              <a:rPr lang="en-SG" dirty="0" smtClean="0"/>
              <a:t> Line 2</a:t>
            </a:r>
          </a:p>
          <a:p>
            <a:r>
              <a:rPr lang="en-SG" dirty="0" smtClean="0"/>
              <a:t>Original Line 1 (</a:t>
            </a:r>
            <a:r>
              <a:rPr lang="en-SG" dirty="0" err="1" smtClean="0"/>
              <a:t>Asmat</a:t>
            </a:r>
            <a:r>
              <a:rPr lang="en-SG" dirty="0" smtClean="0"/>
              <a:t> AND Budi Was Here)</a:t>
            </a:r>
          </a:p>
          <a:p>
            <a:r>
              <a:rPr lang="en-SG" dirty="0" smtClean="0"/>
              <a:t>Budi Line 1</a:t>
            </a:r>
          </a:p>
          <a:p>
            <a:r>
              <a:rPr lang="en-SG" dirty="0" smtClean="0"/>
              <a:t>Original Line 2</a:t>
            </a:r>
          </a:p>
          <a:p>
            <a:r>
              <a:rPr lang="en-SG" dirty="0" smtClean="0"/>
              <a:t>Original Line 3</a:t>
            </a:r>
          </a:p>
          <a:p>
            <a:r>
              <a:rPr lang="en-SG" dirty="0" smtClean="0"/>
              <a:t>Budi Line 2</a:t>
            </a:r>
          </a:p>
        </p:txBody>
      </p:sp>
    </p:spTree>
    <p:extLst>
      <p:ext uri="{BB962C8B-B14F-4D97-AF65-F5344CB8AC3E}">
        <p14:creationId xmlns:p14="http://schemas.microsoft.com/office/powerpoint/2010/main" val="25339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6302671" y="1206146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BEROO.txt</a:t>
            </a:r>
          </a:p>
          <a:p>
            <a:pPr algn="ctr"/>
            <a:endParaRPr lang="en-SG" dirty="0"/>
          </a:p>
        </p:txBody>
      </p:sp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Conflicts on Commit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3263152"/>
            <a:ext cx="2814917" cy="1607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push origin master</a:t>
            </a:r>
          </a:p>
          <a:p>
            <a:r>
              <a:rPr lang="en-SG" dirty="0" smtClean="0"/>
              <a:t>---error blah </a:t>
            </a:r>
            <a:r>
              <a:rPr lang="en-SG" dirty="0" err="1" smtClean="0"/>
              <a:t>blah</a:t>
            </a:r>
            <a:r>
              <a:rPr lang="en-SG" dirty="0" smtClean="0"/>
              <a:t> </a:t>
            </a:r>
            <a:r>
              <a:rPr lang="en-SG" dirty="0" err="1" smtClean="0"/>
              <a:t>pls</a:t>
            </a:r>
            <a:r>
              <a:rPr lang="en-SG" dirty="0" smtClean="0"/>
              <a:t> origin is ahead by 1 commits---</a:t>
            </a:r>
          </a:p>
          <a:p>
            <a:r>
              <a:rPr lang="en-SG" dirty="0" smtClean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76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ded Corner 11"/>
          <p:cNvSpPr/>
          <p:nvPr/>
        </p:nvSpPr>
        <p:spPr>
          <a:xfrm>
            <a:off x="2887169" y="2858990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BEROO.txt</a:t>
            </a:r>
          </a:p>
          <a:p>
            <a:pPr algn="ctr"/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6302671" y="1206146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BEROO.txt</a:t>
            </a:r>
          </a:p>
          <a:p>
            <a:pPr algn="ctr"/>
            <a:endParaRPr lang="en-SG" dirty="0"/>
          </a:p>
        </p:txBody>
      </p:sp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Conflicts on Commit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3263152"/>
            <a:ext cx="2814917" cy="1607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pull </a:t>
            </a:r>
            <a:r>
              <a:rPr lang="en-SG" sz="900" dirty="0" smtClean="0">
                <a:hlinkClick r:id="rId2"/>
              </a:rPr>
              <a:t>www.github.com/cukri/allaboutpadi/</a:t>
            </a:r>
            <a:endParaRPr lang="en-SG" sz="900" dirty="0" smtClean="0"/>
          </a:p>
          <a:p>
            <a:r>
              <a:rPr lang="en-SG" dirty="0" smtClean="0"/>
              <a:t>Pulled BEROO.txt</a:t>
            </a:r>
          </a:p>
          <a:p>
            <a:r>
              <a:rPr lang="en-SG" dirty="0" smtClean="0"/>
              <a:t>---error blah </a:t>
            </a:r>
            <a:r>
              <a:rPr lang="en-SG" dirty="0" err="1" smtClean="0"/>
              <a:t>blah</a:t>
            </a:r>
            <a:r>
              <a:rPr lang="en-SG" dirty="0" smtClean="0"/>
              <a:t> at BUBUR.txt </a:t>
            </a:r>
            <a:r>
              <a:rPr lang="en-SG" dirty="0" err="1" smtClean="0"/>
              <a:t>pls</a:t>
            </a:r>
            <a:r>
              <a:rPr lang="en-SG" dirty="0" smtClean="0"/>
              <a:t> merge manually---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9647" y="3074898"/>
            <a:ext cx="815788" cy="1479175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GitHub?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An online repository (think google drive) that can be accessed via Git.</a:t>
            </a:r>
          </a:p>
          <a:p>
            <a:r>
              <a:rPr lang="en-SG" dirty="0" smtClean="0"/>
              <a:t>It’s FREE</a:t>
            </a:r>
          </a:p>
          <a:p>
            <a:endParaRPr lang="en-SG" dirty="0"/>
          </a:p>
          <a:p>
            <a:r>
              <a:rPr lang="en-SG" dirty="0" smtClean="0"/>
              <a:t>Git is a Version Control System (or simply Source Control).</a:t>
            </a:r>
          </a:p>
          <a:p>
            <a:pPr lvl="1"/>
            <a:r>
              <a:rPr lang="en-SG" dirty="0" smtClean="0"/>
              <a:t>Makes teamwork easier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39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5648308" y="1206146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BEROO.txt</a:t>
            </a:r>
          </a:p>
          <a:p>
            <a:pPr algn="ctr"/>
            <a:endParaRPr lang="en-SG" dirty="0"/>
          </a:p>
        </p:txBody>
      </p:sp>
      <p:sp>
        <p:nvSpPr>
          <p:cNvPr id="19" name="Folded Corner 18"/>
          <p:cNvSpPr/>
          <p:nvPr/>
        </p:nvSpPr>
        <p:spPr>
          <a:xfrm>
            <a:off x="6010503" y="1305755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12" name="Folded Corner 11"/>
          <p:cNvSpPr/>
          <p:nvPr/>
        </p:nvSpPr>
        <p:spPr>
          <a:xfrm>
            <a:off x="2887169" y="2858990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BEROO.txt</a:t>
            </a:r>
          </a:p>
          <a:p>
            <a:pPr algn="ctr"/>
            <a:endParaRPr lang="en-SG" dirty="0"/>
          </a:p>
        </p:txBody>
      </p:sp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Conflicts on Commit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3263152"/>
            <a:ext cx="2814917" cy="1607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add BUBUR.txt</a:t>
            </a:r>
            <a:endParaRPr lang="en-SG" dirty="0"/>
          </a:p>
          <a:p>
            <a:r>
              <a:rPr lang="en-SG" dirty="0" smtClean="0"/>
              <a:t>$ git commit</a:t>
            </a:r>
          </a:p>
          <a:p>
            <a:endParaRPr lang="en-SG" dirty="0" smtClean="0"/>
          </a:p>
          <a:p>
            <a:endParaRPr lang="en-SG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9647" y="3074898"/>
            <a:ext cx="815788" cy="1479175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Recap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Git Pull</a:t>
            </a:r>
          </a:p>
          <a:p>
            <a:r>
              <a:rPr lang="en-SG" dirty="0" smtClean="0"/>
              <a:t>Git Status</a:t>
            </a:r>
          </a:p>
          <a:p>
            <a:r>
              <a:rPr lang="en-SG" dirty="0" smtClean="0"/>
              <a:t>Git Add</a:t>
            </a:r>
          </a:p>
          <a:p>
            <a:r>
              <a:rPr lang="en-SG" dirty="0" smtClean="0"/>
              <a:t>Git Commit</a:t>
            </a:r>
          </a:p>
          <a:p>
            <a:r>
              <a:rPr lang="en-SG" dirty="0" smtClean="0"/>
              <a:t>Git Log</a:t>
            </a:r>
          </a:p>
          <a:p>
            <a:r>
              <a:rPr lang="en-SG" dirty="0" smtClean="0"/>
              <a:t>Git Push</a:t>
            </a:r>
          </a:p>
          <a:p>
            <a:endParaRPr lang="en-SG" dirty="0" smtClean="0"/>
          </a:p>
          <a:p>
            <a:r>
              <a:rPr lang="en-SG" dirty="0" smtClean="0"/>
              <a:t>Commit when you have finished a working feature! Commit often!</a:t>
            </a:r>
          </a:p>
          <a:p>
            <a:r>
              <a:rPr lang="en-SG" dirty="0" smtClean="0"/>
              <a:t>Test everything before you push to origin!</a:t>
            </a:r>
            <a:endParaRPr lang="en-SG" dirty="0"/>
          </a:p>
          <a:p>
            <a:r>
              <a:rPr lang="en-SG" dirty="0" smtClean="0"/>
              <a:t>Always pull before pushing to origin!</a:t>
            </a:r>
          </a:p>
        </p:txBody>
      </p:sp>
    </p:spTree>
    <p:extLst>
      <p:ext uri="{BB962C8B-B14F-4D97-AF65-F5344CB8AC3E}">
        <p14:creationId xmlns:p14="http://schemas.microsoft.com/office/powerpoint/2010/main" val="32150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HTML/CSS for Dummies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You are still a dummy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9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Dafuq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HTML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 smtClean="0"/>
              <a:t>&lt;</a:t>
            </a:r>
            <a:r>
              <a:rPr lang="en-SG" dirty="0" err="1" smtClean="0"/>
              <a:t>thingslikethis</a:t>
            </a:r>
            <a:r>
              <a:rPr lang="en-SG" dirty="0" smtClean="0"/>
              <a:t>&gt;&lt;/</a:t>
            </a:r>
            <a:r>
              <a:rPr lang="en-SG" dirty="0" err="1" smtClean="0"/>
              <a:t>thingslikethis</a:t>
            </a:r>
            <a:r>
              <a:rPr lang="en-SG" dirty="0" smtClean="0"/>
              <a:t>&gt;</a:t>
            </a:r>
          </a:p>
          <a:p>
            <a:r>
              <a:rPr lang="en-SG" dirty="0" smtClean="0"/>
              <a:t>.html (</a:t>
            </a:r>
            <a:r>
              <a:rPr lang="en-SG" dirty="0" err="1" smtClean="0"/>
              <a:t>doh</a:t>
            </a:r>
            <a:r>
              <a:rPr lang="en-SG" dirty="0" smtClean="0"/>
              <a:t>)</a:t>
            </a:r>
          </a:p>
          <a:p>
            <a:r>
              <a:rPr lang="en-SG" dirty="0" smtClean="0"/>
              <a:t>Objects in Webpage (the textbox, the images, the texts…)</a:t>
            </a:r>
          </a:p>
          <a:p>
            <a:endParaRPr lang="en-SG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 smtClean="0"/>
              <a:t>CSS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 err="1" smtClean="0"/>
              <a:t>Thingslikethis</a:t>
            </a:r>
            <a:r>
              <a:rPr lang="en-SG" dirty="0" smtClean="0"/>
              <a:t>{…}</a:t>
            </a:r>
          </a:p>
          <a:p>
            <a:r>
              <a:rPr lang="en-SG" dirty="0" smtClean="0"/>
              <a:t>.</a:t>
            </a:r>
            <a:r>
              <a:rPr lang="en-SG" dirty="0" err="1" smtClean="0"/>
              <a:t>css</a:t>
            </a:r>
            <a:r>
              <a:rPr lang="en-SG" dirty="0" smtClean="0"/>
              <a:t> (…)</a:t>
            </a:r>
          </a:p>
          <a:p>
            <a:r>
              <a:rPr lang="en-SG" dirty="0" smtClean="0"/>
              <a:t>Styles OF Objects in Webpage (the </a:t>
            </a:r>
            <a:r>
              <a:rPr lang="en-SG" dirty="0" err="1" smtClean="0"/>
              <a:t>color</a:t>
            </a:r>
            <a:r>
              <a:rPr lang="en-SG" dirty="0" smtClean="0"/>
              <a:t> OF textbox…)</a:t>
            </a:r>
          </a:p>
        </p:txBody>
      </p:sp>
    </p:spTree>
    <p:extLst>
      <p:ext uri="{BB962C8B-B14F-4D97-AF65-F5344CB8AC3E}">
        <p14:creationId xmlns:p14="http://schemas.microsoft.com/office/powerpoint/2010/main" val="16313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Download NOW!!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notepad-plus-plus.org/download/v6.9.2.html</a:t>
            </a:r>
            <a:endParaRPr lang="en-SG" dirty="0" smtClean="0"/>
          </a:p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www.sublimetext.com/3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Disclaimer: I am a Notepad++ user </a:t>
            </a:r>
            <a:r>
              <a:rPr lang="en-SG" dirty="0" smtClean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7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HTML Classes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SG" dirty="0" smtClean="0"/>
              <a:t>&lt;link </a:t>
            </a:r>
            <a:r>
              <a:rPr lang="en-SG" dirty="0" err="1" smtClean="0"/>
              <a:t>href</a:t>
            </a:r>
            <a:r>
              <a:rPr lang="en-SG" dirty="0" smtClean="0"/>
              <a:t>=“ce-es-es.css" </a:t>
            </a:r>
            <a:r>
              <a:rPr lang="en-SG" dirty="0" err="1" smtClean="0"/>
              <a:t>rel</a:t>
            </a:r>
            <a:r>
              <a:rPr lang="en-SG" dirty="0" smtClean="0"/>
              <a:t>="stylesheet"&gt;</a:t>
            </a:r>
          </a:p>
          <a:p>
            <a:pPr marL="0" indent="0">
              <a:buNone/>
            </a:pPr>
            <a:r>
              <a:rPr lang="en-SG" dirty="0" smtClean="0"/>
              <a:t>&lt;</a:t>
            </a:r>
            <a:r>
              <a:rPr lang="en-SG" dirty="0" err="1" smtClean="0"/>
              <a:t>img</a:t>
            </a:r>
            <a:r>
              <a:rPr lang="en-SG" dirty="0" smtClean="0"/>
              <a:t> class=“1-b" id=“</a:t>
            </a:r>
            <a:r>
              <a:rPr lang="en-SG" dirty="0" err="1" smtClean="0"/>
              <a:t>abishekbajaj</a:t>
            </a:r>
            <a:r>
              <a:rPr lang="en-SG" dirty="0" smtClean="0"/>
              <a:t>“ </a:t>
            </a:r>
            <a:r>
              <a:rPr lang="en-SG" dirty="0" err="1" smtClean="0"/>
              <a:t>src</a:t>
            </a:r>
            <a:r>
              <a:rPr lang="en-SG" dirty="0" smtClean="0"/>
              <a:t>=“handsome.png”/&gt;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779931"/>
            <a:ext cx="10515600" cy="233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.1-b {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height: 100px;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width: 100px;</a:t>
            </a:r>
          </a:p>
          <a:p>
            <a:pPr marL="0" indent="0">
              <a:buNone/>
            </a:pPr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95156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ce-es-es.css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3834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Actually…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4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&lt;</a:t>
            </a:r>
            <a:r>
              <a:rPr lang="en-SG" dirty="0" err="1" smtClean="0"/>
              <a:t>img</a:t>
            </a:r>
            <a:r>
              <a:rPr lang="en-SG" dirty="0" smtClean="0"/>
              <a:t> class=“1-b" id</a:t>
            </a:r>
            <a:r>
              <a:rPr lang="en-SG" dirty="0"/>
              <a:t>=“</a:t>
            </a:r>
            <a:r>
              <a:rPr lang="en-SG" dirty="0" err="1"/>
              <a:t>abishekbajaj</a:t>
            </a:r>
            <a:r>
              <a:rPr lang="en-SG" dirty="0"/>
              <a:t>“ </a:t>
            </a:r>
            <a:r>
              <a:rPr lang="en-SG" dirty="0" smtClean="0"/>
              <a:t>height=“100px” width=“100px” </a:t>
            </a:r>
            <a:r>
              <a:rPr lang="en-SG" dirty="0" err="1" smtClean="0"/>
              <a:t>src</a:t>
            </a:r>
            <a:r>
              <a:rPr lang="en-SG" dirty="0" smtClean="0"/>
              <a:t>=“handsome.png”/&gt;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779931"/>
            <a:ext cx="10515600" cy="926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&lt;</a:t>
            </a:r>
            <a:r>
              <a:rPr lang="en-SG" dirty="0" err="1" smtClean="0"/>
              <a:t>img</a:t>
            </a:r>
            <a:r>
              <a:rPr lang="en-SG" dirty="0" smtClean="0"/>
              <a:t> class=“1-b" id</a:t>
            </a:r>
            <a:r>
              <a:rPr lang="en-SG" dirty="0"/>
              <a:t>=“</a:t>
            </a:r>
            <a:r>
              <a:rPr lang="en-SG" dirty="0" err="1"/>
              <a:t>abishekbajaj</a:t>
            </a:r>
            <a:r>
              <a:rPr lang="en-SG" dirty="0"/>
              <a:t>“ </a:t>
            </a:r>
            <a:r>
              <a:rPr lang="en-SG" dirty="0" smtClean="0"/>
              <a:t>style=“height: 100px;width: 100px;” </a:t>
            </a:r>
            <a:r>
              <a:rPr lang="en-SG" dirty="0" err="1" smtClean="0"/>
              <a:t>src</a:t>
            </a:r>
            <a:r>
              <a:rPr lang="en-SG" dirty="0" smtClean="0"/>
              <a:t>=“handsome.png”/&gt;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195156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Or…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616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677"/>
            <a:ext cx="10515600" cy="1325563"/>
          </a:xfrm>
        </p:spPr>
        <p:txBody>
          <a:bodyPr/>
          <a:lstStyle/>
          <a:p>
            <a:pPr algn="ctr"/>
            <a:r>
              <a:rPr lang="en-SG" dirty="0" smtClean="0"/>
              <a:t>ANYWAY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59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CSS application using element id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SG" dirty="0" smtClean="0"/>
              <a:t>&lt;link href=“cees.css " </a:t>
            </a:r>
            <a:r>
              <a:rPr lang="en-SG" dirty="0" err="1" smtClean="0"/>
              <a:t>rel</a:t>
            </a:r>
            <a:r>
              <a:rPr lang="en-SG" dirty="0" smtClean="0"/>
              <a:t>="stylesheet"&gt;</a:t>
            </a:r>
          </a:p>
          <a:p>
            <a:pPr marL="0" indent="0">
              <a:buNone/>
            </a:pPr>
            <a:r>
              <a:rPr lang="en-SG" dirty="0" smtClean="0"/>
              <a:t>&lt;</a:t>
            </a:r>
            <a:r>
              <a:rPr lang="en-SG" dirty="0" err="1" smtClean="0"/>
              <a:t>img</a:t>
            </a:r>
            <a:r>
              <a:rPr lang="en-SG" dirty="0" smtClean="0"/>
              <a:t> id=“abishekbajaj2“ </a:t>
            </a:r>
            <a:r>
              <a:rPr lang="en-SG" dirty="0" err="1" smtClean="0"/>
              <a:t>src</a:t>
            </a:r>
            <a:r>
              <a:rPr lang="en-SG" dirty="0" smtClean="0"/>
              <a:t>=“handsome.png”/&gt;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779931"/>
            <a:ext cx="10515600" cy="233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#abishekbajaj2 {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height: 100px;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width: 100px;</a:t>
            </a:r>
          </a:p>
          <a:p>
            <a:pPr marL="0" indent="0">
              <a:buNone/>
            </a:pPr>
            <a:r>
              <a:rPr lang="en-SG" dirty="0" smtClean="0"/>
              <a:t>}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195156"/>
            <a:ext cx="152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 smtClean="0"/>
              <a:t>cees.css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0391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CSS application using element type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268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h1, div {</a:t>
            </a:r>
          </a:p>
          <a:p>
            <a:pPr marL="0" indent="0">
              <a:buNone/>
            </a:pPr>
            <a:r>
              <a:rPr lang="en-SG" dirty="0" smtClean="0"/>
              <a:t>	</a:t>
            </a:r>
            <a:r>
              <a:rPr lang="en-SG" dirty="0" err="1" smtClean="0"/>
              <a:t>color</a:t>
            </a:r>
            <a:r>
              <a:rPr lang="en-SG" dirty="0" smtClean="0"/>
              <a:t>: blue;</a:t>
            </a:r>
          </a:p>
          <a:p>
            <a:pPr marL="0" indent="0">
              <a:buNone/>
            </a:pPr>
            <a:r>
              <a:rPr lang="en-SG" dirty="0" smtClean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4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it Work?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 err="1" smtClean="0"/>
              <a:t>Asmat</a:t>
            </a:r>
            <a:r>
              <a:rPr lang="en-SG" dirty="0" smtClean="0"/>
              <a:t> Line 1</a:t>
            </a:r>
          </a:p>
          <a:p>
            <a:r>
              <a:rPr lang="en-SG" dirty="0" err="1" smtClean="0"/>
              <a:t>Asmat</a:t>
            </a:r>
            <a:r>
              <a:rPr lang="en-SG" dirty="0" smtClean="0"/>
              <a:t> Line 2</a:t>
            </a:r>
          </a:p>
          <a:p>
            <a:r>
              <a:rPr lang="en-SG" dirty="0" smtClean="0"/>
              <a:t>Original Line 1</a:t>
            </a:r>
          </a:p>
          <a:p>
            <a:r>
              <a:rPr lang="en-SG" dirty="0" smtClean="0"/>
              <a:t>Original Line 2</a:t>
            </a:r>
          </a:p>
          <a:p>
            <a:r>
              <a:rPr lang="en-SG" dirty="0" smtClean="0"/>
              <a:t>Original Line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 smtClean="0"/>
              <a:t>Original Line 1</a:t>
            </a:r>
          </a:p>
          <a:p>
            <a:r>
              <a:rPr lang="en-SG" dirty="0" smtClean="0"/>
              <a:t>Original Line 2</a:t>
            </a:r>
          </a:p>
          <a:p>
            <a:r>
              <a:rPr lang="en-SG" dirty="0" smtClean="0"/>
              <a:t>Budi Line 1</a:t>
            </a:r>
          </a:p>
          <a:p>
            <a:r>
              <a:rPr lang="en-SG" dirty="0" smtClean="0"/>
              <a:t>Original Line 3</a:t>
            </a:r>
          </a:p>
          <a:p>
            <a:r>
              <a:rPr lang="en-SG" dirty="0" smtClean="0"/>
              <a:t>Budi Line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9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Trial and Error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www.w3schools.com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5570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Bootstrap for HTML/CSS Pro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No more a dummy!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1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Bootstrap?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“</a:t>
            </a:r>
            <a:r>
              <a:rPr lang="en-SG" dirty="0"/>
              <a:t>Bootstrap is the most popular HTML, CSS, and JS framework for developing responsive, mobile first projects on the web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Thanks, Twitter.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75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…Download?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http://getbootstrap.com/getting-started/#</a:t>
            </a:r>
            <a:r>
              <a:rPr lang="en-SG" dirty="0" smtClean="0">
                <a:hlinkClick r:id="rId2"/>
              </a:rPr>
              <a:t>download</a:t>
            </a:r>
            <a:endParaRPr lang="en-SG" dirty="0" smtClean="0"/>
          </a:p>
          <a:p>
            <a:r>
              <a:rPr lang="en-SG" dirty="0">
                <a:hlinkClick r:id="rId3"/>
              </a:rPr>
              <a:t>https://jquery.com/download</a:t>
            </a:r>
            <a:r>
              <a:rPr lang="en-SG" dirty="0" smtClean="0">
                <a:hlinkClick r:id="rId3"/>
              </a:rPr>
              <a:t>/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Don’t get confused. Just unzip it and put under your root folder.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63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the secret?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4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 smtClean="0"/>
              <a:t>&lt;!-- Bootstrap Core CSS --&gt;</a:t>
            </a:r>
          </a:p>
          <a:p>
            <a:pPr marL="0" indent="0">
              <a:buNone/>
            </a:pPr>
            <a:r>
              <a:rPr lang="en-SG" dirty="0" smtClean="0"/>
              <a:t>&lt;link </a:t>
            </a:r>
            <a:r>
              <a:rPr lang="en-SG" dirty="0" err="1" smtClean="0"/>
              <a:t>href</a:t>
            </a:r>
            <a:r>
              <a:rPr lang="en-SG" dirty="0" smtClean="0"/>
              <a:t>="./</a:t>
            </a:r>
            <a:r>
              <a:rPr lang="en-SG" dirty="0" err="1" smtClean="0"/>
              <a:t>css</a:t>
            </a:r>
            <a:r>
              <a:rPr lang="en-SG" dirty="0" smtClean="0"/>
              <a:t>/bootstrap.min.css" </a:t>
            </a:r>
            <a:r>
              <a:rPr lang="en-SG" dirty="0" err="1" smtClean="0"/>
              <a:t>rel</a:t>
            </a:r>
            <a:r>
              <a:rPr lang="en-SG" dirty="0" smtClean="0"/>
              <a:t>="stylesheet"&gt;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… (Content of Website)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&lt;!-- jQuery --&gt;</a:t>
            </a:r>
          </a:p>
          <a:p>
            <a:pPr marL="0" indent="0">
              <a:buNone/>
            </a:pPr>
            <a:r>
              <a:rPr lang="en-SG" dirty="0" smtClean="0"/>
              <a:t>&lt;script </a:t>
            </a:r>
            <a:r>
              <a:rPr lang="en-SG" dirty="0" err="1" smtClean="0"/>
              <a:t>src</a:t>
            </a:r>
            <a:r>
              <a:rPr lang="en-SG" dirty="0" smtClean="0"/>
              <a:t>="./</a:t>
            </a:r>
            <a:r>
              <a:rPr lang="en-SG" dirty="0" err="1" smtClean="0"/>
              <a:t>js</a:t>
            </a:r>
            <a:r>
              <a:rPr lang="en-SG" dirty="0" smtClean="0"/>
              <a:t>/jquery.min.js"&gt;&lt;/script&gt;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&lt;!-- Bootstrap Core JavaScript --&gt;</a:t>
            </a:r>
          </a:p>
          <a:p>
            <a:pPr marL="0" indent="0">
              <a:buNone/>
            </a:pPr>
            <a:r>
              <a:rPr lang="en-SG" dirty="0" smtClean="0"/>
              <a:t>&lt;script </a:t>
            </a:r>
            <a:r>
              <a:rPr lang="en-SG" dirty="0" err="1" smtClean="0"/>
              <a:t>src</a:t>
            </a:r>
            <a:r>
              <a:rPr lang="en-SG" dirty="0" smtClean="0"/>
              <a:t>="./</a:t>
            </a:r>
            <a:r>
              <a:rPr lang="en-SG" dirty="0" err="1" smtClean="0"/>
              <a:t>js</a:t>
            </a:r>
            <a:r>
              <a:rPr lang="en-SG" dirty="0" smtClean="0"/>
              <a:t>/bootstrap.min.js"&gt;&lt;/script&gt;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9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in bootstrap.css?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24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SG" dirty="0" smtClean="0"/>
              <a:t>{"version":3,"sources":["bootstrap.</a:t>
            </a:r>
            <a:r>
              <a:rPr lang="en-SG" dirty="0" err="1" smtClean="0"/>
              <a:t>css</a:t>
            </a:r>
            <a:r>
              <a:rPr lang="en-SG" dirty="0" smtClean="0"/>
              <a:t>","less/</a:t>
            </a:r>
            <a:r>
              <a:rPr lang="en-SG" dirty="0" err="1" smtClean="0"/>
              <a:t>normalize.less","less</a:t>
            </a:r>
            <a:r>
              <a:rPr lang="en-SG" dirty="0" smtClean="0"/>
              <a:t>/</a:t>
            </a:r>
            <a:r>
              <a:rPr lang="en-SG" dirty="0" err="1" smtClean="0"/>
              <a:t>print.less","less</a:t>
            </a:r>
            <a:r>
              <a:rPr lang="en-SG" dirty="0" smtClean="0"/>
              <a:t>/</a:t>
            </a:r>
            <a:r>
              <a:rPr lang="en-SG" dirty="0" err="1" smtClean="0"/>
              <a:t>glyphicons.less","less</a:t>
            </a:r>
            <a:r>
              <a:rPr lang="en-SG" dirty="0" smtClean="0"/>
              <a:t>/</a:t>
            </a:r>
            <a:r>
              <a:rPr lang="en-SG" dirty="0" err="1" smtClean="0"/>
              <a:t>scaffolding.less","less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/vendor-</a:t>
            </a:r>
            <a:r>
              <a:rPr lang="en-SG" dirty="0" err="1" smtClean="0"/>
              <a:t>prefixes.less","less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/tab-</a:t>
            </a:r>
            <a:r>
              <a:rPr lang="en-SG" dirty="0" err="1" smtClean="0"/>
              <a:t>focus.less","less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image.less","less</a:t>
            </a:r>
            <a:r>
              <a:rPr lang="en-SG" dirty="0" smtClean="0"/>
              <a:t>/</a:t>
            </a:r>
            <a:r>
              <a:rPr lang="en-SG" dirty="0" err="1" smtClean="0"/>
              <a:t>type.less","less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/text-</a:t>
            </a:r>
            <a:r>
              <a:rPr lang="en-SG" dirty="0" err="1" smtClean="0"/>
              <a:t>emphasis.less","less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/background-</a:t>
            </a:r>
            <a:r>
              <a:rPr lang="en-SG" dirty="0" err="1" smtClean="0"/>
              <a:t>variant.less","less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/text-</a:t>
            </a:r>
            <a:r>
              <a:rPr lang="en-SG" dirty="0" err="1" smtClean="0"/>
              <a:t>overflow.less","less</a:t>
            </a:r>
            <a:r>
              <a:rPr lang="en-SG" dirty="0" smtClean="0"/>
              <a:t>/</a:t>
            </a:r>
            <a:r>
              <a:rPr lang="en-SG" dirty="0" err="1" smtClean="0"/>
              <a:t>code.less","less</a:t>
            </a:r>
            <a:r>
              <a:rPr lang="en-SG" dirty="0" smtClean="0"/>
              <a:t>/</a:t>
            </a:r>
            <a:r>
              <a:rPr lang="en-SG" dirty="0" err="1" smtClean="0"/>
              <a:t>grid.less","less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grid.less","less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/grid-</a:t>
            </a:r>
            <a:r>
              <a:rPr lang="en-SG" dirty="0" err="1" smtClean="0"/>
              <a:t>framework.less","less</a:t>
            </a:r>
            <a:r>
              <a:rPr lang="en-SG" dirty="0" smtClean="0"/>
              <a:t>/</a:t>
            </a:r>
            <a:r>
              <a:rPr lang="en-SG" dirty="0" err="1" smtClean="0"/>
              <a:t>tables.less","less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/table-</a:t>
            </a:r>
            <a:r>
              <a:rPr lang="en-SG" dirty="0" err="1" smtClean="0"/>
              <a:t>row.less","less</a:t>
            </a:r>
            <a:r>
              <a:rPr lang="en-SG" dirty="0" smtClean="0"/>
              <a:t>/</a:t>
            </a:r>
            <a:r>
              <a:rPr lang="en-SG" dirty="0" err="1" smtClean="0"/>
              <a:t>forms.less","less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forms.less","less</a:t>
            </a:r>
            <a:r>
              <a:rPr lang="en-SG" dirty="0" smtClean="0"/>
              <a:t>/</a:t>
            </a:r>
            <a:r>
              <a:rPr lang="en-SG" dirty="0" err="1" smtClean="0"/>
              <a:t>buttons.less","less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buttons.less","less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opacity.less","less</a:t>
            </a:r>
            <a:r>
              <a:rPr lang="en-SG" dirty="0" smtClean="0"/>
              <a:t>/component-</a:t>
            </a:r>
            <a:r>
              <a:rPr lang="en-SG" dirty="0" err="1" smtClean="0"/>
              <a:t>animations.less","less</a:t>
            </a:r>
            <a:r>
              <a:rPr lang="en-SG" dirty="0" smtClean="0"/>
              <a:t>/</a:t>
            </a:r>
            <a:r>
              <a:rPr lang="en-SG" dirty="0" err="1" smtClean="0"/>
              <a:t>dropdowns.less","less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nav-divider.less","less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/reset-</a:t>
            </a:r>
            <a:r>
              <a:rPr lang="en-SG" dirty="0" err="1" smtClean="0"/>
              <a:t>filter.less","less</a:t>
            </a:r>
            <a:r>
              <a:rPr lang="en-SG" dirty="0" smtClean="0"/>
              <a:t>/button-</a:t>
            </a:r>
            <a:r>
              <a:rPr lang="en-SG" dirty="0" err="1" smtClean="0"/>
              <a:t>groups.less","less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/border-</a:t>
            </a:r>
            <a:r>
              <a:rPr lang="en-SG" dirty="0" err="1" smtClean="0"/>
              <a:t>radius.less","less</a:t>
            </a:r>
            <a:r>
              <a:rPr lang="en-SG" dirty="0" smtClean="0"/>
              <a:t>/input-</a:t>
            </a:r>
            <a:r>
              <a:rPr lang="en-SG" dirty="0" err="1" smtClean="0"/>
              <a:t>groups.less","less</a:t>
            </a:r>
            <a:r>
              <a:rPr lang="en-SG" dirty="0" smtClean="0"/>
              <a:t>/</a:t>
            </a:r>
            <a:r>
              <a:rPr lang="en-SG" dirty="0" err="1" smtClean="0"/>
              <a:t>navs.less","less</a:t>
            </a:r>
            <a:r>
              <a:rPr lang="en-SG" dirty="0" smtClean="0"/>
              <a:t>/</a:t>
            </a:r>
            <a:r>
              <a:rPr lang="en-SG" dirty="0" err="1" smtClean="0"/>
              <a:t>navbar.less","less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nav</a:t>
            </a:r>
            <a:r>
              <a:rPr lang="en-SG" dirty="0" smtClean="0"/>
              <a:t>-vertical-</a:t>
            </a:r>
            <a:r>
              <a:rPr lang="en-SG" dirty="0" err="1" smtClean="0"/>
              <a:t>align.less","less</a:t>
            </a:r>
            <a:r>
              <a:rPr lang="en-SG" dirty="0" smtClean="0"/>
              <a:t>/</a:t>
            </a:r>
            <a:r>
              <a:rPr lang="en-SG" dirty="0" err="1" smtClean="0"/>
              <a:t>utilities.less","less</a:t>
            </a:r>
            <a:r>
              <a:rPr lang="en-SG" dirty="0" smtClean="0"/>
              <a:t>/</a:t>
            </a:r>
            <a:r>
              <a:rPr lang="en-SG" dirty="0" err="1" smtClean="0"/>
              <a:t>breadcrumbs.less","less</a:t>
            </a:r>
            <a:r>
              <a:rPr lang="en-SG" dirty="0" smtClean="0"/>
              <a:t>/</a:t>
            </a:r>
            <a:r>
              <a:rPr lang="en-SG" dirty="0" err="1" smtClean="0"/>
              <a:t>pagination.less","less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pagination.less","less</a:t>
            </a:r>
            <a:r>
              <a:rPr lang="en-SG" dirty="0" smtClean="0"/>
              <a:t>/</a:t>
            </a:r>
            <a:r>
              <a:rPr lang="en-SG" dirty="0" err="1" smtClean="0"/>
              <a:t>pager.less","less</a:t>
            </a:r>
            <a:r>
              <a:rPr lang="en-SG" dirty="0" smtClean="0"/>
              <a:t>/</a:t>
            </a:r>
            <a:r>
              <a:rPr lang="en-SG" dirty="0" err="1" smtClean="0"/>
              <a:t>labels.less","less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labels.less","less</a:t>
            </a:r>
            <a:r>
              <a:rPr lang="en-SG" dirty="0" smtClean="0"/>
              <a:t>/</a:t>
            </a:r>
            <a:r>
              <a:rPr lang="en-SG" dirty="0" err="1" smtClean="0"/>
              <a:t>badges.less","less</a:t>
            </a:r>
            <a:r>
              <a:rPr lang="en-SG" dirty="0" smtClean="0"/>
              <a:t>/</a:t>
            </a:r>
            <a:r>
              <a:rPr lang="en-SG" dirty="0" err="1" smtClean="0"/>
              <a:t>jumbotron.less","less</a:t>
            </a:r>
            <a:r>
              <a:rPr lang="en-SG" dirty="0" smtClean="0"/>
              <a:t>/</a:t>
            </a:r>
            <a:r>
              <a:rPr lang="en-SG" dirty="0" err="1" smtClean="0"/>
              <a:t>thumbnails.less","less</a:t>
            </a:r>
            <a:r>
              <a:rPr lang="en-SG" dirty="0" smtClean="0"/>
              <a:t>/</a:t>
            </a:r>
            <a:r>
              <a:rPr lang="en-SG" dirty="0" err="1" smtClean="0"/>
              <a:t>alerts.less","less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alerts.less","less</a:t>
            </a:r>
            <a:r>
              <a:rPr lang="en-SG" dirty="0" smtClean="0"/>
              <a:t>/progress-</a:t>
            </a:r>
            <a:r>
              <a:rPr lang="en-SG" dirty="0" err="1" smtClean="0"/>
              <a:t>bars.less","less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gradients.less","less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/progress-</a:t>
            </a:r>
            <a:r>
              <a:rPr lang="en-SG" dirty="0" err="1" smtClean="0"/>
              <a:t>bar.less","less</a:t>
            </a:r>
            <a:r>
              <a:rPr lang="en-SG" dirty="0" smtClean="0"/>
              <a:t>/</a:t>
            </a:r>
            <a:r>
              <a:rPr lang="en-SG" dirty="0" err="1" smtClean="0"/>
              <a:t>media.less","less</a:t>
            </a:r>
            <a:r>
              <a:rPr lang="en-SG" dirty="0" smtClean="0"/>
              <a:t>/list-</a:t>
            </a:r>
            <a:r>
              <a:rPr lang="en-SG" dirty="0" err="1" smtClean="0"/>
              <a:t>group.less","less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/list-</a:t>
            </a:r>
            <a:r>
              <a:rPr lang="en-SG" dirty="0" err="1" smtClean="0"/>
              <a:t>group.less","less</a:t>
            </a:r>
            <a:r>
              <a:rPr lang="en-SG" dirty="0" smtClean="0"/>
              <a:t>/</a:t>
            </a:r>
            <a:r>
              <a:rPr lang="en-SG" dirty="0" err="1" smtClean="0"/>
              <a:t>panels.less","less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panels.less","less</a:t>
            </a:r>
            <a:r>
              <a:rPr lang="en-SG" dirty="0" smtClean="0"/>
              <a:t>/responsive-</a:t>
            </a:r>
            <a:r>
              <a:rPr lang="en-SG" dirty="0" err="1" smtClean="0"/>
              <a:t>embed.less","less</a:t>
            </a:r>
            <a:r>
              <a:rPr lang="en-SG" dirty="0" smtClean="0"/>
              <a:t>/</a:t>
            </a:r>
            <a:r>
              <a:rPr lang="en-SG" dirty="0" err="1" smtClean="0"/>
              <a:t>wells.less","less</a:t>
            </a:r>
            <a:r>
              <a:rPr lang="en-SG" dirty="0" smtClean="0"/>
              <a:t>/</a:t>
            </a:r>
            <a:r>
              <a:rPr lang="en-SG" dirty="0" err="1" smtClean="0"/>
              <a:t>close.less","less</a:t>
            </a:r>
            <a:r>
              <a:rPr lang="en-SG" dirty="0" smtClean="0"/>
              <a:t>/</a:t>
            </a:r>
            <a:r>
              <a:rPr lang="en-SG" dirty="0" err="1" smtClean="0"/>
              <a:t>modals.less","less</a:t>
            </a:r>
            <a:r>
              <a:rPr lang="en-SG" dirty="0" smtClean="0"/>
              <a:t>/</a:t>
            </a:r>
            <a:r>
              <a:rPr lang="en-SG" dirty="0" err="1" smtClean="0"/>
              <a:t>tooltip.less","less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/reset-</a:t>
            </a:r>
            <a:r>
              <a:rPr lang="en-SG" dirty="0" err="1" smtClean="0"/>
              <a:t>text.less","less</a:t>
            </a:r>
            <a:r>
              <a:rPr lang="en-SG" dirty="0" smtClean="0"/>
              <a:t>/</a:t>
            </a:r>
            <a:r>
              <a:rPr lang="en-SG" dirty="0" err="1" smtClean="0"/>
              <a:t>popovers.less","less</a:t>
            </a:r>
            <a:r>
              <a:rPr lang="en-SG" dirty="0" smtClean="0"/>
              <a:t>/</a:t>
            </a:r>
            <a:r>
              <a:rPr lang="en-SG" dirty="0" err="1" smtClean="0"/>
              <a:t>carousel.less","less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clearfix.less","less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</a:t>
            </a:r>
            <a:r>
              <a:rPr lang="en-SG" dirty="0" err="1" smtClean="0"/>
              <a:t>center-block.less","less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/hide-</a:t>
            </a:r>
            <a:r>
              <a:rPr lang="en-SG" dirty="0" err="1" smtClean="0"/>
              <a:t>text.less","less</a:t>
            </a:r>
            <a:r>
              <a:rPr lang="en-SG" dirty="0" smtClean="0"/>
              <a:t>/responsive-</a:t>
            </a:r>
            <a:r>
              <a:rPr lang="en-SG" dirty="0" err="1" smtClean="0"/>
              <a:t>utilities.less","less</a:t>
            </a:r>
            <a:r>
              <a:rPr lang="en-SG" dirty="0" smtClean="0"/>
              <a:t>/</a:t>
            </a:r>
            <a:r>
              <a:rPr lang="en-SG" dirty="0" err="1" smtClean="0"/>
              <a:t>mixins</a:t>
            </a:r>
            <a:r>
              <a:rPr lang="en-SG" dirty="0" smtClean="0"/>
              <a:t>/responsive-</a:t>
            </a:r>
            <a:r>
              <a:rPr lang="en-SG" dirty="0" err="1" smtClean="0"/>
              <a:t>visibility.less</a:t>
            </a:r>
            <a:r>
              <a:rPr lang="en-SG" dirty="0" smtClean="0"/>
              <a:t>"],"names":[],"</a:t>
            </a:r>
            <a:r>
              <a:rPr lang="en-SG" dirty="0" err="1" smtClean="0"/>
              <a:t>mappings":"AAAA</a:t>
            </a:r>
            <a:r>
              <a:rPr lang="en-SG" dirty="0" smtClean="0"/>
              <a:t>;;;;GAIG;AACH,4EAA4E;ACG5E;EACE,wBAAA;EACA,2BAAA;EACA,+BAAA;CDDD;ACQD;EACE,UAAA;CDND;ACmBD;;;;;;;;;;;;;</a:t>
            </a:r>
            <a:r>
              <a:rPr lang="en-SG" dirty="0" err="1" smtClean="0"/>
              <a:t>EAaE,eAAA;CDjBD;ACyBD</a:t>
            </a:r>
            <a:r>
              <a:rPr lang="en-SG" dirty="0" smtClean="0"/>
              <a:t>;;;;EAIE,sBAAA;EACA,yBAAA;CDvBD;AC+BD;EACE,cAAA;EACA,UAAA;CD7BD;ACqCD;;EAEE,cAAA;CDnCD;AC6CD;EACE,8BAAA;CD3CD;ACmDD;;EAEE,WAAA;CDjDD;AC2DD;EACE,0BAAA;CDzDD;ACgED;;EAEE,kBAAA;CD9DD;ACqED;EACE,mBAAA;CDnED;AC2ED;EACE,eAAA;EACA,iBAAA;CDzED;ACgFD;EACE,iBAAA;EACA,YAAA;CD9ED;ACqFD;EACE,eAAA;CDnFD;AC0FD;;EAEE,eAAA;EACA,eAAA;EACA,mBAAA;EACA,yBAAA;CDxFD;AC2FD;EACE,YAAA;CDzFD;AC4FD;EACE,gBAAA;CD1FD;ACoGD;EACE,UAAA;CDlGD;ACyGD;EACE,iBAAA;CDvGD;ACiHD;EACE,iBAAA;CD/GD;ACsHD;EACE,gCAAA;KAAA,6BAAA;UAAA,wBAAA;EACA,UAAA;CDpHD;AC2HD;EACE,eAAA;CDzHD;ACgID;;;;</a:t>
            </a:r>
          </a:p>
          <a:p>
            <a:pPr marL="0" indent="0">
              <a:buNone/>
            </a:pPr>
            <a:r>
              <a:rPr lang="en-SG" dirty="0" smtClean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81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677"/>
            <a:ext cx="10515600" cy="1325563"/>
          </a:xfrm>
        </p:spPr>
        <p:txBody>
          <a:bodyPr/>
          <a:lstStyle/>
          <a:p>
            <a:pPr algn="ctr"/>
            <a:r>
              <a:rPr lang="en-SG" dirty="0" smtClean="0"/>
              <a:t>OKAY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86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Bootstrap: Container, Row, Columns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http://getbootstrap.com/css/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375647"/>
            <a:ext cx="10515600" cy="396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&lt;div class=“container”&gt;</a:t>
            </a:r>
          </a:p>
          <a:p>
            <a:pPr marL="0" indent="0">
              <a:buNone/>
            </a:pPr>
            <a:r>
              <a:rPr lang="en-SG" dirty="0" smtClean="0"/>
              <a:t>	&lt;div class="row"&gt;</a:t>
            </a:r>
          </a:p>
          <a:p>
            <a:pPr marL="0" indent="0">
              <a:buNone/>
            </a:pPr>
            <a:r>
              <a:rPr lang="en-SG" dirty="0" smtClean="0"/>
              <a:t>		&lt;div class="col-xs-12"&gt;</a:t>
            </a:r>
          </a:p>
          <a:p>
            <a:pPr marL="0" indent="0">
              <a:buNone/>
            </a:pPr>
            <a:r>
              <a:rPr lang="en-SG" dirty="0" smtClean="0"/>
              <a:t>			&lt;hr class="intro-divider" /&gt;</a:t>
            </a:r>
          </a:p>
          <a:p>
            <a:pPr marL="0" indent="0">
              <a:buNone/>
            </a:pPr>
            <a:r>
              <a:rPr lang="en-SG" dirty="0" smtClean="0"/>
              <a:t>			&lt;h3&gt;&lt;b&gt;"</a:t>
            </a:r>
            <a:r>
              <a:rPr lang="en-SG" dirty="0" err="1" smtClean="0"/>
              <a:t>Semakin</a:t>
            </a:r>
            <a:r>
              <a:rPr lang="en-SG" dirty="0" smtClean="0"/>
              <a:t> </a:t>
            </a:r>
            <a:r>
              <a:rPr lang="en-SG" dirty="0" err="1" smtClean="0"/>
              <a:t>Berisi</a:t>
            </a:r>
            <a:r>
              <a:rPr lang="en-SG" dirty="0" smtClean="0"/>
              <a:t> </a:t>
            </a:r>
            <a:r>
              <a:rPr lang="en-SG" dirty="0" err="1" smtClean="0"/>
              <a:t>Semakin</a:t>
            </a:r>
            <a:r>
              <a:rPr lang="en-SG" dirty="0" smtClean="0"/>
              <a:t> </a:t>
            </a:r>
            <a:r>
              <a:rPr lang="en-SG" dirty="0" err="1" smtClean="0"/>
              <a:t>Merunduk</a:t>
            </a:r>
            <a:r>
              <a:rPr lang="en-SG" dirty="0" smtClean="0"/>
              <a:t>"&lt;/b&gt;&lt;/h3&gt;</a:t>
            </a:r>
          </a:p>
          <a:p>
            <a:pPr marL="0" indent="0">
              <a:buNone/>
            </a:pPr>
            <a:r>
              <a:rPr lang="en-SG" dirty="0" smtClean="0"/>
              <a:t>			&lt;h5&gt;Est. Since 2014 &amp;copy; &lt;/h5&gt;</a:t>
            </a:r>
          </a:p>
          <a:p>
            <a:pPr marL="0" indent="0">
              <a:buNone/>
            </a:pPr>
            <a:r>
              <a:rPr lang="en-SG" dirty="0" smtClean="0"/>
              <a:t>		&lt;/div&gt;</a:t>
            </a:r>
          </a:p>
          <a:p>
            <a:pPr marL="0" indent="0">
              <a:buNone/>
            </a:pPr>
            <a:r>
              <a:rPr lang="en-SG" dirty="0" smtClean="0"/>
              <a:t>	&lt;/div&gt;</a:t>
            </a:r>
          </a:p>
          <a:p>
            <a:pPr marL="0" indent="0">
              <a:buNone/>
            </a:pPr>
            <a:r>
              <a:rPr lang="en-SG" dirty="0" smtClean="0"/>
              <a:t>&lt;/div&gt;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7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Recap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Bootstrap Unit … 12</a:t>
            </a:r>
          </a:p>
          <a:p>
            <a:r>
              <a:rPr lang="en-SG" dirty="0" err="1" smtClean="0"/>
              <a:t>xs</a:t>
            </a:r>
            <a:r>
              <a:rPr lang="en-SG" dirty="0" smtClean="0"/>
              <a:t>, </a:t>
            </a:r>
            <a:r>
              <a:rPr lang="en-SG" dirty="0" err="1" smtClean="0"/>
              <a:t>sm</a:t>
            </a:r>
            <a:r>
              <a:rPr lang="en-SG" dirty="0" smtClean="0"/>
              <a:t>, md, </a:t>
            </a:r>
            <a:r>
              <a:rPr lang="en-SG" dirty="0" err="1" smtClean="0"/>
              <a:t>lg</a:t>
            </a:r>
            <a:r>
              <a:rPr lang="en-SG" dirty="0" smtClean="0"/>
              <a:t> … </a:t>
            </a:r>
            <a:r>
              <a:rPr lang="en-SG" dirty="0" err="1" smtClean="0"/>
              <a:t>Hape</a:t>
            </a:r>
            <a:r>
              <a:rPr lang="en-SG" dirty="0" smtClean="0"/>
              <a:t>, Tablet, Laptop, Desktop</a:t>
            </a:r>
          </a:p>
          <a:p>
            <a:r>
              <a:rPr lang="en-SG" dirty="0" smtClean="0"/>
              <a:t>H1,h2,h3…</a:t>
            </a:r>
          </a:p>
          <a:p>
            <a:pPr>
              <a:tabLst>
                <a:tab pos="5743575" algn="r"/>
              </a:tabLst>
            </a:pPr>
            <a:r>
              <a:rPr lang="en-SG" dirty="0" err="1" smtClean="0"/>
              <a:t>Div</a:t>
            </a:r>
            <a:r>
              <a:rPr lang="en-SG" dirty="0" smtClean="0"/>
              <a:t>, span, a (anchor), …</a:t>
            </a:r>
          </a:p>
        </p:txBody>
      </p:sp>
    </p:spTree>
    <p:extLst>
      <p:ext uri="{BB962C8B-B14F-4D97-AF65-F5344CB8AC3E}">
        <p14:creationId xmlns:p14="http://schemas.microsoft.com/office/powerpoint/2010/main" val="511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it Work?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Asmat</a:t>
            </a:r>
            <a:r>
              <a:rPr lang="en-SG" dirty="0" smtClean="0"/>
              <a:t> Line 1</a:t>
            </a:r>
          </a:p>
          <a:p>
            <a:r>
              <a:rPr lang="en-SG" dirty="0" err="1" smtClean="0"/>
              <a:t>Asmat</a:t>
            </a:r>
            <a:r>
              <a:rPr lang="en-SG" dirty="0" smtClean="0"/>
              <a:t> Line 2</a:t>
            </a:r>
          </a:p>
          <a:p>
            <a:r>
              <a:rPr lang="en-SG" dirty="0" smtClean="0"/>
              <a:t>Original Line 1</a:t>
            </a:r>
          </a:p>
          <a:p>
            <a:r>
              <a:rPr lang="en-SG" dirty="0" smtClean="0"/>
              <a:t>Original </a:t>
            </a:r>
            <a:r>
              <a:rPr lang="en-SG" dirty="0" smtClean="0"/>
              <a:t>Line </a:t>
            </a:r>
            <a:r>
              <a:rPr lang="en-SG" dirty="0" smtClean="0"/>
              <a:t>2</a:t>
            </a:r>
          </a:p>
          <a:p>
            <a:r>
              <a:rPr lang="en-SG" dirty="0"/>
              <a:t>Budi Line </a:t>
            </a:r>
            <a:r>
              <a:rPr lang="en-SG" dirty="0" smtClean="0"/>
              <a:t>1</a:t>
            </a:r>
            <a:endParaRPr lang="en-SG" dirty="0" smtClean="0"/>
          </a:p>
          <a:p>
            <a:r>
              <a:rPr lang="en-SG" dirty="0" smtClean="0"/>
              <a:t>Original Line 3</a:t>
            </a:r>
          </a:p>
          <a:p>
            <a:r>
              <a:rPr lang="en-SG" dirty="0" smtClean="0"/>
              <a:t>Budi Line 2</a:t>
            </a:r>
          </a:p>
        </p:txBody>
      </p:sp>
    </p:spTree>
    <p:extLst>
      <p:ext uri="{BB962C8B-B14F-4D97-AF65-F5344CB8AC3E}">
        <p14:creationId xmlns:p14="http://schemas.microsoft.com/office/powerpoint/2010/main" val="446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Download NOW!!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https://git-scm.com/downloads</a:t>
            </a:r>
            <a:endParaRPr lang="en-SG" dirty="0" smtClean="0"/>
          </a:p>
          <a:p>
            <a:r>
              <a:rPr lang="en-SG" dirty="0" smtClean="0">
                <a:hlinkClick r:id="rId3"/>
              </a:rPr>
              <a:t>https://desktop.github.com/</a:t>
            </a:r>
            <a:endParaRPr lang="en-SG" dirty="0" smtClean="0"/>
          </a:p>
          <a:p>
            <a:endParaRPr lang="en-SG" dirty="0" smtClean="0"/>
          </a:p>
          <a:p>
            <a:r>
              <a:rPr lang="en-SG" dirty="0" smtClean="0"/>
              <a:t>Unlimited Edition Only!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5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Basics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Git Pull</a:t>
            </a:r>
          </a:p>
          <a:p>
            <a:r>
              <a:rPr lang="en-SG" dirty="0" smtClean="0"/>
              <a:t>Git Status</a:t>
            </a:r>
          </a:p>
          <a:p>
            <a:r>
              <a:rPr lang="en-SG" dirty="0" smtClean="0"/>
              <a:t>Git Add</a:t>
            </a:r>
          </a:p>
          <a:p>
            <a:r>
              <a:rPr lang="en-SG" dirty="0" smtClean="0"/>
              <a:t>Git Commit</a:t>
            </a:r>
          </a:p>
          <a:p>
            <a:r>
              <a:rPr lang="en-SG" dirty="0" smtClean="0"/>
              <a:t>Git Log</a:t>
            </a:r>
          </a:p>
          <a:p>
            <a:r>
              <a:rPr lang="en-SG" dirty="0" smtClean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7591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Git Pull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197223" y="3550024"/>
            <a:ext cx="2814917" cy="132021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pull </a:t>
            </a:r>
            <a:r>
              <a:rPr lang="en-SG" sz="900" dirty="0" smtClean="0">
                <a:hlinkClick r:id="rId2"/>
              </a:rPr>
              <a:t>www.github.com/cukri/allaboutpadi/</a:t>
            </a:r>
            <a:endParaRPr lang="en-SG" sz="900" dirty="0" smtClean="0"/>
          </a:p>
          <a:p>
            <a:r>
              <a:rPr lang="en-SG" dirty="0" smtClean="0"/>
              <a:t>010101010101010011</a:t>
            </a:r>
          </a:p>
          <a:p>
            <a:r>
              <a:rPr lang="en-SG" dirty="0" smtClean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9647" y="3074898"/>
            <a:ext cx="815788" cy="1479175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ed Corner 16"/>
          <p:cNvSpPr/>
          <p:nvPr/>
        </p:nvSpPr>
        <p:spPr>
          <a:xfrm>
            <a:off x="1144668" y="2716306"/>
            <a:ext cx="1844749" cy="197164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r>
              <a:rPr lang="en-SG" dirty="0" smtClean="0"/>
              <a:t>Cara </a:t>
            </a:r>
            <a:r>
              <a:rPr lang="en-SG" dirty="0" err="1" smtClean="0"/>
              <a:t>masak</a:t>
            </a:r>
            <a:r>
              <a:rPr lang="en-SG" dirty="0" smtClean="0"/>
              <a:t> </a:t>
            </a:r>
            <a:r>
              <a:rPr lang="en-SG" dirty="0" err="1" smtClean="0"/>
              <a:t>AsmatGanteng</a:t>
            </a:r>
            <a:endParaRPr lang="en-SG" dirty="0"/>
          </a:p>
          <a:p>
            <a:r>
              <a:rPr lang="en-SG" dirty="0" err="1" smtClean="0"/>
              <a:t>Asmat</a:t>
            </a:r>
            <a:r>
              <a:rPr lang="en-SG" dirty="0" smtClean="0"/>
              <a:t> Super </a:t>
            </a:r>
            <a:r>
              <a:rPr lang="en-SG" dirty="0" err="1" smtClean="0"/>
              <a:t>kece</a:t>
            </a:r>
            <a:endParaRPr lang="en-SG" dirty="0" smtClean="0"/>
          </a:p>
          <a:p>
            <a:r>
              <a:rPr lang="en-SG" dirty="0" err="1" smtClean="0"/>
              <a:t>Asmat</a:t>
            </a:r>
            <a:r>
              <a:rPr lang="en-SG" dirty="0" smtClean="0"/>
              <a:t>        </a:t>
            </a:r>
            <a:r>
              <a:rPr lang="en-SG" dirty="0" err="1" smtClean="0"/>
              <a:t>Asmat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SG" dirty="0" smtClean="0"/>
              <a:t>Steam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(non-Git) Notepad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604813" y="3064739"/>
            <a:ext cx="1734976" cy="1845989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</a:p>
          <a:p>
            <a:r>
              <a:rPr lang="en-SG" dirty="0" smtClean="0"/>
              <a:t>Cara </a:t>
            </a:r>
            <a:r>
              <a:rPr lang="en-SG" dirty="0" err="1" smtClean="0"/>
              <a:t>masak</a:t>
            </a:r>
            <a:r>
              <a:rPr lang="en-SG" dirty="0" smtClean="0"/>
              <a:t> </a:t>
            </a:r>
            <a:r>
              <a:rPr lang="en-SG" dirty="0" err="1" smtClean="0"/>
              <a:t>Bubur</a:t>
            </a:r>
            <a:r>
              <a:rPr lang="en-SG" dirty="0" smtClean="0"/>
              <a:t>:</a:t>
            </a:r>
          </a:p>
          <a:p>
            <a:pPr marL="342900" indent="-342900">
              <a:buAutoNum type="arabicPeriod"/>
            </a:pPr>
            <a:r>
              <a:rPr lang="en-SG" dirty="0" err="1" smtClean="0"/>
              <a:t>Ambil</a:t>
            </a:r>
            <a:r>
              <a:rPr lang="en-SG" dirty="0" smtClean="0"/>
              <a:t> </a:t>
            </a:r>
            <a:r>
              <a:rPr lang="en-SG" dirty="0" err="1" smtClean="0"/>
              <a:t>Nasi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SG" dirty="0" err="1" smtClean="0"/>
              <a:t>Rendem</a:t>
            </a:r>
            <a:r>
              <a:rPr lang="en-SG" dirty="0" smtClean="0"/>
              <a:t> air</a:t>
            </a:r>
          </a:p>
          <a:p>
            <a:pPr marL="342900" indent="-342900">
              <a:buAutoNum type="arabicPeriod"/>
            </a:pPr>
            <a:r>
              <a:rPr lang="en-SG" dirty="0" smtClean="0"/>
              <a:t>Steam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70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/>
          <p:cNvSpPr/>
          <p:nvPr/>
        </p:nvSpPr>
        <p:spPr>
          <a:xfrm>
            <a:off x="3071432" y="3428402"/>
            <a:ext cx="859531" cy="96908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NGACA.txt</a:t>
            </a:r>
          </a:p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Project Life Cycle : Git Status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4715435" y="1972239"/>
            <a:ext cx="2294965" cy="1102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GitHub</a:t>
            </a:r>
            <a:r>
              <a:rPr lang="en-SG" baseline="30000" dirty="0" err="1" smtClean="0"/>
              <a:t>tm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1604682" y="4554074"/>
            <a:ext cx="2294965" cy="11026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Asmat’s</a:t>
            </a:r>
            <a:r>
              <a:rPr lang="en-SG" dirty="0" smtClean="0"/>
              <a:t> PC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4554074"/>
            <a:ext cx="2294965" cy="1102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Budi’s Mac</a:t>
            </a:r>
            <a:br>
              <a:rPr lang="en-SG" dirty="0" smtClean="0"/>
            </a:br>
            <a:r>
              <a:rPr lang="en-SG" sz="1200" dirty="0" smtClean="0"/>
              <a:t>(loser…)</a:t>
            </a:r>
            <a:endParaRPr lang="en-SG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6454473" y="1427477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6" name="Folded Corner 15"/>
          <p:cNvSpPr/>
          <p:nvPr/>
        </p:nvSpPr>
        <p:spPr>
          <a:xfrm>
            <a:off x="9568342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17" name="Folded Corner 16"/>
          <p:cNvSpPr/>
          <p:nvPr/>
        </p:nvSpPr>
        <p:spPr>
          <a:xfrm>
            <a:off x="3255695" y="3988992"/>
            <a:ext cx="859531" cy="96908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BUBUR.txt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7223" y="2994212"/>
            <a:ext cx="2814917" cy="18760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err="1" smtClean="0"/>
              <a:t>Asmat@Katro</a:t>
            </a:r>
            <a:endParaRPr lang="en-SG" dirty="0" smtClean="0"/>
          </a:p>
          <a:p>
            <a:r>
              <a:rPr lang="en-SG" dirty="0" smtClean="0"/>
              <a:t>$ git status</a:t>
            </a:r>
          </a:p>
          <a:p>
            <a:r>
              <a:rPr lang="en-SG" dirty="0" smtClean="0"/>
              <a:t>Files Staged for Commit:</a:t>
            </a:r>
          </a:p>
          <a:p>
            <a:r>
              <a:rPr lang="en-SG" dirty="0" smtClean="0"/>
              <a:t>M BUBUR.txt</a:t>
            </a:r>
          </a:p>
          <a:p>
            <a:r>
              <a:rPr lang="en-SG" dirty="0" smtClean="0"/>
              <a:t>Untracked Files:</a:t>
            </a:r>
          </a:p>
          <a:p>
            <a:r>
              <a:rPr lang="en-SG" dirty="0" smtClean="0"/>
              <a:t>NGACA.txt</a:t>
            </a:r>
          </a:p>
        </p:txBody>
      </p:sp>
    </p:spTree>
    <p:extLst>
      <p:ext uri="{BB962C8B-B14F-4D97-AF65-F5344CB8AC3E}">
        <p14:creationId xmlns:p14="http://schemas.microsoft.com/office/powerpoint/2010/main" val="1248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1178</Words>
  <Application>Microsoft Office PowerPoint</Application>
  <PresentationFormat>Widescreen</PresentationFormat>
  <Paragraphs>334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GitHub for Dummies</vt:lpstr>
      <vt:lpstr>What is GitHub?</vt:lpstr>
      <vt:lpstr>How Does it Work?</vt:lpstr>
      <vt:lpstr>How Does it Work?</vt:lpstr>
      <vt:lpstr>Download NOW!!</vt:lpstr>
      <vt:lpstr>Basics</vt:lpstr>
      <vt:lpstr>Project Life Cycle : Git Pull</vt:lpstr>
      <vt:lpstr>Project Life Cycle : (non-Git) Notepad</vt:lpstr>
      <vt:lpstr>Project Life Cycle : Git Status</vt:lpstr>
      <vt:lpstr>Project Life Cycle : Git Add</vt:lpstr>
      <vt:lpstr>Project Life Cycle : Git Commit</vt:lpstr>
      <vt:lpstr>Project Life Cycle : Git Log</vt:lpstr>
      <vt:lpstr>Project Life Cycle : Git Push</vt:lpstr>
      <vt:lpstr>Project Life Cycle : Pull Lagee</vt:lpstr>
      <vt:lpstr>What happened on a conflict?</vt:lpstr>
      <vt:lpstr>What happened on a conflict?</vt:lpstr>
      <vt:lpstr>What happened on a conflict?</vt:lpstr>
      <vt:lpstr>Project Life Cycle : Conflicts on Commit</vt:lpstr>
      <vt:lpstr>Project Life Cycle : Conflicts on Commit</vt:lpstr>
      <vt:lpstr>Project Life Cycle : Conflicts on Commit</vt:lpstr>
      <vt:lpstr>Recap</vt:lpstr>
      <vt:lpstr>HTML/CSS for Dummies</vt:lpstr>
      <vt:lpstr>Dafuq?</vt:lpstr>
      <vt:lpstr>Download NOW!!</vt:lpstr>
      <vt:lpstr>HTML Classes</vt:lpstr>
      <vt:lpstr>Actually…</vt:lpstr>
      <vt:lpstr>ANYWAY</vt:lpstr>
      <vt:lpstr>CSS application using element id</vt:lpstr>
      <vt:lpstr>CSS application using element type</vt:lpstr>
      <vt:lpstr>Trial and Error</vt:lpstr>
      <vt:lpstr>Bootstrap for HTML/CSS Pro</vt:lpstr>
      <vt:lpstr>What is Bootstrap?</vt:lpstr>
      <vt:lpstr>…Download?</vt:lpstr>
      <vt:lpstr>What is the secret?</vt:lpstr>
      <vt:lpstr>What is in bootstrap.css?</vt:lpstr>
      <vt:lpstr>OKAY</vt:lpstr>
      <vt:lpstr>Using Bootstrap: Container, Row, Columns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Dummies</dc:title>
  <dc:creator>Luccan</dc:creator>
  <cp:lastModifiedBy>Luccan Ryanata</cp:lastModifiedBy>
  <cp:revision>19</cp:revision>
  <dcterms:created xsi:type="dcterms:W3CDTF">2015-09-24T03:27:06Z</dcterms:created>
  <dcterms:modified xsi:type="dcterms:W3CDTF">2016-06-29T07:44:47Z</dcterms:modified>
</cp:coreProperties>
</file>