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7450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2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68283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–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62175" y="386715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2175" y="40671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162175" y="42576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32112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–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62175" y="386715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2175" y="40671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6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1828800" y="3457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00207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j –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7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28399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3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79142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i ,</a:t>
                      </a:r>
                      <a:r>
                        <a:rPr lang="pt-BR" sz="1800" u="none" strike="noStrike" baseline="0" dirty="0" smtClean="0">
                          <a:effectLst/>
                        </a:rPr>
                        <a:t> j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2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20397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i ,</a:t>
                      </a:r>
                      <a:r>
                        <a:rPr lang="pt-BR" sz="1800" u="none" strike="noStrike" baseline="0" dirty="0" smtClean="0">
                          <a:effectLst/>
                        </a:rPr>
                        <a:t> j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72586" y="384566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172586" y="405831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8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93526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1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0990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i , 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4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78383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93851" y="386692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828800" y="347706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193851" y="4068947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8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0" y="2857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20510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93851" y="386692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1828800" y="347706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193851" y="4068947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468083" y="4670573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193851" y="427451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66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2144162" y="386309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46897" y="406227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144162" y="425239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7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0855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3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631272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02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35833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828800" y="34638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30056" y="388203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30056" y="40734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2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27075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828800" y="34638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30056" y="388203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30056" y="40734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6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41951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828800" y="34638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30056" y="388203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30056" y="40734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431312" y="468302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3845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0599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4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48267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204484" y="386692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204484" y="4068947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9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12682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204484" y="386692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204484" y="4068947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26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9083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204484" y="386692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204484" y="4068947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77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16065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97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69953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j-h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2144162" y="386309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46897" y="406227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64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03662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33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07620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6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189744" y="408666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222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89744" y="388015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6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78647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  j - h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01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77205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20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90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48310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30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48310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4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15197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1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32795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j - h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57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93036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j - h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4833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2144162" y="386309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46897" y="406227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144162" y="4262296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79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84647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   j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7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84083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   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09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43809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   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3880149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68480" y="408571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98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53" y="282176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21010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3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r>
                        <a:rPr lang="pt-BR" dirty="0" smtClean="0"/>
                        <a:t>     </a:t>
                      </a:r>
                      <a:endParaRPr lang="pt-BR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2168480" y="4305452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1828800" y="3473524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498089" y="4691767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5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72852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8" name="Conector de Seta Reta 7"/>
          <p:cNvCxnSpPr/>
          <p:nvPr/>
        </p:nvCxnSpPr>
        <p:spPr>
          <a:xfrm>
            <a:off x="1829837" y="548234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477537" y="4671871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94198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j - h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31503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i , 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71700" y="38766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71700" y="41052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476500" y="466725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6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1529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j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i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96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171700" y="38766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171700" y="41052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476500" y="466725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274320"/>
            <a:ext cx="5487626" cy="6382695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1828800" y="30765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828800" y="32670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25224"/>
              </p:ext>
            </p:extLst>
          </p:nvPr>
        </p:nvGraphicFramePr>
        <p:xfrm>
          <a:off x="7316426" y="650875"/>
          <a:ext cx="4108451" cy="5232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991">
                  <a:extLst>
                    <a:ext uri="{9D8B030D-6E8A-4147-A177-3AD203B41FA5}">
                      <a16:colId xmlns:a16="http://schemas.microsoft.com/office/drawing/2014/main" val="452420811"/>
                    </a:ext>
                  </a:extLst>
                </a:gridCol>
                <a:gridCol w="907061">
                  <a:extLst>
                    <a:ext uri="{9D8B030D-6E8A-4147-A177-3AD203B41FA5}">
                      <a16:colId xmlns:a16="http://schemas.microsoft.com/office/drawing/2014/main" val="1789442658"/>
                    </a:ext>
                  </a:extLst>
                </a:gridCol>
                <a:gridCol w="746991">
                  <a:extLst>
                    <a:ext uri="{9D8B030D-6E8A-4147-A177-3AD203B41FA5}">
                      <a16:colId xmlns:a16="http://schemas.microsoft.com/office/drawing/2014/main" val="18386137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2653102484"/>
                    </a:ext>
                  </a:extLst>
                </a:gridCol>
                <a:gridCol w="853704">
                  <a:extLst>
                    <a:ext uri="{9D8B030D-6E8A-4147-A177-3AD203B41FA5}">
                      <a16:colId xmlns:a16="http://schemas.microsoft.com/office/drawing/2014/main" val="1475048104"/>
                    </a:ext>
                  </a:extLst>
                </a:gridCol>
              </a:tblGrid>
              <a:tr h="429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n = 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Posição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Chave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AUX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32516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i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89614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j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80120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h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5</a:t>
                      </a: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42635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 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51940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j - h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3446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 smtClean="0">
                          <a:effectLst/>
                        </a:rPr>
                        <a:t>81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183816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697092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957451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28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725135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u="none" strike="noStrike" dirty="0">
                          <a:effectLst/>
                        </a:rPr>
                        <a:t> </a:t>
                      </a:r>
                      <a:r>
                        <a:rPr lang="pt-BR" sz="1800" u="none" strike="noStrike" dirty="0" smtClean="0">
                          <a:effectLst/>
                        </a:rPr>
                        <a:t>i , j</a:t>
                      </a:r>
                      <a:endParaRPr lang="pt-BR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58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3675209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41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182688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7780804"/>
                  </a:ext>
                </a:extLst>
              </a:tr>
              <a:tr h="3694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983753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/>
          <p:nvPr/>
        </p:nvCxnSpPr>
        <p:spPr>
          <a:xfrm>
            <a:off x="1456098" y="2668038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828800" y="5476875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60</TotalTime>
  <Words>1704</Words>
  <Application>Microsoft Office PowerPoint</Application>
  <PresentationFormat>Widescreen</PresentationFormat>
  <Paragraphs>1935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Calibri</vt:lpstr>
      <vt:lpstr>Calisto MT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Luccas Carneiro</dc:creator>
  <cp:lastModifiedBy>Luccas Carneiro</cp:lastModifiedBy>
  <cp:revision>8</cp:revision>
  <dcterms:created xsi:type="dcterms:W3CDTF">2022-10-08T08:39:27Z</dcterms:created>
  <dcterms:modified xsi:type="dcterms:W3CDTF">2022-10-08T09:39:49Z</dcterms:modified>
</cp:coreProperties>
</file>