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483326"/>
            <a:ext cx="8825658" cy="2739575"/>
          </a:xfrm>
        </p:spPr>
        <p:txBody>
          <a:bodyPr/>
          <a:lstStyle/>
          <a:p>
            <a:r>
              <a:rPr lang="pt-BR" b="1" dirty="0" smtClean="0"/>
              <a:t>Teoria Estruturalista da Administração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409406"/>
            <a:ext cx="8825658" cy="2229394"/>
          </a:xfrm>
        </p:spPr>
        <p:txBody>
          <a:bodyPr>
            <a:normAutofit/>
          </a:bodyPr>
          <a:lstStyle/>
          <a:p>
            <a:r>
              <a:rPr lang="pt-BR" dirty="0" smtClean="0"/>
              <a:t>Alunos</a:t>
            </a:r>
          </a:p>
          <a:p>
            <a:r>
              <a:rPr lang="pt-BR" dirty="0" smtClean="0"/>
              <a:t>Edson </a:t>
            </a:r>
            <a:r>
              <a:rPr lang="pt-BR" dirty="0" err="1" smtClean="0"/>
              <a:t>luiz</a:t>
            </a:r>
            <a:r>
              <a:rPr lang="pt-BR" dirty="0" smtClean="0"/>
              <a:t> </a:t>
            </a:r>
            <a:r>
              <a:rPr lang="pt-BR" dirty="0" err="1" smtClean="0"/>
              <a:t>barbosa</a:t>
            </a:r>
            <a:endParaRPr lang="pt-BR" dirty="0" smtClean="0"/>
          </a:p>
          <a:p>
            <a:r>
              <a:rPr lang="pt-BR" dirty="0" smtClean="0"/>
              <a:t>Gabriel </a:t>
            </a:r>
            <a:r>
              <a:rPr lang="pt-BR" dirty="0" err="1" smtClean="0"/>
              <a:t>avelar</a:t>
            </a:r>
            <a:r>
              <a:rPr lang="pt-BR" dirty="0" smtClean="0"/>
              <a:t> Duarte</a:t>
            </a:r>
          </a:p>
          <a:p>
            <a:r>
              <a:rPr lang="pt-BR" dirty="0" smtClean="0"/>
              <a:t>Luccas </a:t>
            </a:r>
            <a:r>
              <a:rPr lang="pt-BR" dirty="0" err="1" smtClean="0"/>
              <a:t>vinicius</a:t>
            </a:r>
            <a:r>
              <a:rPr lang="pt-BR" dirty="0" smtClean="0"/>
              <a:t> p. a. s. carneiro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683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 </a:t>
            </a:r>
            <a:r>
              <a:rPr lang="pt-BR" dirty="0"/>
              <a:t>F</a:t>
            </a:r>
            <a:r>
              <a:rPr lang="pt-BR" dirty="0" smtClean="0"/>
              <a:t>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endParaRPr lang="pt-BR" sz="2800" dirty="0"/>
          </a:p>
          <a:p>
            <a:r>
              <a:rPr lang="pt-BR" sz="2800" dirty="0" smtClean="0"/>
              <a:t>Novos conceitos</a:t>
            </a:r>
          </a:p>
          <a:p>
            <a:r>
              <a:rPr lang="pt-BR" sz="2800" dirty="0" smtClean="0"/>
              <a:t>Mais completa</a:t>
            </a:r>
          </a:p>
          <a:p>
            <a:r>
              <a:rPr lang="pt-BR" sz="2800" dirty="0" smtClean="0"/>
              <a:t>Importância e Influencia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428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A Teoria Estruturalista que surgiu por volta da década de 50 como um desdobramento de autores que tentaram conciliar as teses propostas pela Teoria Clássica e pela Teoria das Relações </a:t>
            </a:r>
            <a:r>
              <a:rPr lang="pt-BR" dirty="0" smtClean="0"/>
              <a:t>Humanas</a:t>
            </a:r>
          </a:p>
          <a:p>
            <a:r>
              <a:rPr lang="pt-BR" dirty="0" smtClean="0"/>
              <a:t>Interligada ao próprio significado da palavra</a:t>
            </a:r>
          </a:p>
          <a:p>
            <a:r>
              <a:rPr lang="pt-BR" dirty="0" smtClean="0"/>
              <a:t>Um método cientifico</a:t>
            </a:r>
          </a:p>
          <a:p>
            <a:r>
              <a:rPr lang="pt-BR" dirty="0" smtClean="0"/>
              <a:t>Baseado no estudo do todo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40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Pensadores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O estruturalismo enxerga a organização em constante interação com o ambiente.</a:t>
            </a:r>
          </a:p>
          <a:p>
            <a:endParaRPr lang="pt-BR" dirty="0" smtClean="0"/>
          </a:p>
          <a:p>
            <a:r>
              <a:rPr lang="pt-BR" sz="2400" dirty="0" smtClean="0"/>
              <a:t>Max Weber</a:t>
            </a:r>
          </a:p>
          <a:p>
            <a:r>
              <a:rPr lang="pt-BR" sz="2400" dirty="0" smtClean="0"/>
              <a:t>Robert K. Merton</a:t>
            </a:r>
          </a:p>
          <a:p>
            <a:r>
              <a:rPr lang="pt-BR" sz="2400" dirty="0" smtClean="0"/>
              <a:t>Philip </a:t>
            </a:r>
            <a:r>
              <a:rPr lang="pt-BR" sz="2400" dirty="0" err="1" smtClean="0"/>
              <a:t>Selznick</a:t>
            </a:r>
            <a:endParaRPr lang="pt-BR" sz="2400" dirty="0" smtClean="0"/>
          </a:p>
          <a:p>
            <a:r>
              <a:rPr lang="pt-BR" sz="2400" dirty="0" smtClean="0"/>
              <a:t>Alvin </a:t>
            </a:r>
            <a:r>
              <a:rPr lang="pt-BR" sz="2400" dirty="0" err="1" smtClean="0"/>
              <a:t>Goudner</a:t>
            </a:r>
            <a:endParaRPr lang="pt-BR" sz="2400" dirty="0" smtClean="0"/>
          </a:p>
          <a:p>
            <a:r>
              <a:rPr lang="pt-BR" sz="2400" dirty="0" err="1" smtClean="0"/>
              <a:t>Amitai</a:t>
            </a:r>
            <a:r>
              <a:rPr lang="pt-BR" sz="2400" dirty="0" smtClean="0"/>
              <a:t> </a:t>
            </a:r>
            <a:r>
              <a:rPr lang="pt-BR" sz="2400" dirty="0" err="1" smtClean="0"/>
              <a:t>Etzioni</a:t>
            </a:r>
            <a:endParaRPr lang="pt-BR" sz="2400" dirty="0" smtClean="0"/>
          </a:p>
          <a:p>
            <a:r>
              <a:rPr lang="pt-BR" sz="2400" dirty="0" smtClean="0"/>
              <a:t>Peter M Blau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1667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Ideias Centrais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 smtClean="0"/>
          </a:p>
          <a:p>
            <a:endParaRPr lang="pt-BR" sz="2400" dirty="0" smtClean="0"/>
          </a:p>
          <a:p>
            <a:r>
              <a:rPr lang="pt-BR" sz="2800" dirty="0" smtClean="0"/>
              <a:t>Homem Organizacional</a:t>
            </a:r>
          </a:p>
          <a:p>
            <a:r>
              <a:rPr lang="pt-BR" sz="2800" dirty="0" smtClean="0"/>
              <a:t>Conflitos vistos como Inevitáveis</a:t>
            </a:r>
            <a:endParaRPr lang="pt-BR" sz="2800" dirty="0"/>
          </a:p>
          <a:p>
            <a:r>
              <a:rPr lang="pt-BR" sz="2800" dirty="0" smtClean="0"/>
              <a:t>Utilização de incentivos</a:t>
            </a:r>
          </a:p>
          <a:p>
            <a:r>
              <a:rPr lang="pt-BR" sz="2800" dirty="0" smtClean="0"/>
              <a:t>Monetários</a:t>
            </a:r>
            <a:endParaRPr lang="pt-BR" sz="2800" dirty="0"/>
          </a:p>
          <a:p>
            <a:r>
              <a:rPr lang="pt-BR" sz="2800" dirty="0" smtClean="0"/>
              <a:t>Sociais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32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Contribuições de </a:t>
            </a:r>
            <a:r>
              <a:rPr lang="pt-BR" dirty="0" err="1" smtClean="0"/>
              <a:t>Etizioni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 smtClean="0"/>
          </a:p>
          <a:p>
            <a:r>
              <a:rPr lang="pt-BR" sz="2400" dirty="0" smtClean="0"/>
              <a:t>Realizou um trabalho devido a sua insatisfação com as abordagens relacionadas</a:t>
            </a:r>
          </a:p>
          <a:p>
            <a:r>
              <a:rPr lang="pt-BR" sz="2400" dirty="0" smtClean="0"/>
              <a:t>Teoria das relações humanas insuficientes</a:t>
            </a:r>
          </a:p>
          <a:p>
            <a:r>
              <a:rPr lang="pt-BR" sz="2400" dirty="0" smtClean="0"/>
              <a:t>Três categorias organizacionais</a:t>
            </a:r>
          </a:p>
          <a:p>
            <a:r>
              <a:rPr lang="pt-BR" sz="2400" dirty="0" smtClean="0"/>
              <a:t>Três tipos de organização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01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Contribuições de Blau e Scott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 smtClean="0"/>
          </a:p>
          <a:p>
            <a:r>
              <a:rPr lang="pt-BR" sz="2400" dirty="0" smtClean="0"/>
              <a:t>Ponto de partida: Conceitos da Historia Weberiana</a:t>
            </a:r>
          </a:p>
          <a:p>
            <a:r>
              <a:rPr lang="pt-BR" sz="2400" dirty="0" smtClean="0"/>
              <a:t>Classificação dos tipos de Organização</a:t>
            </a:r>
          </a:p>
          <a:p>
            <a:r>
              <a:rPr lang="pt-BR" sz="2400" dirty="0" smtClean="0"/>
              <a:t>Conflitos Internos e Externos</a:t>
            </a:r>
          </a:p>
          <a:p>
            <a:r>
              <a:rPr lang="pt-BR" sz="2400" dirty="0" smtClean="0"/>
              <a:t>Ponto de vista Formal, Informal e suas interações internas e externas</a:t>
            </a:r>
          </a:p>
          <a:p>
            <a:r>
              <a:rPr lang="pt-BR" sz="2400" dirty="0" smtClean="0"/>
              <a:t>Habilidade e Disciplina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97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Contribuições de </a:t>
            </a:r>
            <a:r>
              <a:rPr lang="pt-BR" dirty="0" err="1" smtClean="0"/>
              <a:t>Selznick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Sociólogo</a:t>
            </a:r>
            <a:endParaRPr lang="pt-BR" sz="2400" dirty="0"/>
          </a:p>
          <a:p>
            <a:r>
              <a:rPr lang="pt-BR" sz="2400" dirty="0" smtClean="0"/>
              <a:t>Sistemas de Atividades ou Forças coordenadas</a:t>
            </a:r>
            <a:endParaRPr lang="pt-BR" sz="2400" dirty="0"/>
          </a:p>
          <a:p>
            <a:r>
              <a:rPr lang="pt-BR" sz="2400" dirty="0" smtClean="0"/>
              <a:t>Expressão estrutural da ação racional</a:t>
            </a:r>
          </a:p>
          <a:p>
            <a:r>
              <a:rPr lang="pt-BR" sz="2400" dirty="0" smtClean="0"/>
              <a:t>Sistema formal adaptável as influencias do ambiente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0800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Contribuições de Thompson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Abordagem Sociológica</a:t>
            </a:r>
            <a:endParaRPr lang="pt-BR" sz="2400" dirty="0"/>
          </a:p>
          <a:p>
            <a:r>
              <a:rPr lang="pt-BR" sz="2400" dirty="0" smtClean="0"/>
              <a:t>Determinantes estruturais do comportamento</a:t>
            </a:r>
          </a:p>
          <a:p>
            <a:r>
              <a:rPr lang="pt-BR" sz="2400" dirty="0" smtClean="0"/>
              <a:t>Analise Funcional</a:t>
            </a:r>
          </a:p>
          <a:p>
            <a:r>
              <a:rPr lang="pt-BR" sz="2400" dirty="0" smtClean="0"/>
              <a:t>Conceitos como Estrutura, Função e Cargo</a:t>
            </a:r>
          </a:p>
          <a:p>
            <a:r>
              <a:rPr lang="pt-BR" sz="2400" dirty="0" smtClean="0"/>
              <a:t>Impacto dos três conceitos nas atividades e relações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352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 smtClean="0"/>
          </a:p>
          <a:p>
            <a:r>
              <a:rPr lang="pt-BR" sz="2400" dirty="0" smtClean="0"/>
              <a:t>Convergência das Teorias</a:t>
            </a:r>
          </a:p>
          <a:p>
            <a:r>
              <a:rPr lang="pt-BR" sz="2400" dirty="0" smtClean="0"/>
              <a:t>Organizações com um sistema social</a:t>
            </a:r>
          </a:p>
          <a:p>
            <a:r>
              <a:rPr lang="pt-BR" sz="2400" dirty="0" smtClean="0"/>
              <a:t>Coexistência de duas tendências teóricas</a:t>
            </a:r>
          </a:p>
          <a:p>
            <a:r>
              <a:rPr lang="pt-BR" sz="2400" dirty="0" smtClean="0"/>
              <a:t>Ampliação da Analise Organizacional</a:t>
            </a:r>
          </a:p>
          <a:p>
            <a:r>
              <a:rPr lang="pt-BR" sz="2400" dirty="0" smtClean="0"/>
              <a:t>Limitação das Tipologias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442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249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Teoria Estruturalista da Administração</vt:lpstr>
      <vt:lpstr>Introdução</vt:lpstr>
      <vt:lpstr>Principais Pensadores</vt:lpstr>
      <vt:lpstr>Ideias Centrais</vt:lpstr>
      <vt:lpstr>Contribuições de Etizioni</vt:lpstr>
      <vt:lpstr>Contribuições de Blau e Scott</vt:lpstr>
      <vt:lpstr>Contribuições de Selznick</vt:lpstr>
      <vt:lpstr>Contribuições de Thompson</vt:lpstr>
      <vt:lpstr>Criticas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Estruturalista da Administração</dc:title>
  <dc:creator>Luccas</dc:creator>
  <cp:lastModifiedBy>Luccas</cp:lastModifiedBy>
  <cp:revision>4</cp:revision>
  <dcterms:created xsi:type="dcterms:W3CDTF">2022-04-27T01:37:29Z</dcterms:created>
  <dcterms:modified xsi:type="dcterms:W3CDTF">2022-04-27T02:10:35Z</dcterms:modified>
</cp:coreProperties>
</file>