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386" r:id="rId5"/>
    <p:sldId id="370" r:id="rId6"/>
    <p:sldId id="402" r:id="rId7"/>
    <p:sldId id="403" r:id="rId8"/>
    <p:sldId id="404" r:id="rId9"/>
    <p:sldId id="405" r:id="rId10"/>
    <p:sldId id="406" r:id="rId11"/>
    <p:sldId id="397" r:id="rId12"/>
    <p:sldId id="407" r:id="rId13"/>
    <p:sldId id="408" r:id="rId14"/>
    <p:sldId id="409" r:id="rId15"/>
    <p:sldId id="399" r:id="rId16"/>
    <p:sldId id="400" r:id="rId17"/>
    <p:sldId id="411" r:id="rId18"/>
    <p:sldId id="410" r:id="rId19"/>
    <p:sldId id="393" r:id="rId20"/>
    <p:sldId id="3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435"/>
    <a:srgbClr val="96989A"/>
    <a:srgbClr val="91D8F7"/>
    <a:srgbClr val="222222"/>
    <a:srgbClr val="404040"/>
    <a:srgbClr val="009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F9964-8458-492B-A20D-EC00CAC6785E}" v="9" dt="2021-10-22T11:43:59.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660"/>
  </p:normalViewPr>
  <p:slideViewPr>
    <p:cSldViewPr>
      <p:cViewPr varScale="1">
        <p:scale>
          <a:sx n="108" d="100"/>
          <a:sy n="108" d="100"/>
        </p:scale>
        <p:origin x="690" y="102"/>
      </p:cViewPr>
      <p:guideLst>
        <p:guide orient="horz" pos="2160"/>
        <p:guide pos="3840"/>
      </p:guideLst>
    </p:cSldViewPr>
  </p:slideViewPr>
  <p:notesTextViewPr>
    <p:cViewPr>
      <p:scale>
        <a:sx n="1" d="1"/>
        <a:sy n="1" d="1"/>
      </p:scale>
      <p:origin x="0" y="0"/>
    </p:cViewPr>
  </p:notesTextViewPr>
  <p:notesViewPr>
    <p:cSldViewPr>
      <p:cViewPr varScale="1">
        <p:scale>
          <a:sx n="89" d="100"/>
          <a:sy n="89" d="100"/>
        </p:scale>
        <p:origin x="-312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stavo Guello" userId="0c3fd5e8-d7a7-4a16-8ef7-44d9a2006bcb" providerId="ADAL" clId="{2A443A02-7022-4DDA-91D6-2999FFE5661E}"/>
    <pc:docChg chg="undo custSel addSld delSld modSld sldOrd modMainMaster">
      <pc:chgData name="Gustavo Guello" userId="0c3fd5e8-d7a7-4a16-8ef7-44d9a2006bcb" providerId="ADAL" clId="{2A443A02-7022-4DDA-91D6-2999FFE5661E}" dt="2021-10-19T18:53:22.470" v="1680" actId="6549"/>
      <pc:docMkLst>
        <pc:docMk/>
      </pc:docMkLst>
      <pc:sldChg chg="del">
        <pc:chgData name="Gustavo Guello" userId="0c3fd5e8-d7a7-4a16-8ef7-44d9a2006bcb" providerId="ADAL" clId="{2A443A02-7022-4DDA-91D6-2999FFE5661E}" dt="2021-10-19T12:08:19.408" v="3" actId="47"/>
        <pc:sldMkLst>
          <pc:docMk/>
          <pc:sldMk cId="196370251" sldId="273"/>
        </pc:sldMkLst>
      </pc:sldChg>
      <pc:sldChg chg="addSp delSp modSp mod">
        <pc:chgData name="Gustavo Guello" userId="0c3fd5e8-d7a7-4a16-8ef7-44d9a2006bcb" providerId="ADAL" clId="{2A443A02-7022-4DDA-91D6-2999FFE5661E}" dt="2021-10-19T12:43:16.136" v="52" actId="2711"/>
        <pc:sldMkLst>
          <pc:docMk/>
          <pc:sldMk cId="1170469062" sldId="369"/>
        </pc:sldMkLst>
        <pc:spChg chg="mod">
          <ac:chgData name="Gustavo Guello" userId="0c3fd5e8-d7a7-4a16-8ef7-44d9a2006bcb" providerId="ADAL" clId="{2A443A02-7022-4DDA-91D6-2999FFE5661E}" dt="2021-10-19T12:10:24.978" v="42" actId="20577"/>
          <ac:spMkLst>
            <pc:docMk/>
            <pc:sldMk cId="1170469062" sldId="369"/>
            <ac:spMk id="2" creationId="{00000000-0000-0000-0000-000000000000}"/>
          </ac:spMkLst>
        </pc:spChg>
        <pc:spChg chg="del">
          <ac:chgData name="Gustavo Guello" userId="0c3fd5e8-d7a7-4a16-8ef7-44d9a2006bcb" providerId="ADAL" clId="{2A443A02-7022-4DDA-91D6-2999FFE5661E}" dt="2021-10-19T12:09:41.177" v="5" actId="478"/>
          <ac:spMkLst>
            <pc:docMk/>
            <pc:sldMk cId="1170469062" sldId="369"/>
            <ac:spMk id="3" creationId="{00000000-0000-0000-0000-000000000000}"/>
          </ac:spMkLst>
        </pc:spChg>
        <pc:spChg chg="add mod">
          <ac:chgData name="Gustavo Guello" userId="0c3fd5e8-d7a7-4a16-8ef7-44d9a2006bcb" providerId="ADAL" clId="{2A443A02-7022-4DDA-91D6-2999FFE5661E}" dt="2021-10-19T12:43:16.136" v="52" actId="2711"/>
          <ac:spMkLst>
            <pc:docMk/>
            <pc:sldMk cId="1170469062" sldId="369"/>
            <ac:spMk id="4" creationId="{7EB894F9-BDFC-4837-8BFB-259DAF175D42}"/>
          </ac:spMkLst>
        </pc:spChg>
      </pc:sldChg>
      <pc:sldChg chg="modSp mod ord">
        <pc:chgData name="Gustavo Guello" userId="0c3fd5e8-d7a7-4a16-8ef7-44d9a2006bcb" providerId="ADAL" clId="{2A443A02-7022-4DDA-91D6-2999FFE5661E}" dt="2021-10-19T12:10:06.060" v="32" actId="5793"/>
        <pc:sldMkLst>
          <pc:docMk/>
          <pc:sldMk cId="1936427743" sldId="370"/>
        </pc:sldMkLst>
        <pc:spChg chg="mod">
          <ac:chgData name="Gustavo Guello" userId="0c3fd5e8-d7a7-4a16-8ef7-44d9a2006bcb" providerId="ADAL" clId="{2A443A02-7022-4DDA-91D6-2999FFE5661E}" dt="2021-10-19T12:10:06.060" v="32" actId="5793"/>
          <ac:spMkLst>
            <pc:docMk/>
            <pc:sldMk cId="1936427743" sldId="370"/>
            <ac:spMk id="2" creationId="{00000000-0000-0000-0000-000000000000}"/>
          </ac:spMkLst>
        </pc:spChg>
      </pc:sldChg>
      <pc:sldChg chg="del">
        <pc:chgData name="Gustavo Guello" userId="0c3fd5e8-d7a7-4a16-8ef7-44d9a2006bcb" providerId="ADAL" clId="{2A443A02-7022-4DDA-91D6-2999FFE5661E}" dt="2021-10-19T12:10:20.236" v="33" actId="47"/>
        <pc:sldMkLst>
          <pc:docMk/>
          <pc:sldMk cId="659955398" sldId="371"/>
        </pc:sldMkLst>
      </pc:sldChg>
      <pc:sldChg chg="del">
        <pc:chgData name="Gustavo Guello" userId="0c3fd5e8-d7a7-4a16-8ef7-44d9a2006bcb" providerId="ADAL" clId="{2A443A02-7022-4DDA-91D6-2999FFE5661E}" dt="2021-10-19T12:10:20.236" v="33" actId="47"/>
        <pc:sldMkLst>
          <pc:docMk/>
          <pc:sldMk cId="2044113927" sldId="372"/>
        </pc:sldMkLst>
      </pc:sldChg>
      <pc:sldChg chg="del">
        <pc:chgData name="Gustavo Guello" userId="0c3fd5e8-d7a7-4a16-8ef7-44d9a2006bcb" providerId="ADAL" clId="{2A443A02-7022-4DDA-91D6-2999FFE5661E}" dt="2021-10-19T12:10:20.236" v="33" actId="47"/>
        <pc:sldMkLst>
          <pc:docMk/>
          <pc:sldMk cId="4160349880" sldId="373"/>
        </pc:sldMkLst>
      </pc:sldChg>
      <pc:sldChg chg="modSp mod">
        <pc:chgData name="Gustavo Guello" userId="0c3fd5e8-d7a7-4a16-8ef7-44d9a2006bcb" providerId="ADAL" clId="{2A443A02-7022-4DDA-91D6-2999FFE5661E}" dt="2021-10-19T12:07:48.952" v="0"/>
        <pc:sldMkLst>
          <pc:docMk/>
          <pc:sldMk cId="849130895" sldId="386"/>
        </pc:sldMkLst>
        <pc:spChg chg="mod">
          <ac:chgData name="Gustavo Guello" userId="0c3fd5e8-d7a7-4a16-8ef7-44d9a2006bcb" providerId="ADAL" clId="{2A443A02-7022-4DDA-91D6-2999FFE5661E}" dt="2021-10-19T12:07:48.952" v="0"/>
          <ac:spMkLst>
            <pc:docMk/>
            <pc:sldMk cId="849130895" sldId="386"/>
            <ac:spMk id="15" creationId="{00000000-0000-0000-0000-000000000000}"/>
          </ac:spMkLst>
        </pc:spChg>
      </pc:sldChg>
      <pc:sldChg chg="modSp add mod">
        <pc:chgData name="Gustavo Guello" userId="0c3fd5e8-d7a7-4a16-8ef7-44d9a2006bcb" providerId="ADAL" clId="{2A443A02-7022-4DDA-91D6-2999FFE5661E}" dt="2021-10-19T12:43:54.073" v="62" actId="20577"/>
        <pc:sldMkLst>
          <pc:docMk/>
          <pc:sldMk cId="2760832681" sldId="387"/>
        </pc:sldMkLst>
        <pc:spChg chg="mod">
          <ac:chgData name="Gustavo Guello" userId="0c3fd5e8-d7a7-4a16-8ef7-44d9a2006bcb" providerId="ADAL" clId="{2A443A02-7022-4DDA-91D6-2999FFE5661E}" dt="2021-10-19T12:43:54.073" v="62" actId="20577"/>
          <ac:spMkLst>
            <pc:docMk/>
            <pc:sldMk cId="2760832681" sldId="387"/>
            <ac:spMk id="4" creationId="{7EB894F9-BDFC-4837-8BFB-259DAF175D42}"/>
          </ac:spMkLst>
        </pc:spChg>
      </pc:sldChg>
      <pc:sldChg chg="modSp add mod ord">
        <pc:chgData name="Gustavo Guello" userId="0c3fd5e8-d7a7-4a16-8ef7-44d9a2006bcb" providerId="ADAL" clId="{2A443A02-7022-4DDA-91D6-2999FFE5661E}" dt="2021-10-19T12:51:03.029" v="89" actId="20577"/>
        <pc:sldMkLst>
          <pc:docMk/>
          <pc:sldMk cId="2383936668" sldId="388"/>
        </pc:sldMkLst>
        <pc:spChg chg="mod">
          <ac:chgData name="Gustavo Guello" userId="0c3fd5e8-d7a7-4a16-8ef7-44d9a2006bcb" providerId="ADAL" clId="{2A443A02-7022-4DDA-91D6-2999FFE5661E}" dt="2021-10-19T12:51:03.029" v="89" actId="20577"/>
          <ac:spMkLst>
            <pc:docMk/>
            <pc:sldMk cId="2383936668" sldId="388"/>
            <ac:spMk id="2" creationId="{00000000-0000-0000-0000-000000000000}"/>
          </ac:spMkLst>
        </pc:spChg>
      </pc:sldChg>
      <pc:sldChg chg="modSp add mod">
        <pc:chgData name="Gustavo Guello" userId="0c3fd5e8-d7a7-4a16-8ef7-44d9a2006bcb" providerId="ADAL" clId="{2A443A02-7022-4DDA-91D6-2999FFE5661E}" dt="2021-10-19T12:51:19.450" v="99" actId="20577"/>
        <pc:sldMkLst>
          <pc:docMk/>
          <pc:sldMk cId="2741396937" sldId="389"/>
        </pc:sldMkLst>
        <pc:spChg chg="mod">
          <ac:chgData name="Gustavo Guello" userId="0c3fd5e8-d7a7-4a16-8ef7-44d9a2006bcb" providerId="ADAL" clId="{2A443A02-7022-4DDA-91D6-2999FFE5661E}" dt="2021-10-19T12:51:19.450" v="99" actId="20577"/>
          <ac:spMkLst>
            <pc:docMk/>
            <pc:sldMk cId="2741396937" sldId="389"/>
            <ac:spMk id="2" creationId="{00000000-0000-0000-0000-000000000000}"/>
          </ac:spMkLst>
        </pc:spChg>
      </pc:sldChg>
      <pc:sldChg chg="modSp add mod">
        <pc:chgData name="Gustavo Guello" userId="0c3fd5e8-d7a7-4a16-8ef7-44d9a2006bcb" providerId="ADAL" clId="{2A443A02-7022-4DDA-91D6-2999FFE5661E}" dt="2021-10-19T12:54:36.538" v="111" actId="20577"/>
        <pc:sldMkLst>
          <pc:docMk/>
          <pc:sldMk cId="3962428468" sldId="390"/>
        </pc:sldMkLst>
        <pc:spChg chg="mod">
          <ac:chgData name="Gustavo Guello" userId="0c3fd5e8-d7a7-4a16-8ef7-44d9a2006bcb" providerId="ADAL" clId="{2A443A02-7022-4DDA-91D6-2999FFE5661E}" dt="2021-10-19T12:54:36.538" v="111" actId="20577"/>
          <ac:spMkLst>
            <pc:docMk/>
            <pc:sldMk cId="3962428468" sldId="390"/>
            <ac:spMk id="2" creationId="{00000000-0000-0000-0000-000000000000}"/>
          </ac:spMkLst>
        </pc:spChg>
      </pc:sldChg>
      <pc:sldChg chg="modSp add mod">
        <pc:chgData name="Gustavo Guello" userId="0c3fd5e8-d7a7-4a16-8ef7-44d9a2006bcb" providerId="ADAL" clId="{2A443A02-7022-4DDA-91D6-2999FFE5661E}" dt="2021-10-19T12:54:42.506" v="115" actId="20577"/>
        <pc:sldMkLst>
          <pc:docMk/>
          <pc:sldMk cId="1688692328" sldId="391"/>
        </pc:sldMkLst>
        <pc:spChg chg="mod">
          <ac:chgData name="Gustavo Guello" userId="0c3fd5e8-d7a7-4a16-8ef7-44d9a2006bcb" providerId="ADAL" clId="{2A443A02-7022-4DDA-91D6-2999FFE5661E}" dt="2021-10-19T12:54:42.506" v="115" actId="20577"/>
          <ac:spMkLst>
            <pc:docMk/>
            <pc:sldMk cId="1688692328" sldId="391"/>
            <ac:spMk id="2" creationId="{00000000-0000-0000-0000-000000000000}"/>
          </ac:spMkLst>
        </pc:spChg>
      </pc:sldChg>
      <pc:sldChg chg="addSp modSp new mod">
        <pc:chgData name="Gustavo Guello" userId="0c3fd5e8-d7a7-4a16-8ef7-44d9a2006bcb" providerId="ADAL" clId="{2A443A02-7022-4DDA-91D6-2999FFE5661E}" dt="2021-10-19T16:53:21.347" v="240" actId="1037"/>
        <pc:sldMkLst>
          <pc:docMk/>
          <pc:sldMk cId="2904975362" sldId="392"/>
        </pc:sldMkLst>
        <pc:spChg chg="mod">
          <ac:chgData name="Gustavo Guello" userId="0c3fd5e8-d7a7-4a16-8ef7-44d9a2006bcb" providerId="ADAL" clId="{2A443A02-7022-4DDA-91D6-2999FFE5661E}" dt="2021-10-19T16:53:02.407" v="238" actId="20577"/>
          <ac:spMkLst>
            <pc:docMk/>
            <pc:sldMk cId="2904975362" sldId="392"/>
            <ac:spMk id="2" creationId="{702E6F45-C091-40E0-A02F-31E82F2E49A8}"/>
          </ac:spMkLst>
        </pc:spChg>
        <pc:spChg chg="mod">
          <ac:chgData name="Gustavo Guello" userId="0c3fd5e8-d7a7-4a16-8ef7-44d9a2006bcb" providerId="ADAL" clId="{2A443A02-7022-4DDA-91D6-2999FFE5661E}" dt="2021-10-19T16:52:38.827" v="197" actId="20577"/>
          <ac:spMkLst>
            <pc:docMk/>
            <pc:sldMk cId="2904975362" sldId="392"/>
            <ac:spMk id="3" creationId="{21365934-B7E7-4CEF-8C42-4FA7C4AA9950}"/>
          </ac:spMkLst>
        </pc:spChg>
        <pc:picChg chg="add mod">
          <ac:chgData name="Gustavo Guello" userId="0c3fd5e8-d7a7-4a16-8ef7-44d9a2006bcb" providerId="ADAL" clId="{2A443A02-7022-4DDA-91D6-2999FFE5661E}" dt="2021-10-19T16:53:21.347" v="240" actId="1037"/>
          <ac:picMkLst>
            <pc:docMk/>
            <pc:sldMk cId="2904975362" sldId="392"/>
            <ac:picMk id="5" creationId="{9A6988E6-DD8F-4F46-B606-40808B08520B}"/>
          </ac:picMkLst>
        </pc:picChg>
      </pc:sldChg>
      <pc:sldChg chg="modSp add mod">
        <pc:chgData name="Gustavo Guello" userId="0c3fd5e8-d7a7-4a16-8ef7-44d9a2006bcb" providerId="ADAL" clId="{2A443A02-7022-4DDA-91D6-2999FFE5661E}" dt="2021-10-19T16:54:13.525" v="257" actId="20577"/>
        <pc:sldMkLst>
          <pc:docMk/>
          <pc:sldMk cId="4179314484" sldId="393"/>
        </pc:sldMkLst>
        <pc:spChg chg="mod">
          <ac:chgData name="Gustavo Guello" userId="0c3fd5e8-d7a7-4a16-8ef7-44d9a2006bcb" providerId="ADAL" clId="{2A443A02-7022-4DDA-91D6-2999FFE5661E}" dt="2021-10-19T16:54:13.525" v="257" actId="20577"/>
          <ac:spMkLst>
            <pc:docMk/>
            <pc:sldMk cId="4179314484" sldId="393"/>
            <ac:spMk id="2" creationId="{00000000-0000-0000-0000-000000000000}"/>
          </ac:spMkLst>
        </pc:spChg>
      </pc:sldChg>
      <pc:sldChg chg="addSp delSp modSp new mod modClrScheme chgLayout">
        <pc:chgData name="Gustavo Guello" userId="0c3fd5e8-d7a7-4a16-8ef7-44d9a2006bcb" providerId="ADAL" clId="{2A443A02-7022-4DDA-91D6-2999FFE5661E}" dt="2021-10-19T16:58:22.141" v="952" actId="20577"/>
        <pc:sldMkLst>
          <pc:docMk/>
          <pc:sldMk cId="3580766156" sldId="394"/>
        </pc:sldMkLst>
        <pc:spChg chg="del mod ord">
          <ac:chgData name="Gustavo Guello" userId="0c3fd5e8-d7a7-4a16-8ef7-44d9a2006bcb" providerId="ADAL" clId="{2A443A02-7022-4DDA-91D6-2999FFE5661E}" dt="2021-10-19T16:54:22.655" v="259" actId="700"/>
          <ac:spMkLst>
            <pc:docMk/>
            <pc:sldMk cId="3580766156" sldId="394"/>
            <ac:spMk id="2" creationId="{9F5BA88A-DEDD-4E99-80F8-81DFBCDB749A}"/>
          </ac:spMkLst>
        </pc:spChg>
        <pc:spChg chg="add mod ord">
          <ac:chgData name="Gustavo Guello" userId="0c3fd5e8-d7a7-4a16-8ef7-44d9a2006bcb" providerId="ADAL" clId="{2A443A02-7022-4DDA-91D6-2999FFE5661E}" dt="2021-10-19T16:54:29.750" v="272" actId="20577"/>
          <ac:spMkLst>
            <pc:docMk/>
            <pc:sldMk cId="3580766156" sldId="394"/>
            <ac:spMk id="3" creationId="{59C62420-EFEB-4255-A7AC-D14ED6C202BD}"/>
          </ac:spMkLst>
        </pc:spChg>
        <pc:spChg chg="add mod ord">
          <ac:chgData name="Gustavo Guello" userId="0c3fd5e8-d7a7-4a16-8ef7-44d9a2006bcb" providerId="ADAL" clId="{2A443A02-7022-4DDA-91D6-2999FFE5661E}" dt="2021-10-19T16:58:22.141" v="952" actId="20577"/>
          <ac:spMkLst>
            <pc:docMk/>
            <pc:sldMk cId="3580766156" sldId="394"/>
            <ac:spMk id="4" creationId="{FA17FD74-AB74-4F89-8F1D-BAD07AAF43B4}"/>
          </ac:spMkLst>
        </pc:spChg>
      </pc:sldChg>
      <pc:sldChg chg="modSp new mod ord">
        <pc:chgData name="Gustavo Guello" userId="0c3fd5e8-d7a7-4a16-8ef7-44d9a2006bcb" providerId="ADAL" clId="{2A443A02-7022-4DDA-91D6-2999FFE5661E}" dt="2021-10-19T18:02:58.625" v="990" actId="20577"/>
        <pc:sldMkLst>
          <pc:docMk/>
          <pc:sldMk cId="838222831" sldId="395"/>
        </pc:sldMkLst>
        <pc:spChg chg="mod">
          <ac:chgData name="Gustavo Guello" userId="0c3fd5e8-d7a7-4a16-8ef7-44d9a2006bcb" providerId="ADAL" clId="{2A443A02-7022-4DDA-91D6-2999FFE5661E}" dt="2021-10-19T18:02:23.723" v="967" actId="20577"/>
          <ac:spMkLst>
            <pc:docMk/>
            <pc:sldMk cId="838222831" sldId="395"/>
            <ac:spMk id="2" creationId="{981998E0-4AD6-4BE8-9538-2E648D79DDAD}"/>
          </ac:spMkLst>
        </pc:spChg>
        <pc:spChg chg="mod">
          <ac:chgData name="Gustavo Guello" userId="0c3fd5e8-d7a7-4a16-8ef7-44d9a2006bcb" providerId="ADAL" clId="{2A443A02-7022-4DDA-91D6-2999FFE5661E}" dt="2021-10-19T18:02:58.625" v="990" actId="20577"/>
          <ac:spMkLst>
            <pc:docMk/>
            <pc:sldMk cId="838222831" sldId="395"/>
            <ac:spMk id="3" creationId="{5CEE39EC-D942-4E59-B88B-BDF37A52F092}"/>
          </ac:spMkLst>
        </pc:spChg>
      </pc:sldChg>
      <pc:sldChg chg="modSp add mod ord">
        <pc:chgData name="Gustavo Guello" userId="0c3fd5e8-d7a7-4a16-8ef7-44d9a2006bcb" providerId="ADAL" clId="{2A443A02-7022-4DDA-91D6-2999FFE5661E}" dt="2021-10-19T18:02:36.700" v="981" actId="20577"/>
        <pc:sldMkLst>
          <pc:docMk/>
          <pc:sldMk cId="3256000262" sldId="396"/>
        </pc:sldMkLst>
        <pc:spChg chg="mod">
          <ac:chgData name="Gustavo Guello" userId="0c3fd5e8-d7a7-4a16-8ef7-44d9a2006bcb" providerId="ADAL" clId="{2A443A02-7022-4DDA-91D6-2999FFE5661E}" dt="2021-10-19T18:02:36.700" v="981" actId="20577"/>
          <ac:spMkLst>
            <pc:docMk/>
            <pc:sldMk cId="3256000262" sldId="396"/>
            <ac:spMk id="2" creationId="{00000000-0000-0000-0000-000000000000}"/>
          </ac:spMkLst>
        </pc:spChg>
      </pc:sldChg>
      <pc:sldChg chg="addSp delSp modSp new mod setBg chgLayout">
        <pc:chgData name="Gustavo Guello" userId="0c3fd5e8-d7a7-4a16-8ef7-44d9a2006bcb" providerId="ADAL" clId="{2A443A02-7022-4DDA-91D6-2999FFE5661E}" dt="2021-10-19T18:41:34.398" v="1003" actId="26606"/>
        <pc:sldMkLst>
          <pc:docMk/>
          <pc:sldMk cId="2935168676" sldId="397"/>
        </pc:sldMkLst>
        <pc:spChg chg="del">
          <ac:chgData name="Gustavo Guello" userId="0c3fd5e8-d7a7-4a16-8ef7-44d9a2006bcb" providerId="ADAL" clId="{2A443A02-7022-4DDA-91D6-2999FFE5661E}" dt="2021-10-19T18:38:24.044" v="994" actId="700"/>
          <ac:spMkLst>
            <pc:docMk/>
            <pc:sldMk cId="2935168676" sldId="397"/>
            <ac:spMk id="2" creationId="{DB543A1F-0C71-4B89-A30F-56DC8EB9B83C}"/>
          </ac:spMkLst>
        </pc:spChg>
        <pc:spChg chg="add del">
          <ac:chgData name="Gustavo Guello" userId="0c3fd5e8-d7a7-4a16-8ef7-44d9a2006bcb" providerId="ADAL" clId="{2A443A02-7022-4DDA-91D6-2999FFE5661E}" dt="2021-10-19T18:40:11.630" v="998" actId="26606"/>
          <ac:spMkLst>
            <pc:docMk/>
            <pc:sldMk cId="2935168676" sldId="397"/>
            <ac:spMk id="9" creationId="{42A4FC2C-047E-45A5-965D-8E1E3BF09BC6}"/>
          </ac:spMkLst>
        </pc:spChg>
        <pc:spChg chg="add">
          <ac:chgData name="Gustavo Guello" userId="0c3fd5e8-d7a7-4a16-8ef7-44d9a2006bcb" providerId="ADAL" clId="{2A443A02-7022-4DDA-91D6-2999FFE5661E}" dt="2021-10-19T18:41:34.398" v="1003" actId="26606"/>
          <ac:spMkLst>
            <pc:docMk/>
            <pc:sldMk cId="2935168676" sldId="397"/>
            <ac:spMk id="13" creationId="{42A4FC2C-047E-45A5-965D-8E1E3BF09BC6}"/>
          </ac:spMkLst>
        </pc:spChg>
        <pc:picChg chg="add del mod">
          <ac:chgData name="Gustavo Guello" userId="0c3fd5e8-d7a7-4a16-8ef7-44d9a2006bcb" providerId="ADAL" clId="{2A443A02-7022-4DDA-91D6-2999FFE5661E}" dt="2021-10-19T18:40:30.376" v="999" actId="478"/>
          <ac:picMkLst>
            <pc:docMk/>
            <pc:sldMk cId="2935168676" sldId="397"/>
            <ac:picMk id="4" creationId="{600EE979-3463-4957-91AA-19D1E10BC42F}"/>
          </ac:picMkLst>
        </pc:picChg>
        <pc:picChg chg="add del">
          <ac:chgData name="Gustavo Guello" userId="0c3fd5e8-d7a7-4a16-8ef7-44d9a2006bcb" providerId="ADAL" clId="{2A443A02-7022-4DDA-91D6-2999FFE5661E}" dt="2021-10-19T18:41:30.120" v="1001" actId="478"/>
          <ac:picMkLst>
            <pc:docMk/>
            <pc:sldMk cId="2935168676" sldId="397"/>
            <ac:picMk id="6" creationId="{96848B85-E60C-42C2-9660-845B2BB77281}"/>
          </ac:picMkLst>
        </pc:picChg>
        <pc:picChg chg="add mod">
          <ac:chgData name="Gustavo Guello" userId="0c3fd5e8-d7a7-4a16-8ef7-44d9a2006bcb" providerId="ADAL" clId="{2A443A02-7022-4DDA-91D6-2999FFE5661E}" dt="2021-10-19T18:41:34.398" v="1003" actId="26606"/>
          <ac:picMkLst>
            <pc:docMk/>
            <pc:sldMk cId="2935168676" sldId="397"/>
            <ac:picMk id="8" creationId="{50AAE8E1-04E5-4B6E-B111-CF786C360197}"/>
          </ac:picMkLst>
        </pc:picChg>
      </pc:sldChg>
      <pc:sldChg chg="addSp modSp new mod setBg">
        <pc:chgData name="Gustavo Guello" userId="0c3fd5e8-d7a7-4a16-8ef7-44d9a2006bcb" providerId="ADAL" clId="{2A443A02-7022-4DDA-91D6-2999FFE5661E}" dt="2021-10-19T18:42:38.961" v="1008" actId="26606"/>
        <pc:sldMkLst>
          <pc:docMk/>
          <pc:sldMk cId="230572978" sldId="398"/>
        </pc:sldMkLst>
        <pc:spChg chg="add">
          <ac:chgData name="Gustavo Guello" userId="0c3fd5e8-d7a7-4a16-8ef7-44d9a2006bcb" providerId="ADAL" clId="{2A443A02-7022-4DDA-91D6-2999FFE5661E}" dt="2021-10-19T18:42:38.961" v="1008" actId="26606"/>
          <ac:spMkLst>
            <pc:docMk/>
            <pc:sldMk cId="230572978" sldId="398"/>
            <ac:spMk id="8" creationId="{42A4FC2C-047E-45A5-965D-8E1E3BF09BC6}"/>
          </ac:spMkLst>
        </pc:spChg>
        <pc:picChg chg="add mod">
          <ac:chgData name="Gustavo Guello" userId="0c3fd5e8-d7a7-4a16-8ef7-44d9a2006bcb" providerId="ADAL" clId="{2A443A02-7022-4DDA-91D6-2999FFE5661E}" dt="2021-10-19T18:42:38.961" v="1008" actId="26606"/>
          <ac:picMkLst>
            <pc:docMk/>
            <pc:sldMk cId="230572978" sldId="398"/>
            <ac:picMk id="3" creationId="{CB0D507C-7CF3-4CF1-AC75-7313607F9822}"/>
          </ac:picMkLst>
        </pc:picChg>
      </pc:sldChg>
      <pc:sldChg chg="addSp modSp new mod setBg">
        <pc:chgData name="Gustavo Guello" userId="0c3fd5e8-d7a7-4a16-8ef7-44d9a2006bcb" providerId="ADAL" clId="{2A443A02-7022-4DDA-91D6-2999FFE5661E}" dt="2021-10-19T18:43:30.255" v="1010" actId="26606"/>
        <pc:sldMkLst>
          <pc:docMk/>
          <pc:sldMk cId="25714695" sldId="399"/>
        </pc:sldMkLst>
        <pc:spChg chg="add">
          <ac:chgData name="Gustavo Guello" userId="0c3fd5e8-d7a7-4a16-8ef7-44d9a2006bcb" providerId="ADAL" clId="{2A443A02-7022-4DDA-91D6-2999FFE5661E}" dt="2021-10-19T18:43:30.255" v="1010" actId="26606"/>
          <ac:spMkLst>
            <pc:docMk/>
            <pc:sldMk cId="25714695" sldId="399"/>
            <ac:spMk id="8" creationId="{42A4FC2C-047E-45A5-965D-8E1E3BF09BC6}"/>
          </ac:spMkLst>
        </pc:spChg>
        <pc:picChg chg="add mod">
          <ac:chgData name="Gustavo Guello" userId="0c3fd5e8-d7a7-4a16-8ef7-44d9a2006bcb" providerId="ADAL" clId="{2A443A02-7022-4DDA-91D6-2999FFE5661E}" dt="2021-10-19T18:43:30.255" v="1010" actId="26606"/>
          <ac:picMkLst>
            <pc:docMk/>
            <pc:sldMk cId="25714695" sldId="399"/>
            <ac:picMk id="3" creationId="{9CD7CAD1-D2ED-4C46-99D5-3E376A763F56}"/>
          </ac:picMkLst>
        </pc:picChg>
      </pc:sldChg>
      <pc:sldChg chg="addSp delSp modSp new mod modClrScheme chgLayout">
        <pc:chgData name="Gustavo Guello" userId="0c3fd5e8-d7a7-4a16-8ef7-44d9a2006bcb" providerId="ADAL" clId="{2A443A02-7022-4DDA-91D6-2999FFE5661E}" dt="2021-10-19T18:47:40.968" v="1191" actId="113"/>
        <pc:sldMkLst>
          <pc:docMk/>
          <pc:sldMk cId="3424841" sldId="400"/>
        </pc:sldMkLst>
        <pc:spChg chg="del mod ord">
          <ac:chgData name="Gustavo Guello" userId="0c3fd5e8-d7a7-4a16-8ef7-44d9a2006bcb" providerId="ADAL" clId="{2A443A02-7022-4DDA-91D6-2999FFE5661E}" dt="2021-10-19T18:43:54.860" v="1013" actId="700"/>
          <ac:spMkLst>
            <pc:docMk/>
            <pc:sldMk cId="3424841" sldId="400"/>
            <ac:spMk id="2" creationId="{C7112548-5368-4AD4-BF47-AB01D3C4D304}"/>
          </ac:spMkLst>
        </pc:spChg>
        <pc:spChg chg="add mod ord">
          <ac:chgData name="Gustavo Guello" userId="0c3fd5e8-d7a7-4a16-8ef7-44d9a2006bcb" providerId="ADAL" clId="{2A443A02-7022-4DDA-91D6-2999FFE5661E}" dt="2021-10-19T18:44:00.913" v="1028" actId="20577"/>
          <ac:spMkLst>
            <pc:docMk/>
            <pc:sldMk cId="3424841" sldId="400"/>
            <ac:spMk id="3" creationId="{ACE7F026-7E69-49CF-A19F-1623D7F5D982}"/>
          </ac:spMkLst>
        </pc:spChg>
        <pc:spChg chg="add mod ord">
          <ac:chgData name="Gustavo Guello" userId="0c3fd5e8-d7a7-4a16-8ef7-44d9a2006bcb" providerId="ADAL" clId="{2A443A02-7022-4DDA-91D6-2999FFE5661E}" dt="2021-10-19T18:47:40.968" v="1191" actId="113"/>
          <ac:spMkLst>
            <pc:docMk/>
            <pc:sldMk cId="3424841" sldId="400"/>
            <ac:spMk id="4" creationId="{BA09F509-3C82-4D51-A948-5400CCD449FF}"/>
          </ac:spMkLst>
        </pc:spChg>
        <pc:picChg chg="add mod modCrop">
          <ac:chgData name="Gustavo Guello" userId="0c3fd5e8-d7a7-4a16-8ef7-44d9a2006bcb" providerId="ADAL" clId="{2A443A02-7022-4DDA-91D6-2999FFE5661E}" dt="2021-10-19T18:47:29.682" v="1189" actId="1076"/>
          <ac:picMkLst>
            <pc:docMk/>
            <pc:sldMk cId="3424841" sldId="400"/>
            <ac:picMk id="6" creationId="{366EE0F0-1B97-460C-B331-2262B4986B5D}"/>
          </ac:picMkLst>
        </pc:picChg>
      </pc:sldChg>
      <pc:sldChg chg="new del">
        <pc:chgData name="Gustavo Guello" userId="0c3fd5e8-d7a7-4a16-8ef7-44d9a2006bcb" providerId="ADAL" clId="{2A443A02-7022-4DDA-91D6-2999FFE5661E}" dt="2021-10-19T18:43:39.788" v="1011" actId="47"/>
        <pc:sldMkLst>
          <pc:docMk/>
          <pc:sldMk cId="193495955" sldId="400"/>
        </pc:sldMkLst>
      </pc:sldChg>
      <pc:sldChg chg="modSp new mod">
        <pc:chgData name="Gustavo Guello" userId="0c3fd5e8-d7a7-4a16-8ef7-44d9a2006bcb" providerId="ADAL" clId="{2A443A02-7022-4DDA-91D6-2999FFE5661E}" dt="2021-10-19T18:53:22.470" v="1680" actId="6549"/>
        <pc:sldMkLst>
          <pc:docMk/>
          <pc:sldMk cId="3220054275" sldId="401"/>
        </pc:sldMkLst>
        <pc:spChg chg="mod">
          <ac:chgData name="Gustavo Guello" userId="0c3fd5e8-d7a7-4a16-8ef7-44d9a2006bcb" providerId="ADAL" clId="{2A443A02-7022-4DDA-91D6-2999FFE5661E}" dt="2021-10-19T18:48:10.127" v="1210" actId="20577"/>
          <ac:spMkLst>
            <pc:docMk/>
            <pc:sldMk cId="3220054275" sldId="401"/>
            <ac:spMk id="2" creationId="{B92842D7-51FC-482F-86CC-43A2268DDEB4}"/>
          </ac:spMkLst>
        </pc:spChg>
        <pc:spChg chg="mod">
          <ac:chgData name="Gustavo Guello" userId="0c3fd5e8-d7a7-4a16-8ef7-44d9a2006bcb" providerId="ADAL" clId="{2A443A02-7022-4DDA-91D6-2999FFE5661E}" dt="2021-10-19T18:53:22.470" v="1680" actId="6549"/>
          <ac:spMkLst>
            <pc:docMk/>
            <pc:sldMk cId="3220054275" sldId="401"/>
            <ac:spMk id="3" creationId="{CD3283CF-67BF-453E-BA59-02587A56D879}"/>
          </ac:spMkLst>
        </pc:spChg>
      </pc:sldChg>
      <pc:sldChg chg="modSp new mod">
        <pc:chgData name="Gustavo Guello" userId="0c3fd5e8-d7a7-4a16-8ef7-44d9a2006bcb" providerId="ADAL" clId="{2A443A02-7022-4DDA-91D6-2999FFE5661E}" dt="2021-10-19T18:50:49.062" v="1665" actId="20577"/>
        <pc:sldMkLst>
          <pc:docMk/>
          <pc:sldMk cId="2446216494" sldId="402"/>
        </pc:sldMkLst>
        <pc:spChg chg="mod">
          <ac:chgData name="Gustavo Guello" userId="0c3fd5e8-d7a7-4a16-8ef7-44d9a2006bcb" providerId="ADAL" clId="{2A443A02-7022-4DDA-91D6-2999FFE5661E}" dt="2021-10-19T18:50:05.419" v="1506" actId="20577"/>
          <ac:spMkLst>
            <pc:docMk/>
            <pc:sldMk cId="2446216494" sldId="402"/>
            <ac:spMk id="2" creationId="{7CB29DB0-35E1-4BC6-B4ED-2D238C9A86AA}"/>
          </ac:spMkLst>
        </pc:spChg>
        <pc:spChg chg="mod">
          <ac:chgData name="Gustavo Guello" userId="0c3fd5e8-d7a7-4a16-8ef7-44d9a2006bcb" providerId="ADAL" clId="{2A443A02-7022-4DDA-91D6-2999FFE5661E}" dt="2021-10-19T18:50:49.062" v="1665" actId="20577"/>
          <ac:spMkLst>
            <pc:docMk/>
            <pc:sldMk cId="2446216494" sldId="402"/>
            <ac:spMk id="3" creationId="{872FC415-767A-434A-8B1F-3D8EB99284E1}"/>
          </ac:spMkLst>
        </pc:spChg>
      </pc:sldChg>
      <pc:sldChg chg="addSp delSp modSp new mod">
        <pc:chgData name="Gustavo Guello" userId="0c3fd5e8-d7a7-4a16-8ef7-44d9a2006bcb" providerId="ADAL" clId="{2A443A02-7022-4DDA-91D6-2999FFE5661E}" dt="2021-10-19T18:53:07.795" v="1671"/>
        <pc:sldMkLst>
          <pc:docMk/>
          <pc:sldMk cId="2796288058" sldId="403"/>
        </pc:sldMkLst>
        <pc:spChg chg="mod">
          <ac:chgData name="Gustavo Guello" userId="0c3fd5e8-d7a7-4a16-8ef7-44d9a2006bcb" providerId="ADAL" clId="{2A443A02-7022-4DDA-91D6-2999FFE5661E}" dt="2021-10-19T18:53:07.795" v="1671"/>
          <ac:spMkLst>
            <pc:docMk/>
            <pc:sldMk cId="2796288058" sldId="403"/>
            <ac:spMk id="2" creationId="{94253CE4-67ED-450A-9C7F-854F5A8BD79B}"/>
          </ac:spMkLst>
        </pc:spChg>
        <pc:spChg chg="del">
          <ac:chgData name="Gustavo Guello" userId="0c3fd5e8-d7a7-4a16-8ef7-44d9a2006bcb" providerId="ADAL" clId="{2A443A02-7022-4DDA-91D6-2999FFE5661E}" dt="2021-10-19T18:52:54.907" v="1667" actId="478"/>
          <ac:spMkLst>
            <pc:docMk/>
            <pc:sldMk cId="2796288058" sldId="403"/>
            <ac:spMk id="3" creationId="{0F8BDE9E-3805-4D4C-B00C-A41ED199EA44}"/>
          </ac:spMkLst>
        </pc:spChg>
        <pc:picChg chg="add mod">
          <ac:chgData name="Gustavo Guello" userId="0c3fd5e8-d7a7-4a16-8ef7-44d9a2006bcb" providerId="ADAL" clId="{2A443A02-7022-4DDA-91D6-2999FFE5661E}" dt="2021-10-19T18:53:01.350" v="1670" actId="1076"/>
          <ac:picMkLst>
            <pc:docMk/>
            <pc:sldMk cId="2796288058" sldId="403"/>
            <ac:picMk id="5" creationId="{DB003FFF-E761-45BE-A0E7-F85994840ED5}"/>
          </ac:picMkLst>
        </pc:picChg>
      </pc:sldChg>
      <pc:sldChg chg="del">
        <pc:chgData name="Gustavo Guello" userId="0c3fd5e8-d7a7-4a16-8ef7-44d9a2006bcb" providerId="ADAL" clId="{2A443A02-7022-4DDA-91D6-2999FFE5661E}" dt="2021-10-19T12:08:18.307" v="2" actId="47"/>
        <pc:sldMkLst>
          <pc:docMk/>
          <pc:sldMk cId="1612259007" sldId="830"/>
        </pc:sldMkLst>
      </pc:sldChg>
      <pc:sldChg chg="del">
        <pc:chgData name="Gustavo Guello" userId="0c3fd5e8-d7a7-4a16-8ef7-44d9a2006bcb" providerId="ADAL" clId="{2A443A02-7022-4DDA-91D6-2999FFE5661E}" dt="2021-10-19T12:08:11.051" v="1" actId="47"/>
        <pc:sldMkLst>
          <pc:docMk/>
          <pc:sldMk cId="2871178687" sldId="4433"/>
        </pc:sldMkLst>
      </pc:sldChg>
      <pc:sldMasterChg chg="addSldLayout delSldLayout modSldLayout">
        <pc:chgData name="Gustavo Guello" userId="0c3fd5e8-d7a7-4a16-8ef7-44d9a2006bcb" providerId="ADAL" clId="{2A443A02-7022-4DDA-91D6-2999FFE5661E}" dt="2021-10-19T18:38:52.305" v="995" actId="6014"/>
        <pc:sldMasterMkLst>
          <pc:docMk/>
          <pc:sldMasterMk cId="2462989392" sldId="2147483648"/>
        </pc:sldMasterMkLst>
        <pc:sldLayoutChg chg="del">
          <pc:chgData name="Gustavo Guello" userId="0c3fd5e8-d7a7-4a16-8ef7-44d9a2006bcb" providerId="ADAL" clId="{2A443A02-7022-4DDA-91D6-2999FFE5661E}" dt="2021-10-19T12:10:20.236" v="33" actId="47"/>
          <pc:sldLayoutMkLst>
            <pc:docMk/>
            <pc:sldMasterMk cId="2462989392" sldId="2147483648"/>
            <pc:sldLayoutMk cId="1450897361" sldId="2147483658"/>
          </pc:sldLayoutMkLst>
        </pc:sldLayoutChg>
        <pc:sldLayoutChg chg="delSp new mod">
          <pc:chgData name="Gustavo Guello" userId="0c3fd5e8-d7a7-4a16-8ef7-44d9a2006bcb" providerId="ADAL" clId="{2A443A02-7022-4DDA-91D6-2999FFE5661E}" dt="2021-10-19T18:38:52.305" v="995" actId="6014"/>
          <pc:sldLayoutMkLst>
            <pc:docMk/>
            <pc:sldMasterMk cId="2462989392" sldId="2147483648"/>
            <pc:sldLayoutMk cId="149457530" sldId="2147483661"/>
          </pc:sldLayoutMkLst>
          <pc:spChg chg="del">
            <ac:chgData name="Gustavo Guello" userId="0c3fd5e8-d7a7-4a16-8ef7-44d9a2006bcb" providerId="ADAL" clId="{2A443A02-7022-4DDA-91D6-2999FFE5661E}" dt="2021-10-19T18:38:12.961" v="993" actId="478"/>
            <ac:spMkLst>
              <pc:docMk/>
              <pc:sldMasterMk cId="2462989392" sldId="2147483648"/>
              <pc:sldLayoutMk cId="149457530" sldId="2147483661"/>
              <ac:spMk id="2" creationId="{BBBCA7D0-B9BB-4F8D-A0E3-915B97979C75}"/>
            </ac:spMkLst>
          </pc:spChg>
        </pc:sldLayoutChg>
        <pc:sldLayoutChg chg="del">
          <pc:chgData name="Gustavo Guello" userId="0c3fd5e8-d7a7-4a16-8ef7-44d9a2006bcb" providerId="ADAL" clId="{2A443A02-7022-4DDA-91D6-2999FFE5661E}" dt="2021-10-19T12:08:11.051" v="1" actId="47"/>
          <pc:sldLayoutMkLst>
            <pc:docMk/>
            <pc:sldMasterMk cId="2462989392" sldId="2147483648"/>
            <pc:sldLayoutMk cId="2238941529" sldId="2147483661"/>
          </pc:sldLayoutMkLst>
        </pc:sldLayoutChg>
      </pc:sldMasterChg>
    </pc:docChg>
  </pc:docChgLst>
  <pc:docChgLst>
    <pc:chgData name="Gustavo Guello" userId="0c3fd5e8-d7a7-4a16-8ef7-44d9a2006bcb" providerId="ADAL" clId="{BD6DE04D-99AC-4A9C-AC42-16E73B2AD778}"/>
    <pc:docChg chg="undo custSel addSld modSld sldOrd">
      <pc:chgData name="Gustavo Guello" userId="0c3fd5e8-d7a7-4a16-8ef7-44d9a2006bcb" providerId="ADAL" clId="{BD6DE04D-99AC-4A9C-AC42-16E73B2AD778}" dt="2021-10-20T18:45:38.017" v="845" actId="14"/>
      <pc:docMkLst>
        <pc:docMk/>
      </pc:docMkLst>
      <pc:sldChg chg="modSp mod">
        <pc:chgData name="Gustavo Guello" userId="0c3fd5e8-d7a7-4a16-8ef7-44d9a2006bcb" providerId="ADAL" clId="{BD6DE04D-99AC-4A9C-AC42-16E73B2AD778}" dt="2021-10-20T18:14:57.275" v="305" actId="20577"/>
        <pc:sldMkLst>
          <pc:docMk/>
          <pc:sldMk cId="1688692328" sldId="391"/>
        </pc:sldMkLst>
        <pc:spChg chg="mod">
          <ac:chgData name="Gustavo Guello" userId="0c3fd5e8-d7a7-4a16-8ef7-44d9a2006bcb" providerId="ADAL" clId="{BD6DE04D-99AC-4A9C-AC42-16E73B2AD778}" dt="2021-10-20T18:14:57.275" v="305" actId="20577"/>
          <ac:spMkLst>
            <pc:docMk/>
            <pc:sldMk cId="1688692328" sldId="391"/>
            <ac:spMk id="2" creationId="{00000000-0000-0000-0000-000000000000}"/>
          </ac:spMkLst>
        </pc:spChg>
      </pc:sldChg>
      <pc:sldChg chg="modSp mod">
        <pc:chgData name="Gustavo Guello" userId="0c3fd5e8-d7a7-4a16-8ef7-44d9a2006bcb" providerId="ADAL" clId="{BD6DE04D-99AC-4A9C-AC42-16E73B2AD778}" dt="2021-10-20T18:45:38.017" v="845" actId="14"/>
        <pc:sldMkLst>
          <pc:docMk/>
          <pc:sldMk cId="3580766156" sldId="394"/>
        </pc:sldMkLst>
        <pc:spChg chg="mod">
          <ac:chgData name="Gustavo Guello" userId="0c3fd5e8-d7a7-4a16-8ef7-44d9a2006bcb" providerId="ADAL" clId="{BD6DE04D-99AC-4A9C-AC42-16E73B2AD778}" dt="2021-10-20T18:45:38.017" v="845" actId="14"/>
          <ac:spMkLst>
            <pc:docMk/>
            <pc:sldMk cId="3580766156" sldId="394"/>
            <ac:spMk id="4" creationId="{FA17FD74-AB74-4F89-8F1D-BAD07AAF43B4}"/>
          </ac:spMkLst>
        </pc:spChg>
      </pc:sldChg>
      <pc:sldChg chg="addSp delSp modSp new mod setBg modClrScheme chgLayout">
        <pc:chgData name="Gustavo Guello" userId="0c3fd5e8-d7a7-4a16-8ef7-44d9a2006bcb" providerId="ADAL" clId="{BD6DE04D-99AC-4A9C-AC42-16E73B2AD778}" dt="2021-10-20T12:57:46.178" v="15" actId="1076"/>
        <pc:sldMkLst>
          <pc:docMk/>
          <pc:sldMk cId="1690114399" sldId="404"/>
        </pc:sldMkLst>
        <pc:spChg chg="del">
          <ac:chgData name="Gustavo Guello" userId="0c3fd5e8-d7a7-4a16-8ef7-44d9a2006bcb" providerId="ADAL" clId="{BD6DE04D-99AC-4A9C-AC42-16E73B2AD778}" dt="2021-10-20T12:51:59.139" v="1" actId="700"/>
          <ac:spMkLst>
            <pc:docMk/>
            <pc:sldMk cId="1690114399" sldId="404"/>
            <ac:spMk id="2" creationId="{2A02D35F-C651-47D7-B295-97B5CAD35254}"/>
          </ac:spMkLst>
        </pc:spChg>
        <pc:spChg chg="del">
          <ac:chgData name="Gustavo Guello" userId="0c3fd5e8-d7a7-4a16-8ef7-44d9a2006bcb" providerId="ADAL" clId="{BD6DE04D-99AC-4A9C-AC42-16E73B2AD778}" dt="2021-10-20T12:51:59.139" v="1" actId="700"/>
          <ac:spMkLst>
            <pc:docMk/>
            <pc:sldMk cId="1690114399" sldId="404"/>
            <ac:spMk id="3" creationId="{34816C22-B412-4AB4-B72B-CF23C3246DC3}"/>
          </ac:spMkLst>
        </pc:spChg>
        <pc:spChg chg="add mod">
          <ac:chgData name="Gustavo Guello" userId="0c3fd5e8-d7a7-4a16-8ef7-44d9a2006bcb" providerId="ADAL" clId="{BD6DE04D-99AC-4A9C-AC42-16E73B2AD778}" dt="2021-10-20T12:52:57.576" v="12" actId="14100"/>
          <ac:spMkLst>
            <pc:docMk/>
            <pc:sldMk cId="1690114399" sldId="404"/>
            <ac:spMk id="6" creationId="{4734FA44-C203-4249-AC2C-0574F754AB46}"/>
          </ac:spMkLst>
        </pc:spChg>
        <pc:spChg chg="add">
          <ac:chgData name="Gustavo Guello" userId="0c3fd5e8-d7a7-4a16-8ef7-44d9a2006bcb" providerId="ADAL" clId="{BD6DE04D-99AC-4A9C-AC42-16E73B2AD778}" dt="2021-10-20T12:52:03.084" v="3" actId="26606"/>
          <ac:spMkLst>
            <pc:docMk/>
            <pc:sldMk cId="1690114399" sldId="404"/>
            <ac:spMk id="10" creationId="{42A4FC2C-047E-45A5-965D-8E1E3BF09BC6}"/>
          </ac:spMkLst>
        </pc:spChg>
        <pc:picChg chg="add mod">
          <ac:chgData name="Gustavo Guello" userId="0c3fd5e8-d7a7-4a16-8ef7-44d9a2006bcb" providerId="ADAL" clId="{BD6DE04D-99AC-4A9C-AC42-16E73B2AD778}" dt="2021-10-20T12:52:22.277" v="5" actId="27614"/>
          <ac:picMkLst>
            <pc:docMk/>
            <pc:sldMk cId="1690114399" sldId="404"/>
            <ac:picMk id="5" creationId="{8A5DD030-2F29-4C38-B0C6-87DEB7227A07}"/>
          </ac:picMkLst>
        </pc:picChg>
        <pc:picChg chg="add mod">
          <ac:chgData name="Gustavo Guello" userId="0c3fd5e8-d7a7-4a16-8ef7-44d9a2006bcb" providerId="ADAL" clId="{BD6DE04D-99AC-4A9C-AC42-16E73B2AD778}" dt="2021-10-20T12:57:46.178" v="15" actId="1076"/>
          <ac:picMkLst>
            <pc:docMk/>
            <pc:sldMk cId="1690114399" sldId="404"/>
            <ac:picMk id="8" creationId="{38541599-27D8-43EC-A051-5132841D1741}"/>
          </ac:picMkLst>
        </pc:picChg>
      </pc:sldChg>
      <pc:sldChg chg="addSp delSp modSp new mod modClrScheme chgLayout">
        <pc:chgData name="Gustavo Guello" userId="0c3fd5e8-d7a7-4a16-8ef7-44d9a2006bcb" providerId="ADAL" clId="{BD6DE04D-99AC-4A9C-AC42-16E73B2AD778}" dt="2021-10-20T16:44:48.203" v="279" actId="700"/>
        <pc:sldMkLst>
          <pc:docMk/>
          <pc:sldMk cId="4294836519" sldId="405"/>
        </pc:sldMkLst>
        <pc:spChg chg="del mod ord">
          <ac:chgData name="Gustavo Guello" userId="0c3fd5e8-d7a7-4a16-8ef7-44d9a2006bcb" providerId="ADAL" clId="{BD6DE04D-99AC-4A9C-AC42-16E73B2AD778}" dt="2021-10-20T16:43:12.385" v="17" actId="700"/>
          <ac:spMkLst>
            <pc:docMk/>
            <pc:sldMk cId="4294836519" sldId="405"/>
            <ac:spMk id="2" creationId="{784F1B47-793C-410B-B1B8-833383F1593E}"/>
          </ac:spMkLst>
        </pc:spChg>
        <pc:spChg chg="add mod ord">
          <ac:chgData name="Gustavo Guello" userId="0c3fd5e8-d7a7-4a16-8ef7-44d9a2006bcb" providerId="ADAL" clId="{BD6DE04D-99AC-4A9C-AC42-16E73B2AD778}" dt="2021-10-20T16:44:48.203" v="279" actId="700"/>
          <ac:spMkLst>
            <pc:docMk/>
            <pc:sldMk cId="4294836519" sldId="405"/>
            <ac:spMk id="3" creationId="{7DBECF64-6B4B-4CE8-A966-25471406A539}"/>
          </ac:spMkLst>
        </pc:spChg>
        <pc:spChg chg="add mod ord">
          <ac:chgData name="Gustavo Guello" userId="0c3fd5e8-d7a7-4a16-8ef7-44d9a2006bcb" providerId="ADAL" clId="{BD6DE04D-99AC-4A9C-AC42-16E73B2AD778}" dt="2021-10-20T16:44:48.203" v="279" actId="700"/>
          <ac:spMkLst>
            <pc:docMk/>
            <pc:sldMk cId="4294836519" sldId="405"/>
            <ac:spMk id="4" creationId="{5CDA8A75-7586-4734-A1D3-9223C709D033}"/>
          </ac:spMkLst>
        </pc:spChg>
      </pc:sldChg>
      <pc:sldChg chg="addSp delSp modSp new mod setBg modClrScheme chgLayout">
        <pc:chgData name="Gustavo Guello" userId="0c3fd5e8-d7a7-4a16-8ef7-44d9a2006bcb" providerId="ADAL" clId="{BD6DE04D-99AC-4A9C-AC42-16E73B2AD778}" dt="2021-10-20T17:03:50.905" v="285" actId="26606"/>
        <pc:sldMkLst>
          <pc:docMk/>
          <pc:sldMk cId="810192498" sldId="406"/>
        </pc:sldMkLst>
        <pc:spChg chg="del">
          <ac:chgData name="Gustavo Guello" userId="0c3fd5e8-d7a7-4a16-8ef7-44d9a2006bcb" providerId="ADAL" clId="{BD6DE04D-99AC-4A9C-AC42-16E73B2AD778}" dt="2021-10-20T16:44:56.463" v="281" actId="700"/>
          <ac:spMkLst>
            <pc:docMk/>
            <pc:sldMk cId="810192498" sldId="406"/>
            <ac:spMk id="2" creationId="{74346EF7-F162-45A2-A5C5-6B7691A79E60}"/>
          </ac:spMkLst>
        </pc:spChg>
        <pc:spChg chg="del">
          <ac:chgData name="Gustavo Guello" userId="0c3fd5e8-d7a7-4a16-8ef7-44d9a2006bcb" providerId="ADAL" clId="{BD6DE04D-99AC-4A9C-AC42-16E73B2AD778}" dt="2021-10-20T16:44:56.463" v="281" actId="700"/>
          <ac:spMkLst>
            <pc:docMk/>
            <pc:sldMk cId="810192498" sldId="406"/>
            <ac:spMk id="3" creationId="{408E457F-78AE-4AF4-BDBF-AC33499A93F8}"/>
          </ac:spMkLst>
        </pc:spChg>
        <pc:spChg chg="add del">
          <ac:chgData name="Gustavo Guello" userId="0c3fd5e8-d7a7-4a16-8ef7-44d9a2006bcb" providerId="ADAL" clId="{BD6DE04D-99AC-4A9C-AC42-16E73B2AD778}" dt="2021-10-20T17:03:23.935" v="283" actId="478"/>
          <ac:spMkLst>
            <pc:docMk/>
            <pc:sldMk cId="810192498" sldId="406"/>
            <ac:spMk id="5" creationId="{F8FD68CE-61F4-4223-837B-4C0A207ED773}"/>
          </ac:spMkLst>
        </pc:spChg>
        <pc:spChg chg="add">
          <ac:chgData name="Gustavo Guello" userId="0c3fd5e8-d7a7-4a16-8ef7-44d9a2006bcb" providerId="ADAL" clId="{BD6DE04D-99AC-4A9C-AC42-16E73B2AD778}" dt="2021-10-20T17:03:50.905" v="285" actId="26606"/>
          <ac:spMkLst>
            <pc:docMk/>
            <pc:sldMk cId="810192498" sldId="406"/>
            <ac:spMk id="12" creationId="{42A4FC2C-047E-45A5-965D-8E1E3BF09BC6}"/>
          </ac:spMkLst>
        </pc:spChg>
        <pc:picChg chg="add mod">
          <ac:chgData name="Gustavo Guello" userId="0c3fd5e8-d7a7-4a16-8ef7-44d9a2006bcb" providerId="ADAL" clId="{BD6DE04D-99AC-4A9C-AC42-16E73B2AD778}" dt="2021-10-20T17:03:50.905" v="285" actId="26606"/>
          <ac:picMkLst>
            <pc:docMk/>
            <pc:sldMk cId="810192498" sldId="406"/>
            <ac:picMk id="7" creationId="{053748D7-BA5D-4DF8-99A2-BA6CA91AE4E7}"/>
          </ac:picMkLst>
        </pc:picChg>
      </pc:sldChg>
      <pc:sldChg chg="addSp delSp modSp new mod modClrScheme chgLayout">
        <pc:chgData name="Gustavo Guello" userId="0c3fd5e8-d7a7-4a16-8ef7-44d9a2006bcb" providerId="ADAL" clId="{BD6DE04D-99AC-4A9C-AC42-16E73B2AD778}" dt="2021-10-20T18:34:22.160" v="831" actId="20577"/>
        <pc:sldMkLst>
          <pc:docMk/>
          <pc:sldMk cId="1010914730" sldId="407"/>
        </pc:sldMkLst>
        <pc:spChg chg="del mod ord">
          <ac:chgData name="Gustavo Guello" userId="0c3fd5e8-d7a7-4a16-8ef7-44d9a2006bcb" providerId="ADAL" clId="{BD6DE04D-99AC-4A9C-AC42-16E73B2AD778}" dt="2021-10-20T18:18:42.168" v="307" actId="700"/>
          <ac:spMkLst>
            <pc:docMk/>
            <pc:sldMk cId="1010914730" sldId="407"/>
            <ac:spMk id="2" creationId="{F4EF1C6F-94D8-4D04-9674-43098B9E775C}"/>
          </ac:spMkLst>
        </pc:spChg>
        <pc:spChg chg="add mod ord">
          <ac:chgData name="Gustavo Guello" userId="0c3fd5e8-d7a7-4a16-8ef7-44d9a2006bcb" providerId="ADAL" clId="{BD6DE04D-99AC-4A9C-AC42-16E73B2AD778}" dt="2021-10-20T18:18:48.632" v="326" actId="20577"/>
          <ac:spMkLst>
            <pc:docMk/>
            <pc:sldMk cId="1010914730" sldId="407"/>
            <ac:spMk id="3" creationId="{5C8E3A1B-3822-484E-B0D7-03F4BB605507}"/>
          </ac:spMkLst>
        </pc:spChg>
        <pc:spChg chg="add mod ord">
          <ac:chgData name="Gustavo Guello" userId="0c3fd5e8-d7a7-4a16-8ef7-44d9a2006bcb" providerId="ADAL" clId="{BD6DE04D-99AC-4A9C-AC42-16E73B2AD778}" dt="2021-10-20T18:34:22.160" v="831" actId="20577"/>
          <ac:spMkLst>
            <pc:docMk/>
            <pc:sldMk cId="1010914730" sldId="407"/>
            <ac:spMk id="4" creationId="{3B2A3B53-EC12-410D-AECF-3E3B966D7A4E}"/>
          </ac:spMkLst>
        </pc:spChg>
      </pc:sldChg>
      <pc:sldChg chg="addSp delSp modSp new mod ord">
        <pc:chgData name="Gustavo Guello" userId="0c3fd5e8-d7a7-4a16-8ef7-44d9a2006bcb" providerId="ADAL" clId="{BD6DE04D-99AC-4A9C-AC42-16E73B2AD778}" dt="2021-10-20T18:22:02.405" v="351"/>
        <pc:sldMkLst>
          <pc:docMk/>
          <pc:sldMk cId="2634217829" sldId="408"/>
        </pc:sldMkLst>
        <pc:spChg chg="mod">
          <ac:chgData name="Gustavo Guello" userId="0c3fd5e8-d7a7-4a16-8ef7-44d9a2006bcb" providerId="ADAL" clId="{BD6DE04D-99AC-4A9C-AC42-16E73B2AD778}" dt="2021-10-20T18:21:15.403" v="345" actId="20577"/>
          <ac:spMkLst>
            <pc:docMk/>
            <pc:sldMk cId="2634217829" sldId="408"/>
            <ac:spMk id="2" creationId="{ABCA1A28-6DC2-48DB-92BF-CD6881E40557}"/>
          </ac:spMkLst>
        </pc:spChg>
        <pc:spChg chg="del">
          <ac:chgData name="Gustavo Guello" userId="0c3fd5e8-d7a7-4a16-8ef7-44d9a2006bcb" providerId="ADAL" clId="{BD6DE04D-99AC-4A9C-AC42-16E73B2AD778}" dt="2021-10-20T18:21:47.627" v="346" actId="478"/>
          <ac:spMkLst>
            <pc:docMk/>
            <pc:sldMk cId="2634217829" sldId="408"/>
            <ac:spMk id="3" creationId="{66E980BA-2CC1-486C-871F-2A3BF0A1416E}"/>
          </ac:spMkLst>
        </pc:spChg>
        <pc:picChg chg="add mod">
          <ac:chgData name="Gustavo Guello" userId="0c3fd5e8-d7a7-4a16-8ef7-44d9a2006bcb" providerId="ADAL" clId="{BD6DE04D-99AC-4A9C-AC42-16E73B2AD778}" dt="2021-10-20T18:21:55.305" v="349" actId="1076"/>
          <ac:picMkLst>
            <pc:docMk/>
            <pc:sldMk cId="2634217829" sldId="408"/>
            <ac:picMk id="5" creationId="{F668597D-7476-45A7-B1B6-FEB6737AAEC1}"/>
          </ac:picMkLst>
        </pc:picChg>
      </pc:sldChg>
      <pc:sldChg chg="addSp delSp modSp new mod setBg modClrScheme chgLayout">
        <pc:chgData name="Gustavo Guello" userId="0c3fd5e8-d7a7-4a16-8ef7-44d9a2006bcb" providerId="ADAL" clId="{BD6DE04D-99AC-4A9C-AC42-16E73B2AD778}" dt="2021-10-20T18:32:08.918" v="634" actId="1076"/>
        <pc:sldMkLst>
          <pc:docMk/>
          <pc:sldMk cId="2257438" sldId="409"/>
        </pc:sldMkLst>
        <pc:spChg chg="del">
          <ac:chgData name="Gustavo Guello" userId="0c3fd5e8-d7a7-4a16-8ef7-44d9a2006bcb" providerId="ADAL" clId="{BD6DE04D-99AC-4A9C-AC42-16E73B2AD778}" dt="2021-10-20T18:31:50.254" v="628" actId="700"/>
          <ac:spMkLst>
            <pc:docMk/>
            <pc:sldMk cId="2257438" sldId="409"/>
            <ac:spMk id="2" creationId="{9D6C897D-FD3D-4C9A-B7D6-956947177A77}"/>
          </ac:spMkLst>
        </pc:spChg>
        <pc:spChg chg="del">
          <ac:chgData name="Gustavo Guello" userId="0c3fd5e8-d7a7-4a16-8ef7-44d9a2006bcb" providerId="ADAL" clId="{BD6DE04D-99AC-4A9C-AC42-16E73B2AD778}" dt="2021-10-20T18:31:50.254" v="628" actId="700"/>
          <ac:spMkLst>
            <pc:docMk/>
            <pc:sldMk cId="2257438" sldId="409"/>
            <ac:spMk id="3" creationId="{8FB8C953-7AC8-4289-9DBE-CA0FD5F98AD9}"/>
          </ac:spMkLst>
        </pc:spChg>
        <pc:spChg chg="add del">
          <ac:chgData name="Gustavo Guello" userId="0c3fd5e8-d7a7-4a16-8ef7-44d9a2006bcb" providerId="ADAL" clId="{BD6DE04D-99AC-4A9C-AC42-16E73B2AD778}" dt="2021-10-20T18:31:59.064" v="633" actId="26606"/>
          <ac:spMkLst>
            <pc:docMk/>
            <pc:sldMk cId="2257438" sldId="409"/>
            <ac:spMk id="10" creationId="{42A4FC2C-047E-45A5-965D-8E1E3BF09BC6}"/>
          </ac:spMkLst>
        </pc:spChg>
        <pc:picChg chg="add mod">
          <ac:chgData name="Gustavo Guello" userId="0c3fd5e8-d7a7-4a16-8ef7-44d9a2006bcb" providerId="ADAL" clId="{BD6DE04D-99AC-4A9C-AC42-16E73B2AD778}" dt="2021-10-20T18:32:08.918" v="634" actId="1076"/>
          <ac:picMkLst>
            <pc:docMk/>
            <pc:sldMk cId="2257438" sldId="409"/>
            <ac:picMk id="5" creationId="{C42BFFC3-E5B3-4364-A7A9-B4FF41B489B2}"/>
          </ac:picMkLst>
        </pc:picChg>
      </pc:sldChg>
      <pc:sldChg chg="addSp modSp new mod">
        <pc:chgData name="Gustavo Guello" userId="0c3fd5e8-d7a7-4a16-8ef7-44d9a2006bcb" providerId="ADAL" clId="{BD6DE04D-99AC-4A9C-AC42-16E73B2AD778}" dt="2021-10-20T18:32:41.045" v="637" actId="1076"/>
        <pc:sldMkLst>
          <pc:docMk/>
          <pc:sldMk cId="476018083" sldId="410"/>
        </pc:sldMkLst>
        <pc:picChg chg="add mod">
          <ac:chgData name="Gustavo Guello" userId="0c3fd5e8-d7a7-4a16-8ef7-44d9a2006bcb" providerId="ADAL" clId="{BD6DE04D-99AC-4A9C-AC42-16E73B2AD778}" dt="2021-10-20T18:32:41.045" v="637" actId="1076"/>
          <ac:picMkLst>
            <pc:docMk/>
            <pc:sldMk cId="476018083" sldId="410"/>
            <ac:picMk id="3" creationId="{F2FFC0E3-33A6-499E-AB1E-679B7F1615F0}"/>
          </ac:picMkLst>
        </pc:picChg>
      </pc:sldChg>
      <pc:sldChg chg="addSp modSp new mod">
        <pc:chgData name="Gustavo Guello" userId="0c3fd5e8-d7a7-4a16-8ef7-44d9a2006bcb" providerId="ADAL" clId="{BD6DE04D-99AC-4A9C-AC42-16E73B2AD778}" dt="2021-10-20T18:33:22.177" v="640" actId="1076"/>
        <pc:sldMkLst>
          <pc:docMk/>
          <pc:sldMk cId="201513901" sldId="411"/>
        </pc:sldMkLst>
        <pc:picChg chg="add mod">
          <ac:chgData name="Gustavo Guello" userId="0c3fd5e8-d7a7-4a16-8ef7-44d9a2006bcb" providerId="ADAL" clId="{BD6DE04D-99AC-4A9C-AC42-16E73B2AD778}" dt="2021-10-20T18:33:22.177" v="640" actId="1076"/>
          <ac:picMkLst>
            <pc:docMk/>
            <pc:sldMk cId="201513901" sldId="411"/>
            <ac:picMk id="3" creationId="{6FF5A7CA-7AE4-4412-8267-7240C3299A8F}"/>
          </ac:picMkLst>
        </pc:picChg>
      </pc:sldChg>
      <pc:sldChg chg="addSp modSp new mod">
        <pc:chgData name="Gustavo Guello" userId="0c3fd5e8-d7a7-4a16-8ef7-44d9a2006bcb" providerId="ADAL" clId="{BD6DE04D-99AC-4A9C-AC42-16E73B2AD778}" dt="2021-10-20T18:35:15.005" v="834" actId="1076"/>
        <pc:sldMkLst>
          <pc:docMk/>
          <pc:sldMk cId="1052644160" sldId="412"/>
        </pc:sldMkLst>
        <pc:picChg chg="add mod">
          <ac:chgData name="Gustavo Guello" userId="0c3fd5e8-d7a7-4a16-8ef7-44d9a2006bcb" providerId="ADAL" clId="{BD6DE04D-99AC-4A9C-AC42-16E73B2AD778}" dt="2021-10-20T18:35:15.005" v="834" actId="1076"/>
          <ac:picMkLst>
            <pc:docMk/>
            <pc:sldMk cId="1052644160" sldId="412"/>
            <ac:picMk id="3" creationId="{C25CD895-9271-4C51-9283-A8213208E5EF}"/>
          </ac:picMkLst>
        </pc:picChg>
      </pc:sldChg>
      <pc:sldChg chg="addSp modSp new mod">
        <pc:chgData name="Gustavo Guello" userId="0c3fd5e8-d7a7-4a16-8ef7-44d9a2006bcb" providerId="ADAL" clId="{BD6DE04D-99AC-4A9C-AC42-16E73B2AD778}" dt="2021-10-20T18:35:56.411" v="837" actId="1076"/>
        <pc:sldMkLst>
          <pc:docMk/>
          <pc:sldMk cId="1185742205" sldId="413"/>
        </pc:sldMkLst>
        <pc:picChg chg="add mod">
          <ac:chgData name="Gustavo Guello" userId="0c3fd5e8-d7a7-4a16-8ef7-44d9a2006bcb" providerId="ADAL" clId="{BD6DE04D-99AC-4A9C-AC42-16E73B2AD778}" dt="2021-10-20T18:35:56.411" v="837" actId="1076"/>
          <ac:picMkLst>
            <pc:docMk/>
            <pc:sldMk cId="1185742205" sldId="413"/>
            <ac:picMk id="3" creationId="{5E768DB0-556B-4FD8-BA31-9A34346DA6B1}"/>
          </ac:picMkLst>
        </pc:picChg>
      </pc:sldChg>
      <pc:sldChg chg="addSp modSp new mod">
        <pc:chgData name="Gustavo Guello" userId="0c3fd5e8-d7a7-4a16-8ef7-44d9a2006bcb" providerId="ADAL" clId="{BD6DE04D-99AC-4A9C-AC42-16E73B2AD778}" dt="2021-10-20T18:39:05.097" v="840" actId="1076"/>
        <pc:sldMkLst>
          <pc:docMk/>
          <pc:sldMk cId="704911432" sldId="414"/>
        </pc:sldMkLst>
        <pc:picChg chg="add mod">
          <ac:chgData name="Gustavo Guello" userId="0c3fd5e8-d7a7-4a16-8ef7-44d9a2006bcb" providerId="ADAL" clId="{BD6DE04D-99AC-4A9C-AC42-16E73B2AD778}" dt="2021-10-20T18:39:05.097" v="840" actId="1076"/>
          <ac:picMkLst>
            <pc:docMk/>
            <pc:sldMk cId="704911432" sldId="414"/>
            <ac:picMk id="3" creationId="{109B00D5-8CCB-472C-8BD4-8C21DD769F13}"/>
          </ac:picMkLst>
        </pc:picChg>
      </pc:sldChg>
      <pc:sldChg chg="addSp modSp new mod">
        <pc:chgData name="Gustavo Guello" userId="0c3fd5e8-d7a7-4a16-8ef7-44d9a2006bcb" providerId="ADAL" clId="{BD6DE04D-99AC-4A9C-AC42-16E73B2AD778}" dt="2021-10-20T18:39:37.555" v="843" actId="1076"/>
        <pc:sldMkLst>
          <pc:docMk/>
          <pc:sldMk cId="2559692382" sldId="415"/>
        </pc:sldMkLst>
        <pc:picChg chg="add mod">
          <ac:chgData name="Gustavo Guello" userId="0c3fd5e8-d7a7-4a16-8ef7-44d9a2006bcb" providerId="ADAL" clId="{BD6DE04D-99AC-4A9C-AC42-16E73B2AD778}" dt="2021-10-20T18:39:37.555" v="843" actId="1076"/>
          <ac:picMkLst>
            <pc:docMk/>
            <pc:sldMk cId="2559692382" sldId="415"/>
            <ac:picMk id="3" creationId="{93D66A24-A148-44D4-A8C8-9F87C78E50F9}"/>
          </ac:picMkLst>
        </pc:picChg>
      </pc:sldChg>
    </pc:docChg>
  </pc:docChgLst>
  <pc:docChgLst>
    <pc:chgData name="Luis Fernando Kaefer" userId="57255db5-8f57-441f-aaef-821ddaffe368" providerId="ADAL" clId="{7DEB1F1D-69DB-4F45-8FED-00476FA4C85E}"/>
    <pc:docChg chg="custSel modMainMaster">
      <pc:chgData name="Luis Fernando Kaefer" userId="57255db5-8f57-441f-aaef-821ddaffe368" providerId="ADAL" clId="{7DEB1F1D-69DB-4F45-8FED-00476FA4C85E}" dt="2021-02-11T09:55:23.934" v="16" actId="1076"/>
      <pc:docMkLst>
        <pc:docMk/>
      </pc:docMkLst>
      <pc:sldMasterChg chg="modSldLayout">
        <pc:chgData name="Luis Fernando Kaefer" userId="57255db5-8f57-441f-aaef-821ddaffe368" providerId="ADAL" clId="{7DEB1F1D-69DB-4F45-8FED-00476FA4C85E}" dt="2021-02-11T09:55:23.934" v="16" actId="1076"/>
        <pc:sldMasterMkLst>
          <pc:docMk/>
          <pc:sldMasterMk cId="2462989392" sldId="2147483648"/>
        </pc:sldMasterMkLst>
        <pc:sldLayoutChg chg="delSp mod">
          <pc:chgData name="Luis Fernando Kaefer" userId="57255db5-8f57-441f-aaef-821ddaffe368" providerId="ADAL" clId="{7DEB1F1D-69DB-4F45-8FED-00476FA4C85E}" dt="2021-02-11T09:53:50.183" v="10" actId="478"/>
          <pc:sldLayoutMkLst>
            <pc:docMk/>
            <pc:sldMasterMk cId="2462989392" sldId="2147483648"/>
            <pc:sldLayoutMk cId="2220126583" sldId="2147483650"/>
          </pc:sldLayoutMkLst>
          <pc:picChg chg="del">
            <ac:chgData name="Luis Fernando Kaefer" userId="57255db5-8f57-441f-aaef-821ddaffe368" providerId="ADAL" clId="{7DEB1F1D-69DB-4F45-8FED-00476FA4C85E}" dt="2021-02-11T09:53:50.183" v="10" actId="478"/>
            <ac:picMkLst>
              <pc:docMk/>
              <pc:sldMasterMk cId="2462989392" sldId="2147483648"/>
              <pc:sldLayoutMk cId="2220126583" sldId="2147483650"/>
              <ac:picMk id="6" creationId="{AF8AFE69-0772-4824-BC94-6F1786BF94DE}"/>
            </ac:picMkLst>
          </pc:picChg>
        </pc:sldLayoutChg>
        <pc:sldLayoutChg chg="addSp delSp modSp mod">
          <pc:chgData name="Luis Fernando Kaefer" userId="57255db5-8f57-441f-aaef-821ddaffe368" providerId="ADAL" clId="{7DEB1F1D-69DB-4F45-8FED-00476FA4C85E}" dt="2021-02-11T09:55:23.934" v="16" actId="1076"/>
          <pc:sldLayoutMkLst>
            <pc:docMk/>
            <pc:sldMasterMk cId="2462989392" sldId="2147483648"/>
            <pc:sldLayoutMk cId="1772494868" sldId="2147483651"/>
          </pc:sldLayoutMkLst>
          <pc:picChg chg="del">
            <ac:chgData name="Luis Fernando Kaefer" userId="57255db5-8f57-441f-aaef-821ddaffe368" providerId="ADAL" clId="{7DEB1F1D-69DB-4F45-8FED-00476FA4C85E}" dt="2021-02-11T09:53:05.209" v="0" actId="478"/>
            <ac:picMkLst>
              <pc:docMk/>
              <pc:sldMasterMk cId="2462989392" sldId="2147483648"/>
              <pc:sldLayoutMk cId="1772494868" sldId="2147483651"/>
              <ac:picMk id="3" creationId="{1C41AD75-54A1-4ADA-BD19-C66F6F824EF4}"/>
            </ac:picMkLst>
          </pc:picChg>
          <pc:picChg chg="add mod modCrop">
            <ac:chgData name="Luis Fernando Kaefer" userId="57255db5-8f57-441f-aaef-821ddaffe368" providerId="ADAL" clId="{7DEB1F1D-69DB-4F45-8FED-00476FA4C85E}" dt="2021-02-11T09:55:23.934" v="16" actId="1076"/>
            <ac:picMkLst>
              <pc:docMk/>
              <pc:sldMasterMk cId="2462989392" sldId="2147483648"/>
              <pc:sldLayoutMk cId="1772494868" sldId="2147483651"/>
              <ac:picMk id="5" creationId="{CD463AD3-C8F1-4E57-9885-A54F9676A8D6}"/>
            </ac:picMkLst>
          </pc:picChg>
        </pc:sldLayoutChg>
      </pc:sldMasterChg>
    </pc:docChg>
  </pc:docChgLst>
  <pc:docChgLst>
    <pc:chgData name="Luis Fernando Kaefer" userId="57255db5-8f57-441f-aaef-821ddaffe368" providerId="ADAL" clId="{402EA8EB-E670-4EB1-B9C2-5BE59768FD31}"/>
    <pc:docChg chg="undo custSel addSld delSld modSld modMainMaster">
      <pc:chgData name="Luis Fernando Kaefer" userId="57255db5-8f57-441f-aaef-821ddaffe368" providerId="ADAL" clId="{402EA8EB-E670-4EB1-B9C2-5BE59768FD31}" dt="2021-01-13T15:54:28.303" v="84" actId="1037"/>
      <pc:docMkLst>
        <pc:docMk/>
      </pc:docMkLst>
      <pc:sldChg chg="del">
        <pc:chgData name="Luis Fernando Kaefer" userId="57255db5-8f57-441f-aaef-821ddaffe368" providerId="ADAL" clId="{402EA8EB-E670-4EB1-B9C2-5BE59768FD31}" dt="2021-01-13T15:47:56.807" v="0" actId="47"/>
        <pc:sldMkLst>
          <pc:docMk/>
          <pc:sldMk cId="549292299" sldId="256"/>
        </pc:sldMkLst>
      </pc:sldChg>
      <pc:sldChg chg="modSp mod">
        <pc:chgData name="Luis Fernando Kaefer" userId="57255db5-8f57-441f-aaef-821ddaffe368" providerId="ADAL" clId="{402EA8EB-E670-4EB1-B9C2-5BE59768FD31}" dt="2021-01-13T15:54:28.303" v="84" actId="1037"/>
        <pc:sldMkLst>
          <pc:docMk/>
          <pc:sldMk cId="849130895" sldId="386"/>
        </pc:sldMkLst>
        <pc:picChg chg="mod">
          <ac:chgData name="Luis Fernando Kaefer" userId="57255db5-8f57-441f-aaef-821ddaffe368" providerId="ADAL" clId="{402EA8EB-E670-4EB1-B9C2-5BE59768FD31}" dt="2021-01-13T15:54:28.303" v="84" actId="1037"/>
          <ac:picMkLst>
            <pc:docMk/>
            <pc:sldMk cId="849130895" sldId="386"/>
            <ac:picMk id="7" creationId="{00000000-0000-0000-0000-000000000000}"/>
          </ac:picMkLst>
        </pc:picChg>
      </pc:sldChg>
      <pc:sldChg chg="add del modTransition">
        <pc:chgData name="Luis Fernando Kaefer" userId="57255db5-8f57-441f-aaef-821ddaffe368" providerId="ADAL" clId="{402EA8EB-E670-4EB1-B9C2-5BE59768FD31}" dt="2021-01-13T15:49:21.740" v="6"/>
        <pc:sldMkLst>
          <pc:docMk/>
          <pc:sldMk cId="1612259007" sldId="830"/>
        </pc:sldMkLst>
      </pc:sldChg>
      <pc:sldMasterChg chg="modSldLayout">
        <pc:chgData name="Luis Fernando Kaefer" userId="57255db5-8f57-441f-aaef-821ddaffe368" providerId="ADAL" clId="{402EA8EB-E670-4EB1-B9C2-5BE59768FD31}" dt="2021-01-13T15:53:24.327" v="62" actId="1036"/>
        <pc:sldMasterMkLst>
          <pc:docMk/>
          <pc:sldMasterMk cId="2462989392" sldId="2147483648"/>
        </pc:sldMasterMkLst>
        <pc:sldLayoutChg chg="addSp delSp modSp mod">
          <pc:chgData name="Luis Fernando Kaefer" userId="57255db5-8f57-441f-aaef-821ddaffe368" providerId="ADAL" clId="{402EA8EB-E670-4EB1-B9C2-5BE59768FD31}" dt="2021-01-13T15:53:24.327" v="62" actId="1036"/>
          <pc:sldLayoutMkLst>
            <pc:docMk/>
            <pc:sldMasterMk cId="2462989392" sldId="2147483648"/>
            <pc:sldLayoutMk cId="2220126583" sldId="2147483650"/>
          </pc:sldLayoutMkLst>
          <pc:picChg chg="del mod">
            <ac:chgData name="Luis Fernando Kaefer" userId="57255db5-8f57-441f-aaef-821ddaffe368" providerId="ADAL" clId="{402EA8EB-E670-4EB1-B9C2-5BE59768FD31}" dt="2021-01-13T15:53:17.696" v="52" actId="478"/>
            <ac:picMkLst>
              <pc:docMk/>
              <pc:sldMasterMk cId="2462989392" sldId="2147483648"/>
              <pc:sldLayoutMk cId="2220126583" sldId="2147483650"/>
              <ac:picMk id="3" creationId="{00000000-0000-0000-0000-000000000000}"/>
            </ac:picMkLst>
          </pc:picChg>
          <pc:picChg chg="add mod modCrop">
            <ac:chgData name="Luis Fernando Kaefer" userId="57255db5-8f57-441f-aaef-821ddaffe368" providerId="ADAL" clId="{402EA8EB-E670-4EB1-B9C2-5BE59768FD31}" dt="2021-01-13T15:53:24.327" v="62" actId="1036"/>
            <ac:picMkLst>
              <pc:docMk/>
              <pc:sldMasterMk cId="2462989392" sldId="2147483648"/>
              <pc:sldLayoutMk cId="2220126583" sldId="2147483650"/>
              <ac:picMk id="6" creationId="{AF8AFE69-0772-4824-BC94-6F1786BF94DE}"/>
            </ac:picMkLst>
          </pc:picChg>
        </pc:sldLayoutChg>
        <pc:sldLayoutChg chg="addSp delSp modSp mod">
          <pc:chgData name="Luis Fernando Kaefer" userId="57255db5-8f57-441f-aaef-821ddaffe368" providerId="ADAL" clId="{402EA8EB-E670-4EB1-B9C2-5BE59768FD31}" dt="2021-01-13T15:52:19.343" v="35" actId="478"/>
          <pc:sldLayoutMkLst>
            <pc:docMk/>
            <pc:sldMasterMk cId="2462989392" sldId="2147483648"/>
            <pc:sldLayoutMk cId="1772494868" sldId="2147483651"/>
          </pc:sldLayoutMkLst>
          <pc:picChg chg="add mod modCrop">
            <ac:chgData name="Luis Fernando Kaefer" userId="57255db5-8f57-441f-aaef-821ddaffe368" providerId="ADAL" clId="{402EA8EB-E670-4EB1-B9C2-5BE59768FD31}" dt="2021-01-13T15:52:15.557" v="34" actId="1076"/>
            <ac:picMkLst>
              <pc:docMk/>
              <pc:sldMasterMk cId="2462989392" sldId="2147483648"/>
              <pc:sldLayoutMk cId="1772494868" sldId="2147483651"/>
              <ac:picMk id="3" creationId="{1C41AD75-54A1-4ADA-BD19-C66F6F824EF4}"/>
            </ac:picMkLst>
          </pc:picChg>
          <pc:picChg chg="add del">
            <ac:chgData name="Luis Fernando Kaefer" userId="57255db5-8f57-441f-aaef-821ddaffe368" providerId="ADAL" clId="{402EA8EB-E670-4EB1-B9C2-5BE59768FD31}" dt="2021-01-13T15:52:19.343" v="35" actId="478"/>
            <ac:picMkLst>
              <pc:docMk/>
              <pc:sldMasterMk cId="2462989392" sldId="2147483648"/>
              <pc:sldLayoutMk cId="1772494868" sldId="2147483651"/>
              <ac:picMk id="9" creationId="{00000000-0000-0000-0000-000000000000}"/>
            </ac:picMkLst>
          </pc:picChg>
        </pc:sldLayoutChg>
      </pc:sldMasterChg>
      <pc:sldMasterChg chg="modSldLayout">
        <pc:chgData name="Luis Fernando Kaefer" userId="57255db5-8f57-441f-aaef-821ddaffe368" providerId="ADAL" clId="{402EA8EB-E670-4EB1-B9C2-5BE59768FD31}" dt="2021-01-13T15:48:26.966" v="3"/>
        <pc:sldMasterMkLst>
          <pc:docMk/>
          <pc:sldMasterMk cId="3511806855" sldId="2147483716"/>
        </pc:sldMasterMkLst>
        <pc:sldLayoutChg chg="setBg">
          <pc:chgData name="Luis Fernando Kaefer" userId="57255db5-8f57-441f-aaef-821ddaffe368" providerId="ADAL" clId="{402EA8EB-E670-4EB1-B9C2-5BE59768FD31}" dt="2021-01-13T15:48:26.966" v="3"/>
          <pc:sldLayoutMkLst>
            <pc:docMk/>
            <pc:sldMasterMk cId="3511806855" sldId="2147483716"/>
            <pc:sldLayoutMk cId="274206137" sldId="2147483717"/>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1245551988" sldId="2147483718"/>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2731106977" sldId="2147483719"/>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3759784011" sldId="2147483720"/>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3366916626" sldId="2147483721"/>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933960355" sldId="2147483731"/>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582655450" sldId="2147483732"/>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2306300572" sldId="2147483733"/>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1699714726" sldId="2147483734"/>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2722423835" sldId="2147483753"/>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58963800" sldId="2147483754"/>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4284286365" sldId="2147483758"/>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3052292943" sldId="2147483761"/>
          </pc:sldLayoutMkLst>
        </pc:sldLayoutChg>
        <pc:sldLayoutChg chg="setBg">
          <pc:chgData name="Luis Fernando Kaefer" userId="57255db5-8f57-441f-aaef-821ddaffe368" providerId="ADAL" clId="{402EA8EB-E670-4EB1-B9C2-5BE59768FD31}" dt="2021-01-13T15:48:26.966" v="3"/>
          <pc:sldLayoutMkLst>
            <pc:docMk/>
            <pc:sldMasterMk cId="3511806855" sldId="2147483716"/>
            <pc:sldLayoutMk cId="2468578921" sldId="2147483764"/>
          </pc:sldLayoutMkLst>
        </pc:sldLayoutChg>
      </pc:sldMasterChg>
    </pc:docChg>
  </pc:docChgLst>
  <pc:docChgLst>
    <pc:chgData name="Luis Fernando Kaefer" userId="57255db5-8f57-441f-aaef-821ddaffe368" providerId="ADAL" clId="{6AB275BA-748F-4070-9B0A-8743DB065F85}"/>
    <pc:docChg chg="custSel addSld delSld modSld">
      <pc:chgData name="Luis Fernando Kaefer" userId="57255db5-8f57-441f-aaef-821ddaffe368" providerId="ADAL" clId="{6AB275BA-748F-4070-9B0A-8743DB065F85}" dt="2019-10-07T04:48:16.510" v="7" actId="6549"/>
      <pc:docMkLst>
        <pc:docMk/>
      </pc:docMkLst>
      <pc:sldChg chg="modSp add">
        <pc:chgData name="Luis Fernando Kaefer" userId="57255db5-8f57-441f-aaef-821ddaffe368" providerId="ADAL" clId="{6AB275BA-748F-4070-9B0A-8743DB065F85}" dt="2019-10-07T04:48:16.510" v="7" actId="6549"/>
        <pc:sldMkLst>
          <pc:docMk/>
          <pc:sldMk cId="849130895" sldId="386"/>
        </pc:sldMkLst>
        <pc:spChg chg="mod">
          <ac:chgData name="Luis Fernando Kaefer" userId="57255db5-8f57-441f-aaef-821ddaffe368" providerId="ADAL" clId="{6AB275BA-748F-4070-9B0A-8743DB065F85}" dt="2019-10-07T04:48:14.392" v="6"/>
          <ac:spMkLst>
            <pc:docMk/>
            <pc:sldMk cId="849130895" sldId="386"/>
            <ac:spMk id="15" creationId="{00000000-0000-0000-0000-000000000000}"/>
          </ac:spMkLst>
        </pc:spChg>
        <pc:spChg chg="mod">
          <ac:chgData name="Luis Fernando Kaefer" userId="57255db5-8f57-441f-aaef-821ddaffe368" providerId="ADAL" clId="{6AB275BA-748F-4070-9B0A-8743DB065F85}" dt="2019-10-07T04:48:16.510" v="7" actId="6549"/>
          <ac:spMkLst>
            <pc:docMk/>
            <pc:sldMk cId="849130895" sldId="386"/>
            <ac:spMk id="16" creationId="{00000000-0000-0000-0000-000000000000}"/>
          </ac:spMkLst>
        </pc:spChg>
      </pc:sldChg>
      <pc:sldChg chg="delSp add del">
        <pc:chgData name="Luis Fernando Kaefer" userId="57255db5-8f57-441f-aaef-821ddaffe368" providerId="ADAL" clId="{6AB275BA-748F-4070-9B0A-8743DB065F85}" dt="2019-10-07T04:47:38.212" v="5" actId="2696"/>
        <pc:sldMkLst>
          <pc:docMk/>
          <pc:sldMk cId="455907668" sldId="4432"/>
        </pc:sldMkLst>
        <pc:picChg chg="del">
          <ac:chgData name="Luis Fernando Kaefer" userId="57255db5-8f57-441f-aaef-821ddaffe368" providerId="ADAL" clId="{6AB275BA-748F-4070-9B0A-8743DB065F85}" dt="2019-10-07T04:47:31.338" v="3" actId="478"/>
          <ac:picMkLst>
            <pc:docMk/>
            <pc:sldMk cId="455907668" sldId="4432"/>
            <ac:picMk id="1026" creationId="{CB17FFF5-497C-4827-AF20-3285D907C6BC}"/>
          </ac:picMkLst>
        </pc:picChg>
        <pc:picChg chg="del">
          <ac:chgData name="Luis Fernando Kaefer" userId="57255db5-8f57-441f-aaef-821ddaffe368" providerId="ADAL" clId="{6AB275BA-748F-4070-9B0A-8743DB065F85}" dt="2019-10-07T04:47:30.341" v="2" actId="478"/>
          <ac:picMkLst>
            <pc:docMk/>
            <pc:sldMk cId="455907668" sldId="4432"/>
            <ac:picMk id="11266" creationId="{0AFB06BA-B6E6-4931-9F1D-6E8DA4DA4210}"/>
          </ac:picMkLst>
        </pc:picChg>
      </pc:sldChg>
      <pc:sldChg chg="add">
        <pc:chgData name="Luis Fernando Kaefer" userId="57255db5-8f57-441f-aaef-821ddaffe368" providerId="ADAL" clId="{6AB275BA-748F-4070-9B0A-8743DB065F85}" dt="2019-10-07T04:47:36.097" v="4"/>
        <pc:sldMkLst>
          <pc:docMk/>
          <pc:sldMk cId="2871178687" sldId="4433"/>
        </pc:sldMkLst>
      </pc:sldChg>
    </pc:docChg>
  </pc:docChgLst>
  <pc:docChgLst>
    <pc:chgData name="Gustavo Guello" userId="0c3fd5e8-d7a7-4a16-8ef7-44d9a2006bcb" providerId="ADAL" clId="{133FFAD4-C056-4F99-84DE-12624A04E89B}"/>
    <pc:docChg chg="custSel addSld delSld modSld sldOrd">
      <pc:chgData name="Gustavo Guello" userId="0c3fd5e8-d7a7-4a16-8ef7-44d9a2006bcb" providerId="ADAL" clId="{133FFAD4-C056-4F99-84DE-12624A04E89B}" dt="2021-10-21T11:39:48.374" v="116" actId="20577"/>
      <pc:docMkLst>
        <pc:docMk/>
      </pc:docMkLst>
      <pc:sldChg chg="del">
        <pc:chgData name="Gustavo Guello" userId="0c3fd5e8-d7a7-4a16-8ef7-44d9a2006bcb" providerId="ADAL" clId="{133FFAD4-C056-4F99-84DE-12624A04E89B}" dt="2021-10-20T19:33:00.924" v="15" actId="47"/>
        <pc:sldMkLst>
          <pc:docMk/>
          <pc:sldMk cId="1170469062" sldId="369"/>
        </pc:sldMkLst>
      </pc:sldChg>
      <pc:sldChg chg="modSp mod">
        <pc:chgData name="Gustavo Guello" userId="0c3fd5e8-d7a7-4a16-8ef7-44d9a2006bcb" providerId="ADAL" clId="{133FFAD4-C056-4F99-84DE-12624A04E89B}" dt="2021-10-20T19:33:12.088" v="23" actId="20577"/>
        <pc:sldMkLst>
          <pc:docMk/>
          <pc:sldMk cId="1936427743" sldId="370"/>
        </pc:sldMkLst>
        <pc:spChg chg="mod">
          <ac:chgData name="Gustavo Guello" userId="0c3fd5e8-d7a7-4a16-8ef7-44d9a2006bcb" providerId="ADAL" clId="{133FFAD4-C056-4F99-84DE-12624A04E89B}" dt="2021-10-20T19:33:12.088" v="23" actId="20577"/>
          <ac:spMkLst>
            <pc:docMk/>
            <pc:sldMk cId="1936427743" sldId="370"/>
            <ac:spMk id="2" creationId="{00000000-0000-0000-0000-000000000000}"/>
          </ac:spMkLst>
        </pc:spChg>
      </pc:sldChg>
      <pc:sldChg chg="modSp mod">
        <pc:chgData name="Gustavo Guello" userId="0c3fd5e8-d7a7-4a16-8ef7-44d9a2006bcb" providerId="ADAL" clId="{133FFAD4-C056-4F99-84DE-12624A04E89B}" dt="2021-10-20T19:32:50.256" v="14" actId="20577"/>
        <pc:sldMkLst>
          <pc:docMk/>
          <pc:sldMk cId="849130895" sldId="386"/>
        </pc:sldMkLst>
        <pc:spChg chg="mod">
          <ac:chgData name="Gustavo Guello" userId="0c3fd5e8-d7a7-4a16-8ef7-44d9a2006bcb" providerId="ADAL" clId="{133FFAD4-C056-4F99-84DE-12624A04E89B}" dt="2021-10-20T19:32:50.256" v="14" actId="20577"/>
          <ac:spMkLst>
            <pc:docMk/>
            <pc:sldMk cId="849130895" sldId="386"/>
            <ac:spMk id="15" creationId="{00000000-0000-0000-0000-000000000000}"/>
          </ac:spMkLst>
        </pc:spChg>
      </pc:sldChg>
      <pc:sldChg chg="del">
        <pc:chgData name="Gustavo Guello" userId="0c3fd5e8-d7a7-4a16-8ef7-44d9a2006bcb" providerId="ADAL" clId="{133FFAD4-C056-4F99-84DE-12624A04E89B}" dt="2021-10-20T19:33:00.924" v="15" actId="47"/>
        <pc:sldMkLst>
          <pc:docMk/>
          <pc:sldMk cId="2760832681" sldId="387"/>
        </pc:sldMkLst>
      </pc:sldChg>
      <pc:sldChg chg="del">
        <pc:chgData name="Gustavo Guello" userId="0c3fd5e8-d7a7-4a16-8ef7-44d9a2006bcb" providerId="ADAL" clId="{133FFAD4-C056-4F99-84DE-12624A04E89B}" dt="2021-10-20T19:33:00.924" v="15" actId="47"/>
        <pc:sldMkLst>
          <pc:docMk/>
          <pc:sldMk cId="2383936668" sldId="388"/>
        </pc:sldMkLst>
      </pc:sldChg>
      <pc:sldChg chg="del">
        <pc:chgData name="Gustavo Guello" userId="0c3fd5e8-d7a7-4a16-8ef7-44d9a2006bcb" providerId="ADAL" clId="{133FFAD4-C056-4F99-84DE-12624A04E89B}" dt="2021-10-20T19:33:00.924" v="15" actId="47"/>
        <pc:sldMkLst>
          <pc:docMk/>
          <pc:sldMk cId="2741396937" sldId="389"/>
        </pc:sldMkLst>
      </pc:sldChg>
      <pc:sldChg chg="del">
        <pc:chgData name="Gustavo Guello" userId="0c3fd5e8-d7a7-4a16-8ef7-44d9a2006bcb" providerId="ADAL" clId="{133FFAD4-C056-4F99-84DE-12624A04E89B}" dt="2021-10-20T19:33:00.924" v="15" actId="47"/>
        <pc:sldMkLst>
          <pc:docMk/>
          <pc:sldMk cId="3962428468" sldId="390"/>
        </pc:sldMkLst>
      </pc:sldChg>
      <pc:sldChg chg="del">
        <pc:chgData name="Gustavo Guello" userId="0c3fd5e8-d7a7-4a16-8ef7-44d9a2006bcb" providerId="ADAL" clId="{133FFAD4-C056-4F99-84DE-12624A04E89B}" dt="2021-10-20T19:33:00.924" v="15" actId="47"/>
        <pc:sldMkLst>
          <pc:docMk/>
          <pc:sldMk cId="1688692328" sldId="391"/>
        </pc:sldMkLst>
      </pc:sldChg>
      <pc:sldChg chg="del">
        <pc:chgData name="Gustavo Guello" userId="0c3fd5e8-d7a7-4a16-8ef7-44d9a2006bcb" providerId="ADAL" clId="{133FFAD4-C056-4F99-84DE-12624A04E89B}" dt="2021-10-20T19:33:00.924" v="15" actId="47"/>
        <pc:sldMkLst>
          <pc:docMk/>
          <pc:sldMk cId="2904975362" sldId="392"/>
        </pc:sldMkLst>
      </pc:sldChg>
      <pc:sldChg chg="del">
        <pc:chgData name="Gustavo Guello" userId="0c3fd5e8-d7a7-4a16-8ef7-44d9a2006bcb" providerId="ADAL" clId="{133FFAD4-C056-4F99-84DE-12624A04E89B}" dt="2021-10-20T19:33:00.924" v="15" actId="47"/>
        <pc:sldMkLst>
          <pc:docMk/>
          <pc:sldMk cId="2935168676" sldId="397"/>
        </pc:sldMkLst>
      </pc:sldChg>
      <pc:sldChg chg="modSp add mod">
        <pc:chgData name="Gustavo Guello" userId="0c3fd5e8-d7a7-4a16-8ef7-44d9a2006bcb" providerId="ADAL" clId="{133FFAD4-C056-4F99-84DE-12624A04E89B}" dt="2021-10-20T19:33:41.873" v="27" actId="20577"/>
        <pc:sldMkLst>
          <pc:docMk/>
          <pc:sldMk cId="4063681170" sldId="397"/>
        </pc:sldMkLst>
        <pc:spChg chg="mod">
          <ac:chgData name="Gustavo Guello" userId="0c3fd5e8-d7a7-4a16-8ef7-44d9a2006bcb" providerId="ADAL" clId="{133FFAD4-C056-4F99-84DE-12624A04E89B}" dt="2021-10-20T19:33:41.873" v="27" actId="20577"/>
          <ac:spMkLst>
            <pc:docMk/>
            <pc:sldMk cId="4063681170" sldId="397"/>
            <ac:spMk id="2" creationId="{00000000-0000-0000-0000-000000000000}"/>
          </ac:spMkLst>
        </pc:spChg>
      </pc:sldChg>
      <pc:sldChg chg="modSp add mod">
        <pc:chgData name="Gustavo Guello" userId="0c3fd5e8-d7a7-4a16-8ef7-44d9a2006bcb" providerId="ADAL" clId="{133FFAD4-C056-4F99-84DE-12624A04E89B}" dt="2021-10-20T19:33:53.788" v="43" actId="20577"/>
        <pc:sldMkLst>
          <pc:docMk/>
          <pc:sldMk cId="144017719" sldId="398"/>
        </pc:sldMkLst>
        <pc:spChg chg="mod">
          <ac:chgData name="Gustavo Guello" userId="0c3fd5e8-d7a7-4a16-8ef7-44d9a2006bcb" providerId="ADAL" clId="{133FFAD4-C056-4F99-84DE-12624A04E89B}" dt="2021-10-20T19:33:53.788" v="43" actId="20577"/>
          <ac:spMkLst>
            <pc:docMk/>
            <pc:sldMk cId="144017719" sldId="398"/>
            <ac:spMk id="2" creationId="{00000000-0000-0000-0000-000000000000}"/>
          </ac:spMkLst>
        </pc:spChg>
      </pc:sldChg>
      <pc:sldChg chg="del">
        <pc:chgData name="Gustavo Guello" userId="0c3fd5e8-d7a7-4a16-8ef7-44d9a2006bcb" providerId="ADAL" clId="{133FFAD4-C056-4F99-84DE-12624A04E89B}" dt="2021-10-20T19:33:00.924" v="15" actId="47"/>
        <pc:sldMkLst>
          <pc:docMk/>
          <pc:sldMk cId="230572978" sldId="398"/>
        </pc:sldMkLst>
      </pc:sldChg>
      <pc:sldChg chg="del">
        <pc:chgData name="Gustavo Guello" userId="0c3fd5e8-d7a7-4a16-8ef7-44d9a2006bcb" providerId="ADAL" clId="{133FFAD4-C056-4F99-84DE-12624A04E89B}" dt="2021-10-20T19:33:00.924" v="15" actId="47"/>
        <pc:sldMkLst>
          <pc:docMk/>
          <pc:sldMk cId="25714695" sldId="399"/>
        </pc:sldMkLst>
      </pc:sldChg>
      <pc:sldChg chg="add del">
        <pc:chgData name="Gustavo Guello" userId="0c3fd5e8-d7a7-4a16-8ef7-44d9a2006bcb" providerId="ADAL" clId="{133FFAD4-C056-4F99-84DE-12624A04E89B}" dt="2021-10-20T19:34:10.579" v="45" actId="47"/>
        <pc:sldMkLst>
          <pc:docMk/>
          <pc:sldMk cId="912843416" sldId="399"/>
        </pc:sldMkLst>
      </pc:sldChg>
      <pc:sldChg chg="addSp delSp modSp new mod modClrScheme chgLayout">
        <pc:chgData name="Gustavo Guello" userId="0c3fd5e8-d7a7-4a16-8ef7-44d9a2006bcb" providerId="ADAL" clId="{133FFAD4-C056-4F99-84DE-12624A04E89B}" dt="2021-10-20T20:52:02.723" v="103" actId="20577"/>
        <pc:sldMkLst>
          <pc:docMk/>
          <pc:sldMk cId="3000929473" sldId="399"/>
        </pc:sldMkLst>
        <pc:spChg chg="del mod ord">
          <ac:chgData name="Gustavo Guello" userId="0c3fd5e8-d7a7-4a16-8ef7-44d9a2006bcb" providerId="ADAL" clId="{133FFAD4-C056-4F99-84DE-12624A04E89B}" dt="2021-10-20T19:34:18.466" v="47" actId="700"/>
          <ac:spMkLst>
            <pc:docMk/>
            <pc:sldMk cId="3000929473" sldId="399"/>
            <ac:spMk id="2" creationId="{B674717C-EFB7-405C-BDEC-FD3CFD4E89F3}"/>
          </ac:spMkLst>
        </pc:spChg>
        <pc:spChg chg="add mod ord">
          <ac:chgData name="Gustavo Guello" userId="0c3fd5e8-d7a7-4a16-8ef7-44d9a2006bcb" providerId="ADAL" clId="{133FFAD4-C056-4F99-84DE-12624A04E89B}" dt="2021-10-20T19:34:32.471" v="65" actId="20577"/>
          <ac:spMkLst>
            <pc:docMk/>
            <pc:sldMk cId="3000929473" sldId="399"/>
            <ac:spMk id="3" creationId="{3EDA03BE-7A01-4063-A0CB-3ADC2A2374CF}"/>
          </ac:spMkLst>
        </pc:spChg>
        <pc:spChg chg="add mod ord">
          <ac:chgData name="Gustavo Guello" userId="0c3fd5e8-d7a7-4a16-8ef7-44d9a2006bcb" providerId="ADAL" clId="{133FFAD4-C056-4F99-84DE-12624A04E89B}" dt="2021-10-20T20:52:02.723" v="103" actId="20577"/>
          <ac:spMkLst>
            <pc:docMk/>
            <pc:sldMk cId="3000929473" sldId="399"/>
            <ac:spMk id="4" creationId="{EA209D50-5652-4A1B-8150-087B544851AA}"/>
          </ac:spMkLst>
        </pc:spChg>
      </pc:sldChg>
      <pc:sldChg chg="del">
        <pc:chgData name="Gustavo Guello" userId="0c3fd5e8-d7a7-4a16-8ef7-44d9a2006bcb" providerId="ADAL" clId="{133FFAD4-C056-4F99-84DE-12624A04E89B}" dt="2021-10-20T19:33:00.924" v="15" actId="47"/>
        <pc:sldMkLst>
          <pc:docMk/>
          <pc:sldMk cId="3424841" sldId="400"/>
        </pc:sldMkLst>
      </pc:sldChg>
      <pc:sldChg chg="modSp add mod">
        <pc:chgData name="Gustavo Guello" userId="0c3fd5e8-d7a7-4a16-8ef7-44d9a2006bcb" providerId="ADAL" clId="{133FFAD4-C056-4F99-84DE-12624A04E89B}" dt="2021-10-20T19:35:13.081" v="99" actId="20577"/>
        <pc:sldMkLst>
          <pc:docMk/>
          <pc:sldMk cId="2621814713" sldId="400"/>
        </pc:sldMkLst>
        <pc:spChg chg="mod">
          <ac:chgData name="Gustavo Guello" userId="0c3fd5e8-d7a7-4a16-8ef7-44d9a2006bcb" providerId="ADAL" clId="{133FFAD4-C056-4F99-84DE-12624A04E89B}" dt="2021-10-20T19:35:13.081" v="99" actId="20577"/>
          <ac:spMkLst>
            <pc:docMk/>
            <pc:sldMk cId="2621814713" sldId="400"/>
            <ac:spMk id="3" creationId="{3EDA03BE-7A01-4063-A0CB-3ADC2A2374CF}"/>
          </ac:spMkLst>
        </pc:spChg>
      </pc:sldChg>
      <pc:sldChg chg="addSp delSp modSp new mod modClrScheme chgLayout">
        <pc:chgData name="Gustavo Guello" userId="0c3fd5e8-d7a7-4a16-8ef7-44d9a2006bcb" providerId="ADAL" clId="{133FFAD4-C056-4F99-84DE-12624A04E89B}" dt="2021-10-20T20:53:52.223" v="105" actId="20577"/>
        <pc:sldMkLst>
          <pc:docMk/>
          <pc:sldMk cId="2416194822" sldId="401"/>
        </pc:sldMkLst>
        <pc:spChg chg="del mod ord">
          <ac:chgData name="Gustavo Guello" userId="0c3fd5e8-d7a7-4a16-8ef7-44d9a2006bcb" providerId="ADAL" clId="{133FFAD4-C056-4F99-84DE-12624A04E89B}" dt="2021-10-20T19:54:14.950" v="101" actId="700"/>
          <ac:spMkLst>
            <pc:docMk/>
            <pc:sldMk cId="2416194822" sldId="401"/>
            <ac:spMk id="2" creationId="{56923881-9BEB-47FE-830D-03A6E48011F1}"/>
          </ac:spMkLst>
        </pc:spChg>
        <pc:spChg chg="add mod ord">
          <ac:chgData name="Gustavo Guello" userId="0c3fd5e8-d7a7-4a16-8ef7-44d9a2006bcb" providerId="ADAL" clId="{133FFAD4-C056-4F99-84DE-12624A04E89B}" dt="2021-10-20T19:54:14.950" v="101" actId="700"/>
          <ac:spMkLst>
            <pc:docMk/>
            <pc:sldMk cId="2416194822" sldId="401"/>
            <ac:spMk id="3" creationId="{0EE1152B-9128-4F07-9C02-47B7D65C101E}"/>
          </ac:spMkLst>
        </pc:spChg>
        <pc:spChg chg="add mod ord">
          <ac:chgData name="Gustavo Guello" userId="0c3fd5e8-d7a7-4a16-8ef7-44d9a2006bcb" providerId="ADAL" clId="{133FFAD4-C056-4F99-84DE-12624A04E89B}" dt="2021-10-20T20:53:52.223" v="105" actId="20577"/>
          <ac:spMkLst>
            <pc:docMk/>
            <pc:sldMk cId="2416194822" sldId="401"/>
            <ac:spMk id="4" creationId="{6D704435-976C-48F5-BFD6-59DF5F2D8A88}"/>
          </ac:spMkLst>
        </pc:spChg>
      </pc:sldChg>
      <pc:sldChg chg="del">
        <pc:chgData name="Gustavo Guello" userId="0c3fd5e8-d7a7-4a16-8ef7-44d9a2006bcb" providerId="ADAL" clId="{133FFAD4-C056-4F99-84DE-12624A04E89B}" dt="2021-10-20T19:33:00.924" v="15" actId="47"/>
        <pc:sldMkLst>
          <pc:docMk/>
          <pc:sldMk cId="3220054275" sldId="401"/>
        </pc:sldMkLst>
      </pc:sldChg>
      <pc:sldChg chg="modSp new mod ord">
        <pc:chgData name="Gustavo Guello" userId="0c3fd5e8-d7a7-4a16-8ef7-44d9a2006bcb" providerId="ADAL" clId="{133FFAD4-C056-4F99-84DE-12624A04E89B}" dt="2021-10-21T11:39:48.374" v="116" actId="20577"/>
        <pc:sldMkLst>
          <pc:docMk/>
          <pc:sldMk cId="2158867727" sldId="402"/>
        </pc:sldMkLst>
        <pc:spChg chg="mod">
          <ac:chgData name="Gustavo Guello" userId="0c3fd5e8-d7a7-4a16-8ef7-44d9a2006bcb" providerId="ADAL" clId="{133FFAD4-C056-4F99-84DE-12624A04E89B}" dt="2021-10-21T11:39:48.374" v="116" actId="20577"/>
          <ac:spMkLst>
            <pc:docMk/>
            <pc:sldMk cId="2158867727" sldId="402"/>
            <ac:spMk id="2" creationId="{9402D5AB-485C-4209-9BE0-DFAA8FBAC567}"/>
          </ac:spMkLst>
        </pc:spChg>
      </pc:sldChg>
      <pc:sldChg chg="del">
        <pc:chgData name="Gustavo Guello" userId="0c3fd5e8-d7a7-4a16-8ef7-44d9a2006bcb" providerId="ADAL" clId="{133FFAD4-C056-4F99-84DE-12624A04E89B}" dt="2021-10-20T19:33:00.924" v="15" actId="47"/>
        <pc:sldMkLst>
          <pc:docMk/>
          <pc:sldMk cId="2446216494" sldId="402"/>
        </pc:sldMkLst>
      </pc:sldChg>
      <pc:sldChg chg="del">
        <pc:chgData name="Gustavo Guello" userId="0c3fd5e8-d7a7-4a16-8ef7-44d9a2006bcb" providerId="ADAL" clId="{133FFAD4-C056-4F99-84DE-12624A04E89B}" dt="2021-10-20T19:33:00.924" v="15" actId="47"/>
        <pc:sldMkLst>
          <pc:docMk/>
          <pc:sldMk cId="2796288058" sldId="403"/>
        </pc:sldMkLst>
      </pc:sldChg>
      <pc:sldChg chg="del">
        <pc:chgData name="Gustavo Guello" userId="0c3fd5e8-d7a7-4a16-8ef7-44d9a2006bcb" providerId="ADAL" clId="{133FFAD4-C056-4F99-84DE-12624A04E89B}" dt="2021-10-20T19:33:00.924" v="15" actId="47"/>
        <pc:sldMkLst>
          <pc:docMk/>
          <pc:sldMk cId="1690114399" sldId="404"/>
        </pc:sldMkLst>
      </pc:sldChg>
      <pc:sldChg chg="del">
        <pc:chgData name="Gustavo Guello" userId="0c3fd5e8-d7a7-4a16-8ef7-44d9a2006bcb" providerId="ADAL" clId="{133FFAD4-C056-4F99-84DE-12624A04E89B}" dt="2021-10-20T19:33:00.924" v="15" actId="47"/>
        <pc:sldMkLst>
          <pc:docMk/>
          <pc:sldMk cId="4294836519" sldId="405"/>
        </pc:sldMkLst>
      </pc:sldChg>
      <pc:sldChg chg="del">
        <pc:chgData name="Gustavo Guello" userId="0c3fd5e8-d7a7-4a16-8ef7-44d9a2006bcb" providerId="ADAL" clId="{133FFAD4-C056-4F99-84DE-12624A04E89B}" dt="2021-10-20T19:33:00.924" v="15" actId="47"/>
        <pc:sldMkLst>
          <pc:docMk/>
          <pc:sldMk cId="810192498" sldId="406"/>
        </pc:sldMkLst>
      </pc:sldChg>
      <pc:sldChg chg="del">
        <pc:chgData name="Gustavo Guello" userId="0c3fd5e8-d7a7-4a16-8ef7-44d9a2006bcb" providerId="ADAL" clId="{133FFAD4-C056-4F99-84DE-12624A04E89B}" dt="2021-10-20T19:33:00.924" v="15" actId="47"/>
        <pc:sldMkLst>
          <pc:docMk/>
          <pc:sldMk cId="1010914730" sldId="407"/>
        </pc:sldMkLst>
      </pc:sldChg>
      <pc:sldChg chg="del">
        <pc:chgData name="Gustavo Guello" userId="0c3fd5e8-d7a7-4a16-8ef7-44d9a2006bcb" providerId="ADAL" clId="{133FFAD4-C056-4F99-84DE-12624A04E89B}" dt="2021-10-20T19:33:00.924" v="15" actId="47"/>
        <pc:sldMkLst>
          <pc:docMk/>
          <pc:sldMk cId="2634217829" sldId="408"/>
        </pc:sldMkLst>
      </pc:sldChg>
      <pc:sldChg chg="del">
        <pc:chgData name="Gustavo Guello" userId="0c3fd5e8-d7a7-4a16-8ef7-44d9a2006bcb" providerId="ADAL" clId="{133FFAD4-C056-4F99-84DE-12624A04E89B}" dt="2021-10-20T19:33:00.924" v="15" actId="47"/>
        <pc:sldMkLst>
          <pc:docMk/>
          <pc:sldMk cId="2257438" sldId="409"/>
        </pc:sldMkLst>
      </pc:sldChg>
      <pc:sldChg chg="del">
        <pc:chgData name="Gustavo Guello" userId="0c3fd5e8-d7a7-4a16-8ef7-44d9a2006bcb" providerId="ADAL" clId="{133FFAD4-C056-4F99-84DE-12624A04E89B}" dt="2021-10-20T19:33:00.924" v="15" actId="47"/>
        <pc:sldMkLst>
          <pc:docMk/>
          <pc:sldMk cId="476018083" sldId="410"/>
        </pc:sldMkLst>
      </pc:sldChg>
      <pc:sldChg chg="del">
        <pc:chgData name="Gustavo Guello" userId="0c3fd5e8-d7a7-4a16-8ef7-44d9a2006bcb" providerId="ADAL" clId="{133FFAD4-C056-4F99-84DE-12624A04E89B}" dt="2021-10-20T19:33:00.924" v="15" actId="47"/>
        <pc:sldMkLst>
          <pc:docMk/>
          <pc:sldMk cId="201513901" sldId="411"/>
        </pc:sldMkLst>
      </pc:sldChg>
      <pc:sldChg chg="del">
        <pc:chgData name="Gustavo Guello" userId="0c3fd5e8-d7a7-4a16-8ef7-44d9a2006bcb" providerId="ADAL" clId="{133FFAD4-C056-4F99-84DE-12624A04E89B}" dt="2021-10-20T19:33:00.924" v="15" actId="47"/>
        <pc:sldMkLst>
          <pc:docMk/>
          <pc:sldMk cId="1052644160" sldId="412"/>
        </pc:sldMkLst>
      </pc:sldChg>
      <pc:sldChg chg="del">
        <pc:chgData name="Gustavo Guello" userId="0c3fd5e8-d7a7-4a16-8ef7-44d9a2006bcb" providerId="ADAL" clId="{133FFAD4-C056-4F99-84DE-12624A04E89B}" dt="2021-10-20T19:33:00.924" v="15" actId="47"/>
        <pc:sldMkLst>
          <pc:docMk/>
          <pc:sldMk cId="1185742205" sldId="413"/>
        </pc:sldMkLst>
      </pc:sldChg>
      <pc:sldChg chg="del">
        <pc:chgData name="Gustavo Guello" userId="0c3fd5e8-d7a7-4a16-8ef7-44d9a2006bcb" providerId="ADAL" clId="{133FFAD4-C056-4F99-84DE-12624A04E89B}" dt="2021-10-20T19:33:00.924" v="15" actId="47"/>
        <pc:sldMkLst>
          <pc:docMk/>
          <pc:sldMk cId="704911432" sldId="414"/>
        </pc:sldMkLst>
      </pc:sldChg>
      <pc:sldChg chg="del">
        <pc:chgData name="Gustavo Guello" userId="0c3fd5e8-d7a7-4a16-8ef7-44d9a2006bcb" providerId="ADAL" clId="{133FFAD4-C056-4F99-84DE-12624A04E89B}" dt="2021-10-20T19:33:00.924" v="15" actId="47"/>
        <pc:sldMkLst>
          <pc:docMk/>
          <pc:sldMk cId="2559692382" sldId="415"/>
        </pc:sldMkLst>
      </pc:sldChg>
    </pc:docChg>
  </pc:docChgLst>
  <pc:docChgLst>
    <pc:chgData name="Gustavo Guello" userId="0c3fd5e8-d7a7-4a16-8ef7-44d9a2006bcb" providerId="ADAL" clId="{319F9964-8458-492B-A20D-EC00CAC6785E}"/>
    <pc:docChg chg="undo custSel addSld delSld modSld sldOrd">
      <pc:chgData name="Gustavo Guello" userId="0c3fd5e8-d7a7-4a16-8ef7-44d9a2006bcb" providerId="ADAL" clId="{319F9964-8458-492B-A20D-EC00CAC6785E}" dt="2021-10-22T13:00:24.747" v="3065" actId="47"/>
      <pc:docMkLst>
        <pc:docMk/>
      </pc:docMkLst>
      <pc:sldChg chg="modSp mod">
        <pc:chgData name="Gustavo Guello" userId="0c3fd5e8-d7a7-4a16-8ef7-44d9a2006bcb" providerId="ADAL" clId="{319F9964-8458-492B-A20D-EC00CAC6785E}" dt="2021-10-22T11:48:51.039" v="3063" actId="6549"/>
        <pc:sldMkLst>
          <pc:docMk/>
          <pc:sldMk cId="3580766156" sldId="394"/>
        </pc:sldMkLst>
        <pc:spChg chg="mod">
          <ac:chgData name="Gustavo Guello" userId="0c3fd5e8-d7a7-4a16-8ef7-44d9a2006bcb" providerId="ADAL" clId="{319F9964-8458-492B-A20D-EC00CAC6785E}" dt="2021-10-22T11:48:51.039" v="3063" actId="6549"/>
          <ac:spMkLst>
            <pc:docMk/>
            <pc:sldMk cId="3580766156" sldId="394"/>
            <ac:spMk id="4" creationId="{FA17FD74-AB74-4F89-8F1D-BAD07AAF43B4}"/>
          </ac:spMkLst>
        </pc:spChg>
      </pc:sldChg>
      <pc:sldChg chg="modSp del mod">
        <pc:chgData name="Gustavo Guello" userId="0c3fd5e8-d7a7-4a16-8ef7-44d9a2006bcb" providerId="ADAL" clId="{319F9964-8458-492B-A20D-EC00CAC6785E}" dt="2021-10-22T11:48:58.903" v="3064" actId="47"/>
        <pc:sldMkLst>
          <pc:docMk/>
          <pc:sldMk cId="838222831" sldId="395"/>
        </pc:sldMkLst>
        <pc:spChg chg="mod">
          <ac:chgData name="Gustavo Guello" userId="0c3fd5e8-d7a7-4a16-8ef7-44d9a2006bcb" providerId="ADAL" clId="{319F9964-8458-492B-A20D-EC00CAC6785E}" dt="2021-10-21T14:26:47.249" v="1169"/>
          <ac:spMkLst>
            <pc:docMk/>
            <pc:sldMk cId="838222831" sldId="395"/>
            <ac:spMk id="3" creationId="{5CEE39EC-D942-4E59-B88B-BDF37A52F092}"/>
          </ac:spMkLst>
        </pc:spChg>
      </pc:sldChg>
      <pc:sldChg chg="del">
        <pc:chgData name="Gustavo Guello" userId="0c3fd5e8-d7a7-4a16-8ef7-44d9a2006bcb" providerId="ADAL" clId="{319F9964-8458-492B-A20D-EC00CAC6785E}" dt="2021-10-22T11:48:58.903" v="3064" actId="47"/>
        <pc:sldMkLst>
          <pc:docMk/>
          <pc:sldMk cId="3256000262" sldId="396"/>
        </pc:sldMkLst>
      </pc:sldChg>
      <pc:sldChg chg="del">
        <pc:chgData name="Gustavo Guello" userId="0c3fd5e8-d7a7-4a16-8ef7-44d9a2006bcb" providerId="ADAL" clId="{319F9964-8458-492B-A20D-EC00CAC6785E}" dt="2021-10-22T13:00:24.747" v="3065" actId="47"/>
        <pc:sldMkLst>
          <pc:docMk/>
          <pc:sldMk cId="144017719" sldId="398"/>
        </pc:sldMkLst>
      </pc:sldChg>
      <pc:sldChg chg="modSp mod ord">
        <pc:chgData name="Gustavo Guello" userId="0c3fd5e8-d7a7-4a16-8ef7-44d9a2006bcb" providerId="ADAL" clId="{319F9964-8458-492B-A20D-EC00CAC6785E}" dt="2021-10-22T11:27:08.903" v="2352" actId="20577"/>
        <pc:sldMkLst>
          <pc:docMk/>
          <pc:sldMk cId="3000929473" sldId="399"/>
        </pc:sldMkLst>
        <pc:spChg chg="mod">
          <ac:chgData name="Gustavo Guello" userId="0c3fd5e8-d7a7-4a16-8ef7-44d9a2006bcb" providerId="ADAL" clId="{319F9964-8458-492B-A20D-EC00CAC6785E}" dt="2021-10-22T11:27:08.903" v="2352" actId="20577"/>
          <ac:spMkLst>
            <pc:docMk/>
            <pc:sldMk cId="3000929473" sldId="399"/>
            <ac:spMk id="4" creationId="{EA209D50-5652-4A1B-8150-087B544851AA}"/>
          </ac:spMkLst>
        </pc:spChg>
      </pc:sldChg>
      <pc:sldChg chg="modSp mod ord">
        <pc:chgData name="Gustavo Guello" userId="0c3fd5e8-d7a7-4a16-8ef7-44d9a2006bcb" providerId="ADAL" clId="{319F9964-8458-492B-A20D-EC00CAC6785E}" dt="2021-10-22T11:43:52.587" v="2644" actId="20577"/>
        <pc:sldMkLst>
          <pc:docMk/>
          <pc:sldMk cId="2621814713" sldId="400"/>
        </pc:sldMkLst>
        <pc:spChg chg="mod">
          <ac:chgData name="Gustavo Guello" userId="0c3fd5e8-d7a7-4a16-8ef7-44d9a2006bcb" providerId="ADAL" clId="{319F9964-8458-492B-A20D-EC00CAC6785E}" dt="2021-10-22T11:43:52.587" v="2644" actId="20577"/>
          <ac:spMkLst>
            <pc:docMk/>
            <pc:sldMk cId="2621814713" sldId="400"/>
            <ac:spMk id="4" creationId="{EA209D50-5652-4A1B-8150-087B544851AA}"/>
          </ac:spMkLst>
        </pc:spChg>
      </pc:sldChg>
      <pc:sldChg chg="del">
        <pc:chgData name="Gustavo Guello" userId="0c3fd5e8-d7a7-4a16-8ef7-44d9a2006bcb" providerId="ADAL" clId="{319F9964-8458-492B-A20D-EC00CAC6785E}" dt="2021-10-21T14:26:52.553" v="1170" actId="47"/>
        <pc:sldMkLst>
          <pc:docMk/>
          <pc:sldMk cId="2416194822" sldId="401"/>
        </pc:sldMkLst>
      </pc:sldChg>
      <pc:sldChg chg="modSp mod">
        <pc:chgData name="Gustavo Guello" userId="0c3fd5e8-d7a7-4a16-8ef7-44d9a2006bcb" providerId="ADAL" clId="{319F9964-8458-492B-A20D-EC00CAC6785E}" dt="2021-10-21T12:01:59.850" v="108"/>
        <pc:sldMkLst>
          <pc:docMk/>
          <pc:sldMk cId="2158867727" sldId="402"/>
        </pc:sldMkLst>
        <pc:spChg chg="mod">
          <ac:chgData name="Gustavo Guello" userId="0c3fd5e8-d7a7-4a16-8ef7-44d9a2006bcb" providerId="ADAL" clId="{319F9964-8458-492B-A20D-EC00CAC6785E}" dt="2021-10-21T12:01:59.850" v="108"/>
          <ac:spMkLst>
            <pc:docMk/>
            <pc:sldMk cId="2158867727" sldId="402"/>
            <ac:spMk id="3" creationId="{11A7C2DB-7FDA-43E5-BDDA-DA03658D50CE}"/>
          </ac:spMkLst>
        </pc:spChg>
      </pc:sldChg>
      <pc:sldChg chg="modSp new mod">
        <pc:chgData name="Gustavo Guello" userId="0c3fd5e8-d7a7-4a16-8ef7-44d9a2006bcb" providerId="ADAL" clId="{319F9964-8458-492B-A20D-EC00CAC6785E}" dt="2021-10-21T12:07:50.941" v="213" actId="20577"/>
        <pc:sldMkLst>
          <pc:docMk/>
          <pc:sldMk cId="180016114" sldId="403"/>
        </pc:sldMkLst>
        <pc:spChg chg="mod">
          <ac:chgData name="Gustavo Guello" userId="0c3fd5e8-d7a7-4a16-8ef7-44d9a2006bcb" providerId="ADAL" clId="{319F9964-8458-492B-A20D-EC00CAC6785E}" dt="2021-10-21T12:02:54.419" v="125" actId="20577"/>
          <ac:spMkLst>
            <pc:docMk/>
            <pc:sldMk cId="180016114" sldId="403"/>
            <ac:spMk id="2" creationId="{412858AC-317B-485A-AFE5-942239CBAE9F}"/>
          </ac:spMkLst>
        </pc:spChg>
        <pc:spChg chg="mod">
          <ac:chgData name="Gustavo Guello" userId="0c3fd5e8-d7a7-4a16-8ef7-44d9a2006bcb" providerId="ADAL" clId="{319F9964-8458-492B-A20D-EC00CAC6785E}" dt="2021-10-21T12:07:50.941" v="213" actId="20577"/>
          <ac:spMkLst>
            <pc:docMk/>
            <pc:sldMk cId="180016114" sldId="403"/>
            <ac:spMk id="3" creationId="{2B7B5E27-0837-4D70-B42E-47C458E52FFB}"/>
          </ac:spMkLst>
        </pc:spChg>
      </pc:sldChg>
      <pc:sldChg chg="addSp delSp modSp new mod">
        <pc:chgData name="Gustavo Guello" userId="0c3fd5e8-d7a7-4a16-8ef7-44d9a2006bcb" providerId="ADAL" clId="{319F9964-8458-492B-A20D-EC00CAC6785E}" dt="2021-10-21T13:57:59.621" v="241" actId="20577"/>
        <pc:sldMkLst>
          <pc:docMk/>
          <pc:sldMk cId="317522294" sldId="404"/>
        </pc:sldMkLst>
        <pc:spChg chg="mod">
          <ac:chgData name="Gustavo Guello" userId="0c3fd5e8-d7a7-4a16-8ef7-44d9a2006bcb" providerId="ADAL" clId="{319F9964-8458-492B-A20D-EC00CAC6785E}" dt="2021-10-21T13:57:59.621" v="241" actId="20577"/>
          <ac:spMkLst>
            <pc:docMk/>
            <pc:sldMk cId="317522294" sldId="404"/>
            <ac:spMk id="2" creationId="{7950E69C-0577-465E-95B7-5B40CEE858CE}"/>
          </ac:spMkLst>
        </pc:spChg>
        <pc:spChg chg="del">
          <ac:chgData name="Gustavo Guello" userId="0c3fd5e8-d7a7-4a16-8ef7-44d9a2006bcb" providerId="ADAL" clId="{319F9964-8458-492B-A20D-EC00CAC6785E}" dt="2021-10-21T13:55:30.414" v="215" actId="478"/>
          <ac:spMkLst>
            <pc:docMk/>
            <pc:sldMk cId="317522294" sldId="404"/>
            <ac:spMk id="3" creationId="{EAC98BCE-5CC7-41CB-A1D2-72EF3E50DD32}"/>
          </ac:spMkLst>
        </pc:spChg>
        <pc:spChg chg="add del mod">
          <ac:chgData name="Gustavo Guello" userId="0c3fd5e8-d7a7-4a16-8ef7-44d9a2006bcb" providerId="ADAL" clId="{319F9964-8458-492B-A20D-EC00CAC6785E}" dt="2021-10-21T13:55:42.816" v="219" actId="478"/>
          <ac:spMkLst>
            <pc:docMk/>
            <pc:sldMk cId="317522294" sldId="404"/>
            <ac:spMk id="4" creationId="{509BD890-0FC8-4E50-ACD5-5B3C2872478E}"/>
          </ac:spMkLst>
        </pc:spChg>
        <pc:spChg chg="add del mod">
          <ac:chgData name="Gustavo Guello" userId="0c3fd5e8-d7a7-4a16-8ef7-44d9a2006bcb" providerId="ADAL" clId="{319F9964-8458-492B-A20D-EC00CAC6785E}" dt="2021-10-21T13:55:42.816" v="219" actId="478"/>
          <ac:spMkLst>
            <pc:docMk/>
            <pc:sldMk cId="317522294" sldId="404"/>
            <ac:spMk id="5" creationId="{ADAC2723-25ED-4196-B6C0-962AADAAF8EA}"/>
          </ac:spMkLst>
        </pc:spChg>
        <pc:picChg chg="add mod">
          <ac:chgData name="Gustavo Guello" userId="0c3fd5e8-d7a7-4a16-8ef7-44d9a2006bcb" providerId="ADAL" clId="{319F9964-8458-492B-A20D-EC00CAC6785E}" dt="2021-10-21T13:56:00.841" v="222" actId="1076"/>
          <ac:picMkLst>
            <pc:docMk/>
            <pc:sldMk cId="317522294" sldId="404"/>
            <ac:picMk id="7" creationId="{4BA20285-D388-456B-B621-1E000E5BCC93}"/>
          </ac:picMkLst>
        </pc:picChg>
      </pc:sldChg>
      <pc:sldChg chg="addSp modSp new mod">
        <pc:chgData name="Gustavo Guello" userId="0c3fd5e8-d7a7-4a16-8ef7-44d9a2006bcb" providerId="ADAL" clId="{319F9964-8458-492B-A20D-EC00CAC6785E}" dt="2021-10-21T14:14:01.630" v="630" actId="123"/>
        <pc:sldMkLst>
          <pc:docMk/>
          <pc:sldMk cId="2924483906" sldId="405"/>
        </pc:sldMkLst>
        <pc:spChg chg="mod">
          <ac:chgData name="Gustavo Guello" userId="0c3fd5e8-d7a7-4a16-8ef7-44d9a2006bcb" providerId="ADAL" clId="{319F9964-8458-492B-A20D-EC00CAC6785E}" dt="2021-10-21T13:59:01.820" v="252" actId="20577"/>
          <ac:spMkLst>
            <pc:docMk/>
            <pc:sldMk cId="2924483906" sldId="405"/>
            <ac:spMk id="2" creationId="{DA9D1E84-7CD7-4BCD-952F-38A4CFC14100}"/>
          </ac:spMkLst>
        </pc:spChg>
        <pc:spChg chg="mod">
          <ac:chgData name="Gustavo Guello" userId="0c3fd5e8-d7a7-4a16-8ef7-44d9a2006bcb" providerId="ADAL" clId="{319F9964-8458-492B-A20D-EC00CAC6785E}" dt="2021-10-21T14:14:01.630" v="630" actId="123"/>
          <ac:spMkLst>
            <pc:docMk/>
            <pc:sldMk cId="2924483906" sldId="405"/>
            <ac:spMk id="3" creationId="{08B42CCC-D293-4B5B-ACE4-20636BDF575A}"/>
          </ac:spMkLst>
        </pc:spChg>
        <pc:spChg chg="add mod">
          <ac:chgData name="Gustavo Guello" userId="0c3fd5e8-d7a7-4a16-8ef7-44d9a2006bcb" providerId="ADAL" clId="{319F9964-8458-492B-A20D-EC00CAC6785E}" dt="2021-10-21T14:13:47.862" v="628" actId="164"/>
          <ac:spMkLst>
            <pc:docMk/>
            <pc:sldMk cId="2924483906" sldId="405"/>
            <ac:spMk id="5" creationId="{C519DFC4-45B6-4D4E-9996-022065ABAB06}"/>
          </ac:spMkLst>
        </pc:spChg>
        <pc:grpChg chg="add mod">
          <ac:chgData name="Gustavo Guello" userId="0c3fd5e8-d7a7-4a16-8ef7-44d9a2006bcb" providerId="ADAL" clId="{319F9964-8458-492B-A20D-EC00CAC6785E}" dt="2021-10-21T14:13:58.773" v="629" actId="1076"/>
          <ac:grpSpMkLst>
            <pc:docMk/>
            <pc:sldMk cId="2924483906" sldId="405"/>
            <ac:grpSpMk id="6" creationId="{A24F7950-B58E-46EF-9B10-86FCD1079BF2}"/>
          </ac:grpSpMkLst>
        </pc:grpChg>
        <pc:picChg chg="add mod">
          <ac:chgData name="Gustavo Guello" userId="0c3fd5e8-d7a7-4a16-8ef7-44d9a2006bcb" providerId="ADAL" clId="{319F9964-8458-492B-A20D-EC00CAC6785E}" dt="2021-10-21T14:13:47.862" v="628" actId="164"/>
          <ac:picMkLst>
            <pc:docMk/>
            <pc:sldMk cId="2924483906" sldId="405"/>
            <ac:picMk id="4" creationId="{2ECC96ED-4DA1-4799-A535-3E61EF29F021}"/>
          </ac:picMkLst>
        </pc:picChg>
      </pc:sldChg>
      <pc:sldChg chg="modSp new mod">
        <pc:chgData name="Gustavo Guello" userId="0c3fd5e8-d7a7-4a16-8ef7-44d9a2006bcb" providerId="ADAL" clId="{319F9964-8458-492B-A20D-EC00CAC6785E}" dt="2021-10-21T14:26:07.837" v="1168" actId="20577"/>
        <pc:sldMkLst>
          <pc:docMk/>
          <pc:sldMk cId="1361545034" sldId="406"/>
        </pc:sldMkLst>
        <pc:spChg chg="mod">
          <ac:chgData name="Gustavo Guello" userId="0c3fd5e8-d7a7-4a16-8ef7-44d9a2006bcb" providerId="ADAL" clId="{319F9964-8458-492B-A20D-EC00CAC6785E}" dt="2021-10-21T14:16:09.842" v="645" actId="20577"/>
          <ac:spMkLst>
            <pc:docMk/>
            <pc:sldMk cId="1361545034" sldId="406"/>
            <ac:spMk id="2" creationId="{F5EE253D-9A4A-4C28-B1FA-ADBACE144990}"/>
          </ac:spMkLst>
        </pc:spChg>
        <pc:spChg chg="mod">
          <ac:chgData name="Gustavo Guello" userId="0c3fd5e8-d7a7-4a16-8ef7-44d9a2006bcb" providerId="ADAL" clId="{319F9964-8458-492B-A20D-EC00CAC6785E}" dt="2021-10-21T14:26:07.837" v="1168" actId="20577"/>
          <ac:spMkLst>
            <pc:docMk/>
            <pc:sldMk cId="1361545034" sldId="406"/>
            <ac:spMk id="3" creationId="{874370F8-9BB5-402F-BC0E-786D74F5B640}"/>
          </ac:spMkLst>
        </pc:spChg>
      </pc:sldChg>
      <pc:sldChg chg="addSp delSp modSp new del mod">
        <pc:chgData name="Gustavo Guello" userId="0c3fd5e8-d7a7-4a16-8ef7-44d9a2006bcb" providerId="ADAL" clId="{319F9964-8458-492B-A20D-EC00CAC6785E}" dt="2021-10-21T14:15:27.931" v="631" actId="47"/>
        <pc:sldMkLst>
          <pc:docMk/>
          <pc:sldMk cId="2138151622" sldId="406"/>
        </pc:sldMkLst>
        <pc:spChg chg="mod">
          <ac:chgData name="Gustavo Guello" userId="0c3fd5e8-d7a7-4a16-8ef7-44d9a2006bcb" providerId="ADAL" clId="{319F9964-8458-492B-A20D-EC00CAC6785E}" dt="2021-10-21T14:12:02.203" v="609" actId="20577"/>
          <ac:spMkLst>
            <pc:docMk/>
            <pc:sldMk cId="2138151622" sldId="406"/>
            <ac:spMk id="2" creationId="{7A54CBDF-E2B0-4A02-9C32-EB3D3857D9EA}"/>
          </ac:spMkLst>
        </pc:spChg>
        <pc:spChg chg="del">
          <ac:chgData name="Gustavo Guello" userId="0c3fd5e8-d7a7-4a16-8ef7-44d9a2006bcb" providerId="ADAL" clId="{319F9964-8458-492B-A20D-EC00CAC6785E}" dt="2021-10-21T14:11:58.010" v="599" actId="478"/>
          <ac:spMkLst>
            <pc:docMk/>
            <pc:sldMk cId="2138151622" sldId="406"/>
            <ac:spMk id="3" creationId="{1BEA0DC2-5B41-4116-9F8D-8CC5433C86B2}"/>
          </ac:spMkLst>
        </pc:spChg>
        <pc:spChg chg="add del mod">
          <ac:chgData name="Gustavo Guello" userId="0c3fd5e8-d7a7-4a16-8ef7-44d9a2006bcb" providerId="ADAL" clId="{319F9964-8458-492B-A20D-EC00CAC6785E}" dt="2021-10-21T14:13:17.912" v="621" actId="21"/>
          <ac:spMkLst>
            <pc:docMk/>
            <pc:sldMk cId="2138151622" sldId="406"/>
            <ac:spMk id="6" creationId="{F25D7031-178F-4304-BE8B-F9D266ACAB92}"/>
          </ac:spMkLst>
        </pc:spChg>
        <pc:picChg chg="add del mod modCrop">
          <ac:chgData name="Gustavo Guello" userId="0c3fd5e8-d7a7-4a16-8ef7-44d9a2006bcb" providerId="ADAL" clId="{319F9964-8458-492B-A20D-EC00CAC6785E}" dt="2021-10-21T14:13:17.912" v="621" actId="21"/>
          <ac:picMkLst>
            <pc:docMk/>
            <pc:sldMk cId="2138151622" sldId="406"/>
            <ac:picMk id="5" creationId="{0FCA7CB1-B654-4ED0-B57A-8E4C776C80E3}"/>
          </ac:picMkLst>
        </pc:picChg>
      </pc:sldChg>
      <pc:sldChg chg="addSp modSp new mod ord">
        <pc:chgData name="Gustavo Guello" userId="0c3fd5e8-d7a7-4a16-8ef7-44d9a2006bcb" providerId="ADAL" clId="{319F9964-8458-492B-A20D-EC00CAC6785E}" dt="2021-10-21T14:35:10.580" v="1186" actId="123"/>
        <pc:sldMkLst>
          <pc:docMk/>
          <pc:sldMk cId="3148400892" sldId="407"/>
        </pc:sldMkLst>
        <pc:spChg chg="mod">
          <ac:chgData name="Gustavo Guello" userId="0c3fd5e8-d7a7-4a16-8ef7-44d9a2006bcb" providerId="ADAL" clId="{319F9964-8458-492B-A20D-EC00CAC6785E}" dt="2021-10-21T14:34:22.768" v="1176" actId="20577"/>
          <ac:spMkLst>
            <pc:docMk/>
            <pc:sldMk cId="3148400892" sldId="407"/>
            <ac:spMk id="2" creationId="{B476A118-C522-4A1F-BDC7-CAFF459CD29F}"/>
          </ac:spMkLst>
        </pc:spChg>
        <pc:spChg chg="mod">
          <ac:chgData name="Gustavo Guello" userId="0c3fd5e8-d7a7-4a16-8ef7-44d9a2006bcb" providerId="ADAL" clId="{319F9964-8458-492B-A20D-EC00CAC6785E}" dt="2021-10-21T14:35:10.580" v="1186" actId="123"/>
          <ac:spMkLst>
            <pc:docMk/>
            <pc:sldMk cId="3148400892" sldId="407"/>
            <ac:spMk id="3" creationId="{142E1E71-52F4-4CAE-B011-85FAB87D482F}"/>
          </ac:spMkLst>
        </pc:spChg>
        <pc:picChg chg="add mod">
          <ac:chgData name="Gustavo Guello" userId="0c3fd5e8-d7a7-4a16-8ef7-44d9a2006bcb" providerId="ADAL" clId="{319F9964-8458-492B-A20D-EC00CAC6785E}" dt="2021-10-21T14:35:03.388" v="1185" actId="1076"/>
          <ac:picMkLst>
            <pc:docMk/>
            <pc:sldMk cId="3148400892" sldId="407"/>
            <ac:picMk id="5" creationId="{AB473A00-A20E-4A9A-B42C-37B772ACB84A}"/>
          </ac:picMkLst>
        </pc:picChg>
      </pc:sldChg>
      <pc:sldChg chg="modSp new mod">
        <pc:chgData name="Gustavo Guello" userId="0c3fd5e8-d7a7-4a16-8ef7-44d9a2006bcb" providerId="ADAL" clId="{319F9964-8458-492B-A20D-EC00CAC6785E}" dt="2021-10-21T14:37:47.994" v="1545" actId="20577"/>
        <pc:sldMkLst>
          <pc:docMk/>
          <pc:sldMk cId="4241652471" sldId="408"/>
        </pc:sldMkLst>
        <pc:spChg chg="mod">
          <ac:chgData name="Gustavo Guello" userId="0c3fd5e8-d7a7-4a16-8ef7-44d9a2006bcb" providerId="ADAL" clId="{319F9964-8458-492B-A20D-EC00CAC6785E}" dt="2021-10-21T14:35:51.237" v="1230" actId="20577"/>
          <ac:spMkLst>
            <pc:docMk/>
            <pc:sldMk cId="4241652471" sldId="408"/>
            <ac:spMk id="2" creationId="{9CAF9B3C-A1B3-4467-A8BF-1CD8286BC224}"/>
          </ac:spMkLst>
        </pc:spChg>
        <pc:spChg chg="mod">
          <ac:chgData name="Gustavo Guello" userId="0c3fd5e8-d7a7-4a16-8ef7-44d9a2006bcb" providerId="ADAL" clId="{319F9964-8458-492B-A20D-EC00CAC6785E}" dt="2021-10-21T14:37:47.994" v="1545" actId="20577"/>
          <ac:spMkLst>
            <pc:docMk/>
            <pc:sldMk cId="4241652471" sldId="408"/>
            <ac:spMk id="3" creationId="{88A48BD3-328B-494B-8536-53171DA1F350}"/>
          </ac:spMkLst>
        </pc:spChg>
      </pc:sldChg>
      <pc:sldChg chg="addSp modSp new mod">
        <pc:chgData name="Gustavo Guello" userId="0c3fd5e8-d7a7-4a16-8ef7-44d9a2006bcb" providerId="ADAL" clId="{319F9964-8458-492B-A20D-EC00CAC6785E}" dt="2021-10-22T11:14:41.900" v="1686" actId="1076"/>
        <pc:sldMkLst>
          <pc:docMk/>
          <pc:sldMk cId="3487849636" sldId="409"/>
        </pc:sldMkLst>
        <pc:spChg chg="mod">
          <ac:chgData name="Gustavo Guello" userId="0c3fd5e8-d7a7-4a16-8ef7-44d9a2006bcb" providerId="ADAL" clId="{319F9964-8458-492B-A20D-EC00CAC6785E}" dt="2021-10-21T14:37:55.630" v="1558" actId="20577"/>
          <ac:spMkLst>
            <pc:docMk/>
            <pc:sldMk cId="3487849636" sldId="409"/>
            <ac:spMk id="2" creationId="{BEAF10B9-8AD8-41F4-871A-C05F1BFBA565}"/>
          </ac:spMkLst>
        </pc:spChg>
        <pc:spChg chg="mod">
          <ac:chgData name="Gustavo Guello" userId="0c3fd5e8-d7a7-4a16-8ef7-44d9a2006bcb" providerId="ADAL" clId="{319F9964-8458-492B-A20D-EC00CAC6785E}" dt="2021-10-22T11:11:55.886" v="1676" actId="20577"/>
          <ac:spMkLst>
            <pc:docMk/>
            <pc:sldMk cId="3487849636" sldId="409"/>
            <ac:spMk id="3" creationId="{C69440C2-1082-40E4-80F5-8E5CD40F16A8}"/>
          </ac:spMkLst>
        </pc:spChg>
        <pc:picChg chg="add mod">
          <ac:chgData name="Gustavo Guello" userId="0c3fd5e8-d7a7-4a16-8ef7-44d9a2006bcb" providerId="ADAL" clId="{319F9964-8458-492B-A20D-EC00CAC6785E}" dt="2021-10-22T11:14:35.883" v="1684" actId="1076"/>
          <ac:picMkLst>
            <pc:docMk/>
            <pc:sldMk cId="3487849636" sldId="409"/>
            <ac:picMk id="5" creationId="{3927E568-3E48-4AEB-8152-4217FD3EE434}"/>
          </ac:picMkLst>
        </pc:picChg>
        <pc:picChg chg="add mod">
          <ac:chgData name="Gustavo Guello" userId="0c3fd5e8-d7a7-4a16-8ef7-44d9a2006bcb" providerId="ADAL" clId="{319F9964-8458-492B-A20D-EC00CAC6785E}" dt="2021-10-22T11:14:41.900" v="1686" actId="1076"/>
          <ac:picMkLst>
            <pc:docMk/>
            <pc:sldMk cId="3487849636" sldId="409"/>
            <ac:picMk id="7" creationId="{B76F076A-0AEF-4A3A-820C-86FAEB8D3C8D}"/>
          </ac:picMkLst>
        </pc:picChg>
      </pc:sldChg>
      <pc:sldChg chg="modSp add mod ord">
        <pc:chgData name="Gustavo Guello" userId="0c3fd5e8-d7a7-4a16-8ef7-44d9a2006bcb" providerId="ADAL" clId="{319F9964-8458-492B-A20D-EC00CAC6785E}" dt="2021-10-22T11:15:25.898" v="1705" actId="20577"/>
        <pc:sldMkLst>
          <pc:docMk/>
          <pc:sldMk cId="3808983507" sldId="410"/>
        </pc:sldMkLst>
        <pc:spChg chg="mod">
          <ac:chgData name="Gustavo Guello" userId="0c3fd5e8-d7a7-4a16-8ef7-44d9a2006bcb" providerId="ADAL" clId="{319F9964-8458-492B-A20D-EC00CAC6785E}" dt="2021-10-22T11:15:25.898" v="1705" actId="20577"/>
          <ac:spMkLst>
            <pc:docMk/>
            <pc:sldMk cId="3808983507" sldId="410"/>
            <ac:spMk id="3" creationId="{3EDA03BE-7A01-4063-A0CB-3ADC2A2374CF}"/>
          </ac:spMkLst>
        </pc:spChg>
      </pc:sldChg>
      <pc:sldChg chg="modSp add mod">
        <pc:chgData name="Gustavo Guello" userId="0c3fd5e8-d7a7-4a16-8ef7-44d9a2006bcb" providerId="ADAL" clId="{319F9964-8458-492B-A20D-EC00CAC6785E}" dt="2021-10-22T11:45:40.514" v="2691" actId="20577"/>
        <pc:sldMkLst>
          <pc:docMk/>
          <pc:sldMk cId="2692634518" sldId="411"/>
        </pc:sldMkLst>
        <pc:spChg chg="mod">
          <ac:chgData name="Gustavo Guello" userId="0c3fd5e8-d7a7-4a16-8ef7-44d9a2006bcb" providerId="ADAL" clId="{319F9964-8458-492B-A20D-EC00CAC6785E}" dt="2021-10-22T11:45:40.514" v="2691" actId="20577"/>
          <ac:spMkLst>
            <pc:docMk/>
            <pc:sldMk cId="2692634518" sldId="411"/>
            <ac:spMk id="4" creationId="{EA209D50-5652-4A1B-8150-087B544851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15C91D-CA0B-4E29-AE6D-A3E7FECDBDB5}" type="datetimeFigureOut">
              <a:rPr lang="en-US" smtClean="0"/>
              <a:t>10/21/2021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207464-F1A0-44D2-85F0-BBEED98CE176}" type="slidenum">
              <a:rPr lang="en-US" smtClean="0"/>
              <a:t>‹#›</a:t>
            </a:fld>
            <a:endParaRPr lang="en-US"/>
          </a:p>
        </p:txBody>
      </p:sp>
    </p:spTree>
    <p:extLst>
      <p:ext uri="{BB962C8B-B14F-4D97-AF65-F5344CB8AC3E}">
        <p14:creationId xmlns:p14="http://schemas.microsoft.com/office/powerpoint/2010/main" val="1746647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A431AE-50B6-40A4-87E2-D244134A01E9}" type="datetimeFigureOut">
              <a:rPr lang="en-US" smtClean="0"/>
              <a:t>10/21/2021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F43FD-66AD-422A-A365-BB5EBD883702}" type="slidenum">
              <a:rPr lang="en-US" smtClean="0"/>
              <a:t>‹#›</a:t>
            </a:fld>
            <a:endParaRPr lang="en-US"/>
          </a:p>
        </p:txBody>
      </p:sp>
    </p:spTree>
    <p:extLst>
      <p:ext uri="{BB962C8B-B14F-4D97-AF65-F5344CB8AC3E}">
        <p14:creationId xmlns:p14="http://schemas.microsoft.com/office/powerpoint/2010/main" val="344689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Profit = </a:t>
            </a:r>
            <a:r>
              <a:rPr lang="en-US" err="1"/>
              <a:t>lucro</a:t>
            </a:r>
            <a:r>
              <a:rPr lang="en-US"/>
              <a:t>, </a:t>
            </a:r>
            <a:r>
              <a:rPr lang="en-US" err="1"/>
              <a:t>benefício</a:t>
            </a:r>
            <a:r>
              <a:rPr lang="en-US"/>
              <a:t>, </a:t>
            </a:r>
            <a:r>
              <a:rPr lang="en-US" err="1"/>
              <a:t>ganho</a:t>
            </a:r>
            <a:r>
              <a:rPr lang="en-US"/>
              <a:t>, </a:t>
            </a:r>
            <a:r>
              <a:rPr lang="en-US" err="1"/>
              <a:t>retorno</a:t>
            </a:r>
            <a:endParaRPr lang="pt-BR"/>
          </a:p>
        </p:txBody>
      </p:sp>
      <p:sp>
        <p:nvSpPr>
          <p:cNvPr id="4" name="Slide Number Placeholder 3"/>
          <p:cNvSpPr>
            <a:spLocks noGrp="1"/>
          </p:cNvSpPr>
          <p:nvPr>
            <p:ph type="sldNum" sz="quarter" idx="10"/>
          </p:nvPr>
        </p:nvSpPr>
        <p:spPr/>
        <p:txBody>
          <a:bodyPr/>
          <a:lstStyle/>
          <a:p>
            <a:fld id="{F10F43FD-66AD-422A-A365-BB5EBD883702}" type="slidenum">
              <a:rPr lang="en-US" smtClean="0"/>
              <a:t>1</a:t>
            </a:fld>
            <a:endParaRPr lang="en-US"/>
          </a:p>
        </p:txBody>
      </p:sp>
    </p:spTree>
    <p:extLst>
      <p:ext uri="{BB962C8B-B14F-4D97-AF65-F5344CB8AC3E}">
        <p14:creationId xmlns:p14="http://schemas.microsoft.com/office/powerpoint/2010/main" val="1021743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335360" cy="6858000"/>
          </a:xfrm>
          <a:prstGeom prst="rect">
            <a:avLst/>
          </a:prstGeom>
          <a:solidFill>
            <a:srgbClr val="009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413" y="6152016"/>
            <a:ext cx="2664358" cy="444752"/>
          </a:xfrm>
          <a:prstGeom prst="rect">
            <a:avLst/>
          </a:prstGeom>
        </p:spPr>
      </p:pic>
      <p:sp>
        <p:nvSpPr>
          <p:cNvPr id="19" name="Title 1"/>
          <p:cNvSpPr>
            <a:spLocks noGrp="1"/>
          </p:cNvSpPr>
          <p:nvPr>
            <p:ph type="title"/>
          </p:nvPr>
        </p:nvSpPr>
        <p:spPr>
          <a:xfrm>
            <a:off x="801623" y="309426"/>
            <a:ext cx="10286933" cy="743310"/>
          </a:xfrm>
          <a:prstGeom prst="rect">
            <a:avLst/>
          </a:prstGeom>
        </p:spPr>
        <p:txBody>
          <a:bodyPr/>
          <a:lstStyle>
            <a:lvl1pPr algn="l">
              <a:defRPr sz="4800">
                <a:solidFill>
                  <a:srgbClr val="343435"/>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24" name="Text Placeholder 23"/>
          <p:cNvSpPr>
            <a:spLocks noGrp="1"/>
          </p:cNvSpPr>
          <p:nvPr>
            <p:ph type="body" sz="quarter" idx="10" hasCustomPrompt="1"/>
          </p:nvPr>
        </p:nvSpPr>
        <p:spPr>
          <a:xfrm>
            <a:off x="801623" y="1124744"/>
            <a:ext cx="9120484" cy="576535"/>
          </a:xfrm>
          <a:prstGeom prst="rect">
            <a:avLst/>
          </a:prstGeom>
        </p:spPr>
        <p:txBody>
          <a:bodyPr/>
          <a:lstStyle>
            <a:lvl1pPr marL="0" indent="0">
              <a:buNone/>
              <a:defRPr sz="2800">
                <a:solidFill>
                  <a:srgbClr val="96989A"/>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lvl="0"/>
            <a:r>
              <a:rPr lang="en-US" dirty="0"/>
              <a:t>Nome do </a:t>
            </a:r>
            <a:r>
              <a:rPr lang="en-US" dirty="0" err="1"/>
              <a:t>Apresentador</a:t>
            </a: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CD463AD3-C8F1-4E57-9885-A54F9676A8D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406" t="9786" r="5407" b="11979"/>
          <a:stretch/>
        </p:blipFill>
        <p:spPr>
          <a:xfrm>
            <a:off x="9480376" y="5942343"/>
            <a:ext cx="2376264" cy="864097"/>
          </a:xfrm>
          <a:prstGeom prst="rect">
            <a:avLst/>
          </a:prstGeom>
        </p:spPr>
      </p:pic>
    </p:spTree>
    <p:extLst>
      <p:ext uri="{BB962C8B-B14F-4D97-AF65-F5344CB8AC3E}">
        <p14:creationId xmlns:p14="http://schemas.microsoft.com/office/powerpoint/2010/main" val="177249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6" name="Rectangle 15"/>
          <p:cNvSpPr/>
          <p:nvPr userDrawn="1"/>
        </p:nvSpPr>
        <p:spPr>
          <a:xfrm>
            <a:off x="211079" y="214518"/>
            <a:ext cx="11789577" cy="678875"/>
          </a:xfrm>
          <a:prstGeom prst="rect">
            <a:avLst/>
          </a:prstGeom>
          <a:solidFill>
            <a:srgbClr val="009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329183" y="291501"/>
            <a:ext cx="11527457" cy="527739"/>
          </a:xfrm>
          <a:prstGeom prst="rect">
            <a:avLst/>
          </a:prstGeom>
        </p:spPr>
        <p:txBody>
          <a:bodyPr/>
          <a:lstStyle>
            <a:lvl1pPr algn="l">
              <a:defRPr sz="3200">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14" name="Rectangle 13"/>
          <p:cNvSpPr/>
          <p:nvPr userDrawn="1"/>
        </p:nvSpPr>
        <p:spPr>
          <a:xfrm>
            <a:off x="0" y="6237312"/>
            <a:ext cx="12192000" cy="620688"/>
          </a:xfrm>
          <a:prstGeom prst="rect">
            <a:avLst/>
          </a:prstGeom>
          <a:solidFill>
            <a:srgbClr val="3434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 Placeholder 3"/>
          <p:cNvSpPr>
            <a:spLocks noGrp="1"/>
          </p:cNvSpPr>
          <p:nvPr>
            <p:ph type="body" sz="quarter" idx="10"/>
          </p:nvPr>
        </p:nvSpPr>
        <p:spPr>
          <a:xfrm>
            <a:off x="211078" y="1011548"/>
            <a:ext cx="11789578" cy="508174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rgbClr val="222222"/>
              </a:buClr>
              <a:buSzPct val="90000"/>
              <a:buFont typeface="Wingdings" panose="05000000000000000000" pitchFamily="2" charset="2"/>
              <a:buChar char="§"/>
              <a:tabLst/>
              <a:defRPr lang="en-US" sz="3200" kern="1200" spc="0" baseline="0" dirty="0" smtClean="0">
                <a:solidFill>
                  <a:srgbClr val="343435"/>
                </a:solidFill>
                <a:latin typeface="Segoe UI Light" panose="020B0502040204020203" pitchFamily="34" charset="0"/>
                <a:ea typeface="+mn-ea"/>
                <a:cs typeface="Segoe UI Light" panose="020B0502040204020203" pitchFamily="34" charset="0"/>
              </a:defRPr>
            </a:lvl1pPr>
            <a:lvl2pPr marL="583200" marR="0" indent="-241200" algn="l" defTabSz="932742" rtl="0" eaLnBrk="1" fontAlgn="auto" latinLnBrk="0" hangingPunct="1">
              <a:lnSpc>
                <a:spcPct val="90000"/>
              </a:lnSpc>
              <a:spcBef>
                <a:spcPct val="20000"/>
              </a:spcBef>
              <a:spcAft>
                <a:spcPts val="0"/>
              </a:spcAft>
              <a:buClr>
                <a:srgbClr val="222222"/>
              </a:buClr>
              <a:buSzPct val="90000"/>
              <a:buFont typeface="Wingdings" panose="05000000000000000000" pitchFamily="2" charset="2"/>
              <a:buChar char="§"/>
              <a:tabLst/>
              <a:defRPr lang="en-US" sz="2200" kern="1200" spc="0" baseline="0" dirty="0" smtClean="0">
                <a:solidFill>
                  <a:srgbClr val="343435"/>
                </a:solidFill>
                <a:latin typeface="Segoe UI" panose="020B0502040204020203" pitchFamily="34" charset="0"/>
                <a:ea typeface="+mn-ea"/>
                <a:cs typeface="Segoe UI" panose="020B0502040204020203" pitchFamily="34" charset="0"/>
              </a:defRPr>
            </a:lvl2pPr>
            <a:lvl3pPr marL="799200" marR="0" indent="-228600" algn="l" defTabSz="932742" rtl="0" eaLnBrk="1" fontAlgn="auto" latinLnBrk="0" hangingPunct="1">
              <a:lnSpc>
                <a:spcPct val="90000"/>
              </a:lnSpc>
              <a:spcBef>
                <a:spcPts val="528"/>
              </a:spcBef>
              <a:spcAft>
                <a:spcPts val="0"/>
              </a:spcAft>
              <a:buClr>
                <a:srgbClr val="222222"/>
              </a:buClr>
              <a:buSzPct val="90000"/>
              <a:buFont typeface="Wingdings" panose="05000000000000000000" pitchFamily="2" charset="2"/>
              <a:buChar char="§"/>
              <a:tabLst/>
              <a:defRPr lang="en-US" sz="2200" kern="1200" spc="0" baseline="0" dirty="0" smtClean="0">
                <a:solidFill>
                  <a:srgbClr val="343435"/>
                </a:solidFill>
                <a:latin typeface="Segoe UI" panose="020B0502040204020203" pitchFamily="34" charset="0"/>
                <a:ea typeface="+mn-ea"/>
                <a:cs typeface="Segoe UI" panose="020B0502040204020203" pitchFamily="34" charset="0"/>
              </a:defRPr>
            </a:lvl3pPr>
            <a:lvl4pPr marL="1029600" marR="0" indent="-228600" algn="l" defTabSz="932742" rtl="0" eaLnBrk="1" fontAlgn="auto" latinLnBrk="0" hangingPunct="1">
              <a:lnSpc>
                <a:spcPct val="90000"/>
              </a:lnSpc>
              <a:spcBef>
                <a:spcPct val="20000"/>
              </a:spcBef>
              <a:spcAft>
                <a:spcPts val="0"/>
              </a:spcAft>
              <a:buClr>
                <a:srgbClr val="222222"/>
              </a:buClr>
              <a:buSzPct val="90000"/>
              <a:buFont typeface="Wingdings" panose="05000000000000000000" pitchFamily="2" charset="2"/>
              <a:buChar char="§"/>
              <a:tabLst/>
              <a:defRPr lang="en-US" sz="1800" kern="1200" spc="0" baseline="0" dirty="0" smtClean="0">
                <a:solidFill>
                  <a:srgbClr val="343435"/>
                </a:solidFill>
                <a:latin typeface="Segoe UI" panose="020B0502040204020203" pitchFamily="34" charset="0"/>
                <a:ea typeface="+mn-ea"/>
                <a:cs typeface="Segoe UI" panose="020B0502040204020203" pitchFamily="34" charset="0"/>
              </a:defRPr>
            </a:lvl4pPr>
            <a:lvl5pPr marL="1256400" marR="0" indent="-228600" algn="l" defTabSz="932742" rtl="0" eaLnBrk="1" fontAlgn="auto" latinLnBrk="0" hangingPunct="1">
              <a:lnSpc>
                <a:spcPct val="90000"/>
              </a:lnSpc>
              <a:spcBef>
                <a:spcPct val="20000"/>
              </a:spcBef>
              <a:spcAft>
                <a:spcPts val="0"/>
              </a:spcAft>
              <a:buClr>
                <a:srgbClr val="222222"/>
              </a:buClr>
              <a:buSzPct val="90000"/>
              <a:buFont typeface="Wingdings" panose="05000000000000000000" pitchFamily="2" charset="2"/>
              <a:buChar char="§"/>
              <a:tabLst/>
              <a:defRPr lang="en-US" sz="1800" kern="1200" spc="0" baseline="0" dirty="0">
                <a:solidFill>
                  <a:srgbClr val="343435"/>
                </a:solidFill>
                <a:latin typeface="Segoe UI" panose="020B0502040204020203" pitchFamily="34" charset="0"/>
                <a:ea typeface="+mn-ea"/>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3269" y="6338033"/>
            <a:ext cx="2585383" cy="432283"/>
          </a:xfrm>
          <a:prstGeom prst="rect">
            <a:avLst/>
          </a:prstGeom>
        </p:spPr>
      </p:pic>
    </p:spTree>
    <p:extLst>
      <p:ext uri="{BB962C8B-B14F-4D97-AF65-F5344CB8AC3E}">
        <p14:creationId xmlns:p14="http://schemas.microsoft.com/office/powerpoint/2010/main" val="222012658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1">
    <p:bg>
      <p:bgPr>
        <a:solidFill>
          <a:srgbClr val="0098D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376" y="2616201"/>
            <a:ext cx="10456596" cy="1575774"/>
          </a:xfrm>
          <a:prstGeom prst="rect">
            <a:avLst/>
          </a:prstGeom>
          <a:noFill/>
        </p:spPr>
        <p:txBody>
          <a:bodyPr tIns="121899" bIns="121899" anchor="t" anchorCtr="0"/>
          <a:lstStyle>
            <a:lvl1pPr algn="l">
              <a:defRPr sz="7199" spc="-100" baseline="0">
                <a:gradFill>
                  <a:gsLst>
                    <a:gs pos="100000">
                      <a:schemeClr val="tx1"/>
                    </a:gs>
                    <a:gs pos="0">
                      <a:schemeClr val="tx1"/>
                    </a:gs>
                  </a:gsLst>
                  <a:lin ang="5400000" scaled="0"/>
                </a:gradFill>
                <a:latin typeface="Segoe UI Light" panose="020B0502040204020203" pitchFamily="34" charset="0"/>
                <a:cs typeface="Segoe UI Light" panose="020B0502040204020203" pitchFamily="34" charset="0"/>
              </a:defRPr>
            </a:lvl1pPr>
          </a:lstStyle>
          <a:p>
            <a:r>
              <a:rPr lang="en-US" dirty="0"/>
              <a:t>Section title</a:t>
            </a:r>
          </a:p>
        </p:txBody>
      </p:sp>
    </p:spTree>
    <p:extLst>
      <p:ext uri="{BB962C8B-B14F-4D97-AF65-F5344CB8AC3E}">
        <p14:creationId xmlns:p14="http://schemas.microsoft.com/office/powerpoint/2010/main" val="41753155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4">
    <p:bg>
      <p:bgPr>
        <a:solidFill>
          <a:srgbClr val="96989A"/>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79376" y="2616201"/>
            <a:ext cx="10456596" cy="1575774"/>
          </a:xfrm>
          <a:prstGeom prst="rect">
            <a:avLst/>
          </a:prstGeom>
          <a:noFill/>
        </p:spPr>
        <p:txBody>
          <a:bodyPr tIns="121899" bIns="121899" anchor="t" anchorCtr="0"/>
          <a:lstStyle>
            <a:lvl1pPr algn="l">
              <a:defRPr sz="7199" spc="-100" baseline="0">
                <a:solidFill>
                  <a:schemeClr val="bg1"/>
                </a:solidFill>
                <a:latin typeface="Segoe UI Light" panose="020B0502040204020203" pitchFamily="34" charset="0"/>
                <a:cs typeface="Segoe UI Light" panose="020B0502040204020203" pitchFamily="34" charset="0"/>
              </a:defRPr>
            </a:lvl1pPr>
          </a:lstStyle>
          <a:p>
            <a:r>
              <a:rPr lang="en-US" dirty="0"/>
              <a:t>Section title</a:t>
            </a:r>
          </a:p>
        </p:txBody>
      </p:sp>
    </p:spTree>
    <p:extLst>
      <p:ext uri="{BB962C8B-B14F-4D97-AF65-F5344CB8AC3E}">
        <p14:creationId xmlns:p14="http://schemas.microsoft.com/office/powerpoint/2010/main" val="199314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3">
    <p:bg>
      <p:bgPr>
        <a:solidFill>
          <a:srgbClr val="91D8F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376" y="2616201"/>
            <a:ext cx="10456596" cy="1575774"/>
          </a:xfrm>
          <a:prstGeom prst="rect">
            <a:avLst/>
          </a:prstGeom>
          <a:noFill/>
        </p:spPr>
        <p:txBody>
          <a:bodyPr tIns="121899" bIns="121899" anchor="t" anchorCtr="0"/>
          <a:lstStyle>
            <a:lvl1pPr algn="l">
              <a:defRPr sz="7199" spc="-100" baseline="0">
                <a:solidFill>
                  <a:srgbClr val="343435"/>
                </a:solidFill>
                <a:latin typeface="Segoe UI Light" panose="020B0502040204020203" pitchFamily="34" charset="0"/>
                <a:cs typeface="Segoe UI Light" panose="020B0502040204020203" pitchFamily="34" charset="0"/>
              </a:defRPr>
            </a:lvl1pPr>
          </a:lstStyle>
          <a:p>
            <a:r>
              <a:rPr lang="en-US" dirty="0"/>
              <a:t>Section title</a:t>
            </a:r>
          </a:p>
        </p:txBody>
      </p:sp>
    </p:spTree>
    <p:extLst>
      <p:ext uri="{BB962C8B-B14F-4D97-AF65-F5344CB8AC3E}">
        <p14:creationId xmlns:p14="http://schemas.microsoft.com/office/powerpoint/2010/main" val="40811722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ndo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575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989392"/>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6" r:id="rId3"/>
    <p:sldLayoutId id="2147483660" r:id="rId4"/>
    <p:sldLayoutId id="2147483659" r:id="rId5"/>
    <p:sldLayoutId id="2147483661"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owerofpowerplatform.com/using-service-principal-in-power-automate-flo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pt-br/power-platform/al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35165" y="620688"/>
            <a:ext cx="8585571" cy="5728672"/>
          </a:xfrm>
          <a:prstGeom prst="rect">
            <a:avLst/>
          </a:prstGeom>
        </p:spPr>
      </p:pic>
      <p:sp>
        <p:nvSpPr>
          <p:cNvPr id="15" name="Title 14"/>
          <p:cNvSpPr>
            <a:spLocks noGrp="1"/>
          </p:cNvSpPr>
          <p:nvPr>
            <p:ph type="title"/>
          </p:nvPr>
        </p:nvSpPr>
        <p:spPr/>
        <p:txBody>
          <a:bodyPr/>
          <a:lstStyle/>
          <a:p>
            <a:r>
              <a:rPr lang="pt-BR" dirty="0"/>
              <a:t>Desenvolvimento Power </a:t>
            </a:r>
            <a:r>
              <a:rPr lang="pt-BR" dirty="0" err="1"/>
              <a:t>Plataform</a:t>
            </a:r>
            <a:endParaRPr lang="en-US" dirty="0"/>
          </a:p>
        </p:txBody>
      </p:sp>
      <p:sp>
        <p:nvSpPr>
          <p:cNvPr id="16" name="Text Placeholder 15"/>
          <p:cNvSpPr>
            <a:spLocks noGrp="1"/>
          </p:cNvSpPr>
          <p:nvPr>
            <p:ph type="body" sz="quarter" idx="10"/>
          </p:nvPr>
        </p:nvSpPr>
        <p:spPr>
          <a:xfrm>
            <a:off x="811395" y="2132856"/>
            <a:ext cx="6840363" cy="1656184"/>
          </a:xfrm>
        </p:spPr>
        <p:txBody>
          <a:bodyPr/>
          <a:lstStyle/>
          <a:p>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4"/>
          <a:stretch>
            <a:fillRect/>
          </a:stretch>
        </p:blipFill>
        <p:spPr>
          <a:xfrm>
            <a:off x="5087888" y="2852936"/>
            <a:ext cx="4523432" cy="4523432"/>
          </a:xfrm>
          <a:prstGeom prst="rect">
            <a:avLst/>
          </a:prstGeom>
        </p:spPr>
      </p:pic>
    </p:spTree>
    <p:extLst>
      <p:ext uri="{BB962C8B-B14F-4D97-AF65-F5344CB8AC3E}">
        <p14:creationId xmlns:p14="http://schemas.microsoft.com/office/powerpoint/2010/main" val="849130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9B3C-A1B3-4467-A8BF-1CD8286BC224}"/>
              </a:ext>
            </a:extLst>
          </p:cNvPr>
          <p:cNvSpPr>
            <a:spLocks noGrp="1"/>
          </p:cNvSpPr>
          <p:nvPr>
            <p:ph type="title"/>
          </p:nvPr>
        </p:nvSpPr>
        <p:spPr/>
        <p:txBody>
          <a:bodyPr/>
          <a:lstStyle/>
          <a:p>
            <a:r>
              <a:rPr lang="en-US" dirty="0" err="1"/>
              <a:t>Cenários</a:t>
            </a:r>
            <a:endParaRPr lang="pt-BR" dirty="0"/>
          </a:p>
        </p:txBody>
      </p:sp>
      <p:sp>
        <p:nvSpPr>
          <p:cNvPr id="3" name="Text Placeholder 2">
            <a:extLst>
              <a:ext uri="{FF2B5EF4-FFF2-40B4-BE49-F238E27FC236}">
                <a16:creationId xmlns:a16="http://schemas.microsoft.com/office/drawing/2014/main" id="{88A48BD3-328B-494B-8536-53171DA1F350}"/>
              </a:ext>
            </a:extLst>
          </p:cNvPr>
          <p:cNvSpPr>
            <a:spLocks noGrp="1"/>
          </p:cNvSpPr>
          <p:nvPr>
            <p:ph type="body" sz="quarter" idx="10"/>
          </p:nvPr>
        </p:nvSpPr>
        <p:spPr/>
        <p:txBody>
          <a:bodyPr/>
          <a:lstStyle/>
          <a:p>
            <a:r>
              <a:rPr lang="en-US" dirty="0" err="1"/>
              <a:t>Processo</a:t>
            </a:r>
            <a:r>
              <a:rPr lang="en-US" dirty="0"/>
              <a:t> Manual</a:t>
            </a:r>
          </a:p>
          <a:p>
            <a:pPr lvl="1"/>
            <a:r>
              <a:rPr lang="en-US" dirty="0"/>
              <a:t>O </a:t>
            </a:r>
            <a:r>
              <a:rPr lang="en-US" dirty="0" err="1"/>
              <a:t>desenvolvedor</a:t>
            </a:r>
            <a:r>
              <a:rPr lang="en-US" dirty="0"/>
              <a:t> </a:t>
            </a:r>
            <a:r>
              <a:rPr lang="en-US" dirty="0" err="1"/>
              <a:t>pode</a:t>
            </a:r>
            <a:r>
              <a:rPr lang="en-US" dirty="0"/>
              <a:t> </a:t>
            </a:r>
            <a:r>
              <a:rPr lang="en-US" dirty="0" err="1"/>
              <a:t>exportar</a:t>
            </a:r>
            <a:r>
              <a:rPr lang="en-US" dirty="0"/>
              <a:t> a </a:t>
            </a:r>
            <a:r>
              <a:rPr lang="en-US" dirty="0" err="1"/>
              <a:t>solução</a:t>
            </a:r>
            <a:r>
              <a:rPr lang="en-US" dirty="0"/>
              <a:t> </a:t>
            </a:r>
            <a:r>
              <a:rPr lang="en-US" dirty="0" err="1"/>
              <a:t>manualmente</a:t>
            </a:r>
            <a:r>
              <a:rPr lang="en-US" dirty="0"/>
              <a:t> e </a:t>
            </a:r>
            <a:r>
              <a:rPr lang="en-US" dirty="0" err="1"/>
              <a:t>realizar</a:t>
            </a:r>
            <a:r>
              <a:rPr lang="en-US" dirty="0"/>
              <a:t> a </a:t>
            </a:r>
            <a:r>
              <a:rPr lang="en-US" dirty="0" err="1"/>
              <a:t>importação</a:t>
            </a:r>
            <a:r>
              <a:rPr lang="en-US" dirty="0"/>
              <a:t> no </a:t>
            </a:r>
            <a:r>
              <a:rPr lang="en-US" dirty="0" err="1"/>
              <a:t>ambiente</a:t>
            </a:r>
            <a:r>
              <a:rPr lang="en-US" dirty="0"/>
              <a:t> de </a:t>
            </a:r>
            <a:r>
              <a:rPr lang="en-US" dirty="0" err="1"/>
              <a:t>Homologação</a:t>
            </a:r>
            <a:r>
              <a:rPr lang="en-US" dirty="0"/>
              <a:t> e </a:t>
            </a:r>
            <a:r>
              <a:rPr lang="en-US" dirty="0" err="1"/>
              <a:t>Produção</a:t>
            </a:r>
            <a:r>
              <a:rPr lang="en-US" dirty="0"/>
              <a:t>.</a:t>
            </a:r>
          </a:p>
          <a:p>
            <a:r>
              <a:rPr lang="en-US" dirty="0" err="1"/>
              <a:t>Processo</a:t>
            </a:r>
            <a:r>
              <a:rPr lang="en-US" dirty="0"/>
              <a:t> </a:t>
            </a:r>
            <a:r>
              <a:rPr lang="en-US" dirty="0" err="1"/>
              <a:t>Automatizado</a:t>
            </a:r>
            <a:endParaRPr lang="en-US" dirty="0"/>
          </a:p>
          <a:p>
            <a:pPr lvl="1"/>
            <a:r>
              <a:rPr lang="en-US" dirty="0" err="1"/>
              <a:t>Utilizar</a:t>
            </a:r>
            <a:r>
              <a:rPr lang="en-US" dirty="0"/>
              <a:t> um ferramenta </a:t>
            </a:r>
            <a:r>
              <a:rPr lang="en-US" dirty="0" err="1"/>
              <a:t>como</a:t>
            </a:r>
            <a:r>
              <a:rPr lang="en-US" dirty="0"/>
              <a:t> Azure DevOps </a:t>
            </a:r>
            <a:r>
              <a:rPr lang="en-US" dirty="0" err="1"/>
              <a:t>ou</a:t>
            </a:r>
            <a:r>
              <a:rPr lang="en-US" dirty="0"/>
              <a:t> Git Hub para </a:t>
            </a:r>
            <a:r>
              <a:rPr lang="en-US" dirty="0" err="1"/>
              <a:t>automatizar</a:t>
            </a:r>
            <a:r>
              <a:rPr lang="en-US" dirty="0"/>
              <a:t> o </a:t>
            </a:r>
            <a:r>
              <a:rPr lang="en-US" dirty="0" err="1"/>
              <a:t>processo</a:t>
            </a:r>
            <a:r>
              <a:rPr lang="en-US" dirty="0"/>
              <a:t> de deploy das </a:t>
            </a:r>
            <a:r>
              <a:rPr lang="en-US" dirty="0" err="1"/>
              <a:t>soluções</a:t>
            </a:r>
            <a:r>
              <a:rPr lang="en-US" dirty="0"/>
              <a:t> entre </a:t>
            </a:r>
            <a:r>
              <a:rPr lang="en-US" dirty="0" err="1"/>
              <a:t>os</a:t>
            </a:r>
            <a:r>
              <a:rPr lang="en-US" dirty="0"/>
              <a:t> ambientes.</a:t>
            </a:r>
            <a:endParaRPr lang="pt-BR" dirty="0"/>
          </a:p>
        </p:txBody>
      </p:sp>
    </p:spTree>
    <p:extLst>
      <p:ext uri="{BB962C8B-B14F-4D97-AF65-F5344CB8AC3E}">
        <p14:creationId xmlns:p14="http://schemas.microsoft.com/office/powerpoint/2010/main" val="424165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10B9-8AD8-41F4-871A-C05F1BFBA565}"/>
              </a:ext>
            </a:extLst>
          </p:cNvPr>
          <p:cNvSpPr>
            <a:spLocks noGrp="1"/>
          </p:cNvSpPr>
          <p:nvPr>
            <p:ph type="title"/>
          </p:nvPr>
        </p:nvSpPr>
        <p:spPr/>
        <p:txBody>
          <a:bodyPr/>
          <a:lstStyle/>
          <a:p>
            <a:r>
              <a:rPr lang="en-US" dirty="0"/>
              <a:t>Azure DevOps</a:t>
            </a:r>
            <a:endParaRPr lang="pt-BR" dirty="0"/>
          </a:p>
        </p:txBody>
      </p:sp>
      <p:sp>
        <p:nvSpPr>
          <p:cNvPr id="3" name="Text Placeholder 2">
            <a:extLst>
              <a:ext uri="{FF2B5EF4-FFF2-40B4-BE49-F238E27FC236}">
                <a16:creationId xmlns:a16="http://schemas.microsoft.com/office/drawing/2014/main" id="{C69440C2-1082-40E4-80F5-8E5CD40F16A8}"/>
              </a:ext>
            </a:extLst>
          </p:cNvPr>
          <p:cNvSpPr>
            <a:spLocks noGrp="1"/>
          </p:cNvSpPr>
          <p:nvPr>
            <p:ph type="body" sz="quarter" idx="10"/>
          </p:nvPr>
        </p:nvSpPr>
        <p:spPr/>
        <p:txBody>
          <a:bodyPr/>
          <a:lstStyle/>
          <a:p>
            <a:r>
              <a:rPr lang="en-US" dirty="0" err="1"/>
              <a:t>Permite</a:t>
            </a:r>
            <a:r>
              <a:rPr lang="en-US" dirty="0"/>
              <a:t> a </a:t>
            </a:r>
            <a:r>
              <a:rPr lang="en-US" dirty="0" err="1"/>
              <a:t>automação</a:t>
            </a:r>
            <a:r>
              <a:rPr lang="en-US" dirty="0"/>
              <a:t> do </a:t>
            </a:r>
            <a:r>
              <a:rPr lang="en-US" dirty="0" err="1"/>
              <a:t>versionamento</a:t>
            </a:r>
            <a:r>
              <a:rPr lang="en-US" dirty="0"/>
              <a:t> da </a:t>
            </a:r>
            <a:r>
              <a:rPr lang="en-US" dirty="0" err="1"/>
              <a:t>solução</a:t>
            </a:r>
            <a:r>
              <a:rPr lang="en-US" dirty="0"/>
              <a:t> e deploy </a:t>
            </a:r>
            <a:r>
              <a:rPr lang="en-US" dirty="0" err="1"/>
              <a:t>nos</a:t>
            </a:r>
            <a:r>
              <a:rPr lang="en-US" dirty="0"/>
              <a:t> ambientes.</a:t>
            </a:r>
          </a:p>
          <a:p>
            <a:r>
              <a:rPr lang="en-US" dirty="0" err="1"/>
              <a:t>Utiliza</a:t>
            </a:r>
            <a:r>
              <a:rPr lang="en-US" dirty="0"/>
              <a:t> o </a:t>
            </a:r>
            <a:r>
              <a:rPr lang="en-US" dirty="0" err="1"/>
              <a:t>pacote</a:t>
            </a:r>
            <a:r>
              <a:rPr lang="en-US" dirty="0"/>
              <a:t> Power Platform Build Tools para </a:t>
            </a:r>
            <a:r>
              <a:rPr lang="en-US" dirty="0" err="1"/>
              <a:t>montar</a:t>
            </a:r>
            <a:r>
              <a:rPr lang="en-US" dirty="0"/>
              <a:t> o pipeline.</a:t>
            </a:r>
            <a:endParaRPr lang="pt-BR" dirty="0"/>
          </a:p>
        </p:txBody>
      </p:sp>
      <p:pic>
        <p:nvPicPr>
          <p:cNvPr id="5" name="Picture 4">
            <a:extLst>
              <a:ext uri="{FF2B5EF4-FFF2-40B4-BE49-F238E27FC236}">
                <a16:creationId xmlns:a16="http://schemas.microsoft.com/office/drawing/2014/main" id="{3927E568-3E48-4AEB-8152-4217FD3EE434}"/>
              </a:ext>
            </a:extLst>
          </p:cNvPr>
          <p:cNvPicPr>
            <a:picLocks noChangeAspect="1"/>
          </p:cNvPicPr>
          <p:nvPr/>
        </p:nvPicPr>
        <p:blipFill>
          <a:blip r:embed="rId2"/>
          <a:stretch>
            <a:fillRect/>
          </a:stretch>
        </p:blipFill>
        <p:spPr>
          <a:xfrm>
            <a:off x="329183" y="3035383"/>
            <a:ext cx="5228750" cy="3057913"/>
          </a:xfrm>
          <a:prstGeom prst="rect">
            <a:avLst/>
          </a:prstGeom>
        </p:spPr>
      </p:pic>
      <p:pic>
        <p:nvPicPr>
          <p:cNvPr id="7" name="Picture 6">
            <a:extLst>
              <a:ext uri="{FF2B5EF4-FFF2-40B4-BE49-F238E27FC236}">
                <a16:creationId xmlns:a16="http://schemas.microsoft.com/office/drawing/2014/main" id="{B76F076A-0AEF-4A3A-820C-86FAEB8D3C8D}"/>
              </a:ext>
            </a:extLst>
          </p:cNvPr>
          <p:cNvPicPr>
            <a:picLocks noChangeAspect="1"/>
          </p:cNvPicPr>
          <p:nvPr/>
        </p:nvPicPr>
        <p:blipFill>
          <a:blip r:embed="rId3"/>
          <a:stretch>
            <a:fillRect/>
          </a:stretch>
        </p:blipFill>
        <p:spPr>
          <a:xfrm>
            <a:off x="5798628" y="3207292"/>
            <a:ext cx="6058012" cy="2714093"/>
          </a:xfrm>
          <a:prstGeom prst="rect">
            <a:avLst/>
          </a:prstGeom>
        </p:spPr>
      </p:pic>
    </p:spTree>
    <p:extLst>
      <p:ext uri="{BB962C8B-B14F-4D97-AF65-F5344CB8AC3E}">
        <p14:creationId xmlns:p14="http://schemas.microsoft.com/office/powerpoint/2010/main" val="348784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A03BE-7A01-4063-A0CB-3ADC2A2374CF}"/>
              </a:ext>
            </a:extLst>
          </p:cNvPr>
          <p:cNvSpPr>
            <a:spLocks noGrp="1"/>
          </p:cNvSpPr>
          <p:nvPr>
            <p:ph type="title"/>
          </p:nvPr>
        </p:nvSpPr>
        <p:spPr/>
        <p:txBody>
          <a:bodyPr/>
          <a:lstStyle/>
          <a:p>
            <a:r>
              <a:rPr lang="en-US" dirty="0" err="1"/>
              <a:t>Usuário</a:t>
            </a:r>
            <a:r>
              <a:rPr lang="en-US" dirty="0"/>
              <a:t> de </a:t>
            </a:r>
            <a:r>
              <a:rPr lang="en-US" dirty="0" err="1"/>
              <a:t>conexão</a:t>
            </a:r>
            <a:endParaRPr lang="pt-BR" dirty="0"/>
          </a:p>
        </p:txBody>
      </p:sp>
      <p:sp>
        <p:nvSpPr>
          <p:cNvPr id="4" name="Text Placeholder 3">
            <a:extLst>
              <a:ext uri="{FF2B5EF4-FFF2-40B4-BE49-F238E27FC236}">
                <a16:creationId xmlns:a16="http://schemas.microsoft.com/office/drawing/2014/main" id="{EA209D50-5652-4A1B-8150-087B544851AA}"/>
              </a:ext>
            </a:extLst>
          </p:cNvPr>
          <p:cNvSpPr>
            <a:spLocks noGrp="1"/>
          </p:cNvSpPr>
          <p:nvPr>
            <p:ph type="body" sz="quarter" idx="10"/>
          </p:nvPr>
        </p:nvSpPr>
        <p:spPr/>
        <p:txBody>
          <a:bodyPr/>
          <a:lstStyle/>
          <a:p>
            <a:r>
              <a:rPr lang="en-US" dirty="0"/>
              <a:t>As </a:t>
            </a:r>
            <a:r>
              <a:rPr lang="en-US" dirty="0" err="1"/>
              <a:t>conexões</a:t>
            </a:r>
            <a:r>
              <a:rPr lang="en-US" dirty="0"/>
              <a:t> </a:t>
            </a:r>
            <a:r>
              <a:rPr lang="en-US" dirty="0" err="1"/>
              <a:t>utilizadas</a:t>
            </a:r>
            <a:r>
              <a:rPr lang="en-US" dirty="0"/>
              <a:t> </a:t>
            </a:r>
            <a:r>
              <a:rPr lang="en-US" dirty="0" err="1"/>
              <a:t>nos</a:t>
            </a:r>
            <a:r>
              <a:rPr lang="en-US" dirty="0"/>
              <a:t> Canvas App e Power Automate </a:t>
            </a:r>
            <a:r>
              <a:rPr lang="en-US" dirty="0" err="1"/>
              <a:t>devem</a:t>
            </a:r>
            <a:r>
              <a:rPr lang="en-US" dirty="0"/>
              <a:t> sempre </a:t>
            </a:r>
            <a:r>
              <a:rPr lang="en-US" dirty="0" err="1"/>
              <a:t>utilizar</a:t>
            </a:r>
            <a:r>
              <a:rPr lang="en-US" dirty="0"/>
              <a:t> um </a:t>
            </a:r>
            <a:r>
              <a:rPr lang="en-US" dirty="0" err="1"/>
              <a:t>usuário</a:t>
            </a:r>
            <a:r>
              <a:rPr lang="en-US" dirty="0"/>
              <a:t> de </a:t>
            </a:r>
            <a:r>
              <a:rPr lang="en-US" dirty="0" err="1"/>
              <a:t>serviço</a:t>
            </a:r>
            <a:r>
              <a:rPr lang="en-US" dirty="0"/>
              <a:t>. </a:t>
            </a:r>
            <a:r>
              <a:rPr lang="en-US" dirty="0" err="1"/>
              <a:t>Isto</a:t>
            </a:r>
            <a:r>
              <a:rPr lang="en-US" dirty="0"/>
              <a:t> </a:t>
            </a:r>
            <a:r>
              <a:rPr lang="en-US" dirty="0" err="1"/>
              <a:t>evita</a:t>
            </a:r>
            <a:r>
              <a:rPr lang="en-US" dirty="0"/>
              <a:t> a </a:t>
            </a:r>
            <a:r>
              <a:rPr lang="en-US" dirty="0" err="1"/>
              <a:t>perda</a:t>
            </a:r>
            <a:r>
              <a:rPr lang="en-US" dirty="0"/>
              <a:t> de </a:t>
            </a:r>
            <a:r>
              <a:rPr lang="en-US" dirty="0" err="1"/>
              <a:t>conexão</a:t>
            </a:r>
            <a:r>
              <a:rPr lang="en-US" dirty="0"/>
              <a:t> se a </a:t>
            </a:r>
            <a:r>
              <a:rPr lang="en-US" dirty="0" err="1"/>
              <a:t>senha</a:t>
            </a:r>
            <a:r>
              <a:rPr lang="en-US" dirty="0"/>
              <a:t> for </a:t>
            </a:r>
            <a:r>
              <a:rPr lang="en-US" dirty="0" err="1"/>
              <a:t>alterada</a:t>
            </a:r>
            <a:r>
              <a:rPr lang="en-US" dirty="0"/>
              <a:t> </a:t>
            </a:r>
            <a:r>
              <a:rPr lang="en-US" dirty="0" err="1"/>
              <a:t>ou</a:t>
            </a:r>
            <a:r>
              <a:rPr lang="en-US" dirty="0"/>
              <a:t> o </a:t>
            </a:r>
            <a:r>
              <a:rPr lang="en-US" dirty="0" err="1"/>
              <a:t>usuário</a:t>
            </a:r>
            <a:r>
              <a:rPr lang="en-US" dirty="0"/>
              <a:t> for </a:t>
            </a:r>
            <a:r>
              <a:rPr lang="en-US" dirty="0" err="1"/>
              <a:t>desativado</a:t>
            </a:r>
            <a:r>
              <a:rPr lang="en-US" dirty="0"/>
              <a:t>.</a:t>
            </a:r>
          </a:p>
          <a:p>
            <a:r>
              <a:rPr lang="en-US" dirty="0" err="1"/>
              <a:t>Ao</a:t>
            </a:r>
            <a:r>
              <a:rPr lang="en-US" dirty="0"/>
              <a:t> </a:t>
            </a:r>
            <a:r>
              <a:rPr lang="en-US" dirty="0" err="1"/>
              <a:t>importar</a:t>
            </a:r>
            <a:r>
              <a:rPr lang="en-US" dirty="0"/>
              <a:t> a </a:t>
            </a:r>
            <a:r>
              <a:rPr lang="en-US" dirty="0" err="1"/>
              <a:t>solução</a:t>
            </a:r>
            <a:r>
              <a:rPr lang="en-US" dirty="0"/>
              <a:t> que </a:t>
            </a:r>
            <a:r>
              <a:rPr lang="en-US" dirty="0" err="1"/>
              <a:t>contenha</a:t>
            </a:r>
            <a:r>
              <a:rPr lang="en-US" dirty="0"/>
              <a:t> </a:t>
            </a:r>
            <a:r>
              <a:rPr lang="en-US" dirty="0" err="1"/>
              <a:t>conexões</a:t>
            </a:r>
            <a:r>
              <a:rPr lang="en-US" dirty="0"/>
              <a:t> pela </a:t>
            </a:r>
            <a:r>
              <a:rPr lang="en-US" dirty="0" err="1"/>
              <a:t>promeira</a:t>
            </a:r>
            <a:r>
              <a:rPr lang="en-US" dirty="0"/>
              <a:t> </a:t>
            </a:r>
            <a:r>
              <a:rPr lang="en-US" dirty="0" err="1"/>
              <a:t>vez</a:t>
            </a:r>
            <a:r>
              <a:rPr lang="en-US" dirty="0"/>
              <a:t>, o </a:t>
            </a:r>
            <a:r>
              <a:rPr lang="en-US" dirty="0" err="1"/>
              <a:t>usuário</a:t>
            </a:r>
            <a:r>
              <a:rPr lang="en-US" dirty="0"/>
              <a:t> </a:t>
            </a:r>
            <a:r>
              <a:rPr lang="en-US" dirty="0" err="1"/>
              <a:t>deverá</a:t>
            </a:r>
            <a:r>
              <a:rPr lang="en-US" dirty="0"/>
              <a:t> </a:t>
            </a:r>
            <a:r>
              <a:rPr lang="en-US" dirty="0" err="1"/>
              <a:t>configurar</a:t>
            </a:r>
            <a:r>
              <a:rPr lang="en-US" dirty="0"/>
              <a:t> a </a:t>
            </a:r>
            <a:r>
              <a:rPr lang="en-US" dirty="0" err="1"/>
              <a:t>conexão</a:t>
            </a:r>
            <a:r>
              <a:rPr lang="en-US" dirty="0"/>
              <a:t> no </a:t>
            </a:r>
            <a:r>
              <a:rPr lang="en-US" dirty="0" err="1"/>
              <a:t>ambiente</a:t>
            </a:r>
            <a:r>
              <a:rPr lang="en-US" dirty="0"/>
              <a:t> de </a:t>
            </a:r>
            <a:r>
              <a:rPr lang="en-US" dirty="0" err="1"/>
              <a:t>destino</a:t>
            </a:r>
            <a:r>
              <a:rPr lang="en-US" dirty="0"/>
              <a:t>. Desta forma Podemos </a:t>
            </a:r>
            <a:r>
              <a:rPr lang="en-US" dirty="0" err="1"/>
              <a:t>ter</a:t>
            </a:r>
            <a:r>
              <a:rPr lang="en-US" dirty="0"/>
              <a:t> </a:t>
            </a:r>
            <a:r>
              <a:rPr lang="en-US" dirty="0" err="1"/>
              <a:t>conexões</a:t>
            </a:r>
            <a:r>
              <a:rPr lang="en-US" dirty="0"/>
              <a:t> </a:t>
            </a:r>
            <a:r>
              <a:rPr lang="en-US" dirty="0" err="1"/>
              <a:t>diferentes</a:t>
            </a:r>
            <a:r>
              <a:rPr lang="en-US" dirty="0"/>
              <a:t> em </a:t>
            </a:r>
            <a:r>
              <a:rPr lang="en-US" dirty="0" err="1"/>
              <a:t>cada</a:t>
            </a:r>
            <a:r>
              <a:rPr lang="en-US" dirty="0"/>
              <a:t> </a:t>
            </a:r>
            <a:r>
              <a:rPr lang="en-US" dirty="0" err="1"/>
              <a:t>ambiente</a:t>
            </a:r>
            <a:r>
              <a:rPr lang="en-US" dirty="0"/>
              <a:t> e </a:t>
            </a:r>
            <a:r>
              <a:rPr lang="en-US" dirty="0" err="1"/>
              <a:t>manter</a:t>
            </a:r>
            <a:r>
              <a:rPr lang="en-US" dirty="0"/>
              <a:t> o </a:t>
            </a:r>
            <a:r>
              <a:rPr lang="en-US" dirty="0" err="1"/>
              <a:t>processo</a:t>
            </a:r>
            <a:r>
              <a:rPr lang="en-US" dirty="0"/>
              <a:t> de deploy </a:t>
            </a:r>
            <a:r>
              <a:rPr lang="en-US" dirty="0" err="1"/>
              <a:t>automatizado</a:t>
            </a:r>
            <a:r>
              <a:rPr lang="en-US" dirty="0"/>
              <a:t>. </a:t>
            </a:r>
            <a:r>
              <a:rPr lang="en-US" dirty="0" err="1"/>
              <a:t>Os</a:t>
            </a:r>
            <a:r>
              <a:rPr lang="en-US" dirty="0"/>
              <a:t> dados de </a:t>
            </a:r>
            <a:r>
              <a:rPr lang="en-US" dirty="0" err="1"/>
              <a:t>usuário</a:t>
            </a:r>
            <a:r>
              <a:rPr lang="en-US" dirty="0"/>
              <a:t> e </a:t>
            </a:r>
            <a:r>
              <a:rPr lang="en-US" dirty="0" err="1"/>
              <a:t>senha</a:t>
            </a:r>
            <a:r>
              <a:rPr lang="en-US" dirty="0"/>
              <a:t> </a:t>
            </a:r>
            <a:r>
              <a:rPr lang="en-US" dirty="0" err="1"/>
              <a:t>não</a:t>
            </a:r>
            <a:r>
              <a:rPr lang="en-US" dirty="0"/>
              <a:t> </a:t>
            </a:r>
            <a:r>
              <a:rPr lang="en-US" dirty="0" err="1"/>
              <a:t>são</a:t>
            </a:r>
            <a:r>
              <a:rPr lang="en-US" dirty="0"/>
              <a:t> </a:t>
            </a:r>
            <a:r>
              <a:rPr lang="en-US" dirty="0" err="1"/>
              <a:t>armazenados</a:t>
            </a:r>
            <a:r>
              <a:rPr lang="en-US" dirty="0"/>
              <a:t> </a:t>
            </a:r>
            <a:r>
              <a:rPr lang="en-US" dirty="0" err="1"/>
              <a:t>nas</a:t>
            </a:r>
            <a:r>
              <a:rPr lang="en-US" dirty="0"/>
              <a:t> </a:t>
            </a:r>
            <a:r>
              <a:rPr lang="en-US" dirty="0" err="1"/>
              <a:t>soluções</a:t>
            </a:r>
            <a:r>
              <a:rPr lang="en-US" dirty="0"/>
              <a:t>.</a:t>
            </a:r>
          </a:p>
          <a:p>
            <a:r>
              <a:rPr lang="en-US" dirty="0" err="1"/>
              <a:t>Quando</a:t>
            </a:r>
            <a:r>
              <a:rPr lang="en-US" dirty="0"/>
              <a:t> </a:t>
            </a:r>
            <a:r>
              <a:rPr lang="en-US" dirty="0" err="1"/>
              <a:t>possível</a:t>
            </a:r>
            <a:r>
              <a:rPr lang="en-US" dirty="0"/>
              <a:t>, </a:t>
            </a:r>
            <a:r>
              <a:rPr lang="en-US" dirty="0" err="1"/>
              <a:t>conectar</a:t>
            </a:r>
            <a:r>
              <a:rPr lang="en-US" dirty="0"/>
              <a:t> no </a:t>
            </a:r>
            <a:r>
              <a:rPr lang="en-US" dirty="0" err="1"/>
              <a:t>Dataverse</a:t>
            </a:r>
            <a:r>
              <a:rPr lang="en-US" dirty="0"/>
              <a:t> com o Service Principal. </a:t>
            </a:r>
            <a:r>
              <a:rPr lang="en-US" dirty="0">
                <a:hlinkClick r:id="rId2"/>
              </a:rPr>
              <a:t>https://powerofpowerplatform.com/using-service-principal-in-power-automate-flow/</a:t>
            </a:r>
            <a:r>
              <a:rPr lang="en-US" dirty="0"/>
              <a:t>  </a:t>
            </a:r>
            <a:endParaRPr lang="pt-BR" dirty="0"/>
          </a:p>
        </p:txBody>
      </p:sp>
    </p:spTree>
    <p:extLst>
      <p:ext uri="{BB962C8B-B14F-4D97-AF65-F5344CB8AC3E}">
        <p14:creationId xmlns:p14="http://schemas.microsoft.com/office/powerpoint/2010/main" val="300092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A03BE-7A01-4063-A0CB-3ADC2A2374CF}"/>
              </a:ext>
            </a:extLst>
          </p:cNvPr>
          <p:cNvSpPr>
            <a:spLocks noGrp="1"/>
          </p:cNvSpPr>
          <p:nvPr>
            <p:ph type="title"/>
          </p:nvPr>
        </p:nvSpPr>
        <p:spPr/>
        <p:txBody>
          <a:bodyPr/>
          <a:lstStyle/>
          <a:p>
            <a:r>
              <a:rPr lang="en-US" dirty="0" err="1"/>
              <a:t>Variáveis</a:t>
            </a:r>
            <a:r>
              <a:rPr lang="en-US" dirty="0"/>
              <a:t> de </a:t>
            </a:r>
            <a:r>
              <a:rPr lang="en-US" dirty="0" err="1"/>
              <a:t>Ambiente</a:t>
            </a:r>
            <a:endParaRPr lang="pt-BR" dirty="0"/>
          </a:p>
        </p:txBody>
      </p:sp>
      <p:sp>
        <p:nvSpPr>
          <p:cNvPr id="4" name="Text Placeholder 3">
            <a:extLst>
              <a:ext uri="{FF2B5EF4-FFF2-40B4-BE49-F238E27FC236}">
                <a16:creationId xmlns:a16="http://schemas.microsoft.com/office/drawing/2014/main" id="{EA209D50-5652-4A1B-8150-087B544851AA}"/>
              </a:ext>
            </a:extLst>
          </p:cNvPr>
          <p:cNvSpPr>
            <a:spLocks noGrp="1"/>
          </p:cNvSpPr>
          <p:nvPr>
            <p:ph type="body" sz="quarter" idx="10"/>
          </p:nvPr>
        </p:nvSpPr>
        <p:spPr/>
        <p:txBody>
          <a:bodyPr/>
          <a:lstStyle/>
          <a:p>
            <a:r>
              <a:rPr lang="en-US" dirty="0" err="1"/>
              <a:t>Geralmente</a:t>
            </a:r>
            <a:r>
              <a:rPr lang="en-US" dirty="0"/>
              <a:t> </a:t>
            </a:r>
            <a:r>
              <a:rPr lang="en-US" dirty="0" err="1"/>
              <a:t>os</a:t>
            </a:r>
            <a:r>
              <a:rPr lang="en-US" dirty="0"/>
              <a:t> </a:t>
            </a:r>
            <a:r>
              <a:rPr lang="en-US" dirty="0" err="1"/>
              <a:t>aplicativos</a:t>
            </a:r>
            <a:r>
              <a:rPr lang="en-US" dirty="0"/>
              <a:t> </a:t>
            </a:r>
            <a:r>
              <a:rPr lang="en-US" dirty="0" err="1"/>
              <a:t>requerem</a:t>
            </a:r>
            <a:r>
              <a:rPr lang="en-US" dirty="0"/>
              <a:t> </a:t>
            </a:r>
            <a:r>
              <a:rPr lang="en-US" dirty="0" err="1"/>
              <a:t>parametrizações</a:t>
            </a:r>
            <a:r>
              <a:rPr lang="en-US" dirty="0"/>
              <a:t> </a:t>
            </a:r>
            <a:r>
              <a:rPr lang="en-US" dirty="0" err="1"/>
              <a:t>diferentes</a:t>
            </a:r>
            <a:r>
              <a:rPr lang="en-US" dirty="0"/>
              <a:t> em </a:t>
            </a:r>
            <a:r>
              <a:rPr lang="en-US" dirty="0" err="1"/>
              <a:t>cada</a:t>
            </a:r>
            <a:r>
              <a:rPr lang="en-US" dirty="0"/>
              <a:t> </a:t>
            </a:r>
            <a:r>
              <a:rPr lang="en-US" dirty="0" err="1"/>
              <a:t>ambiente</a:t>
            </a:r>
            <a:r>
              <a:rPr lang="en-US" dirty="0"/>
              <a:t>.</a:t>
            </a:r>
          </a:p>
          <a:p>
            <a:r>
              <a:rPr lang="en-US" dirty="0"/>
              <a:t>A </a:t>
            </a:r>
            <a:r>
              <a:rPr lang="en-US" dirty="0" err="1"/>
              <a:t>variáveis</a:t>
            </a:r>
            <a:r>
              <a:rPr lang="en-US" dirty="0"/>
              <a:t> de </a:t>
            </a:r>
            <a:r>
              <a:rPr lang="en-US" dirty="0" err="1"/>
              <a:t>ambiente</a:t>
            </a:r>
            <a:r>
              <a:rPr lang="en-US" dirty="0"/>
              <a:t> </a:t>
            </a:r>
            <a:r>
              <a:rPr lang="en-US" dirty="0" err="1"/>
              <a:t>permitem</a:t>
            </a:r>
            <a:r>
              <a:rPr lang="en-US" dirty="0"/>
              <a:t> a </a:t>
            </a:r>
            <a:r>
              <a:rPr lang="en-US" dirty="0" err="1"/>
              <a:t>criação</a:t>
            </a:r>
            <a:r>
              <a:rPr lang="en-US" dirty="0"/>
              <a:t> de </a:t>
            </a:r>
            <a:r>
              <a:rPr lang="en-US" dirty="0" err="1"/>
              <a:t>chaves</a:t>
            </a:r>
            <a:r>
              <a:rPr lang="en-US" dirty="0"/>
              <a:t> e </a:t>
            </a:r>
            <a:r>
              <a:rPr lang="en-US" dirty="0" err="1"/>
              <a:t>valores</a:t>
            </a:r>
            <a:r>
              <a:rPr lang="en-US" dirty="0"/>
              <a:t> que </a:t>
            </a:r>
            <a:r>
              <a:rPr lang="en-US" dirty="0" err="1"/>
              <a:t>podem</a:t>
            </a:r>
            <a:r>
              <a:rPr lang="en-US" dirty="0"/>
              <a:t> ser </a:t>
            </a:r>
            <a:r>
              <a:rPr lang="en-US" dirty="0" err="1"/>
              <a:t>utilizadas</a:t>
            </a:r>
            <a:r>
              <a:rPr lang="en-US" dirty="0"/>
              <a:t> em </a:t>
            </a:r>
            <a:r>
              <a:rPr lang="en-US" dirty="0" err="1"/>
              <a:t>diversos</a:t>
            </a:r>
            <a:r>
              <a:rPr lang="en-US" dirty="0"/>
              <a:t> components.</a:t>
            </a:r>
          </a:p>
          <a:p>
            <a:r>
              <a:rPr lang="en-US" dirty="0" err="1"/>
              <a:t>Estas</a:t>
            </a:r>
            <a:r>
              <a:rPr lang="en-US" dirty="0"/>
              <a:t> </a:t>
            </a:r>
            <a:r>
              <a:rPr lang="en-US" dirty="0" err="1"/>
              <a:t>variáveis</a:t>
            </a:r>
            <a:r>
              <a:rPr lang="en-US" dirty="0"/>
              <a:t> </a:t>
            </a:r>
            <a:r>
              <a:rPr lang="en-US" dirty="0" err="1"/>
              <a:t>podem</a:t>
            </a:r>
            <a:r>
              <a:rPr lang="en-US" dirty="0"/>
              <a:t> </a:t>
            </a:r>
            <a:r>
              <a:rPr lang="en-US" dirty="0" err="1"/>
              <a:t>ter</a:t>
            </a:r>
            <a:r>
              <a:rPr lang="en-US" dirty="0"/>
              <a:t> </a:t>
            </a:r>
            <a:r>
              <a:rPr lang="en-US" dirty="0" err="1"/>
              <a:t>valores</a:t>
            </a:r>
            <a:r>
              <a:rPr lang="en-US" dirty="0"/>
              <a:t> </a:t>
            </a:r>
            <a:r>
              <a:rPr lang="en-US" dirty="0" err="1"/>
              <a:t>diferentes</a:t>
            </a:r>
            <a:r>
              <a:rPr lang="en-US" dirty="0"/>
              <a:t> em </a:t>
            </a:r>
            <a:r>
              <a:rPr lang="en-US" dirty="0" err="1"/>
              <a:t>cada</a:t>
            </a:r>
            <a:r>
              <a:rPr lang="en-US" dirty="0"/>
              <a:t> </a:t>
            </a:r>
            <a:r>
              <a:rPr lang="en-US" dirty="0" err="1"/>
              <a:t>ambiente</a:t>
            </a:r>
            <a:r>
              <a:rPr lang="en-US" dirty="0"/>
              <a:t>.</a:t>
            </a:r>
            <a:endParaRPr lang="pt-BR" dirty="0"/>
          </a:p>
        </p:txBody>
      </p:sp>
    </p:spTree>
    <p:extLst>
      <p:ext uri="{BB962C8B-B14F-4D97-AF65-F5344CB8AC3E}">
        <p14:creationId xmlns:p14="http://schemas.microsoft.com/office/powerpoint/2010/main" val="26218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A03BE-7A01-4063-A0CB-3ADC2A2374CF}"/>
              </a:ext>
            </a:extLst>
          </p:cNvPr>
          <p:cNvSpPr>
            <a:spLocks noGrp="1"/>
          </p:cNvSpPr>
          <p:nvPr>
            <p:ph type="title"/>
          </p:nvPr>
        </p:nvSpPr>
        <p:spPr/>
        <p:txBody>
          <a:bodyPr/>
          <a:lstStyle/>
          <a:p>
            <a:r>
              <a:rPr lang="en-US" dirty="0" err="1"/>
              <a:t>Variáveis</a:t>
            </a:r>
            <a:r>
              <a:rPr lang="en-US" dirty="0"/>
              <a:t> de </a:t>
            </a:r>
            <a:r>
              <a:rPr lang="en-US" dirty="0" err="1"/>
              <a:t>Ambiente</a:t>
            </a:r>
            <a:endParaRPr lang="pt-BR" dirty="0"/>
          </a:p>
        </p:txBody>
      </p:sp>
      <p:sp>
        <p:nvSpPr>
          <p:cNvPr id="4" name="Text Placeholder 3">
            <a:extLst>
              <a:ext uri="{FF2B5EF4-FFF2-40B4-BE49-F238E27FC236}">
                <a16:creationId xmlns:a16="http://schemas.microsoft.com/office/drawing/2014/main" id="{EA209D50-5652-4A1B-8150-087B544851AA}"/>
              </a:ext>
            </a:extLst>
          </p:cNvPr>
          <p:cNvSpPr>
            <a:spLocks noGrp="1"/>
          </p:cNvSpPr>
          <p:nvPr>
            <p:ph type="body" sz="quarter" idx="10"/>
          </p:nvPr>
        </p:nvSpPr>
        <p:spPr/>
        <p:txBody>
          <a:bodyPr/>
          <a:lstStyle/>
          <a:p>
            <a:r>
              <a:rPr lang="en-US" sz="2800" dirty="0" err="1"/>
              <a:t>Os</a:t>
            </a:r>
            <a:r>
              <a:rPr lang="en-US" sz="2800" dirty="0"/>
              <a:t> </a:t>
            </a:r>
            <a:r>
              <a:rPr lang="en-US" sz="2800" dirty="0" err="1"/>
              <a:t>principais</a:t>
            </a:r>
            <a:r>
              <a:rPr lang="en-US" sz="2800" dirty="0"/>
              <a:t> </a:t>
            </a:r>
            <a:r>
              <a:rPr lang="en-US" sz="2800" dirty="0" err="1"/>
              <a:t>benefícios</a:t>
            </a:r>
            <a:r>
              <a:rPr lang="en-US" sz="2800" dirty="0"/>
              <a:t> </a:t>
            </a:r>
            <a:r>
              <a:rPr lang="en-US" sz="2800" dirty="0" err="1"/>
              <a:t>são</a:t>
            </a:r>
            <a:r>
              <a:rPr lang="en-US" sz="2800" dirty="0"/>
              <a:t>:</a:t>
            </a:r>
          </a:p>
          <a:p>
            <a:pPr lvl="1"/>
            <a:r>
              <a:rPr lang="pt-BR" sz="2000" dirty="0"/>
              <a:t>Fornecem novos valores de parâmetro ao importar soluções para outros ambientes.</a:t>
            </a:r>
          </a:p>
          <a:p>
            <a:pPr lvl="1"/>
            <a:r>
              <a:rPr lang="pt-BR" sz="2000" dirty="0"/>
              <a:t>Armazenam a configuração das fontes de dados usadas em fluxos e aplicativos de tela. Por exemplo, o site do SharePoint Online e os parâmetros de lista podem ser armazenados como variáveis de ambiente</a:t>
            </a:r>
          </a:p>
          <a:p>
            <a:pPr lvl="1"/>
            <a:r>
              <a:rPr lang="pt-BR" sz="2000" dirty="0"/>
              <a:t>Uma variável de ambiente pode ser usada em muitos componentes da solução diferentes, sejam eles do mesmo tipo de componente ou diferentes. Por exemplo, um fluxo e um aplicativo de tela podem usar a mesma variável de ambiente. Quando o valor da variável de ambiente precisa ser alterado, só é necessário alterar um valor.</a:t>
            </a:r>
          </a:p>
          <a:p>
            <a:pPr lvl="1"/>
            <a:r>
              <a:rPr lang="pt-BR" sz="2000" dirty="0"/>
              <a:t>Além disso, se você precisar alterar uma fonte de dados em ambientes de produção, poderá simplesmente atualizar os valores das variáveis de ambiente com as informações da nova fonte de dados. Os aplicativos e os fluxos não requerem modificação e começarão a usar a nova fonte de dados.</a:t>
            </a:r>
          </a:p>
          <a:p>
            <a:pPr lvl="1"/>
            <a:r>
              <a:rPr lang="pt-BR" sz="2000" dirty="0"/>
              <a:t>Suportado pelas ferramentas </a:t>
            </a:r>
            <a:r>
              <a:rPr lang="pt-BR" sz="2000" dirty="0" err="1"/>
              <a:t>SolutionPackager</a:t>
            </a:r>
            <a:r>
              <a:rPr lang="pt-BR" sz="2000" dirty="0"/>
              <a:t> e </a:t>
            </a:r>
            <a:r>
              <a:rPr lang="pt-BR" sz="2000" dirty="0" err="1"/>
              <a:t>DevOps</a:t>
            </a:r>
            <a:r>
              <a:rPr lang="pt-BR" sz="2000" dirty="0"/>
              <a:t> permite a integração e entrega contínua (CI/CD).</a:t>
            </a:r>
            <a:endParaRPr lang="pt-BR" sz="2400" dirty="0"/>
          </a:p>
        </p:txBody>
      </p:sp>
    </p:spTree>
    <p:extLst>
      <p:ext uri="{BB962C8B-B14F-4D97-AF65-F5344CB8AC3E}">
        <p14:creationId xmlns:p14="http://schemas.microsoft.com/office/powerpoint/2010/main" val="269263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A03BE-7A01-4063-A0CB-3ADC2A2374CF}"/>
              </a:ext>
            </a:extLst>
          </p:cNvPr>
          <p:cNvSpPr>
            <a:spLocks noGrp="1"/>
          </p:cNvSpPr>
          <p:nvPr>
            <p:ph type="title"/>
          </p:nvPr>
        </p:nvSpPr>
        <p:spPr/>
        <p:txBody>
          <a:bodyPr/>
          <a:lstStyle/>
          <a:p>
            <a:r>
              <a:rPr lang="en-US" dirty="0" err="1"/>
              <a:t>Referências</a:t>
            </a:r>
            <a:endParaRPr lang="pt-BR" dirty="0"/>
          </a:p>
        </p:txBody>
      </p:sp>
      <p:sp>
        <p:nvSpPr>
          <p:cNvPr id="4" name="Text Placeholder 3">
            <a:extLst>
              <a:ext uri="{FF2B5EF4-FFF2-40B4-BE49-F238E27FC236}">
                <a16:creationId xmlns:a16="http://schemas.microsoft.com/office/drawing/2014/main" id="{EA209D50-5652-4A1B-8150-087B544851AA}"/>
              </a:ext>
            </a:extLst>
          </p:cNvPr>
          <p:cNvSpPr>
            <a:spLocks noGrp="1"/>
          </p:cNvSpPr>
          <p:nvPr>
            <p:ph type="body" sz="quarter" idx="10"/>
          </p:nvPr>
        </p:nvSpPr>
        <p:spPr/>
        <p:txBody>
          <a:bodyPr/>
          <a:lstStyle/>
          <a:p>
            <a:r>
              <a:rPr lang="pt-BR" dirty="0">
                <a:hlinkClick r:id="rId2"/>
              </a:rPr>
              <a:t>https://docs.microsoft.com/pt-br/power-platform/alm/</a:t>
            </a:r>
            <a:r>
              <a:rPr lang="pt-BR" dirty="0"/>
              <a:t> </a:t>
            </a:r>
          </a:p>
        </p:txBody>
      </p:sp>
    </p:spTree>
    <p:extLst>
      <p:ext uri="{BB962C8B-B14F-4D97-AF65-F5344CB8AC3E}">
        <p14:creationId xmlns:p14="http://schemas.microsoft.com/office/powerpoint/2010/main" val="380898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Boas </a:t>
            </a:r>
            <a:r>
              <a:rPr lang="en-US" dirty="0" err="1"/>
              <a:t>Práticas</a:t>
            </a:r>
            <a:endParaRPr lang="pt-BR" dirty="0"/>
          </a:p>
        </p:txBody>
      </p:sp>
    </p:spTree>
    <p:extLst>
      <p:ext uri="{BB962C8B-B14F-4D97-AF65-F5344CB8AC3E}">
        <p14:creationId xmlns:p14="http://schemas.microsoft.com/office/powerpoint/2010/main" val="41793144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C62420-EFEB-4255-A7AC-D14ED6C202BD}"/>
              </a:ext>
            </a:extLst>
          </p:cNvPr>
          <p:cNvSpPr>
            <a:spLocks noGrp="1"/>
          </p:cNvSpPr>
          <p:nvPr>
            <p:ph type="title"/>
          </p:nvPr>
        </p:nvSpPr>
        <p:spPr/>
        <p:txBody>
          <a:bodyPr/>
          <a:lstStyle/>
          <a:p>
            <a:r>
              <a:rPr lang="en-US" dirty="0"/>
              <a:t>Boas </a:t>
            </a:r>
            <a:r>
              <a:rPr lang="en-US" dirty="0" err="1"/>
              <a:t>práticas</a:t>
            </a:r>
            <a:endParaRPr lang="pt-BR" dirty="0"/>
          </a:p>
        </p:txBody>
      </p:sp>
      <p:sp>
        <p:nvSpPr>
          <p:cNvPr id="4" name="Text Placeholder 3">
            <a:extLst>
              <a:ext uri="{FF2B5EF4-FFF2-40B4-BE49-F238E27FC236}">
                <a16:creationId xmlns:a16="http://schemas.microsoft.com/office/drawing/2014/main" id="{FA17FD74-AB74-4F89-8F1D-BAD07AAF43B4}"/>
              </a:ext>
            </a:extLst>
          </p:cNvPr>
          <p:cNvSpPr>
            <a:spLocks noGrp="1"/>
          </p:cNvSpPr>
          <p:nvPr>
            <p:ph type="body" sz="quarter" idx="10"/>
          </p:nvPr>
        </p:nvSpPr>
        <p:spPr/>
        <p:txBody>
          <a:bodyPr/>
          <a:lstStyle/>
          <a:p>
            <a:r>
              <a:rPr lang="en-US" dirty="0" err="1"/>
              <a:t>Utilização</a:t>
            </a:r>
            <a:r>
              <a:rPr lang="en-US" dirty="0"/>
              <a:t> de </a:t>
            </a:r>
            <a:r>
              <a:rPr lang="en-US" dirty="0" err="1"/>
              <a:t>Soluções</a:t>
            </a:r>
            <a:r>
              <a:rPr lang="en-US" dirty="0"/>
              <a:t> </a:t>
            </a:r>
            <a:r>
              <a:rPr lang="en-US" dirty="0" err="1"/>
              <a:t>gerenciadas</a:t>
            </a:r>
            <a:r>
              <a:rPr lang="en-US" dirty="0"/>
              <a:t> em ambientes </a:t>
            </a:r>
            <a:r>
              <a:rPr lang="en-US" dirty="0" err="1"/>
              <a:t>diferentes</a:t>
            </a:r>
            <a:r>
              <a:rPr lang="en-US" dirty="0"/>
              <a:t> do Desenvolvimento</a:t>
            </a:r>
          </a:p>
          <a:p>
            <a:r>
              <a:rPr lang="en-US" dirty="0" err="1"/>
              <a:t>Utilização</a:t>
            </a:r>
            <a:r>
              <a:rPr lang="en-US" dirty="0"/>
              <a:t> do Azure DevOps (</a:t>
            </a:r>
            <a:r>
              <a:rPr lang="en-US" dirty="0" err="1"/>
              <a:t>ou</a:t>
            </a:r>
            <a:r>
              <a:rPr lang="en-US" dirty="0"/>
              <a:t> </a:t>
            </a:r>
            <a:r>
              <a:rPr lang="en-US" dirty="0" err="1"/>
              <a:t>outra</a:t>
            </a:r>
            <a:r>
              <a:rPr lang="en-US" dirty="0"/>
              <a:t> ferramenta) para </a:t>
            </a:r>
            <a:r>
              <a:rPr lang="en-US" dirty="0" err="1"/>
              <a:t>versionamento</a:t>
            </a:r>
            <a:r>
              <a:rPr lang="en-US" dirty="0"/>
              <a:t> das </a:t>
            </a:r>
            <a:r>
              <a:rPr lang="en-US" dirty="0" err="1"/>
              <a:t>soluções</a:t>
            </a:r>
            <a:endParaRPr lang="en-US" dirty="0"/>
          </a:p>
          <a:p>
            <a:r>
              <a:rPr lang="en-US" dirty="0" err="1"/>
              <a:t>Configuração</a:t>
            </a:r>
            <a:r>
              <a:rPr lang="en-US" dirty="0"/>
              <a:t> de </a:t>
            </a:r>
            <a:r>
              <a:rPr lang="en-US" dirty="0" err="1"/>
              <a:t>Processo</a:t>
            </a:r>
            <a:r>
              <a:rPr lang="en-US" dirty="0"/>
              <a:t> </a:t>
            </a:r>
            <a:r>
              <a:rPr lang="en-US" dirty="0" err="1"/>
              <a:t>automatizado</a:t>
            </a:r>
            <a:r>
              <a:rPr lang="en-US" dirty="0"/>
              <a:t> para deploy das </a:t>
            </a:r>
            <a:r>
              <a:rPr lang="en-US" dirty="0" err="1"/>
              <a:t>soluções</a:t>
            </a:r>
            <a:endParaRPr lang="en-US" dirty="0"/>
          </a:p>
          <a:p>
            <a:r>
              <a:rPr lang="en-US" dirty="0" err="1"/>
              <a:t>Utilização</a:t>
            </a:r>
            <a:r>
              <a:rPr lang="en-US" dirty="0"/>
              <a:t> de </a:t>
            </a:r>
            <a:r>
              <a:rPr lang="en-US" dirty="0" err="1"/>
              <a:t>usuários</a:t>
            </a:r>
            <a:r>
              <a:rPr lang="en-US" dirty="0"/>
              <a:t> de </a:t>
            </a:r>
            <a:r>
              <a:rPr lang="en-US" dirty="0" err="1"/>
              <a:t>serviços</a:t>
            </a:r>
            <a:r>
              <a:rPr lang="en-US" dirty="0"/>
              <a:t> </a:t>
            </a:r>
            <a:r>
              <a:rPr lang="en-US" dirty="0" err="1"/>
              <a:t>nas</a:t>
            </a:r>
            <a:r>
              <a:rPr lang="en-US" dirty="0"/>
              <a:t> </a:t>
            </a:r>
            <a:r>
              <a:rPr lang="en-US" dirty="0" err="1"/>
              <a:t>conexões</a:t>
            </a:r>
            <a:endParaRPr lang="en-US" dirty="0"/>
          </a:p>
          <a:p>
            <a:r>
              <a:rPr lang="en-US" dirty="0" err="1"/>
              <a:t>Utilização</a:t>
            </a:r>
            <a:r>
              <a:rPr lang="en-US" dirty="0"/>
              <a:t> de </a:t>
            </a:r>
            <a:r>
              <a:rPr lang="en-US" dirty="0" err="1"/>
              <a:t>variáveis</a:t>
            </a:r>
            <a:r>
              <a:rPr lang="en-US" dirty="0"/>
              <a:t> de </a:t>
            </a:r>
            <a:r>
              <a:rPr lang="en-US" dirty="0" err="1"/>
              <a:t>ambiente</a:t>
            </a:r>
            <a:endParaRPr lang="en-US" dirty="0"/>
          </a:p>
          <a:p>
            <a:endParaRPr lang="en-US" dirty="0"/>
          </a:p>
          <a:p>
            <a:pPr lvl="2"/>
            <a:endParaRPr lang="en-US" dirty="0"/>
          </a:p>
          <a:p>
            <a:pPr lvl="2"/>
            <a:endParaRPr lang="pt-BR" dirty="0"/>
          </a:p>
        </p:txBody>
      </p:sp>
    </p:spTree>
    <p:extLst>
      <p:ext uri="{BB962C8B-B14F-4D97-AF65-F5344CB8AC3E}">
        <p14:creationId xmlns:p14="http://schemas.microsoft.com/office/powerpoint/2010/main" val="358076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Soluções</a:t>
            </a:r>
            <a:endParaRPr lang="pt-BR" dirty="0"/>
          </a:p>
        </p:txBody>
      </p:sp>
    </p:spTree>
    <p:extLst>
      <p:ext uri="{BB962C8B-B14F-4D97-AF65-F5344CB8AC3E}">
        <p14:creationId xmlns:p14="http://schemas.microsoft.com/office/powerpoint/2010/main" val="19364277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D5AB-485C-4209-9BE0-DFAA8FBAC567}"/>
              </a:ext>
            </a:extLst>
          </p:cNvPr>
          <p:cNvSpPr>
            <a:spLocks noGrp="1"/>
          </p:cNvSpPr>
          <p:nvPr>
            <p:ph type="title"/>
          </p:nvPr>
        </p:nvSpPr>
        <p:spPr/>
        <p:txBody>
          <a:bodyPr/>
          <a:lstStyle/>
          <a:p>
            <a:r>
              <a:rPr lang="en-US" dirty="0" err="1"/>
              <a:t>Soluções</a:t>
            </a:r>
            <a:endParaRPr lang="pt-BR" dirty="0"/>
          </a:p>
        </p:txBody>
      </p:sp>
      <p:sp>
        <p:nvSpPr>
          <p:cNvPr id="3" name="Text Placeholder 2">
            <a:extLst>
              <a:ext uri="{FF2B5EF4-FFF2-40B4-BE49-F238E27FC236}">
                <a16:creationId xmlns:a16="http://schemas.microsoft.com/office/drawing/2014/main" id="{11A7C2DB-7FDA-43E5-BDDA-DA03658D50CE}"/>
              </a:ext>
            </a:extLst>
          </p:cNvPr>
          <p:cNvSpPr>
            <a:spLocks noGrp="1"/>
          </p:cNvSpPr>
          <p:nvPr>
            <p:ph type="body" sz="quarter" idx="10"/>
          </p:nvPr>
        </p:nvSpPr>
        <p:spPr/>
        <p:txBody>
          <a:bodyPr/>
          <a:lstStyle/>
          <a:p>
            <a:r>
              <a:rPr lang="pt-BR" dirty="0"/>
              <a:t>As soluções são usadas para transportar aplicativos e componentes de um ambiente para outro ou para aplicar um conjunto de personalizações a aplicativos existentes.</a:t>
            </a:r>
          </a:p>
          <a:p>
            <a:r>
              <a:rPr lang="pt-BR" dirty="0"/>
              <a:t>Uma solução pode conter um ou mais aplicativos, assim como outros componentes, como mapas de site, tabelas, processos, recursos da Web, opções, fluxos e muito mais.</a:t>
            </a:r>
          </a:p>
        </p:txBody>
      </p:sp>
    </p:spTree>
    <p:extLst>
      <p:ext uri="{BB962C8B-B14F-4D97-AF65-F5344CB8AC3E}">
        <p14:creationId xmlns:p14="http://schemas.microsoft.com/office/powerpoint/2010/main" val="215886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58AC-317B-485A-AFE5-942239CBAE9F}"/>
              </a:ext>
            </a:extLst>
          </p:cNvPr>
          <p:cNvSpPr>
            <a:spLocks noGrp="1"/>
          </p:cNvSpPr>
          <p:nvPr>
            <p:ph type="title"/>
          </p:nvPr>
        </p:nvSpPr>
        <p:spPr/>
        <p:txBody>
          <a:bodyPr/>
          <a:lstStyle/>
          <a:p>
            <a:r>
              <a:rPr lang="en-US" dirty="0" err="1"/>
              <a:t>Tipos</a:t>
            </a:r>
            <a:r>
              <a:rPr lang="en-US" dirty="0"/>
              <a:t> de </a:t>
            </a:r>
            <a:r>
              <a:rPr lang="en-US" dirty="0" err="1"/>
              <a:t>Solução</a:t>
            </a:r>
            <a:endParaRPr lang="pt-BR" dirty="0"/>
          </a:p>
        </p:txBody>
      </p:sp>
      <p:sp>
        <p:nvSpPr>
          <p:cNvPr id="3" name="Text Placeholder 2">
            <a:extLst>
              <a:ext uri="{FF2B5EF4-FFF2-40B4-BE49-F238E27FC236}">
                <a16:creationId xmlns:a16="http://schemas.microsoft.com/office/drawing/2014/main" id="{2B7B5E27-0837-4D70-B42E-47C458E52FFB}"/>
              </a:ext>
            </a:extLst>
          </p:cNvPr>
          <p:cNvSpPr>
            <a:spLocks noGrp="1"/>
          </p:cNvSpPr>
          <p:nvPr>
            <p:ph type="body" sz="quarter" idx="10"/>
          </p:nvPr>
        </p:nvSpPr>
        <p:spPr/>
        <p:txBody>
          <a:bodyPr/>
          <a:lstStyle/>
          <a:p>
            <a:r>
              <a:rPr lang="en-US" sz="2800" dirty="0" err="1"/>
              <a:t>Existem</a:t>
            </a:r>
            <a:r>
              <a:rPr lang="en-US" sz="2800" dirty="0"/>
              <a:t> 2 </a:t>
            </a:r>
            <a:r>
              <a:rPr lang="en-US" sz="2800" dirty="0" err="1"/>
              <a:t>tipos</a:t>
            </a:r>
            <a:r>
              <a:rPr lang="en-US" sz="2800" dirty="0"/>
              <a:t> de </a:t>
            </a:r>
            <a:r>
              <a:rPr lang="en-US" sz="2800" dirty="0" err="1"/>
              <a:t>soluções</a:t>
            </a:r>
            <a:endParaRPr lang="en-US" sz="2800" dirty="0"/>
          </a:p>
          <a:p>
            <a:pPr lvl="1"/>
            <a:r>
              <a:rPr lang="en-US" sz="2000" b="1" dirty="0" err="1">
                <a:latin typeface="Segoe UI Light" panose="020B0502040204020203" pitchFamily="34" charset="0"/>
                <a:cs typeface="Segoe UI Light" panose="020B0502040204020203" pitchFamily="34" charset="0"/>
              </a:rPr>
              <a:t>Não</a:t>
            </a:r>
            <a:r>
              <a:rPr lang="en-US" sz="2000" b="1" dirty="0">
                <a:latin typeface="Segoe UI Light" panose="020B0502040204020203" pitchFamily="34" charset="0"/>
                <a:cs typeface="Segoe UI Light" panose="020B0502040204020203" pitchFamily="34" charset="0"/>
              </a:rPr>
              <a:t> </a:t>
            </a:r>
            <a:r>
              <a:rPr lang="en-US" sz="2000" b="1" dirty="0" err="1">
                <a:latin typeface="Segoe UI Light" panose="020B0502040204020203" pitchFamily="34" charset="0"/>
                <a:cs typeface="Segoe UI Light" panose="020B0502040204020203" pitchFamily="34" charset="0"/>
              </a:rPr>
              <a:t>Gerenciadas</a:t>
            </a:r>
            <a:endParaRPr lang="en-US" sz="2000" b="1" dirty="0">
              <a:latin typeface="Segoe UI Light" panose="020B0502040204020203" pitchFamily="34" charset="0"/>
              <a:cs typeface="Segoe UI Light" panose="020B0502040204020203" pitchFamily="34" charset="0"/>
            </a:endParaRPr>
          </a:p>
          <a:p>
            <a:pPr lvl="2"/>
            <a:r>
              <a:rPr lang="pt-BR" sz="2000" dirty="0">
                <a:latin typeface="Segoe UI Light" panose="020B0502040204020203" pitchFamily="34" charset="0"/>
                <a:cs typeface="Segoe UI Light" panose="020B0502040204020203" pitchFamily="34" charset="0"/>
              </a:rPr>
              <a:t>São usadas em ambientes de desenvolvimento enquanto você faz alterações em seu aplicativo.</a:t>
            </a:r>
          </a:p>
          <a:p>
            <a:pPr lvl="2"/>
            <a:r>
              <a:rPr lang="pt-BR" sz="2000" dirty="0">
                <a:latin typeface="Segoe UI Light" panose="020B0502040204020203" pitchFamily="34" charset="0"/>
                <a:cs typeface="Segoe UI Light" panose="020B0502040204020203" pitchFamily="34" charset="0"/>
              </a:rPr>
              <a:t>Podem ser exportadas como não gerenciadas ou gerenciadas.</a:t>
            </a:r>
          </a:p>
          <a:p>
            <a:pPr lvl="2"/>
            <a:r>
              <a:rPr lang="pt-BR" sz="2000" dirty="0">
                <a:latin typeface="Segoe UI Light" panose="020B0502040204020203" pitchFamily="34" charset="0"/>
                <a:cs typeface="Segoe UI Light" panose="020B0502040204020203" pitchFamily="34" charset="0"/>
              </a:rPr>
              <a:t>Quando uma solução não gerenciada é excluída, apenas o contêiner de solução das personalizações incluídas nela é excluído. Todas as personalizações não gerenciadas permanecem em vigor e pertencem à solução padrão.</a:t>
            </a:r>
          </a:p>
          <a:p>
            <a:pPr lvl="2"/>
            <a:endParaRPr lang="pt-BR" sz="2000" dirty="0">
              <a:latin typeface="Segoe UI Light" panose="020B0502040204020203" pitchFamily="34" charset="0"/>
              <a:cs typeface="Segoe UI Light" panose="020B0502040204020203" pitchFamily="34" charset="0"/>
            </a:endParaRPr>
          </a:p>
          <a:p>
            <a:pPr lvl="1"/>
            <a:r>
              <a:rPr lang="pt-BR" sz="2000" b="1" dirty="0">
                <a:latin typeface="Segoe UI Light" panose="020B0502040204020203" pitchFamily="34" charset="0"/>
                <a:cs typeface="Segoe UI Light" panose="020B0502040204020203" pitchFamily="34" charset="0"/>
              </a:rPr>
              <a:t>Gerenciadas</a:t>
            </a:r>
          </a:p>
          <a:p>
            <a:pPr lvl="2"/>
            <a:r>
              <a:rPr lang="pt-BR" sz="2000" dirty="0">
                <a:latin typeface="Segoe UI Light" panose="020B0502040204020203" pitchFamily="34" charset="0"/>
                <a:cs typeface="Segoe UI Light" panose="020B0502040204020203" pitchFamily="34" charset="0"/>
              </a:rPr>
              <a:t>São usadas para implantar a qualquer ambiente que não seja um ambiente de desenvolvimento para essa solução. Isso inclui ambientes de teste, UAT, SIT e produção.</a:t>
            </a:r>
          </a:p>
          <a:p>
            <a:pPr lvl="2"/>
            <a:r>
              <a:rPr lang="pt-BR" sz="2000" dirty="0">
                <a:latin typeface="Segoe UI Light" panose="020B0502040204020203" pitchFamily="34" charset="0"/>
                <a:cs typeface="Segoe UI Light" panose="020B0502040204020203" pitchFamily="34" charset="0"/>
              </a:rPr>
              <a:t>Não é possível editar componentes diretamente em uma solução gerenciada.</a:t>
            </a:r>
          </a:p>
          <a:p>
            <a:pPr lvl="2"/>
            <a:r>
              <a:rPr lang="pt-BR" sz="2000" dirty="0">
                <a:latin typeface="Segoe UI Light" panose="020B0502040204020203" pitchFamily="34" charset="0"/>
                <a:cs typeface="Segoe UI Light" panose="020B0502040204020203" pitchFamily="34" charset="0"/>
              </a:rPr>
              <a:t>Você não pode exportar uma solução gerenciada.</a:t>
            </a:r>
          </a:p>
          <a:p>
            <a:pPr lvl="2"/>
            <a:r>
              <a:rPr lang="pt-BR" sz="2000" dirty="0">
                <a:latin typeface="Segoe UI Light" panose="020B0502040204020203" pitchFamily="34" charset="0"/>
                <a:cs typeface="Segoe UI Light" panose="020B0502040204020203" pitchFamily="34" charset="0"/>
              </a:rPr>
              <a:t>Quando uma solução gerenciada é excluída (desinstalada), todas as personalizações e extensões incluídas nela são removidas.</a:t>
            </a:r>
          </a:p>
        </p:txBody>
      </p:sp>
    </p:spTree>
    <p:extLst>
      <p:ext uri="{BB962C8B-B14F-4D97-AF65-F5344CB8AC3E}">
        <p14:creationId xmlns:p14="http://schemas.microsoft.com/office/powerpoint/2010/main" val="18001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E69C-0577-465E-95B7-5B40CEE858CE}"/>
              </a:ext>
            </a:extLst>
          </p:cNvPr>
          <p:cNvSpPr>
            <a:spLocks noGrp="1"/>
          </p:cNvSpPr>
          <p:nvPr>
            <p:ph type="title"/>
          </p:nvPr>
        </p:nvSpPr>
        <p:spPr/>
        <p:txBody>
          <a:bodyPr/>
          <a:lstStyle/>
          <a:p>
            <a:r>
              <a:rPr lang="en-US" dirty="0" err="1"/>
              <a:t>Tipos</a:t>
            </a:r>
            <a:r>
              <a:rPr lang="en-US" dirty="0"/>
              <a:t> de </a:t>
            </a:r>
            <a:r>
              <a:rPr lang="en-US" dirty="0" err="1"/>
              <a:t>Solução</a:t>
            </a:r>
            <a:br>
              <a:rPr lang="en-US" dirty="0"/>
            </a:br>
            <a:endParaRPr lang="pt-BR" dirty="0"/>
          </a:p>
        </p:txBody>
      </p:sp>
      <p:pic>
        <p:nvPicPr>
          <p:cNvPr id="7" name="Picture 6">
            <a:extLst>
              <a:ext uri="{FF2B5EF4-FFF2-40B4-BE49-F238E27FC236}">
                <a16:creationId xmlns:a16="http://schemas.microsoft.com/office/drawing/2014/main" id="{4BA20285-D388-456B-B621-1E000E5BCC93}"/>
              </a:ext>
            </a:extLst>
          </p:cNvPr>
          <p:cNvPicPr>
            <a:picLocks noChangeAspect="1"/>
          </p:cNvPicPr>
          <p:nvPr/>
        </p:nvPicPr>
        <p:blipFill>
          <a:blip r:embed="rId2"/>
          <a:stretch>
            <a:fillRect/>
          </a:stretch>
        </p:blipFill>
        <p:spPr>
          <a:xfrm>
            <a:off x="983432" y="1268760"/>
            <a:ext cx="10319546" cy="4793984"/>
          </a:xfrm>
          <a:prstGeom prst="rect">
            <a:avLst/>
          </a:prstGeom>
        </p:spPr>
      </p:pic>
    </p:spTree>
    <p:extLst>
      <p:ext uri="{BB962C8B-B14F-4D97-AF65-F5344CB8AC3E}">
        <p14:creationId xmlns:p14="http://schemas.microsoft.com/office/powerpoint/2010/main" val="31752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1E84-7CD7-4BCD-952F-38A4CFC14100}"/>
              </a:ext>
            </a:extLst>
          </p:cNvPr>
          <p:cNvSpPr>
            <a:spLocks noGrp="1"/>
          </p:cNvSpPr>
          <p:nvPr>
            <p:ph type="title"/>
          </p:nvPr>
        </p:nvSpPr>
        <p:spPr/>
        <p:txBody>
          <a:bodyPr/>
          <a:lstStyle/>
          <a:p>
            <a:r>
              <a:rPr lang="en-US" dirty="0" err="1"/>
              <a:t>Publicador</a:t>
            </a:r>
            <a:endParaRPr lang="pt-BR" dirty="0"/>
          </a:p>
        </p:txBody>
      </p:sp>
      <p:sp>
        <p:nvSpPr>
          <p:cNvPr id="3" name="Text Placeholder 2">
            <a:extLst>
              <a:ext uri="{FF2B5EF4-FFF2-40B4-BE49-F238E27FC236}">
                <a16:creationId xmlns:a16="http://schemas.microsoft.com/office/drawing/2014/main" id="{08B42CCC-D293-4B5B-ACE4-20636BDF575A}"/>
              </a:ext>
            </a:extLst>
          </p:cNvPr>
          <p:cNvSpPr>
            <a:spLocks noGrp="1"/>
          </p:cNvSpPr>
          <p:nvPr>
            <p:ph type="body" sz="quarter" idx="10"/>
          </p:nvPr>
        </p:nvSpPr>
        <p:spPr/>
        <p:txBody>
          <a:bodyPr/>
          <a:lstStyle/>
          <a:p>
            <a:r>
              <a:rPr lang="en-US" dirty="0"/>
              <a:t>Toda </a:t>
            </a:r>
            <a:r>
              <a:rPr lang="en-US" dirty="0" err="1"/>
              <a:t>solução</a:t>
            </a:r>
            <a:r>
              <a:rPr lang="en-US" dirty="0"/>
              <a:t> </a:t>
            </a:r>
            <a:r>
              <a:rPr lang="en-US" dirty="0" err="1"/>
              <a:t>deve</a:t>
            </a:r>
            <a:r>
              <a:rPr lang="en-US" dirty="0"/>
              <a:t> </a:t>
            </a:r>
            <a:r>
              <a:rPr lang="en-US" dirty="0" err="1"/>
              <a:t>ter</a:t>
            </a:r>
            <a:r>
              <a:rPr lang="en-US" dirty="0"/>
              <a:t> um </a:t>
            </a:r>
            <a:r>
              <a:rPr lang="en-US" dirty="0" err="1"/>
              <a:t>publicador</a:t>
            </a:r>
            <a:endParaRPr lang="en-US" dirty="0"/>
          </a:p>
          <a:p>
            <a:r>
              <a:rPr lang="en-US" dirty="0"/>
              <a:t>O </a:t>
            </a:r>
            <a:r>
              <a:rPr lang="en-US" dirty="0" err="1"/>
              <a:t>publicador</a:t>
            </a:r>
            <a:r>
              <a:rPr lang="en-US" dirty="0"/>
              <a:t> </a:t>
            </a:r>
            <a:r>
              <a:rPr lang="en-US" dirty="0" err="1"/>
              <a:t>identifica</a:t>
            </a:r>
            <a:r>
              <a:rPr lang="en-US" dirty="0"/>
              <a:t> o “</a:t>
            </a:r>
            <a:r>
              <a:rPr lang="en-US" dirty="0" err="1"/>
              <a:t>dono</a:t>
            </a:r>
            <a:r>
              <a:rPr lang="en-US" dirty="0"/>
              <a:t>” da </a:t>
            </a:r>
            <a:r>
              <a:rPr lang="en-US" dirty="0" err="1"/>
              <a:t>solução</a:t>
            </a:r>
            <a:endParaRPr lang="en-US" dirty="0"/>
          </a:p>
          <a:p>
            <a:pPr algn="just"/>
            <a:r>
              <a:rPr lang="en-US" dirty="0"/>
              <a:t>Um </a:t>
            </a:r>
            <a:r>
              <a:rPr lang="en-US" dirty="0" err="1"/>
              <a:t>mesmo</a:t>
            </a:r>
            <a:r>
              <a:rPr lang="en-US" dirty="0"/>
              <a:t> </a:t>
            </a:r>
            <a:r>
              <a:rPr lang="en-US" dirty="0" err="1"/>
              <a:t>ambiente</a:t>
            </a:r>
            <a:r>
              <a:rPr lang="en-US" dirty="0"/>
              <a:t> </a:t>
            </a:r>
            <a:r>
              <a:rPr lang="en-US" dirty="0" err="1"/>
              <a:t>pode</a:t>
            </a:r>
            <a:r>
              <a:rPr lang="en-US" dirty="0"/>
              <a:t> </a:t>
            </a:r>
            <a:r>
              <a:rPr lang="en-US" dirty="0" err="1"/>
              <a:t>ter</a:t>
            </a:r>
            <a:r>
              <a:rPr lang="en-US" dirty="0"/>
              <a:t> </a:t>
            </a:r>
            <a:r>
              <a:rPr lang="en-US" dirty="0" err="1"/>
              <a:t>soluções</a:t>
            </a:r>
            <a:r>
              <a:rPr lang="en-US" dirty="0"/>
              <a:t> de </a:t>
            </a:r>
            <a:r>
              <a:rPr lang="en-US" dirty="0" err="1"/>
              <a:t>vários</a:t>
            </a:r>
            <a:r>
              <a:rPr lang="en-US" dirty="0"/>
              <a:t> </a:t>
            </a:r>
            <a:r>
              <a:rPr lang="en-US" dirty="0" err="1"/>
              <a:t>publicadores</a:t>
            </a:r>
            <a:r>
              <a:rPr lang="en-US" dirty="0"/>
              <a:t> </a:t>
            </a:r>
            <a:r>
              <a:rPr lang="en-US" dirty="0" err="1"/>
              <a:t>diferentes</a:t>
            </a:r>
            <a:endParaRPr lang="en-US" dirty="0"/>
          </a:p>
          <a:p>
            <a:r>
              <a:rPr lang="en-US" dirty="0" err="1"/>
              <a:t>Ao</a:t>
            </a:r>
            <a:r>
              <a:rPr lang="en-US" dirty="0"/>
              <a:t> </a:t>
            </a:r>
            <a:r>
              <a:rPr lang="en-US" dirty="0" err="1"/>
              <a:t>criar</a:t>
            </a:r>
            <a:r>
              <a:rPr lang="en-US" dirty="0"/>
              <a:t> um </a:t>
            </a:r>
            <a:r>
              <a:rPr lang="en-US" dirty="0" err="1"/>
              <a:t>publicador</a:t>
            </a:r>
            <a:r>
              <a:rPr lang="en-US" dirty="0"/>
              <a:t>, </a:t>
            </a:r>
            <a:r>
              <a:rPr lang="en-US" dirty="0" err="1"/>
              <a:t>deve</a:t>
            </a:r>
            <a:r>
              <a:rPr lang="en-US" dirty="0"/>
              <a:t>-se </a:t>
            </a:r>
            <a:r>
              <a:rPr lang="en-US" dirty="0" err="1"/>
              <a:t>definir</a:t>
            </a:r>
            <a:r>
              <a:rPr lang="en-US" dirty="0"/>
              <a:t> um </a:t>
            </a:r>
            <a:r>
              <a:rPr lang="en-US" dirty="0" err="1"/>
              <a:t>prefixo</a:t>
            </a:r>
            <a:r>
              <a:rPr lang="en-US" dirty="0"/>
              <a:t>. </a:t>
            </a:r>
            <a:r>
              <a:rPr lang="en-US" dirty="0" err="1"/>
              <a:t>Todos</a:t>
            </a:r>
            <a:r>
              <a:rPr lang="en-US" dirty="0"/>
              <a:t> </a:t>
            </a:r>
            <a:r>
              <a:rPr lang="en-US" dirty="0" err="1"/>
              <a:t>os</a:t>
            </a:r>
            <a:r>
              <a:rPr lang="en-US" dirty="0"/>
              <a:t> </a:t>
            </a:r>
            <a:r>
              <a:rPr lang="en-US" dirty="0" err="1"/>
              <a:t>componentes</a:t>
            </a:r>
            <a:r>
              <a:rPr lang="en-US" dirty="0"/>
              <a:t> </a:t>
            </a:r>
            <a:r>
              <a:rPr lang="en-US" dirty="0" err="1"/>
              <a:t>criados</a:t>
            </a:r>
            <a:r>
              <a:rPr lang="en-US" dirty="0"/>
              <a:t> dentro </a:t>
            </a:r>
            <a:r>
              <a:rPr lang="en-US" dirty="0" err="1"/>
              <a:t>desta</a:t>
            </a:r>
            <a:r>
              <a:rPr lang="en-US" dirty="0"/>
              <a:t> </a:t>
            </a:r>
            <a:r>
              <a:rPr lang="en-US" dirty="0" err="1"/>
              <a:t>solução</a:t>
            </a:r>
            <a:r>
              <a:rPr lang="en-US" dirty="0"/>
              <a:t> </a:t>
            </a:r>
            <a:r>
              <a:rPr lang="en-US" dirty="0" err="1"/>
              <a:t>terão</a:t>
            </a:r>
            <a:r>
              <a:rPr lang="en-US" dirty="0"/>
              <a:t> </a:t>
            </a:r>
            <a:r>
              <a:rPr lang="en-US" dirty="0" err="1"/>
              <a:t>este</a:t>
            </a:r>
            <a:r>
              <a:rPr lang="en-US" dirty="0"/>
              <a:t> </a:t>
            </a:r>
            <a:r>
              <a:rPr lang="en-US" dirty="0" err="1"/>
              <a:t>prefixo</a:t>
            </a:r>
            <a:r>
              <a:rPr lang="en-US" dirty="0"/>
              <a:t> no </a:t>
            </a:r>
            <a:r>
              <a:rPr lang="en-US" dirty="0" err="1"/>
              <a:t>começo</a:t>
            </a:r>
            <a:r>
              <a:rPr lang="en-US" dirty="0"/>
              <a:t> do </a:t>
            </a:r>
            <a:r>
              <a:rPr lang="en-US" dirty="0" err="1"/>
              <a:t>nome</a:t>
            </a:r>
            <a:r>
              <a:rPr lang="en-US" dirty="0"/>
              <a:t>.</a:t>
            </a:r>
            <a:endParaRPr lang="pt-BR" dirty="0"/>
          </a:p>
        </p:txBody>
      </p:sp>
      <p:grpSp>
        <p:nvGrpSpPr>
          <p:cNvPr id="6" name="Group 5">
            <a:extLst>
              <a:ext uri="{FF2B5EF4-FFF2-40B4-BE49-F238E27FC236}">
                <a16:creationId xmlns:a16="http://schemas.microsoft.com/office/drawing/2014/main" id="{A24F7950-B58E-46EF-9B10-86FCD1079BF2}"/>
              </a:ext>
            </a:extLst>
          </p:cNvPr>
          <p:cNvGrpSpPr/>
          <p:nvPr/>
        </p:nvGrpSpPr>
        <p:grpSpPr>
          <a:xfrm>
            <a:off x="4007768" y="4142330"/>
            <a:ext cx="3672407" cy="1950966"/>
            <a:chOff x="5591944" y="4077073"/>
            <a:chExt cx="3672407" cy="1950966"/>
          </a:xfrm>
        </p:grpSpPr>
        <p:pic>
          <p:nvPicPr>
            <p:cNvPr id="4" name="Picture 3">
              <a:extLst>
                <a:ext uri="{FF2B5EF4-FFF2-40B4-BE49-F238E27FC236}">
                  <a16:creationId xmlns:a16="http://schemas.microsoft.com/office/drawing/2014/main" id="{2ECC96ED-4DA1-4799-A535-3E61EF29F021}"/>
                </a:ext>
              </a:extLst>
            </p:cNvPr>
            <p:cNvPicPr>
              <a:picLocks noChangeAspect="1"/>
            </p:cNvPicPr>
            <p:nvPr/>
          </p:nvPicPr>
          <p:blipFill rotWithShape="1">
            <a:blip r:embed="rId2"/>
            <a:srcRect l="46014" t="65714" r="31676" b="10000"/>
            <a:stretch/>
          </p:blipFill>
          <p:spPr>
            <a:xfrm>
              <a:off x="5591944" y="4077073"/>
              <a:ext cx="3672407" cy="1950966"/>
            </a:xfrm>
            <a:prstGeom prst="rect">
              <a:avLst/>
            </a:prstGeom>
          </p:spPr>
        </p:pic>
        <p:sp>
          <p:nvSpPr>
            <p:cNvPr id="5" name="Rectangle 4">
              <a:extLst>
                <a:ext uri="{FF2B5EF4-FFF2-40B4-BE49-F238E27FC236}">
                  <a16:creationId xmlns:a16="http://schemas.microsoft.com/office/drawing/2014/main" id="{C519DFC4-45B6-4D4E-9996-022065ABAB06}"/>
                </a:ext>
              </a:extLst>
            </p:cNvPr>
            <p:cNvSpPr/>
            <p:nvPr/>
          </p:nvSpPr>
          <p:spPr>
            <a:xfrm>
              <a:off x="6240016" y="4653136"/>
              <a:ext cx="400544" cy="8471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92448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253D-9A4A-4C28-B1FA-ADBACE144990}"/>
              </a:ext>
            </a:extLst>
          </p:cNvPr>
          <p:cNvSpPr>
            <a:spLocks noGrp="1"/>
          </p:cNvSpPr>
          <p:nvPr>
            <p:ph type="title"/>
          </p:nvPr>
        </p:nvSpPr>
        <p:spPr/>
        <p:txBody>
          <a:bodyPr/>
          <a:lstStyle/>
          <a:p>
            <a:r>
              <a:rPr lang="en-US" dirty="0" err="1"/>
              <a:t>Recomendações</a:t>
            </a:r>
            <a:endParaRPr lang="pt-BR" dirty="0"/>
          </a:p>
        </p:txBody>
      </p:sp>
      <p:sp>
        <p:nvSpPr>
          <p:cNvPr id="3" name="Text Placeholder 2">
            <a:extLst>
              <a:ext uri="{FF2B5EF4-FFF2-40B4-BE49-F238E27FC236}">
                <a16:creationId xmlns:a16="http://schemas.microsoft.com/office/drawing/2014/main" id="{874370F8-9BB5-402F-BC0E-786D74F5B640}"/>
              </a:ext>
            </a:extLst>
          </p:cNvPr>
          <p:cNvSpPr>
            <a:spLocks noGrp="1"/>
          </p:cNvSpPr>
          <p:nvPr>
            <p:ph type="body" sz="quarter" idx="10"/>
          </p:nvPr>
        </p:nvSpPr>
        <p:spPr/>
        <p:txBody>
          <a:bodyPr/>
          <a:lstStyle/>
          <a:p>
            <a:r>
              <a:rPr lang="en-US" dirty="0"/>
              <a:t>Usar </a:t>
            </a:r>
            <a:r>
              <a:rPr lang="en-US" dirty="0" err="1"/>
              <a:t>soluções</a:t>
            </a:r>
            <a:r>
              <a:rPr lang="en-US" dirty="0"/>
              <a:t> </a:t>
            </a:r>
            <a:r>
              <a:rPr lang="en-US" dirty="0" err="1"/>
              <a:t>não</a:t>
            </a:r>
            <a:r>
              <a:rPr lang="en-US" dirty="0"/>
              <a:t> </a:t>
            </a:r>
            <a:r>
              <a:rPr lang="en-US" dirty="0" err="1"/>
              <a:t>gerenciadas</a:t>
            </a:r>
            <a:r>
              <a:rPr lang="en-US" dirty="0"/>
              <a:t> </a:t>
            </a:r>
            <a:r>
              <a:rPr lang="en-US" dirty="0" err="1"/>
              <a:t>somente</a:t>
            </a:r>
            <a:r>
              <a:rPr lang="en-US" dirty="0"/>
              <a:t> em </a:t>
            </a:r>
            <a:r>
              <a:rPr lang="en-US" dirty="0" err="1"/>
              <a:t>ambiente</a:t>
            </a:r>
            <a:r>
              <a:rPr lang="en-US" dirty="0"/>
              <a:t> de Desenvolvimento. </a:t>
            </a:r>
            <a:r>
              <a:rPr lang="en-US" dirty="0" err="1"/>
              <a:t>Demais</a:t>
            </a:r>
            <a:r>
              <a:rPr lang="en-US" dirty="0"/>
              <a:t> </a:t>
            </a:r>
            <a:r>
              <a:rPr lang="en-US" dirty="0" err="1"/>
              <a:t>ambiente</a:t>
            </a:r>
            <a:r>
              <a:rPr lang="en-US" dirty="0"/>
              <a:t> </a:t>
            </a:r>
            <a:r>
              <a:rPr lang="en-US" dirty="0" err="1"/>
              <a:t>deverão</a:t>
            </a:r>
            <a:r>
              <a:rPr lang="en-US" dirty="0"/>
              <a:t> </a:t>
            </a:r>
            <a:r>
              <a:rPr lang="en-US" dirty="0" err="1"/>
              <a:t>ter</a:t>
            </a:r>
            <a:r>
              <a:rPr lang="en-US" dirty="0"/>
              <a:t> sempre a </a:t>
            </a:r>
            <a:r>
              <a:rPr lang="en-US" dirty="0" err="1"/>
              <a:t>solução</a:t>
            </a:r>
            <a:r>
              <a:rPr lang="en-US" dirty="0"/>
              <a:t> </a:t>
            </a:r>
            <a:r>
              <a:rPr lang="en-US" dirty="0" err="1"/>
              <a:t>gerenciada</a:t>
            </a:r>
            <a:r>
              <a:rPr lang="en-US" dirty="0"/>
              <a:t>.</a:t>
            </a:r>
          </a:p>
          <a:p>
            <a:r>
              <a:rPr lang="en-US" dirty="0" err="1"/>
              <a:t>Não</a:t>
            </a:r>
            <a:r>
              <a:rPr lang="en-US" dirty="0"/>
              <a:t> </a:t>
            </a:r>
            <a:r>
              <a:rPr lang="en-US" dirty="0" err="1"/>
              <a:t>executar</a:t>
            </a:r>
            <a:r>
              <a:rPr lang="en-US" dirty="0"/>
              <a:t> </a:t>
            </a:r>
            <a:r>
              <a:rPr lang="en-US" dirty="0" err="1"/>
              <a:t>nenhuma</a:t>
            </a:r>
            <a:r>
              <a:rPr lang="en-US" dirty="0"/>
              <a:t> </a:t>
            </a:r>
            <a:r>
              <a:rPr lang="en-US" dirty="0" err="1"/>
              <a:t>alteração</a:t>
            </a:r>
            <a:r>
              <a:rPr lang="en-US" dirty="0"/>
              <a:t> </a:t>
            </a:r>
            <a:r>
              <a:rPr lang="en-US" dirty="0" err="1"/>
              <a:t>diretamente</a:t>
            </a:r>
            <a:r>
              <a:rPr lang="en-US" dirty="0"/>
              <a:t> em ambientes de </a:t>
            </a:r>
            <a:r>
              <a:rPr lang="en-US" dirty="0" err="1"/>
              <a:t>produção</a:t>
            </a:r>
            <a:r>
              <a:rPr lang="en-US" dirty="0"/>
              <a:t>.</a:t>
            </a:r>
          </a:p>
          <a:p>
            <a:r>
              <a:rPr lang="en-US" dirty="0" err="1"/>
              <a:t>Criar</a:t>
            </a:r>
            <a:r>
              <a:rPr lang="en-US" dirty="0"/>
              <a:t> </a:t>
            </a:r>
            <a:r>
              <a:rPr lang="en-US" dirty="0" err="1"/>
              <a:t>uma</a:t>
            </a:r>
            <a:r>
              <a:rPr lang="en-US" dirty="0"/>
              <a:t> </a:t>
            </a:r>
            <a:r>
              <a:rPr lang="en-US" dirty="0" err="1"/>
              <a:t>solução</a:t>
            </a:r>
            <a:r>
              <a:rPr lang="en-US" dirty="0"/>
              <a:t> para </a:t>
            </a:r>
            <a:r>
              <a:rPr lang="en-US" dirty="0" err="1"/>
              <a:t>cada</a:t>
            </a:r>
            <a:r>
              <a:rPr lang="en-US" dirty="0"/>
              <a:t> </a:t>
            </a:r>
            <a:r>
              <a:rPr lang="en-US" dirty="0" err="1"/>
              <a:t>aplicativo</a:t>
            </a:r>
            <a:r>
              <a:rPr lang="en-US" dirty="0"/>
              <a:t> a ser </a:t>
            </a:r>
            <a:r>
              <a:rPr lang="en-US" dirty="0" err="1"/>
              <a:t>desenvolvido</a:t>
            </a:r>
            <a:r>
              <a:rPr lang="en-US" dirty="0"/>
              <a:t> em um </a:t>
            </a:r>
            <a:r>
              <a:rPr lang="en-US" dirty="0" err="1"/>
              <a:t>mesmo</a:t>
            </a:r>
            <a:r>
              <a:rPr lang="en-US" dirty="0"/>
              <a:t> </a:t>
            </a:r>
            <a:r>
              <a:rPr lang="en-US" dirty="0" err="1"/>
              <a:t>ambiente</a:t>
            </a:r>
            <a:r>
              <a:rPr lang="en-US" dirty="0"/>
              <a:t>. </a:t>
            </a:r>
            <a:endParaRPr lang="pt-BR" dirty="0"/>
          </a:p>
        </p:txBody>
      </p:sp>
    </p:spTree>
    <p:extLst>
      <p:ext uri="{BB962C8B-B14F-4D97-AF65-F5344CB8AC3E}">
        <p14:creationId xmlns:p14="http://schemas.microsoft.com/office/powerpoint/2010/main" val="136154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ALM</a:t>
            </a:r>
            <a:endParaRPr lang="pt-BR" dirty="0"/>
          </a:p>
        </p:txBody>
      </p:sp>
    </p:spTree>
    <p:extLst>
      <p:ext uri="{BB962C8B-B14F-4D97-AF65-F5344CB8AC3E}">
        <p14:creationId xmlns:p14="http://schemas.microsoft.com/office/powerpoint/2010/main" val="4063681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A118-C522-4A1F-BDC7-CAFF459CD29F}"/>
              </a:ext>
            </a:extLst>
          </p:cNvPr>
          <p:cNvSpPr>
            <a:spLocks noGrp="1"/>
          </p:cNvSpPr>
          <p:nvPr>
            <p:ph type="title"/>
          </p:nvPr>
        </p:nvSpPr>
        <p:spPr/>
        <p:txBody>
          <a:bodyPr/>
          <a:lstStyle/>
          <a:p>
            <a:r>
              <a:rPr lang="en-US" dirty="0"/>
              <a:t>ALM</a:t>
            </a:r>
            <a:endParaRPr lang="pt-BR" dirty="0"/>
          </a:p>
        </p:txBody>
      </p:sp>
      <p:sp>
        <p:nvSpPr>
          <p:cNvPr id="3" name="Text Placeholder 2">
            <a:extLst>
              <a:ext uri="{FF2B5EF4-FFF2-40B4-BE49-F238E27FC236}">
                <a16:creationId xmlns:a16="http://schemas.microsoft.com/office/drawing/2014/main" id="{142E1E71-52F4-4CAE-B011-85FAB87D482F}"/>
              </a:ext>
            </a:extLst>
          </p:cNvPr>
          <p:cNvSpPr>
            <a:spLocks noGrp="1"/>
          </p:cNvSpPr>
          <p:nvPr>
            <p:ph type="body" sz="quarter" idx="10"/>
          </p:nvPr>
        </p:nvSpPr>
        <p:spPr/>
        <p:txBody>
          <a:bodyPr/>
          <a:lstStyle/>
          <a:p>
            <a:pPr algn="just"/>
            <a:r>
              <a:rPr lang="pt-BR" dirty="0"/>
              <a:t>O ciclo de vida do aplicativo é o processo cíclico de desenvolvimento de software que envolve estas áreas: planejar e acompanhar, desenvolver, construir e testar, implantar, operar, monitorar e aprender com a descoberta.</a:t>
            </a:r>
          </a:p>
        </p:txBody>
      </p:sp>
      <p:pic>
        <p:nvPicPr>
          <p:cNvPr id="5" name="Picture 4">
            <a:extLst>
              <a:ext uri="{FF2B5EF4-FFF2-40B4-BE49-F238E27FC236}">
                <a16:creationId xmlns:a16="http://schemas.microsoft.com/office/drawing/2014/main" id="{AB473A00-A20E-4A9A-B42C-37B772ACB84A}"/>
              </a:ext>
            </a:extLst>
          </p:cNvPr>
          <p:cNvPicPr>
            <a:picLocks noChangeAspect="1"/>
          </p:cNvPicPr>
          <p:nvPr/>
        </p:nvPicPr>
        <p:blipFill>
          <a:blip r:embed="rId2"/>
          <a:stretch>
            <a:fillRect/>
          </a:stretch>
        </p:blipFill>
        <p:spPr>
          <a:xfrm>
            <a:off x="4007768" y="2852936"/>
            <a:ext cx="3394577" cy="3382292"/>
          </a:xfrm>
          <a:prstGeom prst="rect">
            <a:avLst/>
          </a:prstGeom>
        </p:spPr>
      </p:pic>
    </p:spTree>
    <p:extLst>
      <p:ext uri="{BB962C8B-B14F-4D97-AF65-F5344CB8AC3E}">
        <p14:creationId xmlns:p14="http://schemas.microsoft.com/office/powerpoint/2010/main" val="3148400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e436dfb-03cb-4a83-9cb0-856120f022ab">
      <Terms xmlns="http://schemas.microsoft.com/office/infopath/2007/PartnerControls"/>
    </lcf76f155ced4ddcb4097134ff3c332f>
    <TaxCatchAll xmlns="169f2a4d-62b9-4056-9c45-463209348a8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A68436E28C51B408A473F1A667FC02B" ma:contentTypeVersion="16" ma:contentTypeDescription="Crie um novo documento." ma:contentTypeScope="" ma:versionID="be224f1653a3db0a621c9305f92c0c91">
  <xsd:schema xmlns:xsd="http://www.w3.org/2001/XMLSchema" xmlns:xs="http://www.w3.org/2001/XMLSchema" xmlns:p="http://schemas.microsoft.com/office/2006/metadata/properties" xmlns:ns2="ee436dfb-03cb-4a83-9cb0-856120f022ab" xmlns:ns3="ba196bd4-37d0-4226-a093-67da890f5e64" xmlns:ns4="169f2a4d-62b9-4056-9c45-463209348a8c" targetNamespace="http://schemas.microsoft.com/office/2006/metadata/properties" ma:root="true" ma:fieldsID="7b45b806997408f449b90b4b89abe21c" ns2:_="" ns3:_="" ns4:_="">
    <xsd:import namespace="ee436dfb-03cb-4a83-9cb0-856120f022ab"/>
    <xsd:import namespace="ba196bd4-37d0-4226-a093-67da890f5e64"/>
    <xsd:import namespace="169f2a4d-62b9-4056-9c45-463209348a8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SearchPropertie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436dfb-03cb-4a83-9cb0-856120f022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lcf76f155ced4ddcb4097134ff3c332f" ma:index="22" nillable="true" ma:taxonomy="true" ma:internalName="lcf76f155ced4ddcb4097134ff3c332f" ma:taxonomyFieldName="MediaServiceImageTags" ma:displayName="Marcações de imagem" ma:readOnly="false" ma:fieldId="{5cf76f15-5ced-4ddc-b409-7134ff3c332f}" ma:taxonomyMulti="true" ma:sspId="83925c1a-308f-4904-85d4-1683cecf19b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a196bd4-37d0-4226-a093-67da890f5e64" elementFormDefault="qualified">
    <xsd:import namespace="http://schemas.microsoft.com/office/2006/documentManagement/types"/>
    <xsd:import namespace="http://schemas.microsoft.com/office/infopath/2007/PartnerControls"/>
    <xsd:element name="SharedWithUsers" ma:index="13"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hes de Compartilhado Com"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9f2a4d-62b9-4056-9c45-463209348a8c"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e803a82e-7e13-4455-89f1-e65c9fd04b38}" ma:internalName="TaxCatchAll" ma:showField="CatchAllData" ma:web="169f2a4d-62b9-4056-9c45-463209348a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24286B-F49F-421F-8703-0FFA3E42CAF1}">
  <ds:schemaRefs>
    <ds:schemaRef ds:uri="http://schemas.openxmlformats.org/package/2006/metadata/core-properties"/>
    <ds:schemaRef ds:uri="http://www.w3.org/XML/1998/namespace"/>
    <ds:schemaRef ds:uri="http://schemas.microsoft.com/office/2006/documentManagement/types"/>
    <ds:schemaRef ds:uri="http://purl.org/dc/dcmitype/"/>
    <ds:schemaRef ds:uri="ba196bd4-37d0-4226-a093-67da890f5e64"/>
    <ds:schemaRef ds:uri="9985c50e-20bd-454d-bd77-a9881658af4c"/>
    <ds:schemaRef ds:uri="http://purl.org/dc/elements/1.1/"/>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AB021B7-33EE-418B-9F11-F9759042F049}">
  <ds:schemaRefs>
    <ds:schemaRef ds:uri="http://schemas.microsoft.com/sharepoint/v3/contenttype/forms"/>
  </ds:schemaRefs>
</ds:datastoreItem>
</file>

<file path=customXml/itemProps3.xml><?xml version="1.0" encoding="utf-8"?>
<ds:datastoreItem xmlns:ds="http://schemas.openxmlformats.org/officeDocument/2006/customXml" ds:itemID="{5BA67E54-509B-449B-BFBA-E23FCF25F2E5}"/>
</file>

<file path=docProps/app.xml><?xml version="1.0" encoding="utf-8"?>
<Properties xmlns="http://schemas.openxmlformats.org/officeDocument/2006/extended-properties" xmlns:vt="http://schemas.openxmlformats.org/officeDocument/2006/docPropsVTypes">
  <TotalTime>4449</TotalTime>
  <Words>815</Words>
  <Application>Microsoft Office PowerPoint</Application>
  <PresentationFormat>Widescreen</PresentationFormat>
  <Paragraphs>65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 UI</vt:lpstr>
      <vt:lpstr>Segoe UI Light</vt:lpstr>
      <vt:lpstr>Wingdings</vt:lpstr>
      <vt:lpstr>Office Theme</vt:lpstr>
      <vt:lpstr>Desenvolvimento Power Plataform</vt:lpstr>
      <vt:lpstr>Soluções</vt:lpstr>
      <vt:lpstr>Soluções</vt:lpstr>
      <vt:lpstr>Tipos de Solução</vt:lpstr>
      <vt:lpstr>Tipos de Solução </vt:lpstr>
      <vt:lpstr>Publicador</vt:lpstr>
      <vt:lpstr>Recomendações</vt:lpstr>
      <vt:lpstr>ALM</vt:lpstr>
      <vt:lpstr>ALM</vt:lpstr>
      <vt:lpstr>Cenários</vt:lpstr>
      <vt:lpstr>Azure DevOps</vt:lpstr>
      <vt:lpstr>Usuário de conexão</vt:lpstr>
      <vt:lpstr>Variáveis de Ambiente</vt:lpstr>
      <vt:lpstr>Variáveis de Ambiente</vt:lpstr>
      <vt:lpstr>Referências</vt:lpstr>
      <vt:lpstr>Boas Práticas</vt:lpstr>
      <vt:lpstr>Boas práticas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Consulting</dc:title>
  <dc:creator>Thiago Ribeiro</dc:creator>
  <cp:lastModifiedBy>Gustavo Guello</cp:lastModifiedBy>
  <cp:revision>105</cp:revision>
  <dcterms:created xsi:type="dcterms:W3CDTF">2011-11-29T18:32:07Z</dcterms:created>
  <dcterms:modified xsi:type="dcterms:W3CDTF">2021-10-22T13:00:32Z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0x010100CA68436E28C51B408A473F1A667FC02B</vt:lpwstr>
  </property>
</Properties>
</file>