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386" r:id="rId5"/>
    <p:sldId id="370" r:id="rId6"/>
    <p:sldId id="369" r:id="rId7"/>
    <p:sldId id="387" r:id="rId8"/>
    <p:sldId id="392" r:id="rId9"/>
    <p:sldId id="388" r:id="rId10"/>
    <p:sldId id="397" r:id="rId11"/>
    <p:sldId id="398" r:id="rId12"/>
    <p:sldId id="399" r:id="rId13"/>
    <p:sldId id="389" r:id="rId14"/>
    <p:sldId id="400" r:id="rId15"/>
    <p:sldId id="401" r:id="rId16"/>
    <p:sldId id="408" r:id="rId17"/>
    <p:sldId id="403" r:id="rId18"/>
    <p:sldId id="402" r:id="rId19"/>
    <p:sldId id="404" r:id="rId20"/>
    <p:sldId id="390" r:id="rId21"/>
    <p:sldId id="405" r:id="rId22"/>
    <p:sldId id="406" r:id="rId23"/>
    <p:sldId id="391" r:id="rId24"/>
    <p:sldId id="407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393" r:id="rId33"/>
    <p:sldId id="394" r:id="rId34"/>
    <p:sldId id="416" r:id="rId35"/>
    <p:sldId id="396" r:id="rId36"/>
    <p:sldId id="3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5"/>
    <a:srgbClr val="96989A"/>
    <a:srgbClr val="91D8F7"/>
    <a:srgbClr val="222222"/>
    <a:srgbClr val="404040"/>
    <a:srgbClr val="009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DE04D-99AC-4A9C-AC42-16E73B2AD778}" v="2" dt="2021-10-20T20:49:1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Kaefer" userId="57255db5-8f57-441f-aaef-821ddaffe368" providerId="ADAL" clId="{402EA8EB-E670-4EB1-B9C2-5BE59768FD31}"/>
    <pc:docChg chg="undo custSel addSld delSld modSld modMainMaster">
      <pc:chgData name="Luis Fernando Kaefer" userId="57255db5-8f57-441f-aaef-821ddaffe368" providerId="ADAL" clId="{402EA8EB-E670-4EB1-B9C2-5BE59768FD31}" dt="2021-01-13T15:54:28.303" v="84" actId="1037"/>
      <pc:docMkLst>
        <pc:docMk/>
      </pc:docMkLst>
      <pc:sldChg chg="del">
        <pc:chgData name="Luis Fernando Kaefer" userId="57255db5-8f57-441f-aaef-821ddaffe368" providerId="ADAL" clId="{402EA8EB-E670-4EB1-B9C2-5BE59768FD31}" dt="2021-01-13T15:47:56.807" v="0" actId="47"/>
        <pc:sldMkLst>
          <pc:docMk/>
          <pc:sldMk cId="549292299" sldId="256"/>
        </pc:sldMkLst>
      </pc:sldChg>
      <pc:sldChg chg="modSp mod">
        <pc:chgData name="Luis Fernando Kaefer" userId="57255db5-8f57-441f-aaef-821ddaffe368" providerId="ADAL" clId="{402EA8EB-E670-4EB1-B9C2-5BE59768FD31}" dt="2021-01-13T15:54:28.303" v="84" actId="1037"/>
        <pc:sldMkLst>
          <pc:docMk/>
          <pc:sldMk cId="849130895" sldId="386"/>
        </pc:sldMkLst>
        <pc:picChg chg="mod">
          <ac:chgData name="Luis Fernando Kaefer" userId="57255db5-8f57-441f-aaef-821ddaffe368" providerId="ADAL" clId="{402EA8EB-E670-4EB1-B9C2-5BE59768FD31}" dt="2021-01-13T15:54:28.303" v="84" actId="1037"/>
          <ac:picMkLst>
            <pc:docMk/>
            <pc:sldMk cId="849130895" sldId="386"/>
            <ac:picMk id="7" creationId="{00000000-0000-0000-0000-000000000000}"/>
          </ac:picMkLst>
        </pc:picChg>
      </pc:sldChg>
      <pc:sldChg chg="add del modTransition">
        <pc:chgData name="Luis Fernando Kaefer" userId="57255db5-8f57-441f-aaef-821ddaffe368" providerId="ADAL" clId="{402EA8EB-E670-4EB1-B9C2-5BE59768FD31}" dt="2021-01-13T15:49:21.740" v="6"/>
        <pc:sldMkLst>
          <pc:docMk/>
          <pc:sldMk cId="1612259007" sldId="830"/>
        </pc:sldMkLst>
      </pc:sldChg>
      <pc:sldMasterChg chg="modSldLayout">
        <pc:chgData name="Luis Fernando Kaefer" userId="57255db5-8f57-441f-aaef-821ddaffe368" providerId="ADAL" clId="{402EA8EB-E670-4EB1-B9C2-5BE59768FD31}" dt="2021-01-13T15:53:24.327" v="62" actId="1036"/>
        <pc:sldMasterMkLst>
          <pc:docMk/>
          <pc:sldMasterMk cId="2462989392" sldId="2147483648"/>
        </pc:sldMasterMkLst>
        <pc:sldLayoutChg chg="addSp delSp modSp mod">
          <pc:chgData name="Luis Fernando Kaefer" userId="57255db5-8f57-441f-aaef-821ddaffe368" providerId="ADAL" clId="{402EA8EB-E670-4EB1-B9C2-5BE59768FD31}" dt="2021-01-13T15:53:24.327" v="62" actId="1036"/>
          <pc:sldLayoutMkLst>
            <pc:docMk/>
            <pc:sldMasterMk cId="2462989392" sldId="2147483648"/>
            <pc:sldLayoutMk cId="2220126583" sldId="2147483650"/>
          </pc:sldLayoutMkLst>
          <pc:picChg chg="del mod">
            <ac:chgData name="Luis Fernando Kaefer" userId="57255db5-8f57-441f-aaef-821ddaffe368" providerId="ADAL" clId="{402EA8EB-E670-4EB1-B9C2-5BE59768FD31}" dt="2021-01-13T15:53:17.696" v="52" actId="478"/>
            <ac:picMkLst>
              <pc:docMk/>
              <pc:sldMasterMk cId="2462989392" sldId="2147483648"/>
              <pc:sldLayoutMk cId="2220126583" sldId="2147483650"/>
              <ac:picMk id="3" creationId="{00000000-0000-0000-0000-000000000000}"/>
            </ac:picMkLst>
          </pc:picChg>
          <pc:picChg chg="add mod modCrop">
            <ac:chgData name="Luis Fernando Kaefer" userId="57255db5-8f57-441f-aaef-821ddaffe368" providerId="ADAL" clId="{402EA8EB-E670-4EB1-B9C2-5BE59768FD31}" dt="2021-01-13T15:53:24.327" v="62" actId="1036"/>
            <ac:picMkLst>
              <pc:docMk/>
              <pc:sldMasterMk cId="2462989392" sldId="2147483648"/>
              <pc:sldLayoutMk cId="2220126583" sldId="2147483650"/>
              <ac:picMk id="6" creationId="{AF8AFE69-0772-4824-BC94-6F1786BF94DE}"/>
            </ac:picMkLst>
          </pc:picChg>
        </pc:sldLayoutChg>
        <pc:sldLayoutChg chg="addSp delSp modSp mod">
          <pc:chgData name="Luis Fernando Kaefer" userId="57255db5-8f57-441f-aaef-821ddaffe368" providerId="ADAL" clId="{402EA8EB-E670-4EB1-B9C2-5BE59768FD31}" dt="2021-01-13T15:52:19.343" v="35" actId="478"/>
          <pc:sldLayoutMkLst>
            <pc:docMk/>
            <pc:sldMasterMk cId="2462989392" sldId="2147483648"/>
            <pc:sldLayoutMk cId="1772494868" sldId="2147483651"/>
          </pc:sldLayoutMkLst>
          <pc:picChg chg="add mod modCrop">
            <ac:chgData name="Luis Fernando Kaefer" userId="57255db5-8f57-441f-aaef-821ddaffe368" providerId="ADAL" clId="{402EA8EB-E670-4EB1-B9C2-5BE59768FD31}" dt="2021-01-13T15:52:15.557" v="34" actId="1076"/>
            <ac:picMkLst>
              <pc:docMk/>
              <pc:sldMasterMk cId="2462989392" sldId="2147483648"/>
              <pc:sldLayoutMk cId="1772494868" sldId="2147483651"/>
              <ac:picMk id="3" creationId="{1C41AD75-54A1-4ADA-BD19-C66F6F824EF4}"/>
            </ac:picMkLst>
          </pc:picChg>
          <pc:picChg chg="add del">
            <ac:chgData name="Luis Fernando Kaefer" userId="57255db5-8f57-441f-aaef-821ddaffe368" providerId="ADAL" clId="{402EA8EB-E670-4EB1-B9C2-5BE59768FD31}" dt="2021-01-13T15:52:19.343" v="35" actId="478"/>
            <ac:picMkLst>
              <pc:docMk/>
              <pc:sldMasterMk cId="2462989392" sldId="2147483648"/>
              <pc:sldLayoutMk cId="1772494868" sldId="2147483651"/>
              <ac:picMk id="9" creationId="{00000000-0000-0000-0000-000000000000}"/>
            </ac:picMkLst>
          </pc:picChg>
        </pc:sldLayoutChg>
      </pc:sldMasterChg>
      <pc:sldMasterChg chg="modSldLayout">
        <pc:chgData name="Luis Fernando Kaefer" userId="57255db5-8f57-441f-aaef-821ddaffe368" providerId="ADAL" clId="{402EA8EB-E670-4EB1-B9C2-5BE59768FD31}" dt="2021-01-13T15:48:26.966" v="3"/>
        <pc:sldMasterMkLst>
          <pc:docMk/>
          <pc:sldMasterMk cId="3511806855" sldId="2147483716"/>
        </pc:sldMasterMkLst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274206137" sldId="2147483717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1245551988" sldId="2147483718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2731106977" sldId="2147483719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3759784011" sldId="2147483720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3366916626" sldId="2147483721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933960355" sldId="2147483731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582655450" sldId="2147483732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2306300572" sldId="2147483733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1699714726" sldId="2147483734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2722423835" sldId="2147483753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58963800" sldId="2147483754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4284286365" sldId="2147483758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3052292943" sldId="2147483761"/>
          </pc:sldLayoutMkLst>
        </pc:sldLayoutChg>
        <pc:sldLayoutChg chg="setBg">
          <pc:chgData name="Luis Fernando Kaefer" userId="57255db5-8f57-441f-aaef-821ddaffe368" providerId="ADAL" clId="{402EA8EB-E670-4EB1-B9C2-5BE59768FD31}" dt="2021-01-13T15:48:26.966" v="3"/>
          <pc:sldLayoutMkLst>
            <pc:docMk/>
            <pc:sldMasterMk cId="3511806855" sldId="2147483716"/>
            <pc:sldLayoutMk cId="2468578921" sldId="2147483764"/>
          </pc:sldLayoutMkLst>
        </pc:sldLayoutChg>
      </pc:sldMasterChg>
    </pc:docChg>
  </pc:docChgLst>
  <pc:docChgLst>
    <pc:chgData name="Gustavo Guello" userId="0c3fd5e8-d7a7-4a16-8ef7-44d9a2006bcb" providerId="ADAL" clId="{2A443A02-7022-4DDA-91D6-2999FFE5661E}"/>
    <pc:docChg chg="undo custSel addSld delSld modSld sldOrd modMainMaster">
      <pc:chgData name="Gustavo Guello" userId="0c3fd5e8-d7a7-4a16-8ef7-44d9a2006bcb" providerId="ADAL" clId="{2A443A02-7022-4DDA-91D6-2999FFE5661E}" dt="2021-10-19T18:53:22.470" v="1680" actId="6549"/>
      <pc:docMkLst>
        <pc:docMk/>
      </pc:docMkLst>
      <pc:sldChg chg="del">
        <pc:chgData name="Gustavo Guello" userId="0c3fd5e8-d7a7-4a16-8ef7-44d9a2006bcb" providerId="ADAL" clId="{2A443A02-7022-4DDA-91D6-2999FFE5661E}" dt="2021-10-19T12:08:19.408" v="3" actId="47"/>
        <pc:sldMkLst>
          <pc:docMk/>
          <pc:sldMk cId="196370251" sldId="273"/>
        </pc:sldMkLst>
      </pc:sldChg>
      <pc:sldChg chg="addSp delSp modSp mod">
        <pc:chgData name="Gustavo Guello" userId="0c3fd5e8-d7a7-4a16-8ef7-44d9a2006bcb" providerId="ADAL" clId="{2A443A02-7022-4DDA-91D6-2999FFE5661E}" dt="2021-10-19T12:43:16.136" v="52" actId="2711"/>
        <pc:sldMkLst>
          <pc:docMk/>
          <pc:sldMk cId="1170469062" sldId="369"/>
        </pc:sldMkLst>
        <pc:spChg chg="mod">
          <ac:chgData name="Gustavo Guello" userId="0c3fd5e8-d7a7-4a16-8ef7-44d9a2006bcb" providerId="ADAL" clId="{2A443A02-7022-4DDA-91D6-2999FFE5661E}" dt="2021-10-19T12:10:24.978" v="42" actId="20577"/>
          <ac:spMkLst>
            <pc:docMk/>
            <pc:sldMk cId="1170469062" sldId="369"/>
            <ac:spMk id="2" creationId="{00000000-0000-0000-0000-000000000000}"/>
          </ac:spMkLst>
        </pc:spChg>
        <pc:spChg chg="del">
          <ac:chgData name="Gustavo Guello" userId="0c3fd5e8-d7a7-4a16-8ef7-44d9a2006bcb" providerId="ADAL" clId="{2A443A02-7022-4DDA-91D6-2999FFE5661E}" dt="2021-10-19T12:09:41.177" v="5" actId="478"/>
          <ac:spMkLst>
            <pc:docMk/>
            <pc:sldMk cId="1170469062" sldId="369"/>
            <ac:spMk id="3" creationId="{00000000-0000-0000-0000-000000000000}"/>
          </ac:spMkLst>
        </pc:spChg>
        <pc:spChg chg="add mod">
          <ac:chgData name="Gustavo Guello" userId="0c3fd5e8-d7a7-4a16-8ef7-44d9a2006bcb" providerId="ADAL" clId="{2A443A02-7022-4DDA-91D6-2999FFE5661E}" dt="2021-10-19T12:43:16.136" v="52" actId="2711"/>
          <ac:spMkLst>
            <pc:docMk/>
            <pc:sldMk cId="1170469062" sldId="369"/>
            <ac:spMk id="4" creationId="{7EB894F9-BDFC-4837-8BFB-259DAF175D42}"/>
          </ac:spMkLst>
        </pc:spChg>
      </pc:sldChg>
      <pc:sldChg chg="modSp mod ord">
        <pc:chgData name="Gustavo Guello" userId="0c3fd5e8-d7a7-4a16-8ef7-44d9a2006bcb" providerId="ADAL" clId="{2A443A02-7022-4DDA-91D6-2999FFE5661E}" dt="2021-10-19T12:10:06.060" v="32" actId="5793"/>
        <pc:sldMkLst>
          <pc:docMk/>
          <pc:sldMk cId="1936427743" sldId="370"/>
        </pc:sldMkLst>
        <pc:spChg chg="mod">
          <ac:chgData name="Gustavo Guello" userId="0c3fd5e8-d7a7-4a16-8ef7-44d9a2006bcb" providerId="ADAL" clId="{2A443A02-7022-4DDA-91D6-2999FFE5661E}" dt="2021-10-19T12:10:06.060" v="32" actId="5793"/>
          <ac:spMkLst>
            <pc:docMk/>
            <pc:sldMk cId="1936427743" sldId="370"/>
            <ac:spMk id="2" creationId="{00000000-0000-0000-0000-000000000000}"/>
          </ac:spMkLst>
        </pc:spChg>
      </pc:sldChg>
      <pc:sldChg chg="del">
        <pc:chgData name="Gustavo Guello" userId="0c3fd5e8-d7a7-4a16-8ef7-44d9a2006bcb" providerId="ADAL" clId="{2A443A02-7022-4DDA-91D6-2999FFE5661E}" dt="2021-10-19T12:10:20.236" v="33" actId="47"/>
        <pc:sldMkLst>
          <pc:docMk/>
          <pc:sldMk cId="659955398" sldId="371"/>
        </pc:sldMkLst>
      </pc:sldChg>
      <pc:sldChg chg="del">
        <pc:chgData name="Gustavo Guello" userId="0c3fd5e8-d7a7-4a16-8ef7-44d9a2006bcb" providerId="ADAL" clId="{2A443A02-7022-4DDA-91D6-2999FFE5661E}" dt="2021-10-19T12:10:20.236" v="33" actId="47"/>
        <pc:sldMkLst>
          <pc:docMk/>
          <pc:sldMk cId="2044113927" sldId="372"/>
        </pc:sldMkLst>
      </pc:sldChg>
      <pc:sldChg chg="del">
        <pc:chgData name="Gustavo Guello" userId="0c3fd5e8-d7a7-4a16-8ef7-44d9a2006bcb" providerId="ADAL" clId="{2A443A02-7022-4DDA-91D6-2999FFE5661E}" dt="2021-10-19T12:10:20.236" v="33" actId="47"/>
        <pc:sldMkLst>
          <pc:docMk/>
          <pc:sldMk cId="4160349880" sldId="373"/>
        </pc:sldMkLst>
      </pc:sldChg>
      <pc:sldChg chg="modSp mod">
        <pc:chgData name="Gustavo Guello" userId="0c3fd5e8-d7a7-4a16-8ef7-44d9a2006bcb" providerId="ADAL" clId="{2A443A02-7022-4DDA-91D6-2999FFE5661E}" dt="2021-10-19T12:07:48.952" v="0"/>
        <pc:sldMkLst>
          <pc:docMk/>
          <pc:sldMk cId="849130895" sldId="386"/>
        </pc:sldMkLst>
        <pc:spChg chg="mod">
          <ac:chgData name="Gustavo Guello" userId="0c3fd5e8-d7a7-4a16-8ef7-44d9a2006bcb" providerId="ADAL" clId="{2A443A02-7022-4DDA-91D6-2999FFE5661E}" dt="2021-10-19T12:07:48.952" v="0"/>
          <ac:spMkLst>
            <pc:docMk/>
            <pc:sldMk cId="849130895" sldId="386"/>
            <ac:spMk id="15" creationId="{00000000-0000-0000-0000-000000000000}"/>
          </ac:spMkLst>
        </pc:spChg>
      </pc:sldChg>
      <pc:sldChg chg="modSp add mod">
        <pc:chgData name="Gustavo Guello" userId="0c3fd5e8-d7a7-4a16-8ef7-44d9a2006bcb" providerId="ADAL" clId="{2A443A02-7022-4DDA-91D6-2999FFE5661E}" dt="2021-10-19T12:43:54.073" v="62" actId="20577"/>
        <pc:sldMkLst>
          <pc:docMk/>
          <pc:sldMk cId="2760832681" sldId="387"/>
        </pc:sldMkLst>
        <pc:spChg chg="mod">
          <ac:chgData name="Gustavo Guello" userId="0c3fd5e8-d7a7-4a16-8ef7-44d9a2006bcb" providerId="ADAL" clId="{2A443A02-7022-4DDA-91D6-2999FFE5661E}" dt="2021-10-19T12:43:54.073" v="62" actId="20577"/>
          <ac:spMkLst>
            <pc:docMk/>
            <pc:sldMk cId="2760832681" sldId="387"/>
            <ac:spMk id="4" creationId="{7EB894F9-BDFC-4837-8BFB-259DAF175D42}"/>
          </ac:spMkLst>
        </pc:spChg>
      </pc:sldChg>
      <pc:sldChg chg="modSp add mod ord">
        <pc:chgData name="Gustavo Guello" userId="0c3fd5e8-d7a7-4a16-8ef7-44d9a2006bcb" providerId="ADAL" clId="{2A443A02-7022-4DDA-91D6-2999FFE5661E}" dt="2021-10-19T12:51:03.029" v="89" actId="20577"/>
        <pc:sldMkLst>
          <pc:docMk/>
          <pc:sldMk cId="2383936668" sldId="388"/>
        </pc:sldMkLst>
        <pc:spChg chg="mod">
          <ac:chgData name="Gustavo Guello" userId="0c3fd5e8-d7a7-4a16-8ef7-44d9a2006bcb" providerId="ADAL" clId="{2A443A02-7022-4DDA-91D6-2999FFE5661E}" dt="2021-10-19T12:51:03.029" v="89" actId="20577"/>
          <ac:spMkLst>
            <pc:docMk/>
            <pc:sldMk cId="2383936668" sldId="388"/>
            <ac:spMk id="2" creationId="{00000000-0000-0000-0000-000000000000}"/>
          </ac:spMkLst>
        </pc:spChg>
      </pc:sldChg>
      <pc:sldChg chg="modSp add mod">
        <pc:chgData name="Gustavo Guello" userId="0c3fd5e8-d7a7-4a16-8ef7-44d9a2006bcb" providerId="ADAL" clId="{2A443A02-7022-4DDA-91D6-2999FFE5661E}" dt="2021-10-19T12:51:19.450" v="99" actId="20577"/>
        <pc:sldMkLst>
          <pc:docMk/>
          <pc:sldMk cId="2741396937" sldId="389"/>
        </pc:sldMkLst>
        <pc:spChg chg="mod">
          <ac:chgData name="Gustavo Guello" userId="0c3fd5e8-d7a7-4a16-8ef7-44d9a2006bcb" providerId="ADAL" clId="{2A443A02-7022-4DDA-91D6-2999FFE5661E}" dt="2021-10-19T12:51:19.450" v="99" actId="20577"/>
          <ac:spMkLst>
            <pc:docMk/>
            <pc:sldMk cId="2741396937" sldId="389"/>
            <ac:spMk id="2" creationId="{00000000-0000-0000-0000-000000000000}"/>
          </ac:spMkLst>
        </pc:spChg>
      </pc:sldChg>
      <pc:sldChg chg="modSp add mod">
        <pc:chgData name="Gustavo Guello" userId="0c3fd5e8-d7a7-4a16-8ef7-44d9a2006bcb" providerId="ADAL" clId="{2A443A02-7022-4DDA-91D6-2999FFE5661E}" dt="2021-10-19T12:54:36.538" v="111" actId="20577"/>
        <pc:sldMkLst>
          <pc:docMk/>
          <pc:sldMk cId="3962428468" sldId="390"/>
        </pc:sldMkLst>
        <pc:spChg chg="mod">
          <ac:chgData name="Gustavo Guello" userId="0c3fd5e8-d7a7-4a16-8ef7-44d9a2006bcb" providerId="ADAL" clId="{2A443A02-7022-4DDA-91D6-2999FFE5661E}" dt="2021-10-19T12:54:36.538" v="111" actId="20577"/>
          <ac:spMkLst>
            <pc:docMk/>
            <pc:sldMk cId="3962428468" sldId="390"/>
            <ac:spMk id="2" creationId="{00000000-0000-0000-0000-000000000000}"/>
          </ac:spMkLst>
        </pc:spChg>
      </pc:sldChg>
      <pc:sldChg chg="modSp add mod">
        <pc:chgData name="Gustavo Guello" userId="0c3fd5e8-d7a7-4a16-8ef7-44d9a2006bcb" providerId="ADAL" clId="{2A443A02-7022-4DDA-91D6-2999FFE5661E}" dt="2021-10-19T12:54:42.506" v="115" actId="20577"/>
        <pc:sldMkLst>
          <pc:docMk/>
          <pc:sldMk cId="1688692328" sldId="391"/>
        </pc:sldMkLst>
        <pc:spChg chg="mod">
          <ac:chgData name="Gustavo Guello" userId="0c3fd5e8-d7a7-4a16-8ef7-44d9a2006bcb" providerId="ADAL" clId="{2A443A02-7022-4DDA-91D6-2999FFE5661E}" dt="2021-10-19T12:54:42.506" v="115" actId="20577"/>
          <ac:spMkLst>
            <pc:docMk/>
            <pc:sldMk cId="1688692328" sldId="391"/>
            <ac:spMk id="2" creationId="{00000000-0000-0000-0000-000000000000}"/>
          </ac:spMkLst>
        </pc:spChg>
      </pc:sldChg>
      <pc:sldChg chg="addSp modSp new mod">
        <pc:chgData name="Gustavo Guello" userId="0c3fd5e8-d7a7-4a16-8ef7-44d9a2006bcb" providerId="ADAL" clId="{2A443A02-7022-4DDA-91D6-2999FFE5661E}" dt="2021-10-19T16:53:21.347" v="240" actId="1037"/>
        <pc:sldMkLst>
          <pc:docMk/>
          <pc:sldMk cId="2904975362" sldId="392"/>
        </pc:sldMkLst>
        <pc:spChg chg="mod">
          <ac:chgData name="Gustavo Guello" userId="0c3fd5e8-d7a7-4a16-8ef7-44d9a2006bcb" providerId="ADAL" clId="{2A443A02-7022-4DDA-91D6-2999FFE5661E}" dt="2021-10-19T16:53:02.407" v="238" actId="20577"/>
          <ac:spMkLst>
            <pc:docMk/>
            <pc:sldMk cId="2904975362" sldId="392"/>
            <ac:spMk id="2" creationId="{702E6F45-C091-40E0-A02F-31E82F2E49A8}"/>
          </ac:spMkLst>
        </pc:spChg>
        <pc:spChg chg="mod">
          <ac:chgData name="Gustavo Guello" userId="0c3fd5e8-d7a7-4a16-8ef7-44d9a2006bcb" providerId="ADAL" clId="{2A443A02-7022-4DDA-91D6-2999FFE5661E}" dt="2021-10-19T16:52:38.827" v="197" actId="20577"/>
          <ac:spMkLst>
            <pc:docMk/>
            <pc:sldMk cId="2904975362" sldId="392"/>
            <ac:spMk id="3" creationId="{21365934-B7E7-4CEF-8C42-4FA7C4AA9950}"/>
          </ac:spMkLst>
        </pc:spChg>
        <pc:picChg chg="add mod">
          <ac:chgData name="Gustavo Guello" userId="0c3fd5e8-d7a7-4a16-8ef7-44d9a2006bcb" providerId="ADAL" clId="{2A443A02-7022-4DDA-91D6-2999FFE5661E}" dt="2021-10-19T16:53:21.347" v="240" actId="1037"/>
          <ac:picMkLst>
            <pc:docMk/>
            <pc:sldMk cId="2904975362" sldId="392"/>
            <ac:picMk id="5" creationId="{9A6988E6-DD8F-4F46-B606-40808B08520B}"/>
          </ac:picMkLst>
        </pc:picChg>
      </pc:sldChg>
      <pc:sldChg chg="modSp add mod">
        <pc:chgData name="Gustavo Guello" userId="0c3fd5e8-d7a7-4a16-8ef7-44d9a2006bcb" providerId="ADAL" clId="{2A443A02-7022-4DDA-91D6-2999FFE5661E}" dt="2021-10-19T16:54:13.525" v="257" actId="20577"/>
        <pc:sldMkLst>
          <pc:docMk/>
          <pc:sldMk cId="4179314484" sldId="393"/>
        </pc:sldMkLst>
        <pc:spChg chg="mod">
          <ac:chgData name="Gustavo Guello" userId="0c3fd5e8-d7a7-4a16-8ef7-44d9a2006bcb" providerId="ADAL" clId="{2A443A02-7022-4DDA-91D6-2999FFE5661E}" dt="2021-10-19T16:54:13.525" v="257" actId="20577"/>
          <ac:spMkLst>
            <pc:docMk/>
            <pc:sldMk cId="4179314484" sldId="393"/>
            <ac:spMk id="2" creationId="{00000000-0000-0000-0000-000000000000}"/>
          </ac:spMkLst>
        </pc:spChg>
      </pc:sldChg>
      <pc:sldChg chg="addSp delSp modSp new mod modClrScheme chgLayout">
        <pc:chgData name="Gustavo Guello" userId="0c3fd5e8-d7a7-4a16-8ef7-44d9a2006bcb" providerId="ADAL" clId="{2A443A02-7022-4DDA-91D6-2999FFE5661E}" dt="2021-10-19T16:58:22.141" v="952" actId="20577"/>
        <pc:sldMkLst>
          <pc:docMk/>
          <pc:sldMk cId="3580766156" sldId="394"/>
        </pc:sldMkLst>
        <pc:spChg chg="del mod ord">
          <ac:chgData name="Gustavo Guello" userId="0c3fd5e8-d7a7-4a16-8ef7-44d9a2006bcb" providerId="ADAL" clId="{2A443A02-7022-4DDA-91D6-2999FFE5661E}" dt="2021-10-19T16:54:22.655" v="259" actId="700"/>
          <ac:spMkLst>
            <pc:docMk/>
            <pc:sldMk cId="3580766156" sldId="394"/>
            <ac:spMk id="2" creationId="{9F5BA88A-DEDD-4E99-80F8-81DFBCDB749A}"/>
          </ac:spMkLst>
        </pc:spChg>
        <pc:spChg chg="add mod ord">
          <ac:chgData name="Gustavo Guello" userId="0c3fd5e8-d7a7-4a16-8ef7-44d9a2006bcb" providerId="ADAL" clId="{2A443A02-7022-4DDA-91D6-2999FFE5661E}" dt="2021-10-19T16:54:29.750" v="272" actId="20577"/>
          <ac:spMkLst>
            <pc:docMk/>
            <pc:sldMk cId="3580766156" sldId="394"/>
            <ac:spMk id="3" creationId="{59C62420-EFEB-4255-A7AC-D14ED6C202BD}"/>
          </ac:spMkLst>
        </pc:spChg>
        <pc:spChg chg="add mod ord">
          <ac:chgData name="Gustavo Guello" userId="0c3fd5e8-d7a7-4a16-8ef7-44d9a2006bcb" providerId="ADAL" clId="{2A443A02-7022-4DDA-91D6-2999FFE5661E}" dt="2021-10-19T16:58:22.141" v="952" actId="20577"/>
          <ac:spMkLst>
            <pc:docMk/>
            <pc:sldMk cId="3580766156" sldId="394"/>
            <ac:spMk id="4" creationId="{FA17FD74-AB74-4F89-8F1D-BAD07AAF43B4}"/>
          </ac:spMkLst>
        </pc:spChg>
      </pc:sldChg>
      <pc:sldChg chg="modSp new mod ord">
        <pc:chgData name="Gustavo Guello" userId="0c3fd5e8-d7a7-4a16-8ef7-44d9a2006bcb" providerId="ADAL" clId="{2A443A02-7022-4DDA-91D6-2999FFE5661E}" dt="2021-10-19T18:02:58.625" v="990" actId="20577"/>
        <pc:sldMkLst>
          <pc:docMk/>
          <pc:sldMk cId="838222831" sldId="395"/>
        </pc:sldMkLst>
        <pc:spChg chg="mod">
          <ac:chgData name="Gustavo Guello" userId="0c3fd5e8-d7a7-4a16-8ef7-44d9a2006bcb" providerId="ADAL" clId="{2A443A02-7022-4DDA-91D6-2999FFE5661E}" dt="2021-10-19T18:02:23.723" v="967" actId="20577"/>
          <ac:spMkLst>
            <pc:docMk/>
            <pc:sldMk cId="838222831" sldId="395"/>
            <ac:spMk id="2" creationId="{981998E0-4AD6-4BE8-9538-2E648D79DDAD}"/>
          </ac:spMkLst>
        </pc:spChg>
        <pc:spChg chg="mod">
          <ac:chgData name="Gustavo Guello" userId="0c3fd5e8-d7a7-4a16-8ef7-44d9a2006bcb" providerId="ADAL" clId="{2A443A02-7022-4DDA-91D6-2999FFE5661E}" dt="2021-10-19T18:02:58.625" v="990" actId="20577"/>
          <ac:spMkLst>
            <pc:docMk/>
            <pc:sldMk cId="838222831" sldId="395"/>
            <ac:spMk id="3" creationId="{5CEE39EC-D942-4E59-B88B-BDF37A52F092}"/>
          </ac:spMkLst>
        </pc:spChg>
      </pc:sldChg>
      <pc:sldChg chg="modSp add mod ord">
        <pc:chgData name="Gustavo Guello" userId="0c3fd5e8-d7a7-4a16-8ef7-44d9a2006bcb" providerId="ADAL" clId="{2A443A02-7022-4DDA-91D6-2999FFE5661E}" dt="2021-10-19T18:02:36.700" v="981" actId="20577"/>
        <pc:sldMkLst>
          <pc:docMk/>
          <pc:sldMk cId="3256000262" sldId="396"/>
        </pc:sldMkLst>
        <pc:spChg chg="mod">
          <ac:chgData name="Gustavo Guello" userId="0c3fd5e8-d7a7-4a16-8ef7-44d9a2006bcb" providerId="ADAL" clId="{2A443A02-7022-4DDA-91D6-2999FFE5661E}" dt="2021-10-19T18:02:36.700" v="981" actId="20577"/>
          <ac:spMkLst>
            <pc:docMk/>
            <pc:sldMk cId="3256000262" sldId="396"/>
            <ac:spMk id="2" creationId="{00000000-0000-0000-0000-000000000000}"/>
          </ac:spMkLst>
        </pc:spChg>
      </pc:sldChg>
      <pc:sldChg chg="addSp delSp modSp new mod setBg chgLayout">
        <pc:chgData name="Gustavo Guello" userId="0c3fd5e8-d7a7-4a16-8ef7-44d9a2006bcb" providerId="ADAL" clId="{2A443A02-7022-4DDA-91D6-2999FFE5661E}" dt="2021-10-19T18:41:34.398" v="1003" actId="26606"/>
        <pc:sldMkLst>
          <pc:docMk/>
          <pc:sldMk cId="2935168676" sldId="397"/>
        </pc:sldMkLst>
        <pc:spChg chg="del">
          <ac:chgData name="Gustavo Guello" userId="0c3fd5e8-d7a7-4a16-8ef7-44d9a2006bcb" providerId="ADAL" clId="{2A443A02-7022-4DDA-91D6-2999FFE5661E}" dt="2021-10-19T18:38:24.044" v="994" actId="700"/>
          <ac:spMkLst>
            <pc:docMk/>
            <pc:sldMk cId="2935168676" sldId="397"/>
            <ac:spMk id="2" creationId="{DB543A1F-0C71-4B89-A30F-56DC8EB9B83C}"/>
          </ac:spMkLst>
        </pc:spChg>
        <pc:spChg chg="add del">
          <ac:chgData name="Gustavo Guello" userId="0c3fd5e8-d7a7-4a16-8ef7-44d9a2006bcb" providerId="ADAL" clId="{2A443A02-7022-4DDA-91D6-2999FFE5661E}" dt="2021-10-19T18:40:11.630" v="998" actId="26606"/>
          <ac:spMkLst>
            <pc:docMk/>
            <pc:sldMk cId="2935168676" sldId="397"/>
            <ac:spMk id="9" creationId="{42A4FC2C-047E-45A5-965D-8E1E3BF09BC6}"/>
          </ac:spMkLst>
        </pc:spChg>
        <pc:spChg chg="add">
          <ac:chgData name="Gustavo Guello" userId="0c3fd5e8-d7a7-4a16-8ef7-44d9a2006bcb" providerId="ADAL" clId="{2A443A02-7022-4DDA-91D6-2999FFE5661E}" dt="2021-10-19T18:41:34.398" v="1003" actId="26606"/>
          <ac:spMkLst>
            <pc:docMk/>
            <pc:sldMk cId="2935168676" sldId="397"/>
            <ac:spMk id="13" creationId="{42A4FC2C-047E-45A5-965D-8E1E3BF09BC6}"/>
          </ac:spMkLst>
        </pc:spChg>
        <pc:picChg chg="add del mod">
          <ac:chgData name="Gustavo Guello" userId="0c3fd5e8-d7a7-4a16-8ef7-44d9a2006bcb" providerId="ADAL" clId="{2A443A02-7022-4DDA-91D6-2999FFE5661E}" dt="2021-10-19T18:40:30.376" v="999" actId="478"/>
          <ac:picMkLst>
            <pc:docMk/>
            <pc:sldMk cId="2935168676" sldId="397"/>
            <ac:picMk id="4" creationId="{600EE979-3463-4957-91AA-19D1E10BC42F}"/>
          </ac:picMkLst>
        </pc:picChg>
        <pc:picChg chg="add del">
          <ac:chgData name="Gustavo Guello" userId="0c3fd5e8-d7a7-4a16-8ef7-44d9a2006bcb" providerId="ADAL" clId="{2A443A02-7022-4DDA-91D6-2999FFE5661E}" dt="2021-10-19T18:41:30.120" v="1001" actId="478"/>
          <ac:picMkLst>
            <pc:docMk/>
            <pc:sldMk cId="2935168676" sldId="397"/>
            <ac:picMk id="6" creationId="{96848B85-E60C-42C2-9660-845B2BB77281}"/>
          </ac:picMkLst>
        </pc:picChg>
        <pc:picChg chg="add mod">
          <ac:chgData name="Gustavo Guello" userId="0c3fd5e8-d7a7-4a16-8ef7-44d9a2006bcb" providerId="ADAL" clId="{2A443A02-7022-4DDA-91D6-2999FFE5661E}" dt="2021-10-19T18:41:34.398" v="1003" actId="26606"/>
          <ac:picMkLst>
            <pc:docMk/>
            <pc:sldMk cId="2935168676" sldId="397"/>
            <ac:picMk id="8" creationId="{50AAE8E1-04E5-4B6E-B111-CF786C360197}"/>
          </ac:picMkLst>
        </pc:picChg>
      </pc:sldChg>
      <pc:sldChg chg="addSp modSp new mod setBg">
        <pc:chgData name="Gustavo Guello" userId="0c3fd5e8-d7a7-4a16-8ef7-44d9a2006bcb" providerId="ADAL" clId="{2A443A02-7022-4DDA-91D6-2999FFE5661E}" dt="2021-10-19T18:42:38.961" v="1008" actId="26606"/>
        <pc:sldMkLst>
          <pc:docMk/>
          <pc:sldMk cId="230572978" sldId="398"/>
        </pc:sldMkLst>
        <pc:spChg chg="add">
          <ac:chgData name="Gustavo Guello" userId="0c3fd5e8-d7a7-4a16-8ef7-44d9a2006bcb" providerId="ADAL" clId="{2A443A02-7022-4DDA-91D6-2999FFE5661E}" dt="2021-10-19T18:42:38.961" v="1008" actId="26606"/>
          <ac:spMkLst>
            <pc:docMk/>
            <pc:sldMk cId="230572978" sldId="398"/>
            <ac:spMk id="8" creationId="{42A4FC2C-047E-45A5-965D-8E1E3BF09BC6}"/>
          </ac:spMkLst>
        </pc:spChg>
        <pc:picChg chg="add mod">
          <ac:chgData name="Gustavo Guello" userId="0c3fd5e8-d7a7-4a16-8ef7-44d9a2006bcb" providerId="ADAL" clId="{2A443A02-7022-4DDA-91D6-2999FFE5661E}" dt="2021-10-19T18:42:38.961" v="1008" actId="26606"/>
          <ac:picMkLst>
            <pc:docMk/>
            <pc:sldMk cId="230572978" sldId="398"/>
            <ac:picMk id="3" creationId="{CB0D507C-7CF3-4CF1-AC75-7313607F9822}"/>
          </ac:picMkLst>
        </pc:picChg>
      </pc:sldChg>
      <pc:sldChg chg="addSp modSp new mod setBg">
        <pc:chgData name="Gustavo Guello" userId="0c3fd5e8-d7a7-4a16-8ef7-44d9a2006bcb" providerId="ADAL" clId="{2A443A02-7022-4DDA-91D6-2999FFE5661E}" dt="2021-10-19T18:43:30.255" v="1010" actId="26606"/>
        <pc:sldMkLst>
          <pc:docMk/>
          <pc:sldMk cId="25714695" sldId="399"/>
        </pc:sldMkLst>
        <pc:spChg chg="add">
          <ac:chgData name="Gustavo Guello" userId="0c3fd5e8-d7a7-4a16-8ef7-44d9a2006bcb" providerId="ADAL" clId="{2A443A02-7022-4DDA-91D6-2999FFE5661E}" dt="2021-10-19T18:43:30.255" v="1010" actId="26606"/>
          <ac:spMkLst>
            <pc:docMk/>
            <pc:sldMk cId="25714695" sldId="399"/>
            <ac:spMk id="8" creationId="{42A4FC2C-047E-45A5-965D-8E1E3BF09BC6}"/>
          </ac:spMkLst>
        </pc:spChg>
        <pc:picChg chg="add mod">
          <ac:chgData name="Gustavo Guello" userId="0c3fd5e8-d7a7-4a16-8ef7-44d9a2006bcb" providerId="ADAL" clId="{2A443A02-7022-4DDA-91D6-2999FFE5661E}" dt="2021-10-19T18:43:30.255" v="1010" actId="26606"/>
          <ac:picMkLst>
            <pc:docMk/>
            <pc:sldMk cId="25714695" sldId="399"/>
            <ac:picMk id="3" creationId="{9CD7CAD1-D2ED-4C46-99D5-3E376A763F56}"/>
          </ac:picMkLst>
        </pc:picChg>
      </pc:sldChg>
      <pc:sldChg chg="addSp delSp modSp new mod modClrScheme chgLayout">
        <pc:chgData name="Gustavo Guello" userId="0c3fd5e8-d7a7-4a16-8ef7-44d9a2006bcb" providerId="ADAL" clId="{2A443A02-7022-4DDA-91D6-2999FFE5661E}" dt="2021-10-19T18:47:40.968" v="1191" actId="113"/>
        <pc:sldMkLst>
          <pc:docMk/>
          <pc:sldMk cId="3424841" sldId="400"/>
        </pc:sldMkLst>
        <pc:spChg chg="del mod ord">
          <ac:chgData name="Gustavo Guello" userId="0c3fd5e8-d7a7-4a16-8ef7-44d9a2006bcb" providerId="ADAL" clId="{2A443A02-7022-4DDA-91D6-2999FFE5661E}" dt="2021-10-19T18:43:54.860" v="1013" actId="700"/>
          <ac:spMkLst>
            <pc:docMk/>
            <pc:sldMk cId="3424841" sldId="400"/>
            <ac:spMk id="2" creationId="{C7112548-5368-4AD4-BF47-AB01D3C4D304}"/>
          </ac:spMkLst>
        </pc:spChg>
        <pc:spChg chg="add mod ord">
          <ac:chgData name="Gustavo Guello" userId="0c3fd5e8-d7a7-4a16-8ef7-44d9a2006bcb" providerId="ADAL" clId="{2A443A02-7022-4DDA-91D6-2999FFE5661E}" dt="2021-10-19T18:44:00.913" v="1028" actId="20577"/>
          <ac:spMkLst>
            <pc:docMk/>
            <pc:sldMk cId="3424841" sldId="400"/>
            <ac:spMk id="3" creationId="{ACE7F026-7E69-49CF-A19F-1623D7F5D982}"/>
          </ac:spMkLst>
        </pc:spChg>
        <pc:spChg chg="add mod ord">
          <ac:chgData name="Gustavo Guello" userId="0c3fd5e8-d7a7-4a16-8ef7-44d9a2006bcb" providerId="ADAL" clId="{2A443A02-7022-4DDA-91D6-2999FFE5661E}" dt="2021-10-19T18:47:40.968" v="1191" actId="113"/>
          <ac:spMkLst>
            <pc:docMk/>
            <pc:sldMk cId="3424841" sldId="400"/>
            <ac:spMk id="4" creationId="{BA09F509-3C82-4D51-A948-5400CCD449FF}"/>
          </ac:spMkLst>
        </pc:spChg>
        <pc:picChg chg="add mod modCrop">
          <ac:chgData name="Gustavo Guello" userId="0c3fd5e8-d7a7-4a16-8ef7-44d9a2006bcb" providerId="ADAL" clId="{2A443A02-7022-4DDA-91D6-2999FFE5661E}" dt="2021-10-19T18:47:29.682" v="1189" actId="1076"/>
          <ac:picMkLst>
            <pc:docMk/>
            <pc:sldMk cId="3424841" sldId="400"/>
            <ac:picMk id="6" creationId="{366EE0F0-1B97-460C-B331-2262B4986B5D}"/>
          </ac:picMkLst>
        </pc:picChg>
      </pc:sldChg>
      <pc:sldChg chg="new del">
        <pc:chgData name="Gustavo Guello" userId="0c3fd5e8-d7a7-4a16-8ef7-44d9a2006bcb" providerId="ADAL" clId="{2A443A02-7022-4DDA-91D6-2999FFE5661E}" dt="2021-10-19T18:43:39.788" v="1011" actId="47"/>
        <pc:sldMkLst>
          <pc:docMk/>
          <pc:sldMk cId="193495955" sldId="400"/>
        </pc:sldMkLst>
      </pc:sldChg>
      <pc:sldChg chg="modSp new mod">
        <pc:chgData name="Gustavo Guello" userId="0c3fd5e8-d7a7-4a16-8ef7-44d9a2006bcb" providerId="ADAL" clId="{2A443A02-7022-4DDA-91D6-2999FFE5661E}" dt="2021-10-19T18:53:22.470" v="1680" actId="6549"/>
        <pc:sldMkLst>
          <pc:docMk/>
          <pc:sldMk cId="3220054275" sldId="401"/>
        </pc:sldMkLst>
        <pc:spChg chg="mod">
          <ac:chgData name="Gustavo Guello" userId="0c3fd5e8-d7a7-4a16-8ef7-44d9a2006bcb" providerId="ADAL" clId="{2A443A02-7022-4DDA-91D6-2999FFE5661E}" dt="2021-10-19T18:48:10.127" v="1210" actId="20577"/>
          <ac:spMkLst>
            <pc:docMk/>
            <pc:sldMk cId="3220054275" sldId="401"/>
            <ac:spMk id="2" creationId="{B92842D7-51FC-482F-86CC-43A2268DDEB4}"/>
          </ac:spMkLst>
        </pc:spChg>
        <pc:spChg chg="mod">
          <ac:chgData name="Gustavo Guello" userId="0c3fd5e8-d7a7-4a16-8ef7-44d9a2006bcb" providerId="ADAL" clId="{2A443A02-7022-4DDA-91D6-2999FFE5661E}" dt="2021-10-19T18:53:22.470" v="1680" actId="6549"/>
          <ac:spMkLst>
            <pc:docMk/>
            <pc:sldMk cId="3220054275" sldId="401"/>
            <ac:spMk id="3" creationId="{CD3283CF-67BF-453E-BA59-02587A56D879}"/>
          </ac:spMkLst>
        </pc:spChg>
      </pc:sldChg>
      <pc:sldChg chg="modSp new mod">
        <pc:chgData name="Gustavo Guello" userId="0c3fd5e8-d7a7-4a16-8ef7-44d9a2006bcb" providerId="ADAL" clId="{2A443A02-7022-4DDA-91D6-2999FFE5661E}" dt="2021-10-19T18:50:49.062" v="1665" actId="20577"/>
        <pc:sldMkLst>
          <pc:docMk/>
          <pc:sldMk cId="2446216494" sldId="402"/>
        </pc:sldMkLst>
        <pc:spChg chg="mod">
          <ac:chgData name="Gustavo Guello" userId="0c3fd5e8-d7a7-4a16-8ef7-44d9a2006bcb" providerId="ADAL" clId="{2A443A02-7022-4DDA-91D6-2999FFE5661E}" dt="2021-10-19T18:50:05.419" v="1506" actId="20577"/>
          <ac:spMkLst>
            <pc:docMk/>
            <pc:sldMk cId="2446216494" sldId="402"/>
            <ac:spMk id="2" creationId="{7CB29DB0-35E1-4BC6-B4ED-2D238C9A86AA}"/>
          </ac:spMkLst>
        </pc:spChg>
        <pc:spChg chg="mod">
          <ac:chgData name="Gustavo Guello" userId="0c3fd5e8-d7a7-4a16-8ef7-44d9a2006bcb" providerId="ADAL" clId="{2A443A02-7022-4DDA-91D6-2999FFE5661E}" dt="2021-10-19T18:50:49.062" v="1665" actId="20577"/>
          <ac:spMkLst>
            <pc:docMk/>
            <pc:sldMk cId="2446216494" sldId="402"/>
            <ac:spMk id="3" creationId="{872FC415-767A-434A-8B1F-3D8EB99284E1}"/>
          </ac:spMkLst>
        </pc:spChg>
      </pc:sldChg>
      <pc:sldChg chg="addSp delSp modSp new mod">
        <pc:chgData name="Gustavo Guello" userId="0c3fd5e8-d7a7-4a16-8ef7-44d9a2006bcb" providerId="ADAL" clId="{2A443A02-7022-4DDA-91D6-2999FFE5661E}" dt="2021-10-19T18:53:07.795" v="1671"/>
        <pc:sldMkLst>
          <pc:docMk/>
          <pc:sldMk cId="2796288058" sldId="403"/>
        </pc:sldMkLst>
        <pc:spChg chg="mod">
          <ac:chgData name="Gustavo Guello" userId="0c3fd5e8-d7a7-4a16-8ef7-44d9a2006bcb" providerId="ADAL" clId="{2A443A02-7022-4DDA-91D6-2999FFE5661E}" dt="2021-10-19T18:53:07.795" v="1671"/>
          <ac:spMkLst>
            <pc:docMk/>
            <pc:sldMk cId="2796288058" sldId="403"/>
            <ac:spMk id="2" creationId="{94253CE4-67ED-450A-9C7F-854F5A8BD79B}"/>
          </ac:spMkLst>
        </pc:spChg>
        <pc:spChg chg="del">
          <ac:chgData name="Gustavo Guello" userId="0c3fd5e8-d7a7-4a16-8ef7-44d9a2006bcb" providerId="ADAL" clId="{2A443A02-7022-4DDA-91D6-2999FFE5661E}" dt="2021-10-19T18:52:54.907" v="1667" actId="478"/>
          <ac:spMkLst>
            <pc:docMk/>
            <pc:sldMk cId="2796288058" sldId="403"/>
            <ac:spMk id="3" creationId="{0F8BDE9E-3805-4D4C-B00C-A41ED199EA44}"/>
          </ac:spMkLst>
        </pc:spChg>
        <pc:picChg chg="add mod">
          <ac:chgData name="Gustavo Guello" userId="0c3fd5e8-d7a7-4a16-8ef7-44d9a2006bcb" providerId="ADAL" clId="{2A443A02-7022-4DDA-91D6-2999FFE5661E}" dt="2021-10-19T18:53:01.350" v="1670" actId="1076"/>
          <ac:picMkLst>
            <pc:docMk/>
            <pc:sldMk cId="2796288058" sldId="403"/>
            <ac:picMk id="5" creationId="{DB003FFF-E761-45BE-A0E7-F85994840ED5}"/>
          </ac:picMkLst>
        </pc:picChg>
      </pc:sldChg>
      <pc:sldChg chg="del">
        <pc:chgData name="Gustavo Guello" userId="0c3fd5e8-d7a7-4a16-8ef7-44d9a2006bcb" providerId="ADAL" clId="{2A443A02-7022-4DDA-91D6-2999FFE5661E}" dt="2021-10-19T12:08:18.307" v="2" actId="47"/>
        <pc:sldMkLst>
          <pc:docMk/>
          <pc:sldMk cId="1612259007" sldId="830"/>
        </pc:sldMkLst>
      </pc:sldChg>
      <pc:sldChg chg="del">
        <pc:chgData name="Gustavo Guello" userId="0c3fd5e8-d7a7-4a16-8ef7-44d9a2006bcb" providerId="ADAL" clId="{2A443A02-7022-4DDA-91D6-2999FFE5661E}" dt="2021-10-19T12:08:11.051" v="1" actId="47"/>
        <pc:sldMkLst>
          <pc:docMk/>
          <pc:sldMk cId="2871178687" sldId="4433"/>
        </pc:sldMkLst>
      </pc:sldChg>
      <pc:sldMasterChg chg="addSldLayout delSldLayout modSldLayout">
        <pc:chgData name="Gustavo Guello" userId="0c3fd5e8-d7a7-4a16-8ef7-44d9a2006bcb" providerId="ADAL" clId="{2A443A02-7022-4DDA-91D6-2999FFE5661E}" dt="2021-10-19T18:38:52.305" v="995" actId="6014"/>
        <pc:sldMasterMkLst>
          <pc:docMk/>
          <pc:sldMasterMk cId="2462989392" sldId="2147483648"/>
        </pc:sldMasterMkLst>
        <pc:sldLayoutChg chg="del">
          <pc:chgData name="Gustavo Guello" userId="0c3fd5e8-d7a7-4a16-8ef7-44d9a2006bcb" providerId="ADAL" clId="{2A443A02-7022-4DDA-91D6-2999FFE5661E}" dt="2021-10-19T12:10:20.236" v="33" actId="47"/>
          <pc:sldLayoutMkLst>
            <pc:docMk/>
            <pc:sldMasterMk cId="2462989392" sldId="2147483648"/>
            <pc:sldLayoutMk cId="1450897361" sldId="2147483658"/>
          </pc:sldLayoutMkLst>
        </pc:sldLayoutChg>
        <pc:sldLayoutChg chg="delSp new mod">
          <pc:chgData name="Gustavo Guello" userId="0c3fd5e8-d7a7-4a16-8ef7-44d9a2006bcb" providerId="ADAL" clId="{2A443A02-7022-4DDA-91D6-2999FFE5661E}" dt="2021-10-19T18:38:52.305" v="995" actId="6014"/>
          <pc:sldLayoutMkLst>
            <pc:docMk/>
            <pc:sldMasterMk cId="2462989392" sldId="2147483648"/>
            <pc:sldLayoutMk cId="149457530" sldId="2147483661"/>
          </pc:sldLayoutMkLst>
          <pc:spChg chg="del">
            <ac:chgData name="Gustavo Guello" userId="0c3fd5e8-d7a7-4a16-8ef7-44d9a2006bcb" providerId="ADAL" clId="{2A443A02-7022-4DDA-91D6-2999FFE5661E}" dt="2021-10-19T18:38:12.961" v="993" actId="478"/>
            <ac:spMkLst>
              <pc:docMk/>
              <pc:sldMasterMk cId="2462989392" sldId="2147483648"/>
              <pc:sldLayoutMk cId="149457530" sldId="2147483661"/>
              <ac:spMk id="2" creationId="{BBBCA7D0-B9BB-4F8D-A0E3-915B97979C75}"/>
            </ac:spMkLst>
          </pc:spChg>
        </pc:sldLayoutChg>
        <pc:sldLayoutChg chg="del">
          <pc:chgData name="Gustavo Guello" userId="0c3fd5e8-d7a7-4a16-8ef7-44d9a2006bcb" providerId="ADAL" clId="{2A443A02-7022-4DDA-91D6-2999FFE5661E}" dt="2021-10-19T12:08:11.051" v="1" actId="47"/>
          <pc:sldLayoutMkLst>
            <pc:docMk/>
            <pc:sldMasterMk cId="2462989392" sldId="2147483648"/>
            <pc:sldLayoutMk cId="2238941529" sldId="2147483661"/>
          </pc:sldLayoutMkLst>
        </pc:sldLayoutChg>
      </pc:sldMasterChg>
    </pc:docChg>
  </pc:docChgLst>
  <pc:docChgLst>
    <pc:chgData name="Luis Fernando Kaefer" userId="57255db5-8f57-441f-aaef-821ddaffe368" providerId="ADAL" clId="{7DEB1F1D-69DB-4F45-8FED-00476FA4C85E}"/>
    <pc:docChg chg="custSel modMainMaster">
      <pc:chgData name="Luis Fernando Kaefer" userId="57255db5-8f57-441f-aaef-821ddaffe368" providerId="ADAL" clId="{7DEB1F1D-69DB-4F45-8FED-00476FA4C85E}" dt="2021-02-11T09:55:23.934" v="16" actId="1076"/>
      <pc:docMkLst>
        <pc:docMk/>
      </pc:docMkLst>
      <pc:sldMasterChg chg="modSldLayout">
        <pc:chgData name="Luis Fernando Kaefer" userId="57255db5-8f57-441f-aaef-821ddaffe368" providerId="ADAL" clId="{7DEB1F1D-69DB-4F45-8FED-00476FA4C85E}" dt="2021-02-11T09:55:23.934" v="16" actId="1076"/>
        <pc:sldMasterMkLst>
          <pc:docMk/>
          <pc:sldMasterMk cId="2462989392" sldId="2147483648"/>
        </pc:sldMasterMkLst>
        <pc:sldLayoutChg chg="delSp mod">
          <pc:chgData name="Luis Fernando Kaefer" userId="57255db5-8f57-441f-aaef-821ddaffe368" providerId="ADAL" clId="{7DEB1F1D-69DB-4F45-8FED-00476FA4C85E}" dt="2021-02-11T09:53:50.183" v="10" actId="478"/>
          <pc:sldLayoutMkLst>
            <pc:docMk/>
            <pc:sldMasterMk cId="2462989392" sldId="2147483648"/>
            <pc:sldLayoutMk cId="2220126583" sldId="2147483650"/>
          </pc:sldLayoutMkLst>
          <pc:picChg chg="del">
            <ac:chgData name="Luis Fernando Kaefer" userId="57255db5-8f57-441f-aaef-821ddaffe368" providerId="ADAL" clId="{7DEB1F1D-69DB-4F45-8FED-00476FA4C85E}" dt="2021-02-11T09:53:50.183" v="10" actId="478"/>
            <ac:picMkLst>
              <pc:docMk/>
              <pc:sldMasterMk cId="2462989392" sldId="2147483648"/>
              <pc:sldLayoutMk cId="2220126583" sldId="2147483650"/>
              <ac:picMk id="6" creationId="{AF8AFE69-0772-4824-BC94-6F1786BF94DE}"/>
            </ac:picMkLst>
          </pc:picChg>
        </pc:sldLayoutChg>
        <pc:sldLayoutChg chg="addSp delSp modSp mod">
          <pc:chgData name="Luis Fernando Kaefer" userId="57255db5-8f57-441f-aaef-821ddaffe368" providerId="ADAL" clId="{7DEB1F1D-69DB-4F45-8FED-00476FA4C85E}" dt="2021-02-11T09:55:23.934" v="16" actId="1076"/>
          <pc:sldLayoutMkLst>
            <pc:docMk/>
            <pc:sldMasterMk cId="2462989392" sldId="2147483648"/>
            <pc:sldLayoutMk cId="1772494868" sldId="2147483651"/>
          </pc:sldLayoutMkLst>
          <pc:picChg chg="del">
            <ac:chgData name="Luis Fernando Kaefer" userId="57255db5-8f57-441f-aaef-821ddaffe368" providerId="ADAL" clId="{7DEB1F1D-69DB-4F45-8FED-00476FA4C85E}" dt="2021-02-11T09:53:05.209" v="0" actId="478"/>
            <ac:picMkLst>
              <pc:docMk/>
              <pc:sldMasterMk cId="2462989392" sldId="2147483648"/>
              <pc:sldLayoutMk cId="1772494868" sldId="2147483651"/>
              <ac:picMk id="3" creationId="{1C41AD75-54A1-4ADA-BD19-C66F6F824EF4}"/>
            </ac:picMkLst>
          </pc:picChg>
          <pc:picChg chg="add mod modCrop">
            <ac:chgData name="Luis Fernando Kaefer" userId="57255db5-8f57-441f-aaef-821ddaffe368" providerId="ADAL" clId="{7DEB1F1D-69DB-4F45-8FED-00476FA4C85E}" dt="2021-02-11T09:55:23.934" v="16" actId="1076"/>
            <ac:picMkLst>
              <pc:docMk/>
              <pc:sldMasterMk cId="2462989392" sldId="2147483648"/>
              <pc:sldLayoutMk cId="1772494868" sldId="2147483651"/>
              <ac:picMk id="5" creationId="{CD463AD3-C8F1-4E57-9885-A54F9676A8D6}"/>
            </ac:picMkLst>
          </pc:picChg>
        </pc:sldLayoutChg>
      </pc:sldMasterChg>
    </pc:docChg>
  </pc:docChgLst>
  <pc:docChgLst>
    <pc:chgData name="Luis Fernando Kaefer" userId="57255db5-8f57-441f-aaef-821ddaffe368" providerId="ADAL" clId="{6AB275BA-748F-4070-9B0A-8743DB065F85}"/>
    <pc:docChg chg="custSel addSld delSld modSld">
      <pc:chgData name="Luis Fernando Kaefer" userId="57255db5-8f57-441f-aaef-821ddaffe368" providerId="ADAL" clId="{6AB275BA-748F-4070-9B0A-8743DB065F85}" dt="2019-10-07T04:48:16.510" v="7" actId="6549"/>
      <pc:docMkLst>
        <pc:docMk/>
      </pc:docMkLst>
      <pc:sldChg chg="modSp add">
        <pc:chgData name="Luis Fernando Kaefer" userId="57255db5-8f57-441f-aaef-821ddaffe368" providerId="ADAL" clId="{6AB275BA-748F-4070-9B0A-8743DB065F85}" dt="2019-10-07T04:48:16.510" v="7" actId="6549"/>
        <pc:sldMkLst>
          <pc:docMk/>
          <pc:sldMk cId="849130895" sldId="386"/>
        </pc:sldMkLst>
        <pc:spChg chg="mod">
          <ac:chgData name="Luis Fernando Kaefer" userId="57255db5-8f57-441f-aaef-821ddaffe368" providerId="ADAL" clId="{6AB275BA-748F-4070-9B0A-8743DB065F85}" dt="2019-10-07T04:48:14.392" v="6"/>
          <ac:spMkLst>
            <pc:docMk/>
            <pc:sldMk cId="849130895" sldId="386"/>
            <ac:spMk id="15" creationId="{00000000-0000-0000-0000-000000000000}"/>
          </ac:spMkLst>
        </pc:spChg>
        <pc:spChg chg="mod">
          <ac:chgData name="Luis Fernando Kaefer" userId="57255db5-8f57-441f-aaef-821ddaffe368" providerId="ADAL" clId="{6AB275BA-748F-4070-9B0A-8743DB065F85}" dt="2019-10-07T04:48:16.510" v="7" actId="6549"/>
          <ac:spMkLst>
            <pc:docMk/>
            <pc:sldMk cId="849130895" sldId="386"/>
            <ac:spMk id="16" creationId="{00000000-0000-0000-0000-000000000000}"/>
          </ac:spMkLst>
        </pc:spChg>
      </pc:sldChg>
      <pc:sldChg chg="delSp add del">
        <pc:chgData name="Luis Fernando Kaefer" userId="57255db5-8f57-441f-aaef-821ddaffe368" providerId="ADAL" clId="{6AB275BA-748F-4070-9B0A-8743DB065F85}" dt="2019-10-07T04:47:38.212" v="5" actId="2696"/>
        <pc:sldMkLst>
          <pc:docMk/>
          <pc:sldMk cId="455907668" sldId="4432"/>
        </pc:sldMkLst>
        <pc:picChg chg="del">
          <ac:chgData name="Luis Fernando Kaefer" userId="57255db5-8f57-441f-aaef-821ddaffe368" providerId="ADAL" clId="{6AB275BA-748F-4070-9B0A-8743DB065F85}" dt="2019-10-07T04:47:31.338" v="3" actId="478"/>
          <ac:picMkLst>
            <pc:docMk/>
            <pc:sldMk cId="455907668" sldId="4432"/>
            <ac:picMk id="1026" creationId="{CB17FFF5-497C-4827-AF20-3285D907C6BC}"/>
          </ac:picMkLst>
        </pc:picChg>
        <pc:picChg chg="del">
          <ac:chgData name="Luis Fernando Kaefer" userId="57255db5-8f57-441f-aaef-821ddaffe368" providerId="ADAL" clId="{6AB275BA-748F-4070-9B0A-8743DB065F85}" dt="2019-10-07T04:47:30.341" v="2" actId="478"/>
          <ac:picMkLst>
            <pc:docMk/>
            <pc:sldMk cId="455907668" sldId="4432"/>
            <ac:picMk id="11266" creationId="{0AFB06BA-B6E6-4931-9F1D-6E8DA4DA4210}"/>
          </ac:picMkLst>
        </pc:picChg>
      </pc:sldChg>
      <pc:sldChg chg="add">
        <pc:chgData name="Luis Fernando Kaefer" userId="57255db5-8f57-441f-aaef-821ddaffe368" providerId="ADAL" clId="{6AB275BA-748F-4070-9B0A-8743DB065F85}" dt="2019-10-07T04:47:36.097" v="4"/>
        <pc:sldMkLst>
          <pc:docMk/>
          <pc:sldMk cId="2871178687" sldId="4433"/>
        </pc:sldMkLst>
      </pc:sldChg>
    </pc:docChg>
  </pc:docChgLst>
  <pc:docChgLst>
    <pc:chgData name="Gustavo Guello" userId="0c3fd5e8-d7a7-4a16-8ef7-44d9a2006bcb" providerId="ADAL" clId="{BD6DE04D-99AC-4A9C-AC42-16E73B2AD778}"/>
    <pc:docChg chg="undo custSel addSld modSld sldOrd">
      <pc:chgData name="Gustavo Guello" userId="0c3fd5e8-d7a7-4a16-8ef7-44d9a2006bcb" providerId="ADAL" clId="{BD6DE04D-99AC-4A9C-AC42-16E73B2AD778}" dt="2021-10-20T20:49:01.128" v="901"/>
      <pc:docMkLst>
        <pc:docMk/>
      </pc:docMkLst>
      <pc:sldChg chg="modSp mod">
        <pc:chgData name="Gustavo Guello" userId="0c3fd5e8-d7a7-4a16-8ef7-44d9a2006bcb" providerId="ADAL" clId="{BD6DE04D-99AC-4A9C-AC42-16E73B2AD778}" dt="2021-10-20T18:14:57.275" v="305" actId="20577"/>
        <pc:sldMkLst>
          <pc:docMk/>
          <pc:sldMk cId="1688692328" sldId="391"/>
        </pc:sldMkLst>
        <pc:spChg chg="mod">
          <ac:chgData name="Gustavo Guello" userId="0c3fd5e8-d7a7-4a16-8ef7-44d9a2006bcb" providerId="ADAL" clId="{BD6DE04D-99AC-4A9C-AC42-16E73B2AD778}" dt="2021-10-20T18:14:57.275" v="305" actId="20577"/>
          <ac:spMkLst>
            <pc:docMk/>
            <pc:sldMk cId="1688692328" sldId="391"/>
            <ac:spMk id="2" creationId="{00000000-0000-0000-0000-000000000000}"/>
          </ac:spMkLst>
        </pc:spChg>
      </pc:sldChg>
      <pc:sldChg chg="modSp mod">
        <pc:chgData name="Gustavo Guello" userId="0c3fd5e8-d7a7-4a16-8ef7-44d9a2006bcb" providerId="ADAL" clId="{BD6DE04D-99AC-4A9C-AC42-16E73B2AD778}" dt="2021-10-20T20:49:01.128" v="901"/>
        <pc:sldMkLst>
          <pc:docMk/>
          <pc:sldMk cId="3580766156" sldId="394"/>
        </pc:sldMkLst>
        <pc:spChg chg="mod">
          <ac:chgData name="Gustavo Guello" userId="0c3fd5e8-d7a7-4a16-8ef7-44d9a2006bcb" providerId="ADAL" clId="{BD6DE04D-99AC-4A9C-AC42-16E73B2AD778}" dt="2021-10-20T20:49:01.128" v="901"/>
          <ac:spMkLst>
            <pc:docMk/>
            <pc:sldMk cId="3580766156" sldId="394"/>
            <ac:spMk id="4" creationId="{FA17FD74-AB74-4F89-8F1D-BAD07AAF43B4}"/>
          </ac:spMkLst>
        </pc:spChg>
      </pc:sldChg>
      <pc:sldChg chg="addSp delSp modSp new mod setBg modClrScheme chgLayout">
        <pc:chgData name="Gustavo Guello" userId="0c3fd5e8-d7a7-4a16-8ef7-44d9a2006bcb" providerId="ADAL" clId="{BD6DE04D-99AC-4A9C-AC42-16E73B2AD778}" dt="2021-10-20T12:57:46.178" v="15" actId="1076"/>
        <pc:sldMkLst>
          <pc:docMk/>
          <pc:sldMk cId="1690114399" sldId="404"/>
        </pc:sldMkLst>
        <pc:spChg chg="del">
          <ac:chgData name="Gustavo Guello" userId="0c3fd5e8-d7a7-4a16-8ef7-44d9a2006bcb" providerId="ADAL" clId="{BD6DE04D-99AC-4A9C-AC42-16E73B2AD778}" dt="2021-10-20T12:51:59.139" v="1" actId="700"/>
          <ac:spMkLst>
            <pc:docMk/>
            <pc:sldMk cId="1690114399" sldId="404"/>
            <ac:spMk id="2" creationId="{2A02D35F-C651-47D7-B295-97B5CAD35254}"/>
          </ac:spMkLst>
        </pc:spChg>
        <pc:spChg chg="del">
          <ac:chgData name="Gustavo Guello" userId="0c3fd5e8-d7a7-4a16-8ef7-44d9a2006bcb" providerId="ADAL" clId="{BD6DE04D-99AC-4A9C-AC42-16E73B2AD778}" dt="2021-10-20T12:51:59.139" v="1" actId="700"/>
          <ac:spMkLst>
            <pc:docMk/>
            <pc:sldMk cId="1690114399" sldId="404"/>
            <ac:spMk id="3" creationId="{34816C22-B412-4AB4-B72B-CF23C3246DC3}"/>
          </ac:spMkLst>
        </pc:spChg>
        <pc:spChg chg="add mod">
          <ac:chgData name="Gustavo Guello" userId="0c3fd5e8-d7a7-4a16-8ef7-44d9a2006bcb" providerId="ADAL" clId="{BD6DE04D-99AC-4A9C-AC42-16E73B2AD778}" dt="2021-10-20T12:52:57.576" v="12" actId="14100"/>
          <ac:spMkLst>
            <pc:docMk/>
            <pc:sldMk cId="1690114399" sldId="404"/>
            <ac:spMk id="6" creationId="{4734FA44-C203-4249-AC2C-0574F754AB46}"/>
          </ac:spMkLst>
        </pc:spChg>
        <pc:spChg chg="add">
          <ac:chgData name="Gustavo Guello" userId="0c3fd5e8-d7a7-4a16-8ef7-44d9a2006bcb" providerId="ADAL" clId="{BD6DE04D-99AC-4A9C-AC42-16E73B2AD778}" dt="2021-10-20T12:52:03.084" v="3" actId="26606"/>
          <ac:spMkLst>
            <pc:docMk/>
            <pc:sldMk cId="1690114399" sldId="404"/>
            <ac:spMk id="10" creationId="{42A4FC2C-047E-45A5-965D-8E1E3BF09BC6}"/>
          </ac:spMkLst>
        </pc:spChg>
        <pc:picChg chg="add mod">
          <ac:chgData name="Gustavo Guello" userId="0c3fd5e8-d7a7-4a16-8ef7-44d9a2006bcb" providerId="ADAL" clId="{BD6DE04D-99AC-4A9C-AC42-16E73B2AD778}" dt="2021-10-20T12:52:22.277" v="5" actId="27614"/>
          <ac:picMkLst>
            <pc:docMk/>
            <pc:sldMk cId="1690114399" sldId="404"/>
            <ac:picMk id="5" creationId="{8A5DD030-2F29-4C38-B0C6-87DEB7227A07}"/>
          </ac:picMkLst>
        </pc:picChg>
        <pc:picChg chg="add mod">
          <ac:chgData name="Gustavo Guello" userId="0c3fd5e8-d7a7-4a16-8ef7-44d9a2006bcb" providerId="ADAL" clId="{BD6DE04D-99AC-4A9C-AC42-16E73B2AD778}" dt="2021-10-20T12:57:46.178" v="15" actId="1076"/>
          <ac:picMkLst>
            <pc:docMk/>
            <pc:sldMk cId="1690114399" sldId="404"/>
            <ac:picMk id="8" creationId="{38541599-27D8-43EC-A051-5132841D1741}"/>
          </ac:picMkLst>
        </pc:picChg>
      </pc:sldChg>
      <pc:sldChg chg="addSp delSp modSp new mod modClrScheme chgLayout">
        <pc:chgData name="Gustavo Guello" userId="0c3fd5e8-d7a7-4a16-8ef7-44d9a2006bcb" providerId="ADAL" clId="{BD6DE04D-99AC-4A9C-AC42-16E73B2AD778}" dt="2021-10-20T16:44:48.203" v="279" actId="700"/>
        <pc:sldMkLst>
          <pc:docMk/>
          <pc:sldMk cId="4294836519" sldId="405"/>
        </pc:sldMkLst>
        <pc:spChg chg="del mod ord">
          <ac:chgData name="Gustavo Guello" userId="0c3fd5e8-d7a7-4a16-8ef7-44d9a2006bcb" providerId="ADAL" clId="{BD6DE04D-99AC-4A9C-AC42-16E73B2AD778}" dt="2021-10-20T16:43:12.385" v="17" actId="700"/>
          <ac:spMkLst>
            <pc:docMk/>
            <pc:sldMk cId="4294836519" sldId="405"/>
            <ac:spMk id="2" creationId="{784F1B47-793C-410B-B1B8-833383F1593E}"/>
          </ac:spMkLst>
        </pc:spChg>
        <pc:spChg chg="add mod ord">
          <ac:chgData name="Gustavo Guello" userId="0c3fd5e8-d7a7-4a16-8ef7-44d9a2006bcb" providerId="ADAL" clId="{BD6DE04D-99AC-4A9C-AC42-16E73B2AD778}" dt="2021-10-20T16:44:48.203" v="279" actId="700"/>
          <ac:spMkLst>
            <pc:docMk/>
            <pc:sldMk cId="4294836519" sldId="405"/>
            <ac:spMk id="3" creationId="{7DBECF64-6B4B-4CE8-A966-25471406A539}"/>
          </ac:spMkLst>
        </pc:spChg>
        <pc:spChg chg="add mod ord">
          <ac:chgData name="Gustavo Guello" userId="0c3fd5e8-d7a7-4a16-8ef7-44d9a2006bcb" providerId="ADAL" clId="{BD6DE04D-99AC-4A9C-AC42-16E73B2AD778}" dt="2021-10-20T16:44:48.203" v="279" actId="700"/>
          <ac:spMkLst>
            <pc:docMk/>
            <pc:sldMk cId="4294836519" sldId="405"/>
            <ac:spMk id="4" creationId="{5CDA8A75-7586-4734-A1D3-9223C709D033}"/>
          </ac:spMkLst>
        </pc:spChg>
      </pc:sldChg>
      <pc:sldChg chg="addSp delSp modSp new mod setBg modClrScheme chgLayout">
        <pc:chgData name="Gustavo Guello" userId="0c3fd5e8-d7a7-4a16-8ef7-44d9a2006bcb" providerId="ADAL" clId="{BD6DE04D-99AC-4A9C-AC42-16E73B2AD778}" dt="2021-10-20T17:03:50.905" v="285" actId="26606"/>
        <pc:sldMkLst>
          <pc:docMk/>
          <pc:sldMk cId="810192498" sldId="406"/>
        </pc:sldMkLst>
        <pc:spChg chg="del">
          <ac:chgData name="Gustavo Guello" userId="0c3fd5e8-d7a7-4a16-8ef7-44d9a2006bcb" providerId="ADAL" clId="{BD6DE04D-99AC-4A9C-AC42-16E73B2AD778}" dt="2021-10-20T16:44:56.463" v="281" actId="700"/>
          <ac:spMkLst>
            <pc:docMk/>
            <pc:sldMk cId="810192498" sldId="406"/>
            <ac:spMk id="2" creationId="{74346EF7-F162-45A2-A5C5-6B7691A79E60}"/>
          </ac:spMkLst>
        </pc:spChg>
        <pc:spChg chg="del">
          <ac:chgData name="Gustavo Guello" userId="0c3fd5e8-d7a7-4a16-8ef7-44d9a2006bcb" providerId="ADAL" clId="{BD6DE04D-99AC-4A9C-AC42-16E73B2AD778}" dt="2021-10-20T16:44:56.463" v="281" actId="700"/>
          <ac:spMkLst>
            <pc:docMk/>
            <pc:sldMk cId="810192498" sldId="406"/>
            <ac:spMk id="3" creationId="{408E457F-78AE-4AF4-BDBF-AC33499A93F8}"/>
          </ac:spMkLst>
        </pc:spChg>
        <pc:spChg chg="add del">
          <ac:chgData name="Gustavo Guello" userId="0c3fd5e8-d7a7-4a16-8ef7-44d9a2006bcb" providerId="ADAL" clId="{BD6DE04D-99AC-4A9C-AC42-16E73B2AD778}" dt="2021-10-20T17:03:23.935" v="283" actId="478"/>
          <ac:spMkLst>
            <pc:docMk/>
            <pc:sldMk cId="810192498" sldId="406"/>
            <ac:spMk id="5" creationId="{F8FD68CE-61F4-4223-837B-4C0A207ED773}"/>
          </ac:spMkLst>
        </pc:spChg>
        <pc:spChg chg="add">
          <ac:chgData name="Gustavo Guello" userId="0c3fd5e8-d7a7-4a16-8ef7-44d9a2006bcb" providerId="ADAL" clId="{BD6DE04D-99AC-4A9C-AC42-16E73B2AD778}" dt="2021-10-20T17:03:50.905" v="285" actId="26606"/>
          <ac:spMkLst>
            <pc:docMk/>
            <pc:sldMk cId="810192498" sldId="406"/>
            <ac:spMk id="12" creationId="{42A4FC2C-047E-45A5-965D-8E1E3BF09BC6}"/>
          </ac:spMkLst>
        </pc:spChg>
        <pc:picChg chg="add mod">
          <ac:chgData name="Gustavo Guello" userId="0c3fd5e8-d7a7-4a16-8ef7-44d9a2006bcb" providerId="ADAL" clId="{BD6DE04D-99AC-4A9C-AC42-16E73B2AD778}" dt="2021-10-20T17:03:50.905" v="285" actId="26606"/>
          <ac:picMkLst>
            <pc:docMk/>
            <pc:sldMk cId="810192498" sldId="406"/>
            <ac:picMk id="7" creationId="{053748D7-BA5D-4DF8-99A2-BA6CA91AE4E7}"/>
          </ac:picMkLst>
        </pc:picChg>
      </pc:sldChg>
      <pc:sldChg chg="addSp delSp modSp new mod modClrScheme chgLayout">
        <pc:chgData name="Gustavo Guello" userId="0c3fd5e8-d7a7-4a16-8ef7-44d9a2006bcb" providerId="ADAL" clId="{BD6DE04D-99AC-4A9C-AC42-16E73B2AD778}" dt="2021-10-20T18:34:22.160" v="831" actId="20577"/>
        <pc:sldMkLst>
          <pc:docMk/>
          <pc:sldMk cId="1010914730" sldId="407"/>
        </pc:sldMkLst>
        <pc:spChg chg="del mod ord">
          <ac:chgData name="Gustavo Guello" userId="0c3fd5e8-d7a7-4a16-8ef7-44d9a2006bcb" providerId="ADAL" clId="{BD6DE04D-99AC-4A9C-AC42-16E73B2AD778}" dt="2021-10-20T18:18:42.168" v="307" actId="700"/>
          <ac:spMkLst>
            <pc:docMk/>
            <pc:sldMk cId="1010914730" sldId="407"/>
            <ac:spMk id="2" creationId="{F4EF1C6F-94D8-4D04-9674-43098B9E775C}"/>
          </ac:spMkLst>
        </pc:spChg>
        <pc:spChg chg="add mod ord">
          <ac:chgData name="Gustavo Guello" userId="0c3fd5e8-d7a7-4a16-8ef7-44d9a2006bcb" providerId="ADAL" clId="{BD6DE04D-99AC-4A9C-AC42-16E73B2AD778}" dt="2021-10-20T18:18:48.632" v="326" actId="20577"/>
          <ac:spMkLst>
            <pc:docMk/>
            <pc:sldMk cId="1010914730" sldId="407"/>
            <ac:spMk id="3" creationId="{5C8E3A1B-3822-484E-B0D7-03F4BB605507}"/>
          </ac:spMkLst>
        </pc:spChg>
        <pc:spChg chg="add mod ord">
          <ac:chgData name="Gustavo Guello" userId="0c3fd5e8-d7a7-4a16-8ef7-44d9a2006bcb" providerId="ADAL" clId="{BD6DE04D-99AC-4A9C-AC42-16E73B2AD778}" dt="2021-10-20T18:34:22.160" v="831" actId="20577"/>
          <ac:spMkLst>
            <pc:docMk/>
            <pc:sldMk cId="1010914730" sldId="407"/>
            <ac:spMk id="4" creationId="{3B2A3B53-EC12-410D-AECF-3E3B966D7A4E}"/>
          </ac:spMkLst>
        </pc:spChg>
      </pc:sldChg>
      <pc:sldChg chg="addSp delSp modSp new mod ord">
        <pc:chgData name="Gustavo Guello" userId="0c3fd5e8-d7a7-4a16-8ef7-44d9a2006bcb" providerId="ADAL" clId="{BD6DE04D-99AC-4A9C-AC42-16E73B2AD778}" dt="2021-10-20T18:22:02.405" v="351"/>
        <pc:sldMkLst>
          <pc:docMk/>
          <pc:sldMk cId="2634217829" sldId="408"/>
        </pc:sldMkLst>
        <pc:spChg chg="mod">
          <ac:chgData name="Gustavo Guello" userId="0c3fd5e8-d7a7-4a16-8ef7-44d9a2006bcb" providerId="ADAL" clId="{BD6DE04D-99AC-4A9C-AC42-16E73B2AD778}" dt="2021-10-20T18:21:15.403" v="345" actId="20577"/>
          <ac:spMkLst>
            <pc:docMk/>
            <pc:sldMk cId="2634217829" sldId="408"/>
            <ac:spMk id="2" creationId="{ABCA1A28-6DC2-48DB-92BF-CD6881E40557}"/>
          </ac:spMkLst>
        </pc:spChg>
        <pc:spChg chg="del">
          <ac:chgData name="Gustavo Guello" userId="0c3fd5e8-d7a7-4a16-8ef7-44d9a2006bcb" providerId="ADAL" clId="{BD6DE04D-99AC-4A9C-AC42-16E73B2AD778}" dt="2021-10-20T18:21:47.627" v="346" actId="478"/>
          <ac:spMkLst>
            <pc:docMk/>
            <pc:sldMk cId="2634217829" sldId="408"/>
            <ac:spMk id="3" creationId="{66E980BA-2CC1-486C-871F-2A3BF0A1416E}"/>
          </ac:spMkLst>
        </pc:spChg>
        <pc:picChg chg="add mod">
          <ac:chgData name="Gustavo Guello" userId="0c3fd5e8-d7a7-4a16-8ef7-44d9a2006bcb" providerId="ADAL" clId="{BD6DE04D-99AC-4A9C-AC42-16E73B2AD778}" dt="2021-10-20T18:21:55.305" v="349" actId="1076"/>
          <ac:picMkLst>
            <pc:docMk/>
            <pc:sldMk cId="2634217829" sldId="408"/>
            <ac:picMk id="5" creationId="{F668597D-7476-45A7-B1B6-FEB6737AAEC1}"/>
          </ac:picMkLst>
        </pc:picChg>
      </pc:sldChg>
      <pc:sldChg chg="addSp delSp modSp new mod setBg modClrScheme chgLayout">
        <pc:chgData name="Gustavo Guello" userId="0c3fd5e8-d7a7-4a16-8ef7-44d9a2006bcb" providerId="ADAL" clId="{BD6DE04D-99AC-4A9C-AC42-16E73B2AD778}" dt="2021-10-20T18:32:08.918" v="634" actId="1076"/>
        <pc:sldMkLst>
          <pc:docMk/>
          <pc:sldMk cId="2257438" sldId="409"/>
        </pc:sldMkLst>
        <pc:spChg chg="del">
          <ac:chgData name="Gustavo Guello" userId="0c3fd5e8-d7a7-4a16-8ef7-44d9a2006bcb" providerId="ADAL" clId="{BD6DE04D-99AC-4A9C-AC42-16E73B2AD778}" dt="2021-10-20T18:31:50.254" v="628" actId="700"/>
          <ac:spMkLst>
            <pc:docMk/>
            <pc:sldMk cId="2257438" sldId="409"/>
            <ac:spMk id="2" creationId="{9D6C897D-FD3D-4C9A-B7D6-956947177A77}"/>
          </ac:spMkLst>
        </pc:spChg>
        <pc:spChg chg="del">
          <ac:chgData name="Gustavo Guello" userId="0c3fd5e8-d7a7-4a16-8ef7-44d9a2006bcb" providerId="ADAL" clId="{BD6DE04D-99AC-4A9C-AC42-16E73B2AD778}" dt="2021-10-20T18:31:50.254" v="628" actId="700"/>
          <ac:spMkLst>
            <pc:docMk/>
            <pc:sldMk cId="2257438" sldId="409"/>
            <ac:spMk id="3" creationId="{8FB8C953-7AC8-4289-9DBE-CA0FD5F98AD9}"/>
          </ac:spMkLst>
        </pc:spChg>
        <pc:spChg chg="add del">
          <ac:chgData name="Gustavo Guello" userId="0c3fd5e8-d7a7-4a16-8ef7-44d9a2006bcb" providerId="ADAL" clId="{BD6DE04D-99AC-4A9C-AC42-16E73B2AD778}" dt="2021-10-20T18:31:59.064" v="633" actId="26606"/>
          <ac:spMkLst>
            <pc:docMk/>
            <pc:sldMk cId="2257438" sldId="409"/>
            <ac:spMk id="10" creationId="{42A4FC2C-047E-45A5-965D-8E1E3BF09BC6}"/>
          </ac:spMkLst>
        </pc:spChg>
        <pc:picChg chg="add mod">
          <ac:chgData name="Gustavo Guello" userId="0c3fd5e8-d7a7-4a16-8ef7-44d9a2006bcb" providerId="ADAL" clId="{BD6DE04D-99AC-4A9C-AC42-16E73B2AD778}" dt="2021-10-20T18:32:08.918" v="634" actId="1076"/>
          <ac:picMkLst>
            <pc:docMk/>
            <pc:sldMk cId="2257438" sldId="409"/>
            <ac:picMk id="5" creationId="{C42BFFC3-E5B3-4364-A7A9-B4FF41B489B2}"/>
          </ac:picMkLst>
        </pc:picChg>
      </pc:sldChg>
      <pc:sldChg chg="addSp modSp new mod">
        <pc:chgData name="Gustavo Guello" userId="0c3fd5e8-d7a7-4a16-8ef7-44d9a2006bcb" providerId="ADAL" clId="{BD6DE04D-99AC-4A9C-AC42-16E73B2AD778}" dt="2021-10-20T18:32:41.045" v="637" actId="1076"/>
        <pc:sldMkLst>
          <pc:docMk/>
          <pc:sldMk cId="476018083" sldId="410"/>
        </pc:sldMkLst>
        <pc:picChg chg="add mod">
          <ac:chgData name="Gustavo Guello" userId="0c3fd5e8-d7a7-4a16-8ef7-44d9a2006bcb" providerId="ADAL" clId="{BD6DE04D-99AC-4A9C-AC42-16E73B2AD778}" dt="2021-10-20T18:32:41.045" v="637" actId="1076"/>
          <ac:picMkLst>
            <pc:docMk/>
            <pc:sldMk cId="476018083" sldId="410"/>
            <ac:picMk id="3" creationId="{F2FFC0E3-33A6-499E-AB1E-679B7F1615F0}"/>
          </ac:picMkLst>
        </pc:picChg>
      </pc:sldChg>
      <pc:sldChg chg="addSp modSp new mod">
        <pc:chgData name="Gustavo Guello" userId="0c3fd5e8-d7a7-4a16-8ef7-44d9a2006bcb" providerId="ADAL" clId="{BD6DE04D-99AC-4A9C-AC42-16E73B2AD778}" dt="2021-10-20T18:33:22.177" v="640" actId="1076"/>
        <pc:sldMkLst>
          <pc:docMk/>
          <pc:sldMk cId="201513901" sldId="411"/>
        </pc:sldMkLst>
        <pc:picChg chg="add mod">
          <ac:chgData name="Gustavo Guello" userId="0c3fd5e8-d7a7-4a16-8ef7-44d9a2006bcb" providerId="ADAL" clId="{BD6DE04D-99AC-4A9C-AC42-16E73B2AD778}" dt="2021-10-20T18:33:22.177" v="640" actId="1076"/>
          <ac:picMkLst>
            <pc:docMk/>
            <pc:sldMk cId="201513901" sldId="411"/>
            <ac:picMk id="3" creationId="{6FF5A7CA-7AE4-4412-8267-7240C3299A8F}"/>
          </ac:picMkLst>
        </pc:picChg>
      </pc:sldChg>
      <pc:sldChg chg="addSp modSp new mod">
        <pc:chgData name="Gustavo Guello" userId="0c3fd5e8-d7a7-4a16-8ef7-44d9a2006bcb" providerId="ADAL" clId="{BD6DE04D-99AC-4A9C-AC42-16E73B2AD778}" dt="2021-10-20T18:35:15.005" v="834" actId="1076"/>
        <pc:sldMkLst>
          <pc:docMk/>
          <pc:sldMk cId="1052644160" sldId="412"/>
        </pc:sldMkLst>
        <pc:picChg chg="add mod">
          <ac:chgData name="Gustavo Guello" userId="0c3fd5e8-d7a7-4a16-8ef7-44d9a2006bcb" providerId="ADAL" clId="{BD6DE04D-99AC-4A9C-AC42-16E73B2AD778}" dt="2021-10-20T18:35:15.005" v="834" actId="1076"/>
          <ac:picMkLst>
            <pc:docMk/>
            <pc:sldMk cId="1052644160" sldId="412"/>
            <ac:picMk id="3" creationId="{C25CD895-9271-4C51-9283-A8213208E5EF}"/>
          </ac:picMkLst>
        </pc:picChg>
      </pc:sldChg>
      <pc:sldChg chg="addSp modSp new mod">
        <pc:chgData name="Gustavo Guello" userId="0c3fd5e8-d7a7-4a16-8ef7-44d9a2006bcb" providerId="ADAL" clId="{BD6DE04D-99AC-4A9C-AC42-16E73B2AD778}" dt="2021-10-20T18:35:56.411" v="837" actId="1076"/>
        <pc:sldMkLst>
          <pc:docMk/>
          <pc:sldMk cId="1185742205" sldId="413"/>
        </pc:sldMkLst>
        <pc:picChg chg="add mod">
          <ac:chgData name="Gustavo Guello" userId="0c3fd5e8-d7a7-4a16-8ef7-44d9a2006bcb" providerId="ADAL" clId="{BD6DE04D-99AC-4A9C-AC42-16E73B2AD778}" dt="2021-10-20T18:35:56.411" v="837" actId="1076"/>
          <ac:picMkLst>
            <pc:docMk/>
            <pc:sldMk cId="1185742205" sldId="413"/>
            <ac:picMk id="3" creationId="{5E768DB0-556B-4FD8-BA31-9A34346DA6B1}"/>
          </ac:picMkLst>
        </pc:picChg>
      </pc:sldChg>
      <pc:sldChg chg="addSp modSp new mod">
        <pc:chgData name="Gustavo Guello" userId="0c3fd5e8-d7a7-4a16-8ef7-44d9a2006bcb" providerId="ADAL" clId="{BD6DE04D-99AC-4A9C-AC42-16E73B2AD778}" dt="2021-10-20T18:39:05.097" v="840" actId="1076"/>
        <pc:sldMkLst>
          <pc:docMk/>
          <pc:sldMk cId="704911432" sldId="414"/>
        </pc:sldMkLst>
        <pc:picChg chg="add mod">
          <ac:chgData name="Gustavo Guello" userId="0c3fd5e8-d7a7-4a16-8ef7-44d9a2006bcb" providerId="ADAL" clId="{BD6DE04D-99AC-4A9C-AC42-16E73B2AD778}" dt="2021-10-20T18:39:05.097" v="840" actId="1076"/>
          <ac:picMkLst>
            <pc:docMk/>
            <pc:sldMk cId="704911432" sldId="414"/>
            <ac:picMk id="3" creationId="{109B00D5-8CCB-472C-8BD4-8C21DD769F13}"/>
          </ac:picMkLst>
        </pc:picChg>
      </pc:sldChg>
      <pc:sldChg chg="addSp modSp new mod">
        <pc:chgData name="Gustavo Guello" userId="0c3fd5e8-d7a7-4a16-8ef7-44d9a2006bcb" providerId="ADAL" clId="{BD6DE04D-99AC-4A9C-AC42-16E73B2AD778}" dt="2021-10-20T18:39:37.555" v="843" actId="1076"/>
        <pc:sldMkLst>
          <pc:docMk/>
          <pc:sldMk cId="2559692382" sldId="415"/>
        </pc:sldMkLst>
        <pc:picChg chg="add mod">
          <ac:chgData name="Gustavo Guello" userId="0c3fd5e8-d7a7-4a16-8ef7-44d9a2006bcb" providerId="ADAL" clId="{BD6DE04D-99AC-4A9C-AC42-16E73B2AD778}" dt="2021-10-20T18:39:37.555" v="843" actId="1076"/>
          <ac:picMkLst>
            <pc:docMk/>
            <pc:sldMk cId="2559692382" sldId="415"/>
            <ac:picMk id="3" creationId="{93D66A24-A148-44D4-A8C8-9F87C78E50F9}"/>
          </ac:picMkLst>
        </pc:picChg>
      </pc:sldChg>
      <pc:sldChg chg="add">
        <pc:chgData name="Gustavo Guello" userId="0c3fd5e8-d7a7-4a16-8ef7-44d9a2006bcb" providerId="ADAL" clId="{BD6DE04D-99AC-4A9C-AC42-16E73B2AD778}" dt="2021-10-20T19:57:18.400" v="846"/>
        <pc:sldMkLst>
          <pc:docMk/>
          <pc:sldMk cId="1543130302" sldId="4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5C91D-CA0B-4E29-AE6D-A3E7FECDBD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07464-F1A0-44D2-85F0-BBEED98C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4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431AE-50B6-40A4-87E2-D244134A01E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F43FD-66AD-422A-A365-BB5EBD88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Profit = </a:t>
            </a:r>
            <a:r>
              <a:rPr lang="en-US" err="1"/>
              <a:t>lucro</a:t>
            </a:r>
            <a:r>
              <a:rPr lang="en-US"/>
              <a:t>, </a:t>
            </a:r>
            <a:r>
              <a:rPr lang="en-US" err="1"/>
              <a:t>benefício</a:t>
            </a:r>
            <a:r>
              <a:rPr lang="en-US"/>
              <a:t>, </a:t>
            </a:r>
            <a:r>
              <a:rPr lang="en-US" err="1"/>
              <a:t>ganho</a:t>
            </a:r>
            <a:r>
              <a:rPr lang="en-US"/>
              <a:t>, </a:t>
            </a:r>
            <a:r>
              <a:rPr lang="en-US" err="1"/>
              <a:t>retorno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F43FD-66AD-422A-A365-BB5EBD883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35360" cy="6858000"/>
          </a:xfrm>
          <a:prstGeom prst="rect">
            <a:avLst/>
          </a:prstGeom>
          <a:solidFill>
            <a:srgbClr val="00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6152016"/>
            <a:ext cx="2664358" cy="444752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01623" y="309426"/>
            <a:ext cx="10286933" cy="743310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343435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801623" y="1124744"/>
            <a:ext cx="9120484" cy="576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96989A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Nome do </a:t>
            </a:r>
            <a:r>
              <a:rPr lang="en-US" dirty="0" err="1"/>
              <a:t>Apresentador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463AD3-C8F1-4E57-9885-A54F9676A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t="9786" r="5407" b="11979"/>
          <a:stretch/>
        </p:blipFill>
        <p:spPr>
          <a:xfrm>
            <a:off x="9480376" y="5942343"/>
            <a:ext cx="2376264" cy="8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11079" y="214518"/>
            <a:ext cx="11789577" cy="678875"/>
          </a:xfrm>
          <a:prstGeom prst="rect">
            <a:avLst/>
          </a:prstGeom>
          <a:solidFill>
            <a:srgbClr val="00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3" y="291501"/>
            <a:ext cx="11527457" cy="52773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37312"/>
            <a:ext cx="12192000" cy="620688"/>
          </a:xfrm>
          <a:prstGeom prst="rect">
            <a:avLst/>
          </a:prstGeom>
          <a:solidFill>
            <a:srgbClr val="343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1078" y="1011548"/>
            <a:ext cx="11789578" cy="508174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3200" kern="1200" spc="0" baseline="0" dirty="0" smtClean="0">
                <a:solidFill>
                  <a:srgbClr val="343435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583200" marR="0" indent="-241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22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99200" marR="0" indent="-228600" algn="l" defTabSz="932742" rtl="0" eaLnBrk="1" fontAlgn="auto" latinLnBrk="0" hangingPunct="1">
              <a:lnSpc>
                <a:spcPct val="90000"/>
              </a:lnSpc>
              <a:spcBef>
                <a:spcPts val="528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22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29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18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56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1800" kern="1200" spc="0" baseline="0" dirty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9" y="6338033"/>
            <a:ext cx="2585383" cy="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2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1">
    <p:bg>
      <p:bgPr>
        <a:solidFill>
          <a:srgbClr val="009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376" y="2616201"/>
            <a:ext cx="10456596" cy="1575774"/>
          </a:xfrm>
          <a:prstGeom prst="rect">
            <a:avLst/>
          </a:prstGeom>
          <a:noFill/>
        </p:spPr>
        <p:txBody>
          <a:bodyPr tIns="121899" bIns="121899" anchor="t" anchorCtr="0"/>
          <a:lstStyle>
            <a:lvl1pPr algn="l"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531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rgbClr val="969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376" y="2616201"/>
            <a:ext cx="10456596" cy="1575774"/>
          </a:xfrm>
          <a:prstGeom prst="rect">
            <a:avLst/>
          </a:prstGeom>
          <a:noFill/>
        </p:spPr>
        <p:txBody>
          <a:bodyPr tIns="121899" bIns="121899" anchor="t" anchorCtr="0"/>
          <a:lstStyle>
            <a:lvl1pPr algn="l">
              <a:defRPr sz="7199" spc="-1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9314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bg>
      <p:bgPr>
        <a:solidFill>
          <a:srgbClr val="91D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376" y="2616201"/>
            <a:ext cx="10456596" cy="1575774"/>
          </a:xfrm>
          <a:prstGeom prst="rect">
            <a:avLst/>
          </a:prstGeom>
          <a:noFill/>
        </p:spPr>
        <p:txBody>
          <a:bodyPr tIns="121899" bIns="121899" anchor="t" anchorCtr="0"/>
          <a:lstStyle>
            <a:lvl1pPr algn="l">
              <a:defRPr sz="7199" spc="-100" baseline="0">
                <a:solidFill>
                  <a:srgbClr val="34343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1172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5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9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6" r:id="rId3"/>
    <p:sldLayoutId id="2147483660" r:id="rId4"/>
    <p:sldLayoutId id="2147483659" r:id="rId5"/>
    <p:sldLayoutId id="214748366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power-platform/guidance/adoption/access-usag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power-platform/admin/environments-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dmin.powerplatform.microsof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65" y="620688"/>
            <a:ext cx="8585571" cy="572867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 Power </a:t>
            </a:r>
            <a:r>
              <a:rPr lang="pt-BR" dirty="0" err="1"/>
              <a:t>Plataform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811395" y="2132856"/>
            <a:ext cx="6840363" cy="1656184"/>
          </a:xfrm>
        </p:spPr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852936"/>
            <a:ext cx="4523432" cy="45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3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3969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7F026-7E69-49CF-A19F-1623D7F5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Administradores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9F509-3C82-4D51-A948-5400CCD44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078" y="1011548"/>
            <a:ext cx="7397090" cy="5081748"/>
          </a:xfrm>
        </p:spPr>
        <p:txBody>
          <a:bodyPr/>
          <a:lstStyle/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com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b="1" dirty="0"/>
              <a:t>Dynamics 365 Administrator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/>
              <a:t>Power Plataform Admin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premissão</a:t>
            </a:r>
            <a:r>
              <a:rPr lang="en-US" dirty="0"/>
              <a:t> de </a:t>
            </a:r>
            <a:r>
              <a:rPr lang="en-US" dirty="0" err="1"/>
              <a:t>administração</a:t>
            </a:r>
            <a:r>
              <a:rPr lang="en-US" dirty="0"/>
              <a:t> em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ambientes de Power Plataform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EE0F0-1B97-460C-B331-2262B4986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48"/>
          <a:stretch/>
        </p:blipFill>
        <p:spPr>
          <a:xfrm>
            <a:off x="8184232" y="1035638"/>
            <a:ext cx="3464712" cy="49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42D7-51FC-482F-86CC-43A2268D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83CF-67BF-453E-BA59-02587A56D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à ambientes </a:t>
            </a:r>
            <a:r>
              <a:rPr lang="en-US" dirty="0" err="1"/>
              <a:t>específicos</a:t>
            </a:r>
            <a:r>
              <a:rPr lang="en-US" dirty="0"/>
              <a:t>.</a:t>
            </a:r>
          </a:p>
          <a:p>
            <a:r>
              <a:rPr lang="en-US" dirty="0"/>
              <a:t>Dentro do </a:t>
            </a:r>
            <a:r>
              <a:rPr lang="en-US" dirty="0" err="1"/>
              <a:t>ambiente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qual o </a:t>
            </a:r>
            <a:r>
              <a:rPr lang="en-US" dirty="0" err="1"/>
              <a:t>papel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  <a:p>
            <a:r>
              <a:rPr lang="en-US" dirty="0" err="1"/>
              <a:t>Usuários</a:t>
            </a:r>
            <a:r>
              <a:rPr lang="en-US" dirty="0"/>
              <a:t> com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Administrador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poderão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e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05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1A28-6DC2-48DB-92BF-CD6881E4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8597D-7476-45A7-B1B6-FEB6737A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124744"/>
            <a:ext cx="8940696" cy="50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1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3CE4-67ED-450A-9C7F-854F5A8B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03FFF-E761-45BE-A0E7-F8599484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980728"/>
            <a:ext cx="9217767" cy="52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9DB0-35E1-4BC6-B4ED-2D238C9A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Compartilhamento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C415-767A-434A-8B1F-3D8EB9928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criados</a:t>
            </a:r>
            <a:r>
              <a:rPr lang="en-US" dirty="0"/>
              <a:t> </a:t>
            </a:r>
            <a:r>
              <a:rPr lang="en-US" dirty="0" err="1"/>
              <a:t>poderão</a:t>
            </a:r>
            <a:r>
              <a:rPr lang="en-US" dirty="0"/>
              <a:t> ser </a:t>
            </a:r>
            <a:r>
              <a:rPr lang="en-US" dirty="0" err="1"/>
              <a:t>compartilhados</a:t>
            </a:r>
            <a:r>
              <a:rPr lang="en-US" dirty="0"/>
              <a:t> com outros </a:t>
            </a:r>
            <a:r>
              <a:rPr lang="en-US" dirty="0" err="1"/>
              <a:t>usuários</a:t>
            </a:r>
            <a:r>
              <a:rPr lang="en-US" dirty="0"/>
              <a:t> para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.</a:t>
            </a:r>
          </a:p>
          <a:p>
            <a:r>
              <a:rPr lang="en-US" dirty="0"/>
              <a:t>Estes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terão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estes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21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A5DD030-2F29-4C38-B0C6-87DEB7227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34FA44-C203-4249-AC2C-0574F754AB46}"/>
              </a:ext>
            </a:extLst>
          </p:cNvPr>
          <p:cNvSpPr/>
          <p:nvPr/>
        </p:nvSpPr>
        <p:spPr>
          <a:xfrm>
            <a:off x="3719736" y="198884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41599-27D8-43EC-A051-5132841D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836712"/>
            <a:ext cx="549775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4284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BECF64-6B4B-4CE8-A966-25471406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Indicadores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A8A75-7586-4734-A1D3-9223C709D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Plataforma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indicadores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e performance dos </a:t>
            </a:r>
            <a:r>
              <a:rPr lang="en-US" dirty="0" err="1"/>
              <a:t>aplicativos</a:t>
            </a:r>
            <a:r>
              <a:rPr lang="en-US" dirty="0"/>
              <a:t> e </a:t>
            </a:r>
            <a:r>
              <a:rPr lang="en-US" dirty="0" err="1"/>
              <a:t>conectores</a:t>
            </a:r>
            <a:r>
              <a:rPr lang="en-US" dirty="0"/>
              <a:t>.</a:t>
            </a:r>
          </a:p>
          <a:p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acessados</a:t>
            </a:r>
            <a:r>
              <a:rPr lang="en-US" dirty="0"/>
              <a:t> pela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administrativa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.</a:t>
            </a:r>
          </a:p>
          <a:p>
            <a:r>
              <a:rPr lang="en-US" dirty="0" err="1"/>
              <a:t>Indicadores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para </a:t>
            </a:r>
            <a:r>
              <a:rPr lang="en-US" dirty="0" err="1"/>
              <a:t>Dataverse</a:t>
            </a:r>
            <a:r>
              <a:rPr lang="en-US" dirty="0"/>
              <a:t>, Power Automate e Power Apps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83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748D7-BA5D-4DF8-99A2-BA6CA91AE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0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Ambientes (Environments)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4277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 (Política de Dados)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6923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8E3A1B-3822-484E-B0D7-03F4BB60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Política de Dados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A3B53-EC12-410D-AECF-3E3B966D7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conectores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usados</a:t>
            </a:r>
            <a:endParaRPr lang="en-US" dirty="0"/>
          </a:p>
          <a:p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prevenir</a:t>
            </a:r>
            <a:r>
              <a:rPr lang="en-US" dirty="0"/>
              <a:t> a </a:t>
            </a:r>
            <a:r>
              <a:rPr lang="en-US" dirty="0" err="1"/>
              <a:t>exposição</a:t>
            </a:r>
            <a:r>
              <a:rPr lang="en-US" dirty="0"/>
              <a:t> de dados </a:t>
            </a:r>
            <a:r>
              <a:rPr lang="en-US" dirty="0" err="1"/>
              <a:t>sensíveis</a:t>
            </a:r>
            <a:r>
              <a:rPr lang="en-US" dirty="0"/>
              <a:t> da Organização</a:t>
            </a:r>
          </a:p>
          <a:p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definidos</a:t>
            </a:r>
            <a:r>
              <a:rPr lang="en-US" dirty="0"/>
              <a:t> em </a:t>
            </a:r>
            <a:r>
              <a:rPr lang="en-US" dirty="0" err="1"/>
              <a:t>nível</a:t>
            </a:r>
            <a:r>
              <a:rPr lang="en-US" dirty="0"/>
              <a:t> global </a:t>
            </a:r>
            <a:r>
              <a:rPr lang="en-US" dirty="0" err="1"/>
              <a:t>ou</a:t>
            </a:r>
            <a:r>
              <a:rPr lang="en-US" dirty="0"/>
              <a:t> por </a:t>
            </a:r>
            <a:r>
              <a:rPr lang="en-US" dirty="0" err="1"/>
              <a:t>ambiente</a:t>
            </a:r>
            <a:endParaRPr lang="en-US" dirty="0"/>
          </a:p>
          <a:p>
            <a:r>
              <a:rPr lang="en-US" dirty="0"/>
              <a:t>São </a:t>
            </a:r>
            <a:r>
              <a:rPr lang="en-US" dirty="0" err="1"/>
              <a:t>criadas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Centro Administrativo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Política de Dados</a:t>
            </a:r>
          </a:p>
          <a:p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classificados</a:t>
            </a:r>
            <a:r>
              <a:rPr lang="en-US" dirty="0"/>
              <a:t> em:</a:t>
            </a:r>
          </a:p>
          <a:p>
            <a:pPr lvl="1"/>
            <a:r>
              <a:rPr lang="en-US" dirty="0"/>
              <a:t>Comercial – </a:t>
            </a:r>
            <a:r>
              <a:rPr lang="en-US" dirty="0" err="1"/>
              <a:t>Conectores</a:t>
            </a:r>
            <a:r>
              <a:rPr lang="en-US" dirty="0"/>
              <a:t> para dados </a:t>
            </a:r>
            <a:r>
              <a:rPr lang="en-US" dirty="0" err="1"/>
              <a:t>confidenciais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Comercial – </a:t>
            </a:r>
            <a:r>
              <a:rPr lang="en-US" dirty="0" err="1"/>
              <a:t>Conectores</a:t>
            </a:r>
            <a:r>
              <a:rPr lang="en-US" dirty="0"/>
              <a:t> para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confidenciais</a:t>
            </a:r>
            <a:endParaRPr lang="en-US" dirty="0"/>
          </a:p>
          <a:p>
            <a:pPr lvl="1"/>
            <a:r>
              <a:rPr lang="en-US" dirty="0" err="1"/>
              <a:t>Bloqueados</a:t>
            </a:r>
            <a:r>
              <a:rPr lang="en-US" dirty="0"/>
              <a:t> – </a:t>
            </a:r>
            <a:r>
              <a:rPr lang="en-US" dirty="0" err="1"/>
              <a:t>Conectores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usados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091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BFFC3-E5B3-4364-A7A9-B4FF41B4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FC0E3-33A6-499E-AB1E-679B7F16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392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5A7CA-7AE4-4412-8267-7240C329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3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CD895-9271-4C51-9283-A8213208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68DB0-556B-4FD8-BA31-9A34346D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42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B00D5-8CCB-472C-8BD4-8C21DD76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9" y="0"/>
            <a:ext cx="12192000" cy="61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11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66A24-A148-44D4-A8C8-9F87C78E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92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Boas </a:t>
            </a:r>
            <a:r>
              <a:rPr lang="en-US" dirty="0" err="1"/>
              <a:t>Práticas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3144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Ambientes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94F9-BDFC-4837-8BFB-259DAF175D42}"/>
              </a:ext>
            </a:extLst>
          </p:cNvPr>
          <p:cNvSpPr txBox="1">
            <a:spLocks/>
          </p:cNvSpPr>
          <p:nvPr/>
        </p:nvSpPr>
        <p:spPr>
          <a:xfrm>
            <a:off x="198122" y="1052736"/>
            <a:ext cx="11789578" cy="508174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3200" kern="1200" spc="0" baseline="0" dirty="0" smtClean="0">
                <a:solidFill>
                  <a:srgbClr val="343435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583200" marR="0" indent="-241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22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99200" marR="0" indent="-228600" algn="l" defTabSz="932742" rtl="0" eaLnBrk="1" fontAlgn="auto" latinLnBrk="0" hangingPunct="1">
              <a:lnSpc>
                <a:spcPct val="90000"/>
              </a:lnSpc>
              <a:spcBef>
                <a:spcPts val="528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22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29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18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56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1800" kern="1200" spc="0" baseline="0" dirty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i="0" dirty="0">
                <a:solidFill>
                  <a:srgbClr val="171717"/>
                </a:solidFill>
                <a:effectLst/>
              </a:rPr>
              <a:t>Um ambiente é um espaço para armazenar, gerenciar e compartilhar dados corporativos, aplicativos e fluxos da sua organização. </a:t>
            </a:r>
          </a:p>
          <a:p>
            <a:pPr algn="just"/>
            <a:r>
              <a:rPr lang="pt-BR" i="0" dirty="0">
                <a:solidFill>
                  <a:srgbClr val="171717"/>
                </a:solidFill>
                <a:effectLst/>
              </a:rPr>
              <a:t>Ele também serve como um contêiner para separar aplicativos que podem ter diferentes funções, requisitos de segurança ou público-alvo. </a:t>
            </a:r>
          </a:p>
          <a:p>
            <a:pPr algn="just"/>
            <a:r>
              <a:rPr lang="pt-BR" i="0" dirty="0">
                <a:solidFill>
                  <a:srgbClr val="171717"/>
                </a:solidFill>
                <a:effectLst/>
              </a:rPr>
              <a:t>O Power Apps cria automaticamente um único ambiente padrão para cada locatário, que é compartilhado por todos os usuários nesse locatário.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469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62420-EFEB-4255-A7AC-D14ED6C2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Boas </a:t>
            </a:r>
            <a:r>
              <a:rPr lang="en-US" dirty="0" err="1"/>
              <a:t>práticas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FD74-AB74-4F89-8F1D-BAD07AAF4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Gerenciar</a:t>
            </a:r>
            <a:endParaRPr lang="en-US" dirty="0"/>
          </a:p>
          <a:p>
            <a:pPr lvl="1"/>
            <a:r>
              <a:rPr lang="pt-BR" dirty="0"/>
              <a:t>Designar a função de administrador do Microsoft Power Platform</a:t>
            </a:r>
          </a:p>
          <a:p>
            <a:pPr lvl="1"/>
            <a:r>
              <a:rPr lang="en-US" dirty="0" err="1"/>
              <a:t>Gerenciar</a:t>
            </a:r>
            <a:r>
              <a:rPr lang="en-US" dirty="0"/>
              <a:t> </a:t>
            </a:r>
            <a:r>
              <a:rPr lang="en-US" dirty="0" err="1"/>
              <a:t>usuários</a:t>
            </a:r>
            <a:endParaRPr lang="en-US" dirty="0"/>
          </a:p>
          <a:p>
            <a:pPr lvl="1"/>
            <a:r>
              <a:rPr lang="pt-BR" dirty="0"/>
              <a:t>Planejar e gerenciar licença e capacidade</a:t>
            </a:r>
          </a:p>
          <a:p>
            <a:pPr lvl="1"/>
            <a:r>
              <a:rPr lang="pt-BR" dirty="0"/>
              <a:t>Estabelecer uma estratégia de ambiente</a:t>
            </a:r>
          </a:p>
          <a:p>
            <a:r>
              <a:rPr lang="pt-BR" dirty="0"/>
              <a:t>Segurança</a:t>
            </a:r>
          </a:p>
          <a:p>
            <a:pPr lvl="1"/>
            <a:r>
              <a:rPr lang="pt-BR" dirty="0"/>
              <a:t>Estabelecer políticas de DLP no nível do locatário e do ambiente</a:t>
            </a:r>
          </a:p>
          <a:p>
            <a:pPr lvl="1"/>
            <a:r>
              <a:rPr lang="pt-BR" dirty="0"/>
              <a:t>Configurar acesso condicional do Azure AD</a:t>
            </a:r>
          </a:p>
          <a:p>
            <a:r>
              <a:rPr lang="pt-BR" dirty="0"/>
              <a:t>Monitorar</a:t>
            </a:r>
          </a:p>
          <a:p>
            <a:pPr lvl="1"/>
            <a:r>
              <a:rPr lang="pt-BR" dirty="0"/>
              <a:t>Relatório sobre uso de recursos</a:t>
            </a:r>
          </a:p>
          <a:p>
            <a:pPr lvl="1"/>
            <a:r>
              <a:rPr lang="pt-BR" dirty="0">
                <a:hlinkClick r:id="rId2"/>
              </a:rPr>
              <a:t>Rastrear o acesso do usuário</a:t>
            </a:r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766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C62420-EFEB-4255-A7AC-D14ED6C2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Boas </a:t>
            </a:r>
            <a:r>
              <a:rPr lang="en-US" dirty="0" err="1"/>
              <a:t>práticas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FD74-AB74-4F89-8F1D-BAD07AAF4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Ambientes</a:t>
            </a:r>
          </a:p>
          <a:p>
            <a:pPr lvl="1"/>
            <a:r>
              <a:rPr lang="en-US" dirty="0"/>
              <a:t>Sempre que </a:t>
            </a:r>
            <a:r>
              <a:rPr lang="en-US" dirty="0" err="1"/>
              <a:t>possível</a:t>
            </a:r>
            <a:r>
              <a:rPr lang="en-US" dirty="0"/>
              <a:t>, </a:t>
            </a:r>
            <a:r>
              <a:rPr lang="en-US" dirty="0" err="1"/>
              <a:t>sugere</a:t>
            </a:r>
            <a:r>
              <a:rPr lang="en-US" dirty="0"/>
              <a:t>-se 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três</a:t>
            </a:r>
            <a:r>
              <a:rPr lang="en-US" dirty="0"/>
              <a:t> ambientes</a:t>
            </a:r>
          </a:p>
          <a:p>
            <a:pPr lvl="2"/>
            <a:r>
              <a:rPr lang="en-US" dirty="0"/>
              <a:t>Desenvolvimento –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a </a:t>
            </a:r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manutenção</a:t>
            </a:r>
            <a:r>
              <a:rPr lang="en-US" dirty="0"/>
              <a:t> dos </a:t>
            </a:r>
            <a:r>
              <a:rPr lang="en-US" dirty="0" err="1"/>
              <a:t>aplicativos</a:t>
            </a:r>
            <a:endParaRPr lang="en-US" dirty="0"/>
          </a:p>
          <a:p>
            <a:pPr lvl="2"/>
            <a:r>
              <a:rPr lang="en-US" dirty="0" err="1"/>
              <a:t>Homolologação</a:t>
            </a:r>
            <a:r>
              <a:rPr lang="en-US" dirty="0"/>
              <a:t> –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para teste dos </a:t>
            </a:r>
            <a:r>
              <a:rPr lang="en-US" dirty="0" err="1"/>
              <a:t>aplicativos</a:t>
            </a:r>
            <a:endParaRPr lang="en-US" dirty="0"/>
          </a:p>
          <a:p>
            <a:pPr lvl="2"/>
            <a:r>
              <a:rPr lang="en-US" dirty="0" err="1"/>
              <a:t>Produção</a:t>
            </a:r>
            <a:r>
              <a:rPr lang="en-US" dirty="0"/>
              <a:t> –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publicação</a:t>
            </a:r>
            <a:r>
              <a:rPr lang="en-US" dirty="0"/>
              <a:t> da </a:t>
            </a:r>
            <a:r>
              <a:rPr lang="en-US" dirty="0" err="1"/>
              <a:t>versão</a:t>
            </a:r>
            <a:r>
              <a:rPr lang="en-US" dirty="0"/>
              <a:t> final dos </a:t>
            </a:r>
            <a:r>
              <a:rPr lang="en-US" dirty="0" err="1"/>
              <a:t>aplicativos</a:t>
            </a:r>
            <a:endParaRPr lang="en-US" dirty="0"/>
          </a:p>
          <a:p>
            <a:pPr lvl="1"/>
            <a:r>
              <a:rPr lang="en-US" dirty="0" err="1"/>
              <a:t>Processo</a:t>
            </a:r>
            <a:r>
              <a:rPr lang="en-US" dirty="0"/>
              <a:t> de Desenvolvimento</a:t>
            </a:r>
          </a:p>
          <a:p>
            <a:pPr lvl="2"/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feitas</a:t>
            </a:r>
            <a:r>
              <a:rPr lang="en-US" dirty="0"/>
              <a:t> no </a:t>
            </a:r>
            <a:r>
              <a:rPr lang="en-US" dirty="0" err="1"/>
              <a:t>ambiente</a:t>
            </a:r>
            <a:r>
              <a:rPr lang="en-US" dirty="0"/>
              <a:t> de Desenvolvimento</a:t>
            </a:r>
          </a:p>
          <a:p>
            <a:pPr lvl="2"/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movidas</a:t>
            </a:r>
            <a:r>
              <a:rPr lang="en-US" dirty="0"/>
              <a:t> para o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homologação</a:t>
            </a:r>
            <a:endParaRPr lang="en-US" dirty="0"/>
          </a:p>
          <a:p>
            <a:pPr lvl="2"/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chaves</a:t>
            </a:r>
            <a:r>
              <a:rPr lang="en-US" dirty="0"/>
              <a:t> </a:t>
            </a:r>
            <a:r>
              <a:rPr lang="en-US" dirty="0" err="1"/>
              <a:t>testam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e </a:t>
            </a:r>
            <a:r>
              <a:rPr lang="en-US" dirty="0" err="1"/>
              <a:t>aprovam</a:t>
            </a:r>
            <a:r>
              <a:rPr lang="en-US" dirty="0"/>
              <a:t> a </a:t>
            </a:r>
            <a:r>
              <a:rPr lang="en-US" dirty="0" err="1"/>
              <a:t>publicação</a:t>
            </a:r>
            <a:r>
              <a:rPr lang="en-US" dirty="0"/>
              <a:t> em </a:t>
            </a:r>
            <a:r>
              <a:rPr lang="en-US" dirty="0" err="1"/>
              <a:t>produção</a:t>
            </a:r>
            <a:endParaRPr lang="en-US" dirty="0"/>
          </a:p>
          <a:p>
            <a:pPr lvl="2"/>
            <a:r>
              <a:rPr lang="en-US" dirty="0" err="1"/>
              <a:t>Alterações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publicadas</a:t>
            </a:r>
            <a:r>
              <a:rPr lang="en-US" dirty="0"/>
              <a:t> em </a:t>
            </a:r>
            <a:r>
              <a:rPr lang="en-US" dirty="0" err="1"/>
              <a:t>produção</a:t>
            </a:r>
            <a:endParaRPr lang="en-US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130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00026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98E0-4AD6-4BE8-9538-2E648D79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E39EC-D942-4E59-B88B-BDF37A52F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dirty="0">
                <a:hlinkClick r:id="rId2"/>
              </a:rPr>
              <a:t>https://docs.microsoft.com/pt-br/power-platform/admin/environments-overview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22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Ambientes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94F9-BDFC-4837-8BFB-259DAF175D42}"/>
              </a:ext>
            </a:extLst>
          </p:cNvPr>
          <p:cNvSpPr txBox="1">
            <a:spLocks/>
          </p:cNvSpPr>
          <p:nvPr/>
        </p:nvSpPr>
        <p:spPr>
          <a:xfrm>
            <a:off x="198122" y="1052736"/>
            <a:ext cx="11789578" cy="508174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3200" kern="1200" spc="0" baseline="0" dirty="0" smtClean="0">
                <a:solidFill>
                  <a:srgbClr val="343435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583200" marR="0" indent="-241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22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99200" marR="0" indent="-228600" algn="l" defTabSz="932742" rtl="0" eaLnBrk="1" fontAlgn="auto" latinLnBrk="0" hangingPunct="1">
              <a:lnSpc>
                <a:spcPct val="90000"/>
              </a:lnSpc>
              <a:spcBef>
                <a:spcPts val="528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22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29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18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56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1800" kern="1200" spc="0" baseline="0" dirty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Ambientes podem ser gerenciados a partir do endereço</a:t>
            </a:r>
          </a:p>
          <a:p>
            <a:pPr lvl="1"/>
            <a:r>
              <a:rPr lang="pt-BR" dirty="0">
                <a:hlinkClick r:id="rId2"/>
              </a:rPr>
              <a:t>https://admin.powerplatform.microsoft.com</a:t>
            </a:r>
            <a:endParaRPr lang="pt-BR" dirty="0"/>
          </a:p>
          <a:p>
            <a:r>
              <a:rPr lang="pt-BR" dirty="0"/>
              <a:t>Tipos de ambiente</a:t>
            </a:r>
          </a:p>
          <a:p>
            <a:pPr marL="558900" lvl="2" indent="-342900"/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Produção</a:t>
            </a:r>
          </a:p>
          <a:p>
            <a:pPr marL="558900" lvl="2" indent="-342900"/>
            <a:r>
              <a:rPr lang="pt-B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Sandbox</a:t>
            </a: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58900" lvl="2" indent="-342900"/>
            <a:r>
              <a:rPr lang="pt-B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Trial</a:t>
            </a: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lvl="1" indent="-342900"/>
            <a:r>
              <a:rPr lang="pt-BR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Algumas ações que podem ser realizadas</a:t>
            </a:r>
          </a:p>
          <a:p>
            <a:pPr marL="558900" lvl="2" indent="-342900"/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Backup/</a:t>
            </a:r>
            <a:r>
              <a:rPr lang="pt-B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Restore</a:t>
            </a:r>
            <a:endParaRPr lang="pt-B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58900" lvl="2" indent="-342900"/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Cópia de ambientes</a:t>
            </a:r>
          </a:p>
          <a:p>
            <a:pPr marL="558900" lvl="2" indent="-342900"/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Alteração do tipo de ambiente</a:t>
            </a:r>
          </a:p>
          <a:p>
            <a:pPr marL="558900" lvl="2" indent="-342900"/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Exclusão</a:t>
            </a:r>
          </a:p>
          <a:p>
            <a:pPr marL="558900" lvl="2" indent="-342900"/>
            <a:r>
              <a:rPr lang="pt-B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Reset de ambiente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83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6F45-C091-40E0-A02F-31E82F2E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Licenciamento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65934-B7E7-4CEF-8C42-4FA7C4AA9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licença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se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criados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ambientes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988E6-DD8F-4F46-B606-40808B08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84846"/>
            <a:ext cx="7549903" cy="40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7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Criação</a:t>
            </a:r>
            <a:r>
              <a:rPr lang="en-US" dirty="0"/>
              <a:t> de Ambientes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9366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AE8E1-04E5-4B6E-B111-CF786C360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D507C-7CF3-4CF1-AC75-7313607F9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7CAD1-D2ED-4C46-99D5-3E376A763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7">
    <a:dk1>
      <a:srgbClr val="505050"/>
    </a:dk1>
    <a:lt1>
      <a:srgbClr val="FFFFFF"/>
    </a:lt1>
    <a:dk2>
      <a:srgbClr val="002050"/>
    </a:dk2>
    <a:lt2>
      <a:srgbClr val="0072C6"/>
    </a:lt2>
    <a:accent1>
      <a:srgbClr val="0072C6"/>
    </a:accent1>
    <a:accent2>
      <a:srgbClr val="00BCF2"/>
    </a:accent2>
    <a:accent3>
      <a:srgbClr val="008A00"/>
    </a:accent3>
    <a:accent4>
      <a:srgbClr val="7FBA00"/>
    </a:accent4>
    <a:accent5>
      <a:srgbClr val="68217A"/>
    </a:accent5>
    <a:accent6>
      <a:srgbClr val="DC3C00"/>
    </a:accent6>
    <a:hlink>
      <a:srgbClr val="00BCF2"/>
    </a:hlink>
    <a:folHlink>
      <a:srgbClr val="82CAF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e436dfb-03cb-4a83-9cb0-856120f022ab">
      <Terms xmlns="http://schemas.microsoft.com/office/infopath/2007/PartnerControls"/>
    </lcf76f155ced4ddcb4097134ff3c332f>
    <TaxCatchAll xmlns="169f2a4d-62b9-4056-9c45-463209348a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68436E28C51B408A473F1A667FC02B" ma:contentTypeVersion="16" ma:contentTypeDescription="Crie um novo documento." ma:contentTypeScope="" ma:versionID="be224f1653a3db0a621c9305f92c0c91">
  <xsd:schema xmlns:xsd="http://www.w3.org/2001/XMLSchema" xmlns:xs="http://www.w3.org/2001/XMLSchema" xmlns:p="http://schemas.microsoft.com/office/2006/metadata/properties" xmlns:ns2="ee436dfb-03cb-4a83-9cb0-856120f022ab" xmlns:ns3="ba196bd4-37d0-4226-a093-67da890f5e64" xmlns:ns4="169f2a4d-62b9-4056-9c45-463209348a8c" targetNamespace="http://schemas.microsoft.com/office/2006/metadata/properties" ma:root="true" ma:fieldsID="7b45b806997408f449b90b4b89abe21c" ns2:_="" ns3:_="" ns4:_="">
    <xsd:import namespace="ee436dfb-03cb-4a83-9cb0-856120f022ab"/>
    <xsd:import namespace="ba196bd4-37d0-4226-a093-67da890f5e64"/>
    <xsd:import namespace="169f2a4d-62b9-4056-9c45-463209348a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36dfb-03cb-4a83-9cb0-856120f022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83925c1a-308f-4904-85d4-1683cecf19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96bd4-37d0-4226-a093-67da890f5e6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9f2a4d-62b9-4056-9c45-463209348a8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803a82e-7e13-4455-89f1-e65c9fd04b38}" ma:internalName="TaxCatchAll" ma:showField="CatchAllData" ma:web="169f2a4d-62b9-4056-9c45-463209348a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24286B-F49F-421F-8703-0FFA3E42CAF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ba196bd4-37d0-4226-a093-67da890f5e64"/>
    <ds:schemaRef ds:uri="9985c50e-20bd-454d-bd77-a9881658af4c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E7B49D-018E-4FF0-B700-0A43F893AB46}"/>
</file>

<file path=customXml/itemProps3.xml><?xml version="1.0" encoding="utf-8"?>
<ds:datastoreItem xmlns:ds="http://schemas.openxmlformats.org/officeDocument/2006/customXml" ds:itemID="{4AB021B7-33EE-418B-9F11-F9759042F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505</Words>
  <Application>Microsoft Office PowerPoint</Application>
  <PresentationFormat>Widescreen</PresentationFormat>
  <Paragraphs>81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Segoe UI</vt:lpstr>
      <vt:lpstr>Segoe UI Light</vt:lpstr>
      <vt:lpstr>Wingdings</vt:lpstr>
      <vt:lpstr>Office Theme</vt:lpstr>
      <vt:lpstr>Administração Power Plataform</vt:lpstr>
      <vt:lpstr>Ambientes (Environments)</vt:lpstr>
      <vt:lpstr>Ambientes</vt:lpstr>
      <vt:lpstr>Ambientes</vt:lpstr>
      <vt:lpstr>Licenciamento</vt:lpstr>
      <vt:lpstr>Criação de Ambientes</vt:lpstr>
      <vt:lpstr>PowerPoint Presentation</vt:lpstr>
      <vt:lpstr>PowerPoint Presentation</vt:lpstr>
      <vt:lpstr>PowerPoint Presentation</vt:lpstr>
      <vt:lpstr>Segurança</vt:lpstr>
      <vt:lpstr>Administradores</vt:lpstr>
      <vt:lpstr>Acesso ao ambiente</vt:lpstr>
      <vt:lpstr>Acesso ao Ambiente</vt:lpstr>
      <vt:lpstr>Acesso ao ambiente</vt:lpstr>
      <vt:lpstr>Compartilhamento</vt:lpstr>
      <vt:lpstr>PowerPoint Presentation</vt:lpstr>
      <vt:lpstr>Indicadores</vt:lpstr>
      <vt:lpstr>Indicadores</vt:lpstr>
      <vt:lpstr>PowerPoint Presentation</vt:lpstr>
      <vt:lpstr>DLP (Política de Dados)</vt:lpstr>
      <vt:lpstr>Política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Boas Práticas</vt:lpstr>
      <vt:lpstr>Boas práticas</vt:lpstr>
      <vt:lpstr>Boas práticas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Consulting</dc:title>
  <dc:creator>Thiago Ribeiro</dc:creator>
  <cp:lastModifiedBy>Gustavo Guello</cp:lastModifiedBy>
  <cp:revision>105</cp:revision>
  <dcterms:created xsi:type="dcterms:W3CDTF">2011-11-29T18:32:07Z</dcterms:created>
  <dcterms:modified xsi:type="dcterms:W3CDTF">2021-10-20T20:49:23Z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0x010100CA68436E28C51B408A473F1A667FC02B</vt:lpwstr>
  </property>
</Properties>
</file>