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2" r:id="rId3"/>
    <p:sldId id="275" r:id="rId4"/>
    <p:sldId id="27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3D30F"/>
    <a:srgbClr val="1181AE"/>
    <a:srgbClr val="F794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660"/>
  </p:normalViewPr>
  <p:slideViewPr>
    <p:cSldViewPr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xmlns="" id="{A8801105-AA35-48B9-83D1-A3946F6B5C3D}"/>
              </a:ext>
            </a:extLst>
          </p:cNvPr>
          <p:cNvSpPr/>
          <p:nvPr/>
        </p:nvSpPr>
        <p:spPr>
          <a:xfrm>
            <a:off x="0" y="0"/>
            <a:ext cx="12188825" cy="29718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E9EA288E-47A7-48FF-91D0-88BC5BD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81000"/>
            <a:ext cx="6934200" cy="711081"/>
          </a:xfrm>
        </p:spPr>
        <p:txBody>
          <a:bodyPr/>
          <a:lstStyle/>
          <a:p>
            <a:r>
              <a:rPr lang="en-US" sz="4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Atividade: Business Model Canvas</a:t>
            </a:r>
            <a:br>
              <a:rPr lang="en-US" sz="4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8AAA0D6-7A56-44D8-97B8-B8B4C25D38D2}"/>
              </a:ext>
            </a:extLst>
          </p:cNvPr>
          <p:cNvSpPr txBox="1"/>
          <p:nvPr/>
        </p:nvSpPr>
        <p:spPr>
          <a:xfrm>
            <a:off x="455612" y="1295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 de </a:t>
            </a:r>
            <a:r>
              <a:rPr lang="pt-BR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EMPREENDEDORISMO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0538F79-3B03-4419-A03B-EB56CB5C5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10460" y="316452"/>
            <a:ext cx="1151352" cy="5217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274B7B6F-2A78-4892-9628-8040FEE81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3812" y="3294879"/>
            <a:ext cx="7061765" cy="35631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220472EA-589C-471A-9BB4-E3769FBBC819}"/>
              </a:ext>
            </a:extLst>
          </p:cNvPr>
          <p:cNvSpPr txBox="1"/>
          <p:nvPr/>
        </p:nvSpPr>
        <p:spPr>
          <a:xfrm>
            <a:off x="303212" y="34290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 BITE</a:t>
            </a:r>
          </a:p>
          <a:p>
            <a:endParaRPr lang="pt-BR" dirty="0"/>
          </a:p>
          <a:p>
            <a:r>
              <a:rPr lang="pt-BR" dirty="0"/>
              <a:t>Discentes:</a:t>
            </a:r>
          </a:p>
          <a:p>
            <a:r>
              <a:rPr lang="pt-BR" sz="1800" dirty="0"/>
              <a:t>Jocimar Borges Junior</a:t>
            </a:r>
          </a:p>
          <a:p>
            <a:r>
              <a:rPr lang="pt-BR" sz="1800" dirty="0"/>
              <a:t>Luccas philot goncalves</a:t>
            </a:r>
          </a:p>
          <a:p>
            <a:r>
              <a:rPr lang="pt-BR" sz="1800" dirty="0"/>
              <a:t>Samuel penha jacobsen</a:t>
            </a:r>
          </a:p>
          <a:p>
            <a:r>
              <a:rPr lang="pt-BR" sz="1800" dirty="0"/>
              <a:t>Wenio Oliveira Silva</a:t>
            </a:r>
          </a:p>
          <a:p>
            <a:r>
              <a:rPr lang="pt-BR" sz="1800" dirty="0"/>
              <a:t>Yuri Garcia Yoshida</a:t>
            </a:r>
          </a:p>
        </p:txBody>
      </p:sp>
    </p:spTree>
    <p:extLst>
      <p:ext uri="{BB962C8B-B14F-4D97-AF65-F5344CB8AC3E}">
        <p14:creationId xmlns:p14="http://schemas.microsoft.com/office/powerpoint/2010/main" xmlns="" val="41414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5">
            <a:extLst>
              <a:ext uri="{FF2B5EF4-FFF2-40B4-BE49-F238E27FC236}">
                <a16:creationId xmlns:a16="http://schemas.microsoft.com/office/drawing/2014/main" xmlns="" id="{47A33FFA-9A66-48A9-8801-7812F437ABBD}"/>
              </a:ext>
            </a:extLst>
          </p:cNvPr>
          <p:cNvSpPr/>
          <p:nvPr/>
        </p:nvSpPr>
        <p:spPr>
          <a:xfrm>
            <a:off x="-27227" y="6477000"/>
            <a:ext cx="12234129" cy="428182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2" y="129821"/>
            <a:ext cx="10969943" cy="555126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Coloque aqui o BITE Forms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xmlns="" id="{7970FF0B-D7E1-4F43-9D63-9B7205A1C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9337" y="6551539"/>
            <a:ext cx="676275" cy="306461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E957087C-C258-4ABF-8250-AB4A8A54F25E}"/>
              </a:ext>
            </a:extLst>
          </p:cNvPr>
          <p:cNvSpPr txBox="1"/>
          <p:nvPr/>
        </p:nvSpPr>
        <p:spPr>
          <a:xfrm>
            <a:off x="150812" y="838200"/>
            <a:ext cx="5105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Conceito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A princípio um formulário dinâmico de utilização rápida, prática, segura e com burocracia zero.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endParaRPr lang="pt-BR" sz="13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Mercado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Atualmente existem vários competidores que oferecem serviços similares, porém engessados, necessitando de cadastros e vendendo informações sobre os formuários para terceiros. Nossa solução visa desburocratizar, trazer facilidade e agilidade para todos que precisam utilizar formulários e enquetes rápidas.</a:t>
            </a:r>
          </a:p>
          <a:p>
            <a:endParaRPr lang="pt-BR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B57390F4-693B-43E9-BADC-5E22500AF97B}"/>
              </a:ext>
            </a:extLst>
          </p:cNvPr>
          <p:cNvSpPr/>
          <p:nvPr/>
        </p:nvSpPr>
        <p:spPr>
          <a:xfrm>
            <a:off x="5945188" y="838200"/>
            <a:ext cx="609282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Investimentos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Será necessário investir em infraestrutura inicial para manter a aplicação no ar. Então pagamentos de platraformas de computação em nuvem e também de domínio serão necessários.</a:t>
            </a:r>
          </a:p>
          <a:p>
            <a:endParaRPr lang="pt-BR" sz="1300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sz="13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300" b="1" dirty="0">
                <a:solidFill>
                  <a:schemeClr val="bg1">
                    <a:lumMod val="65000"/>
                  </a:schemeClr>
                </a:solidFill>
              </a:rPr>
              <a:t>Operacional</a:t>
            </a:r>
          </a:p>
          <a:p>
            <a:r>
              <a:rPr lang="pt-BR" sz="1300" dirty="0">
                <a:solidFill>
                  <a:schemeClr val="bg1">
                    <a:lumMod val="65000"/>
                  </a:schemeClr>
                </a:solidFill>
              </a:rPr>
              <a:t>Estamos finalizando o protótipo da aplicação e assim que conseguirmos aprovação da Google para monetizar através do adsense, o negócio já estará de pé e operante.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2C3AA906-0F31-447B-9DE5-01D7F1C09722}"/>
              </a:ext>
            </a:extLst>
          </p:cNvPr>
          <p:cNvCxnSpPr>
            <a:cxnSpLocks/>
          </p:cNvCxnSpPr>
          <p:nvPr/>
        </p:nvCxnSpPr>
        <p:spPr>
          <a:xfrm>
            <a:off x="5711984" y="684947"/>
            <a:ext cx="1428" cy="56396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56325"/>
            <a:ext cx="10969943" cy="711081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Coloque aqui o Nome do negócio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955" y="1121238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218" y="1143000"/>
            <a:ext cx="2194562" cy="35814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Google </a:t>
            </a:r>
            <a:r>
              <a:rPr lang="pt-BR" dirty="0" err="1" smtClean="0">
                <a:solidFill>
                  <a:schemeClr val="tx1"/>
                </a:solidFill>
              </a:rPr>
              <a:t>Ads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algn="ctr"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FireBase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1780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919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smtClean="0">
                <a:solidFill>
                  <a:schemeClr val="tx1"/>
                </a:solidFill>
              </a:rPr>
              <a:t>Agilidade;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smtClean="0">
                <a:solidFill>
                  <a:schemeClr val="tx1"/>
                </a:solidFill>
              </a:rPr>
              <a:t>Facilidade;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smtClean="0">
                <a:solidFill>
                  <a:schemeClr val="tx1"/>
                </a:solidFill>
              </a:rPr>
              <a:t>Flexibilidade;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Custo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zero;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 smtClean="0">
                <a:solidFill>
                  <a:schemeClr val="tx1"/>
                </a:solidFill>
              </a:rPr>
              <a:t>Dispensa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uso</a:t>
            </a:r>
            <a:r>
              <a:rPr lang="en-US" sz="1600" dirty="0" smtClean="0">
                <a:solidFill>
                  <a:schemeClr val="tx1"/>
                </a:solidFill>
              </a:rPr>
              <a:t> de l</a:t>
            </a:r>
            <a:r>
              <a:rPr lang="en-US" sz="1600" dirty="0" smtClean="0">
                <a:solidFill>
                  <a:schemeClr val="tx1"/>
                </a:solidFill>
              </a:rPr>
              <a:t>ogin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044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Alto número de população, todos que precisam utilizar formulários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1780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Aplicação – (client, API, banco de dados)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3473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- Exibição </a:t>
            </a:r>
            <a:r>
              <a:rPr lang="pt-BR" sz="1200" dirty="0" smtClean="0">
                <a:solidFill>
                  <a:schemeClr val="tx1"/>
                </a:solidFill>
              </a:rPr>
              <a:t>moderada de anúncios;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- Possível </a:t>
            </a:r>
            <a:r>
              <a:rPr lang="pt-BR" sz="1200" dirty="0">
                <a:solidFill>
                  <a:schemeClr val="tx1"/>
                </a:solidFill>
              </a:rPr>
              <a:t>pagamento único para não exibir </a:t>
            </a:r>
            <a:r>
              <a:rPr lang="pt-BR" sz="1200" dirty="0" smtClean="0">
                <a:solidFill>
                  <a:schemeClr val="tx1"/>
                </a:solidFill>
              </a:rPr>
              <a:t>anúncios.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473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218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3618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A</a:t>
            </a:r>
            <a:r>
              <a:rPr lang="pt-BR" dirty="0" err="1" smtClean="0">
                <a:solidFill>
                  <a:schemeClr val="tx1"/>
                </a:solidFill>
              </a:rPr>
              <a:t>dsense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algn="ctr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Taxa única para não ver anúncios.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5652" y="1261507"/>
            <a:ext cx="105189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Parceiros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0212" y="1219200"/>
            <a:ext cx="112376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Avitidades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4296" y="1261507"/>
            <a:ext cx="100860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Proposta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Valor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8852" y="1261507"/>
            <a:ext cx="157927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Relacionamento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4584" y="1261507"/>
            <a:ext cx="111601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Segmento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clientes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4012" y="2971800"/>
            <a:ext cx="1051891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Recursos 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0024" y="2971800"/>
            <a:ext cx="78579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Canais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12" y="4857988"/>
            <a:ext cx="1885453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Estrutura de Custos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407" y="4857988"/>
            <a:ext cx="1747594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Fontes de Receita</a:t>
            </a:r>
          </a:p>
        </p:txBody>
      </p:sp>
      <p:grpSp>
        <p:nvGrpSpPr>
          <p:cNvPr id="2" name="Group 23"/>
          <p:cNvGrpSpPr/>
          <p:nvPr/>
        </p:nvGrpSpPr>
        <p:grpSpPr>
          <a:xfrm>
            <a:off x="2284412" y="1371600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675876" y="1371600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8976193" y="1358884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0"/>
          <p:cNvGrpSpPr/>
          <p:nvPr/>
        </p:nvGrpSpPr>
        <p:grpSpPr>
          <a:xfrm>
            <a:off x="4367391" y="3158223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8851680" y="3130060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7"/>
          <p:cNvGrpSpPr/>
          <p:nvPr/>
        </p:nvGrpSpPr>
        <p:grpSpPr>
          <a:xfrm>
            <a:off x="5561012" y="4876800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52"/>
          <p:cNvGrpSpPr/>
          <p:nvPr/>
        </p:nvGrpSpPr>
        <p:grpSpPr>
          <a:xfrm>
            <a:off x="4510701" y="1374106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0952380" y="1371600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26"/>
          <p:cNvSpPr>
            <a:spLocks noEditPoints="1"/>
          </p:cNvSpPr>
          <p:nvPr/>
        </p:nvSpPr>
        <p:spPr bwMode="auto">
          <a:xfrm>
            <a:off x="11044793" y="4876800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5BEF9F2F-4142-4E22-8411-E013AE1B9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52380" y="283269"/>
            <a:ext cx="944878" cy="4281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7639134-28C1-3D45-0ABD-46EA2500FE3C}"/>
              </a:ext>
            </a:extLst>
          </p:cNvPr>
          <p:cNvSpPr/>
          <p:nvPr/>
        </p:nvSpPr>
        <p:spPr>
          <a:xfrm>
            <a:off x="2801780" y="1168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Garantir o funcionamento contínuo das aplicações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6CE064B-83A2-EA5E-CF5A-6110D6EFD2F3}"/>
              </a:ext>
            </a:extLst>
          </p:cNvPr>
          <p:cNvSpPr/>
          <p:nvPr/>
        </p:nvSpPr>
        <p:spPr>
          <a:xfrm>
            <a:off x="7188679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pt-BR" dirty="0" smtClean="0">
                <a:solidFill>
                  <a:schemeClr val="tx1"/>
                </a:solidFill>
              </a:rPr>
              <a:t>Redes sociais;</a:t>
            </a:r>
          </a:p>
          <a:p>
            <a:pPr algn="ctr">
              <a:buFontTx/>
              <a:buChar char="-"/>
            </a:pPr>
            <a:r>
              <a:rPr lang="pt-BR" dirty="0" err="1" smtClean="0">
                <a:solidFill>
                  <a:schemeClr val="tx1"/>
                </a:solidFill>
              </a:rPr>
              <a:t>Fórums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D746ECB-30AC-D43A-80FB-9C26E22A8B2B}"/>
              </a:ext>
            </a:extLst>
          </p:cNvPr>
          <p:cNvSpPr/>
          <p:nvPr/>
        </p:nvSpPr>
        <p:spPr>
          <a:xfrm>
            <a:off x="605630" y="4717136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Custos inicialmente seriam de infraestrutura básica: hostear a aplicação e utilizar um domínio específico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Mais para frente podemos pensar em formas de escalar, mas será difícil com a atual proposta de valor, já que os métodos de escalonamento envolvem fidelização e venda de dados dos clientes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>
            <a:extLst>
              <a:ext uri="{FF2B5EF4-FFF2-40B4-BE49-F238E27FC236}">
                <a16:creationId xmlns:a16="http://schemas.microsoft.com/office/drawing/2014/main" xmlns="" id="{A8801105-AA35-48B9-83D1-A3946F6B5C3D}"/>
              </a:ext>
            </a:extLst>
          </p:cNvPr>
          <p:cNvSpPr/>
          <p:nvPr/>
        </p:nvSpPr>
        <p:spPr>
          <a:xfrm>
            <a:off x="-27227" y="1007"/>
            <a:ext cx="12234129" cy="6858001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4" name="Gráfico 3" descr="Enviar">
            <a:extLst>
              <a:ext uri="{FF2B5EF4-FFF2-40B4-BE49-F238E27FC236}">
                <a16:creationId xmlns:a16="http://schemas.microsoft.com/office/drawing/2014/main" xmlns="" id="{2DF74E23-A1E4-4760-B516-152FC28C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14758" y="1981200"/>
            <a:ext cx="3376685" cy="33766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FFD4F98-FA13-42A1-AC99-931AA2CBC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09212" y="6055888"/>
            <a:ext cx="1438275" cy="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80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13822</TotalTime>
  <Words>265</Words>
  <Application>Microsoft Office PowerPoint</Application>
  <PresentationFormat>Personalizar</PresentationFormat>
  <Paragraphs>56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Atividade: Business Model Canvas </vt:lpstr>
      <vt:lpstr>Coloque aqui o BITE Forms</vt:lpstr>
      <vt:lpstr>Coloque aqui o Nome do negócio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Wenio Silva</cp:lastModifiedBy>
  <cp:revision>85</cp:revision>
  <dcterms:created xsi:type="dcterms:W3CDTF">2013-09-12T13:05:01Z</dcterms:created>
  <dcterms:modified xsi:type="dcterms:W3CDTF">2024-04-17T22:25:43Z</dcterms:modified>
</cp:coreProperties>
</file>