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3" r:id="rId2"/>
    <p:sldId id="272" r:id="rId3"/>
    <p:sldId id="275" r:id="rId4"/>
    <p:sldId id="274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30F"/>
    <a:srgbClr val="1181AE"/>
    <a:srgbClr val="F794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1" autoAdjust="0"/>
    <p:restoredTop sz="94660"/>
  </p:normalViewPr>
  <p:slideViewPr>
    <p:cSldViewPr>
      <p:cViewPr varScale="1">
        <p:scale>
          <a:sx n="113" d="100"/>
          <a:sy n="113" d="100"/>
        </p:scale>
        <p:origin x="414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">
            <a:extLst>
              <a:ext uri="{FF2B5EF4-FFF2-40B4-BE49-F238E27FC236}">
                <a16:creationId xmlns:a16="http://schemas.microsoft.com/office/drawing/2014/main" id="{A8801105-AA35-48B9-83D1-A3946F6B5C3D}"/>
              </a:ext>
            </a:extLst>
          </p:cNvPr>
          <p:cNvSpPr/>
          <p:nvPr/>
        </p:nvSpPr>
        <p:spPr>
          <a:xfrm>
            <a:off x="0" y="0"/>
            <a:ext cx="12188825" cy="2971800"/>
          </a:xfrm>
          <a:prstGeom prst="rect">
            <a:avLst/>
          </a:prstGeom>
          <a:solidFill>
            <a:srgbClr val="CC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E9EA288E-47A7-48FF-91D0-88BC5BD99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2" y="381000"/>
            <a:ext cx="6934200" cy="711081"/>
          </a:xfrm>
        </p:spPr>
        <p:txBody>
          <a:bodyPr/>
          <a:lstStyle/>
          <a:p>
            <a:r>
              <a:rPr lang="en-US" sz="4000" spc="-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Atividade: Business Model Canvas</a:t>
            </a:r>
            <a:br>
              <a:rPr lang="en-US" sz="4000" spc="-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000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8AAA0D6-7A56-44D8-97B8-B8B4C25D38D2}"/>
              </a:ext>
            </a:extLst>
          </p:cNvPr>
          <p:cNvSpPr txBox="1"/>
          <p:nvPr/>
        </p:nvSpPr>
        <p:spPr>
          <a:xfrm>
            <a:off x="455612" y="1295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Disciplina de </a:t>
            </a:r>
            <a:r>
              <a:rPr lang="pt-BR" sz="4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EMPREENDEDORISMO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0538F79-3B03-4419-A03B-EB56CB5C57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460" y="316452"/>
            <a:ext cx="1151352" cy="52174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74B7B6F-2A78-4892-9628-8040FEE816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3294879"/>
            <a:ext cx="7061765" cy="356312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20472EA-589C-471A-9BB4-E3769FBBC819}"/>
              </a:ext>
            </a:extLst>
          </p:cNvPr>
          <p:cNvSpPr txBox="1"/>
          <p:nvPr/>
        </p:nvSpPr>
        <p:spPr>
          <a:xfrm>
            <a:off x="303212" y="3429000"/>
            <a:ext cx="441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EQUIPE BITE</a:t>
            </a:r>
          </a:p>
          <a:p>
            <a:endParaRPr lang="pt-BR" dirty="0"/>
          </a:p>
          <a:p>
            <a:r>
              <a:rPr lang="pt-BR" dirty="0"/>
              <a:t>Discentes:</a:t>
            </a:r>
          </a:p>
          <a:p>
            <a:r>
              <a:rPr lang="pt-BR" sz="1800" dirty="0"/>
              <a:t>Jocimar Borges Junior</a:t>
            </a:r>
          </a:p>
          <a:p>
            <a:r>
              <a:rPr lang="pt-BR" sz="1800" dirty="0"/>
              <a:t>Luccas philot goncalves</a:t>
            </a:r>
          </a:p>
          <a:p>
            <a:r>
              <a:rPr lang="pt-BR" sz="1800" dirty="0"/>
              <a:t>Samuel penha jacobsen</a:t>
            </a:r>
          </a:p>
          <a:p>
            <a:r>
              <a:rPr lang="pt-BR" sz="1800" dirty="0"/>
              <a:t>Wenio Oliveira Silva</a:t>
            </a:r>
          </a:p>
          <a:p>
            <a:r>
              <a:rPr lang="pt-BR" sz="1800" dirty="0"/>
              <a:t>Yuri Garcia Yoshida</a:t>
            </a:r>
          </a:p>
        </p:txBody>
      </p:sp>
    </p:spTree>
    <p:extLst>
      <p:ext uri="{BB962C8B-B14F-4D97-AF65-F5344CB8AC3E}">
        <p14:creationId xmlns:p14="http://schemas.microsoft.com/office/powerpoint/2010/main" val="414140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5">
            <a:extLst>
              <a:ext uri="{FF2B5EF4-FFF2-40B4-BE49-F238E27FC236}">
                <a16:creationId xmlns:a16="http://schemas.microsoft.com/office/drawing/2014/main" id="{47A33FFA-9A66-48A9-8801-7812F437ABBD}"/>
              </a:ext>
            </a:extLst>
          </p:cNvPr>
          <p:cNvSpPr/>
          <p:nvPr/>
        </p:nvSpPr>
        <p:spPr>
          <a:xfrm>
            <a:off x="-27227" y="6477000"/>
            <a:ext cx="12234129" cy="428182"/>
          </a:xfrm>
          <a:prstGeom prst="rect">
            <a:avLst/>
          </a:prstGeom>
          <a:solidFill>
            <a:srgbClr val="CC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0812" y="129821"/>
            <a:ext cx="10969943" cy="555126"/>
          </a:xfrm>
        </p:spPr>
        <p:txBody>
          <a:bodyPr/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Coloque aqui o BITE Forms</a:t>
            </a:r>
          </a:p>
        </p:txBody>
      </p:sp>
      <p:pic>
        <p:nvPicPr>
          <p:cNvPr id="66" name="Imagem 65">
            <a:extLst>
              <a:ext uri="{FF2B5EF4-FFF2-40B4-BE49-F238E27FC236}">
                <a16:creationId xmlns:a16="http://schemas.microsoft.com/office/drawing/2014/main" id="{7970FF0B-D7E1-4F43-9D63-9B7205A1C7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337" y="6551539"/>
            <a:ext cx="676275" cy="306461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E957087C-C258-4ABF-8250-AB4A8A54F25E}"/>
              </a:ext>
            </a:extLst>
          </p:cNvPr>
          <p:cNvSpPr txBox="1"/>
          <p:nvPr/>
        </p:nvSpPr>
        <p:spPr>
          <a:xfrm>
            <a:off x="150812" y="838200"/>
            <a:ext cx="51054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>
                <a:solidFill>
                  <a:schemeClr val="bg1">
                    <a:lumMod val="65000"/>
                  </a:schemeClr>
                </a:solidFill>
              </a:rPr>
              <a:t>Conceito</a:t>
            </a:r>
          </a:p>
          <a:p>
            <a:r>
              <a:rPr lang="pt-BR" sz="1300" dirty="0">
                <a:solidFill>
                  <a:schemeClr val="bg1">
                    <a:lumMod val="65000"/>
                  </a:schemeClr>
                </a:solidFill>
              </a:rPr>
              <a:t>A princípio um formulário dinâmico de utilização rápida, prática, segura e com burocracia zero.</a:t>
            </a:r>
          </a:p>
          <a:p>
            <a:r>
              <a:rPr lang="pt-BR" sz="1300" dirty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endParaRPr lang="pt-BR" sz="13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sz="1300" b="1" dirty="0">
                <a:solidFill>
                  <a:schemeClr val="bg1">
                    <a:lumMod val="65000"/>
                  </a:schemeClr>
                </a:solidFill>
              </a:rPr>
              <a:t>Mercado</a:t>
            </a:r>
          </a:p>
          <a:p>
            <a:r>
              <a:rPr lang="pt-BR" sz="1300" dirty="0">
                <a:solidFill>
                  <a:schemeClr val="bg1">
                    <a:lumMod val="65000"/>
                  </a:schemeClr>
                </a:solidFill>
              </a:rPr>
              <a:t>Atualmente existem vários competidores que oferecem serviços similares, porém engessados, necessitando de cadastros e vendendo informações sobre os formuários para terceiros. Nossa solução visa desburocratizar, trazer facilidade e agilidade para todos que precisam utilizar formulários e enquetes rápidas.</a:t>
            </a:r>
          </a:p>
          <a:p>
            <a:endParaRPr lang="pt-BR" sz="1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B57390F4-693B-43E9-BADC-5E22500AF97B}"/>
              </a:ext>
            </a:extLst>
          </p:cNvPr>
          <p:cNvSpPr/>
          <p:nvPr/>
        </p:nvSpPr>
        <p:spPr>
          <a:xfrm>
            <a:off x="5945188" y="838200"/>
            <a:ext cx="6092825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300" b="1" dirty="0">
                <a:solidFill>
                  <a:schemeClr val="bg1">
                    <a:lumMod val="65000"/>
                  </a:schemeClr>
                </a:solidFill>
              </a:rPr>
              <a:t>Investimentos</a:t>
            </a:r>
          </a:p>
          <a:p>
            <a:r>
              <a:rPr lang="pt-BR" sz="1300" dirty="0">
                <a:solidFill>
                  <a:schemeClr val="bg1">
                    <a:lumMod val="65000"/>
                  </a:schemeClr>
                </a:solidFill>
              </a:rPr>
              <a:t>Será necessário investir em infraestrutura inicial para manter a aplicação no ar. Então pagamentos de platraformas de computação em nuvem e também de domínio serão necessários.</a:t>
            </a:r>
          </a:p>
          <a:p>
            <a:endParaRPr lang="pt-BR" sz="1300" dirty="0">
              <a:solidFill>
                <a:schemeClr val="bg1">
                  <a:lumMod val="65000"/>
                </a:schemeClr>
              </a:solidFill>
            </a:endParaRPr>
          </a:p>
          <a:p>
            <a:endParaRPr lang="pt-BR" sz="13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sz="1300" b="1" dirty="0">
                <a:solidFill>
                  <a:schemeClr val="bg1">
                    <a:lumMod val="65000"/>
                  </a:schemeClr>
                </a:solidFill>
              </a:rPr>
              <a:t>Operacional</a:t>
            </a:r>
          </a:p>
          <a:p>
            <a:r>
              <a:rPr lang="pt-BR" sz="1300" dirty="0">
                <a:solidFill>
                  <a:schemeClr val="bg1">
                    <a:lumMod val="65000"/>
                  </a:schemeClr>
                </a:solidFill>
              </a:rPr>
              <a:t>Estamos finalizando o protótipo da aplicação e assim que conseguirmos aprovação da Google para monetizar através do adsense, o negócio já estará de pé e operante.</a:t>
            </a: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C3AA906-0F31-447B-9DE5-01D7F1C09722}"/>
              </a:ext>
            </a:extLst>
          </p:cNvPr>
          <p:cNvCxnSpPr>
            <a:cxnSpLocks/>
          </p:cNvCxnSpPr>
          <p:nvPr/>
        </p:nvCxnSpPr>
        <p:spPr>
          <a:xfrm>
            <a:off x="5711984" y="684947"/>
            <a:ext cx="1428" cy="56396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1812" y="156325"/>
            <a:ext cx="10969943" cy="711081"/>
          </a:xfrm>
        </p:spPr>
        <p:txBody>
          <a:bodyPr/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Coloque aqui o Nome do negócio</a:t>
            </a:r>
          </a:p>
        </p:txBody>
      </p:sp>
      <p:sp>
        <p:nvSpPr>
          <p:cNvPr id="5" name="Rectangle 4"/>
          <p:cNvSpPr/>
          <p:nvPr/>
        </p:nvSpPr>
        <p:spPr>
          <a:xfrm>
            <a:off x="671955" y="1121238"/>
            <a:ext cx="10972800" cy="5181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7218" y="1143000"/>
            <a:ext cx="2194562" cy="3581400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Google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01780" y="1143000"/>
            <a:ext cx="2194562" cy="1803400"/>
          </a:xfrm>
          <a:prstGeom prst="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97919" y="1143000"/>
            <a:ext cx="2194562" cy="3581400"/>
          </a:xfrm>
          <a:prstGeom prst="rect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/>
              <a:t>- Agilidade</a:t>
            </a:r>
          </a:p>
          <a:p>
            <a:r>
              <a:rPr lang="pt-BR" sz="1600" dirty="0"/>
              <a:t>- Facilidade</a:t>
            </a:r>
          </a:p>
          <a:p>
            <a:r>
              <a:rPr lang="pt-BR" sz="1600" dirty="0"/>
              <a:t>- Flexibilidade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Custo</a:t>
            </a:r>
            <a:r>
              <a:rPr lang="en-US" sz="1600" dirty="0"/>
              <a:t> zero</a:t>
            </a:r>
          </a:p>
          <a:p>
            <a:r>
              <a:rPr lang="en-US" sz="1600" dirty="0"/>
              <a:t>- Login </a:t>
            </a:r>
            <a:r>
              <a:rPr lang="en-US" sz="1600" dirty="0" err="1"/>
              <a:t>desnecessário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9387044" y="1143000"/>
            <a:ext cx="2194562" cy="3581400"/>
          </a:xfrm>
          <a:prstGeom prst="rect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Alto número de população, todos que precisam utilizar formulários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2801780" y="2946400"/>
            <a:ext cx="2194562" cy="177800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Aplicação – (client, API, banco de dados)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7193473" y="1143000"/>
            <a:ext cx="2194562" cy="180340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Possível pagamento único para não exibir anúncios (porém precisaríamos de autenticação)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7193473" y="2946400"/>
            <a:ext cx="2194562" cy="1778000"/>
          </a:xfrm>
          <a:prstGeom prst="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7218" y="4724400"/>
            <a:ext cx="5487194" cy="1600200"/>
          </a:xfrm>
          <a:prstGeom prst="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93618" y="4724400"/>
            <a:ext cx="5487194" cy="160020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 princípio adsense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5652" y="1261507"/>
            <a:ext cx="1051891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Parceiros </a:t>
            </a:r>
          </a:p>
          <a:p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Chave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0212" y="1219200"/>
            <a:ext cx="1123769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Avitidades </a:t>
            </a:r>
          </a:p>
          <a:p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Chave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54296" y="1261507"/>
            <a:ext cx="1008609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Proposta </a:t>
            </a:r>
          </a:p>
          <a:p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de Valor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28852" y="1261507"/>
            <a:ext cx="1579278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Relacionamento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524584" y="1261507"/>
            <a:ext cx="1116011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Segmento </a:t>
            </a:r>
          </a:p>
          <a:p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de clientes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94012" y="2971800"/>
            <a:ext cx="1051891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Recursos </a:t>
            </a:r>
          </a:p>
          <a:p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30024" y="2971800"/>
            <a:ext cx="785793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Canais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0412" y="4857988"/>
            <a:ext cx="1885453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Estrutura de Custos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42407" y="4857988"/>
            <a:ext cx="1747594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Fontes de Receita</a:t>
            </a:r>
          </a:p>
        </p:txBody>
      </p:sp>
      <p:grpSp>
        <p:nvGrpSpPr>
          <p:cNvPr id="2" name="Group 23"/>
          <p:cNvGrpSpPr/>
          <p:nvPr/>
        </p:nvGrpSpPr>
        <p:grpSpPr>
          <a:xfrm>
            <a:off x="2284412" y="1371600"/>
            <a:ext cx="308475" cy="326848"/>
            <a:chOff x="5884863" y="0"/>
            <a:chExt cx="506413" cy="536576"/>
          </a:xfrm>
          <a:solidFill>
            <a:schemeClr val="accent2"/>
          </a:solidFill>
        </p:grpSpPr>
        <p:sp>
          <p:nvSpPr>
            <p:cNvPr id="61" name="Freeform 12"/>
            <p:cNvSpPr>
              <a:spLocks/>
            </p:cNvSpPr>
            <p:nvPr/>
          </p:nvSpPr>
          <p:spPr bwMode="auto">
            <a:xfrm>
              <a:off x="6057901" y="0"/>
              <a:ext cx="333375" cy="371475"/>
            </a:xfrm>
            <a:custGeom>
              <a:avLst/>
              <a:gdLst/>
              <a:ahLst/>
              <a:cxnLst>
                <a:cxn ang="0">
                  <a:pos x="123" y="0"/>
                </a:cxn>
                <a:cxn ang="0">
                  <a:pos x="144" y="3"/>
                </a:cxn>
                <a:cxn ang="0">
                  <a:pos x="165" y="12"/>
                </a:cxn>
                <a:cxn ang="0">
                  <a:pos x="182" y="25"/>
                </a:cxn>
                <a:cxn ang="0">
                  <a:pos x="185" y="28"/>
                </a:cxn>
                <a:cxn ang="0">
                  <a:pos x="199" y="46"/>
                </a:cxn>
                <a:cxn ang="0">
                  <a:pos x="207" y="67"/>
                </a:cxn>
                <a:cxn ang="0">
                  <a:pos x="210" y="88"/>
                </a:cxn>
                <a:cxn ang="0">
                  <a:pos x="208" y="105"/>
                </a:cxn>
                <a:cxn ang="0">
                  <a:pos x="203" y="121"/>
                </a:cxn>
                <a:cxn ang="0">
                  <a:pos x="195" y="135"/>
                </a:cxn>
                <a:cxn ang="0">
                  <a:pos x="185" y="148"/>
                </a:cxn>
                <a:cxn ang="0">
                  <a:pos x="124" y="210"/>
                </a:cxn>
                <a:cxn ang="0">
                  <a:pos x="105" y="224"/>
                </a:cxn>
                <a:cxn ang="0">
                  <a:pos x="86" y="232"/>
                </a:cxn>
                <a:cxn ang="0">
                  <a:pos x="63" y="234"/>
                </a:cxn>
                <a:cxn ang="0">
                  <a:pos x="42" y="232"/>
                </a:cxn>
                <a:cxn ang="0">
                  <a:pos x="21" y="223"/>
                </a:cxn>
                <a:cxn ang="0">
                  <a:pos x="3" y="210"/>
                </a:cxn>
                <a:cxn ang="0">
                  <a:pos x="0" y="207"/>
                </a:cxn>
                <a:cxn ang="0">
                  <a:pos x="38" y="170"/>
                </a:cxn>
                <a:cxn ang="0">
                  <a:pos x="41" y="173"/>
                </a:cxn>
                <a:cxn ang="0">
                  <a:pos x="51" y="179"/>
                </a:cxn>
                <a:cxn ang="0">
                  <a:pos x="63" y="182"/>
                </a:cxn>
                <a:cxn ang="0">
                  <a:pos x="76" y="179"/>
                </a:cxn>
                <a:cxn ang="0">
                  <a:pos x="87" y="173"/>
                </a:cxn>
                <a:cxn ang="0">
                  <a:pos x="148" y="111"/>
                </a:cxn>
                <a:cxn ang="0">
                  <a:pos x="154" y="101"/>
                </a:cxn>
                <a:cxn ang="0">
                  <a:pos x="157" y="88"/>
                </a:cxn>
                <a:cxn ang="0">
                  <a:pos x="154" y="76"/>
                </a:cxn>
                <a:cxn ang="0">
                  <a:pos x="148" y="66"/>
                </a:cxn>
                <a:cxn ang="0">
                  <a:pos x="145" y="63"/>
                </a:cxn>
                <a:cxn ang="0">
                  <a:pos x="134" y="56"/>
                </a:cxn>
                <a:cxn ang="0">
                  <a:pos x="123" y="54"/>
                </a:cxn>
                <a:cxn ang="0">
                  <a:pos x="109" y="56"/>
                </a:cxn>
                <a:cxn ang="0">
                  <a:pos x="99" y="63"/>
                </a:cxn>
                <a:cxn ang="0">
                  <a:pos x="74" y="88"/>
                </a:cxn>
                <a:cxn ang="0">
                  <a:pos x="65" y="93"/>
                </a:cxn>
                <a:cxn ang="0">
                  <a:pos x="55" y="96"/>
                </a:cxn>
                <a:cxn ang="0">
                  <a:pos x="46" y="93"/>
                </a:cxn>
                <a:cxn ang="0">
                  <a:pos x="37" y="88"/>
                </a:cxn>
                <a:cxn ang="0">
                  <a:pos x="32" y="79"/>
                </a:cxn>
                <a:cxn ang="0">
                  <a:pos x="29" y="69"/>
                </a:cxn>
                <a:cxn ang="0">
                  <a:pos x="32" y="59"/>
                </a:cxn>
                <a:cxn ang="0">
                  <a:pos x="37" y="51"/>
                </a:cxn>
                <a:cxn ang="0">
                  <a:pos x="62" y="25"/>
                </a:cxn>
                <a:cxn ang="0">
                  <a:pos x="79" y="12"/>
                </a:cxn>
                <a:cxn ang="0">
                  <a:pos x="100" y="3"/>
                </a:cxn>
                <a:cxn ang="0">
                  <a:pos x="123" y="0"/>
                </a:cxn>
              </a:cxnLst>
              <a:rect l="0" t="0" r="r" b="b"/>
              <a:pathLst>
                <a:path w="210" h="234">
                  <a:moveTo>
                    <a:pt x="123" y="0"/>
                  </a:moveTo>
                  <a:lnTo>
                    <a:pt x="144" y="3"/>
                  </a:lnTo>
                  <a:lnTo>
                    <a:pt x="165" y="12"/>
                  </a:lnTo>
                  <a:lnTo>
                    <a:pt x="182" y="25"/>
                  </a:lnTo>
                  <a:lnTo>
                    <a:pt x="185" y="28"/>
                  </a:lnTo>
                  <a:lnTo>
                    <a:pt x="199" y="46"/>
                  </a:lnTo>
                  <a:lnTo>
                    <a:pt x="207" y="67"/>
                  </a:lnTo>
                  <a:lnTo>
                    <a:pt x="210" y="88"/>
                  </a:lnTo>
                  <a:lnTo>
                    <a:pt x="208" y="105"/>
                  </a:lnTo>
                  <a:lnTo>
                    <a:pt x="203" y="121"/>
                  </a:lnTo>
                  <a:lnTo>
                    <a:pt x="195" y="135"/>
                  </a:lnTo>
                  <a:lnTo>
                    <a:pt x="185" y="148"/>
                  </a:lnTo>
                  <a:lnTo>
                    <a:pt x="124" y="210"/>
                  </a:lnTo>
                  <a:lnTo>
                    <a:pt x="105" y="224"/>
                  </a:lnTo>
                  <a:lnTo>
                    <a:pt x="86" y="232"/>
                  </a:lnTo>
                  <a:lnTo>
                    <a:pt x="63" y="234"/>
                  </a:lnTo>
                  <a:lnTo>
                    <a:pt x="42" y="232"/>
                  </a:lnTo>
                  <a:lnTo>
                    <a:pt x="21" y="223"/>
                  </a:lnTo>
                  <a:lnTo>
                    <a:pt x="3" y="210"/>
                  </a:lnTo>
                  <a:lnTo>
                    <a:pt x="0" y="207"/>
                  </a:lnTo>
                  <a:lnTo>
                    <a:pt x="38" y="170"/>
                  </a:lnTo>
                  <a:lnTo>
                    <a:pt x="41" y="173"/>
                  </a:lnTo>
                  <a:lnTo>
                    <a:pt x="51" y="179"/>
                  </a:lnTo>
                  <a:lnTo>
                    <a:pt x="63" y="182"/>
                  </a:lnTo>
                  <a:lnTo>
                    <a:pt x="76" y="179"/>
                  </a:lnTo>
                  <a:lnTo>
                    <a:pt x="87" y="173"/>
                  </a:lnTo>
                  <a:lnTo>
                    <a:pt x="148" y="111"/>
                  </a:lnTo>
                  <a:lnTo>
                    <a:pt x="154" y="101"/>
                  </a:lnTo>
                  <a:lnTo>
                    <a:pt x="157" y="88"/>
                  </a:lnTo>
                  <a:lnTo>
                    <a:pt x="154" y="76"/>
                  </a:lnTo>
                  <a:lnTo>
                    <a:pt x="148" y="66"/>
                  </a:lnTo>
                  <a:lnTo>
                    <a:pt x="145" y="63"/>
                  </a:lnTo>
                  <a:lnTo>
                    <a:pt x="134" y="56"/>
                  </a:lnTo>
                  <a:lnTo>
                    <a:pt x="123" y="54"/>
                  </a:lnTo>
                  <a:lnTo>
                    <a:pt x="109" y="56"/>
                  </a:lnTo>
                  <a:lnTo>
                    <a:pt x="99" y="63"/>
                  </a:lnTo>
                  <a:lnTo>
                    <a:pt x="74" y="88"/>
                  </a:lnTo>
                  <a:lnTo>
                    <a:pt x="65" y="93"/>
                  </a:lnTo>
                  <a:lnTo>
                    <a:pt x="55" y="96"/>
                  </a:lnTo>
                  <a:lnTo>
                    <a:pt x="46" y="93"/>
                  </a:lnTo>
                  <a:lnTo>
                    <a:pt x="37" y="88"/>
                  </a:lnTo>
                  <a:lnTo>
                    <a:pt x="32" y="79"/>
                  </a:lnTo>
                  <a:lnTo>
                    <a:pt x="29" y="69"/>
                  </a:lnTo>
                  <a:lnTo>
                    <a:pt x="32" y="59"/>
                  </a:lnTo>
                  <a:lnTo>
                    <a:pt x="37" y="51"/>
                  </a:lnTo>
                  <a:lnTo>
                    <a:pt x="62" y="25"/>
                  </a:lnTo>
                  <a:lnTo>
                    <a:pt x="79" y="12"/>
                  </a:lnTo>
                  <a:lnTo>
                    <a:pt x="100" y="3"/>
                  </a:lnTo>
                  <a:lnTo>
                    <a:pt x="1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3"/>
            <p:cNvSpPr>
              <a:spLocks/>
            </p:cNvSpPr>
            <p:nvPr/>
          </p:nvSpPr>
          <p:spPr bwMode="auto">
            <a:xfrm>
              <a:off x="5884863" y="166688"/>
              <a:ext cx="331788" cy="369888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171" y="4"/>
                </a:cxn>
                <a:cxn ang="0">
                  <a:pos x="195" y="14"/>
                </a:cxn>
                <a:cxn ang="0">
                  <a:pos x="200" y="17"/>
                </a:cxn>
                <a:cxn ang="0">
                  <a:pos x="201" y="19"/>
                </a:cxn>
                <a:cxn ang="0">
                  <a:pos x="209" y="27"/>
                </a:cxn>
                <a:cxn ang="0">
                  <a:pos x="172" y="64"/>
                </a:cxn>
                <a:cxn ang="0">
                  <a:pos x="170" y="61"/>
                </a:cxn>
                <a:cxn ang="0">
                  <a:pos x="159" y="55"/>
                </a:cxn>
                <a:cxn ang="0">
                  <a:pos x="146" y="52"/>
                </a:cxn>
                <a:cxn ang="0">
                  <a:pos x="134" y="55"/>
                </a:cxn>
                <a:cxn ang="0">
                  <a:pos x="123" y="61"/>
                </a:cxn>
                <a:cxn ang="0">
                  <a:pos x="61" y="123"/>
                </a:cxn>
                <a:cxn ang="0">
                  <a:pos x="55" y="133"/>
                </a:cxn>
                <a:cxn ang="0">
                  <a:pos x="52" y="145"/>
                </a:cxn>
                <a:cxn ang="0">
                  <a:pos x="55" y="158"/>
                </a:cxn>
                <a:cxn ang="0">
                  <a:pos x="61" y="169"/>
                </a:cxn>
                <a:cxn ang="0">
                  <a:pos x="64" y="171"/>
                </a:cxn>
                <a:cxn ang="0">
                  <a:pos x="75" y="178"/>
                </a:cxn>
                <a:cxn ang="0">
                  <a:pos x="88" y="181"/>
                </a:cxn>
                <a:cxn ang="0">
                  <a:pos x="100" y="178"/>
                </a:cxn>
                <a:cxn ang="0">
                  <a:pos x="110" y="171"/>
                </a:cxn>
                <a:cxn ang="0">
                  <a:pos x="137" y="145"/>
                </a:cxn>
                <a:cxn ang="0">
                  <a:pos x="146" y="139"/>
                </a:cxn>
                <a:cxn ang="0">
                  <a:pos x="155" y="137"/>
                </a:cxn>
                <a:cxn ang="0">
                  <a:pos x="166" y="139"/>
                </a:cxn>
                <a:cxn ang="0">
                  <a:pos x="174" y="145"/>
                </a:cxn>
                <a:cxn ang="0">
                  <a:pos x="180" y="154"/>
                </a:cxn>
                <a:cxn ang="0">
                  <a:pos x="181" y="163"/>
                </a:cxn>
                <a:cxn ang="0">
                  <a:pos x="180" y="173"/>
                </a:cxn>
                <a:cxn ang="0">
                  <a:pos x="174" y="182"/>
                </a:cxn>
                <a:cxn ang="0">
                  <a:pos x="147" y="208"/>
                </a:cxn>
                <a:cxn ang="0">
                  <a:pos x="129" y="222"/>
                </a:cxn>
                <a:cxn ang="0">
                  <a:pos x="109" y="230"/>
                </a:cxn>
                <a:cxn ang="0">
                  <a:pos x="88" y="233"/>
                </a:cxn>
                <a:cxn ang="0">
                  <a:pos x="71" y="232"/>
                </a:cxn>
                <a:cxn ang="0">
                  <a:pos x="55" y="226"/>
                </a:cxn>
                <a:cxn ang="0">
                  <a:pos x="40" y="218"/>
                </a:cxn>
                <a:cxn ang="0">
                  <a:pos x="27" y="208"/>
                </a:cxn>
                <a:cxn ang="0">
                  <a:pos x="25" y="205"/>
                </a:cxn>
                <a:cxn ang="0">
                  <a:pos x="14" y="192"/>
                </a:cxn>
                <a:cxn ang="0">
                  <a:pos x="6" y="178"/>
                </a:cxn>
                <a:cxn ang="0">
                  <a:pos x="1" y="162"/>
                </a:cxn>
                <a:cxn ang="0">
                  <a:pos x="0" y="145"/>
                </a:cxn>
                <a:cxn ang="0">
                  <a:pos x="2" y="124"/>
                </a:cxn>
                <a:cxn ang="0">
                  <a:pos x="10" y="103"/>
                </a:cxn>
                <a:cxn ang="0">
                  <a:pos x="25" y="85"/>
                </a:cxn>
                <a:cxn ang="0">
                  <a:pos x="85" y="25"/>
                </a:cxn>
                <a:cxn ang="0">
                  <a:pos x="104" y="10"/>
                </a:cxn>
                <a:cxn ang="0">
                  <a:pos x="125" y="2"/>
                </a:cxn>
                <a:cxn ang="0">
                  <a:pos x="146" y="0"/>
                </a:cxn>
              </a:cxnLst>
              <a:rect l="0" t="0" r="r" b="b"/>
              <a:pathLst>
                <a:path w="209" h="233">
                  <a:moveTo>
                    <a:pt x="146" y="0"/>
                  </a:moveTo>
                  <a:lnTo>
                    <a:pt x="171" y="4"/>
                  </a:lnTo>
                  <a:lnTo>
                    <a:pt x="195" y="14"/>
                  </a:lnTo>
                  <a:lnTo>
                    <a:pt x="200" y="17"/>
                  </a:lnTo>
                  <a:lnTo>
                    <a:pt x="201" y="19"/>
                  </a:lnTo>
                  <a:lnTo>
                    <a:pt x="209" y="27"/>
                  </a:lnTo>
                  <a:lnTo>
                    <a:pt x="172" y="64"/>
                  </a:lnTo>
                  <a:lnTo>
                    <a:pt x="170" y="61"/>
                  </a:lnTo>
                  <a:lnTo>
                    <a:pt x="159" y="55"/>
                  </a:lnTo>
                  <a:lnTo>
                    <a:pt x="146" y="52"/>
                  </a:lnTo>
                  <a:lnTo>
                    <a:pt x="134" y="55"/>
                  </a:lnTo>
                  <a:lnTo>
                    <a:pt x="123" y="61"/>
                  </a:lnTo>
                  <a:lnTo>
                    <a:pt x="61" y="123"/>
                  </a:lnTo>
                  <a:lnTo>
                    <a:pt x="55" y="133"/>
                  </a:lnTo>
                  <a:lnTo>
                    <a:pt x="52" y="145"/>
                  </a:lnTo>
                  <a:lnTo>
                    <a:pt x="55" y="158"/>
                  </a:lnTo>
                  <a:lnTo>
                    <a:pt x="61" y="169"/>
                  </a:lnTo>
                  <a:lnTo>
                    <a:pt x="64" y="171"/>
                  </a:lnTo>
                  <a:lnTo>
                    <a:pt x="75" y="178"/>
                  </a:lnTo>
                  <a:lnTo>
                    <a:pt x="88" y="181"/>
                  </a:lnTo>
                  <a:lnTo>
                    <a:pt x="100" y="178"/>
                  </a:lnTo>
                  <a:lnTo>
                    <a:pt x="110" y="171"/>
                  </a:lnTo>
                  <a:lnTo>
                    <a:pt x="137" y="145"/>
                  </a:lnTo>
                  <a:lnTo>
                    <a:pt x="146" y="139"/>
                  </a:lnTo>
                  <a:lnTo>
                    <a:pt x="155" y="137"/>
                  </a:lnTo>
                  <a:lnTo>
                    <a:pt x="166" y="139"/>
                  </a:lnTo>
                  <a:lnTo>
                    <a:pt x="174" y="145"/>
                  </a:lnTo>
                  <a:lnTo>
                    <a:pt x="180" y="154"/>
                  </a:lnTo>
                  <a:lnTo>
                    <a:pt x="181" y="163"/>
                  </a:lnTo>
                  <a:lnTo>
                    <a:pt x="180" y="173"/>
                  </a:lnTo>
                  <a:lnTo>
                    <a:pt x="174" y="182"/>
                  </a:lnTo>
                  <a:lnTo>
                    <a:pt x="147" y="208"/>
                  </a:lnTo>
                  <a:lnTo>
                    <a:pt x="129" y="222"/>
                  </a:lnTo>
                  <a:lnTo>
                    <a:pt x="109" y="230"/>
                  </a:lnTo>
                  <a:lnTo>
                    <a:pt x="88" y="233"/>
                  </a:lnTo>
                  <a:lnTo>
                    <a:pt x="71" y="232"/>
                  </a:lnTo>
                  <a:lnTo>
                    <a:pt x="55" y="226"/>
                  </a:lnTo>
                  <a:lnTo>
                    <a:pt x="40" y="218"/>
                  </a:lnTo>
                  <a:lnTo>
                    <a:pt x="27" y="208"/>
                  </a:lnTo>
                  <a:lnTo>
                    <a:pt x="25" y="205"/>
                  </a:lnTo>
                  <a:lnTo>
                    <a:pt x="14" y="192"/>
                  </a:lnTo>
                  <a:lnTo>
                    <a:pt x="6" y="178"/>
                  </a:lnTo>
                  <a:lnTo>
                    <a:pt x="1" y="162"/>
                  </a:lnTo>
                  <a:lnTo>
                    <a:pt x="0" y="145"/>
                  </a:lnTo>
                  <a:lnTo>
                    <a:pt x="2" y="124"/>
                  </a:lnTo>
                  <a:lnTo>
                    <a:pt x="10" y="103"/>
                  </a:lnTo>
                  <a:lnTo>
                    <a:pt x="25" y="85"/>
                  </a:lnTo>
                  <a:lnTo>
                    <a:pt x="85" y="25"/>
                  </a:lnTo>
                  <a:lnTo>
                    <a:pt x="104" y="10"/>
                  </a:lnTo>
                  <a:lnTo>
                    <a:pt x="125" y="2"/>
                  </a:lnTo>
                  <a:lnTo>
                    <a:pt x="1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Freeform 15"/>
          <p:cNvSpPr>
            <a:spLocks noEditPoints="1"/>
          </p:cNvSpPr>
          <p:nvPr/>
        </p:nvSpPr>
        <p:spPr bwMode="auto">
          <a:xfrm>
            <a:off x="6675876" y="1371600"/>
            <a:ext cx="325881" cy="322013"/>
          </a:xfrm>
          <a:custGeom>
            <a:avLst/>
            <a:gdLst/>
            <a:ahLst/>
            <a:cxnLst>
              <a:cxn ang="0">
                <a:pos x="306" y="190"/>
              </a:cxn>
              <a:cxn ang="0">
                <a:pos x="178" y="333"/>
              </a:cxn>
              <a:cxn ang="0">
                <a:pos x="31" y="190"/>
              </a:cxn>
              <a:cxn ang="0">
                <a:pos x="159" y="333"/>
              </a:cxn>
              <a:cxn ang="0">
                <a:pos x="31" y="190"/>
              </a:cxn>
              <a:cxn ang="0">
                <a:pos x="228" y="25"/>
              </a:cxn>
              <a:cxn ang="0">
                <a:pos x="198" y="50"/>
              </a:cxn>
              <a:cxn ang="0">
                <a:pos x="182" y="86"/>
              </a:cxn>
              <a:cxn ang="0">
                <a:pos x="231" y="71"/>
              </a:cxn>
              <a:cxn ang="0">
                <a:pos x="255" y="54"/>
              </a:cxn>
              <a:cxn ang="0">
                <a:pos x="260" y="40"/>
              </a:cxn>
              <a:cxn ang="0">
                <a:pos x="255" y="29"/>
              </a:cxn>
              <a:cxn ang="0">
                <a:pos x="248" y="25"/>
              </a:cxn>
              <a:cxn ang="0">
                <a:pos x="239" y="23"/>
              </a:cxn>
              <a:cxn ang="0">
                <a:pos x="90" y="25"/>
              </a:cxn>
              <a:cxn ang="0">
                <a:pos x="78" y="34"/>
              </a:cxn>
              <a:cxn ang="0">
                <a:pos x="74" y="42"/>
              </a:cxn>
              <a:cxn ang="0">
                <a:pos x="75" y="51"/>
              </a:cxn>
              <a:cxn ang="0">
                <a:pos x="85" y="63"/>
              </a:cxn>
              <a:cxn ang="0">
                <a:pos x="104" y="75"/>
              </a:cxn>
              <a:cxn ang="0">
                <a:pos x="155" y="84"/>
              </a:cxn>
              <a:cxn ang="0">
                <a:pos x="139" y="50"/>
              </a:cxn>
              <a:cxn ang="0">
                <a:pos x="119" y="30"/>
              </a:cxn>
              <a:cxn ang="0">
                <a:pos x="98" y="23"/>
              </a:cxn>
              <a:cxn ang="0">
                <a:pos x="98" y="0"/>
              </a:cxn>
              <a:cxn ang="0">
                <a:pos x="132" y="10"/>
              </a:cxn>
              <a:cxn ang="0">
                <a:pos x="157" y="37"/>
              </a:cxn>
              <a:cxn ang="0">
                <a:pos x="164" y="46"/>
              </a:cxn>
              <a:cxn ang="0">
                <a:pos x="169" y="55"/>
              </a:cxn>
              <a:cxn ang="0">
                <a:pos x="185" y="29"/>
              </a:cxn>
              <a:cxn ang="0">
                <a:pos x="222" y="3"/>
              </a:cxn>
              <a:cxn ang="0">
                <a:pos x="256" y="3"/>
              </a:cxn>
              <a:cxn ang="0">
                <a:pos x="280" y="23"/>
              </a:cxn>
              <a:cxn ang="0">
                <a:pos x="281" y="55"/>
              </a:cxn>
              <a:cxn ang="0">
                <a:pos x="259" y="82"/>
              </a:cxn>
              <a:cxn ang="0">
                <a:pos x="244" y="90"/>
              </a:cxn>
              <a:cxn ang="0">
                <a:pos x="326" y="92"/>
              </a:cxn>
              <a:cxn ang="0">
                <a:pos x="337" y="107"/>
              </a:cxn>
              <a:cxn ang="0">
                <a:pos x="178" y="168"/>
              </a:cxn>
              <a:cxn ang="0">
                <a:pos x="159" y="90"/>
              </a:cxn>
              <a:cxn ang="0">
                <a:pos x="0" y="168"/>
              </a:cxn>
              <a:cxn ang="0">
                <a:pos x="2" y="102"/>
              </a:cxn>
              <a:cxn ang="0">
                <a:pos x="7" y="94"/>
              </a:cxn>
              <a:cxn ang="0">
                <a:pos x="17" y="90"/>
              </a:cxn>
              <a:cxn ang="0">
                <a:pos x="69" y="80"/>
              </a:cxn>
              <a:cxn ang="0">
                <a:pos x="52" y="56"/>
              </a:cxn>
              <a:cxn ang="0">
                <a:pos x="53" y="33"/>
              </a:cxn>
              <a:cxn ang="0">
                <a:pos x="66" y="13"/>
              </a:cxn>
              <a:cxn ang="0">
                <a:pos x="98" y="0"/>
              </a:cxn>
            </a:cxnLst>
            <a:rect l="0" t="0" r="r" b="b"/>
            <a:pathLst>
              <a:path w="337" h="333">
                <a:moveTo>
                  <a:pt x="178" y="190"/>
                </a:moveTo>
                <a:lnTo>
                  <a:pt x="306" y="190"/>
                </a:lnTo>
                <a:lnTo>
                  <a:pt x="306" y="333"/>
                </a:lnTo>
                <a:lnTo>
                  <a:pt x="178" y="333"/>
                </a:lnTo>
                <a:lnTo>
                  <a:pt x="178" y="190"/>
                </a:lnTo>
                <a:close/>
                <a:moveTo>
                  <a:pt x="31" y="190"/>
                </a:moveTo>
                <a:lnTo>
                  <a:pt x="159" y="190"/>
                </a:lnTo>
                <a:lnTo>
                  <a:pt x="159" y="333"/>
                </a:lnTo>
                <a:lnTo>
                  <a:pt x="31" y="333"/>
                </a:lnTo>
                <a:lnTo>
                  <a:pt x="31" y="190"/>
                </a:lnTo>
                <a:close/>
                <a:moveTo>
                  <a:pt x="239" y="23"/>
                </a:moveTo>
                <a:lnTo>
                  <a:pt x="228" y="25"/>
                </a:lnTo>
                <a:lnTo>
                  <a:pt x="218" y="30"/>
                </a:lnTo>
                <a:lnTo>
                  <a:pt x="198" y="50"/>
                </a:lnTo>
                <a:lnTo>
                  <a:pt x="189" y="67"/>
                </a:lnTo>
                <a:lnTo>
                  <a:pt x="182" y="86"/>
                </a:lnTo>
                <a:lnTo>
                  <a:pt x="210" y="78"/>
                </a:lnTo>
                <a:lnTo>
                  <a:pt x="231" y="71"/>
                </a:lnTo>
                <a:lnTo>
                  <a:pt x="246" y="63"/>
                </a:lnTo>
                <a:lnTo>
                  <a:pt x="255" y="54"/>
                </a:lnTo>
                <a:lnTo>
                  <a:pt x="259" y="47"/>
                </a:lnTo>
                <a:lnTo>
                  <a:pt x="260" y="40"/>
                </a:lnTo>
                <a:lnTo>
                  <a:pt x="260" y="37"/>
                </a:lnTo>
                <a:lnTo>
                  <a:pt x="255" y="29"/>
                </a:lnTo>
                <a:lnTo>
                  <a:pt x="252" y="27"/>
                </a:lnTo>
                <a:lnTo>
                  <a:pt x="248" y="25"/>
                </a:lnTo>
                <a:lnTo>
                  <a:pt x="244" y="23"/>
                </a:lnTo>
                <a:lnTo>
                  <a:pt x="239" y="23"/>
                </a:lnTo>
                <a:close/>
                <a:moveTo>
                  <a:pt x="94" y="23"/>
                </a:moveTo>
                <a:lnTo>
                  <a:pt x="90" y="25"/>
                </a:lnTo>
                <a:lnTo>
                  <a:pt x="82" y="30"/>
                </a:lnTo>
                <a:lnTo>
                  <a:pt x="78" y="34"/>
                </a:lnTo>
                <a:lnTo>
                  <a:pt x="75" y="38"/>
                </a:lnTo>
                <a:lnTo>
                  <a:pt x="74" y="42"/>
                </a:lnTo>
                <a:lnTo>
                  <a:pt x="74" y="48"/>
                </a:lnTo>
                <a:lnTo>
                  <a:pt x="75" y="51"/>
                </a:lnTo>
                <a:lnTo>
                  <a:pt x="81" y="59"/>
                </a:lnTo>
                <a:lnTo>
                  <a:pt x="85" y="63"/>
                </a:lnTo>
                <a:lnTo>
                  <a:pt x="90" y="67"/>
                </a:lnTo>
                <a:lnTo>
                  <a:pt x="104" y="75"/>
                </a:lnTo>
                <a:lnTo>
                  <a:pt x="127" y="80"/>
                </a:lnTo>
                <a:lnTo>
                  <a:pt x="155" y="84"/>
                </a:lnTo>
                <a:lnTo>
                  <a:pt x="147" y="63"/>
                </a:lnTo>
                <a:lnTo>
                  <a:pt x="139" y="50"/>
                </a:lnTo>
                <a:lnTo>
                  <a:pt x="130" y="38"/>
                </a:lnTo>
                <a:lnTo>
                  <a:pt x="119" y="30"/>
                </a:lnTo>
                <a:lnTo>
                  <a:pt x="108" y="25"/>
                </a:lnTo>
                <a:lnTo>
                  <a:pt x="98" y="23"/>
                </a:lnTo>
                <a:lnTo>
                  <a:pt x="94" y="23"/>
                </a:lnTo>
                <a:close/>
                <a:moveTo>
                  <a:pt x="98" y="0"/>
                </a:moveTo>
                <a:lnTo>
                  <a:pt x="116" y="3"/>
                </a:lnTo>
                <a:lnTo>
                  <a:pt x="132" y="10"/>
                </a:lnTo>
                <a:lnTo>
                  <a:pt x="147" y="22"/>
                </a:lnTo>
                <a:lnTo>
                  <a:pt x="157" y="37"/>
                </a:lnTo>
                <a:lnTo>
                  <a:pt x="161" y="40"/>
                </a:lnTo>
                <a:lnTo>
                  <a:pt x="164" y="46"/>
                </a:lnTo>
                <a:lnTo>
                  <a:pt x="166" y="50"/>
                </a:lnTo>
                <a:lnTo>
                  <a:pt x="169" y="55"/>
                </a:lnTo>
                <a:lnTo>
                  <a:pt x="169" y="52"/>
                </a:lnTo>
                <a:lnTo>
                  <a:pt x="185" y="29"/>
                </a:lnTo>
                <a:lnTo>
                  <a:pt x="205" y="10"/>
                </a:lnTo>
                <a:lnTo>
                  <a:pt x="222" y="3"/>
                </a:lnTo>
                <a:lnTo>
                  <a:pt x="239" y="0"/>
                </a:lnTo>
                <a:lnTo>
                  <a:pt x="256" y="3"/>
                </a:lnTo>
                <a:lnTo>
                  <a:pt x="271" y="12"/>
                </a:lnTo>
                <a:lnTo>
                  <a:pt x="280" y="23"/>
                </a:lnTo>
                <a:lnTo>
                  <a:pt x="284" y="40"/>
                </a:lnTo>
                <a:lnTo>
                  <a:pt x="281" y="55"/>
                </a:lnTo>
                <a:lnTo>
                  <a:pt x="273" y="69"/>
                </a:lnTo>
                <a:lnTo>
                  <a:pt x="259" y="82"/>
                </a:lnTo>
                <a:lnTo>
                  <a:pt x="252" y="86"/>
                </a:lnTo>
                <a:lnTo>
                  <a:pt x="244" y="90"/>
                </a:lnTo>
                <a:lnTo>
                  <a:pt x="321" y="90"/>
                </a:lnTo>
                <a:lnTo>
                  <a:pt x="326" y="92"/>
                </a:lnTo>
                <a:lnTo>
                  <a:pt x="334" y="97"/>
                </a:lnTo>
                <a:lnTo>
                  <a:pt x="337" y="107"/>
                </a:lnTo>
                <a:lnTo>
                  <a:pt x="337" y="168"/>
                </a:lnTo>
                <a:lnTo>
                  <a:pt x="178" y="168"/>
                </a:lnTo>
                <a:lnTo>
                  <a:pt x="178" y="90"/>
                </a:lnTo>
                <a:lnTo>
                  <a:pt x="159" y="90"/>
                </a:lnTo>
                <a:lnTo>
                  <a:pt x="159" y="168"/>
                </a:lnTo>
                <a:lnTo>
                  <a:pt x="0" y="168"/>
                </a:lnTo>
                <a:lnTo>
                  <a:pt x="0" y="107"/>
                </a:lnTo>
                <a:lnTo>
                  <a:pt x="2" y="102"/>
                </a:lnTo>
                <a:lnTo>
                  <a:pt x="4" y="97"/>
                </a:lnTo>
                <a:lnTo>
                  <a:pt x="7" y="94"/>
                </a:lnTo>
                <a:lnTo>
                  <a:pt x="12" y="92"/>
                </a:lnTo>
                <a:lnTo>
                  <a:pt x="17" y="90"/>
                </a:lnTo>
                <a:lnTo>
                  <a:pt x="85" y="90"/>
                </a:lnTo>
                <a:lnTo>
                  <a:pt x="69" y="80"/>
                </a:lnTo>
                <a:lnTo>
                  <a:pt x="58" y="68"/>
                </a:lnTo>
                <a:lnTo>
                  <a:pt x="52" y="56"/>
                </a:lnTo>
                <a:lnTo>
                  <a:pt x="50" y="46"/>
                </a:lnTo>
                <a:lnTo>
                  <a:pt x="53" y="33"/>
                </a:lnTo>
                <a:lnTo>
                  <a:pt x="58" y="22"/>
                </a:lnTo>
                <a:lnTo>
                  <a:pt x="66" y="13"/>
                </a:lnTo>
                <a:lnTo>
                  <a:pt x="81" y="4"/>
                </a:lnTo>
                <a:lnTo>
                  <a:pt x="9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6"/>
          <p:cNvSpPr>
            <a:spLocks/>
          </p:cNvSpPr>
          <p:nvPr/>
        </p:nvSpPr>
        <p:spPr bwMode="auto">
          <a:xfrm>
            <a:off x="8976193" y="1358884"/>
            <a:ext cx="320078" cy="274629"/>
          </a:xfrm>
          <a:custGeom>
            <a:avLst/>
            <a:gdLst/>
            <a:ahLst/>
            <a:cxnLst>
              <a:cxn ang="0">
                <a:pos x="69" y="0"/>
              </a:cxn>
              <a:cxn ang="0">
                <a:pos x="92" y="0"/>
              </a:cxn>
              <a:cxn ang="0">
                <a:pos x="113" y="4"/>
              </a:cxn>
              <a:cxn ang="0">
                <a:pos x="133" y="14"/>
              </a:cxn>
              <a:cxn ang="0">
                <a:pos x="150" y="29"/>
              </a:cxn>
              <a:cxn ang="0">
                <a:pos x="162" y="48"/>
              </a:cxn>
              <a:cxn ang="0">
                <a:pos x="164" y="53"/>
              </a:cxn>
              <a:cxn ang="0">
                <a:pos x="166" y="59"/>
              </a:cxn>
              <a:cxn ang="0">
                <a:pos x="168" y="48"/>
              </a:cxn>
              <a:cxn ang="0">
                <a:pos x="182" y="29"/>
              </a:cxn>
              <a:cxn ang="0">
                <a:pos x="197" y="14"/>
              </a:cxn>
              <a:cxn ang="0">
                <a:pos x="217" y="4"/>
              </a:cxn>
              <a:cxn ang="0">
                <a:pos x="238" y="0"/>
              </a:cxn>
              <a:cxn ang="0">
                <a:pos x="261" y="0"/>
              </a:cxn>
              <a:cxn ang="0">
                <a:pos x="282" y="8"/>
              </a:cxn>
              <a:cxn ang="0">
                <a:pos x="302" y="19"/>
              </a:cxn>
              <a:cxn ang="0">
                <a:pos x="316" y="36"/>
              </a:cxn>
              <a:cxn ang="0">
                <a:pos x="327" y="55"/>
              </a:cxn>
              <a:cxn ang="0">
                <a:pos x="331" y="76"/>
              </a:cxn>
              <a:cxn ang="0">
                <a:pos x="329" y="98"/>
              </a:cxn>
              <a:cxn ang="0">
                <a:pos x="323" y="120"/>
              </a:cxn>
              <a:cxn ang="0">
                <a:pos x="316" y="131"/>
              </a:cxn>
              <a:cxn ang="0">
                <a:pos x="306" y="145"/>
              </a:cxn>
              <a:cxn ang="0">
                <a:pos x="294" y="159"/>
              </a:cxn>
              <a:cxn ang="0">
                <a:pos x="278" y="175"/>
              </a:cxn>
              <a:cxn ang="0">
                <a:pos x="262" y="192"/>
              </a:cxn>
              <a:cxn ang="0">
                <a:pos x="228" y="226"/>
              </a:cxn>
              <a:cxn ang="0">
                <a:pos x="212" y="241"/>
              </a:cxn>
              <a:cxn ang="0">
                <a:pos x="197" y="255"/>
              </a:cxn>
              <a:cxn ang="0">
                <a:pos x="184" y="267"/>
              </a:cxn>
              <a:cxn ang="0">
                <a:pos x="175" y="276"/>
              </a:cxn>
              <a:cxn ang="0">
                <a:pos x="168" y="281"/>
              </a:cxn>
              <a:cxn ang="0">
                <a:pos x="166" y="284"/>
              </a:cxn>
              <a:cxn ang="0">
                <a:pos x="163" y="281"/>
              </a:cxn>
              <a:cxn ang="0">
                <a:pos x="157" y="276"/>
              </a:cxn>
              <a:cxn ang="0">
                <a:pos x="147" y="267"/>
              </a:cxn>
              <a:cxn ang="0">
                <a:pos x="134" y="255"/>
              </a:cxn>
              <a:cxn ang="0">
                <a:pos x="102" y="226"/>
              </a:cxn>
              <a:cxn ang="0">
                <a:pos x="68" y="192"/>
              </a:cxn>
              <a:cxn ang="0">
                <a:pos x="52" y="175"/>
              </a:cxn>
              <a:cxn ang="0">
                <a:pos x="37" y="159"/>
              </a:cxn>
              <a:cxn ang="0">
                <a:pos x="25" y="145"/>
              </a:cxn>
              <a:cxn ang="0">
                <a:pos x="14" y="131"/>
              </a:cxn>
              <a:cxn ang="0">
                <a:pos x="8" y="120"/>
              </a:cxn>
              <a:cxn ang="0">
                <a:pos x="1" y="98"/>
              </a:cxn>
              <a:cxn ang="0">
                <a:pos x="0" y="76"/>
              </a:cxn>
              <a:cxn ang="0">
                <a:pos x="5" y="55"/>
              </a:cxn>
              <a:cxn ang="0">
                <a:pos x="14" y="36"/>
              </a:cxn>
              <a:cxn ang="0">
                <a:pos x="30" y="19"/>
              </a:cxn>
              <a:cxn ang="0">
                <a:pos x="48" y="8"/>
              </a:cxn>
              <a:cxn ang="0">
                <a:pos x="69" y="0"/>
              </a:cxn>
            </a:cxnLst>
            <a:rect l="0" t="0" r="r" b="b"/>
            <a:pathLst>
              <a:path w="331" h="284">
                <a:moveTo>
                  <a:pt x="69" y="0"/>
                </a:moveTo>
                <a:lnTo>
                  <a:pt x="92" y="0"/>
                </a:lnTo>
                <a:lnTo>
                  <a:pt x="113" y="4"/>
                </a:lnTo>
                <a:lnTo>
                  <a:pt x="133" y="14"/>
                </a:lnTo>
                <a:lnTo>
                  <a:pt x="150" y="29"/>
                </a:lnTo>
                <a:lnTo>
                  <a:pt x="162" y="48"/>
                </a:lnTo>
                <a:lnTo>
                  <a:pt x="164" y="53"/>
                </a:lnTo>
                <a:lnTo>
                  <a:pt x="166" y="59"/>
                </a:lnTo>
                <a:lnTo>
                  <a:pt x="168" y="48"/>
                </a:lnTo>
                <a:lnTo>
                  <a:pt x="182" y="29"/>
                </a:lnTo>
                <a:lnTo>
                  <a:pt x="197" y="14"/>
                </a:lnTo>
                <a:lnTo>
                  <a:pt x="217" y="4"/>
                </a:lnTo>
                <a:lnTo>
                  <a:pt x="238" y="0"/>
                </a:lnTo>
                <a:lnTo>
                  <a:pt x="261" y="0"/>
                </a:lnTo>
                <a:lnTo>
                  <a:pt x="282" y="8"/>
                </a:lnTo>
                <a:lnTo>
                  <a:pt x="302" y="19"/>
                </a:lnTo>
                <a:lnTo>
                  <a:pt x="316" y="36"/>
                </a:lnTo>
                <a:lnTo>
                  <a:pt x="327" y="55"/>
                </a:lnTo>
                <a:lnTo>
                  <a:pt x="331" y="76"/>
                </a:lnTo>
                <a:lnTo>
                  <a:pt x="329" y="98"/>
                </a:lnTo>
                <a:lnTo>
                  <a:pt x="323" y="120"/>
                </a:lnTo>
                <a:lnTo>
                  <a:pt x="316" y="131"/>
                </a:lnTo>
                <a:lnTo>
                  <a:pt x="306" y="145"/>
                </a:lnTo>
                <a:lnTo>
                  <a:pt x="294" y="159"/>
                </a:lnTo>
                <a:lnTo>
                  <a:pt x="278" y="175"/>
                </a:lnTo>
                <a:lnTo>
                  <a:pt x="262" y="192"/>
                </a:lnTo>
                <a:lnTo>
                  <a:pt x="228" y="226"/>
                </a:lnTo>
                <a:lnTo>
                  <a:pt x="212" y="241"/>
                </a:lnTo>
                <a:lnTo>
                  <a:pt x="197" y="255"/>
                </a:lnTo>
                <a:lnTo>
                  <a:pt x="184" y="267"/>
                </a:lnTo>
                <a:lnTo>
                  <a:pt x="175" y="276"/>
                </a:lnTo>
                <a:lnTo>
                  <a:pt x="168" y="281"/>
                </a:lnTo>
                <a:lnTo>
                  <a:pt x="166" y="284"/>
                </a:lnTo>
                <a:lnTo>
                  <a:pt x="163" y="281"/>
                </a:lnTo>
                <a:lnTo>
                  <a:pt x="157" y="276"/>
                </a:lnTo>
                <a:lnTo>
                  <a:pt x="147" y="267"/>
                </a:lnTo>
                <a:lnTo>
                  <a:pt x="134" y="255"/>
                </a:lnTo>
                <a:lnTo>
                  <a:pt x="102" y="226"/>
                </a:lnTo>
                <a:lnTo>
                  <a:pt x="68" y="192"/>
                </a:lnTo>
                <a:lnTo>
                  <a:pt x="52" y="175"/>
                </a:lnTo>
                <a:lnTo>
                  <a:pt x="37" y="159"/>
                </a:lnTo>
                <a:lnTo>
                  <a:pt x="25" y="145"/>
                </a:lnTo>
                <a:lnTo>
                  <a:pt x="14" y="131"/>
                </a:lnTo>
                <a:lnTo>
                  <a:pt x="8" y="120"/>
                </a:lnTo>
                <a:lnTo>
                  <a:pt x="1" y="98"/>
                </a:lnTo>
                <a:lnTo>
                  <a:pt x="0" y="76"/>
                </a:lnTo>
                <a:lnTo>
                  <a:pt x="5" y="55"/>
                </a:lnTo>
                <a:lnTo>
                  <a:pt x="14" y="36"/>
                </a:lnTo>
                <a:lnTo>
                  <a:pt x="30" y="19"/>
                </a:lnTo>
                <a:lnTo>
                  <a:pt x="48" y="8"/>
                </a:lnTo>
                <a:lnTo>
                  <a:pt x="69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0"/>
          <p:cNvGrpSpPr/>
          <p:nvPr/>
        </p:nvGrpSpPr>
        <p:grpSpPr>
          <a:xfrm>
            <a:off x="4367391" y="3158223"/>
            <a:ext cx="460295" cy="336522"/>
            <a:chOff x="5715001" y="3627438"/>
            <a:chExt cx="755650" cy="552450"/>
          </a:xfrm>
          <a:solidFill>
            <a:schemeClr val="accent2"/>
          </a:solidFill>
        </p:grpSpPr>
        <p:sp>
          <p:nvSpPr>
            <p:cNvPr id="56" name="Freeform 18"/>
            <p:cNvSpPr>
              <a:spLocks/>
            </p:cNvSpPr>
            <p:nvPr/>
          </p:nvSpPr>
          <p:spPr bwMode="auto">
            <a:xfrm>
              <a:off x="6283326" y="3627438"/>
              <a:ext cx="161925" cy="61913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66" y="3"/>
                </a:cxn>
                <a:cxn ang="0">
                  <a:pos x="78" y="8"/>
                </a:cxn>
                <a:cxn ang="0">
                  <a:pos x="89" y="13"/>
                </a:cxn>
                <a:cxn ang="0">
                  <a:pos x="102" y="26"/>
                </a:cxn>
                <a:cxn ang="0">
                  <a:pos x="89" y="37"/>
                </a:cxn>
                <a:cxn ang="0">
                  <a:pos x="86" y="38"/>
                </a:cxn>
                <a:cxn ang="0">
                  <a:pos x="86" y="37"/>
                </a:cxn>
                <a:cxn ang="0">
                  <a:pos x="85" y="37"/>
                </a:cxn>
                <a:cxn ang="0">
                  <a:pos x="85" y="36"/>
                </a:cxn>
                <a:cxn ang="0">
                  <a:pos x="82" y="34"/>
                </a:cxn>
                <a:cxn ang="0">
                  <a:pos x="77" y="29"/>
                </a:cxn>
                <a:cxn ang="0">
                  <a:pos x="66" y="22"/>
                </a:cxn>
                <a:cxn ang="0">
                  <a:pos x="52" y="20"/>
                </a:cxn>
                <a:cxn ang="0">
                  <a:pos x="44" y="21"/>
                </a:cxn>
                <a:cxn ang="0">
                  <a:pos x="35" y="24"/>
                </a:cxn>
                <a:cxn ang="0">
                  <a:pos x="24" y="30"/>
                </a:cxn>
                <a:cxn ang="0">
                  <a:pos x="14" y="39"/>
                </a:cxn>
                <a:cxn ang="0">
                  <a:pos x="0" y="25"/>
                </a:cxn>
                <a:cxn ang="0">
                  <a:pos x="19" y="11"/>
                </a:cxn>
                <a:cxn ang="0">
                  <a:pos x="36" y="3"/>
                </a:cxn>
                <a:cxn ang="0">
                  <a:pos x="52" y="0"/>
                </a:cxn>
              </a:cxnLst>
              <a:rect l="0" t="0" r="r" b="b"/>
              <a:pathLst>
                <a:path w="102" h="39">
                  <a:moveTo>
                    <a:pt x="52" y="0"/>
                  </a:moveTo>
                  <a:lnTo>
                    <a:pt x="66" y="3"/>
                  </a:lnTo>
                  <a:lnTo>
                    <a:pt x="78" y="8"/>
                  </a:lnTo>
                  <a:lnTo>
                    <a:pt x="89" y="13"/>
                  </a:lnTo>
                  <a:lnTo>
                    <a:pt x="102" y="26"/>
                  </a:lnTo>
                  <a:lnTo>
                    <a:pt x="89" y="37"/>
                  </a:lnTo>
                  <a:lnTo>
                    <a:pt x="86" y="38"/>
                  </a:lnTo>
                  <a:lnTo>
                    <a:pt x="86" y="37"/>
                  </a:lnTo>
                  <a:lnTo>
                    <a:pt x="85" y="37"/>
                  </a:lnTo>
                  <a:lnTo>
                    <a:pt x="85" y="36"/>
                  </a:lnTo>
                  <a:lnTo>
                    <a:pt x="82" y="34"/>
                  </a:lnTo>
                  <a:lnTo>
                    <a:pt x="77" y="29"/>
                  </a:lnTo>
                  <a:lnTo>
                    <a:pt x="66" y="22"/>
                  </a:lnTo>
                  <a:lnTo>
                    <a:pt x="52" y="20"/>
                  </a:lnTo>
                  <a:lnTo>
                    <a:pt x="44" y="21"/>
                  </a:lnTo>
                  <a:lnTo>
                    <a:pt x="35" y="24"/>
                  </a:lnTo>
                  <a:lnTo>
                    <a:pt x="24" y="30"/>
                  </a:lnTo>
                  <a:lnTo>
                    <a:pt x="14" y="39"/>
                  </a:lnTo>
                  <a:lnTo>
                    <a:pt x="0" y="25"/>
                  </a:lnTo>
                  <a:lnTo>
                    <a:pt x="19" y="11"/>
                  </a:lnTo>
                  <a:lnTo>
                    <a:pt x="36" y="3"/>
                  </a:lnTo>
                  <a:lnTo>
                    <a:pt x="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/>
            <p:cNvSpPr>
              <a:spLocks/>
            </p:cNvSpPr>
            <p:nvPr/>
          </p:nvSpPr>
          <p:spPr bwMode="auto">
            <a:xfrm>
              <a:off x="6122988" y="3689350"/>
              <a:ext cx="158750" cy="63500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00" y="15"/>
                </a:cxn>
                <a:cxn ang="0">
                  <a:pos x="83" y="29"/>
                </a:cxn>
                <a:cxn ang="0">
                  <a:pos x="66" y="37"/>
                </a:cxn>
                <a:cxn ang="0">
                  <a:pos x="50" y="40"/>
                </a:cxn>
                <a:cxn ang="0">
                  <a:pos x="35" y="38"/>
                </a:cxn>
                <a:cxn ang="0">
                  <a:pos x="24" y="33"/>
                </a:cxn>
                <a:cxn ang="0">
                  <a:pos x="13" y="27"/>
                </a:cxn>
                <a:cxn ang="0">
                  <a:pos x="9" y="24"/>
                </a:cxn>
                <a:cxn ang="0">
                  <a:pos x="6" y="20"/>
                </a:cxn>
                <a:cxn ang="0">
                  <a:pos x="0" y="14"/>
                </a:cxn>
                <a:cxn ang="0">
                  <a:pos x="14" y="2"/>
                </a:cxn>
                <a:cxn ang="0">
                  <a:pos x="16" y="2"/>
                </a:cxn>
                <a:cxn ang="0">
                  <a:pos x="16" y="4"/>
                </a:cxn>
                <a:cxn ang="0">
                  <a:pos x="17" y="4"/>
                </a:cxn>
                <a:cxn ang="0">
                  <a:pos x="18" y="7"/>
                </a:cxn>
                <a:cxn ang="0">
                  <a:pos x="21" y="8"/>
                </a:cxn>
                <a:cxn ang="0">
                  <a:pos x="25" y="11"/>
                </a:cxn>
                <a:cxn ang="0">
                  <a:pos x="35" y="17"/>
                </a:cxn>
                <a:cxn ang="0">
                  <a:pos x="50" y="20"/>
                </a:cxn>
                <a:cxn ang="0">
                  <a:pos x="60" y="19"/>
                </a:cxn>
                <a:cxn ang="0">
                  <a:pos x="74" y="12"/>
                </a:cxn>
                <a:cxn ang="0">
                  <a:pos x="87" y="0"/>
                </a:cxn>
              </a:cxnLst>
              <a:rect l="0" t="0" r="r" b="b"/>
              <a:pathLst>
                <a:path w="100" h="40">
                  <a:moveTo>
                    <a:pt x="87" y="0"/>
                  </a:moveTo>
                  <a:lnTo>
                    <a:pt x="100" y="15"/>
                  </a:lnTo>
                  <a:lnTo>
                    <a:pt x="83" y="29"/>
                  </a:lnTo>
                  <a:lnTo>
                    <a:pt x="66" y="37"/>
                  </a:lnTo>
                  <a:lnTo>
                    <a:pt x="50" y="40"/>
                  </a:lnTo>
                  <a:lnTo>
                    <a:pt x="35" y="38"/>
                  </a:lnTo>
                  <a:lnTo>
                    <a:pt x="24" y="33"/>
                  </a:lnTo>
                  <a:lnTo>
                    <a:pt x="13" y="27"/>
                  </a:lnTo>
                  <a:lnTo>
                    <a:pt x="9" y="24"/>
                  </a:lnTo>
                  <a:lnTo>
                    <a:pt x="6" y="20"/>
                  </a:lnTo>
                  <a:lnTo>
                    <a:pt x="0" y="14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7" y="4"/>
                  </a:lnTo>
                  <a:lnTo>
                    <a:pt x="18" y="7"/>
                  </a:lnTo>
                  <a:lnTo>
                    <a:pt x="21" y="8"/>
                  </a:lnTo>
                  <a:lnTo>
                    <a:pt x="25" y="11"/>
                  </a:lnTo>
                  <a:lnTo>
                    <a:pt x="35" y="17"/>
                  </a:lnTo>
                  <a:lnTo>
                    <a:pt x="50" y="20"/>
                  </a:lnTo>
                  <a:lnTo>
                    <a:pt x="60" y="19"/>
                  </a:lnTo>
                  <a:lnTo>
                    <a:pt x="74" y="12"/>
                  </a:lnTo>
                  <a:lnTo>
                    <a:pt x="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/>
            <p:cNvSpPr>
              <a:spLocks/>
            </p:cNvSpPr>
            <p:nvPr/>
          </p:nvSpPr>
          <p:spPr bwMode="auto">
            <a:xfrm>
              <a:off x="6062663" y="3705225"/>
              <a:ext cx="407988" cy="444500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257" y="0"/>
                </a:cxn>
                <a:cxn ang="0">
                  <a:pos x="257" y="280"/>
                </a:cxn>
                <a:cxn ang="0">
                  <a:pos x="27" y="280"/>
                </a:cxn>
                <a:cxn ang="0">
                  <a:pos x="27" y="279"/>
                </a:cxn>
                <a:cxn ang="0">
                  <a:pos x="29" y="277"/>
                </a:cxn>
                <a:cxn ang="0">
                  <a:pos x="29" y="275"/>
                </a:cxn>
                <a:cxn ang="0">
                  <a:pos x="31" y="273"/>
                </a:cxn>
                <a:cxn ang="0">
                  <a:pos x="37" y="268"/>
                </a:cxn>
                <a:cxn ang="0">
                  <a:pos x="39" y="264"/>
                </a:cxn>
                <a:cxn ang="0">
                  <a:pos x="40" y="259"/>
                </a:cxn>
                <a:cxn ang="0">
                  <a:pos x="43" y="247"/>
                </a:cxn>
                <a:cxn ang="0">
                  <a:pos x="43" y="230"/>
                </a:cxn>
                <a:cxn ang="0">
                  <a:pos x="40" y="210"/>
                </a:cxn>
                <a:cxn ang="0">
                  <a:pos x="33" y="193"/>
                </a:cxn>
                <a:cxn ang="0">
                  <a:pos x="18" y="178"/>
                </a:cxn>
                <a:cxn ang="0">
                  <a:pos x="13" y="171"/>
                </a:cxn>
                <a:cxn ang="0">
                  <a:pos x="6" y="166"/>
                </a:cxn>
                <a:cxn ang="0">
                  <a:pos x="0" y="162"/>
                </a:cxn>
                <a:cxn ang="0">
                  <a:pos x="5" y="148"/>
                </a:cxn>
                <a:cxn ang="0">
                  <a:pos x="8" y="132"/>
                </a:cxn>
                <a:cxn ang="0">
                  <a:pos x="39" y="148"/>
                </a:cxn>
                <a:cxn ang="0">
                  <a:pos x="39" y="98"/>
                </a:cxn>
                <a:cxn ang="0">
                  <a:pos x="138" y="144"/>
                </a:cxn>
                <a:cxn ang="0">
                  <a:pos x="138" y="98"/>
                </a:cxn>
                <a:cxn ang="0">
                  <a:pos x="208" y="136"/>
                </a:cxn>
                <a:cxn ang="0">
                  <a:pos x="208" y="0"/>
                </a:cxn>
              </a:cxnLst>
              <a:rect l="0" t="0" r="r" b="b"/>
              <a:pathLst>
                <a:path w="257" h="280">
                  <a:moveTo>
                    <a:pt x="208" y="0"/>
                  </a:moveTo>
                  <a:lnTo>
                    <a:pt x="257" y="0"/>
                  </a:lnTo>
                  <a:lnTo>
                    <a:pt x="257" y="280"/>
                  </a:lnTo>
                  <a:lnTo>
                    <a:pt x="27" y="280"/>
                  </a:lnTo>
                  <a:lnTo>
                    <a:pt x="27" y="279"/>
                  </a:lnTo>
                  <a:lnTo>
                    <a:pt x="29" y="277"/>
                  </a:lnTo>
                  <a:lnTo>
                    <a:pt x="29" y="275"/>
                  </a:lnTo>
                  <a:lnTo>
                    <a:pt x="31" y="273"/>
                  </a:lnTo>
                  <a:lnTo>
                    <a:pt x="37" y="268"/>
                  </a:lnTo>
                  <a:lnTo>
                    <a:pt x="39" y="264"/>
                  </a:lnTo>
                  <a:lnTo>
                    <a:pt x="40" y="259"/>
                  </a:lnTo>
                  <a:lnTo>
                    <a:pt x="43" y="247"/>
                  </a:lnTo>
                  <a:lnTo>
                    <a:pt x="43" y="230"/>
                  </a:lnTo>
                  <a:lnTo>
                    <a:pt x="40" y="210"/>
                  </a:lnTo>
                  <a:lnTo>
                    <a:pt x="33" y="193"/>
                  </a:lnTo>
                  <a:lnTo>
                    <a:pt x="18" y="178"/>
                  </a:lnTo>
                  <a:lnTo>
                    <a:pt x="13" y="171"/>
                  </a:lnTo>
                  <a:lnTo>
                    <a:pt x="6" y="166"/>
                  </a:lnTo>
                  <a:lnTo>
                    <a:pt x="0" y="162"/>
                  </a:lnTo>
                  <a:lnTo>
                    <a:pt x="5" y="148"/>
                  </a:lnTo>
                  <a:lnTo>
                    <a:pt x="8" y="132"/>
                  </a:lnTo>
                  <a:lnTo>
                    <a:pt x="39" y="148"/>
                  </a:lnTo>
                  <a:lnTo>
                    <a:pt x="39" y="98"/>
                  </a:lnTo>
                  <a:lnTo>
                    <a:pt x="138" y="144"/>
                  </a:lnTo>
                  <a:lnTo>
                    <a:pt x="138" y="98"/>
                  </a:lnTo>
                  <a:lnTo>
                    <a:pt x="208" y="136"/>
                  </a:lnTo>
                  <a:lnTo>
                    <a:pt x="2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/>
            <p:cNvSpPr>
              <a:spLocks/>
            </p:cNvSpPr>
            <p:nvPr/>
          </p:nvSpPr>
          <p:spPr bwMode="auto">
            <a:xfrm>
              <a:off x="5965826" y="3627438"/>
              <a:ext cx="158750" cy="61913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65" y="3"/>
                </a:cxn>
                <a:cxn ang="0">
                  <a:pos x="76" y="8"/>
                </a:cxn>
                <a:cxn ang="0">
                  <a:pos x="87" y="13"/>
                </a:cxn>
                <a:cxn ang="0">
                  <a:pos x="91" y="16"/>
                </a:cxn>
                <a:cxn ang="0">
                  <a:pos x="94" y="20"/>
                </a:cxn>
                <a:cxn ang="0">
                  <a:pos x="100" y="26"/>
                </a:cxn>
                <a:cxn ang="0">
                  <a:pos x="86" y="38"/>
                </a:cxn>
                <a:cxn ang="0">
                  <a:pos x="79" y="32"/>
                </a:cxn>
                <a:cxn ang="0">
                  <a:pos x="75" y="29"/>
                </a:cxn>
                <a:cxn ang="0">
                  <a:pos x="65" y="22"/>
                </a:cxn>
                <a:cxn ang="0">
                  <a:pos x="50" y="20"/>
                </a:cxn>
                <a:cxn ang="0">
                  <a:pos x="39" y="21"/>
                </a:cxn>
                <a:cxn ang="0">
                  <a:pos x="28" y="28"/>
                </a:cxn>
                <a:cxn ang="0">
                  <a:pos x="13" y="39"/>
                </a:cxn>
                <a:cxn ang="0">
                  <a:pos x="0" y="25"/>
                </a:cxn>
                <a:cxn ang="0">
                  <a:pos x="17" y="11"/>
                </a:cxn>
                <a:cxn ang="0">
                  <a:pos x="34" y="3"/>
                </a:cxn>
                <a:cxn ang="0">
                  <a:pos x="50" y="0"/>
                </a:cxn>
              </a:cxnLst>
              <a:rect l="0" t="0" r="r" b="b"/>
              <a:pathLst>
                <a:path w="100" h="39">
                  <a:moveTo>
                    <a:pt x="50" y="0"/>
                  </a:moveTo>
                  <a:lnTo>
                    <a:pt x="65" y="3"/>
                  </a:lnTo>
                  <a:lnTo>
                    <a:pt x="76" y="8"/>
                  </a:lnTo>
                  <a:lnTo>
                    <a:pt x="87" y="13"/>
                  </a:lnTo>
                  <a:lnTo>
                    <a:pt x="91" y="16"/>
                  </a:lnTo>
                  <a:lnTo>
                    <a:pt x="94" y="20"/>
                  </a:lnTo>
                  <a:lnTo>
                    <a:pt x="100" y="26"/>
                  </a:lnTo>
                  <a:lnTo>
                    <a:pt x="86" y="38"/>
                  </a:lnTo>
                  <a:lnTo>
                    <a:pt x="79" y="32"/>
                  </a:lnTo>
                  <a:lnTo>
                    <a:pt x="75" y="29"/>
                  </a:lnTo>
                  <a:lnTo>
                    <a:pt x="65" y="22"/>
                  </a:lnTo>
                  <a:lnTo>
                    <a:pt x="50" y="20"/>
                  </a:lnTo>
                  <a:lnTo>
                    <a:pt x="39" y="21"/>
                  </a:lnTo>
                  <a:lnTo>
                    <a:pt x="28" y="28"/>
                  </a:lnTo>
                  <a:lnTo>
                    <a:pt x="13" y="39"/>
                  </a:lnTo>
                  <a:lnTo>
                    <a:pt x="0" y="25"/>
                  </a:lnTo>
                  <a:lnTo>
                    <a:pt x="17" y="11"/>
                  </a:lnTo>
                  <a:lnTo>
                    <a:pt x="34" y="3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/>
            <p:cNvSpPr>
              <a:spLocks noEditPoints="1"/>
            </p:cNvSpPr>
            <p:nvPr/>
          </p:nvSpPr>
          <p:spPr bwMode="auto">
            <a:xfrm>
              <a:off x="5715001" y="3843338"/>
              <a:ext cx="393700" cy="336550"/>
            </a:xfrm>
            <a:custGeom>
              <a:avLst/>
              <a:gdLst/>
              <a:ahLst/>
              <a:cxnLst>
                <a:cxn ang="0">
                  <a:pos x="64" y="33"/>
                </a:cxn>
                <a:cxn ang="0">
                  <a:pos x="80" y="49"/>
                </a:cxn>
                <a:cxn ang="0">
                  <a:pos x="80" y="74"/>
                </a:cxn>
                <a:cxn ang="0">
                  <a:pos x="80" y="87"/>
                </a:cxn>
                <a:cxn ang="0">
                  <a:pos x="96" y="101"/>
                </a:cxn>
                <a:cxn ang="0">
                  <a:pos x="89" y="112"/>
                </a:cxn>
                <a:cxn ang="0">
                  <a:pos x="87" y="105"/>
                </a:cxn>
                <a:cxn ang="0">
                  <a:pos x="85" y="105"/>
                </a:cxn>
                <a:cxn ang="0">
                  <a:pos x="87" y="110"/>
                </a:cxn>
                <a:cxn ang="0">
                  <a:pos x="81" y="127"/>
                </a:cxn>
                <a:cxn ang="0">
                  <a:pos x="79" y="155"/>
                </a:cxn>
                <a:cxn ang="0">
                  <a:pos x="68" y="171"/>
                </a:cxn>
                <a:cxn ang="0">
                  <a:pos x="30" y="169"/>
                </a:cxn>
                <a:cxn ang="0">
                  <a:pos x="14" y="160"/>
                </a:cxn>
                <a:cxn ang="0">
                  <a:pos x="12" y="138"/>
                </a:cxn>
                <a:cxn ang="0">
                  <a:pos x="18" y="118"/>
                </a:cxn>
                <a:cxn ang="0">
                  <a:pos x="19" y="112"/>
                </a:cxn>
                <a:cxn ang="0">
                  <a:pos x="21" y="105"/>
                </a:cxn>
                <a:cxn ang="0">
                  <a:pos x="22" y="102"/>
                </a:cxn>
                <a:cxn ang="0">
                  <a:pos x="18" y="113"/>
                </a:cxn>
                <a:cxn ang="0">
                  <a:pos x="9" y="135"/>
                </a:cxn>
                <a:cxn ang="0">
                  <a:pos x="2" y="144"/>
                </a:cxn>
                <a:cxn ang="0">
                  <a:pos x="0" y="126"/>
                </a:cxn>
                <a:cxn ang="0">
                  <a:pos x="9" y="102"/>
                </a:cxn>
                <a:cxn ang="0">
                  <a:pos x="35" y="83"/>
                </a:cxn>
                <a:cxn ang="0">
                  <a:pos x="25" y="61"/>
                </a:cxn>
                <a:cxn ang="0">
                  <a:pos x="33" y="40"/>
                </a:cxn>
                <a:cxn ang="0">
                  <a:pos x="54" y="30"/>
                </a:cxn>
                <a:cxn ang="0">
                  <a:pos x="184" y="4"/>
                </a:cxn>
                <a:cxn ang="0">
                  <a:pos x="208" y="28"/>
                </a:cxn>
                <a:cxn ang="0">
                  <a:pos x="209" y="58"/>
                </a:cxn>
                <a:cxn ang="0">
                  <a:pos x="195" y="80"/>
                </a:cxn>
                <a:cxn ang="0">
                  <a:pos x="216" y="92"/>
                </a:cxn>
                <a:cxn ang="0">
                  <a:pos x="237" y="113"/>
                </a:cxn>
                <a:cxn ang="0">
                  <a:pos x="248" y="144"/>
                </a:cxn>
                <a:cxn ang="0">
                  <a:pos x="245" y="167"/>
                </a:cxn>
                <a:cxn ang="0">
                  <a:pos x="237" y="176"/>
                </a:cxn>
                <a:cxn ang="0">
                  <a:pos x="229" y="147"/>
                </a:cxn>
                <a:cxn ang="0">
                  <a:pos x="220" y="121"/>
                </a:cxn>
                <a:cxn ang="0">
                  <a:pos x="217" y="120"/>
                </a:cxn>
                <a:cxn ang="0">
                  <a:pos x="229" y="154"/>
                </a:cxn>
                <a:cxn ang="0">
                  <a:pos x="233" y="184"/>
                </a:cxn>
                <a:cxn ang="0">
                  <a:pos x="216" y="205"/>
                </a:cxn>
                <a:cxn ang="0">
                  <a:pos x="186" y="212"/>
                </a:cxn>
                <a:cxn ang="0">
                  <a:pos x="132" y="210"/>
                </a:cxn>
                <a:cxn ang="0">
                  <a:pos x="108" y="197"/>
                </a:cxn>
                <a:cxn ang="0">
                  <a:pos x="103" y="171"/>
                </a:cxn>
                <a:cxn ang="0">
                  <a:pos x="114" y="130"/>
                </a:cxn>
                <a:cxn ang="0">
                  <a:pos x="120" y="112"/>
                </a:cxn>
                <a:cxn ang="0">
                  <a:pos x="110" y="133"/>
                </a:cxn>
                <a:cxn ang="0">
                  <a:pos x="100" y="163"/>
                </a:cxn>
                <a:cxn ang="0">
                  <a:pos x="92" y="173"/>
                </a:cxn>
                <a:cxn ang="0">
                  <a:pos x="87" y="157"/>
                </a:cxn>
                <a:cxn ang="0">
                  <a:pos x="89" y="127"/>
                </a:cxn>
                <a:cxn ang="0">
                  <a:pos x="107" y="101"/>
                </a:cxn>
                <a:cxn ang="0">
                  <a:pos x="129" y="85"/>
                </a:cxn>
                <a:cxn ang="0">
                  <a:pos x="132" y="70"/>
                </a:cxn>
                <a:cxn ang="0">
                  <a:pos x="124" y="45"/>
                </a:cxn>
                <a:cxn ang="0">
                  <a:pos x="137" y="13"/>
                </a:cxn>
                <a:cxn ang="0">
                  <a:pos x="167" y="0"/>
                </a:cxn>
              </a:cxnLst>
              <a:rect l="0" t="0" r="r" b="b"/>
              <a:pathLst>
                <a:path w="248" h="212">
                  <a:moveTo>
                    <a:pt x="54" y="30"/>
                  </a:moveTo>
                  <a:lnTo>
                    <a:pt x="64" y="33"/>
                  </a:lnTo>
                  <a:lnTo>
                    <a:pt x="74" y="40"/>
                  </a:lnTo>
                  <a:lnTo>
                    <a:pt x="80" y="49"/>
                  </a:lnTo>
                  <a:lnTo>
                    <a:pt x="83" y="61"/>
                  </a:lnTo>
                  <a:lnTo>
                    <a:pt x="80" y="74"/>
                  </a:lnTo>
                  <a:lnTo>
                    <a:pt x="72" y="83"/>
                  </a:lnTo>
                  <a:lnTo>
                    <a:pt x="80" y="87"/>
                  </a:lnTo>
                  <a:lnTo>
                    <a:pt x="88" y="93"/>
                  </a:lnTo>
                  <a:lnTo>
                    <a:pt x="96" y="101"/>
                  </a:lnTo>
                  <a:lnTo>
                    <a:pt x="92" y="106"/>
                  </a:lnTo>
                  <a:lnTo>
                    <a:pt x="89" y="112"/>
                  </a:lnTo>
                  <a:lnTo>
                    <a:pt x="88" y="108"/>
                  </a:lnTo>
                  <a:lnTo>
                    <a:pt x="87" y="105"/>
                  </a:lnTo>
                  <a:lnTo>
                    <a:pt x="84" y="102"/>
                  </a:lnTo>
                  <a:lnTo>
                    <a:pt x="85" y="105"/>
                  </a:lnTo>
                  <a:lnTo>
                    <a:pt x="87" y="106"/>
                  </a:lnTo>
                  <a:lnTo>
                    <a:pt x="87" y="110"/>
                  </a:lnTo>
                  <a:lnTo>
                    <a:pt x="88" y="113"/>
                  </a:lnTo>
                  <a:lnTo>
                    <a:pt x="81" y="127"/>
                  </a:lnTo>
                  <a:lnTo>
                    <a:pt x="79" y="144"/>
                  </a:lnTo>
                  <a:lnTo>
                    <a:pt x="79" y="155"/>
                  </a:lnTo>
                  <a:lnTo>
                    <a:pt x="81" y="168"/>
                  </a:lnTo>
                  <a:lnTo>
                    <a:pt x="68" y="171"/>
                  </a:lnTo>
                  <a:lnTo>
                    <a:pt x="41" y="171"/>
                  </a:lnTo>
                  <a:lnTo>
                    <a:pt x="30" y="169"/>
                  </a:lnTo>
                  <a:lnTo>
                    <a:pt x="21" y="167"/>
                  </a:lnTo>
                  <a:lnTo>
                    <a:pt x="14" y="160"/>
                  </a:lnTo>
                  <a:lnTo>
                    <a:pt x="10" y="152"/>
                  </a:lnTo>
                  <a:lnTo>
                    <a:pt x="12" y="138"/>
                  </a:lnTo>
                  <a:lnTo>
                    <a:pt x="17" y="121"/>
                  </a:lnTo>
                  <a:lnTo>
                    <a:pt x="18" y="118"/>
                  </a:lnTo>
                  <a:lnTo>
                    <a:pt x="18" y="114"/>
                  </a:lnTo>
                  <a:lnTo>
                    <a:pt x="19" y="112"/>
                  </a:lnTo>
                  <a:lnTo>
                    <a:pt x="21" y="108"/>
                  </a:lnTo>
                  <a:lnTo>
                    <a:pt x="21" y="105"/>
                  </a:lnTo>
                  <a:lnTo>
                    <a:pt x="22" y="104"/>
                  </a:lnTo>
                  <a:lnTo>
                    <a:pt x="22" y="102"/>
                  </a:lnTo>
                  <a:lnTo>
                    <a:pt x="21" y="105"/>
                  </a:lnTo>
                  <a:lnTo>
                    <a:pt x="18" y="113"/>
                  </a:lnTo>
                  <a:lnTo>
                    <a:pt x="14" y="123"/>
                  </a:lnTo>
                  <a:lnTo>
                    <a:pt x="9" y="135"/>
                  </a:lnTo>
                  <a:lnTo>
                    <a:pt x="6" y="147"/>
                  </a:lnTo>
                  <a:lnTo>
                    <a:pt x="2" y="144"/>
                  </a:lnTo>
                  <a:lnTo>
                    <a:pt x="1" y="138"/>
                  </a:lnTo>
                  <a:lnTo>
                    <a:pt x="0" y="126"/>
                  </a:lnTo>
                  <a:lnTo>
                    <a:pt x="2" y="113"/>
                  </a:lnTo>
                  <a:lnTo>
                    <a:pt x="9" y="102"/>
                  </a:lnTo>
                  <a:lnTo>
                    <a:pt x="17" y="93"/>
                  </a:lnTo>
                  <a:lnTo>
                    <a:pt x="35" y="83"/>
                  </a:lnTo>
                  <a:lnTo>
                    <a:pt x="27" y="74"/>
                  </a:lnTo>
                  <a:lnTo>
                    <a:pt x="25" y="61"/>
                  </a:lnTo>
                  <a:lnTo>
                    <a:pt x="27" y="49"/>
                  </a:lnTo>
                  <a:lnTo>
                    <a:pt x="33" y="40"/>
                  </a:lnTo>
                  <a:lnTo>
                    <a:pt x="42" y="33"/>
                  </a:lnTo>
                  <a:lnTo>
                    <a:pt x="54" y="30"/>
                  </a:lnTo>
                  <a:close/>
                  <a:moveTo>
                    <a:pt x="167" y="0"/>
                  </a:moveTo>
                  <a:lnTo>
                    <a:pt x="184" y="4"/>
                  </a:lnTo>
                  <a:lnTo>
                    <a:pt x="199" y="13"/>
                  </a:lnTo>
                  <a:lnTo>
                    <a:pt x="208" y="28"/>
                  </a:lnTo>
                  <a:lnTo>
                    <a:pt x="212" y="45"/>
                  </a:lnTo>
                  <a:lnTo>
                    <a:pt x="209" y="58"/>
                  </a:lnTo>
                  <a:lnTo>
                    <a:pt x="204" y="70"/>
                  </a:lnTo>
                  <a:lnTo>
                    <a:pt x="195" y="80"/>
                  </a:lnTo>
                  <a:lnTo>
                    <a:pt x="205" y="85"/>
                  </a:lnTo>
                  <a:lnTo>
                    <a:pt x="216" y="92"/>
                  </a:lnTo>
                  <a:lnTo>
                    <a:pt x="228" y="101"/>
                  </a:lnTo>
                  <a:lnTo>
                    <a:pt x="237" y="113"/>
                  </a:lnTo>
                  <a:lnTo>
                    <a:pt x="245" y="127"/>
                  </a:lnTo>
                  <a:lnTo>
                    <a:pt x="248" y="144"/>
                  </a:lnTo>
                  <a:lnTo>
                    <a:pt x="248" y="157"/>
                  </a:lnTo>
                  <a:lnTo>
                    <a:pt x="245" y="167"/>
                  </a:lnTo>
                  <a:lnTo>
                    <a:pt x="242" y="173"/>
                  </a:lnTo>
                  <a:lnTo>
                    <a:pt x="237" y="176"/>
                  </a:lnTo>
                  <a:lnTo>
                    <a:pt x="234" y="163"/>
                  </a:lnTo>
                  <a:lnTo>
                    <a:pt x="229" y="147"/>
                  </a:lnTo>
                  <a:lnTo>
                    <a:pt x="225" y="133"/>
                  </a:lnTo>
                  <a:lnTo>
                    <a:pt x="220" y="121"/>
                  </a:lnTo>
                  <a:lnTo>
                    <a:pt x="216" y="112"/>
                  </a:lnTo>
                  <a:lnTo>
                    <a:pt x="217" y="120"/>
                  </a:lnTo>
                  <a:lnTo>
                    <a:pt x="221" y="130"/>
                  </a:lnTo>
                  <a:lnTo>
                    <a:pt x="229" y="154"/>
                  </a:lnTo>
                  <a:lnTo>
                    <a:pt x="232" y="171"/>
                  </a:lnTo>
                  <a:lnTo>
                    <a:pt x="233" y="184"/>
                  </a:lnTo>
                  <a:lnTo>
                    <a:pt x="227" y="197"/>
                  </a:lnTo>
                  <a:lnTo>
                    <a:pt x="216" y="205"/>
                  </a:lnTo>
                  <a:lnTo>
                    <a:pt x="203" y="210"/>
                  </a:lnTo>
                  <a:lnTo>
                    <a:pt x="186" y="212"/>
                  </a:lnTo>
                  <a:lnTo>
                    <a:pt x="149" y="212"/>
                  </a:lnTo>
                  <a:lnTo>
                    <a:pt x="132" y="210"/>
                  </a:lnTo>
                  <a:lnTo>
                    <a:pt x="118" y="205"/>
                  </a:lnTo>
                  <a:lnTo>
                    <a:pt x="108" y="197"/>
                  </a:lnTo>
                  <a:lnTo>
                    <a:pt x="101" y="184"/>
                  </a:lnTo>
                  <a:lnTo>
                    <a:pt x="103" y="171"/>
                  </a:lnTo>
                  <a:lnTo>
                    <a:pt x="107" y="154"/>
                  </a:lnTo>
                  <a:lnTo>
                    <a:pt x="114" y="130"/>
                  </a:lnTo>
                  <a:lnTo>
                    <a:pt x="117" y="120"/>
                  </a:lnTo>
                  <a:lnTo>
                    <a:pt x="120" y="112"/>
                  </a:lnTo>
                  <a:lnTo>
                    <a:pt x="116" y="121"/>
                  </a:lnTo>
                  <a:lnTo>
                    <a:pt x="110" y="133"/>
                  </a:lnTo>
                  <a:lnTo>
                    <a:pt x="104" y="147"/>
                  </a:lnTo>
                  <a:lnTo>
                    <a:pt x="100" y="163"/>
                  </a:lnTo>
                  <a:lnTo>
                    <a:pt x="96" y="176"/>
                  </a:lnTo>
                  <a:lnTo>
                    <a:pt x="92" y="173"/>
                  </a:lnTo>
                  <a:lnTo>
                    <a:pt x="89" y="167"/>
                  </a:lnTo>
                  <a:lnTo>
                    <a:pt x="87" y="157"/>
                  </a:lnTo>
                  <a:lnTo>
                    <a:pt x="87" y="144"/>
                  </a:lnTo>
                  <a:lnTo>
                    <a:pt x="89" y="127"/>
                  </a:lnTo>
                  <a:lnTo>
                    <a:pt x="97" y="113"/>
                  </a:lnTo>
                  <a:lnTo>
                    <a:pt x="107" y="101"/>
                  </a:lnTo>
                  <a:lnTo>
                    <a:pt x="118" y="92"/>
                  </a:lnTo>
                  <a:lnTo>
                    <a:pt x="129" y="85"/>
                  </a:lnTo>
                  <a:lnTo>
                    <a:pt x="139" y="80"/>
                  </a:lnTo>
                  <a:lnTo>
                    <a:pt x="132" y="70"/>
                  </a:lnTo>
                  <a:lnTo>
                    <a:pt x="126" y="58"/>
                  </a:lnTo>
                  <a:lnTo>
                    <a:pt x="124" y="45"/>
                  </a:lnTo>
                  <a:lnTo>
                    <a:pt x="128" y="28"/>
                  </a:lnTo>
                  <a:lnTo>
                    <a:pt x="137" y="13"/>
                  </a:lnTo>
                  <a:lnTo>
                    <a:pt x="150" y="4"/>
                  </a:lnTo>
                  <a:lnTo>
                    <a:pt x="1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Freeform 23"/>
          <p:cNvSpPr>
            <a:spLocks noEditPoints="1"/>
          </p:cNvSpPr>
          <p:nvPr/>
        </p:nvSpPr>
        <p:spPr bwMode="auto">
          <a:xfrm>
            <a:off x="8851680" y="3130060"/>
            <a:ext cx="385836" cy="269795"/>
          </a:xfrm>
          <a:custGeom>
            <a:avLst/>
            <a:gdLst/>
            <a:ahLst/>
            <a:cxnLst>
              <a:cxn ang="0">
                <a:pos x="310" y="209"/>
              </a:cxn>
              <a:cxn ang="0">
                <a:pos x="328" y="228"/>
              </a:cxn>
              <a:cxn ang="0">
                <a:pos x="328" y="256"/>
              </a:cxn>
              <a:cxn ang="0">
                <a:pos x="310" y="276"/>
              </a:cxn>
              <a:cxn ang="0">
                <a:pos x="281" y="276"/>
              </a:cxn>
              <a:cxn ang="0">
                <a:pos x="261" y="256"/>
              </a:cxn>
              <a:cxn ang="0">
                <a:pos x="261" y="228"/>
              </a:cxn>
              <a:cxn ang="0">
                <a:pos x="281" y="209"/>
              </a:cxn>
              <a:cxn ang="0">
                <a:pos x="87" y="207"/>
              </a:cxn>
              <a:cxn ang="0">
                <a:pos x="113" y="217"/>
              </a:cxn>
              <a:cxn ang="0">
                <a:pos x="124" y="242"/>
              </a:cxn>
              <a:cxn ang="0">
                <a:pos x="113" y="268"/>
              </a:cxn>
              <a:cxn ang="0">
                <a:pos x="87" y="279"/>
              </a:cxn>
              <a:cxn ang="0">
                <a:pos x="62" y="268"/>
              </a:cxn>
              <a:cxn ang="0">
                <a:pos x="51" y="242"/>
              </a:cxn>
              <a:cxn ang="0">
                <a:pos x="62" y="217"/>
              </a:cxn>
              <a:cxn ang="0">
                <a:pos x="87" y="207"/>
              </a:cxn>
              <a:cxn ang="0">
                <a:pos x="322" y="123"/>
              </a:cxn>
              <a:cxn ang="0">
                <a:pos x="351" y="64"/>
              </a:cxn>
              <a:cxn ang="0">
                <a:pos x="276" y="40"/>
              </a:cxn>
              <a:cxn ang="0">
                <a:pos x="399" y="119"/>
              </a:cxn>
              <a:cxn ang="0">
                <a:pos x="352" y="229"/>
              </a:cxn>
              <a:cxn ang="0">
                <a:pos x="332" y="196"/>
              </a:cxn>
              <a:cxn ang="0">
                <a:pos x="295" y="183"/>
              </a:cxn>
              <a:cxn ang="0">
                <a:pos x="281" y="184"/>
              </a:cxn>
              <a:cxn ang="0">
                <a:pos x="276" y="40"/>
              </a:cxn>
              <a:cxn ang="0">
                <a:pos x="228" y="0"/>
              </a:cxn>
              <a:cxn ang="0">
                <a:pos x="248" y="12"/>
              </a:cxn>
              <a:cxn ang="0">
                <a:pos x="250" y="203"/>
              </a:cxn>
              <a:cxn ang="0">
                <a:pos x="237" y="229"/>
              </a:cxn>
              <a:cxn ang="0">
                <a:pos x="138" y="211"/>
              </a:cxn>
              <a:cxn ang="0">
                <a:pos x="108" y="187"/>
              </a:cxn>
              <a:cxn ang="0">
                <a:pos x="67" y="187"/>
              </a:cxn>
              <a:cxn ang="0">
                <a:pos x="37" y="211"/>
              </a:cxn>
              <a:cxn ang="0">
                <a:pos x="0" y="229"/>
              </a:cxn>
              <a:cxn ang="0">
                <a:pos x="3" y="12"/>
              </a:cxn>
              <a:cxn ang="0">
                <a:pos x="22" y="0"/>
              </a:cxn>
            </a:cxnLst>
            <a:rect l="0" t="0" r="r" b="b"/>
            <a:pathLst>
              <a:path w="399" h="279">
                <a:moveTo>
                  <a:pt x="295" y="207"/>
                </a:moveTo>
                <a:lnTo>
                  <a:pt x="310" y="209"/>
                </a:lnTo>
                <a:lnTo>
                  <a:pt x="320" y="217"/>
                </a:lnTo>
                <a:lnTo>
                  <a:pt x="328" y="228"/>
                </a:lnTo>
                <a:lnTo>
                  <a:pt x="331" y="242"/>
                </a:lnTo>
                <a:lnTo>
                  <a:pt x="328" y="256"/>
                </a:lnTo>
                <a:lnTo>
                  <a:pt x="320" y="268"/>
                </a:lnTo>
                <a:lnTo>
                  <a:pt x="310" y="276"/>
                </a:lnTo>
                <a:lnTo>
                  <a:pt x="295" y="279"/>
                </a:lnTo>
                <a:lnTo>
                  <a:pt x="281" y="276"/>
                </a:lnTo>
                <a:lnTo>
                  <a:pt x="269" y="268"/>
                </a:lnTo>
                <a:lnTo>
                  <a:pt x="261" y="256"/>
                </a:lnTo>
                <a:lnTo>
                  <a:pt x="258" y="242"/>
                </a:lnTo>
                <a:lnTo>
                  <a:pt x="261" y="228"/>
                </a:lnTo>
                <a:lnTo>
                  <a:pt x="269" y="217"/>
                </a:lnTo>
                <a:lnTo>
                  <a:pt x="281" y="209"/>
                </a:lnTo>
                <a:lnTo>
                  <a:pt x="295" y="207"/>
                </a:lnTo>
                <a:close/>
                <a:moveTo>
                  <a:pt x="87" y="207"/>
                </a:moveTo>
                <a:lnTo>
                  <a:pt x="101" y="209"/>
                </a:lnTo>
                <a:lnTo>
                  <a:pt x="113" y="217"/>
                </a:lnTo>
                <a:lnTo>
                  <a:pt x="121" y="228"/>
                </a:lnTo>
                <a:lnTo>
                  <a:pt x="124" y="242"/>
                </a:lnTo>
                <a:lnTo>
                  <a:pt x="121" y="256"/>
                </a:lnTo>
                <a:lnTo>
                  <a:pt x="113" y="268"/>
                </a:lnTo>
                <a:lnTo>
                  <a:pt x="101" y="276"/>
                </a:lnTo>
                <a:lnTo>
                  <a:pt x="87" y="279"/>
                </a:lnTo>
                <a:lnTo>
                  <a:pt x="72" y="276"/>
                </a:lnTo>
                <a:lnTo>
                  <a:pt x="62" y="268"/>
                </a:lnTo>
                <a:lnTo>
                  <a:pt x="54" y="256"/>
                </a:lnTo>
                <a:lnTo>
                  <a:pt x="51" y="242"/>
                </a:lnTo>
                <a:lnTo>
                  <a:pt x="54" y="228"/>
                </a:lnTo>
                <a:lnTo>
                  <a:pt x="62" y="217"/>
                </a:lnTo>
                <a:lnTo>
                  <a:pt x="72" y="209"/>
                </a:lnTo>
                <a:lnTo>
                  <a:pt x="87" y="207"/>
                </a:lnTo>
                <a:close/>
                <a:moveTo>
                  <a:pt x="299" y="64"/>
                </a:moveTo>
                <a:lnTo>
                  <a:pt x="322" y="123"/>
                </a:lnTo>
                <a:lnTo>
                  <a:pt x="376" y="123"/>
                </a:lnTo>
                <a:lnTo>
                  <a:pt x="351" y="64"/>
                </a:lnTo>
                <a:lnTo>
                  <a:pt x="299" y="64"/>
                </a:lnTo>
                <a:close/>
                <a:moveTo>
                  <a:pt x="276" y="40"/>
                </a:moveTo>
                <a:lnTo>
                  <a:pt x="367" y="40"/>
                </a:lnTo>
                <a:lnTo>
                  <a:pt x="399" y="119"/>
                </a:lnTo>
                <a:lnTo>
                  <a:pt x="399" y="229"/>
                </a:lnTo>
                <a:lnTo>
                  <a:pt x="352" y="229"/>
                </a:lnTo>
                <a:lnTo>
                  <a:pt x="344" y="211"/>
                </a:lnTo>
                <a:lnTo>
                  <a:pt x="332" y="196"/>
                </a:lnTo>
                <a:lnTo>
                  <a:pt x="315" y="187"/>
                </a:lnTo>
                <a:lnTo>
                  <a:pt x="295" y="183"/>
                </a:lnTo>
                <a:lnTo>
                  <a:pt x="287" y="183"/>
                </a:lnTo>
                <a:lnTo>
                  <a:pt x="281" y="184"/>
                </a:lnTo>
                <a:lnTo>
                  <a:pt x="276" y="187"/>
                </a:lnTo>
                <a:lnTo>
                  <a:pt x="276" y="40"/>
                </a:lnTo>
                <a:close/>
                <a:moveTo>
                  <a:pt x="22" y="0"/>
                </a:moveTo>
                <a:lnTo>
                  <a:pt x="228" y="0"/>
                </a:lnTo>
                <a:lnTo>
                  <a:pt x="240" y="2"/>
                </a:lnTo>
                <a:lnTo>
                  <a:pt x="248" y="12"/>
                </a:lnTo>
                <a:lnTo>
                  <a:pt x="250" y="22"/>
                </a:lnTo>
                <a:lnTo>
                  <a:pt x="250" y="203"/>
                </a:lnTo>
                <a:lnTo>
                  <a:pt x="243" y="215"/>
                </a:lnTo>
                <a:lnTo>
                  <a:pt x="237" y="229"/>
                </a:lnTo>
                <a:lnTo>
                  <a:pt x="145" y="229"/>
                </a:lnTo>
                <a:lnTo>
                  <a:pt x="138" y="211"/>
                </a:lnTo>
                <a:lnTo>
                  <a:pt x="125" y="196"/>
                </a:lnTo>
                <a:lnTo>
                  <a:pt x="108" y="187"/>
                </a:lnTo>
                <a:lnTo>
                  <a:pt x="87" y="183"/>
                </a:lnTo>
                <a:lnTo>
                  <a:pt x="67" y="187"/>
                </a:lnTo>
                <a:lnTo>
                  <a:pt x="50" y="196"/>
                </a:lnTo>
                <a:lnTo>
                  <a:pt x="37" y="211"/>
                </a:lnTo>
                <a:lnTo>
                  <a:pt x="29" y="229"/>
                </a:lnTo>
                <a:lnTo>
                  <a:pt x="0" y="229"/>
                </a:lnTo>
                <a:lnTo>
                  <a:pt x="0" y="22"/>
                </a:lnTo>
                <a:lnTo>
                  <a:pt x="3" y="12"/>
                </a:lnTo>
                <a:lnTo>
                  <a:pt x="12" y="2"/>
                </a:lnTo>
                <a:lnTo>
                  <a:pt x="22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" name="Group 37"/>
          <p:cNvGrpSpPr/>
          <p:nvPr/>
        </p:nvGrpSpPr>
        <p:grpSpPr>
          <a:xfrm>
            <a:off x="5561012" y="4876800"/>
            <a:ext cx="330716" cy="381000"/>
            <a:chOff x="5773738" y="5307013"/>
            <a:chExt cx="542925" cy="625475"/>
          </a:xfrm>
          <a:solidFill>
            <a:schemeClr val="accent2"/>
          </a:solidFill>
        </p:grpSpPr>
        <p:sp>
          <p:nvSpPr>
            <p:cNvPr id="54" name="Freeform 24"/>
            <p:cNvSpPr>
              <a:spLocks/>
            </p:cNvSpPr>
            <p:nvPr/>
          </p:nvSpPr>
          <p:spPr bwMode="auto">
            <a:xfrm>
              <a:off x="5773738" y="5307013"/>
              <a:ext cx="501650" cy="355600"/>
            </a:xfrm>
            <a:custGeom>
              <a:avLst/>
              <a:gdLst/>
              <a:ahLst/>
              <a:cxnLst>
                <a:cxn ang="0">
                  <a:pos x="188" y="0"/>
                </a:cxn>
                <a:cxn ang="0">
                  <a:pos x="288" y="0"/>
                </a:cxn>
                <a:cxn ang="0">
                  <a:pos x="316" y="26"/>
                </a:cxn>
                <a:cxn ang="0">
                  <a:pos x="316" y="57"/>
                </a:cxn>
                <a:cxn ang="0">
                  <a:pos x="207" y="57"/>
                </a:cxn>
                <a:cxn ang="0">
                  <a:pos x="200" y="62"/>
                </a:cxn>
                <a:cxn ang="0">
                  <a:pos x="37" y="224"/>
                </a:cxn>
                <a:cxn ang="0">
                  <a:pos x="0" y="188"/>
                </a:cxn>
                <a:cxn ang="0">
                  <a:pos x="188" y="0"/>
                </a:cxn>
              </a:cxnLst>
              <a:rect l="0" t="0" r="r" b="b"/>
              <a:pathLst>
                <a:path w="316" h="224">
                  <a:moveTo>
                    <a:pt x="188" y="0"/>
                  </a:moveTo>
                  <a:lnTo>
                    <a:pt x="288" y="0"/>
                  </a:lnTo>
                  <a:lnTo>
                    <a:pt x="316" y="26"/>
                  </a:lnTo>
                  <a:lnTo>
                    <a:pt x="316" y="57"/>
                  </a:lnTo>
                  <a:lnTo>
                    <a:pt x="207" y="57"/>
                  </a:lnTo>
                  <a:lnTo>
                    <a:pt x="200" y="62"/>
                  </a:lnTo>
                  <a:lnTo>
                    <a:pt x="37" y="224"/>
                  </a:lnTo>
                  <a:lnTo>
                    <a:pt x="0" y="188"/>
                  </a:lnTo>
                  <a:lnTo>
                    <a:pt x="1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5"/>
            <p:cNvSpPr>
              <a:spLocks noEditPoints="1"/>
            </p:cNvSpPr>
            <p:nvPr/>
          </p:nvSpPr>
          <p:spPr bwMode="auto">
            <a:xfrm>
              <a:off x="5815013" y="5430838"/>
              <a:ext cx="501650" cy="501650"/>
            </a:xfrm>
            <a:custGeom>
              <a:avLst/>
              <a:gdLst/>
              <a:ahLst/>
              <a:cxnLst>
                <a:cxn ang="0">
                  <a:pos x="264" y="26"/>
                </a:cxn>
                <a:cxn ang="0">
                  <a:pos x="253" y="28"/>
                </a:cxn>
                <a:cxn ang="0">
                  <a:pos x="244" y="34"/>
                </a:cxn>
                <a:cxn ang="0">
                  <a:pos x="239" y="43"/>
                </a:cxn>
                <a:cxn ang="0">
                  <a:pos x="236" y="53"/>
                </a:cxn>
                <a:cxn ang="0">
                  <a:pos x="239" y="62"/>
                </a:cxn>
                <a:cxn ang="0">
                  <a:pos x="244" y="72"/>
                </a:cxn>
                <a:cxn ang="0">
                  <a:pos x="253" y="78"/>
                </a:cxn>
                <a:cxn ang="0">
                  <a:pos x="264" y="79"/>
                </a:cxn>
                <a:cxn ang="0">
                  <a:pos x="273" y="78"/>
                </a:cxn>
                <a:cxn ang="0">
                  <a:pos x="282" y="72"/>
                </a:cxn>
                <a:cxn ang="0">
                  <a:pos x="289" y="62"/>
                </a:cxn>
                <a:cxn ang="0">
                  <a:pos x="290" y="53"/>
                </a:cxn>
                <a:cxn ang="0">
                  <a:pos x="289" y="43"/>
                </a:cxn>
                <a:cxn ang="0">
                  <a:pos x="282" y="34"/>
                </a:cxn>
                <a:cxn ang="0">
                  <a:pos x="273" y="28"/>
                </a:cxn>
                <a:cxn ang="0">
                  <a:pos x="264" y="26"/>
                </a:cxn>
                <a:cxn ang="0">
                  <a:pos x="189" y="0"/>
                </a:cxn>
                <a:cxn ang="0">
                  <a:pos x="290" y="0"/>
                </a:cxn>
                <a:cxn ang="0">
                  <a:pos x="316" y="26"/>
                </a:cxn>
                <a:cxn ang="0">
                  <a:pos x="316" y="132"/>
                </a:cxn>
                <a:cxn ang="0">
                  <a:pos x="131" y="316"/>
                </a:cxn>
                <a:cxn ang="0">
                  <a:pos x="0" y="187"/>
                </a:cxn>
                <a:cxn ang="0">
                  <a:pos x="189" y="0"/>
                </a:cxn>
              </a:cxnLst>
              <a:rect l="0" t="0" r="r" b="b"/>
              <a:pathLst>
                <a:path w="316" h="316">
                  <a:moveTo>
                    <a:pt x="264" y="26"/>
                  </a:moveTo>
                  <a:lnTo>
                    <a:pt x="253" y="28"/>
                  </a:lnTo>
                  <a:lnTo>
                    <a:pt x="244" y="34"/>
                  </a:lnTo>
                  <a:lnTo>
                    <a:pt x="239" y="43"/>
                  </a:lnTo>
                  <a:lnTo>
                    <a:pt x="236" y="53"/>
                  </a:lnTo>
                  <a:lnTo>
                    <a:pt x="239" y="62"/>
                  </a:lnTo>
                  <a:lnTo>
                    <a:pt x="244" y="72"/>
                  </a:lnTo>
                  <a:lnTo>
                    <a:pt x="253" y="78"/>
                  </a:lnTo>
                  <a:lnTo>
                    <a:pt x="264" y="79"/>
                  </a:lnTo>
                  <a:lnTo>
                    <a:pt x="273" y="78"/>
                  </a:lnTo>
                  <a:lnTo>
                    <a:pt x="282" y="72"/>
                  </a:lnTo>
                  <a:lnTo>
                    <a:pt x="289" y="62"/>
                  </a:lnTo>
                  <a:lnTo>
                    <a:pt x="290" y="53"/>
                  </a:lnTo>
                  <a:lnTo>
                    <a:pt x="289" y="43"/>
                  </a:lnTo>
                  <a:lnTo>
                    <a:pt x="282" y="34"/>
                  </a:lnTo>
                  <a:lnTo>
                    <a:pt x="273" y="28"/>
                  </a:lnTo>
                  <a:lnTo>
                    <a:pt x="264" y="26"/>
                  </a:lnTo>
                  <a:close/>
                  <a:moveTo>
                    <a:pt x="189" y="0"/>
                  </a:moveTo>
                  <a:lnTo>
                    <a:pt x="290" y="0"/>
                  </a:lnTo>
                  <a:lnTo>
                    <a:pt x="316" y="26"/>
                  </a:lnTo>
                  <a:lnTo>
                    <a:pt x="316" y="132"/>
                  </a:lnTo>
                  <a:lnTo>
                    <a:pt x="131" y="316"/>
                  </a:lnTo>
                  <a:lnTo>
                    <a:pt x="0" y="187"/>
                  </a:lnTo>
                  <a:lnTo>
                    <a:pt x="1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oup 52"/>
          <p:cNvGrpSpPr/>
          <p:nvPr/>
        </p:nvGrpSpPr>
        <p:grpSpPr>
          <a:xfrm>
            <a:off x="4510701" y="1374106"/>
            <a:ext cx="300738" cy="302294"/>
            <a:chOff x="2917825" y="3073401"/>
            <a:chExt cx="920750" cy="925513"/>
          </a:xfrm>
          <a:solidFill>
            <a:schemeClr val="accent2"/>
          </a:solidFill>
        </p:grpSpPr>
        <p:sp>
          <p:nvSpPr>
            <p:cNvPr id="52" name="Freeform 18"/>
            <p:cNvSpPr>
              <a:spLocks/>
            </p:cNvSpPr>
            <p:nvPr/>
          </p:nvSpPr>
          <p:spPr bwMode="auto">
            <a:xfrm>
              <a:off x="2917825" y="3073401"/>
              <a:ext cx="920750" cy="925513"/>
            </a:xfrm>
            <a:custGeom>
              <a:avLst/>
              <a:gdLst/>
              <a:ahLst/>
              <a:cxnLst>
                <a:cxn ang="0">
                  <a:pos x="290" y="0"/>
                </a:cxn>
                <a:cxn ang="0">
                  <a:pos x="337" y="4"/>
                </a:cxn>
                <a:cxn ang="0">
                  <a:pos x="382" y="15"/>
                </a:cxn>
                <a:cxn ang="0">
                  <a:pos x="423" y="33"/>
                </a:cxn>
                <a:cxn ang="0">
                  <a:pos x="461" y="56"/>
                </a:cxn>
                <a:cxn ang="0">
                  <a:pos x="495" y="86"/>
                </a:cxn>
                <a:cxn ang="0">
                  <a:pos x="524" y="120"/>
                </a:cxn>
                <a:cxn ang="0">
                  <a:pos x="547" y="158"/>
                </a:cxn>
                <a:cxn ang="0">
                  <a:pos x="565" y="199"/>
                </a:cxn>
                <a:cxn ang="0">
                  <a:pos x="576" y="244"/>
                </a:cxn>
                <a:cxn ang="0">
                  <a:pos x="580" y="292"/>
                </a:cxn>
                <a:cxn ang="0">
                  <a:pos x="576" y="339"/>
                </a:cxn>
                <a:cxn ang="0">
                  <a:pos x="565" y="384"/>
                </a:cxn>
                <a:cxn ang="0">
                  <a:pos x="547" y="426"/>
                </a:cxn>
                <a:cxn ang="0">
                  <a:pos x="524" y="464"/>
                </a:cxn>
                <a:cxn ang="0">
                  <a:pos x="495" y="498"/>
                </a:cxn>
                <a:cxn ang="0">
                  <a:pos x="461" y="527"/>
                </a:cxn>
                <a:cxn ang="0">
                  <a:pos x="423" y="550"/>
                </a:cxn>
                <a:cxn ang="0">
                  <a:pos x="382" y="568"/>
                </a:cxn>
                <a:cxn ang="0">
                  <a:pos x="337" y="579"/>
                </a:cxn>
                <a:cxn ang="0">
                  <a:pos x="290" y="583"/>
                </a:cxn>
                <a:cxn ang="0">
                  <a:pos x="243" y="579"/>
                </a:cxn>
                <a:cxn ang="0">
                  <a:pos x="198" y="568"/>
                </a:cxn>
                <a:cxn ang="0">
                  <a:pos x="156" y="550"/>
                </a:cxn>
                <a:cxn ang="0">
                  <a:pos x="119" y="527"/>
                </a:cxn>
                <a:cxn ang="0">
                  <a:pos x="85" y="498"/>
                </a:cxn>
                <a:cxn ang="0">
                  <a:pos x="56" y="464"/>
                </a:cxn>
                <a:cxn ang="0">
                  <a:pos x="33" y="426"/>
                </a:cxn>
                <a:cxn ang="0">
                  <a:pos x="15" y="384"/>
                </a:cxn>
                <a:cxn ang="0">
                  <a:pos x="4" y="339"/>
                </a:cxn>
                <a:cxn ang="0">
                  <a:pos x="0" y="292"/>
                </a:cxn>
                <a:cxn ang="0">
                  <a:pos x="4" y="244"/>
                </a:cxn>
                <a:cxn ang="0">
                  <a:pos x="15" y="199"/>
                </a:cxn>
                <a:cxn ang="0">
                  <a:pos x="33" y="158"/>
                </a:cxn>
                <a:cxn ang="0">
                  <a:pos x="56" y="120"/>
                </a:cxn>
                <a:cxn ang="0">
                  <a:pos x="85" y="86"/>
                </a:cxn>
                <a:cxn ang="0">
                  <a:pos x="119" y="56"/>
                </a:cxn>
                <a:cxn ang="0">
                  <a:pos x="156" y="33"/>
                </a:cxn>
                <a:cxn ang="0">
                  <a:pos x="198" y="15"/>
                </a:cxn>
                <a:cxn ang="0">
                  <a:pos x="243" y="4"/>
                </a:cxn>
                <a:cxn ang="0">
                  <a:pos x="290" y="0"/>
                </a:cxn>
              </a:cxnLst>
              <a:rect l="0" t="0" r="r" b="b"/>
              <a:pathLst>
                <a:path w="580" h="583">
                  <a:moveTo>
                    <a:pt x="290" y="0"/>
                  </a:moveTo>
                  <a:lnTo>
                    <a:pt x="337" y="4"/>
                  </a:lnTo>
                  <a:lnTo>
                    <a:pt x="382" y="15"/>
                  </a:lnTo>
                  <a:lnTo>
                    <a:pt x="423" y="33"/>
                  </a:lnTo>
                  <a:lnTo>
                    <a:pt x="461" y="56"/>
                  </a:lnTo>
                  <a:lnTo>
                    <a:pt x="495" y="86"/>
                  </a:lnTo>
                  <a:lnTo>
                    <a:pt x="524" y="120"/>
                  </a:lnTo>
                  <a:lnTo>
                    <a:pt x="547" y="158"/>
                  </a:lnTo>
                  <a:lnTo>
                    <a:pt x="565" y="199"/>
                  </a:lnTo>
                  <a:lnTo>
                    <a:pt x="576" y="244"/>
                  </a:lnTo>
                  <a:lnTo>
                    <a:pt x="580" y="292"/>
                  </a:lnTo>
                  <a:lnTo>
                    <a:pt x="576" y="339"/>
                  </a:lnTo>
                  <a:lnTo>
                    <a:pt x="565" y="384"/>
                  </a:lnTo>
                  <a:lnTo>
                    <a:pt x="547" y="426"/>
                  </a:lnTo>
                  <a:lnTo>
                    <a:pt x="524" y="464"/>
                  </a:lnTo>
                  <a:lnTo>
                    <a:pt x="495" y="498"/>
                  </a:lnTo>
                  <a:lnTo>
                    <a:pt x="461" y="527"/>
                  </a:lnTo>
                  <a:lnTo>
                    <a:pt x="423" y="550"/>
                  </a:lnTo>
                  <a:lnTo>
                    <a:pt x="382" y="568"/>
                  </a:lnTo>
                  <a:lnTo>
                    <a:pt x="337" y="579"/>
                  </a:lnTo>
                  <a:lnTo>
                    <a:pt x="290" y="583"/>
                  </a:lnTo>
                  <a:lnTo>
                    <a:pt x="243" y="579"/>
                  </a:lnTo>
                  <a:lnTo>
                    <a:pt x="198" y="568"/>
                  </a:lnTo>
                  <a:lnTo>
                    <a:pt x="156" y="550"/>
                  </a:lnTo>
                  <a:lnTo>
                    <a:pt x="119" y="527"/>
                  </a:lnTo>
                  <a:lnTo>
                    <a:pt x="85" y="498"/>
                  </a:lnTo>
                  <a:lnTo>
                    <a:pt x="56" y="464"/>
                  </a:lnTo>
                  <a:lnTo>
                    <a:pt x="33" y="426"/>
                  </a:lnTo>
                  <a:lnTo>
                    <a:pt x="15" y="384"/>
                  </a:lnTo>
                  <a:lnTo>
                    <a:pt x="4" y="339"/>
                  </a:lnTo>
                  <a:lnTo>
                    <a:pt x="0" y="292"/>
                  </a:lnTo>
                  <a:lnTo>
                    <a:pt x="4" y="244"/>
                  </a:lnTo>
                  <a:lnTo>
                    <a:pt x="15" y="199"/>
                  </a:lnTo>
                  <a:lnTo>
                    <a:pt x="33" y="158"/>
                  </a:lnTo>
                  <a:lnTo>
                    <a:pt x="56" y="120"/>
                  </a:lnTo>
                  <a:lnTo>
                    <a:pt x="85" y="86"/>
                  </a:lnTo>
                  <a:lnTo>
                    <a:pt x="119" y="56"/>
                  </a:lnTo>
                  <a:lnTo>
                    <a:pt x="156" y="33"/>
                  </a:lnTo>
                  <a:lnTo>
                    <a:pt x="198" y="15"/>
                  </a:lnTo>
                  <a:lnTo>
                    <a:pt x="243" y="4"/>
                  </a:lnTo>
                  <a:lnTo>
                    <a:pt x="2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/>
            <p:cNvSpPr>
              <a:spLocks/>
            </p:cNvSpPr>
            <p:nvPr/>
          </p:nvSpPr>
          <p:spPr bwMode="auto">
            <a:xfrm>
              <a:off x="3084513" y="3319715"/>
              <a:ext cx="584200" cy="457200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368" y="68"/>
                </a:cxn>
                <a:cxn ang="0">
                  <a:pos x="219" y="219"/>
                </a:cxn>
                <a:cxn ang="0">
                  <a:pos x="151" y="288"/>
                </a:cxn>
                <a:cxn ang="0">
                  <a:pos x="0" y="136"/>
                </a:cxn>
                <a:cxn ang="0">
                  <a:pos x="68" y="68"/>
                </a:cxn>
                <a:cxn ang="0">
                  <a:pos x="151" y="151"/>
                </a:cxn>
                <a:cxn ang="0">
                  <a:pos x="300" y="0"/>
                </a:cxn>
              </a:cxnLst>
              <a:rect l="0" t="0" r="r" b="b"/>
              <a:pathLst>
                <a:path w="368" h="288">
                  <a:moveTo>
                    <a:pt x="300" y="0"/>
                  </a:moveTo>
                  <a:lnTo>
                    <a:pt x="368" y="68"/>
                  </a:lnTo>
                  <a:lnTo>
                    <a:pt x="219" y="219"/>
                  </a:lnTo>
                  <a:lnTo>
                    <a:pt x="151" y="288"/>
                  </a:lnTo>
                  <a:lnTo>
                    <a:pt x="0" y="136"/>
                  </a:lnTo>
                  <a:lnTo>
                    <a:pt x="68" y="68"/>
                  </a:lnTo>
                  <a:lnTo>
                    <a:pt x="151" y="15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62"/>
          <p:cNvGrpSpPr/>
          <p:nvPr/>
        </p:nvGrpSpPr>
        <p:grpSpPr>
          <a:xfrm>
            <a:off x="10952380" y="1371600"/>
            <a:ext cx="423852" cy="234874"/>
            <a:chOff x="5961063" y="2919413"/>
            <a:chExt cx="1744662" cy="966788"/>
          </a:xfrm>
          <a:solidFill>
            <a:schemeClr val="accent2"/>
          </a:solidFill>
        </p:grpSpPr>
        <p:sp>
          <p:nvSpPr>
            <p:cNvPr id="46" name="Freeform 12"/>
            <p:cNvSpPr>
              <a:spLocks/>
            </p:cNvSpPr>
            <p:nvPr/>
          </p:nvSpPr>
          <p:spPr bwMode="auto">
            <a:xfrm>
              <a:off x="6635750" y="2971801"/>
              <a:ext cx="401638" cy="454025"/>
            </a:xfrm>
            <a:custGeom>
              <a:avLst/>
              <a:gdLst/>
              <a:ahLst/>
              <a:cxnLst>
                <a:cxn ang="0">
                  <a:pos x="127" y="0"/>
                </a:cxn>
                <a:cxn ang="0">
                  <a:pos x="156" y="3"/>
                </a:cxn>
                <a:cxn ang="0">
                  <a:pos x="182" y="11"/>
                </a:cxn>
                <a:cxn ang="0">
                  <a:pos x="202" y="22"/>
                </a:cxn>
                <a:cxn ang="0">
                  <a:pos x="218" y="35"/>
                </a:cxn>
                <a:cxn ang="0">
                  <a:pos x="231" y="52"/>
                </a:cxn>
                <a:cxn ang="0">
                  <a:pos x="241" y="72"/>
                </a:cxn>
                <a:cxn ang="0">
                  <a:pos x="248" y="94"/>
                </a:cxn>
                <a:cxn ang="0">
                  <a:pos x="252" y="118"/>
                </a:cxn>
                <a:cxn ang="0">
                  <a:pos x="253" y="144"/>
                </a:cxn>
                <a:cxn ang="0">
                  <a:pos x="250" y="176"/>
                </a:cxn>
                <a:cxn ang="0">
                  <a:pos x="240" y="207"/>
                </a:cxn>
                <a:cxn ang="0">
                  <a:pos x="225" y="233"/>
                </a:cxn>
                <a:cxn ang="0">
                  <a:pos x="206" y="255"/>
                </a:cxn>
                <a:cxn ang="0">
                  <a:pos x="183" y="272"/>
                </a:cxn>
                <a:cxn ang="0">
                  <a:pos x="156" y="283"/>
                </a:cxn>
                <a:cxn ang="0">
                  <a:pos x="127" y="286"/>
                </a:cxn>
                <a:cxn ang="0">
                  <a:pos x="98" y="283"/>
                </a:cxn>
                <a:cxn ang="0">
                  <a:pos x="71" y="272"/>
                </a:cxn>
                <a:cxn ang="0">
                  <a:pos x="47" y="255"/>
                </a:cxn>
                <a:cxn ang="0">
                  <a:pos x="28" y="233"/>
                </a:cxn>
                <a:cxn ang="0">
                  <a:pos x="13" y="207"/>
                </a:cxn>
                <a:cxn ang="0">
                  <a:pos x="3" y="176"/>
                </a:cxn>
                <a:cxn ang="0">
                  <a:pos x="0" y="144"/>
                </a:cxn>
                <a:cxn ang="0">
                  <a:pos x="1" y="118"/>
                </a:cxn>
                <a:cxn ang="0">
                  <a:pos x="6" y="94"/>
                </a:cxn>
                <a:cxn ang="0">
                  <a:pos x="13" y="70"/>
                </a:cxn>
                <a:cxn ang="0">
                  <a:pos x="23" y="50"/>
                </a:cxn>
                <a:cxn ang="0">
                  <a:pos x="37" y="33"/>
                </a:cxn>
                <a:cxn ang="0">
                  <a:pos x="54" y="18"/>
                </a:cxn>
                <a:cxn ang="0">
                  <a:pos x="75" y="7"/>
                </a:cxn>
                <a:cxn ang="0">
                  <a:pos x="99" y="1"/>
                </a:cxn>
                <a:cxn ang="0">
                  <a:pos x="127" y="0"/>
                </a:cxn>
              </a:cxnLst>
              <a:rect l="0" t="0" r="r" b="b"/>
              <a:pathLst>
                <a:path w="253" h="286">
                  <a:moveTo>
                    <a:pt x="127" y="0"/>
                  </a:moveTo>
                  <a:lnTo>
                    <a:pt x="156" y="3"/>
                  </a:lnTo>
                  <a:lnTo>
                    <a:pt x="182" y="11"/>
                  </a:lnTo>
                  <a:lnTo>
                    <a:pt x="202" y="22"/>
                  </a:lnTo>
                  <a:lnTo>
                    <a:pt x="218" y="35"/>
                  </a:lnTo>
                  <a:lnTo>
                    <a:pt x="231" y="52"/>
                  </a:lnTo>
                  <a:lnTo>
                    <a:pt x="241" y="72"/>
                  </a:lnTo>
                  <a:lnTo>
                    <a:pt x="248" y="94"/>
                  </a:lnTo>
                  <a:lnTo>
                    <a:pt x="252" y="118"/>
                  </a:lnTo>
                  <a:lnTo>
                    <a:pt x="253" y="144"/>
                  </a:lnTo>
                  <a:lnTo>
                    <a:pt x="250" y="176"/>
                  </a:lnTo>
                  <a:lnTo>
                    <a:pt x="240" y="207"/>
                  </a:lnTo>
                  <a:lnTo>
                    <a:pt x="225" y="233"/>
                  </a:lnTo>
                  <a:lnTo>
                    <a:pt x="206" y="255"/>
                  </a:lnTo>
                  <a:lnTo>
                    <a:pt x="183" y="272"/>
                  </a:lnTo>
                  <a:lnTo>
                    <a:pt x="156" y="283"/>
                  </a:lnTo>
                  <a:lnTo>
                    <a:pt x="127" y="286"/>
                  </a:lnTo>
                  <a:lnTo>
                    <a:pt x="98" y="283"/>
                  </a:lnTo>
                  <a:lnTo>
                    <a:pt x="71" y="272"/>
                  </a:lnTo>
                  <a:lnTo>
                    <a:pt x="47" y="255"/>
                  </a:lnTo>
                  <a:lnTo>
                    <a:pt x="28" y="233"/>
                  </a:lnTo>
                  <a:lnTo>
                    <a:pt x="13" y="207"/>
                  </a:lnTo>
                  <a:lnTo>
                    <a:pt x="3" y="176"/>
                  </a:lnTo>
                  <a:lnTo>
                    <a:pt x="0" y="144"/>
                  </a:lnTo>
                  <a:lnTo>
                    <a:pt x="1" y="118"/>
                  </a:lnTo>
                  <a:lnTo>
                    <a:pt x="6" y="94"/>
                  </a:lnTo>
                  <a:lnTo>
                    <a:pt x="13" y="70"/>
                  </a:lnTo>
                  <a:lnTo>
                    <a:pt x="23" y="50"/>
                  </a:lnTo>
                  <a:lnTo>
                    <a:pt x="37" y="33"/>
                  </a:lnTo>
                  <a:lnTo>
                    <a:pt x="54" y="18"/>
                  </a:lnTo>
                  <a:lnTo>
                    <a:pt x="75" y="7"/>
                  </a:lnTo>
                  <a:lnTo>
                    <a:pt x="99" y="1"/>
                  </a:lnTo>
                  <a:lnTo>
                    <a:pt x="1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/>
            <p:cNvSpPr>
              <a:spLocks/>
            </p:cNvSpPr>
            <p:nvPr/>
          </p:nvSpPr>
          <p:spPr bwMode="auto">
            <a:xfrm>
              <a:off x="7161213" y="2919413"/>
              <a:ext cx="334963" cy="379413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132" y="3"/>
                </a:cxn>
                <a:cxn ang="0">
                  <a:pos x="155" y="11"/>
                </a:cxn>
                <a:cxn ang="0">
                  <a:pos x="173" y="22"/>
                </a:cxn>
                <a:cxn ang="0">
                  <a:pos x="188" y="36"/>
                </a:cxn>
                <a:cxn ang="0">
                  <a:pos x="199" y="53"/>
                </a:cxn>
                <a:cxn ang="0">
                  <a:pos x="206" y="73"/>
                </a:cxn>
                <a:cxn ang="0">
                  <a:pos x="210" y="95"/>
                </a:cxn>
                <a:cxn ang="0">
                  <a:pos x="211" y="119"/>
                </a:cxn>
                <a:cxn ang="0">
                  <a:pos x="208" y="146"/>
                </a:cxn>
                <a:cxn ang="0">
                  <a:pos x="200" y="172"/>
                </a:cxn>
                <a:cxn ang="0">
                  <a:pos x="188" y="194"/>
                </a:cxn>
                <a:cxn ang="0">
                  <a:pos x="171" y="212"/>
                </a:cxn>
                <a:cxn ang="0">
                  <a:pos x="151" y="227"/>
                </a:cxn>
                <a:cxn ang="0">
                  <a:pos x="130" y="235"/>
                </a:cxn>
                <a:cxn ang="0">
                  <a:pos x="105" y="239"/>
                </a:cxn>
                <a:cxn ang="0">
                  <a:pos x="81" y="235"/>
                </a:cxn>
                <a:cxn ang="0">
                  <a:pos x="59" y="227"/>
                </a:cxn>
                <a:cxn ang="0">
                  <a:pos x="40" y="212"/>
                </a:cxn>
                <a:cxn ang="0">
                  <a:pos x="23" y="194"/>
                </a:cxn>
                <a:cxn ang="0">
                  <a:pos x="11" y="172"/>
                </a:cxn>
                <a:cxn ang="0">
                  <a:pos x="2" y="146"/>
                </a:cxn>
                <a:cxn ang="0">
                  <a:pos x="0" y="119"/>
                </a:cxn>
                <a:cxn ang="0">
                  <a:pos x="1" y="95"/>
                </a:cxn>
                <a:cxn ang="0">
                  <a:pos x="6" y="73"/>
                </a:cxn>
                <a:cxn ang="0">
                  <a:pos x="13" y="52"/>
                </a:cxn>
                <a:cxn ang="0">
                  <a:pos x="24" y="34"/>
                </a:cxn>
                <a:cxn ang="0">
                  <a:pos x="39" y="19"/>
                </a:cxn>
                <a:cxn ang="0">
                  <a:pos x="57" y="8"/>
                </a:cxn>
                <a:cxn ang="0">
                  <a:pos x="79" y="1"/>
                </a:cxn>
                <a:cxn ang="0">
                  <a:pos x="105" y="0"/>
                </a:cxn>
              </a:cxnLst>
              <a:rect l="0" t="0" r="r" b="b"/>
              <a:pathLst>
                <a:path w="211" h="239">
                  <a:moveTo>
                    <a:pt x="105" y="0"/>
                  </a:moveTo>
                  <a:lnTo>
                    <a:pt x="132" y="3"/>
                  </a:lnTo>
                  <a:lnTo>
                    <a:pt x="155" y="11"/>
                  </a:lnTo>
                  <a:lnTo>
                    <a:pt x="173" y="22"/>
                  </a:lnTo>
                  <a:lnTo>
                    <a:pt x="188" y="36"/>
                  </a:lnTo>
                  <a:lnTo>
                    <a:pt x="199" y="53"/>
                  </a:lnTo>
                  <a:lnTo>
                    <a:pt x="206" y="73"/>
                  </a:lnTo>
                  <a:lnTo>
                    <a:pt x="210" y="95"/>
                  </a:lnTo>
                  <a:lnTo>
                    <a:pt x="211" y="119"/>
                  </a:lnTo>
                  <a:lnTo>
                    <a:pt x="208" y="146"/>
                  </a:lnTo>
                  <a:lnTo>
                    <a:pt x="200" y="172"/>
                  </a:lnTo>
                  <a:lnTo>
                    <a:pt x="188" y="194"/>
                  </a:lnTo>
                  <a:lnTo>
                    <a:pt x="171" y="212"/>
                  </a:lnTo>
                  <a:lnTo>
                    <a:pt x="151" y="227"/>
                  </a:lnTo>
                  <a:lnTo>
                    <a:pt x="130" y="235"/>
                  </a:lnTo>
                  <a:lnTo>
                    <a:pt x="105" y="239"/>
                  </a:lnTo>
                  <a:lnTo>
                    <a:pt x="81" y="235"/>
                  </a:lnTo>
                  <a:lnTo>
                    <a:pt x="59" y="227"/>
                  </a:lnTo>
                  <a:lnTo>
                    <a:pt x="40" y="212"/>
                  </a:lnTo>
                  <a:lnTo>
                    <a:pt x="23" y="194"/>
                  </a:lnTo>
                  <a:lnTo>
                    <a:pt x="11" y="172"/>
                  </a:lnTo>
                  <a:lnTo>
                    <a:pt x="2" y="146"/>
                  </a:lnTo>
                  <a:lnTo>
                    <a:pt x="0" y="119"/>
                  </a:lnTo>
                  <a:lnTo>
                    <a:pt x="1" y="95"/>
                  </a:lnTo>
                  <a:lnTo>
                    <a:pt x="6" y="73"/>
                  </a:lnTo>
                  <a:lnTo>
                    <a:pt x="13" y="52"/>
                  </a:lnTo>
                  <a:lnTo>
                    <a:pt x="24" y="34"/>
                  </a:lnTo>
                  <a:lnTo>
                    <a:pt x="39" y="19"/>
                  </a:lnTo>
                  <a:lnTo>
                    <a:pt x="57" y="8"/>
                  </a:lnTo>
                  <a:lnTo>
                    <a:pt x="79" y="1"/>
                  </a:lnTo>
                  <a:lnTo>
                    <a:pt x="1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/>
            <p:cNvSpPr>
              <a:spLocks/>
            </p:cNvSpPr>
            <p:nvPr/>
          </p:nvSpPr>
          <p:spPr bwMode="auto">
            <a:xfrm>
              <a:off x="6173788" y="2919413"/>
              <a:ext cx="336550" cy="379413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133" y="3"/>
                </a:cxn>
                <a:cxn ang="0">
                  <a:pos x="156" y="11"/>
                </a:cxn>
                <a:cxn ang="0">
                  <a:pos x="174" y="22"/>
                </a:cxn>
                <a:cxn ang="0">
                  <a:pos x="189" y="36"/>
                </a:cxn>
                <a:cxn ang="0">
                  <a:pos x="200" y="53"/>
                </a:cxn>
                <a:cxn ang="0">
                  <a:pos x="207" y="73"/>
                </a:cxn>
                <a:cxn ang="0">
                  <a:pos x="211" y="95"/>
                </a:cxn>
                <a:cxn ang="0">
                  <a:pos x="212" y="119"/>
                </a:cxn>
                <a:cxn ang="0">
                  <a:pos x="210" y="146"/>
                </a:cxn>
                <a:cxn ang="0">
                  <a:pos x="201" y="172"/>
                </a:cxn>
                <a:cxn ang="0">
                  <a:pos x="189" y="194"/>
                </a:cxn>
                <a:cxn ang="0">
                  <a:pos x="172" y="212"/>
                </a:cxn>
                <a:cxn ang="0">
                  <a:pos x="153" y="227"/>
                </a:cxn>
                <a:cxn ang="0">
                  <a:pos x="129" y="235"/>
                </a:cxn>
                <a:cxn ang="0">
                  <a:pos x="105" y="239"/>
                </a:cxn>
                <a:cxn ang="0">
                  <a:pos x="81" y="235"/>
                </a:cxn>
                <a:cxn ang="0">
                  <a:pos x="59" y="227"/>
                </a:cxn>
                <a:cxn ang="0">
                  <a:pos x="40" y="212"/>
                </a:cxn>
                <a:cxn ang="0">
                  <a:pos x="23" y="194"/>
                </a:cxn>
                <a:cxn ang="0">
                  <a:pos x="11" y="172"/>
                </a:cxn>
                <a:cxn ang="0">
                  <a:pos x="2" y="146"/>
                </a:cxn>
                <a:cxn ang="0">
                  <a:pos x="0" y="119"/>
                </a:cxn>
                <a:cxn ang="0">
                  <a:pos x="1" y="95"/>
                </a:cxn>
                <a:cxn ang="0">
                  <a:pos x="6" y="73"/>
                </a:cxn>
                <a:cxn ang="0">
                  <a:pos x="13" y="52"/>
                </a:cxn>
                <a:cxn ang="0">
                  <a:pos x="25" y="34"/>
                </a:cxn>
                <a:cxn ang="0">
                  <a:pos x="40" y="19"/>
                </a:cxn>
                <a:cxn ang="0">
                  <a:pos x="58" y="8"/>
                </a:cxn>
                <a:cxn ang="0">
                  <a:pos x="80" y="1"/>
                </a:cxn>
                <a:cxn ang="0">
                  <a:pos x="105" y="0"/>
                </a:cxn>
              </a:cxnLst>
              <a:rect l="0" t="0" r="r" b="b"/>
              <a:pathLst>
                <a:path w="212" h="239">
                  <a:moveTo>
                    <a:pt x="105" y="0"/>
                  </a:moveTo>
                  <a:lnTo>
                    <a:pt x="133" y="3"/>
                  </a:lnTo>
                  <a:lnTo>
                    <a:pt x="156" y="11"/>
                  </a:lnTo>
                  <a:lnTo>
                    <a:pt x="174" y="22"/>
                  </a:lnTo>
                  <a:lnTo>
                    <a:pt x="189" y="36"/>
                  </a:lnTo>
                  <a:lnTo>
                    <a:pt x="200" y="53"/>
                  </a:lnTo>
                  <a:lnTo>
                    <a:pt x="207" y="73"/>
                  </a:lnTo>
                  <a:lnTo>
                    <a:pt x="211" y="95"/>
                  </a:lnTo>
                  <a:lnTo>
                    <a:pt x="212" y="119"/>
                  </a:lnTo>
                  <a:lnTo>
                    <a:pt x="210" y="146"/>
                  </a:lnTo>
                  <a:lnTo>
                    <a:pt x="201" y="172"/>
                  </a:lnTo>
                  <a:lnTo>
                    <a:pt x="189" y="194"/>
                  </a:lnTo>
                  <a:lnTo>
                    <a:pt x="172" y="212"/>
                  </a:lnTo>
                  <a:lnTo>
                    <a:pt x="153" y="227"/>
                  </a:lnTo>
                  <a:lnTo>
                    <a:pt x="129" y="235"/>
                  </a:lnTo>
                  <a:lnTo>
                    <a:pt x="105" y="239"/>
                  </a:lnTo>
                  <a:lnTo>
                    <a:pt x="81" y="235"/>
                  </a:lnTo>
                  <a:lnTo>
                    <a:pt x="59" y="227"/>
                  </a:lnTo>
                  <a:lnTo>
                    <a:pt x="40" y="212"/>
                  </a:lnTo>
                  <a:lnTo>
                    <a:pt x="23" y="194"/>
                  </a:lnTo>
                  <a:lnTo>
                    <a:pt x="11" y="172"/>
                  </a:lnTo>
                  <a:lnTo>
                    <a:pt x="2" y="146"/>
                  </a:lnTo>
                  <a:lnTo>
                    <a:pt x="0" y="119"/>
                  </a:lnTo>
                  <a:lnTo>
                    <a:pt x="1" y="95"/>
                  </a:lnTo>
                  <a:lnTo>
                    <a:pt x="6" y="73"/>
                  </a:lnTo>
                  <a:lnTo>
                    <a:pt x="13" y="52"/>
                  </a:lnTo>
                  <a:lnTo>
                    <a:pt x="25" y="34"/>
                  </a:lnTo>
                  <a:lnTo>
                    <a:pt x="40" y="19"/>
                  </a:lnTo>
                  <a:lnTo>
                    <a:pt x="58" y="8"/>
                  </a:lnTo>
                  <a:lnTo>
                    <a:pt x="80" y="1"/>
                  </a:lnTo>
                  <a:lnTo>
                    <a:pt x="1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/>
            <p:cNvSpPr>
              <a:spLocks/>
            </p:cNvSpPr>
            <p:nvPr/>
          </p:nvSpPr>
          <p:spPr bwMode="auto">
            <a:xfrm>
              <a:off x="5961063" y="3308351"/>
              <a:ext cx="674688" cy="355600"/>
            </a:xfrm>
            <a:custGeom>
              <a:avLst/>
              <a:gdLst/>
              <a:ahLst/>
              <a:cxnLst>
                <a:cxn ang="0">
                  <a:pos x="319" y="0"/>
                </a:cxn>
                <a:cxn ang="0">
                  <a:pos x="348" y="7"/>
                </a:cxn>
                <a:cxn ang="0">
                  <a:pos x="373" y="17"/>
                </a:cxn>
                <a:cxn ang="0">
                  <a:pos x="391" y="27"/>
                </a:cxn>
                <a:cxn ang="0">
                  <a:pos x="404" y="36"/>
                </a:cxn>
                <a:cxn ang="0">
                  <a:pos x="414" y="45"/>
                </a:cxn>
                <a:cxn ang="0">
                  <a:pos x="420" y="52"/>
                </a:cxn>
                <a:cxn ang="0">
                  <a:pos x="424" y="58"/>
                </a:cxn>
                <a:cxn ang="0">
                  <a:pos x="425" y="60"/>
                </a:cxn>
                <a:cxn ang="0">
                  <a:pos x="393" y="68"/>
                </a:cxn>
                <a:cxn ang="0">
                  <a:pos x="364" y="80"/>
                </a:cxn>
                <a:cxn ang="0">
                  <a:pos x="340" y="96"/>
                </a:cxn>
                <a:cxn ang="0">
                  <a:pos x="318" y="113"/>
                </a:cxn>
                <a:cxn ang="0">
                  <a:pos x="300" y="133"/>
                </a:cxn>
                <a:cxn ang="0">
                  <a:pos x="285" y="151"/>
                </a:cxn>
                <a:cxn ang="0">
                  <a:pos x="273" y="171"/>
                </a:cxn>
                <a:cxn ang="0">
                  <a:pos x="263" y="188"/>
                </a:cxn>
                <a:cxn ang="0">
                  <a:pos x="256" y="202"/>
                </a:cxn>
                <a:cxn ang="0">
                  <a:pos x="251" y="213"/>
                </a:cxn>
                <a:cxn ang="0">
                  <a:pos x="249" y="222"/>
                </a:cxn>
                <a:cxn ang="0">
                  <a:pos x="248" y="224"/>
                </a:cxn>
                <a:cxn ang="0">
                  <a:pos x="158" y="224"/>
                </a:cxn>
                <a:cxn ang="0">
                  <a:pos x="123" y="222"/>
                </a:cxn>
                <a:cxn ang="0">
                  <a:pos x="92" y="218"/>
                </a:cxn>
                <a:cxn ang="0">
                  <a:pos x="67" y="214"/>
                </a:cxn>
                <a:cxn ang="0">
                  <a:pos x="48" y="211"/>
                </a:cxn>
                <a:cxn ang="0">
                  <a:pos x="31" y="207"/>
                </a:cxn>
                <a:cxn ang="0">
                  <a:pos x="19" y="202"/>
                </a:cxn>
                <a:cxn ang="0">
                  <a:pos x="10" y="199"/>
                </a:cxn>
                <a:cxn ang="0">
                  <a:pos x="4" y="196"/>
                </a:cxn>
                <a:cxn ang="0">
                  <a:pos x="2" y="195"/>
                </a:cxn>
                <a:cxn ang="0">
                  <a:pos x="0" y="194"/>
                </a:cxn>
                <a:cxn ang="0">
                  <a:pos x="4" y="160"/>
                </a:cxn>
                <a:cxn ang="0">
                  <a:pos x="11" y="129"/>
                </a:cxn>
                <a:cxn ang="0">
                  <a:pos x="22" y="103"/>
                </a:cxn>
                <a:cxn ang="0">
                  <a:pos x="35" y="80"/>
                </a:cxn>
                <a:cxn ang="0">
                  <a:pos x="51" y="62"/>
                </a:cxn>
                <a:cxn ang="0">
                  <a:pos x="67" y="46"/>
                </a:cxn>
                <a:cxn ang="0">
                  <a:pos x="83" y="34"/>
                </a:cxn>
                <a:cxn ang="0">
                  <a:pos x="101" y="24"/>
                </a:cxn>
                <a:cxn ang="0">
                  <a:pos x="116" y="17"/>
                </a:cxn>
                <a:cxn ang="0">
                  <a:pos x="129" y="12"/>
                </a:cxn>
                <a:cxn ang="0">
                  <a:pos x="139" y="8"/>
                </a:cxn>
                <a:cxn ang="0">
                  <a:pos x="146" y="6"/>
                </a:cxn>
                <a:cxn ang="0">
                  <a:pos x="148" y="6"/>
                </a:cxn>
                <a:cxn ang="0">
                  <a:pos x="176" y="22"/>
                </a:cxn>
                <a:cxn ang="0">
                  <a:pos x="202" y="32"/>
                </a:cxn>
                <a:cxn ang="0">
                  <a:pos x="225" y="35"/>
                </a:cxn>
                <a:cxn ang="0">
                  <a:pos x="245" y="35"/>
                </a:cxn>
                <a:cxn ang="0">
                  <a:pos x="265" y="32"/>
                </a:cxn>
                <a:cxn ang="0">
                  <a:pos x="280" y="27"/>
                </a:cxn>
                <a:cxn ang="0">
                  <a:pos x="294" y="19"/>
                </a:cxn>
                <a:cxn ang="0">
                  <a:pos x="305" y="12"/>
                </a:cxn>
                <a:cxn ang="0">
                  <a:pos x="313" y="6"/>
                </a:cxn>
                <a:cxn ang="0">
                  <a:pos x="319" y="0"/>
                </a:cxn>
              </a:cxnLst>
              <a:rect l="0" t="0" r="r" b="b"/>
              <a:pathLst>
                <a:path w="425" h="224">
                  <a:moveTo>
                    <a:pt x="319" y="0"/>
                  </a:moveTo>
                  <a:lnTo>
                    <a:pt x="348" y="7"/>
                  </a:lnTo>
                  <a:lnTo>
                    <a:pt x="373" y="17"/>
                  </a:lnTo>
                  <a:lnTo>
                    <a:pt x="391" y="27"/>
                  </a:lnTo>
                  <a:lnTo>
                    <a:pt x="404" y="36"/>
                  </a:lnTo>
                  <a:lnTo>
                    <a:pt x="414" y="45"/>
                  </a:lnTo>
                  <a:lnTo>
                    <a:pt x="420" y="52"/>
                  </a:lnTo>
                  <a:lnTo>
                    <a:pt x="424" y="58"/>
                  </a:lnTo>
                  <a:lnTo>
                    <a:pt x="425" y="60"/>
                  </a:lnTo>
                  <a:lnTo>
                    <a:pt x="393" y="68"/>
                  </a:lnTo>
                  <a:lnTo>
                    <a:pt x="364" y="80"/>
                  </a:lnTo>
                  <a:lnTo>
                    <a:pt x="340" y="96"/>
                  </a:lnTo>
                  <a:lnTo>
                    <a:pt x="318" y="113"/>
                  </a:lnTo>
                  <a:lnTo>
                    <a:pt x="300" y="133"/>
                  </a:lnTo>
                  <a:lnTo>
                    <a:pt x="285" y="151"/>
                  </a:lnTo>
                  <a:lnTo>
                    <a:pt x="273" y="171"/>
                  </a:lnTo>
                  <a:lnTo>
                    <a:pt x="263" y="188"/>
                  </a:lnTo>
                  <a:lnTo>
                    <a:pt x="256" y="202"/>
                  </a:lnTo>
                  <a:lnTo>
                    <a:pt x="251" y="213"/>
                  </a:lnTo>
                  <a:lnTo>
                    <a:pt x="249" y="222"/>
                  </a:lnTo>
                  <a:lnTo>
                    <a:pt x="248" y="224"/>
                  </a:lnTo>
                  <a:lnTo>
                    <a:pt x="158" y="224"/>
                  </a:lnTo>
                  <a:lnTo>
                    <a:pt x="123" y="222"/>
                  </a:lnTo>
                  <a:lnTo>
                    <a:pt x="92" y="218"/>
                  </a:lnTo>
                  <a:lnTo>
                    <a:pt x="67" y="214"/>
                  </a:lnTo>
                  <a:lnTo>
                    <a:pt x="48" y="211"/>
                  </a:lnTo>
                  <a:lnTo>
                    <a:pt x="31" y="207"/>
                  </a:lnTo>
                  <a:lnTo>
                    <a:pt x="19" y="202"/>
                  </a:lnTo>
                  <a:lnTo>
                    <a:pt x="10" y="199"/>
                  </a:lnTo>
                  <a:lnTo>
                    <a:pt x="4" y="196"/>
                  </a:lnTo>
                  <a:lnTo>
                    <a:pt x="2" y="195"/>
                  </a:lnTo>
                  <a:lnTo>
                    <a:pt x="0" y="194"/>
                  </a:lnTo>
                  <a:lnTo>
                    <a:pt x="4" y="160"/>
                  </a:lnTo>
                  <a:lnTo>
                    <a:pt x="11" y="129"/>
                  </a:lnTo>
                  <a:lnTo>
                    <a:pt x="22" y="103"/>
                  </a:lnTo>
                  <a:lnTo>
                    <a:pt x="35" y="80"/>
                  </a:lnTo>
                  <a:lnTo>
                    <a:pt x="51" y="62"/>
                  </a:lnTo>
                  <a:lnTo>
                    <a:pt x="67" y="46"/>
                  </a:lnTo>
                  <a:lnTo>
                    <a:pt x="83" y="34"/>
                  </a:lnTo>
                  <a:lnTo>
                    <a:pt x="101" y="24"/>
                  </a:lnTo>
                  <a:lnTo>
                    <a:pt x="116" y="17"/>
                  </a:lnTo>
                  <a:lnTo>
                    <a:pt x="129" y="12"/>
                  </a:lnTo>
                  <a:lnTo>
                    <a:pt x="139" y="8"/>
                  </a:lnTo>
                  <a:lnTo>
                    <a:pt x="146" y="6"/>
                  </a:lnTo>
                  <a:lnTo>
                    <a:pt x="148" y="6"/>
                  </a:lnTo>
                  <a:lnTo>
                    <a:pt x="176" y="22"/>
                  </a:lnTo>
                  <a:lnTo>
                    <a:pt x="202" y="32"/>
                  </a:lnTo>
                  <a:lnTo>
                    <a:pt x="225" y="35"/>
                  </a:lnTo>
                  <a:lnTo>
                    <a:pt x="245" y="35"/>
                  </a:lnTo>
                  <a:lnTo>
                    <a:pt x="265" y="32"/>
                  </a:lnTo>
                  <a:lnTo>
                    <a:pt x="280" y="27"/>
                  </a:lnTo>
                  <a:lnTo>
                    <a:pt x="294" y="19"/>
                  </a:lnTo>
                  <a:lnTo>
                    <a:pt x="305" y="12"/>
                  </a:lnTo>
                  <a:lnTo>
                    <a:pt x="313" y="6"/>
                  </a:lnTo>
                  <a:lnTo>
                    <a:pt x="3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/>
            <p:cNvSpPr>
              <a:spLocks/>
            </p:cNvSpPr>
            <p:nvPr/>
          </p:nvSpPr>
          <p:spPr bwMode="auto">
            <a:xfrm>
              <a:off x="6383338" y="3449638"/>
              <a:ext cx="900113" cy="436563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411" y="7"/>
                </a:cxn>
                <a:cxn ang="0">
                  <a:pos x="441" y="19"/>
                </a:cxn>
                <a:cxn ang="0">
                  <a:pos x="467" y="34"/>
                </a:cxn>
                <a:cxn ang="0">
                  <a:pos x="490" y="51"/>
                </a:cxn>
                <a:cxn ang="0">
                  <a:pos x="508" y="71"/>
                </a:cxn>
                <a:cxn ang="0">
                  <a:pos x="523" y="91"/>
                </a:cxn>
                <a:cxn ang="0">
                  <a:pos x="536" y="112"/>
                </a:cxn>
                <a:cxn ang="0">
                  <a:pos x="546" y="134"/>
                </a:cxn>
                <a:cxn ang="0">
                  <a:pos x="553" y="155"/>
                </a:cxn>
                <a:cxn ang="0">
                  <a:pos x="559" y="174"/>
                </a:cxn>
                <a:cxn ang="0">
                  <a:pos x="563" y="191"/>
                </a:cxn>
                <a:cxn ang="0">
                  <a:pos x="565" y="206"/>
                </a:cxn>
                <a:cxn ang="0">
                  <a:pos x="566" y="217"/>
                </a:cxn>
                <a:cxn ang="0">
                  <a:pos x="567" y="224"/>
                </a:cxn>
                <a:cxn ang="0">
                  <a:pos x="567" y="227"/>
                </a:cxn>
                <a:cxn ang="0">
                  <a:pos x="502" y="246"/>
                </a:cxn>
                <a:cxn ang="0">
                  <a:pos x="439" y="260"/>
                </a:cxn>
                <a:cxn ang="0">
                  <a:pos x="380" y="269"/>
                </a:cxn>
                <a:cxn ang="0">
                  <a:pos x="324" y="274"/>
                </a:cxn>
                <a:cxn ang="0">
                  <a:pos x="272" y="275"/>
                </a:cxn>
                <a:cxn ang="0">
                  <a:pos x="223" y="274"/>
                </a:cxn>
                <a:cxn ang="0">
                  <a:pos x="178" y="269"/>
                </a:cxn>
                <a:cxn ang="0">
                  <a:pos x="138" y="264"/>
                </a:cxn>
                <a:cxn ang="0">
                  <a:pos x="103" y="257"/>
                </a:cxn>
                <a:cxn ang="0">
                  <a:pos x="73" y="250"/>
                </a:cxn>
                <a:cxn ang="0">
                  <a:pos x="47" y="242"/>
                </a:cxn>
                <a:cxn ang="0">
                  <a:pos x="27" y="235"/>
                </a:cxn>
                <a:cxn ang="0">
                  <a:pos x="12" y="229"/>
                </a:cxn>
                <a:cxn ang="0">
                  <a:pos x="4" y="225"/>
                </a:cxn>
                <a:cxn ang="0">
                  <a:pos x="0" y="224"/>
                </a:cxn>
                <a:cxn ang="0">
                  <a:pos x="2" y="188"/>
                </a:cxn>
                <a:cxn ang="0">
                  <a:pos x="8" y="155"/>
                </a:cxn>
                <a:cxn ang="0">
                  <a:pos x="19" y="127"/>
                </a:cxn>
                <a:cxn ang="0">
                  <a:pos x="31" y="101"/>
                </a:cxn>
                <a:cxn ang="0">
                  <a:pos x="47" y="80"/>
                </a:cxn>
                <a:cxn ang="0">
                  <a:pos x="63" y="62"/>
                </a:cxn>
                <a:cxn ang="0">
                  <a:pos x="81" y="46"/>
                </a:cxn>
                <a:cxn ang="0">
                  <a:pos x="98" y="34"/>
                </a:cxn>
                <a:cxn ang="0">
                  <a:pos x="116" y="24"/>
                </a:cxn>
                <a:cxn ang="0">
                  <a:pos x="132" y="17"/>
                </a:cxn>
                <a:cxn ang="0">
                  <a:pos x="147" y="11"/>
                </a:cxn>
                <a:cxn ang="0">
                  <a:pos x="160" y="7"/>
                </a:cxn>
                <a:cxn ang="0">
                  <a:pos x="170" y="4"/>
                </a:cxn>
                <a:cxn ang="0">
                  <a:pos x="176" y="2"/>
                </a:cxn>
                <a:cxn ang="0">
                  <a:pos x="178" y="2"/>
                </a:cxn>
                <a:cxn ang="0">
                  <a:pos x="207" y="21"/>
                </a:cxn>
                <a:cxn ang="0">
                  <a:pos x="236" y="32"/>
                </a:cxn>
                <a:cxn ang="0">
                  <a:pos x="262" y="36"/>
                </a:cxn>
                <a:cxn ang="0">
                  <a:pos x="286" y="38"/>
                </a:cxn>
                <a:cxn ang="0">
                  <a:pos x="309" y="34"/>
                </a:cxn>
                <a:cxn ang="0">
                  <a:pos x="329" y="28"/>
                </a:cxn>
                <a:cxn ang="0">
                  <a:pos x="346" y="21"/>
                </a:cxn>
                <a:cxn ang="0">
                  <a:pos x="359" y="13"/>
                </a:cxn>
                <a:cxn ang="0">
                  <a:pos x="369" y="7"/>
                </a:cxn>
                <a:cxn ang="0">
                  <a:pos x="375" y="2"/>
                </a:cxn>
                <a:cxn ang="0">
                  <a:pos x="377" y="0"/>
                </a:cxn>
              </a:cxnLst>
              <a:rect l="0" t="0" r="r" b="b"/>
              <a:pathLst>
                <a:path w="567" h="275">
                  <a:moveTo>
                    <a:pt x="377" y="0"/>
                  </a:moveTo>
                  <a:lnTo>
                    <a:pt x="411" y="7"/>
                  </a:lnTo>
                  <a:lnTo>
                    <a:pt x="441" y="19"/>
                  </a:lnTo>
                  <a:lnTo>
                    <a:pt x="467" y="34"/>
                  </a:lnTo>
                  <a:lnTo>
                    <a:pt x="490" y="51"/>
                  </a:lnTo>
                  <a:lnTo>
                    <a:pt x="508" y="71"/>
                  </a:lnTo>
                  <a:lnTo>
                    <a:pt x="523" y="91"/>
                  </a:lnTo>
                  <a:lnTo>
                    <a:pt x="536" y="112"/>
                  </a:lnTo>
                  <a:lnTo>
                    <a:pt x="546" y="134"/>
                  </a:lnTo>
                  <a:lnTo>
                    <a:pt x="553" y="155"/>
                  </a:lnTo>
                  <a:lnTo>
                    <a:pt x="559" y="174"/>
                  </a:lnTo>
                  <a:lnTo>
                    <a:pt x="563" y="191"/>
                  </a:lnTo>
                  <a:lnTo>
                    <a:pt x="565" y="206"/>
                  </a:lnTo>
                  <a:lnTo>
                    <a:pt x="566" y="217"/>
                  </a:lnTo>
                  <a:lnTo>
                    <a:pt x="567" y="224"/>
                  </a:lnTo>
                  <a:lnTo>
                    <a:pt x="567" y="227"/>
                  </a:lnTo>
                  <a:lnTo>
                    <a:pt x="502" y="246"/>
                  </a:lnTo>
                  <a:lnTo>
                    <a:pt x="439" y="260"/>
                  </a:lnTo>
                  <a:lnTo>
                    <a:pt x="380" y="269"/>
                  </a:lnTo>
                  <a:lnTo>
                    <a:pt x="324" y="274"/>
                  </a:lnTo>
                  <a:lnTo>
                    <a:pt x="272" y="275"/>
                  </a:lnTo>
                  <a:lnTo>
                    <a:pt x="223" y="274"/>
                  </a:lnTo>
                  <a:lnTo>
                    <a:pt x="178" y="269"/>
                  </a:lnTo>
                  <a:lnTo>
                    <a:pt x="138" y="264"/>
                  </a:lnTo>
                  <a:lnTo>
                    <a:pt x="103" y="257"/>
                  </a:lnTo>
                  <a:lnTo>
                    <a:pt x="73" y="250"/>
                  </a:lnTo>
                  <a:lnTo>
                    <a:pt x="47" y="242"/>
                  </a:lnTo>
                  <a:lnTo>
                    <a:pt x="27" y="235"/>
                  </a:lnTo>
                  <a:lnTo>
                    <a:pt x="12" y="229"/>
                  </a:lnTo>
                  <a:lnTo>
                    <a:pt x="4" y="225"/>
                  </a:lnTo>
                  <a:lnTo>
                    <a:pt x="0" y="224"/>
                  </a:lnTo>
                  <a:lnTo>
                    <a:pt x="2" y="188"/>
                  </a:lnTo>
                  <a:lnTo>
                    <a:pt x="8" y="155"/>
                  </a:lnTo>
                  <a:lnTo>
                    <a:pt x="19" y="127"/>
                  </a:lnTo>
                  <a:lnTo>
                    <a:pt x="31" y="101"/>
                  </a:lnTo>
                  <a:lnTo>
                    <a:pt x="47" y="80"/>
                  </a:lnTo>
                  <a:lnTo>
                    <a:pt x="63" y="62"/>
                  </a:lnTo>
                  <a:lnTo>
                    <a:pt x="81" y="46"/>
                  </a:lnTo>
                  <a:lnTo>
                    <a:pt x="98" y="34"/>
                  </a:lnTo>
                  <a:lnTo>
                    <a:pt x="116" y="24"/>
                  </a:lnTo>
                  <a:lnTo>
                    <a:pt x="132" y="17"/>
                  </a:lnTo>
                  <a:lnTo>
                    <a:pt x="147" y="11"/>
                  </a:lnTo>
                  <a:lnTo>
                    <a:pt x="160" y="7"/>
                  </a:lnTo>
                  <a:lnTo>
                    <a:pt x="170" y="4"/>
                  </a:lnTo>
                  <a:lnTo>
                    <a:pt x="176" y="2"/>
                  </a:lnTo>
                  <a:lnTo>
                    <a:pt x="178" y="2"/>
                  </a:lnTo>
                  <a:lnTo>
                    <a:pt x="207" y="21"/>
                  </a:lnTo>
                  <a:lnTo>
                    <a:pt x="236" y="32"/>
                  </a:lnTo>
                  <a:lnTo>
                    <a:pt x="262" y="36"/>
                  </a:lnTo>
                  <a:lnTo>
                    <a:pt x="286" y="38"/>
                  </a:lnTo>
                  <a:lnTo>
                    <a:pt x="309" y="34"/>
                  </a:lnTo>
                  <a:lnTo>
                    <a:pt x="329" y="28"/>
                  </a:lnTo>
                  <a:lnTo>
                    <a:pt x="346" y="21"/>
                  </a:lnTo>
                  <a:lnTo>
                    <a:pt x="359" y="13"/>
                  </a:lnTo>
                  <a:lnTo>
                    <a:pt x="369" y="7"/>
                  </a:lnTo>
                  <a:lnTo>
                    <a:pt x="375" y="2"/>
                  </a:lnTo>
                  <a:lnTo>
                    <a:pt x="3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/>
            <p:cNvSpPr>
              <a:spLocks/>
            </p:cNvSpPr>
            <p:nvPr/>
          </p:nvSpPr>
          <p:spPr bwMode="auto">
            <a:xfrm>
              <a:off x="7038975" y="3311526"/>
              <a:ext cx="666750" cy="35401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17" y="17"/>
                </a:cxn>
                <a:cxn ang="0">
                  <a:pos x="142" y="27"/>
                </a:cxn>
                <a:cxn ang="0">
                  <a:pos x="165" y="32"/>
                </a:cxn>
                <a:cxn ang="0">
                  <a:pos x="188" y="33"/>
                </a:cxn>
                <a:cxn ang="0">
                  <a:pos x="208" y="31"/>
                </a:cxn>
                <a:cxn ang="0">
                  <a:pos x="226" y="26"/>
                </a:cxn>
                <a:cxn ang="0">
                  <a:pos x="253" y="12"/>
                </a:cxn>
                <a:cxn ang="0">
                  <a:pos x="262" y="6"/>
                </a:cxn>
                <a:cxn ang="0">
                  <a:pos x="267" y="2"/>
                </a:cxn>
                <a:cxn ang="0">
                  <a:pos x="270" y="0"/>
                </a:cxn>
                <a:cxn ang="0">
                  <a:pos x="301" y="10"/>
                </a:cxn>
                <a:cxn ang="0">
                  <a:pos x="329" y="23"/>
                </a:cxn>
                <a:cxn ang="0">
                  <a:pos x="351" y="38"/>
                </a:cxn>
                <a:cxn ang="0">
                  <a:pos x="370" y="55"/>
                </a:cxn>
                <a:cxn ang="0">
                  <a:pos x="385" y="72"/>
                </a:cxn>
                <a:cxn ang="0">
                  <a:pos x="397" y="92"/>
                </a:cxn>
                <a:cxn ang="0">
                  <a:pos x="406" y="110"/>
                </a:cxn>
                <a:cxn ang="0">
                  <a:pos x="412" y="127"/>
                </a:cxn>
                <a:cxn ang="0">
                  <a:pos x="416" y="144"/>
                </a:cxn>
                <a:cxn ang="0">
                  <a:pos x="419" y="159"/>
                </a:cxn>
                <a:cxn ang="0">
                  <a:pos x="420" y="171"/>
                </a:cxn>
                <a:cxn ang="0">
                  <a:pos x="420" y="189"/>
                </a:cxn>
                <a:cxn ang="0">
                  <a:pos x="393" y="200"/>
                </a:cxn>
                <a:cxn ang="0">
                  <a:pos x="365" y="209"/>
                </a:cxn>
                <a:cxn ang="0">
                  <a:pos x="335" y="215"/>
                </a:cxn>
                <a:cxn ang="0">
                  <a:pos x="305" y="220"/>
                </a:cxn>
                <a:cxn ang="0">
                  <a:pos x="276" y="222"/>
                </a:cxn>
                <a:cxn ang="0">
                  <a:pos x="248" y="223"/>
                </a:cxn>
                <a:cxn ang="0">
                  <a:pos x="224" y="223"/>
                </a:cxn>
                <a:cxn ang="0">
                  <a:pos x="202" y="222"/>
                </a:cxn>
                <a:cxn ang="0">
                  <a:pos x="186" y="222"/>
                </a:cxn>
                <a:cxn ang="0">
                  <a:pos x="175" y="221"/>
                </a:cxn>
                <a:cxn ang="0">
                  <a:pos x="171" y="221"/>
                </a:cxn>
                <a:cxn ang="0">
                  <a:pos x="156" y="184"/>
                </a:cxn>
                <a:cxn ang="0">
                  <a:pos x="137" y="154"/>
                </a:cxn>
                <a:cxn ang="0">
                  <a:pos x="117" y="128"/>
                </a:cxn>
                <a:cxn ang="0">
                  <a:pos x="96" y="108"/>
                </a:cxn>
                <a:cxn ang="0">
                  <a:pos x="76" y="91"/>
                </a:cxn>
                <a:cxn ang="0">
                  <a:pos x="56" y="78"/>
                </a:cxn>
                <a:cxn ang="0">
                  <a:pos x="38" y="70"/>
                </a:cxn>
                <a:cxn ang="0">
                  <a:pos x="23" y="64"/>
                </a:cxn>
                <a:cxn ang="0">
                  <a:pos x="11" y="60"/>
                </a:cxn>
                <a:cxn ang="0">
                  <a:pos x="3" y="58"/>
                </a:cxn>
                <a:cxn ang="0">
                  <a:pos x="0" y="58"/>
                </a:cxn>
                <a:cxn ang="0">
                  <a:pos x="15" y="39"/>
                </a:cxn>
                <a:cxn ang="0">
                  <a:pos x="32" y="26"/>
                </a:cxn>
                <a:cxn ang="0">
                  <a:pos x="49" y="16"/>
                </a:cxn>
                <a:cxn ang="0">
                  <a:pos x="65" y="9"/>
                </a:cxn>
                <a:cxn ang="0">
                  <a:pos x="79" y="4"/>
                </a:cxn>
                <a:cxn ang="0">
                  <a:pos x="88" y="2"/>
                </a:cxn>
                <a:cxn ang="0">
                  <a:pos x="91" y="0"/>
                </a:cxn>
              </a:cxnLst>
              <a:rect l="0" t="0" r="r" b="b"/>
              <a:pathLst>
                <a:path w="420" h="223">
                  <a:moveTo>
                    <a:pt x="91" y="0"/>
                  </a:moveTo>
                  <a:lnTo>
                    <a:pt x="117" y="17"/>
                  </a:lnTo>
                  <a:lnTo>
                    <a:pt x="142" y="27"/>
                  </a:lnTo>
                  <a:lnTo>
                    <a:pt x="165" y="32"/>
                  </a:lnTo>
                  <a:lnTo>
                    <a:pt x="188" y="33"/>
                  </a:lnTo>
                  <a:lnTo>
                    <a:pt x="208" y="31"/>
                  </a:lnTo>
                  <a:lnTo>
                    <a:pt x="226" y="26"/>
                  </a:lnTo>
                  <a:lnTo>
                    <a:pt x="253" y="12"/>
                  </a:lnTo>
                  <a:lnTo>
                    <a:pt x="262" y="6"/>
                  </a:lnTo>
                  <a:lnTo>
                    <a:pt x="267" y="2"/>
                  </a:lnTo>
                  <a:lnTo>
                    <a:pt x="270" y="0"/>
                  </a:lnTo>
                  <a:lnTo>
                    <a:pt x="301" y="10"/>
                  </a:lnTo>
                  <a:lnTo>
                    <a:pt x="329" y="23"/>
                  </a:lnTo>
                  <a:lnTo>
                    <a:pt x="351" y="38"/>
                  </a:lnTo>
                  <a:lnTo>
                    <a:pt x="370" y="55"/>
                  </a:lnTo>
                  <a:lnTo>
                    <a:pt x="385" y="72"/>
                  </a:lnTo>
                  <a:lnTo>
                    <a:pt x="397" y="92"/>
                  </a:lnTo>
                  <a:lnTo>
                    <a:pt x="406" y="110"/>
                  </a:lnTo>
                  <a:lnTo>
                    <a:pt x="412" y="127"/>
                  </a:lnTo>
                  <a:lnTo>
                    <a:pt x="416" y="144"/>
                  </a:lnTo>
                  <a:lnTo>
                    <a:pt x="419" y="159"/>
                  </a:lnTo>
                  <a:lnTo>
                    <a:pt x="420" y="171"/>
                  </a:lnTo>
                  <a:lnTo>
                    <a:pt x="420" y="189"/>
                  </a:lnTo>
                  <a:lnTo>
                    <a:pt x="393" y="200"/>
                  </a:lnTo>
                  <a:lnTo>
                    <a:pt x="365" y="209"/>
                  </a:lnTo>
                  <a:lnTo>
                    <a:pt x="335" y="215"/>
                  </a:lnTo>
                  <a:lnTo>
                    <a:pt x="305" y="220"/>
                  </a:lnTo>
                  <a:lnTo>
                    <a:pt x="276" y="222"/>
                  </a:lnTo>
                  <a:lnTo>
                    <a:pt x="248" y="223"/>
                  </a:lnTo>
                  <a:lnTo>
                    <a:pt x="224" y="223"/>
                  </a:lnTo>
                  <a:lnTo>
                    <a:pt x="202" y="222"/>
                  </a:lnTo>
                  <a:lnTo>
                    <a:pt x="186" y="222"/>
                  </a:lnTo>
                  <a:lnTo>
                    <a:pt x="175" y="221"/>
                  </a:lnTo>
                  <a:lnTo>
                    <a:pt x="171" y="221"/>
                  </a:lnTo>
                  <a:lnTo>
                    <a:pt x="156" y="184"/>
                  </a:lnTo>
                  <a:lnTo>
                    <a:pt x="137" y="154"/>
                  </a:lnTo>
                  <a:lnTo>
                    <a:pt x="117" y="128"/>
                  </a:lnTo>
                  <a:lnTo>
                    <a:pt x="96" y="108"/>
                  </a:lnTo>
                  <a:lnTo>
                    <a:pt x="76" y="91"/>
                  </a:lnTo>
                  <a:lnTo>
                    <a:pt x="56" y="78"/>
                  </a:lnTo>
                  <a:lnTo>
                    <a:pt x="38" y="70"/>
                  </a:lnTo>
                  <a:lnTo>
                    <a:pt x="23" y="64"/>
                  </a:lnTo>
                  <a:lnTo>
                    <a:pt x="11" y="60"/>
                  </a:lnTo>
                  <a:lnTo>
                    <a:pt x="3" y="58"/>
                  </a:lnTo>
                  <a:lnTo>
                    <a:pt x="0" y="58"/>
                  </a:lnTo>
                  <a:lnTo>
                    <a:pt x="15" y="39"/>
                  </a:lnTo>
                  <a:lnTo>
                    <a:pt x="32" y="26"/>
                  </a:lnTo>
                  <a:lnTo>
                    <a:pt x="49" y="16"/>
                  </a:lnTo>
                  <a:lnTo>
                    <a:pt x="65" y="9"/>
                  </a:lnTo>
                  <a:lnTo>
                    <a:pt x="79" y="4"/>
                  </a:lnTo>
                  <a:lnTo>
                    <a:pt x="88" y="2"/>
                  </a:lnTo>
                  <a:lnTo>
                    <a:pt x="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" name="Freeform 26"/>
          <p:cNvSpPr>
            <a:spLocks noEditPoints="1"/>
          </p:cNvSpPr>
          <p:nvPr/>
        </p:nvSpPr>
        <p:spPr bwMode="auto">
          <a:xfrm>
            <a:off x="11044793" y="4876800"/>
            <a:ext cx="289135" cy="381000"/>
          </a:xfrm>
          <a:custGeom>
            <a:avLst/>
            <a:gdLst/>
            <a:ahLst/>
            <a:cxnLst>
              <a:cxn ang="0">
                <a:pos x="169" y="271"/>
              </a:cxn>
              <a:cxn ang="0">
                <a:pos x="175" y="279"/>
              </a:cxn>
              <a:cxn ang="0">
                <a:pos x="173" y="293"/>
              </a:cxn>
              <a:cxn ang="0">
                <a:pos x="166" y="300"/>
              </a:cxn>
              <a:cxn ang="0">
                <a:pos x="158" y="302"/>
              </a:cxn>
              <a:cxn ang="0">
                <a:pos x="137" y="203"/>
              </a:cxn>
              <a:cxn ang="0">
                <a:pos x="138" y="233"/>
              </a:cxn>
              <a:cxn ang="0">
                <a:pos x="126" y="227"/>
              </a:cxn>
              <a:cxn ang="0">
                <a:pos x="126" y="213"/>
              </a:cxn>
              <a:cxn ang="0">
                <a:pos x="130" y="207"/>
              </a:cxn>
              <a:cxn ang="0">
                <a:pos x="144" y="165"/>
              </a:cxn>
              <a:cxn ang="0">
                <a:pos x="121" y="185"/>
              </a:cxn>
              <a:cxn ang="0">
                <a:pos x="99" y="210"/>
              </a:cxn>
              <a:cxn ang="0">
                <a:pos x="99" y="233"/>
              </a:cxn>
              <a:cxn ang="0">
                <a:pos x="105" y="244"/>
              </a:cxn>
              <a:cxn ang="0">
                <a:pos x="117" y="254"/>
              </a:cxn>
              <a:cxn ang="0">
                <a:pos x="137" y="261"/>
              </a:cxn>
              <a:cxn ang="0">
                <a:pos x="144" y="262"/>
              </a:cxn>
              <a:cxn ang="0">
                <a:pos x="132" y="299"/>
              </a:cxn>
              <a:cxn ang="0">
                <a:pos x="124" y="287"/>
              </a:cxn>
              <a:cxn ang="0">
                <a:pos x="95" y="276"/>
              </a:cxn>
              <a:cxn ang="0">
                <a:pos x="109" y="312"/>
              </a:cxn>
              <a:cxn ang="0">
                <a:pos x="144" y="325"/>
              </a:cxn>
              <a:cxn ang="0">
                <a:pos x="154" y="325"/>
              </a:cxn>
              <a:cxn ang="0">
                <a:pos x="187" y="314"/>
              </a:cxn>
              <a:cxn ang="0">
                <a:pos x="203" y="292"/>
              </a:cxn>
              <a:cxn ang="0">
                <a:pos x="198" y="261"/>
              </a:cxn>
              <a:cxn ang="0">
                <a:pos x="178" y="244"/>
              </a:cxn>
              <a:cxn ang="0">
                <a:pos x="157" y="238"/>
              </a:cxn>
              <a:cxn ang="0">
                <a:pos x="154" y="203"/>
              </a:cxn>
              <a:cxn ang="0">
                <a:pos x="171" y="221"/>
              </a:cxn>
              <a:cxn ang="0">
                <a:pos x="194" y="204"/>
              </a:cxn>
              <a:cxn ang="0">
                <a:pos x="171" y="183"/>
              </a:cxn>
              <a:cxn ang="0">
                <a:pos x="154" y="165"/>
              </a:cxn>
              <a:cxn ang="0">
                <a:pos x="129" y="110"/>
              </a:cxn>
              <a:cxn ang="0">
                <a:pos x="129" y="84"/>
              </a:cxn>
              <a:cxn ang="0">
                <a:pos x="186" y="14"/>
              </a:cxn>
              <a:cxn ang="0">
                <a:pos x="194" y="90"/>
              </a:cxn>
              <a:cxn ang="0">
                <a:pos x="204" y="117"/>
              </a:cxn>
              <a:cxn ang="0">
                <a:pos x="245" y="178"/>
              </a:cxn>
              <a:cxn ang="0">
                <a:pos x="289" y="265"/>
              </a:cxn>
              <a:cxn ang="0">
                <a:pos x="298" y="337"/>
              </a:cxn>
              <a:cxn ang="0">
                <a:pos x="271" y="378"/>
              </a:cxn>
              <a:cxn ang="0">
                <a:pos x="219" y="393"/>
              </a:cxn>
              <a:cxn ang="0">
                <a:pos x="79" y="393"/>
              </a:cxn>
              <a:cxn ang="0">
                <a:pos x="28" y="378"/>
              </a:cxn>
              <a:cxn ang="0">
                <a:pos x="1" y="337"/>
              </a:cxn>
              <a:cxn ang="0">
                <a:pos x="10" y="265"/>
              </a:cxn>
              <a:cxn ang="0">
                <a:pos x="53" y="178"/>
              </a:cxn>
              <a:cxn ang="0">
                <a:pos x="93" y="118"/>
              </a:cxn>
              <a:cxn ang="0">
                <a:pos x="104" y="90"/>
              </a:cxn>
              <a:cxn ang="0">
                <a:pos x="113" y="18"/>
              </a:cxn>
            </a:cxnLst>
            <a:rect l="0" t="0" r="r" b="b"/>
            <a:pathLst>
              <a:path w="299" h="394">
                <a:moveTo>
                  <a:pt x="154" y="266"/>
                </a:moveTo>
                <a:lnTo>
                  <a:pt x="165" y="268"/>
                </a:lnTo>
                <a:lnTo>
                  <a:pt x="169" y="271"/>
                </a:lnTo>
                <a:lnTo>
                  <a:pt x="171" y="272"/>
                </a:lnTo>
                <a:lnTo>
                  <a:pt x="174" y="275"/>
                </a:lnTo>
                <a:lnTo>
                  <a:pt x="175" y="279"/>
                </a:lnTo>
                <a:lnTo>
                  <a:pt x="175" y="288"/>
                </a:lnTo>
                <a:lnTo>
                  <a:pt x="174" y="292"/>
                </a:lnTo>
                <a:lnTo>
                  <a:pt x="173" y="293"/>
                </a:lnTo>
                <a:lnTo>
                  <a:pt x="171" y="296"/>
                </a:lnTo>
                <a:lnTo>
                  <a:pt x="169" y="297"/>
                </a:lnTo>
                <a:lnTo>
                  <a:pt x="166" y="300"/>
                </a:lnTo>
                <a:lnTo>
                  <a:pt x="162" y="301"/>
                </a:lnTo>
                <a:lnTo>
                  <a:pt x="158" y="301"/>
                </a:lnTo>
                <a:lnTo>
                  <a:pt x="158" y="302"/>
                </a:lnTo>
                <a:lnTo>
                  <a:pt x="154" y="302"/>
                </a:lnTo>
                <a:lnTo>
                  <a:pt x="154" y="266"/>
                </a:lnTo>
                <a:close/>
                <a:moveTo>
                  <a:pt x="137" y="203"/>
                </a:moveTo>
                <a:lnTo>
                  <a:pt x="144" y="203"/>
                </a:lnTo>
                <a:lnTo>
                  <a:pt x="144" y="234"/>
                </a:lnTo>
                <a:lnTo>
                  <a:pt x="138" y="233"/>
                </a:lnTo>
                <a:lnTo>
                  <a:pt x="134" y="232"/>
                </a:lnTo>
                <a:lnTo>
                  <a:pt x="129" y="229"/>
                </a:lnTo>
                <a:lnTo>
                  <a:pt x="126" y="227"/>
                </a:lnTo>
                <a:lnTo>
                  <a:pt x="125" y="223"/>
                </a:lnTo>
                <a:lnTo>
                  <a:pt x="125" y="216"/>
                </a:lnTo>
                <a:lnTo>
                  <a:pt x="126" y="213"/>
                </a:lnTo>
                <a:lnTo>
                  <a:pt x="126" y="212"/>
                </a:lnTo>
                <a:lnTo>
                  <a:pt x="128" y="210"/>
                </a:lnTo>
                <a:lnTo>
                  <a:pt x="130" y="207"/>
                </a:lnTo>
                <a:lnTo>
                  <a:pt x="133" y="206"/>
                </a:lnTo>
                <a:lnTo>
                  <a:pt x="137" y="203"/>
                </a:lnTo>
                <a:close/>
                <a:moveTo>
                  <a:pt x="144" y="165"/>
                </a:moveTo>
                <a:lnTo>
                  <a:pt x="144" y="179"/>
                </a:lnTo>
                <a:lnTo>
                  <a:pt x="137" y="181"/>
                </a:lnTo>
                <a:lnTo>
                  <a:pt x="121" y="185"/>
                </a:lnTo>
                <a:lnTo>
                  <a:pt x="116" y="187"/>
                </a:lnTo>
                <a:lnTo>
                  <a:pt x="104" y="199"/>
                </a:lnTo>
                <a:lnTo>
                  <a:pt x="99" y="210"/>
                </a:lnTo>
                <a:lnTo>
                  <a:pt x="97" y="215"/>
                </a:lnTo>
                <a:lnTo>
                  <a:pt x="97" y="228"/>
                </a:lnTo>
                <a:lnTo>
                  <a:pt x="99" y="233"/>
                </a:lnTo>
                <a:lnTo>
                  <a:pt x="101" y="237"/>
                </a:lnTo>
                <a:lnTo>
                  <a:pt x="103" y="241"/>
                </a:lnTo>
                <a:lnTo>
                  <a:pt x="105" y="244"/>
                </a:lnTo>
                <a:lnTo>
                  <a:pt x="107" y="246"/>
                </a:lnTo>
                <a:lnTo>
                  <a:pt x="109" y="249"/>
                </a:lnTo>
                <a:lnTo>
                  <a:pt x="117" y="254"/>
                </a:lnTo>
                <a:lnTo>
                  <a:pt x="128" y="257"/>
                </a:lnTo>
                <a:lnTo>
                  <a:pt x="132" y="259"/>
                </a:lnTo>
                <a:lnTo>
                  <a:pt x="137" y="261"/>
                </a:lnTo>
                <a:lnTo>
                  <a:pt x="141" y="261"/>
                </a:lnTo>
                <a:lnTo>
                  <a:pt x="141" y="262"/>
                </a:lnTo>
                <a:lnTo>
                  <a:pt x="144" y="262"/>
                </a:lnTo>
                <a:lnTo>
                  <a:pt x="144" y="302"/>
                </a:lnTo>
                <a:lnTo>
                  <a:pt x="137" y="301"/>
                </a:lnTo>
                <a:lnTo>
                  <a:pt x="132" y="299"/>
                </a:lnTo>
                <a:lnTo>
                  <a:pt x="128" y="295"/>
                </a:lnTo>
                <a:lnTo>
                  <a:pt x="125" y="291"/>
                </a:lnTo>
                <a:lnTo>
                  <a:pt x="124" y="287"/>
                </a:lnTo>
                <a:lnTo>
                  <a:pt x="122" y="282"/>
                </a:lnTo>
                <a:lnTo>
                  <a:pt x="122" y="276"/>
                </a:lnTo>
                <a:lnTo>
                  <a:pt x="95" y="276"/>
                </a:lnTo>
                <a:lnTo>
                  <a:pt x="97" y="291"/>
                </a:lnTo>
                <a:lnTo>
                  <a:pt x="101" y="302"/>
                </a:lnTo>
                <a:lnTo>
                  <a:pt x="109" y="312"/>
                </a:lnTo>
                <a:lnTo>
                  <a:pt x="118" y="318"/>
                </a:lnTo>
                <a:lnTo>
                  <a:pt x="130" y="322"/>
                </a:lnTo>
                <a:lnTo>
                  <a:pt x="144" y="325"/>
                </a:lnTo>
                <a:lnTo>
                  <a:pt x="144" y="342"/>
                </a:lnTo>
                <a:lnTo>
                  <a:pt x="154" y="342"/>
                </a:lnTo>
                <a:lnTo>
                  <a:pt x="154" y="325"/>
                </a:lnTo>
                <a:lnTo>
                  <a:pt x="169" y="323"/>
                </a:lnTo>
                <a:lnTo>
                  <a:pt x="179" y="320"/>
                </a:lnTo>
                <a:lnTo>
                  <a:pt x="187" y="314"/>
                </a:lnTo>
                <a:lnTo>
                  <a:pt x="199" y="302"/>
                </a:lnTo>
                <a:lnTo>
                  <a:pt x="202" y="296"/>
                </a:lnTo>
                <a:lnTo>
                  <a:pt x="203" y="292"/>
                </a:lnTo>
                <a:lnTo>
                  <a:pt x="203" y="274"/>
                </a:lnTo>
                <a:lnTo>
                  <a:pt x="200" y="266"/>
                </a:lnTo>
                <a:lnTo>
                  <a:pt x="198" y="261"/>
                </a:lnTo>
                <a:lnTo>
                  <a:pt x="192" y="253"/>
                </a:lnTo>
                <a:lnTo>
                  <a:pt x="187" y="249"/>
                </a:lnTo>
                <a:lnTo>
                  <a:pt x="178" y="244"/>
                </a:lnTo>
                <a:lnTo>
                  <a:pt x="165" y="240"/>
                </a:lnTo>
                <a:lnTo>
                  <a:pt x="162" y="238"/>
                </a:lnTo>
                <a:lnTo>
                  <a:pt x="157" y="238"/>
                </a:lnTo>
                <a:lnTo>
                  <a:pt x="155" y="237"/>
                </a:lnTo>
                <a:lnTo>
                  <a:pt x="154" y="237"/>
                </a:lnTo>
                <a:lnTo>
                  <a:pt x="154" y="203"/>
                </a:lnTo>
                <a:lnTo>
                  <a:pt x="158" y="203"/>
                </a:lnTo>
                <a:lnTo>
                  <a:pt x="166" y="208"/>
                </a:lnTo>
                <a:lnTo>
                  <a:pt x="171" y="221"/>
                </a:lnTo>
                <a:lnTo>
                  <a:pt x="199" y="221"/>
                </a:lnTo>
                <a:lnTo>
                  <a:pt x="198" y="216"/>
                </a:lnTo>
                <a:lnTo>
                  <a:pt x="194" y="204"/>
                </a:lnTo>
                <a:lnTo>
                  <a:pt x="190" y="198"/>
                </a:lnTo>
                <a:lnTo>
                  <a:pt x="184" y="191"/>
                </a:lnTo>
                <a:lnTo>
                  <a:pt x="171" y="183"/>
                </a:lnTo>
                <a:lnTo>
                  <a:pt x="163" y="182"/>
                </a:lnTo>
                <a:lnTo>
                  <a:pt x="154" y="179"/>
                </a:lnTo>
                <a:lnTo>
                  <a:pt x="154" y="165"/>
                </a:lnTo>
                <a:lnTo>
                  <a:pt x="144" y="165"/>
                </a:lnTo>
                <a:close/>
                <a:moveTo>
                  <a:pt x="129" y="84"/>
                </a:moveTo>
                <a:lnTo>
                  <a:pt x="129" y="110"/>
                </a:lnTo>
                <a:lnTo>
                  <a:pt x="170" y="110"/>
                </a:lnTo>
                <a:lnTo>
                  <a:pt x="170" y="84"/>
                </a:lnTo>
                <a:lnTo>
                  <a:pt x="129" y="84"/>
                </a:lnTo>
                <a:close/>
                <a:moveTo>
                  <a:pt x="109" y="0"/>
                </a:moveTo>
                <a:lnTo>
                  <a:pt x="188" y="0"/>
                </a:lnTo>
                <a:lnTo>
                  <a:pt x="186" y="14"/>
                </a:lnTo>
                <a:lnTo>
                  <a:pt x="217" y="29"/>
                </a:lnTo>
                <a:lnTo>
                  <a:pt x="198" y="77"/>
                </a:lnTo>
                <a:lnTo>
                  <a:pt x="194" y="90"/>
                </a:lnTo>
                <a:lnTo>
                  <a:pt x="195" y="101"/>
                </a:lnTo>
                <a:lnTo>
                  <a:pt x="199" y="110"/>
                </a:lnTo>
                <a:lnTo>
                  <a:pt x="204" y="117"/>
                </a:lnTo>
                <a:lnTo>
                  <a:pt x="209" y="124"/>
                </a:lnTo>
                <a:lnTo>
                  <a:pt x="228" y="151"/>
                </a:lnTo>
                <a:lnTo>
                  <a:pt x="245" y="178"/>
                </a:lnTo>
                <a:lnTo>
                  <a:pt x="262" y="208"/>
                </a:lnTo>
                <a:lnTo>
                  <a:pt x="277" y="237"/>
                </a:lnTo>
                <a:lnTo>
                  <a:pt x="289" y="265"/>
                </a:lnTo>
                <a:lnTo>
                  <a:pt x="297" y="291"/>
                </a:lnTo>
                <a:lnTo>
                  <a:pt x="299" y="314"/>
                </a:lnTo>
                <a:lnTo>
                  <a:pt x="298" y="337"/>
                </a:lnTo>
                <a:lnTo>
                  <a:pt x="291" y="355"/>
                </a:lnTo>
                <a:lnTo>
                  <a:pt x="283" y="368"/>
                </a:lnTo>
                <a:lnTo>
                  <a:pt x="271" y="378"/>
                </a:lnTo>
                <a:lnTo>
                  <a:pt x="256" y="385"/>
                </a:lnTo>
                <a:lnTo>
                  <a:pt x="238" y="390"/>
                </a:lnTo>
                <a:lnTo>
                  <a:pt x="219" y="393"/>
                </a:lnTo>
                <a:lnTo>
                  <a:pt x="198" y="394"/>
                </a:lnTo>
                <a:lnTo>
                  <a:pt x="100" y="394"/>
                </a:lnTo>
                <a:lnTo>
                  <a:pt x="79" y="393"/>
                </a:lnTo>
                <a:lnTo>
                  <a:pt x="59" y="390"/>
                </a:lnTo>
                <a:lnTo>
                  <a:pt x="42" y="385"/>
                </a:lnTo>
                <a:lnTo>
                  <a:pt x="28" y="378"/>
                </a:lnTo>
                <a:lnTo>
                  <a:pt x="16" y="368"/>
                </a:lnTo>
                <a:lnTo>
                  <a:pt x="8" y="355"/>
                </a:lnTo>
                <a:lnTo>
                  <a:pt x="1" y="337"/>
                </a:lnTo>
                <a:lnTo>
                  <a:pt x="0" y="314"/>
                </a:lnTo>
                <a:lnTo>
                  <a:pt x="2" y="291"/>
                </a:lnTo>
                <a:lnTo>
                  <a:pt x="10" y="265"/>
                </a:lnTo>
                <a:lnTo>
                  <a:pt x="21" y="237"/>
                </a:lnTo>
                <a:lnTo>
                  <a:pt x="35" y="208"/>
                </a:lnTo>
                <a:lnTo>
                  <a:pt x="53" y="178"/>
                </a:lnTo>
                <a:lnTo>
                  <a:pt x="70" y="151"/>
                </a:lnTo>
                <a:lnTo>
                  <a:pt x="88" y="124"/>
                </a:lnTo>
                <a:lnTo>
                  <a:pt x="93" y="118"/>
                </a:lnTo>
                <a:lnTo>
                  <a:pt x="99" y="110"/>
                </a:lnTo>
                <a:lnTo>
                  <a:pt x="103" y="101"/>
                </a:lnTo>
                <a:lnTo>
                  <a:pt x="104" y="90"/>
                </a:lnTo>
                <a:lnTo>
                  <a:pt x="100" y="77"/>
                </a:lnTo>
                <a:lnTo>
                  <a:pt x="80" y="29"/>
                </a:lnTo>
                <a:lnTo>
                  <a:pt x="113" y="18"/>
                </a:lnTo>
                <a:lnTo>
                  <a:pt x="109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5BEF9F2F-4142-4E22-8411-E013AE1B96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380" y="283269"/>
            <a:ext cx="944878" cy="42818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7639134-28C1-3D45-0ABD-46EA2500FE3C}"/>
              </a:ext>
            </a:extLst>
          </p:cNvPr>
          <p:cNvSpPr/>
          <p:nvPr/>
        </p:nvSpPr>
        <p:spPr>
          <a:xfrm>
            <a:off x="2801780" y="1168400"/>
            <a:ext cx="2194562" cy="177800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Garantir o funcionamento contínuo das aplicações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CE064B-83A2-EA5E-CF5A-6110D6EFD2F3}"/>
              </a:ext>
            </a:extLst>
          </p:cNvPr>
          <p:cNvSpPr/>
          <p:nvPr/>
        </p:nvSpPr>
        <p:spPr>
          <a:xfrm>
            <a:off x="7188679" y="2946400"/>
            <a:ext cx="2194562" cy="177800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Redes sociais, fórums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746ECB-30AC-D43A-80FB-9C26E22A8B2B}"/>
              </a:ext>
            </a:extLst>
          </p:cNvPr>
          <p:cNvSpPr/>
          <p:nvPr/>
        </p:nvSpPr>
        <p:spPr>
          <a:xfrm>
            <a:off x="605630" y="4717136"/>
            <a:ext cx="5487194" cy="160020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Custos inicialmente seriam de infraestrutura básica: hostear a aplicação e utilizar um domínio específico</a:t>
            </a:r>
          </a:p>
          <a:p>
            <a:pPr algn="ctr"/>
            <a:r>
              <a:rPr lang="pt-BR" sz="1200" dirty="0"/>
              <a:t>Mais para frente podemos pensar em formas de escalar, mas será difícil com a atual proposta de valor, já que os métodos de escalonamento envolvem fidelização e venda de dados dos clientes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8967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">
            <a:extLst>
              <a:ext uri="{FF2B5EF4-FFF2-40B4-BE49-F238E27FC236}">
                <a16:creationId xmlns:a16="http://schemas.microsoft.com/office/drawing/2014/main" id="{A8801105-AA35-48B9-83D1-A3946F6B5C3D}"/>
              </a:ext>
            </a:extLst>
          </p:cNvPr>
          <p:cNvSpPr/>
          <p:nvPr/>
        </p:nvSpPr>
        <p:spPr>
          <a:xfrm>
            <a:off x="-27227" y="1007"/>
            <a:ext cx="12234129" cy="6858001"/>
          </a:xfrm>
          <a:prstGeom prst="rect">
            <a:avLst/>
          </a:prstGeom>
          <a:solidFill>
            <a:srgbClr val="CC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pic>
        <p:nvPicPr>
          <p:cNvPr id="4" name="Gráfico 3" descr="Enviar">
            <a:extLst>
              <a:ext uri="{FF2B5EF4-FFF2-40B4-BE49-F238E27FC236}">
                <a16:creationId xmlns:a16="http://schemas.microsoft.com/office/drawing/2014/main" id="{2DF74E23-A1E4-4760-B516-152FC28CC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758" y="1981200"/>
            <a:ext cx="3376685" cy="337668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FFD4F98-FA13-42A1-AC99-931AA2CBCB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12" y="6055888"/>
            <a:ext cx="1438275" cy="65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34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13803</TotalTime>
  <Words>289</Words>
  <Application>Microsoft Office PowerPoint</Application>
  <PresentationFormat>Custom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Atividade: Business Model Canvas </vt:lpstr>
      <vt:lpstr>Coloque aqui o BITE Forms</vt:lpstr>
      <vt:lpstr>Coloque aqui o Nome do negócio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Yuri Garcia Yoshida</cp:lastModifiedBy>
  <cp:revision>82</cp:revision>
  <dcterms:created xsi:type="dcterms:W3CDTF">2013-09-12T13:05:01Z</dcterms:created>
  <dcterms:modified xsi:type="dcterms:W3CDTF">2024-04-17T21:44:48Z</dcterms:modified>
</cp:coreProperties>
</file>