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92d60ed2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92d60ed2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92d60ed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92d60ed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92d60ed2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92d60ed2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927c3820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927c3820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927c3820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927c3820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927c3820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927c3820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927c3820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927c3820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927c3820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927c3820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927c3820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927c3820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927c3820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927c3820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927c3820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927c3820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927c3820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927c3820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927c3820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927c3820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927c3820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927c3820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927c3820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927c3820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927c382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927c382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92d60ed2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92d60ed2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92d60ed2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92d60ed2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92d60ed2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92d60ed2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92d60ed2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92d60ed2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92d60ed2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92d60ed2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92d60ed2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92d60ed2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82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EPS7001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Aplicativos para Engenheiros de Produção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19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EPS7001 201801C - Professor Ricardo Giglio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Numpy</a:t>
            </a:r>
            <a:endParaRPr/>
          </a:p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Simulação de Eventos Discretos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 Parte 5</a:t>
            </a:r>
            <a:endParaRPr/>
          </a:p>
        </p:txBody>
      </p:sp>
      <p:sp>
        <p:nvSpPr>
          <p:cNvPr id="116" name="Google Shape;11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simulação e quando usá-la?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 que é simulação de eventos discretos?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Introdução ao SimPy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Exemplo com SimPy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Casos de uso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simulação?</a:t>
            </a:r>
            <a:endParaRPr/>
          </a:p>
        </p:txBody>
      </p:sp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Simulação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pt-BR" sz="2800">
                <a:solidFill>
                  <a:schemeClr val="dk1"/>
                </a:solidFill>
              </a:rPr>
              <a:t>um programa de computador que cria um ambiente virtual a fim de estudar problemas físicos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Quando usar simulação?</a:t>
            </a:r>
            <a:endParaRPr/>
          </a:p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difícil de fazer experimento real:</a:t>
            </a:r>
            <a:endParaRPr sz="2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ex: campo de batalha ou sistema bancário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é mais barato simular</a:t>
            </a:r>
            <a:endParaRPr sz="2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planejamento de rotas rodoviárias / rodovias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analisando o gargalo do fluxo de trabalho atual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Quando não usar simulação</a:t>
            </a:r>
            <a:endParaRPr/>
          </a:p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mais caro para fazer simulação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dk1"/>
                </a:solidFill>
              </a:rPr>
              <a:t>problemas que podem ser analisados ​​por lápis e papel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Categorias de Simulação</a:t>
            </a:r>
            <a:endParaRPr/>
          </a:p>
        </p:txBody>
      </p:sp>
      <p:sp>
        <p:nvSpPr>
          <p:cNvPr id="140" name="Google Shape;14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Contínua ou discreta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pt-BR"/>
            </a:br>
            <a:r>
              <a:rPr lang="pt-BR"/>
              <a:t>A variável de estado é contínua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ex. sistemas climáticos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pt-BR"/>
            </a:br>
            <a:r>
              <a:rPr lang="pt-BR"/>
              <a:t>A variável de estado é discreta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ex. número de clientes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Categorias de Simulação</a:t>
            </a:r>
            <a:endParaRPr/>
          </a:p>
        </p:txBody>
      </p:sp>
      <p:sp>
        <p:nvSpPr>
          <p:cNvPr id="146" name="Google Shape;14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Estática ou dinâmica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Estático: representa um sistema em um determinado momento</a:t>
            </a:r>
            <a:br>
              <a:rPr lang="pt-BR"/>
            </a:br>
            <a:r>
              <a:rPr lang="pt-BR"/>
              <a:t>chamado Simulação de Monte-Carlo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pt-BR"/>
            </a:br>
            <a:r>
              <a:rPr lang="pt-BR"/>
              <a:t>Dinâmico: representa os sistemas conforme eles mudam ao longo do tempo</a:t>
            </a:r>
            <a:br>
              <a:rPr lang="pt-BR"/>
            </a:br>
            <a:r>
              <a:rPr lang="pt-BR"/>
              <a:t>por exemplo. sistema bancário das 9:00 às 17:00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Categorias de Simulação</a:t>
            </a:r>
            <a:endParaRPr/>
          </a:p>
        </p:txBody>
      </p:sp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Determinística ou estocástica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pt-BR"/>
            </a:br>
            <a:r>
              <a:rPr lang="pt-BR"/>
              <a:t>Determinístico: não contém nenhuma variável aleatória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pt-BR"/>
            </a:br>
            <a:r>
              <a:rPr lang="pt-BR"/>
              <a:t>Estocástico: tem uma ou mais variáveis ​​aleatórias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O que é simulação de eventos discretos?</a:t>
            </a:r>
            <a:endParaRPr/>
          </a:p>
        </p:txBody>
      </p:sp>
      <p:sp>
        <p:nvSpPr>
          <p:cNvPr id="158" name="Google Shape;15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simulação do sistema meteorológico é contínua.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Simulação de fila em uma agência postal é discreta.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Número de clientes em qualquer momento é discreto.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Simulação para este tipo de sistemas é chamada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Simulação de Eventos Discretos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Principalmente, mas não limitado a, sistemas de filas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fluxo de trabalho de fábrica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simulação de tráfego rodoviário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simulação de tráfego de rede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Recursos adicionais de Python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ao SimPy</a:t>
            </a:r>
            <a:endParaRPr/>
          </a:p>
        </p:txBody>
      </p:sp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Linguagem para Simulação de Eventos Discretos orientada por "Processos"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mais fácil de ler/escrever modelos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SimPy Classes</a:t>
            </a:r>
            <a:endParaRPr/>
          </a:p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pt-BR"/>
            </a:br>
            <a:r>
              <a:rPr lang="pt-BR"/>
              <a:t>Simula uma entidade que evolui no tempo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ex: um cliente que precisa ser atendido por um funcionário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SimPy Classes</a:t>
            </a:r>
            <a:endParaRPr/>
          </a:p>
        </p:txBody>
      </p:sp>
      <p:sp>
        <p:nvSpPr>
          <p:cNvPr id="176" name="Google Shape;17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Recurso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simula algo para ser enfileirado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 exemplo a lista de espera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generators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 Parte 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Pacotes (aplicativos) de Python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Instalar pacotes com pip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Imports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Pandas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Pandas</a:t>
            </a:r>
            <a:endParaRPr/>
          </a:p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Numpy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