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7559675" cy="10692130"/>
  <p:notesSz cx="6858000" cy="9144000"/>
  <p:defaultTextStyle>
    <a:defPPr>
      <a:defRPr lang="en-GB"/>
    </a:defPPr>
    <a:lvl1pPr marL="0" lvl="0" indent="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1pPr>
    <a:lvl2pPr marL="768350" lvl="1" indent="-295275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2pPr>
    <a:lvl3pPr marL="1181100" lvl="2" indent="-23495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3pPr>
    <a:lvl4pPr marL="1654175" lvl="3" indent="-23495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4pPr>
    <a:lvl5pPr marL="2127250" lvl="4" indent="-23495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5pPr>
    <a:lvl6pPr marL="2286000" lvl="5" indent="-23495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6pPr>
    <a:lvl7pPr marL="2743200" lvl="6" indent="-23495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7pPr>
    <a:lvl8pPr marL="3200400" lvl="7" indent="-23495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8pPr>
    <a:lvl9pPr marL="3657600" lvl="8" indent="-234950" algn="l" defTabSz="46355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Droid Sans Fallback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B0B0C"/>
    <a:srgbClr val="A65E52"/>
    <a:srgbClr val="B5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3108" y="84"/>
      </p:cViewPr>
      <p:guideLst>
        <p:guide orient="horz" pos="3055"/>
        <p:guide pos="212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1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</a:ln>
        </p:spPr>
        <p:txBody>
          <a:bodyPr wrap="none" anchor="ctr" anchorCtr="0"/>
          <a:p>
            <a:pPr lvl="0"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/>
          </a:p>
        </p:txBody>
      </p:sp>
      <p:sp>
        <p:nvSpPr>
          <p:cNvPr id="2051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2362200" y="812800"/>
            <a:ext cx="2830513" cy="400526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635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defTabSz="464820" eaLnBrk="1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6482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defTabSz="464820" eaLnBrk="1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r" defTabSz="46482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defTabSz="464820" eaLnBrk="1"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6482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defRPr>
            </a:lvl1pPr>
          </a:lstStyle>
          <a:p>
            <a:pPr marL="0" marR="0" lvl="0" indent="0" algn="r" defTabSz="46355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fld id="{791DA70A-21C4-4504-9B5E-06E2DA79A1AF}" type="slidenum">
              <a:rPr kumimoji="0" lang="pt-BR" altLang="pt-B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DejaVu Sans"/>
              </a:rPr>
            </a:fld>
            <a:endParaRPr kumimoji="0" lang="pt-BR" altLang="pt-B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635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68350" indent="-295275" algn="l" defTabSz="4635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81100" indent="-234950" algn="l" defTabSz="4635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54175" indent="-234950" algn="l" defTabSz="4635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127250" indent="-234950" algn="l" defTabSz="4635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364105" algn="l" defTabSz="945515" rtl="0" eaLnBrk="1" latinLnBrk="0" hangingPunct="1">
      <a:defRPr sz="1240" kern="1200">
        <a:solidFill>
          <a:schemeClr val="tx1"/>
        </a:solidFill>
        <a:latin typeface="+mn-lt"/>
        <a:ea typeface="+mn-ea"/>
        <a:cs typeface="+mn-cs"/>
      </a:defRPr>
    </a:lvl6pPr>
    <a:lvl7pPr marL="2837180" algn="l" defTabSz="945515" rtl="0" eaLnBrk="1" latinLnBrk="0" hangingPunct="1">
      <a:defRPr sz="1240" kern="1200">
        <a:solidFill>
          <a:schemeClr val="tx1"/>
        </a:solidFill>
        <a:latin typeface="+mn-lt"/>
        <a:ea typeface="+mn-ea"/>
        <a:cs typeface="+mn-cs"/>
      </a:defRPr>
    </a:lvl7pPr>
    <a:lvl8pPr marL="3310255" algn="l" defTabSz="945515" rtl="0" eaLnBrk="1" latinLnBrk="0" hangingPunct="1">
      <a:defRPr sz="1240" kern="1200">
        <a:solidFill>
          <a:schemeClr val="tx1"/>
        </a:solidFill>
        <a:latin typeface="+mn-lt"/>
        <a:ea typeface="+mn-ea"/>
        <a:cs typeface="+mn-cs"/>
      </a:defRPr>
    </a:lvl8pPr>
    <a:lvl9pPr marL="3782695" algn="l" defTabSz="945515" rtl="0" eaLnBrk="1" latinLnBrk="0" hangingPunct="1">
      <a:defRPr sz="1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pt-BR" sz="1400" dirty="0">
                <a:ea typeface="DejaVu Sans"/>
              </a:rPr>
            </a:fld>
            <a:endParaRPr lang="pt-BR" altLang="pt-BR" sz="1400" dirty="0">
              <a:ea typeface="DejaVu Sans"/>
            </a:endParaRPr>
          </a:p>
        </p:txBody>
      </p:sp>
      <p:sp>
        <p:nvSpPr>
          <p:cNvPr id="409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2200" y="812800"/>
            <a:ext cx="2833688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00" name="Text Box 2"/>
          <p:cNvSpPr txBox="1"/>
          <p:nvPr/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389" y="426595"/>
            <a:ext cx="6800136" cy="17804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pPr marL="0" marR="0" lvl="0" indent="0" algn="l" defTabSz="755650" rtl="0" eaLnBrk="0" fontAlgn="base" latinLnBrk="0" hangingPunct="0">
              <a:lnSpc>
                <a:spcPct val="90000"/>
              </a:lnSpc>
              <a:spcBef>
                <a:spcPts val="8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sz="264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sz="264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9113" y="569913"/>
            <a:ext cx="6521450" cy="206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pt-BR" altLang="pt-BR" dirty="0"/>
              <a:t>Clique para editar o título mestre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19113" y="2846388"/>
            <a:ext cx="6521450" cy="67833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pt-BR" altLang="pt-BR" dirty="0"/>
              <a:t>Clique para editar o texto mestre</a:t>
            </a:r>
            <a:endParaRPr lang="pt-BR" altLang="pt-BR" dirty="0"/>
          </a:p>
          <a:p>
            <a:pPr lvl="1"/>
            <a:r>
              <a:rPr lang="pt-BR" altLang="pt-BR" dirty="0"/>
              <a:t>Segundo nível</a:t>
            </a:r>
            <a:endParaRPr lang="pt-BR" altLang="pt-BR" dirty="0"/>
          </a:p>
          <a:p>
            <a:pPr lvl="2"/>
            <a:r>
              <a:rPr lang="pt-BR" altLang="pt-BR" dirty="0"/>
              <a:t>Terceiro nível</a:t>
            </a:r>
            <a:endParaRPr lang="pt-BR" altLang="pt-BR" dirty="0"/>
          </a:p>
          <a:p>
            <a:pPr lvl="3"/>
            <a:r>
              <a:rPr lang="pt-BR" altLang="pt-BR" dirty="0"/>
              <a:t>Quarto nível</a:t>
            </a:r>
            <a:endParaRPr lang="pt-BR" altLang="pt-BR" dirty="0"/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113" y="9909175"/>
            <a:ext cx="1701800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64820" eaLnBrk="0" hangingPunct="0">
              <a:defRPr sz="990">
                <a:solidFill>
                  <a:schemeClr val="tx1">
                    <a:tint val="75000"/>
                  </a:schemeClr>
                </a:solidFill>
                <a:ea typeface="Droid Sans Fallback" charset="0"/>
                <a:cs typeface="Droid Sans Fallback" charset="0"/>
              </a:defRPr>
            </a:lvl1pPr>
          </a:lstStyle>
          <a:p>
            <a:pPr marL="0" marR="0" lvl="0" indent="0" algn="l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488" y="9909175"/>
            <a:ext cx="2552700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64820" eaLnBrk="0" hangingPunct="0">
              <a:defRPr sz="990">
                <a:solidFill>
                  <a:schemeClr val="tx1">
                    <a:tint val="75000"/>
                  </a:schemeClr>
                </a:solidFill>
                <a:ea typeface="Droid Sans Fallback" charset="0"/>
                <a:cs typeface="Droid Sans Fallback" charset="0"/>
              </a:defRPr>
            </a:lvl1pPr>
          </a:lstStyle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763" y="9909175"/>
            <a:ext cx="1701800" cy="569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r" defTabSz="4635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21224-3CDC-44EB-BCC5-2DD878584070}" type="slidenum">
              <a:rPr kumimoji="0" lang="pt-BR" altLang="pt-BR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Droid Sans Fallback"/>
                <a:cs typeface="Droid Sans Fallback"/>
              </a:rPr>
            </a:fld>
            <a:endParaRPr kumimoji="0" lang="pt-BR" altLang="pt-BR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Droid Sans Fallback"/>
              <a:cs typeface="Droid Sans Fallb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7556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5565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89230" indent="-189230" algn="l" defTabSz="755650" rtl="0" eaLnBrk="0" fontAlgn="base" hangingPunct="0">
        <a:lnSpc>
          <a:spcPct val="90000"/>
        </a:lnSpc>
        <a:spcBef>
          <a:spcPts val="825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0" fontAlgn="base" hangingPunct="0">
        <a:lnSpc>
          <a:spcPct val="90000"/>
        </a:lnSpc>
        <a:spcBef>
          <a:spcPts val="415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0" fontAlgn="base" hangingPunct="0">
        <a:lnSpc>
          <a:spcPct val="90000"/>
        </a:lnSpc>
        <a:spcBef>
          <a:spcPts val="41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0" fontAlgn="base" hangingPunct="0">
        <a:lnSpc>
          <a:spcPct val="90000"/>
        </a:lnSpc>
        <a:spcBef>
          <a:spcPts val="41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530" indent="-189230" algn="l" defTabSz="755650" rtl="0" eaLnBrk="0" fontAlgn="base" hangingPunct="0">
        <a:lnSpc>
          <a:spcPct val="90000"/>
        </a:lnSpc>
        <a:spcBef>
          <a:spcPts val="41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3493"/>
            <a:ext cx="7559675" cy="10688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CaixaDeTexto 3"/>
          <p:cNvSpPr txBox="1"/>
          <p:nvPr/>
        </p:nvSpPr>
        <p:spPr>
          <a:xfrm>
            <a:off x="251143" y="1659255"/>
            <a:ext cx="7010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pt-BR" altLang="pt-BR" b="1" dirty="0">
                <a:solidFill>
                  <a:schemeClr val="tx1"/>
                </a:solidFill>
                <a:latin typeface="Times" pitchFamily="18" charset="0"/>
              </a:rPr>
              <a:t>TÍTULO: subtítulo</a:t>
            </a:r>
            <a:endParaRPr lang="pt-BR" altLang="pt-BR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20688" y="2159000"/>
            <a:ext cx="6756400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464820">
              <a:buClrTx/>
              <a:buSzTx/>
              <a:buFontTx/>
              <a:buNone/>
              <a:defRPr/>
            </a:pPr>
            <a:r>
              <a:rPr kumimoji="0" lang="pt-BR" sz="1400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Autor(es), Instituição, E-mail</a:t>
            </a:r>
            <a:endParaRPr kumimoji="0" lang="pt-BR" sz="1400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  <a:p>
            <a:pPr marR="0" algn="ctr" defTabSz="464820">
              <a:buClrTx/>
              <a:buSzTx/>
              <a:buFontTx/>
              <a:buNone/>
              <a:defRPr/>
            </a:pPr>
            <a:endParaRPr kumimoji="0" lang="pt-BR" sz="1400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81623" y="2681923"/>
            <a:ext cx="6853238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b="1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INTRODUÇÃO</a:t>
            </a:r>
            <a:endParaRPr kumimoji="0" lang="pt-BR" b="1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XXXXXXXXXXXXXXXXXXXXXXXXXXXXXXXXXXXXXXXXXXXXXXXXXXXXXXXXXXXXXXXXXXXXXXXXXXXXXXXXXXXXXXXXXXXXXXXXXXXXXXXXXXXXXXXXXXXXXXXXXXXXXXXXXXXXXXXXXXXXXXXXXXXXXXXXXXXXXXXXXXXXXXXX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779838" y="4051618"/>
            <a:ext cx="3398838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b="1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METODOLOGIA</a:t>
            </a:r>
            <a:endParaRPr kumimoji="0" lang="pt-BR" b="1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XXXXXXXXXXXXXXXXXXXXXXXXXXXXXXXXXXXXXXXXXXXXXXXXXXXXXXXXXXXXXXXXXXXXXXXXXXXXXXXXX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23215" y="5420995"/>
            <a:ext cx="684593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b="1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RESULTADOS</a:t>
            </a:r>
            <a:endParaRPr kumimoji="0" lang="pt-BR" b="1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XXXXXXXXXXXXXXXXXXXXXXXXXXXXXXXXXXXXXXXXXXXXXXXXXXXXXXXXXXXXXXXXXXXXXXXXXXXXXXXXXXXXXXXXXXXXXXXXXXXXXXXXXXXXXXXX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77920" y="8370570"/>
            <a:ext cx="337185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b="1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REFERÊNCIAS </a:t>
            </a:r>
            <a:r>
              <a:rPr kumimoji="0" lang="pt-BR" sz="1200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(principais)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XXXXXXXXXXXXXXXXXXXXXXXXXXXXXXXXXXXXXXXXXXXXXXXXXXXXXXXXXXXXXXXXXXXXXXXXXXXXXXXXXXXXXXXXXXXXXXXXXXXXXXXX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99085" y="4039235"/>
            <a:ext cx="3427413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b="1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OBJETIVOS</a:t>
            </a:r>
            <a:endParaRPr kumimoji="0" lang="pt-BR" b="1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XXXXXXXXXXXXXXXXXXXXXXXXXXXXXXXXXXXXXXXXXXXXXXXXXXXXXXXXXXXXXXXXXXXXXXXXXXXXXXXXX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21005" y="6366510"/>
            <a:ext cx="3074670" cy="1877060"/>
          </a:xfrm>
          <a:prstGeom prst="rect">
            <a:avLst/>
          </a:prstGeom>
          <a:solidFill>
            <a:srgbClr val="A65E52"/>
          </a:solidFill>
          <a:ln>
            <a:solidFill>
              <a:srgbClr val="6B0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648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5475" y="6962458"/>
            <a:ext cx="2647950" cy="406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latin typeface="+mn-lt"/>
                <a:ea typeface="Droid Sans Fallback" charset="0"/>
                <a:cs typeface="Droid Sans Fallback" charset="0"/>
              </a:rPr>
              <a:t>Imagem </a:t>
            </a:r>
            <a:r>
              <a:rPr kumimoji="0" lang="pt-BR" sz="1200" kern="1200" cap="none" spc="0" normalizeH="0" baseline="0" noProof="0" dirty="0">
                <a:latin typeface="+mn-lt"/>
                <a:ea typeface="Droid Sans Fallback" charset="0"/>
                <a:cs typeface="Droid Sans Fallback" charset="0"/>
              </a:rPr>
              <a:t>(caso seja oportuno)</a:t>
            </a:r>
            <a:endParaRPr kumimoji="0" lang="pt-BR" kern="1200" cap="none" spc="0" normalizeH="0" baseline="0" noProof="0" dirty="0">
              <a:latin typeface="+mn-lt"/>
              <a:ea typeface="Droid Sans Fallback" charset="0"/>
              <a:cs typeface="Droid Sans Fallback" charset="0"/>
            </a:endParaRPr>
          </a:p>
        </p:txBody>
      </p:sp>
      <p:pic>
        <p:nvPicPr>
          <p:cNvPr id="3087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75" y="528638"/>
            <a:ext cx="2506663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CaixaDeTexto 23"/>
          <p:cNvSpPr txBox="1"/>
          <p:nvPr/>
        </p:nvSpPr>
        <p:spPr>
          <a:xfrm>
            <a:off x="3727450" y="6271260"/>
            <a:ext cx="3408045" cy="2030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XXXXXXXXXXXXXXXXXXXXXXXXXXXXXXXXXXXXXXXXXXXXXXXXXXXXXXXXXXXXXXXXXXXXXXXXXXXXXXXXX</a:t>
            </a:r>
            <a:r>
              <a:rPr lang="pt-BR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  <a:sym typeface="+mn-ea"/>
              </a:rPr>
              <a:t>XXXXXXXXXXXXXXXXXXXXXXXXXXXXXXXXXXXXXXXXXXXXXXXXXXXXXXXXXXXXXXXXXXXXXXXXXXXXXXXXXXXXXXXXXXXXXXXXXXXXXXXXXXXX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  <p:sp>
        <p:nvSpPr>
          <p:cNvPr id="4" name="CaixaDeTexto 20"/>
          <p:cNvSpPr txBox="1"/>
          <p:nvPr/>
        </p:nvSpPr>
        <p:spPr>
          <a:xfrm>
            <a:off x="323850" y="8298180"/>
            <a:ext cx="3221355" cy="147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b="1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CONCLUSÃO</a:t>
            </a:r>
            <a:endParaRPr kumimoji="0" lang="pt-BR" b="1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  <a:p>
            <a:pPr marR="0" algn="just" defTabSz="464820">
              <a:buClrTx/>
              <a:buSzTx/>
              <a:buFontTx/>
              <a:buNone/>
              <a:defRPr/>
            </a:pPr>
            <a:r>
              <a:rPr kumimoji="0" lang="pt-BR" kern="1200" cap="none" spc="0" normalizeH="0" baseline="0" noProof="0" dirty="0">
                <a:solidFill>
                  <a:schemeClr val="tx1"/>
                </a:solidFill>
                <a:latin typeface="+mn-lt"/>
                <a:ea typeface="Droid Sans Fallback" charset="0"/>
                <a:cs typeface="Droid Sans Fallback" charset="0"/>
              </a:rPr>
              <a:t>XXXXXXXXXXXXXXXXXXXXXXXXXXXXXXXXXXXXXXXXXXXXXXXXXXXXXXXXXXXXXXXXXXXXXXXXXXXXXXXXXXXXXXXXXXXXXXXXXXXX</a:t>
            </a:r>
            <a:endParaRPr kumimoji="0" lang="pt-BR" kern="1200" cap="none" spc="0" normalizeH="0" baseline="0" noProof="0" dirty="0">
              <a:solidFill>
                <a:schemeClr val="tx1"/>
              </a:solidFill>
              <a:latin typeface="+mn-lt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982</Words>
  <Application>WPS Presentation</Application>
  <PresentationFormat>Personalizar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Droid Sans Fallback</vt:lpstr>
      <vt:lpstr>Segoe Print</vt:lpstr>
      <vt:lpstr>Calibri Light</vt:lpstr>
      <vt:lpstr>Calibri</vt:lpstr>
      <vt:lpstr>Times New Roman</vt:lpstr>
      <vt:lpstr>DejaVu Sans</vt:lpstr>
      <vt:lpstr>Times</vt:lpstr>
      <vt:lpstr>Droid Sans Fallback</vt:lpstr>
      <vt:lpstr>DejaVu Sans</vt:lpstr>
      <vt:lpstr>Arial Unicode MS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XXI SEMINARIO DE PESQUISA DO CCSA</dc:title>
  <dc:creator>ASSTEC</dc:creator>
  <cp:lastModifiedBy>VICE-DIREÇÃO CCSA</cp:lastModifiedBy>
  <cp:revision>30</cp:revision>
  <dcterms:created xsi:type="dcterms:W3CDTF">2015-12-02T19:07:44Z</dcterms:created>
  <dcterms:modified xsi:type="dcterms:W3CDTF">2023-06-29T20:39:43Z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B69531FB345642249D30D0BD57AF5FB4</vt:lpwstr>
  </property>
  <property fmtid="{D5CDD505-2E9C-101B-9397-08002B2CF9AE}" pid="3" name="KSOProductBuildVer">
    <vt:lpwstr>1046-11.2.0.11537</vt:lpwstr>
  </property>
</Properties>
</file>