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32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4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4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37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0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8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4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3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59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0C85-6032-43BC-84CC-B554CE556BBC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5EDA-EFE6-42A2-A94F-90A959298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13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658" y="-18323"/>
            <a:ext cx="9176657" cy="1470025"/>
          </a:xfrm>
        </p:spPr>
        <p:txBody>
          <a:bodyPr>
            <a:normAutofit/>
          </a:bodyPr>
          <a:lstStyle/>
          <a:p>
            <a:r>
              <a:rPr lang="en-GB" sz="8000" dirty="0" smtClean="0">
                <a:latin typeface="Forte" pitchFamily="66" charset="0"/>
                <a:ea typeface="Adobe Myungjo Std M" pitchFamily="18" charset="-128"/>
              </a:rPr>
              <a:t>Mithras</a:t>
            </a:r>
            <a:endParaRPr lang="en-GB" sz="8000" dirty="0">
              <a:latin typeface="Forte" pitchFamily="66" charset="0"/>
              <a:ea typeface="Adobe Myungjo Std M" pitchFamily="18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9242"/>
            <a:ext cx="9144000" cy="525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08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0"/>
            <a:ext cx="5148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Forte" pitchFamily="66" charset="0"/>
              </a:rPr>
              <a:t>The Humble </a:t>
            </a:r>
            <a:r>
              <a:rPr lang="en-GB" b="1" dirty="0">
                <a:latin typeface="Forte" pitchFamily="66" charset="0"/>
              </a:rPr>
              <a:t>A</a:t>
            </a:r>
            <a:r>
              <a:rPr lang="en-GB" b="1" dirty="0" smtClean="0">
                <a:latin typeface="Forte" pitchFamily="66" charset="0"/>
              </a:rPr>
              <a:t>dventures </a:t>
            </a:r>
            <a:r>
              <a:rPr lang="en-GB" b="1" dirty="0">
                <a:latin typeface="Forte" pitchFamily="66" charset="0"/>
              </a:rPr>
              <a:t>O</a:t>
            </a:r>
            <a:r>
              <a:rPr lang="en-GB" b="1" dirty="0" smtClean="0">
                <a:latin typeface="Forte" pitchFamily="66" charset="0"/>
              </a:rPr>
              <a:t>f Mithras </a:t>
            </a:r>
            <a:r>
              <a:rPr lang="en-GB" dirty="0" smtClean="0">
                <a:latin typeface="Forte" pitchFamily="66" charset="0"/>
              </a:rPr>
              <a:t>is an exciting role playing game built by Luc Hutton and Mostyn Michael-White.</a:t>
            </a:r>
            <a:endParaRPr lang="en-GB" dirty="0">
              <a:latin typeface="Forte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4751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The plan</a:t>
            </a:r>
            <a:endParaRPr lang="en-GB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96643"/>
              </p:ext>
            </p:extLst>
          </p:nvPr>
        </p:nvGraphicFramePr>
        <p:xfrm>
          <a:off x="107504" y="836712"/>
          <a:ext cx="388843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dungeons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 you learn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 you</a:t>
                      </a:r>
                      <a:r>
                        <a:rPr lang="en-GB" baseline="0" dirty="0" smtClean="0"/>
                        <a:t> do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asma1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Learn to kill</a:t>
                      </a:r>
                      <a:r>
                        <a:rPr lang="en-GB" baseline="0" dirty="0" smtClean="0"/>
                        <a:t> enemies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enemies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asma2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Learn to climb ladder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 enemies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asma3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Learn about cannons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 enemies dodge cannon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asma4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Learn to shoot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Dodge cannon shoot guard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asma</a:t>
                      </a:r>
                      <a:r>
                        <a:rPr lang="en-GB" baseline="0" dirty="0" smtClean="0"/>
                        <a:t> boss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Learn</a:t>
                      </a:r>
                      <a:r>
                        <a:rPr lang="en-GB" baseline="0" dirty="0" smtClean="0"/>
                        <a:t> to kill boss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 boss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atlantis1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Learn</a:t>
                      </a:r>
                      <a:r>
                        <a:rPr lang="en-GB" baseline="0" dirty="0" smtClean="0"/>
                        <a:t> to swim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Dodge enemies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atlantis2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Learn to</a:t>
                      </a:r>
                      <a:r>
                        <a:rPr lang="en-GB" baseline="0" dirty="0" smtClean="0"/>
                        <a:t> drown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Dodge enemies find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9952" y="764704"/>
            <a:ext cx="5004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Forte" pitchFamily="66" charset="0"/>
              </a:rPr>
              <a:t>Story line:    the knight Mithras is looking for work and comes across a mourning wizard, he lost his son and wants to avenge him. But he is old and needs you to do it, you must explore 5 dungeons killing everyone as you go. FUN.</a:t>
            </a:r>
            <a:endParaRPr lang="en-GB" sz="2400" dirty="0">
              <a:latin typeface="Forte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365104"/>
            <a:ext cx="4198565" cy="241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7984" y="3933056"/>
            <a:ext cx="419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of other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66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1"/>
            <a:ext cx="9172576" cy="688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188640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Forte" pitchFamily="66" charset="0"/>
              </a:rPr>
              <a:t>To win you must defeat the last boss, the kraken. However, you must endure 2 dungeons first.</a:t>
            </a:r>
          </a:p>
          <a:p>
            <a:r>
              <a:rPr lang="en-GB" sz="2800" dirty="0" smtClean="0">
                <a:latin typeface="Forte" pitchFamily="66" charset="0"/>
              </a:rPr>
              <a:t>During your travels you can collect weapons, you can access these in the inventory:</a:t>
            </a:r>
            <a:endParaRPr lang="en-GB" sz="2800" dirty="0">
              <a:latin typeface="Forte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3860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Possible weapons.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25" y="2160814"/>
            <a:ext cx="1247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747222"/>
            <a:ext cx="1135094" cy="125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756747"/>
            <a:ext cx="12382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50" y="2160814"/>
            <a:ext cx="12382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7419"/>
            <a:ext cx="1763688" cy="177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47903" y="4292709"/>
            <a:ext cx="357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Forte" pitchFamily="66" charset="0"/>
              </a:rPr>
              <a:t>Enemies:</a:t>
            </a:r>
          </a:p>
          <a:p>
            <a:r>
              <a:rPr lang="en-GB" dirty="0" smtClean="0">
                <a:latin typeface="Forte" pitchFamily="66" charset="0"/>
              </a:rPr>
              <a:t>Optoguy,                  floatio,</a:t>
            </a:r>
            <a:endParaRPr lang="en-GB" dirty="0">
              <a:latin typeface="Forte" pitchFamily="66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117419"/>
            <a:ext cx="1759385" cy="176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7991" y="4272987"/>
            <a:ext cx="354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Forte" pitchFamily="66" charset="0"/>
              </a:rPr>
              <a:t>Characters:</a:t>
            </a:r>
          </a:p>
          <a:p>
            <a:r>
              <a:rPr lang="en-GB" dirty="0" smtClean="0">
                <a:latin typeface="Forte" pitchFamily="66" charset="0"/>
              </a:rPr>
              <a:t>Mithras,                  wooodoe,</a:t>
            </a:r>
            <a:endParaRPr lang="en-GB" dirty="0">
              <a:latin typeface="Forte" pitchFamily="66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654" y="5119195"/>
            <a:ext cx="1768772" cy="177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26" y="5119195"/>
            <a:ext cx="1765351" cy="177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3598407"/>
            <a:ext cx="1800200" cy="66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63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187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Mithras</vt:lpstr>
      <vt:lpstr>PowerPoint Presentation</vt:lpstr>
      <vt:lpstr>PowerPoint Presentation</vt:lpstr>
    </vt:vector>
  </TitlesOfParts>
  <Company>Richard Lander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Mithras</dc:title>
  <dc:creator>0MMostyn (Student)</dc:creator>
  <cp:lastModifiedBy>0MMostyn (Student)</cp:lastModifiedBy>
  <cp:revision>15</cp:revision>
  <dcterms:created xsi:type="dcterms:W3CDTF">2017-12-11T09:48:26Z</dcterms:created>
  <dcterms:modified xsi:type="dcterms:W3CDTF">2017-12-14T13:47:26Z</dcterms:modified>
</cp:coreProperties>
</file>