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BB7750-955B-45D4-BC3D-0EC409148F8E}" v="41" dt="2022-03-23T16:06:52.9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 Dekens" userId="9579760becb3b63d" providerId="LiveId" clId="{BABB7750-955B-45D4-BC3D-0EC409148F8E}"/>
    <pc:docChg chg="modSld">
      <pc:chgData name="Luc Dekens" userId="9579760becb3b63d" providerId="LiveId" clId="{BABB7750-955B-45D4-BC3D-0EC409148F8E}" dt="2022-03-23T16:07:08.642" v="45" actId="1076"/>
      <pc:docMkLst>
        <pc:docMk/>
      </pc:docMkLst>
      <pc:sldChg chg="modAnim">
        <pc:chgData name="Luc Dekens" userId="9579760becb3b63d" providerId="LiveId" clId="{BABB7750-955B-45D4-BC3D-0EC409148F8E}" dt="2022-03-23T16:03:15.392" v="3"/>
        <pc:sldMkLst>
          <pc:docMk/>
          <pc:sldMk cId="175234074" sldId="257"/>
        </pc:sldMkLst>
      </pc:sldChg>
      <pc:sldChg chg="addSp modSp mod modAnim">
        <pc:chgData name="Luc Dekens" userId="9579760becb3b63d" providerId="LiveId" clId="{BABB7750-955B-45D4-BC3D-0EC409148F8E}" dt="2022-03-23T16:07:08.642" v="45" actId="1076"/>
        <pc:sldMkLst>
          <pc:docMk/>
          <pc:sldMk cId="2513832560" sldId="258"/>
        </pc:sldMkLst>
        <pc:spChg chg="mod">
          <ac:chgData name="Luc Dekens" userId="9579760becb3b63d" providerId="LiveId" clId="{BABB7750-955B-45D4-BC3D-0EC409148F8E}" dt="2022-03-23T16:06:52.997" v="44" actId="20577"/>
          <ac:spMkLst>
            <pc:docMk/>
            <pc:sldMk cId="2513832560" sldId="258"/>
            <ac:spMk id="3" creationId="{013B0318-4DF7-43D3-AD3C-A0893989AEB4}"/>
          </ac:spMkLst>
        </pc:spChg>
        <pc:picChg chg="add mod">
          <ac:chgData name="Luc Dekens" userId="9579760becb3b63d" providerId="LiveId" clId="{BABB7750-955B-45D4-BC3D-0EC409148F8E}" dt="2022-03-23T16:07:08.642" v="45" actId="1076"/>
          <ac:picMkLst>
            <pc:docMk/>
            <pc:sldMk cId="2513832560" sldId="258"/>
            <ac:picMk id="5" creationId="{F9C0F2D9-489B-45DA-9677-9B894156241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C5CDA-6694-4CAF-96EB-499DB4B98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99600-8B6D-47BB-816F-5B29E732F3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E20CD-7525-47F6-AF1E-0A8CBE276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013F-1394-449F-89D1-E62882CAFF23}" type="datetimeFigureOut">
              <a:rPr lang="en-US" smtClean="0"/>
              <a:t>23-Mar-22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B62B-D475-4BE5-BF0D-ABE4E607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D0061-6EE4-4C02-939C-ED50E0E55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5EA8-9F9E-4AA6-85A6-B57821A17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46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0B242-0DFE-4F62-81DE-C2A445B4F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82EAA4-DAE6-440B-A997-D5BE6913F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DF342-CDA9-4970-99A2-3A1F60376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013F-1394-449F-89D1-E62882CAFF23}" type="datetimeFigureOut">
              <a:rPr lang="en-US" smtClean="0"/>
              <a:t>23-Mar-22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4ED52-7A4C-4ED2-B813-58D711D25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D8376-3C35-4E08-9072-CC1857308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5EA8-9F9E-4AA6-85A6-B57821A17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85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307209-0C0C-4BC0-989C-3F898FD0D9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C7E63-822F-4711-9AD2-E99FCE435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5A1E8-40F9-4249-B3EF-9C8BB6796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013F-1394-449F-89D1-E62882CAFF23}" type="datetimeFigureOut">
              <a:rPr lang="en-US" smtClean="0"/>
              <a:t>23-Mar-22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1E96C-EAD7-41AD-91E0-8B8D47359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8E9D6-DA1B-40C8-9A00-CF15AF816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5EA8-9F9E-4AA6-85A6-B57821A17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67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19A40-55E0-493A-8A91-66E432A2F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97296-4E96-4A15-A2D3-01A6E4E19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F93AC-9261-4DB2-9C17-E1146B1F8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013F-1394-449F-89D1-E62882CAFF23}" type="datetimeFigureOut">
              <a:rPr lang="en-US" smtClean="0"/>
              <a:t>23-Mar-22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14634-6FB8-4C1F-9635-64C6ABAFB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8081B-648A-491F-BC8A-B0DD7980D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5EA8-9F9E-4AA6-85A6-B57821A17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95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E0E1C-37F5-458A-905C-93EF46D57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F5CEE-B174-44CB-B87E-BE2A0FC8D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C4E64-77FB-488A-80B8-C9FCA0C8D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013F-1394-449F-89D1-E62882CAFF23}" type="datetimeFigureOut">
              <a:rPr lang="en-US" smtClean="0"/>
              <a:t>23-Mar-22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2A8E7-CED3-4E02-AA93-B7D6160D1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A7BCC-2B5C-47E9-B028-7AEE378A4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5EA8-9F9E-4AA6-85A6-B57821A17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54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26240-3B3D-4F48-BA3E-D5241F2FC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8103A-7DB5-4687-A00F-7ECF7E13F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F9645A-9B0A-43A5-8BDA-6149C67E7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B531-F26A-48E0-9201-43E06DE81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013F-1394-449F-89D1-E62882CAFF23}" type="datetimeFigureOut">
              <a:rPr lang="en-US" smtClean="0"/>
              <a:t>23-Mar-22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E7D70-577D-4710-82BC-D283793F1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D9FF1-7DC7-482C-BBD0-85B570B4A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5EA8-9F9E-4AA6-85A6-B57821A17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9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EF55E-D6AD-4B50-AAF9-E53DF3197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02571-A0F4-46AA-9552-23DFF103E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03DD3-902A-4C6A-8119-BB4B0BE2B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88B49A-8D99-42F5-8437-CFD0F3D524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BDEF69-4CF6-4F80-875D-2AD0E647A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FFB69-31BF-4FC1-AFAE-C8D7D5633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013F-1394-449F-89D1-E62882CAFF23}" type="datetimeFigureOut">
              <a:rPr lang="en-US" smtClean="0"/>
              <a:t>23-Mar-22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FE2B8F-A2D1-43FB-8CDA-92047A54D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E9B1C6-62F4-48FD-9788-4A764A904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5EA8-9F9E-4AA6-85A6-B57821A17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30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0AD5D-4F93-4D5E-9CA1-E3825CD9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1B7F5-37A3-461A-A784-1D4777C3B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013F-1394-449F-89D1-E62882CAFF23}" type="datetimeFigureOut">
              <a:rPr lang="en-US" smtClean="0"/>
              <a:t>23-Mar-22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E1CC31-943C-45E6-89CF-FAB206E56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767204-333C-4086-B56F-A59A3E8A1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5EA8-9F9E-4AA6-85A6-B57821A17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66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BD4B8C-EDAA-4739-87A4-309C14A0D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013F-1394-449F-89D1-E62882CAFF23}" type="datetimeFigureOut">
              <a:rPr lang="en-US" smtClean="0"/>
              <a:t>23-Mar-22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3F41C4-2248-489F-915F-B75AE3A68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1ACD8-831B-4175-AC55-9198323F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5EA8-9F9E-4AA6-85A6-B57821A17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57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A6DBF-C56E-4534-82FF-750FA0E44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E70F2-D912-4884-BBB1-4451045BF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DBFC5-01F7-4B89-A52C-135AD5887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A29A8-89F6-44E0-B9B6-11B59C61F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013F-1394-449F-89D1-E62882CAFF23}" type="datetimeFigureOut">
              <a:rPr lang="en-US" smtClean="0"/>
              <a:t>23-Mar-22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92DD08-BD41-442C-9E85-9C7E72CE1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745B2-DB2E-4487-BC96-B8EC99427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5EA8-9F9E-4AA6-85A6-B57821A17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1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837C4-8642-4C63-B37A-D7A589C26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87EEE3-5AF0-4B24-BE2E-C8BEB454D5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77FB1-D154-4A0C-A648-52621BA7A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DE2B4-9D4A-4FFD-8BAC-FCA94875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013F-1394-449F-89D1-E62882CAFF23}" type="datetimeFigureOut">
              <a:rPr lang="en-US" smtClean="0"/>
              <a:t>23-Mar-22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F8E9E-8909-44AB-8431-567C9F935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AA469-3438-457E-8E04-3AA321248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5EA8-9F9E-4AA6-85A6-B57821A17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34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4FC411-AF07-4034-BAD6-919022B0E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8590F-7AE4-4858-A56C-88C9E7FD4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3D852-917D-4115-B7A4-8488278140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7013F-1394-449F-89D1-E62882CAFF23}" type="datetimeFigureOut">
              <a:rPr lang="en-US" smtClean="0"/>
              <a:t>23-Mar-22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DC577-55AD-4D28-B23C-8BC6B8F22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A06C7-E5EC-4ABE-B510-D5CFD0C426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65EA8-9F9E-4AA6-85A6-B57821A17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51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ies.vmware.com/t5/VMware-PowerCLI-Discussions/bd-p/2805" TargetMode="External"/><Relationship Id="rId2" Type="http://schemas.openxmlformats.org/officeDocument/2006/relationships/hyperlink" Target="https://twitter.com/LucD2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F61D31F0-B813-4628-8A09-02B7A3847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872" y="468884"/>
            <a:ext cx="7620000" cy="4292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CE78C0-8DB6-4294-8382-BF251E5F5821}"/>
              </a:ext>
            </a:extLst>
          </p:cNvPr>
          <p:cNvSpPr txBox="1"/>
          <p:nvPr/>
        </p:nvSpPr>
        <p:spPr>
          <a:xfrm>
            <a:off x="8699922" y="5903678"/>
            <a:ext cx="147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Luc Dekens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C5ED59-72F9-419C-89C4-CEFDAB3AA1C8}"/>
              </a:ext>
            </a:extLst>
          </p:cNvPr>
          <p:cNvSpPr txBox="1"/>
          <p:nvPr/>
        </p:nvSpPr>
        <p:spPr>
          <a:xfrm>
            <a:off x="2552106" y="5033538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212121"/>
                </a:solidFill>
                <a:effectLst/>
                <a:latin typeface="Graphik Meetup"/>
              </a:rPr>
              <a:t>Reflections on (your) PowerCLI (and PowerShell) coding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5E454A-90DA-41FF-BF43-3FA1464C9868}"/>
              </a:ext>
            </a:extLst>
          </p:cNvPr>
          <p:cNvSpPr txBox="1"/>
          <p:nvPr/>
        </p:nvSpPr>
        <p:spPr>
          <a:xfrm>
            <a:off x="2226578" y="5903678"/>
            <a:ext cx="2531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 err="1">
                <a:solidFill>
                  <a:srgbClr val="212121"/>
                </a:solidFill>
                <a:effectLst/>
                <a:latin typeface="Graphik Meetup"/>
              </a:rPr>
              <a:t>Mittwoch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Graphik Meetup"/>
              </a:rPr>
              <a:t>, 23.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Graphik Meetup"/>
              </a:rPr>
              <a:t>März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Graphik Meetup"/>
              </a:rPr>
              <a:t> 2022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34273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056D6-815E-462D-A90B-B9EBE9882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F4179-5E53-4926-99CC-E5E9865AB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72938"/>
          </a:xfrm>
        </p:spPr>
        <p:txBody>
          <a:bodyPr>
            <a:noAutofit/>
          </a:bodyPr>
          <a:lstStyle/>
          <a:p>
            <a:r>
              <a:rPr lang="en-US" sz="3200" dirty="0"/>
              <a:t>Improving (some) code</a:t>
            </a:r>
          </a:p>
          <a:p>
            <a:r>
              <a:rPr lang="en-US" sz="3200" dirty="0"/>
              <a:t>The API(s)</a:t>
            </a:r>
          </a:p>
          <a:p>
            <a:r>
              <a:rPr lang="en-US" sz="3200" dirty="0"/>
              <a:t>Sharing in mind</a:t>
            </a:r>
          </a:p>
          <a:p>
            <a:r>
              <a:rPr lang="en-US" sz="32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7523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8DD82-C99F-433C-AF64-D0519DD11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B0318-4DF7-43D3-AD3C-A0893989A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Luc Dekens </a:t>
            </a:r>
          </a:p>
          <a:p>
            <a:r>
              <a:rPr lang="en-US" dirty="0"/>
              <a:t>Twitter: </a:t>
            </a:r>
            <a:r>
              <a:rPr lang="en-US" dirty="0">
                <a:hlinkClick r:id="rId2"/>
              </a:rPr>
              <a:t>@LucD22</a:t>
            </a:r>
            <a:endParaRPr lang="en-US" dirty="0"/>
          </a:p>
          <a:p>
            <a:r>
              <a:rPr lang="en-US" dirty="0"/>
              <a:t>Blog: https://lucd.info</a:t>
            </a:r>
          </a:p>
          <a:p>
            <a:r>
              <a:rPr lang="en-US" dirty="0">
                <a:hlinkClick r:id="rId3"/>
              </a:rPr>
              <a:t>VMTN PowerCLI Community</a:t>
            </a:r>
            <a:endParaRPr lang="en-US" dirty="0"/>
          </a:p>
        </p:txBody>
      </p:sp>
      <p:pic>
        <p:nvPicPr>
          <p:cNvPr id="5" name="Picture 4" descr="A person with glasses&#10;&#10;Description automatically generated with low confidence">
            <a:extLst>
              <a:ext uri="{FF2B5EF4-FFF2-40B4-BE49-F238E27FC236}">
                <a16:creationId xmlns:a16="http://schemas.microsoft.com/office/drawing/2014/main" id="{F9C0F2D9-489B-45DA-9677-9B89415624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611" y="767586"/>
            <a:ext cx="3264297" cy="321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83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53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Graphik Meetup</vt:lpstr>
      <vt:lpstr>Office Theme</vt:lpstr>
      <vt:lpstr>PowerPoint Presentation</vt:lpstr>
      <vt:lpstr>Agenda</vt:lpstr>
      <vt:lpstr>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 Dekens</dc:creator>
  <cp:lastModifiedBy>Luc Dekens</cp:lastModifiedBy>
  <cp:revision>1</cp:revision>
  <dcterms:created xsi:type="dcterms:W3CDTF">2022-03-23T15:52:05Z</dcterms:created>
  <dcterms:modified xsi:type="dcterms:W3CDTF">2022-03-23T16:07:09Z</dcterms:modified>
</cp:coreProperties>
</file>