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67" r:id="rId3"/>
    <p:sldId id="264" r:id="rId4"/>
    <p:sldId id="268" r:id="rId5"/>
    <p:sldId id="269" r:id="rId6"/>
    <p:sldId id="272" r:id="rId7"/>
    <p:sldId id="270" r:id="rId8"/>
    <p:sldId id="271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6" r:id="rId17"/>
    <p:sldId id="303" r:id="rId18"/>
    <p:sldId id="281" r:id="rId19"/>
    <p:sldId id="280" r:id="rId20"/>
    <p:sldId id="287" r:id="rId21"/>
    <p:sldId id="288" r:id="rId22"/>
    <p:sldId id="284" r:id="rId23"/>
    <p:sldId id="285" r:id="rId24"/>
    <p:sldId id="282" r:id="rId25"/>
    <p:sldId id="291" r:id="rId26"/>
    <p:sldId id="289" r:id="rId27"/>
    <p:sldId id="294" r:id="rId28"/>
    <p:sldId id="293" r:id="rId29"/>
    <p:sldId id="290" r:id="rId30"/>
    <p:sldId id="302" r:id="rId31"/>
    <p:sldId id="292" r:id="rId32"/>
    <p:sldId id="283" r:id="rId33"/>
    <p:sldId id="295" r:id="rId34"/>
    <p:sldId id="297" r:id="rId35"/>
    <p:sldId id="296" r:id="rId36"/>
    <p:sldId id="299" r:id="rId37"/>
    <p:sldId id="298" r:id="rId38"/>
    <p:sldId id="300" r:id="rId39"/>
    <p:sldId id="301" r:id="rId40"/>
    <p:sldId id="26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67"/>
            <p14:sldId id="264"/>
            <p14:sldId id="268"/>
            <p14:sldId id="269"/>
            <p14:sldId id="272"/>
            <p14:sldId id="270"/>
            <p14:sldId id="271"/>
            <p14:sldId id="274"/>
            <p14:sldId id="273"/>
            <p14:sldId id="275"/>
            <p14:sldId id="276"/>
            <p14:sldId id="277"/>
            <p14:sldId id="278"/>
            <p14:sldId id="279"/>
            <p14:sldId id="286"/>
            <p14:sldId id="303"/>
            <p14:sldId id="281"/>
            <p14:sldId id="280"/>
            <p14:sldId id="287"/>
            <p14:sldId id="288"/>
            <p14:sldId id="284"/>
            <p14:sldId id="285"/>
            <p14:sldId id="282"/>
            <p14:sldId id="291"/>
            <p14:sldId id="289"/>
            <p14:sldId id="294"/>
            <p14:sldId id="293"/>
            <p14:sldId id="290"/>
            <p14:sldId id="302"/>
            <p14:sldId id="292"/>
            <p14:sldId id="283"/>
            <p14:sldId id="295"/>
            <p14:sldId id="297"/>
            <p14:sldId id="296"/>
            <p14:sldId id="299"/>
            <p14:sldId id="298"/>
            <p14:sldId id="300"/>
            <p14:sldId id="30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80737-6B9F-4480-B0BE-051089A1874E}" v="20" dt="2019-05-05T06:00:5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3"/>
    <p:restoredTop sz="94712"/>
  </p:normalViewPr>
  <p:slideViewPr>
    <p:cSldViewPr snapToGrid="0" snapToObjects="1">
      <p:cViewPr varScale="1">
        <p:scale>
          <a:sx n="154" d="100"/>
          <a:sy n="154" d="100"/>
        </p:scale>
        <p:origin x="12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Dekens" userId="9579760becb3b63d" providerId="LiveId" clId="{FB1B9D9E-624C-4F99-BCE6-ADCA9C6B4886}"/>
    <pc:docChg chg="undo redo custSel addSld modSld sldOrd">
      <pc:chgData name="Luc Dekens" userId="9579760becb3b63d" providerId="LiveId" clId="{FB1B9D9E-624C-4F99-BCE6-ADCA9C6B4886}" dt="2019-04-27T00:13:53.560" v="1430" actId="20577"/>
      <pc:docMkLst>
        <pc:docMk/>
      </pc:docMkLst>
      <pc:sldChg chg="modSp">
        <pc:chgData name="Luc Dekens" userId="9579760becb3b63d" providerId="LiveId" clId="{FB1B9D9E-624C-4F99-BCE6-ADCA9C6B4886}" dt="2019-04-26T20:36:00.691" v="0" actId="20577"/>
        <pc:sldMkLst>
          <pc:docMk/>
          <pc:sldMk cId="595910384" sldId="257"/>
        </pc:sldMkLst>
        <pc:spChg chg="mod">
          <ac:chgData name="Luc Dekens" userId="9579760becb3b63d" providerId="LiveId" clId="{FB1B9D9E-624C-4F99-BCE6-ADCA9C6B4886}" dt="2019-04-26T20:36:00.691" v="0" actId="20577"/>
          <ac:spMkLst>
            <pc:docMk/>
            <pc:sldMk cId="595910384" sldId="257"/>
            <ac:spMk id="4" creationId="{00000000-0000-0000-0000-000000000000}"/>
          </ac:spMkLst>
        </pc:spChg>
      </pc:sldChg>
      <pc:sldChg chg="modSp modAnim">
        <pc:chgData name="Luc Dekens" userId="9579760becb3b63d" providerId="LiveId" clId="{FB1B9D9E-624C-4F99-BCE6-ADCA9C6B4886}" dt="2019-04-26T23:17:16.771" v="1115"/>
        <pc:sldMkLst>
          <pc:docMk/>
          <pc:sldMk cId="1395672429" sldId="264"/>
        </pc:sldMkLst>
        <pc:spChg chg="mod">
          <ac:chgData name="Luc Dekens" userId="9579760becb3b63d" providerId="LiveId" clId="{FB1B9D9E-624C-4F99-BCE6-ADCA9C6B4886}" dt="2019-04-26T20:40:36.786" v="6" actId="20577"/>
          <ac:spMkLst>
            <pc:docMk/>
            <pc:sldMk cId="1395672429" sldId="264"/>
            <ac:spMk id="2" creationId="{00000000-0000-0000-0000-000000000000}"/>
          </ac:spMkLst>
        </pc:spChg>
        <pc:spChg chg="mod">
          <ac:chgData name="Luc Dekens" userId="9579760becb3b63d" providerId="LiveId" clId="{FB1B9D9E-624C-4F99-BCE6-ADCA9C6B4886}" dt="2019-04-26T23:17:09.538" v="1113" actId="6549"/>
          <ac:spMkLst>
            <pc:docMk/>
            <pc:sldMk cId="1395672429" sldId="264"/>
            <ac:spMk id="3" creationId="{00000000-0000-0000-0000-000000000000}"/>
          </ac:spMkLst>
        </pc:spChg>
      </pc:sldChg>
      <pc:sldChg chg="addSp delSp modSp add ord modAnim">
        <pc:chgData name="Luc Dekens" userId="9579760becb3b63d" providerId="LiveId" clId="{FB1B9D9E-624C-4F99-BCE6-ADCA9C6B4886}" dt="2019-04-26T23:30:31.189" v="1130" actId="478"/>
        <pc:sldMkLst>
          <pc:docMk/>
          <pc:sldMk cId="1826399077" sldId="267"/>
        </pc:sldMkLst>
        <pc:spChg chg="mod">
          <ac:chgData name="Luc Dekens" userId="9579760becb3b63d" providerId="LiveId" clId="{FB1B9D9E-624C-4F99-BCE6-ADCA9C6B4886}" dt="2019-04-26T20:52:55.408" v="130" actId="20577"/>
          <ac:spMkLst>
            <pc:docMk/>
            <pc:sldMk cId="1826399077" sldId="267"/>
            <ac:spMk id="2" creationId="{00000000-0000-0000-0000-000000000000}"/>
          </ac:spMkLst>
        </pc:spChg>
        <pc:spChg chg="del mod">
          <ac:chgData name="Luc Dekens" userId="9579760becb3b63d" providerId="LiveId" clId="{FB1B9D9E-624C-4F99-BCE6-ADCA9C6B4886}" dt="2019-04-26T20:44:23.805" v="108"/>
          <ac:spMkLst>
            <pc:docMk/>
            <pc:sldMk cId="1826399077" sldId="267"/>
            <ac:spMk id="3" creationId="{00000000-0000-0000-0000-000000000000}"/>
          </ac:spMkLst>
        </pc:spChg>
        <pc:spChg chg="add mod">
          <ac:chgData name="Luc Dekens" userId="9579760becb3b63d" providerId="LiveId" clId="{FB1B9D9E-624C-4F99-BCE6-ADCA9C6B4886}" dt="2019-04-26T20:59:09.403" v="321" actId="20577"/>
          <ac:spMkLst>
            <pc:docMk/>
            <pc:sldMk cId="1826399077" sldId="267"/>
            <ac:spMk id="11" creationId="{F7CEB6F2-3946-429B-8797-52045030906B}"/>
          </ac:spMkLst>
        </pc:spChg>
        <pc:picChg chg="add mod ord">
          <ac:chgData name="Luc Dekens" userId="9579760becb3b63d" providerId="LiveId" clId="{FB1B9D9E-624C-4F99-BCE6-ADCA9C6B4886}" dt="2019-04-26T20:57:54.196" v="299" actId="1076"/>
          <ac:picMkLst>
            <pc:docMk/>
            <pc:sldMk cId="1826399077" sldId="267"/>
            <ac:picMk id="5" creationId="{BD97F404-0A2F-45BE-B99A-445FEA967EF0}"/>
          </ac:picMkLst>
        </pc:picChg>
        <pc:picChg chg="add del mod">
          <ac:chgData name="Luc Dekens" userId="9579760becb3b63d" providerId="LiveId" clId="{FB1B9D9E-624C-4F99-BCE6-ADCA9C6B4886}" dt="2019-04-26T20:52:11.506" v="120" actId="478"/>
          <ac:picMkLst>
            <pc:docMk/>
            <pc:sldMk cId="1826399077" sldId="267"/>
            <ac:picMk id="7" creationId="{CCF40F51-1908-4C82-ADD5-DC051A7AD7A9}"/>
          </ac:picMkLst>
        </pc:picChg>
        <pc:picChg chg="add del mod">
          <ac:chgData name="Luc Dekens" userId="9579760becb3b63d" providerId="LiveId" clId="{FB1B9D9E-624C-4F99-BCE6-ADCA9C6B4886}" dt="2019-04-26T20:52:13.938" v="121" actId="478"/>
          <ac:picMkLst>
            <pc:docMk/>
            <pc:sldMk cId="1826399077" sldId="267"/>
            <ac:picMk id="9" creationId="{C9F53288-4EF9-4CDC-9B84-B5476324161A}"/>
          </ac:picMkLst>
        </pc:picChg>
        <pc:picChg chg="add mod">
          <ac:chgData name="Luc Dekens" userId="9579760becb3b63d" providerId="LiveId" clId="{FB1B9D9E-624C-4F99-BCE6-ADCA9C6B4886}" dt="2019-04-26T20:55:31.977" v="247" actId="1076"/>
          <ac:picMkLst>
            <pc:docMk/>
            <pc:sldMk cId="1826399077" sldId="267"/>
            <ac:picMk id="1026" creationId="{2558F521-976B-461E-A7D4-81416E060E5B}"/>
          </ac:picMkLst>
        </pc:picChg>
        <pc:picChg chg="add del mod">
          <ac:chgData name="Luc Dekens" userId="9579760becb3b63d" providerId="LiveId" clId="{FB1B9D9E-624C-4F99-BCE6-ADCA9C6B4886}" dt="2019-04-26T23:30:31.189" v="1130" actId="478"/>
          <ac:picMkLst>
            <pc:docMk/>
            <pc:sldMk cId="1826399077" sldId="267"/>
            <ac:picMk id="1028" creationId="{E6557CAF-FB8C-4A36-A167-CC7F6D0474DE}"/>
          </ac:picMkLst>
        </pc:picChg>
      </pc:sldChg>
      <pc:sldChg chg="modSp add modAnim">
        <pc:chgData name="Luc Dekens" userId="9579760becb3b63d" providerId="LiveId" clId="{FB1B9D9E-624C-4F99-BCE6-ADCA9C6B4886}" dt="2019-04-26T23:16:12.085" v="1108"/>
        <pc:sldMkLst>
          <pc:docMk/>
          <pc:sldMk cId="259775969" sldId="268"/>
        </pc:sldMkLst>
        <pc:spChg chg="mod">
          <ac:chgData name="Luc Dekens" userId="9579760becb3b63d" providerId="LiveId" clId="{FB1B9D9E-624C-4F99-BCE6-ADCA9C6B4886}" dt="2019-04-26T21:09:25.206" v="595" actId="20577"/>
          <ac:spMkLst>
            <pc:docMk/>
            <pc:sldMk cId="259775969" sldId="268"/>
            <ac:spMk id="2" creationId="{00000000-0000-0000-0000-000000000000}"/>
          </ac:spMkLst>
        </pc:spChg>
        <pc:spChg chg="mod">
          <ac:chgData name="Luc Dekens" userId="9579760becb3b63d" providerId="LiveId" clId="{FB1B9D9E-624C-4F99-BCE6-ADCA9C6B4886}" dt="2019-04-26T23:15:55.742" v="1105" actId="20577"/>
          <ac:spMkLst>
            <pc:docMk/>
            <pc:sldMk cId="259775969" sldId="268"/>
            <ac:spMk id="3" creationId="{00000000-0000-0000-0000-000000000000}"/>
          </ac:spMkLst>
        </pc:spChg>
      </pc:sldChg>
      <pc:sldChg chg="addSp delSp modSp add modAnim">
        <pc:chgData name="Luc Dekens" userId="9579760becb3b63d" providerId="LiveId" clId="{FB1B9D9E-624C-4F99-BCE6-ADCA9C6B4886}" dt="2019-04-26T23:14:00.294" v="1083"/>
        <pc:sldMkLst>
          <pc:docMk/>
          <pc:sldMk cId="3560551538" sldId="269"/>
        </pc:sldMkLst>
        <pc:spChg chg="mod">
          <ac:chgData name="Luc Dekens" userId="9579760becb3b63d" providerId="LiveId" clId="{FB1B9D9E-624C-4F99-BCE6-ADCA9C6B4886}" dt="2019-04-26T21:15:25.902" v="752" actId="20577"/>
          <ac:spMkLst>
            <pc:docMk/>
            <pc:sldMk cId="3560551538" sldId="269"/>
            <ac:spMk id="2" creationId="{00000000-0000-0000-0000-000000000000}"/>
          </ac:spMkLst>
        </pc:spChg>
        <pc:spChg chg="mod">
          <ac:chgData name="Luc Dekens" userId="9579760becb3b63d" providerId="LiveId" clId="{FB1B9D9E-624C-4F99-BCE6-ADCA9C6B4886}" dt="2019-04-26T23:08:13.392" v="1057" actId="20577"/>
          <ac:spMkLst>
            <pc:docMk/>
            <pc:sldMk cId="3560551538" sldId="269"/>
            <ac:spMk id="3" creationId="{00000000-0000-0000-0000-000000000000}"/>
          </ac:spMkLst>
        </pc:spChg>
        <pc:spChg chg="add del mod">
          <ac:chgData name="Luc Dekens" userId="9579760becb3b63d" providerId="LiveId" clId="{FB1B9D9E-624C-4F99-BCE6-ADCA9C6B4886}" dt="2019-04-26T21:14:37.932" v="727" actId="478"/>
          <ac:spMkLst>
            <pc:docMk/>
            <pc:sldMk cId="3560551538" sldId="269"/>
            <ac:spMk id="4" creationId="{694D6CF3-1FB9-4C20-85AC-ADB9249320F7}"/>
          </ac:spMkLst>
        </pc:spChg>
        <pc:spChg chg="add del mod">
          <ac:chgData name="Luc Dekens" userId="9579760becb3b63d" providerId="LiveId" clId="{FB1B9D9E-624C-4F99-BCE6-ADCA9C6B4886}" dt="2019-04-26T21:23:45.764" v="764" actId="478"/>
          <ac:spMkLst>
            <pc:docMk/>
            <pc:sldMk cId="3560551538" sldId="269"/>
            <ac:spMk id="11" creationId="{C39FA4B3-7C5E-487E-BECB-E23F54A8D78B}"/>
          </ac:spMkLst>
        </pc:spChg>
        <pc:spChg chg="add del mod">
          <ac:chgData name="Luc Dekens" userId="9579760becb3b63d" providerId="LiveId" clId="{FB1B9D9E-624C-4F99-BCE6-ADCA9C6B4886}" dt="2019-04-26T21:35:52.550" v="812" actId="478"/>
          <ac:spMkLst>
            <pc:docMk/>
            <pc:sldMk cId="3560551538" sldId="269"/>
            <ac:spMk id="23" creationId="{00E271FD-88B6-4989-8AAE-01EAEBFC97A6}"/>
          </ac:spMkLst>
        </pc:spChg>
        <pc:spChg chg="add mod">
          <ac:chgData name="Luc Dekens" userId="9579760becb3b63d" providerId="LiveId" clId="{FB1B9D9E-624C-4F99-BCE6-ADCA9C6B4886}" dt="2019-04-26T23:08:27.910" v="1058" actId="1076"/>
          <ac:spMkLst>
            <pc:docMk/>
            <pc:sldMk cId="3560551538" sldId="269"/>
            <ac:spMk id="27" creationId="{8BB206CE-4B4C-45BD-A4AA-517CF03EAB50}"/>
          </ac:spMkLst>
        </pc:spChg>
        <pc:spChg chg="add mod">
          <ac:chgData name="Luc Dekens" userId="9579760becb3b63d" providerId="LiveId" clId="{FB1B9D9E-624C-4F99-BCE6-ADCA9C6B4886}" dt="2019-04-26T23:13:44.207" v="1081" actId="208"/>
          <ac:spMkLst>
            <pc:docMk/>
            <pc:sldMk cId="3560551538" sldId="269"/>
            <ac:spMk id="44" creationId="{5CCDAB02-B1B2-4C72-BAF6-366D4988821A}"/>
          </ac:spMkLst>
        </pc:spChg>
        <pc:picChg chg="add del mod">
          <ac:chgData name="Luc Dekens" userId="9579760becb3b63d" providerId="LiveId" clId="{FB1B9D9E-624C-4F99-BCE6-ADCA9C6B4886}" dt="2019-04-26T22:50:58.739" v="927" actId="478"/>
          <ac:picMkLst>
            <pc:docMk/>
            <pc:sldMk cId="3560551538" sldId="269"/>
            <ac:picMk id="5" creationId="{0882D951-3B56-48F3-B380-0DB9E2B1400A}"/>
          </ac:picMkLst>
        </pc:picChg>
        <pc:picChg chg="add del mod">
          <ac:chgData name="Luc Dekens" userId="9579760becb3b63d" providerId="LiveId" clId="{FB1B9D9E-624C-4F99-BCE6-ADCA9C6B4886}" dt="2019-04-26T22:58:35.778" v="1001" actId="478"/>
          <ac:picMkLst>
            <pc:docMk/>
            <pc:sldMk cId="3560551538" sldId="269"/>
            <ac:picMk id="6" creationId="{727BE802-238D-4C00-8E4A-22C0E931099E}"/>
          </ac:picMkLst>
        </pc:picChg>
        <pc:picChg chg="add mod">
          <ac:chgData name="Luc Dekens" userId="9579760becb3b63d" providerId="LiveId" clId="{FB1B9D9E-624C-4F99-BCE6-ADCA9C6B4886}" dt="2019-04-26T22:59:09.424" v="1004" actId="14100"/>
          <ac:picMkLst>
            <pc:docMk/>
            <pc:sldMk cId="3560551538" sldId="269"/>
            <ac:picMk id="7" creationId="{0F8C66D3-15E7-483C-8DE0-5966A24901DD}"/>
          </ac:picMkLst>
        </pc:picChg>
        <pc:picChg chg="add del mod">
          <ac:chgData name="Luc Dekens" userId="9579760becb3b63d" providerId="LiveId" clId="{FB1B9D9E-624C-4F99-BCE6-ADCA9C6B4886}" dt="2019-04-26T22:55:39.634" v="976" actId="478"/>
          <ac:picMkLst>
            <pc:docMk/>
            <pc:sldMk cId="3560551538" sldId="269"/>
            <ac:picMk id="10" creationId="{CE2C66C3-E732-453E-90B5-9894B6B4D198}"/>
          </ac:picMkLst>
        </pc:picChg>
        <pc:picChg chg="add mod">
          <ac:chgData name="Luc Dekens" userId="9579760becb3b63d" providerId="LiveId" clId="{FB1B9D9E-624C-4F99-BCE6-ADCA9C6B4886}" dt="2019-04-26T21:24:33.865" v="772" actId="571"/>
          <ac:picMkLst>
            <pc:docMk/>
            <pc:sldMk cId="3560551538" sldId="269"/>
            <ac:picMk id="15" creationId="{436C2A9B-29B3-411B-BFA2-152578E19F6D}"/>
          </ac:picMkLst>
        </pc:picChg>
        <pc:picChg chg="add del mod">
          <ac:chgData name="Luc Dekens" userId="9579760becb3b63d" providerId="LiveId" clId="{FB1B9D9E-624C-4F99-BCE6-ADCA9C6B4886}" dt="2019-04-26T22:49:57.106" v="915" actId="478"/>
          <ac:picMkLst>
            <pc:docMk/>
            <pc:sldMk cId="3560551538" sldId="269"/>
            <ac:picMk id="16" creationId="{A239B98E-1147-4C37-8368-9709363340E6}"/>
          </ac:picMkLst>
        </pc:picChg>
        <pc:picChg chg="add del mod">
          <ac:chgData name="Luc Dekens" userId="9579760becb3b63d" providerId="LiveId" clId="{FB1B9D9E-624C-4F99-BCE6-ADCA9C6B4886}" dt="2019-04-26T21:28:09.419" v="785" actId="478"/>
          <ac:picMkLst>
            <pc:docMk/>
            <pc:sldMk cId="3560551538" sldId="269"/>
            <ac:picMk id="17" creationId="{384F3B45-67A1-4358-BFAD-435526A41C37}"/>
          </ac:picMkLst>
        </pc:picChg>
        <pc:picChg chg="add del mod">
          <ac:chgData name="Luc Dekens" userId="9579760becb3b63d" providerId="LiveId" clId="{FB1B9D9E-624C-4F99-BCE6-ADCA9C6B4886}" dt="2019-04-26T21:35:45.728" v="810" actId="478"/>
          <ac:picMkLst>
            <pc:docMk/>
            <pc:sldMk cId="3560551538" sldId="269"/>
            <ac:picMk id="22" creationId="{16A313E1-11DB-40D5-80D4-3AC3BF705BB4}"/>
          </ac:picMkLst>
        </pc:picChg>
        <pc:picChg chg="add del mod">
          <ac:chgData name="Luc Dekens" userId="9579760becb3b63d" providerId="LiveId" clId="{FB1B9D9E-624C-4F99-BCE6-ADCA9C6B4886}" dt="2019-04-26T21:36:47.158" v="815" actId="478"/>
          <ac:picMkLst>
            <pc:docMk/>
            <pc:sldMk cId="3560551538" sldId="269"/>
            <ac:picMk id="24" creationId="{7122A51A-7035-48B5-AADD-19FACEB46EE1}"/>
          </ac:picMkLst>
        </pc:picChg>
        <pc:picChg chg="add del mod">
          <ac:chgData name="Luc Dekens" userId="9579760becb3b63d" providerId="LiveId" clId="{FB1B9D9E-624C-4F99-BCE6-ADCA9C6B4886}" dt="2019-04-26T21:40:14.780" v="818" actId="478"/>
          <ac:picMkLst>
            <pc:docMk/>
            <pc:sldMk cId="3560551538" sldId="269"/>
            <ac:picMk id="26" creationId="{CCB7A02B-5520-4311-9CA6-C49E5FE88EDF}"/>
          </ac:picMkLst>
        </pc:picChg>
        <pc:picChg chg="add del mod">
          <ac:chgData name="Luc Dekens" userId="9579760becb3b63d" providerId="LiveId" clId="{FB1B9D9E-624C-4F99-BCE6-ADCA9C6B4886}" dt="2019-04-26T22:50:53.878" v="926" actId="478"/>
          <ac:picMkLst>
            <pc:docMk/>
            <pc:sldMk cId="3560551538" sldId="269"/>
            <ac:picMk id="28" creationId="{E5E940B6-6B38-45F7-BC24-D820393654B2}"/>
          </ac:picMkLst>
        </pc:picChg>
        <pc:picChg chg="add mod">
          <ac:chgData name="Luc Dekens" userId="9579760becb3b63d" providerId="LiveId" clId="{FB1B9D9E-624C-4F99-BCE6-ADCA9C6B4886}" dt="2019-04-26T23:00:34.687" v="1019" actId="14100"/>
          <ac:picMkLst>
            <pc:docMk/>
            <pc:sldMk cId="3560551538" sldId="269"/>
            <ac:picMk id="42" creationId="{6F8B0584-345F-4A54-B79D-B94AE773C730}"/>
          </ac:picMkLst>
        </pc:picChg>
        <pc:cxnChg chg="add del mod">
          <ac:chgData name="Luc Dekens" userId="9579760becb3b63d" providerId="LiveId" clId="{FB1B9D9E-624C-4F99-BCE6-ADCA9C6B4886}" dt="2019-04-26T22:55:38.783" v="975" actId="478"/>
          <ac:cxnSpMkLst>
            <pc:docMk/>
            <pc:sldMk cId="3560551538" sldId="269"/>
            <ac:cxnSpMk id="9" creationId="{897E33DA-BCAF-4B27-8909-4DC748D6179E}"/>
          </ac:cxnSpMkLst>
        </pc:cxnChg>
        <pc:cxnChg chg="add del mod">
          <ac:chgData name="Luc Dekens" userId="9579760becb3b63d" providerId="LiveId" clId="{FB1B9D9E-624C-4F99-BCE6-ADCA9C6B4886}" dt="2019-04-26T22:55:35.219" v="972" actId="478"/>
          <ac:cxnSpMkLst>
            <pc:docMk/>
            <pc:sldMk cId="3560551538" sldId="269"/>
            <ac:cxnSpMk id="13" creationId="{65D0D927-039E-4024-B35D-126FC529FB02}"/>
          </ac:cxnSpMkLst>
        </pc:cxnChg>
        <pc:cxnChg chg="add del mod">
          <ac:chgData name="Luc Dekens" userId="9579760becb3b63d" providerId="LiveId" clId="{FB1B9D9E-624C-4F99-BCE6-ADCA9C6B4886}" dt="2019-04-26T22:55:37.657" v="974" actId="478"/>
          <ac:cxnSpMkLst>
            <pc:docMk/>
            <pc:sldMk cId="3560551538" sldId="269"/>
            <ac:cxnSpMk id="19" creationId="{09B7F084-0B69-40DF-93CD-3F4B9D774A7B}"/>
          </ac:cxnSpMkLst>
        </pc:cxnChg>
        <pc:cxnChg chg="add del mod">
          <ac:chgData name="Luc Dekens" userId="9579760becb3b63d" providerId="LiveId" clId="{FB1B9D9E-624C-4F99-BCE6-ADCA9C6B4886}" dt="2019-04-26T22:55:36.633" v="973" actId="478"/>
          <ac:cxnSpMkLst>
            <pc:docMk/>
            <pc:sldMk cId="3560551538" sldId="269"/>
            <ac:cxnSpMk id="33" creationId="{7CED6819-985A-4DC7-AFF8-A572537F30BF}"/>
          </ac:cxnSpMkLst>
        </pc:cxnChg>
        <pc:cxnChg chg="add mod">
          <ac:chgData name="Luc Dekens" userId="9579760becb3b63d" providerId="LiveId" clId="{FB1B9D9E-624C-4F99-BCE6-ADCA9C6B4886}" dt="2019-04-26T23:00:25.029" v="1018" actId="1076"/>
          <ac:cxnSpMkLst>
            <pc:docMk/>
            <pc:sldMk cId="3560551538" sldId="269"/>
            <ac:cxnSpMk id="35" creationId="{7FAB242C-8F08-4739-84E5-5A3E5E0F544E}"/>
          </ac:cxnSpMkLst>
        </pc:cxnChg>
        <pc:cxnChg chg="add mod">
          <ac:chgData name="Luc Dekens" userId="9579760becb3b63d" providerId="LiveId" clId="{FB1B9D9E-624C-4F99-BCE6-ADCA9C6B4886}" dt="2019-04-26T23:00:25.029" v="1018" actId="1076"/>
          <ac:cxnSpMkLst>
            <pc:docMk/>
            <pc:sldMk cId="3560551538" sldId="269"/>
            <ac:cxnSpMk id="36" creationId="{DC729436-7EBB-4D37-8CB1-0A7C690CA8D7}"/>
          </ac:cxnSpMkLst>
        </pc:cxnChg>
        <pc:cxnChg chg="add del mod">
          <ac:chgData name="Luc Dekens" userId="9579760becb3b63d" providerId="LiveId" clId="{FB1B9D9E-624C-4F99-BCE6-ADCA9C6B4886}" dt="2019-04-26T22:57:17.277" v="993" actId="478"/>
          <ac:cxnSpMkLst>
            <pc:docMk/>
            <pc:sldMk cId="3560551538" sldId="269"/>
            <ac:cxnSpMk id="38" creationId="{1A5E369A-9050-4643-830B-13A0B35E2B61}"/>
          </ac:cxnSpMkLst>
        </pc:cxnChg>
        <pc:cxnChg chg="add mod">
          <ac:chgData name="Luc Dekens" userId="9579760becb3b63d" providerId="LiveId" clId="{FB1B9D9E-624C-4F99-BCE6-ADCA9C6B4886}" dt="2019-04-26T23:00:39.744" v="1020" actId="14100"/>
          <ac:cxnSpMkLst>
            <pc:docMk/>
            <pc:sldMk cId="3560551538" sldId="269"/>
            <ac:cxnSpMk id="40" creationId="{7AA07A83-C58B-4815-AC73-8BE18D7A9A4A}"/>
          </ac:cxnSpMkLst>
        </pc:cxnChg>
        <pc:cxnChg chg="add mod">
          <ac:chgData name="Luc Dekens" userId="9579760becb3b63d" providerId="LiveId" clId="{FB1B9D9E-624C-4F99-BCE6-ADCA9C6B4886}" dt="2019-04-26T23:00:25.029" v="1018" actId="1076"/>
          <ac:cxnSpMkLst>
            <pc:docMk/>
            <pc:sldMk cId="3560551538" sldId="269"/>
            <ac:cxnSpMk id="43" creationId="{F01E30A0-404A-4496-ABB8-798EC71E7535}"/>
          </ac:cxnSpMkLst>
        </pc:cxnChg>
      </pc:sldChg>
      <pc:sldChg chg="addSp modSp add">
        <pc:chgData name="Luc Dekens" userId="9579760becb3b63d" providerId="LiveId" clId="{FB1B9D9E-624C-4F99-BCE6-ADCA9C6B4886}" dt="2019-04-27T00:13:42.563" v="1428" actId="20577"/>
        <pc:sldMkLst>
          <pc:docMk/>
          <pc:sldMk cId="1265607729" sldId="270"/>
        </pc:sldMkLst>
        <pc:spChg chg="mod">
          <ac:chgData name="Luc Dekens" userId="9579760becb3b63d" providerId="LiveId" clId="{FB1B9D9E-624C-4F99-BCE6-ADCA9C6B4886}" dt="2019-04-27T00:13:42.563" v="1428" actId="20577"/>
          <ac:spMkLst>
            <pc:docMk/>
            <pc:sldMk cId="1265607729" sldId="270"/>
            <ac:spMk id="2" creationId="{00000000-0000-0000-0000-000000000000}"/>
          </ac:spMkLst>
        </pc:spChg>
        <pc:spChg chg="mod">
          <ac:chgData name="Luc Dekens" userId="9579760becb3b63d" providerId="LiveId" clId="{FB1B9D9E-624C-4F99-BCE6-ADCA9C6B4886}" dt="2019-04-27T00:11:53.775" v="1405" actId="20577"/>
          <ac:spMkLst>
            <pc:docMk/>
            <pc:sldMk cId="1265607729" sldId="270"/>
            <ac:spMk id="3" creationId="{00000000-0000-0000-0000-000000000000}"/>
          </ac:spMkLst>
        </pc:spChg>
        <pc:spChg chg="add mod">
          <ac:chgData name="Luc Dekens" userId="9579760becb3b63d" providerId="LiveId" clId="{FB1B9D9E-624C-4F99-BCE6-ADCA9C6B4886}" dt="2019-04-27T00:12:43.992" v="1413" actId="1582"/>
          <ac:spMkLst>
            <pc:docMk/>
            <pc:sldMk cId="1265607729" sldId="270"/>
            <ac:spMk id="5" creationId="{04B98598-6B74-463C-B0D7-9BF724B7DECE}"/>
          </ac:spMkLst>
        </pc:spChg>
        <pc:picChg chg="add mod">
          <ac:chgData name="Luc Dekens" userId="9579760becb3b63d" providerId="LiveId" clId="{FB1B9D9E-624C-4F99-BCE6-ADCA9C6B4886}" dt="2019-04-27T00:12:10.119" v="1409" actId="1076"/>
          <ac:picMkLst>
            <pc:docMk/>
            <pc:sldMk cId="1265607729" sldId="270"/>
            <ac:picMk id="4" creationId="{46BF9980-191E-4F72-97FF-431F4DB1B545}"/>
          </ac:picMkLst>
        </pc:picChg>
        <pc:picChg chg="add mod">
          <ac:chgData name="Luc Dekens" userId="9579760becb3b63d" providerId="LiveId" clId="{FB1B9D9E-624C-4F99-BCE6-ADCA9C6B4886}" dt="2019-04-27T00:13:09.694" v="1417" actId="14100"/>
          <ac:picMkLst>
            <pc:docMk/>
            <pc:sldMk cId="1265607729" sldId="270"/>
            <ac:picMk id="6" creationId="{9C0D052F-492E-437A-AB20-A93EA65C22CC}"/>
          </ac:picMkLst>
        </pc:picChg>
      </pc:sldChg>
      <pc:sldChg chg="modSp add">
        <pc:chgData name="Luc Dekens" userId="9579760becb3b63d" providerId="LiveId" clId="{FB1B9D9E-624C-4F99-BCE6-ADCA9C6B4886}" dt="2019-04-27T00:13:53.560" v="1430" actId="20577"/>
        <pc:sldMkLst>
          <pc:docMk/>
          <pc:sldMk cId="475066697" sldId="271"/>
        </pc:sldMkLst>
        <pc:spChg chg="mod">
          <ac:chgData name="Luc Dekens" userId="9579760becb3b63d" providerId="LiveId" clId="{FB1B9D9E-624C-4F99-BCE6-ADCA9C6B4886}" dt="2019-04-27T00:13:53.560" v="1430" actId="20577"/>
          <ac:spMkLst>
            <pc:docMk/>
            <pc:sldMk cId="475066697" sldId="271"/>
            <ac:spMk id="2" creationId="{00000000-0000-0000-0000-000000000000}"/>
          </ac:spMkLst>
        </pc:spChg>
      </pc:sldChg>
      <pc:sldChg chg="addSp modSp add ord modAnim">
        <pc:chgData name="Luc Dekens" userId="9579760becb3b63d" providerId="LiveId" clId="{FB1B9D9E-624C-4F99-BCE6-ADCA9C6B4886}" dt="2019-04-27T00:00:21.800" v="1316"/>
        <pc:sldMkLst>
          <pc:docMk/>
          <pc:sldMk cId="3136831395" sldId="272"/>
        </pc:sldMkLst>
        <pc:spChg chg="mod">
          <ac:chgData name="Luc Dekens" userId="9579760becb3b63d" providerId="LiveId" clId="{FB1B9D9E-624C-4F99-BCE6-ADCA9C6B4886}" dt="2019-04-26T23:59:06.231" v="1305" actId="20577"/>
          <ac:spMkLst>
            <pc:docMk/>
            <pc:sldMk cId="3136831395" sldId="272"/>
            <ac:spMk id="2" creationId="{00000000-0000-0000-0000-000000000000}"/>
          </ac:spMkLst>
        </pc:spChg>
        <pc:spChg chg="mod">
          <ac:chgData name="Luc Dekens" userId="9579760becb3b63d" providerId="LiveId" clId="{FB1B9D9E-624C-4F99-BCE6-ADCA9C6B4886}" dt="2019-04-26T23:59:42.224" v="1310" actId="1076"/>
          <ac:spMkLst>
            <pc:docMk/>
            <pc:sldMk cId="3136831395" sldId="272"/>
            <ac:spMk id="3" creationId="{00000000-0000-0000-0000-000000000000}"/>
          </ac:spMkLst>
        </pc:spChg>
        <pc:picChg chg="add mod">
          <ac:chgData name="Luc Dekens" userId="9579760becb3b63d" providerId="LiveId" clId="{FB1B9D9E-624C-4F99-BCE6-ADCA9C6B4886}" dt="2019-04-26T23:59:30.056" v="1309" actId="1076"/>
          <ac:picMkLst>
            <pc:docMk/>
            <pc:sldMk cId="3136831395" sldId="272"/>
            <ac:picMk id="4" creationId="{C9DDD406-532E-4211-890F-7FD13186A225}"/>
          </ac:picMkLst>
        </pc:picChg>
      </pc:sldChg>
      <pc:sldChg chg="add">
        <pc:chgData name="Luc Dekens" userId="9579760becb3b63d" providerId="LiveId" clId="{FB1B9D9E-624C-4F99-BCE6-ADCA9C6B4886}" dt="2019-04-27T00:13:32.759" v="1418"/>
        <pc:sldMkLst>
          <pc:docMk/>
          <pc:sldMk cId="941195695" sldId="273"/>
        </pc:sldMkLst>
      </pc:sldChg>
    </pc:docChg>
  </pc:docChgLst>
  <pc:docChgLst>
    <pc:chgData name="Luc Dekens" userId="9579760becb3b63d" providerId="LiveId" clId="{EB780737-6B9F-4480-B0BE-051089A1874E}"/>
    <pc:docChg chg="modSld delSection">
      <pc:chgData name="Luc Dekens" userId="9579760becb3b63d" providerId="LiveId" clId="{EB780737-6B9F-4480-B0BE-051089A1874E}" dt="2019-05-05T06:01:34.334" v="21" actId="18676"/>
      <pc:docMkLst>
        <pc:docMk/>
      </pc:docMkLst>
      <pc:sldChg chg="modSp">
        <pc:chgData name="Luc Dekens" userId="9579760becb3b63d" providerId="LiveId" clId="{EB780737-6B9F-4480-B0BE-051089A1874E}" dt="2019-05-05T05:56:42.489" v="3" actId="20577"/>
        <pc:sldMkLst>
          <pc:docMk/>
          <pc:sldMk cId="1265607729" sldId="270"/>
        </pc:sldMkLst>
        <pc:spChg chg="mod">
          <ac:chgData name="Luc Dekens" userId="9579760becb3b63d" providerId="LiveId" clId="{EB780737-6B9F-4480-B0BE-051089A1874E}" dt="2019-05-05T05:56:42.489" v="3" actId="20577"/>
          <ac:spMkLst>
            <pc:docMk/>
            <pc:sldMk cId="1265607729" sldId="270"/>
            <ac:spMk id="3" creationId="{00000000-0000-0000-0000-000000000000}"/>
          </ac:spMkLst>
        </pc:spChg>
      </pc:sldChg>
      <pc:sldChg chg="modSp">
        <pc:chgData name="Luc Dekens" userId="9579760becb3b63d" providerId="LiveId" clId="{EB780737-6B9F-4480-B0BE-051089A1874E}" dt="2019-05-05T05:56:23.272" v="0" actId="6549"/>
        <pc:sldMkLst>
          <pc:docMk/>
          <pc:sldMk cId="3136831395" sldId="272"/>
        </pc:sldMkLst>
        <pc:spChg chg="mod">
          <ac:chgData name="Luc Dekens" userId="9579760becb3b63d" providerId="LiveId" clId="{EB780737-6B9F-4480-B0BE-051089A1874E}" dt="2019-05-05T05:56:23.272" v="0" actId="6549"/>
          <ac:spMkLst>
            <pc:docMk/>
            <pc:sldMk cId="3136831395" sldId="272"/>
            <ac:spMk id="3" creationId="{00000000-0000-0000-0000-000000000000}"/>
          </ac:spMkLst>
        </pc:spChg>
      </pc:sldChg>
      <pc:sldChg chg="modSp">
        <pc:chgData name="Luc Dekens" userId="9579760becb3b63d" providerId="LiveId" clId="{EB780737-6B9F-4480-B0BE-051089A1874E}" dt="2019-05-05T05:57:22.688" v="4" actId="20577"/>
        <pc:sldMkLst>
          <pc:docMk/>
          <pc:sldMk cId="2195131305" sldId="279"/>
        </pc:sldMkLst>
        <pc:spChg chg="mod">
          <ac:chgData name="Luc Dekens" userId="9579760becb3b63d" providerId="LiveId" clId="{EB780737-6B9F-4480-B0BE-051089A1874E}" dt="2019-05-05T05:57:22.688" v="4" actId="20577"/>
          <ac:spMkLst>
            <pc:docMk/>
            <pc:sldMk cId="2195131305" sldId="279"/>
            <ac:spMk id="3" creationId="{00000000-0000-0000-0000-000000000000}"/>
          </ac:spMkLst>
        </pc:spChg>
      </pc:sldChg>
      <pc:sldChg chg="modSp">
        <pc:chgData name="Luc Dekens" userId="9579760becb3b63d" providerId="LiveId" clId="{EB780737-6B9F-4480-B0BE-051089A1874E}" dt="2019-05-05T05:58:32.674" v="7" actId="20577"/>
        <pc:sldMkLst>
          <pc:docMk/>
          <pc:sldMk cId="1246076071" sldId="280"/>
        </pc:sldMkLst>
        <pc:spChg chg="mod">
          <ac:chgData name="Luc Dekens" userId="9579760becb3b63d" providerId="LiveId" clId="{EB780737-6B9F-4480-B0BE-051089A1874E}" dt="2019-05-05T05:58:32.674" v="7" actId="20577"/>
          <ac:spMkLst>
            <pc:docMk/>
            <pc:sldMk cId="1246076071" sldId="280"/>
            <ac:spMk id="3" creationId="{00000000-0000-0000-0000-000000000000}"/>
          </ac:spMkLst>
        </pc:spChg>
      </pc:sldChg>
      <pc:sldChg chg="modSp">
        <pc:chgData name="Luc Dekens" userId="9579760becb3b63d" providerId="LiveId" clId="{EB780737-6B9F-4480-B0BE-051089A1874E}" dt="2019-05-05T06:00:23.130" v="12" actId="20577"/>
        <pc:sldMkLst>
          <pc:docMk/>
          <pc:sldMk cId="2713301489" sldId="283"/>
        </pc:sldMkLst>
        <pc:spChg chg="mod">
          <ac:chgData name="Luc Dekens" userId="9579760becb3b63d" providerId="LiveId" clId="{EB780737-6B9F-4480-B0BE-051089A1874E}" dt="2019-05-05T06:00:23.130" v="12" actId="20577"/>
          <ac:spMkLst>
            <pc:docMk/>
            <pc:sldMk cId="2713301489" sldId="283"/>
            <ac:spMk id="3" creationId="{00000000-0000-0000-0000-000000000000}"/>
          </ac:spMkLst>
        </pc:spChg>
      </pc:sldChg>
      <pc:sldChg chg="modSp">
        <pc:chgData name="Luc Dekens" userId="9579760becb3b63d" providerId="LiveId" clId="{EB780737-6B9F-4480-B0BE-051089A1874E}" dt="2019-05-05T05:59:16.627" v="8" actId="20577"/>
        <pc:sldMkLst>
          <pc:docMk/>
          <pc:sldMk cId="3279881395" sldId="289"/>
        </pc:sldMkLst>
        <pc:spChg chg="mod">
          <ac:chgData name="Luc Dekens" userId="9579760becb3b63d" providerId="LiveId" clId="{EB780737-6B9F-4480-B0BE-051089A1874E}" dt="2019-05-05T05:59:16.627" v="8" actId="20577"/>
          <ac:spMkLst>
            <pc:docMk/>
            <pc:sldMk cId="3279881395" sldId="289"/>
            <ac:spMk id="3" creationId="{00000000-0000-0000-0000-000000000000}"/>
          </ac:spMkLst>
        </pc:spChg>
      </pc:sldChg>
      <pc:sldChg chg="modSp">
        <pc:chgData name="Luc Dekens" userId="9579760becb3b63d" providerId="LiveId" clId="{EB780737-6B9F-4480-B0BE-051089A1874E}" dt="2019-05-05T06:00:45.933" v="18" actId="6549"/>
        <pc:sldMkLst>
          <pc:docMk/>
          <pc:sldMk cId="3794763061" sldId="299"/>
        </pc:sldMkLst>
        <pc:spChg chg="mod">
          <ac:chgData name="Luc Dekens" userId="9579760becb3b63d" providerId="LiveId" clId="{EB780737-6B9F-4480-B0BE-051089A1874E}" dt="2019-05-05T06:00:45.933" v="18" actId="6549"/>
          <ac:spMkLst>
            <pc:docMk/>
            <pc:sldMk cId="3794763061" sldId="299"/>
            <ac:spMk id="3" creationId="{00000000-0000-0000-0000-000000000000}"/>
          </ac:spMkLst>
        </pc:spChg>
      </pc:sldChg>
      <pc:sldChg chg="modSp">
        <pc:chgData name="Luc Dekens" userId="9579760becb3b63d" providerId="LiveId" clId="{EB780737-6B9F-4480-B0BE-051089A1874E}" dt="2019-05-05T06:00:57.680" v="20" actId="6549"/>
        <pc:sldMkLst>
          <pc:docMk/>
          <pc:sldMk cId="377116279" sldId="300"/>
        </pc:sldMkLst>
        <pc:spChg chg="mod">
          <ac:chgData name="Luc Dekens" userId="9579760becb3b63d" providerId="LiveId" clId="{EB780737-6B9F-4480-B0BE-051089A1874E}" dt="2019-05-05T06:00:57.680" v="20" actId="6549"/>
          <ac:spMkLst>
            <pc:docMk/>
            <pc:sldMk cId="377116279" sldId="300"/>
            <ac:spMk id="3" creationId="{00000000-0000-0000-0000-000000000000}"/>
          </ac:spMkLst>
        </pc:spChg>
      </pc:sldChg>
    </pc:docChg>
  </pc:docChgLst>
  <pc:docChgLst>
    <pc:chgData name="Luc Dekens" userId="9579760becb3b63d" providerId="LiveId" clId="{0425F964-949E-403D-9F61-C5C0B81F01EF}"/>
    <pc:docChg chg="undo redo custSel addSld delSld modSld sldOrd modSection">
      <pc:chgData name="Luc Dekens" userId="9579760becb3b63d" providerId="LiveId" clId="{0425F964-949E-403D-9F61-C5C0B81F01EF}" dt="2019-05-01T19:17:23.447" v="4758" actId="20577"/>
      <pc:docMkLst>
        <pc:docMk/>
      </pc:docMkLst>
      <pc:sldChg chg="modSp modAnim">
        <pc:chgData name="Luc Dekens" userId="9579760becb3b63d" providerId="LiveId" clId="{0425F964-949E-403D-9F61-C5C0B81F01EF}" dt="2019-05-01T16:06:05.937" v="4324" actId="6549"/>
        <pc:sldMkLst>
          <pc:docMk/>
          <pc:sldMk cId="1395672429" sldId="264"/>
        </pc:sldMkLst>
        <pc:spChg chg="mod">
          <ac:chgData name="Luc Dekens" userId="9579760becb3b63d" providerId="LiveId" clId="{0425F964-949E-403D-9F61-C5C0B81F01EF}" dt="2019-05-01T16:06:05.937" v="4324" actId="6549"/>
          <ac:spMkLst>
            <pc:docMk/>
            <pc:sldMk cId="1395672429" sldId="264"/>
            <ac:spMk id="3" creationId="{00000000-0000-0000-0000-000000000000}"/>
          </ac:spMkLst>
        </pc:spChg>
      </pc:sldChg>
      <pc:sldChg chg="modSp">
        <pc:chgData name="Luc Dekens" userId="9579760becb3b63d" providerId="LiveId" clId="{0425F964-949E-403D-9F61-C5C0B81F01EF}" dt="2019-04-28T20:23:00.096" v="111" actId="13926"/>
        <pc:sldMkLst>
          <pc:docMk/>
          <pc:sldMk cId="1265607729" sldId="270"/>
        </pc:sldMkLst>
        <pc:spChg chg="mod">
          <ac:chgData name="Luc Dekens" userId="9579760becb3b63d" providerId="LiveId" clId="{0425F964-949E-403D-9F61-C5C0B81F01EF}" dt="2019-04-28T20:23:00.096" v="111" actId="13926"/>
          <ac:spMkLst>
            <pc:docMk/>
            <pc:sldMk cId="1265607729" sldId="270"/>
            <ac:spMk id="3" creationId="{00000000-0000-0000-0000-000000000000}"/>
          </ac:spMkLst>
        </pc:spChg>
        <pc:spChg chg="mod">
          <ac:chgData name="Luc Dekens" userId="9579760becb3b63d" providerId="LiveId" clId="{0425F964-949E-403D-9F61-C5C0B81F01EF}" dt="2019-04-28T18:37:46.733" v="87" actId="14100"/>
          <ac:spMkLst>
            <pc:docMk/>
            <pc:sldMk cId="1265607729" sldId="270"/>
            <ac:spMk id="5" creationId="{04B98598-6B74-463C-B0D7-9BF724B7DECE}"/>
          </ac:spMkLst>
        </pc:spChg>
        <pc:picChg chg="mod">
          <ac:chgData name="Luc Dekens" userId="9579760becb3b63d" providerId="LiveId" clId="{0425F964-949E-403D-9F61-C5C0B81F01EF}" dt="2019-04-28T18:37:32.397" v="85" actId="1076"/>
          <ac:picMkLst>
            <pc:docMk/>
            <pc:sldMk cId="1265607729" sldId="270"/>
            <ac:picMk id="4" creationId="{46BF9980-191E-4F72-97FF-431F4DB1B545}"/>
          </ac:picMkLst>
        </pc:picChg>
        <pc:picChg chg="mod">
          <ac:chgData name="Luc Dekens" userId="9579760becb3b63d" providerId="LiveId" clId="{0425F964-949E-403D-9F61-C5C0B81F01EF}" dt="2019-04-28T18:37:52.267" v="88" actId="1076"/>
          <ac:picMkLst>
            <pc:docMk/>
            <pc:sldMk cId="1265607729" sldId="270"/>
            <ac:picMk id="6" creationId="{9C0D052F-492E-437A-AB20-A93EA65C22CC}"/>
          </ac:picMkLst>
        </pc:picChg>
      </pc:sldChg>
      <pc:sldChg chg="addSp delSp modSp">
        <pc:chgData name="Luc Dekens" userId="9579760becb3b63d" providerId="LiveId" clId="{0425F964-949E-403D-9F61-C5C0B81F01EF}" dt="2019-04-28T18:33:41.322" v="27" actId="14100"/>
        <pc:sldMkLst>
          <pc:docMk/>
          <pc:sldMk cId="475066697" sldId="271"/>
        </pc:sldMkLst>
        <pc:spChg chg="del">
          <ac:chgData name="Luc Dekens" userId="9579760becb3b63d" providerId="LiveId" clId="{0425F964-949E-403D-9F61-C5C0B81F01EF}" dt="2019-04-28T16:37:22.614" v="0" actId="478"/>
          <ac:spMkLst>
            <pc:docMk/>
            <pc:sldMk cId="475066697" sldId="271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28T18:32:41.092" v="16" actId="1076"/>
          <ac:spMkLst>
            <pc:docMk/>
            <pc:sldMk cId="475066697" sldId="271"/>
            <ac:spMk id="5" creationId="{CE983918-F1E2-4274-BD7A-71BBB82D75DC}"/>
          </ac:spMkLst>
        </pc:spChg>
        <pc:picChg chg="add mod">
          <ac:chgData name="Luc Dekens" userId="9579760becb3b63d" providerId="LiveId" clId="{0425F964-949E-403D-9F61-C5C0B81F01EF}" dt="2019-04-28T16:37:56.304" v="4" actId="14100"/>
          <ac:picMkLst>
            <pc:docMk/>
            <pc:sldMk cId="475066697" sldId="271"/>
            <ac:picMk id="4" creationId="{FE5ED0D4-53F4-4A30-895C-C4BCF6FA279B}"/>
          </ac:picMkLst>
        </pc:picChg>
        <pc:picChg chg="add mod">
          <ac:chgData name="Luc Dekens" userId="9579760becb3b63d" providerId="LiveId" clId="{0425F964-949E-403D-9F61-C5C0B81F01EF}" dt="2019-04-28T18:32:58.816" v="18" actId="1076"/>
          <ac:picMkLst>
            <pc:docMk/>
            <pc:sldMk cId="475066697" sldId="271"/>
            <ac:picMk id="6" creationId="{7664FE2B-887D-4F20-971D-E0A3960C9AEC}"/>
          </ac:picMkLst>
        </pc:picChg>
        <pc:picChg chg="add del mod">
          <ac:chgData name="Luc Dekens" userId="9579760becb3b63d" providerId="LiveId" clId="{0425F964-949E-403D-9F61-C5C0B81F01EF}" dt="2019-04-28T18:33:06.174" v="20"/>
          <ac:picMkLst>
            <pc:docMk/>
            <pc:sldMk cId="475066697" sldId="271"/>
            <ac:picMk id="7" creationId="{EAA47A92-FBFE-49B4-A2A0-1D59C8F0C158}"/>
          </ac:picMkLst>
        </pc:picChg>
        <pc:picChg chg="add del">
          <ac:chgData name="Luc Dekens" userId="9579760becb3b63d" providerId="LiveId" clId="{0425F964-949E-403D-9F61-C5C0B81F01EF}" dt="2019-04-28T18:33:11.239" v="22"/>
          <ac:picMkLst>
            <pc:docMk/>
            <pc:sldMk cId="475066697" sldId="271"/>
            <ac:picMk id="8" creationId="{EEC39162-67D8-44B2-A2A7-CCA0FC6C11FD}"/>
          </ac:picMkLst>
        </pc:picChg>
        <pc:picChg chg="add mod">
          <ac:chgData name="Luc Dekens" userId="9579760becb3b63d" providerId="LiveId" clId="{0425F964-949E-403D-9F61-C5C0B81F01EF}" dt="2019-04-28T18:33:27.760" v="24" actId="1076"/>
          <ac:picMkLst>
            <pc:docMk/>
            <pc:sldMk cId="475066697" sldId="271"/>
            <ac:picMk id="9" creationId="{7EDC344D-63C5-45DA-BE51-955673613246}"/>
          </ac:picMkLst>
        </pc:picChg>
        <pc:picChg chg="add mod">
          <ac:chgData name="Luc Dekens" userId="9579760becb3b63d" providerId="LiveId" clId="{0425F964-949E-403D-9F61-C5C0B81F01EF}" dt="2019-04-28T18:33:41.322" v="27" actId="14100"/>
          <ac:picMkLst>
            <pc:docMk/>
            <pc:sldMk cId="475066697" sldId="271"/>
            <ac:picMk id="10" creationId="{1D0DC5F0-4263-4659-B1C4-AECD47C2A1A6}"/>
          </ac:picMkLst>
        </pc:picChg>
      </pc:sldChg>
      <pc:sldChg chg="modSp">
        <pc:chgData name="Luc Dekens" userId="9579760becb3b63d" providerId="LiveId" clId="{0425F964-949E-403D-9F61-C5C0B81F01EF}" dt="2019-04-28T18:38:31.495" v="106" actId="255"/>
        <pc:sldMkLst>
          <pc:docMk/>
          <pc:sldMk cId="3136831395" sldId="272"/>
        </pc:sldMkLst>
        <pc:spChg chg="mod">
          <ac:chgData name="Luc Dekens" userId="9579760becb3b63d" providerId="LiveId" clId="{0425F964-949E-403D-9F61-C5C0B81F01EF}" dt="2019-04-28T18:38:31.495" v="106" actId="255"/>
          <ac:spMkLst>
            <pc:docMk/>
            <pc:sldMk cId="3136831395" sldId="272"/>
            <ac:spMk id="3" creationId="{00000000-0000-0000-0000-000000000000}"/>
          </ac:spMkLst>
        </pc:spChg>
      </pc:sldChg>
      <pc:sldChg chg="addSp modSp modAnim">
        <pc:chgData name="Luc Dekens" userId="9579760becb3b63d" providerId="LiveId" clId="{0425F964-949E-403D-9F61-C5C0B81F01EF}" dt="2019-05-01T16:10:36.376" v="4367"/>
        <pc:sldMkLst>
          <pc:docMk/>
          <pc:sldMk cId="941195695" sldId="273"/>
        </pc:sldMkLst>
        <pc:spChg chg="mod">
          <ac:chgData name="Luc Dekens" userId="9579760becb3b63d" providerId="LiveId" clId="{0425F964-949E-403D-9F61-C5C0B81F01EF}" dt="2019-04-28T20:23:32.311" v="129" actId="20577"/>
          <ac:spMkLst>
            <pc:docMk/>
            <pc:sldMk cId="941195695" sldId="273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16:10:23.246" v="4366" actId="20577"/>
          <ac:spMkLst>
            <pc:docMk/>
            <pc:sldMk cId="941195695" sldId="273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5-01T16:09:18.411" v="4345" actId="1076"/>
          <ac:spMkLst>
            <pc:docMk/>
            <pc:sldMk cId="941195695" sldId="273"/>
            <ac:spMk id="4" creationId="{4E0957A4-A275-4A7C-B301-5702A6141B9E}"/>
          </ac:spMkLst>
        </pc:spChg>
      </pc:sldChg>
      <pc:sldChg chg="addSp delSp modSp add">
        <pc:chgData name="Luc Dekens" userId="9579760becb3b63d" providerId="LiveId" clId="{0425F964-949E-403D-9F61-C5C0B81F01EF}" dt="2019-04-28T18:31:23.130" v="11" actId="1076"/>
        <pc:sldMkLst>
          <pc:docMk/>
          <pc:sldMk cId="3836893300" sldId="274"/>
        </pc:sldMkLst>
        <pc:spChg chg="mod">
          <ac:chgData name="Luc Dekens" userId="9579760becb3b63d" providerId="LiveId" clId="{0425F964-949E-403D-9F61-C5C0B81F01EF}" dt="2019-04-28T16:38:23.728" v="6" actId="20577"/>
          <ac:spMkLst>
            <pc:docMk/>
            <pc:sldMk cId="3836893300" sldId="274"/>
            <ac:spMk id="2" creationId="{00000000-0000-0000-0000-000000000000}"/>
          </ac:spMkLst>
        </pc:spChg>
        <pc:picChg chg="add mod">
          <ac:chgData name="Luc Dekens" userId="9579760becb3b63d" providerId="LiveId" clId="{0425F964-949E-403D-9F61-C5C0B81F01EF}" dt="2019-04-28T18:31:23.130" v="11" actId="1076"/>
          <ac:picMkLst>
            <pc:docMk/>
            <pc:sldMk cId="3836893300" sldId="274"/>
            <ac:picMk id="3" creationId="{6132685A-4906-4C21-97A4-D43BD1DC7FAA}"/>
          </ac:picMkLst>
        </pc:picChg>
        <pc:picChg chg="del">
          <ac:chgData name="Luc Dekens" userId="9579760becb3b63d" providerId="LiveId" clId="{0425F964-949E-403D-9F61-C5C0B81F01EF}" dt="2019-04-28T16:38:26.158" v="7" actId="478"/>
          <ac:picMkLst>
            <pc:docMk/>
            <pc:sldMk cId="3836893300" sldId="274"/>
            <ac:picMk id="4" creationId="{FE5ED0D4-53F4-4A30-895C-C4BCF6FA279B}"/>
          </ac:picMkLst>
        </pc:picChg>
      </pc:sldChg>
      <pc:sldChg chg="addSp delSp modSp add modAnim">
        <pc:chgData name="Luc Dekens" userId="9579760becb3b63d" providerId="LiveId" clId="{0425F964-949E-403D-9F61-C5C0B81F01EF}" dt="2019-04-28T21:12:59.608" v="648"/>
        <pc:sldMkLst>
          <pc:docMk/>
          <pc:sldMk cId="1464911331" sldId="275"/>
        </pc:sldMkLst>
        <pc:spChg chg="mod">
          <ac:chgData name="Luc Dekens" userId="9579760becb3b63d" providerId="LiveId" clId="{0425F964-949E-403D-9F61-C5C0B81F01EF}" dt="2019-04-28T21:11:08.397" v="583" actId="20577"/>
          <ac:spMkLst>
            <pc:docMk/>
            <pc:sldMk cId="1464911331" sldId="275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28T21:12:02.874" v="642" actId="20577"/>
          <ac:spMkLst>
            <pc:docMk/>
            <pc:sldMk cId="1464911331" sldId="275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28T21:07:46.039" v="459" actId="1076"/>
          <ac:spMkLst>
            <pc:docMk/>
            <pc:sldMk cId="1464911331" sldId="275"/>
            <ac:spMk id="4" creationId="{58DF6EB1-4057-49AC-B52D-4BC2432245C4}"/>
          </ac:spMkLst>
        </pc:spChg>
        <pc:spChg chg="add mod">
          <ac:chgData name="Luc Dekens" userId="9579760becb3b63d" providerId="LiveId" clId="{0425F964-949E-403D-9F61-C5C0B81F01EF}" dt="2019-04-28T21:07:37.482" v="458" actId="1076"/>
          <ac:spMkLst>
            <pc:docMk/>
            <pc:sldMk cId="1464911331" sldId="275"/>
            <ac:spMk id="6" creationId="{0DC9A3A6-64EB-49BA-AB64-EC67D65D696A}"/>
          </ac:spMkLst>
        </pc:spChg>
        <pc:spChg chg="add mod">
          <ac:chgData name="Luc Dekens" userId="9579760becb3b63d" providerId="LiveId" clId="{0425F964-949E-403D-9F61-C5C0B81F01EF}" dt="2019-04-28T21:07:32.036" v="457" actId="1076"/>
          <ac:spMkLst>
            <pc:docMk/>
            <pc:sldMk cId="1464911331" sldId="275"/>
            <ac:spMk id="7" creationId="{6ECA3EE8-765F-4374-91CB-6E2B8195A273}"/>
          </ac:spMkLst>
        </pc:spChg>
        <pc:spChg chg="add mod">
          <ac:chgData name="Luc Dekens" userId="9579760becb3b63d" providerId="LiveId" clId="{0425F964-949E-403D-9F61-C5C0B81F01EF}" dt="2019-04-28T21:08:11.892" v="467" actId="207"/>
          <ac:spMkLst>
            <pc:docMk/>
            <pc:sldMk cId="1464911331" sldId="275"/>
            <ac:spMk id="8" creationId="{39B37E6A-4947-499C-B164-6351D32CEC97}"/>
          </ac:spMkLst>
        </pc:spChg>
        <pc:picChg chg="add del mod">
          <ac:chgData name="Luc Dekens" userId="9579760becb3b63d" providerId="LiveId" clId="{0425F964-949E-403D-9F61-C5C0B81F01EF}" dt="2019-04-28T21:06:04.818" v="429" actId="478"/>
          <ac:picMkLst>
            <pc:docMk/>
            <pc:sldMk cId="1464911331" sldId="275"/>
            <ac:picMk id="5" creationId="{21562A48-5DF9-49D1-AC73-C3ED16B7CCEC}"/>
          </ac:picMkLst>
        </pc:picChg>
        <pc:cxnChg chg="add mod">
          <ac:chgData name="Luc Dekens" userId="9579760becb3b63d" providerId="LiveId" clId="{0425F964-949E-403D-9F61-C5C0B81F01EF}" dt="2019-04-28T21:08:49.761" v="469" actId="1582"/>
          <ac:cxnSpMkLst>
            <pc:docMk/>
            <pc:sldMk cId="1464911331" sldId="275"/>
            <ac:cxnSpMk id="10" creationId="{A3862DD2-9AE2-45F7-8439-348CA4EA7BF0}"/>
          </ac:cxnSpMkLst>
        </pc:cxnChg>
      </pc:sldChg>
      <pc:sldChg chg="modSp add modAnim">
        <pc:chgData name="Luc Dekens" userId="9579760becb3b63d" providerId="LiveId" clId="{0425F964-949E-403D-9F61-C5C0B81F01EF}" dt="2019-05-01T15:25:53.364" v="4123"/>
        <pc:sldMkLst>
          <pc:docMk/>
          <pc:sldMk cId="2584076135" sldId="276"/>
        </pc:sldMkLst>
        <pc:spChg chg="mod">
          <ac:chgData name="Luc Dekens" userId="9579760becb3b63d" providerId="LiveId" clId="{0425F964-949E-403D-9F61-C5C0B81F01EF}" dt="2019-04-28T21:16:12.407" v="841" actId="20577"/>
          <ac:spMkLst>
            <pc:docMk/>
            <pc:sldMk cId="2584076135" sldId="276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28T21:25:29.728" v="1011" actId="20577"/>
          <ac:spMkLst>
            <pc:docMk/>
            <pc:sldMk cId="2584076135" sldId="276"/>
            <ac:spMk id="3" creationId="{00000000-0000-0000-0000-000000000000}"/>
          </ac:spMkLst>
        </pc:spChg>
      </pc:sldChg>
      <pc:sldChg chg="modSp add">
        <pc:chgData name="Luc Dekens" userId="9579760becb3b63d" providerId="LiveId" clId="{0425F964-949E-403D-9F61-C5C0B81F01EF}" dt="2019-04-28T21:23:20.580" v="956" actId="27636"/>
        <pc:sldMkLst>
          <pc:docMk/>
          <pc:sldMk cId="3067243288" sldId="277"/>
        </pc:sldMkLst>
        <pc:spChg chg="mod">
          <ac:chgData name="Luc Dekens" userId="9579760becb3b63d" providerId="LiveId" clId="{0425F964-949E-403D-9F61-C5C0B81F01EF}" dt="2019-04-28T21:18:50.471" v="864" actId="20577"/>
          <ac:spMkLst>
            <pc:docMk/>
            <pc:sldMk cId="3067243288" sldId="277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28T21:23:20.580" v="956" actId="27636"/>
          <ac:spMkLst>
            <pc:docMk/>
            <pc:sldMk cId="3067243288" sldId="277"/>
            <ac:spMk id="3" creationId="{00000000-0000-0000-0000-000000000000}"/>
          </ac:spMkLst>
        </pc:spChg>
      </pc:sldChg>
      <pc:sldChg chg="addSp delSp modSp add">
        <pc:chgData name="Luc Dekens" userId="9579760becb3b63d" providerId="LiveId" clId="{0425F964-949E-403D-9F61-C5C0B81F01EF}" dt="2019-04-28T21:19:25.187" v="890" actId="1076"/>
        <pc:sldMkLst>
          <pc:docMk/>
          <pc:sldMk cId="3406319389" sldId="278"/>
        </pc:sldMkLst>
        <pc:spChg chg="mod">
          <ac:chgData name="Luc Dekens" userId="9579760becb3b63d" providerId="LiveId" clId="{0425F964-949E-403D-9F61-C5C0B81F01EF}" dt="2019-04-28T21:19:03.101" v="886" actId="20577"/>
          <ac:spMkLst>
            <pc:docMk/>
            <pc:sldMk cId="3406319389" sldId="278"/>
            <ac:spMk id="2" creationId="{00000000-0000-0000-0000-000000000000}"/>
          </ac:spMkLst>
        </pc:spChg>
        <pc:spChg chg="del">
          <ac:chgData name="Luc Dekens" userId="9579760becb3b63d" providerId="LiveId" clId="{0425F964-949E-403D-9F61-C5C0B81F01EF}" dt="2019-04-28T21:19:21.022" v="889" actId="478"/>
          <ac:spMkLst>
            <pc:docMk/>
            <pc:sldMk cId="3406319389" sldId="278"/>
            <ac:spMk id="3" creationId="{00000000-0000-0000-0000-000000000000}"/>
          </ac:spMkLst>
        </pc:spChg>
        <pc:picChg chg="add mod">
          <ac:chgData name="Luc Dekens" userId="9579760becb3b63d" providerId="LiveId" clId="{0425F964-949E-403D-9F61-C5C0B81F01EF}" dt="2019-04-28T21:19:25.187" v="890" actId="1076"/>
          <ac:picMkLst>
            <pc:docMk/>
            <pc:sldMk cId="3406319389" sldId="278"/>
            <ac:picMk id="4" creationId="{D0CBB546-0199-47AB-B4B3-4313498B6ECC}"/>
          </ac:picMkLst>
        </pc:picChg>
      </pc:sldChg>
      <pc:sldChg chg="modSp add">
        <pc:chgData name="Luc Dekens" userId="9579760becb3b63d" providerId="LiveId" clId="{0425F964-949E-403D-9F61-C5C0B81F01EF}" dt="2019-04-28T21:43:46.513" v="1546" actId="20577"/>
        <pc:sldMkLst>
          <pc:docMk/>
          <pc:sldMk cId="2195131305" sldId="279"/>
        </pc:sldMkLst>
        <pc:spChg chg="mod">
          <ac:chgData name="Luc Dekens" userId="9579760becb3b63d" providerId="LiveId" clId="{0425F964-949E-403D-9F61-C5C0B81F01EF}" dt="2019-04-28T21:26:38.631" v="1041" actId="20577"/>
          <ac:spMkLst>
            <pc:docMk/>
            <pc:sldMk cId="2195131305" sldId="279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28T21:43:46.513" v="1546" actId="20577"/>
          <ac:spMkLst>
            <pc:docMk/>
            <pc:sldMk cId="2195131305" sldId="279"/>
            <ac:spMk id="3" creationId="{00000000-0000-0000-0000-000000000000}"/>
          </ac:spMkLst>
        </pc:spChg>
      </pc:sldChg>
      <pc:sldChg chg="modSp add modAnim">
        <pc:chgData name="Luc Dekens" userId="9579760becb3b63d" providerId="LiveId" clId="{0425F964-949E-403D-9F61-C5C0B81F01EF}" dt="2019-05-01T15:27:44.057" v="4133"/>
        <pc:sldMkLst>
          <pc:docMk/>
          <pc:sldMk cId="1246076071" sldId="280"/>
        </pc:sldMkLst>
        <pc:spChg chg="mod">
          <ac:chgData name="Luc Dekens" userId="9579760becb3b63d" providerId="LiveId" clId="{0425F964-949E-403D-9F61-C5C0B81F01EF}" dt="2019-04-28T21:39:50.825" v="1510" actId="20577"/>
          <ac:spMkLst>
            <pc:docMk/>
            <pc:sldMk cId="1246076071" sldId="280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28T22:01:47.230" v="1825" actId="20577"/>
          <ac:spMkLst>
            <pc:docMk/>
            <pc:sldMk cId="1246076071" sldId="280"/>
            <ac:spMk id="3" creationId="{00000000-0000-0000-0000-000000000000}"/>
          </ac:spMkLst>
        </pc:spChg>
      </pc:sldChg>
      <pc:sldChg chg="addSp modSp add ord modAnim">
        <pc:chgData name="Luc Dekens" userId="9579760becb3b63d" providerId="LiveId" clId="{0425F964-949E-403D-9F61-C5C0B81F01EF}" dt="2019-05-01T15:27:12.221" v="4129"/>
        <pc:sldMkLst>
          <pc:docMk/>
          <pc:sldMk cId="3343000878" sldId="281"/>
        </pc:sldMkLst>
        <pc:spChg chg="mod">
          <ac:chgData name="Luc Dekens" userId="9579760becb3b63d" providerId="LiveId" clId="{0425F964-949E-403D-9F61-C5C0B81F01EF}" dt="2019-04-28T21:49:58.757" v="1680" actId="20577"/>
          <ac:spMkLst>
            <pc:docMk/>
            <pc:sldMk cId="3343000878" sldId="281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28T21:55:19.921" v="1797" actId="1076"/>
          <ac:spMkLst>
            <pc:docMk/>
            <pc:sldMk cId="3343000878" sldId="281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28T21:55:48.035" v="1799" actId="1076"/>
          <ac:spMkLst>
            <pc:docMk/>
            <pc:sldMk cId="3343000878" sldId="281"/>
            <ac:spMk id="4" creationId="{5B8BB86A-1B80-4A34-8059-496F9FDFF7D6}"/>
          </ac:spMkLst>
        </pc:spChg>
        <pc:spChg chg="add mod">
          <ac:chgData name="Luc Dekens" userId="9579760becb3b63d" providerId="LiveId" clId="{0425F964-949E-403D-9F61-C5C0B81F01EF}" dt="2019-04-28T21:55:12.106" v="1796" actId="1076"/>
          <ac:spMkLst>
            <pc:docMk/>
            <pc:sldMk cId="3343000878" sldId="281"/>
            <ac:spMk id="5" creationId="{25E5C19E-0766-4342-AA3B-D41E2DB8B425}"/>
          </ac:spMkLst>
        </pc:spChg>
        <pc:spChg chg="add mod">
          <ac:chgData name="Luc Dekens" userId="9579760becb3b63d" providerId="LiveId" clId="{0425F964-949E-403D-9F61-C5C0B81F01EF}" dt="2019-04-28T21:53:10.741" v="1776" actId="571"/>
          <ac:spMkLst>
            <pc:docMk/>
            <pc:sldMk cId="3343000878" sldId="281"/>
            <ac:spMk id="6" creationId="{14F1AE79-E6D9-4589-A29F-0EEE250E76F9}"/>
          </ac:spMkLst>
        </pc:spChg>
        <pc:spChg chg="add mod">
          <ac:chgData name="Luc Dekens" userId="9579760becb3b63d" providerId="LiveId" clId="{0425F964-949E-403D-9F61-C5C0B81F01EF}" dt="2019-04-28T21:55:40.700" v="1798" actId="1076"/>
          <ac:spMkLst>
            <pc:docMk/>
            <pc:sldMk cId="3343000878" sldId="281"/>
            <ac:spMk id="7" creationId="{A049B4FA-776B-4F2E-A00B-47A8645C99EC}"/>
          </ac:spMkLst>
        </pc:spChg>
        <pc:cxnChg chg="add mod">
          <ac:chgData name="Luc Dekens" userId="9579760becb3b63d" providerId="LiveId" clId="{0425F964-949E-403D-9F61-C5C0B81F01EF}" dt="2019-04-28T21:56:46.434" v="1804" actId="208"/>
          <ac:cxnSpMkLst>
            <pc:docMk/>
            <pc:sldMk cId="3343000878" sldId="281"/>
            <ac:cxnSpMk id="9" creationId="{19E5B870-7899-4B52-BFDD-83EA4CAFAD15}"/>
          </ac:cxnSpMkLst>
        </pc:cxnChg>
        <pc:cxnChg chg="add mod">
          <ac:chgData name="Luc Dekens" userId="9579760becb3b63d" providerId="LiveId" clId="{0425F964-949E-403D-9F61-C5C0B81F01EF}" dt="2019-04-28T21:57:02.115" v="1807" actId="208"/>
          <ac:cxnSpMkLst>
            <pc:docMk/>
            <pc:sldMk cId="3343000878" sldId="281"/>
            <ac:cxnSpMk id="10" creationId="{8A1DD829-3632-4132-8FB3-F568FAC8A956}"/>
          </ac:cxnSpMkLst>
        </pc:cxnChg>
        <pc:cxnChg chg="add mod">
          <ac:chgData name="Luc Dekens" userId="9579760becb3b63d" providerId="LiveId" clId="{0425F964-949E-403D-9F61-C5C0B81F01EF}" dt="2019-04-28T21:57:17.285" v="1809" actId="1076"/>
          <ac:cxnSpMkLst>
            <pc:docMk/>
            <pc:sldMk cId="3343000878" sldId="281"/>
            <ac:cxnSpMk id="11" creationId="{876CA8CC-39AB-4CFE-B0D3-305B87D60B80}"/>
          </ac:cxnSpMkLst>
        </pc:cxnChg>
      </pc:sldChg>
      <pc:sldChg chg="addSp modSp add modAnim">
        <pc:chgData name="Luc Dekens" userId="9579760becb3b63d" providerId="LiveId" clId="{0425F964-949E-403D-9F61-C5C0B81F01EF}" dt="2019-05-01T15:29:00.165" v="4142"/>
        <pc:sldMkLst>
          <pc:docMk/>
          <pc:sldMk cId="3163893883" sldId="282"/>
        </pc:sldMkLst>
        <pc:spChg chg="mod">
          <ac:chgData name="Luc Dekens" userId="9579760becb3b63d" providerId="LiveId" clId="{0425F964-949E-403D-9F61-C5C0B81F01EF}" dt="2019-04-30T15:15:47.548" v="2451" actId="20577"/>
          <ac:spMkLst>
            <pc:docMk/>
            <pc:sldMk cId="3163893883" sldId="282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15:14:40.362" v="2433" actId="27636"/>
          <ac:spMkLst>
            <pc:docMk/>
            <pc:sldMk cId="3163893883" sldId="282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30T15:17:11.309" v="2488" actId="20577"/>
          <ac:spMkLst>
            <pc:docMk/>
            <pc:sldMk cId="3163893883" sldId="282"/>
            <ac:spMk id="4" creationId="{34458F5D-942E-495F-8B50-17440D49F669}"/>
          </ac:spMkLst>
        </pc:spChg>
      </pc:sldChg>
      <pc:sldChg chg="modSp add modAnim">
        <pc:chgData name="Luc Dekens" userId="9579760becb3b63d" providerId="LiveId" clId="{0425F964-949E-403D-9F61-C5C0B81F01EF}" dt="2019-05-01T15:13:59.053" v="4017"/>
        <pc:sldMkLst>
          <pc:docMk/>
          <pc:sldMk cId="2713301489" sldId="283"/>
        </pc:sldMkLst>
        <pc:spChg chg="mod">
          <ac:chgData name="Luc Dekens" userId="9579760becb3b63d" providerId="LiveId" clId="{0425F964-949E-403D-9F61-C5C0B81F01EF}" dt="2019-05-01T00:38:49.838" v="3647" actId="20577"/>
          <ac:spMkLst>
            <pc:docMk/>
            <pc:sldMk cId="2713301489" sldId="283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00:38:43.221" v="3645" actId="20577"/>
          <ac:spMkLst>
            <pc:docMk/>
            <pc:sldMk cId="2713301489" sldId="283"/>
            <ac:spMk id="3" creationId="{00000000-0000-0000-0000-000000000000}"/>
          </ac:spMkLst>
        </pc:spChg>
      </pc:sldChg>
      <pc:sldChg chg="addSp modSp add">
        <pc:chgData name="Luc Dekens" userId="9579760becb3b63d" providerId="LiveId" clId="{0425F964-949E-403D-9F61-C5C0B81F01EF}" dt="2019-04-30T14:03:30.810" v="2111" actId="14100"/>
        <pc:sldMkLst>
          <pc:docMk/>
          <pc:sldMk cId="1038112536" sldId="284"/>
        </pc:sldMkLst>
        <pc:spChg chg="mod">
          <ac:chgData name="Luc Dekens" userId="9579760becb3b63d" providerId="LiveId" clId="{0425F964-949E-403D-9F61-C5C0B81F01EF}" dt="2019-04-30T14:02:05.529" v="2082" actId="20577"/>
          <ac:spMkLst>
            <pc:docMk/>
            <pc:sldMk cId="1038112536" sldId="284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14:02:54.845" v="2108" actId="20577"/>
          <ac:spMkLst>
            <pc:docMk/>
            <pc:sldMk cId="1038112536" sldId="284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30T14:03:30.810" v="2111" actId="14100"/>
          <ac:spMkLst>
            <pc:docMk/>
            <pc:sldMk cId="1038112536" sldId="284"/>
            <ac:spMk id="4" creationId="{E8D872C6-7DF8-4B6F-ABA7-F7B003A31D43}"/>
          </ac:spMkLst>
        </pc:spChg>
      </pc:sldChg>
      <pc:sldChg chg="addSp modSp add modAnim">
        <pc:chgData name="Luc Dekens" userId="9579760becb3b63d" providerId="LiveId" clId="{0425F964-949E-403D-9F61-C5C0B81F01EF}" dt="2019-05-01T15:28:48.822" v="4140"/>
        <pc:sldMkLst>
          <pc:docMk/>
          <pc:sldMk cId="1993967415" sldId="285"/>
        </pc:sldMkLst>
        <pc:spChg chg="mod">
          <ac:chgData name="Luc Dekens" userId="9579760becb3b63d" providerId="LiveId" clId="{0425F964-949E-403D-9F61-C5C0B81F01EF}" dt="2019-04-30T14:04:12.463" v="2142" actId="20577"/>
          <ac:spMkLst>
            <pc:docMk/>
            <pc:sldMk cId="1993967415" sldId="285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14:23:31.188" v="2368" actId="14100"/>
          <ac:spMkLst>
            <pc:docMk/>
            <pc:sldMk cId="1993967415" sldId="285"/>
            <ac:spMk id="3" creationId="{00000000-0000-0000-0000-000000000000}"/>
          </ac:spMkLst>
        </pc:spChg>
        <pc:picChg chg="add mod">
          <ac:chgData name="Luc Dekens" userId="9579760becb3b63d" providerId="LiveId" clId="{0425F964-949E-403D-9F61-C5C0B81F01EF}" dt="2019-04-30T14:22:33.985" v="2363" actId="14100"/>
          <ac:picMkLst>
            <pc:docMk/>
            <pc:sldMk cId="1993967415" sldId="285"/>
            <ac:picMk id="4" creationId="{E50A01C6-A62A-4FA7-BE6A-17CF52DF3C61}"/>
          </ac:picMkLst>
        </pc:picChg>
        <pc:picChg chg="add mod">
          <ac:chgData name="Luc Dekens" userId="9579760becb3b63d" providerId="LiveId" clId="{0425F964-949E-403D-9F61-C5C0B81F01EF}" dt="2019-04-30T14:22:57.705" v="2367" actId="14100"/>
          <ac:picMkLst>
            <pc:docMk/>
            <pc:sldMk cId="1993967415" sldId="285"/>
            <ac:picMk id="5" creationId="{5C28EC92-84C0-4742-98CD-BF7D55309541}"/>
          </ac:picMkLst>
        </pc:picChg>
        <pc:picChg chg="add mod">
          <ac:chgData name="Luc Dekens" userId="9579760becb3b63d" providerId="LiveId" clId="{0425F964-949E-403D-9F61-C5C0B81F01EF}" dt="2019-04-30T14:30:23.049" v="2371" actId="1076"/>
          <ac:picMkLst>
            <pc:docMk/>
            <pc:sldMk cId="1993967415" sldId="285"/>
            <ac:picMk id="6" creationId="{B7B0A012-EA33-40CF-8DE4-D733416433D7}"/>
          </ac:picMkLst>
        </pc:picChg>
      </pc:sldChg>
      <pc:sldChg chg="addSp modSp add ord">
        <pc:chgData name="Luc Dekens" userId="9579760becb3b63d" providerId="LiveId" clId="{0425F964-949E-403D-9F61-C5C0B81F01EF}" dt="2019-04-28T21:48:31.066" v="1647" actId="20577"/>
        <pc:sldMkLst>
          <pc:docMk/>
          <pc:sldMk cId="2312189256" sldId="286"/>
        </pc:sldMkLst>
        <pc:spChg chg="mod">
          <ac:chgData name="Luc Dekens" userId="9579760becb3b63d" providerId="LiveId" clId="{0425F964-949E-403D-9F61-C5C0B81F01EF}" dt="2019-04-28T21:48:31.066" v="1647" actId="20577"/>
          <ac:spMkLst>
            <pc:docMk/>
            <pc:sldMk cId="2312189256" sldId="286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28T21:45:20.687" v="1592" actId="14100"/>
          <ac:spMkLst>
            <pc:docMk/>
            <pc:sldMk cId="2312189256" sldId="286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28T21:47:11.908" v="1622" actId="1076"/>
          <ac:spMkLst>
            <pc:docMk/>
            <pc:sldMk cId="2312189256" sldId="286"/>
            <ac:spMk id="4" creationId="{214E3EF5-F90A-4C08-B05A-8D03D44F2ACD}"/>
          </ac:spMkLst>
        </pc:spChg>
        <pc:spChg chg="add mod">
          <ac:chgData name="Luc Dekens" userId="9579760becb3b63d" providerId="LiveId" clId="{0425F964-949E-403D-9F61-C5C0B81F01EF}" dt="2019-04-28T21:46:37.199" v="1618" actId="20577"/>
          <ac:spMkLst>
            <pc:docMk/>
            <pc:sldMk cId="2312189256" sldId="286"/>
            <ac:spMk id="5" creationId="{9C62DC56-C457-4FEB-B5DF-93EB70E98B14}"/>
          </ac:spMkLst>
        </pc:spChg>
        <pc:spChg chg="add mod">
          <ac:chgData name="Luc Dekens" userId="9579760becb3b63d" providerId="LiveId" clId="{0425F964-949E-403D-9F61-C5C0B81F01EF}" dt="2019-04-28T21:47:48.951" v="1627"/>
          <ac:spMkLst>
            <pc:docMk/>
            <pc:sldMk cId="2312189256" sldId="286"/>
            <ac:spMk id="6" creationId="{B8633860-21A9-4136-9506-2F9693E90DAE}"/>
          </ac:spMkLst>
        </pc:spChg>
      </pc:sldChg>
      <pc:sldChg chg="addSp modSp add ord modAnim">
        <pc:chgData name="Luc Dekens" userId="9579760becb3b63d" providerId="LiveId" clId="{0425F964-949E-403D-9F61-C5C0B81F01EF}" dt="2019-05-01T15:28:08.860" v="4136"/>
        <pc:sldMkLst>
          <pc:docMk/>
          <pc:sldMk cId="3104255892" sldId="287"/>
        </pc:sldMkLst>
        <pc:spChg chg="mod">
          <ac:chgData name="Luc Dekens" userId="9579760becb3b63d" providerId="LiveId" clId="{0425F964-949E-403D-9F61-C5C0B81F01EF}" dt="2019-04-30T13:54:19.387" v="1935" actId="20577"/>
          <ac:spMkLst>
            <pc:docMk/>
            <pc:sldMk cId="3104255892" sldId="287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13:57:41.828" v="2035" actId="6549"/>
          <ac:spMkLst>
            <pc:docMk/>
            <pc:sldMk cId="3104255892" sldId="287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30T13:56:53.927" v="1992" actId="1076"/>
          <ac:spMkLst>
            <pc:docMk/>
            <pc:sldMk cId="3104255892" sldId="287"/>
            <ac:spMk id="4" creationId="{86AAA0EC-C27C-4119-9D66-CE3353CCCFD0}"/>
          </ac:spMkLst>
        </pc:spChg>
      </pc:sldChg>
      <pc:sldChg chg="addSp modSp add modAnim">
        <pc:chgData name="Luc Dekens" userId="9579760becb3b63d" providerId="LiveId" clId="{0425F964-949E-403D-9F61-C5C0B81F01EF}" dt="2019-05-01T15:28:21.452" v="4138"/>
        <pc:sldMkLst>
          <pc:docMk/>
          <pc:sldMk cId="3688740055" sldId="288"/>
        </pc:sldMkLst>
        <pc:spChg chg="mod">
          <ac:chgData name="Luc Dekens" userId="9579760becb3b63d" providerId="LiveId" clId="{0425F964-949E-403D-9F61-C5C0B81F01EF}" dt="2019-04-30T13:43:14.135" v="1926" actId="20577"/>
          <ac:spMkLst>
            <pc:docMk/>
            <pc:sldMk cId="3688740055" sldId="288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13:39:14.257" v="1880" actId="14100"/>
          <ac:spMkLst>
            <pc:docMk/>
            <pc:sldMk cId="3688740055" sldId="288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4-30T13:40:23.541" v="1896" actId="255"/>
          <ac:spMkLst>
            <pc:docMk/>
            <pc:sldMk cId="3688740055" sldId="288"/>
            <ac:spMk id="4" creationId="{2E9F764C-65C2-4831-A4F6-D6CDCD8ACF03}"/>
          </ac:spMkLst>
        </pc:spChg>
        <pc:spChg chg="add mod">
          <ac:chgData name="Luc Dekens" userId="9579760becb3b63d" providerId="LiveId" clId="{0425F964-949E-403D-9F61-C5C0B81F01EF}" dt="2019-04-30T13:41:48.087" v="1902" actId="208"/>
          <ac:spMkLst>
            <pc:docMk/>
            <pc:sldMk cId="3688740055" sldId="288"/>
            <ac:spMk id="5" creationId="{F7048DA2-3FB3-4BBD-A4F1-BB51CE878995}"/>
          </ac:spMkLst>
        </pc:spChg>
        <pc:spChg chg="add mod">
          <ac:chgData name="Luc Dekens" userId="9579760becb3b63d" providerId="LiveId" clId="{0425F964-949E-403D-9F61-C5C0B81F01EF}" dt="2019-04-30T13:43:40.485" v="1928" actId="1076"/>
          <ac:spMkLst>
            <pc:docMk/>
            <pc:sldMk cId="3688740055" sldId="288"/>
            <ac:spMk id="6" creationId="{86BEBA0A-AE39-48DA-B2A4-FE8EED1251D4}"/>
          </ac:spMkLst>
        </pc:spChg>
      </pc:sldChg>
      <pc:sldChg chg="modSp add modAnim">
        <pc:chgData name="Luc Dekens" userId="9579760becb3b63d" providerId="LiveId" clId="{0425F964-949E-403D-9F61-C5C0B81F01EF}" dt="2019-05-01T15:29:24.176" v="4147" actId="20577"/>
        <pc:sldMkLst>
          <pc:docMk/>
          <pc:sldMk cId="3279881395" sldId="289"/>
        </pc:sldMkLst>
        <pc:spChg chg="mod">
          <ac:chgData name="Luc Dekens" userId="9579760becb3b63d" providerId="LiveId" clId="{0425F964-949E-403D-9F61-C5C0B81F01EF}" dt="2019-04-30T19:53:33.965" v="2667" actId="20577"/>
          <ac:spMkLst>
            <pc:docMk/>
            <pc:sldMk cId="3279881395" sldId="289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15:29:24.176" v="4147" actId="20577"/>
          <ac:spMkLst>
            <pc:docMk/>
            <pc:sldMk cId="3279881395" sldId="289"/>
            <ac:spMk id="3" creationId="{00000000-0000-0000-0000-000000000000}"/>
          </ac:spMkLst>
        </pc:spChg>
      </pc:sldChg>
      <pc:sldChg chg="modSp add modAnim">
        <pc:chgData name="Luc Dekens" userId="9579760becb3b63d" providerId="LiveId" clId="{0425F964-949E-403D-9F61-C5C0B81F01EF}" dt="2019-05-01T15:15:15.714" v="4025" actId="20577"/>
        <pc:sldMkLst>
          <pc:docMk/>
          <pc:sldMk cId="2764361909" sldId="290"/>
        </pc:sldMkLst>
        <pc:spChg chg="mod">
          <ac:chgData name="Luc Dekens" userId="9579760becb3b63d" providerId="LiveId" clId="{0425F964-949E-403D-9F61-C5C0B81F01EF}" dt="2019-05-01T15:15:15.714" v="4025" actId="20577"/>
          <ac:spMkLst>
            <pc:docMk/>
            <pc:sldMk cId="2764361909" sldId="290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23:57:52.262" v="3203" actId="20577"/>
          <ac:spMkLst>
            <pc:docMk/>
            <pc:sldMk cId="2764361909" sldId="290"/>
            <ac:spMk id="3" creationId="{00000000-0000-0000-0000-000000000000}"/>
          </ac:spMkLst>
        </pc:spChg>
      </pc:sldChg>
      <pc:sldChg chg="modSp add modAnim">
        <pc:chgData name="Luc Dekens" userId="9579760becb3b63d" providerId="LiveId" clId="{0425F964-949E-403D-9F61-C5C0B81F01EF}" dt="2019-05-01T15:29:10.427" v="4144"/>
        <pc:sldMkLst>
          <pc:docMk/>
          <pc:sldMk cId="2661187344" sldId="291"/>
        </pc:sldMkLst>
        <pc:spChg chg="mod">
          <ac:chgData name="Luc Dekens" userId="9579760becb3b63d" providerId="LiveId" clId="{0425F964-949E-403D-9F61-C5C0B81F01EF}" dt="2019-04-30T15:15:58.659" v="2453" actId="20577"/>
          <ac:spMkLst>
            <pc:docMk/>
            <pc:sldMk cId="2661187344" sldId="291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15:16:08.977" v="2470" actId="20577"/>
          <ac:spMkLst>
            <pc:docMk/>
            <pc:sldMk cId="2661187344" sldId="291"/>
            <ac:spMk id="3" creationId="{00000000-0000-0000-0000-000000000000}"/>
          </ac:spMkLst>
        </pc:spChg>
        <pc:spChg chg="mod">
          <ac:chgData name="Luc Dekens" userId="9579760becb3b63d" providerId="LiveId" clId="{0425F964-949E-403D-9F61-C5C0B81F01EF}" dt="2019-04-30T15:18:21.952" v="2499" actId="1076"/>
          <ac:spMkLst>
            <pc:docMk/>
            <pc:sldMk cId="2661187344" sldId="291"/>
            <ac:spMk id="4" creationId="{34458F5D-942E-495F-8B50-17440D49F669}"/>
          </ac:spMkLst>
        </pc:spChg>
      </pc:sldChg>
      <pc:sldChg chg="addSp modSp add">
        <pc:chgData name="Luc Dekens" userId="9579760becb3b63d" providerId="LiveId" clId="{0425F964-949E-403D-9F61-C5C0B81F01EF}" dt="2019-05-01T01:03:33.560" v="3950" actId="20577"/>
        <pc:sldMkLst>
          <pc:docMk/>
          <pc:sldMk cId="3973567908" sldId="292"/>
        </pc:sldMkLst>
        <pc:spChg chg="mod">
          <ac:chgData name="Luc Dekens" userId="9579760becb3b63d" providerId="LiveId" clId="{0425F964-949E-403D-9F61-C5C0B81F01EF}" dt="2019-04-30T23:58:35.280" v="3222" actId="20577"/>
          <ac:spMkLst>
            <pc:docMk/>
            <pc:sldMk cId="3973567908" sldId="292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00:13:27.097" v="3264" actId="20577"/>
          <ac:spMkLst>
            <pc:docMk/>
            <pc:sldMk cId="3973567908" sldId="292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5-01T01:03:33.560" v="3950" actId="20577"/>
          <ac:spMkLst>
            <pc:docMk/>
            <pc:sldMk cId="3973567908" sldId="292"/>
            <ac:spMk id="4" creationId="{22F2F361-B1FD-453E-9F48-9D94571CF60B}"/>
          </ac:spMkLst>
        </pc:spChg>
      </pc:sldChg>
      <pc:sldChg chg="modSp add ord">
        <pc:chgData name="Luc Dekens" userId="9579760becb3b63d" providerId="LiveId" clId="{0425F964-949E-403D-9F61-C5C0B81F01EF}" dt="2019-04-30T20:08:11.994" v="2836"/>
        <pc:sldMkLst>
          <pc:docMk/>
          <pc:sldMk cId="2362567506" sldId="293"/>
        </pc:sldMkLst>
        <pc:spChg chg="mod">
          <ac:chgData name="Luc Dekens" userId="9579760becb3b63d" providerId="LiveId" clId="{0425F964-949E-403D-9F61-C5C0B81F01EF}" dt="2019-04-30T20:07:59.202" v="2835" actId="20577"/>
          <ac:spMkLst>
            <pc:docMk/>
            <pc:sldMk cId="2362567506" sldId="293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20:07:40.085" v="2833" actId="20577"/>
          <ac:spMkLst>
            <pc:docMk/>
            <pc:sldMk cId="2362567506" sldId="293"/>
            <ac:spMk id="3" creationId="{00000000-0000-0000-0000-000000000000}"/>
          </ac:spMkLst>
        </pc:spChg>
      </pc:sldChg>
      <pc:sldChg chg="addSp modSp add ord modAnim">
        <pc:chgData name="Luc Dekens" userId="9579760becb3b63d" providerId="LiveId" clId="{0425F964-949E-403D-9F61-C5C0B81F01EF}" dt="2019-05-01T15:32:57.930" v="4168"/>
        <pc:sldMkLst>
          <pc:docMk/>
          <pc:sldMk cId="1717595169" sldId="294"/>
        </pc:sldMkLst>
        <pc:spChg chg="mod">
          <ac:chgData name="Luc Dekens" userId="9579760becb3b63d" providerId="LiveId" clId="{0425F964-949E-403D-9F61-C5C0B81F01EF}" dt="2019-04-30T19:58:30.829" v="2725" actId="20577"/>
          <ac:spMkLst>
            <pc:docMk/>
            <pc:sldMk cId="1717595169" sldId="294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4-30T20:03:09.543" v="2786" actId="20577"/>
          <ac:spMkLst>
            <pc:docMk/>
            <pc:sldMk cId="1717595169" sldId="294"/>
            <ac:spMk id="3" creationId="{00000000-0000-0000-0000-000000000000}"/>
          </ac:spMkLst>
        </pc:spChg>
        <pc:picChg chg="add mod">
          <ac:chgData name="Luc Dekens" userId="9579760becb3b63d" providerId="LiveId" clId="{0425F964-949E-403D-9F61-C5C0B81F01EF}" dt="2019-05-01T15:32:31.953" v="4165" actId="1076"/>
          <ac:picMkLst>
            <pc:docMk/>
            <pc:sldMk cId="1717595169" sldId="294"/>
            <ac:picMk id="6" creationId="{06C474CA-EE7F-4D37-94FB-F44DC75911A4}"/>
          </ac:picMkLst>
        </pc:picChg>
        <pc:picChg chg="add mod">
          <ac:chgData name="Luc Dekens" userId="9579760becb3b63d" providerId="LiveId" clId="{0425F964-949E-403D-9F61-C5C0B81F01EF}" dt="2019-05-01T15:32:45.860" v="4167" actId="1076"/>
          <ac:picMkLst>
            <pc:docMk/>
            <pc:sldMk cId="1717595169" sldId="294"/>
            <ac:picMk id="7" creationId="{425016F0-9B70-4018-AE54-54EB651A1283}"/>
          </ac:picMkLst>
        </pc:picChg>
        <pc:cxnChg chg="add mod">
          <ac:chgData name="Luc Dekens" userId="9579760becb3b63d" providerId="LiveId" clId="{0425F964-949E-403D-9F61-C5C0B81F01EF}" dt="2019-05-01T15:30:13.737" v="4151" actId="1076"/>
          <ac:cxnSpMkLst>
            <pc:docMk/>
            <pc:sldMk cId="1717595169" sldId="294"/>
            <ac:cxnSpMk id="5" creationId="{BC26EE18-0C84-4854-B4B3-FE36731778A1}"/>
          </ac:cxnSpMkLst>
        </pc:cxnChg>
      </pc:sldChg>
      <pc:sldChg chg="modSp add">
        <pc:chgData name="Luc Dekens" userId="9579760becb3b63d" providerId="LiveId" clId="{0425F964-949E-403D-9F61-C5C0B81F01EF}" dt="2019-05-01T00:40:23.113" v="3662" actId="20577"/>
        <pc:sldMkLst>
          <pc:docMk/>
          <pc:sldMk cId="1895285574" sldId="295"/>
        </pc:sldMkLst>
        <pc:spChg chg="mod">
          <ac:chgData name="Luc Dekens" userId="9579760becb3b63d" providerId="LiveId" clId="{0425F964-949E-403D-9F61-C5C0B81F01EF}" dt="2019-05-01T00:39:02.812" v="3649" actId="20577"/>
          <ac:spMkLst>
            <pc:docMk/>
            <pc:sldMk cId="1895285574" sldId="295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00:40:23.113" v="3662" actId="20577"/>
          <ac:spMkLst>
            <pc:docMk/>
            <pc:sldMk cId="1895285574" sldId="295"/>
            <ac:spMk id="3" creationId="{00000000-0000-0000-0000-000000000000}"/>
          </ac:spMkLst>
        </pc:spChg>
      </pc:sldChg>
      <pc:sldChg chg="modSp add">
        <pc:chgData name="Luc Dekens" userId="9579760becb3b63d" providerId="LiveId" clId="{0425F964-949E-403D-9F61-C5C0B81F01EF}" dt="2019-05-01T00:46:52.481" v="3748" actId="20577"/>
        <pc:sldMkLst>
          <pc:docMk/>
          <pc:sldMk cId="76767920" sldId="296"/>
        </pc:sldMkLst>
        <pc:spChg chg="mod">
          <ac:chgData name="Luc Dekens" userId="9579760becb3b63d" providerId="LiveId" clId="{0425F964-949E-403D-9F61-C5C0B81F01EF}" dt="2019-05-01T00:45:47.821" v="3743" actId="20577"/>
          <ac:spMkLst>
            <pc:docMk/>
            <pc:sldMk cId="76767920" sldId="296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00:46:52.481" v="3748" actId="20577"/>
          <ac:spMkLst>
            <pc:docMk/>
            <pc:sldMk cId="76767920" sldId="296"/>
            <ac:spMk id="3" creationId="{00000000-0000-0000-0000-000000000000}"/>
          </ac:spMkLst>
        </pc:spChg>
      </pc:sldChg>
      <pc:sldChg chg="modSp add ord">
        <pc:chgData name="Luc Dekens" userId="9579760becb3b63d" providerId="LiveId" clId="{0425F964-949E-403D-9F61-C5C0B81F01EF}" dt="2019-05-01T15:22:31.676" v="4120" actId="20577"/>
        <pc:sldMkLst>
          <pc:docMk/>
          <pc:sldMk cId="1586254300" sldId="297"/>
        </pc:sldMkLst>
        <pc:spChg chg="mod">
          <ac:chgData name="Luc Dekens" userId="9579760becb3b63d" providerId="LiveId" clId="{0425F964-949E-403D-9F61-C5C0B81F01EF}" dt="2019-05-01T00:45:39.632" v="3740" actId="20577"/>
          <ac:spMkLst>
            <pc:docMk/>
            <pc:sldMk cId="1586254300" sldId="297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15:22:31.676" v="4120" actId="20577"/>
          <ac:spMkLst>
            <pc:docMk/>
            <pc:sldMk cId="1586254300" sldId="297"/>
            <ac:spMk id="3" creationId="{00000000-0000-0000-0000-000000000000}"/>
          </ac:spMkLst>
        </pc:spChg>
      </pc:sldChg>
      <pc:sldChg chg="addSp delSp modSp add modAnim">
        <pc:chgData name="Luc Dekens" userId="9579760becb3b63d" providerId="LiveId" clId="{0425F964-949E-403D-9F61-C5C0B81F01EF}" dt="2019-05-01T15:12:58.763" v="4010"/>
        <pc:sldMkLst>
          <pc:docMk/>
          <pc:sldMk cId="3961112071" sldId="298"/>
        </pc:sldMkLst>
        <pc:spChg chg="mod">
          <ac:chgData name="Luc Dekens" userId="9579760becb3b63d" providerId="LiveId" clId="{0425F964-949E-403D-9F61-C5C0B81F01EF}" dt="2019-05-01T01:13:33.443" v="4005" actId="6549"/>
          <ac:spMkLst>
            <pc:docMk/>
            <pc:sldMk cId="3961112071" sldId="298"/>
            <ac:spMk id="2" creationId="{00000000-0000-0000-0000-000000000000}"/>
          </ac:spMkLst>
        </pc:spChg>
        <pc:spChg chg="del">
          <ac:chgData name="Luc Dekens" userId="9579760becb3b63d" providerId="LiveId" clId="{0425F964-949E-403D-9F61-C5C0B81F01EF}" dt="2019-05-01T01:02:56.190" v="3942" actId="478"/>
          <ac:spMkLst>
            <pc:docMk/>
            <pc:sldMk cId="3961112071" sldId="298"/>
            <ac:spMk id="3" creationId="{00000000-0000-0000-0000-000000000000}"/>
          </ac:spMkLst>
        </pc:spChg>
        <pc:spChg chg="add mod">
          <ac:chgData name="Luc Dekens" userId="9579760becb3b63d" providerId="LiveId" clId="{0425F964-949E-403D-9F61-C5C0B81F01EF}" dt="2019-05-01T01:12:42.424" v="3980" actId="1076"/>
          <ac:spMkLst>
            <pc:docMk/>
            <pc:sldMk cId="3961112071" sldId="298"/>
            <ac:spMk id="6" creationId="{B813DB4E-52EA-4C35-B3C2-6A084FEB93D0}"/>
          </ac:spMkLst>
        </pc:spChg>
        <pc:picChg chg="add mod">
          <ac:chgData name="Luc Dekens" userId="9579760becb3b63d" providerId="LiveId" clId="{0425F964-949E-403D-9F61-C5C0B81F01EF}" dt="2019-05-01T01:07:09.907" v="3955" actId="1076"/>
          <ac:picMkLst>
            <pc:docMk/>
            <pc:sldMk cId="3961112071" sldId="298"/>
            <ac:picMk id="4" creationId="{B689BE50-D5C2-4241-BC31-96A23723BF8F}"/>
          </ac:picMkLst>
        </pc:picChg>
        <pc:picChg chg="add mod">
          <ac:chgData name="Luc Dekens" userId="9579760becb3b63d" providerId="LiveId" clId="{0425F964-949E-403D-9F61-C5C0B81F01EF}" dt="2019-05-01T01:12:33.813" v="3979" actId="14100"/>
          <ac:picMkLst>
            <pc:docMk/>
            <pc:sldMk cId="3961112071" sldId="298"/>
            <ac:picMk id="5" creationId="{5369F7F2-CE5A-4588-91FD-100A1659763C}"/>
          </ac:picMkLst>
        </pc:picChg>
      </pc:sldChg>
      <pc:sldChg chg="modSp add modAnim">
        <pc:chgData name="Luc Dekens" userId="9579760becb3b63d" providerId="LiveId" clId="{0425F964-949E-403D-9F61-C5C0B81F01EF}" dt="2019-05-01T16:13:10.778" v="4498" actId="20577"/>
        <pc:sldMkLst>
          <pc:docMk/>
          <pc:sldMk cId="3794763061" sldId="299"/>
        </pc:sldMkLst>
        <pc:spChg chg="mod">
          <ac:chgData name="Luc Dekens" userId="9579760becb3b63d" providerId="LiveId" clId="{0425F964-949E-403D-9F61-C5C0B81F01EF}" dt="2019-05-01T00:59:50.844" v="3937" actId="20577"/>
          <ac:spMkLst>
            <pc:docMk/>
            <pc:sldMk cId="3794763061" sldId="299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16:13:10.778" v="4498" actId="20577"/>
          <ac:spMkLst>
            <pc:docMk/>
            <pc:sldMk cId="3794763061" sldId="299"/>
            <ac:spMk id="3" creationId="{00000000-0000-0000-0000-000000000000}"/>
          </ac:spMkLst>
        </pc:spChg>
      </pc:sldChg>
      <pc:sldChg chg="modSp add modAnim">
        <pc:chgData name="Luc Dekens" userId="9579760becb3b63d" providerId="LiveId" clId="{0425F964-949E-403D-9F61-C5C0B81F01EF}" dt="2019-05-01T19:17:23.447" v="4758" actId="20577"/>
        <pc:sldMkLst>
          <pc:docMk/>
          <pc:sldMk cId="377116279" sldId="300"/>
        </pc:sldMkLst>
        <pc:spChg chg="mod">
          <ac:chgData name="Luc Dekens" userId="9579760becb3b63d" providerId="LiveId" clId="{0425F964-949E-403D-9F61-C5C0B81F01EF}" dt="2019-05-01T15:53:20.905" v="4184" actId="20577"/>
          <ac:spMkLst>
            <pc:docMk/>
            <pc:sldMk cId="377116279" sldId="300"/>
            <ac:spMk id="2" creationId="{00000000-0000-0000-0000-000000000000}"/>
          </ac:spMkLst>
        </pc:spChg>
        <pc:spChg chg="mod">
          <ac:chgData name="Luc Dekens" userId="9579760becb3b63d" providerId="LiveId" clId="{0425F964-949E-403D-9F61-C5C0B81F01EF}" dt="2019-05-01T19:17:23.447" v="4758" actId="20577"/>
          <ac:spMkLst>
            <pc:docMk/>
            <pc:sldMk cId="377116279" sldId="300"/>
            <ac:spMk id="3" creationId="{00000000-0000-0000-0000-000000000000}"/>
          </ac:spMkLst>
        </pc:spChg>
      </pc:sldChg>
      <pc:sldChg chg="delSp modSp add">
        <pc:chgData name="Luc Dekens" userId="9579760becb3b63d" providerId="LiveId" clId="{0425F964-949E-403D-9F61-C5C0B81F01EF}" dt="2019-05-01T15:55:38.661" v="4310" actId="478"/>
        <pc:sldMkLst>
          <pc:docMk/>
          <pc:sldMk cId="4080443445" sldId="301"/>
        </pc:sldMkLst>
        <pc:spChg chg="mod">
          <ac:chgData name="Luc Dekens" userId="9579760becb3b63d" providerId="LiveId" clId="{0425F964-949E-403D-9F61-C5C0B81F01EF}" dt="2019-05-01T15:55:32.483" v="4309" actId="20577"/>
          <ac:spMkLst>
            <pc:docMk/>
            <pc:sldMk cId="4080443445" sldId="301"/>
            <ac:spMk id="2" creationId="{00000000-0000-0000-0000-000000000000}"/>
          </ac:spMkLst>
        </pc:spChg>
        <pc:spChg chg="del">
          <ac:chgData name="Luc Dekens" userId="9579760becb3b63d" providerId="LiveId" clId="{0425F964-949E-403D-9F61-C5C0B81F01EF}" dt="2019-05-01T15:55:38.661" v="4310" actId="478"/>
          <ac:spMkLst>
            <pc:docMk/>
            <pc:sldMk cId="4080443445" sldId="301"/>
            <ac:spMk id="3" creationId="{00000000-0000-0000-0000-000000000000}"/>
          </ac:spMkLst>
        </pc:spChg>
      </pc:sldChg>
      <pc:sldChg chg="addSp delSp modSp add modAnim">
        <pc:chgData name="Luc Dekens" userId="9579760becb3b63d" providerId="LiveId" clId="{0425F964-949E-403D-9F61-C5C0B81F01EF}" dt="2019-05-01T15:21:49.498" v="4118"/>
        <pc:sldMkLst>
          <pc:docMk/>
          <pc:sldMk cId="2841950903" sldId="302"/>
        </pc:sldMkLst>
        <pc:spChg chg="mod">
          <ac:chgData name="Luc Dekens" userId="9579760becb3b63d" providerId="LiveId" clId="{0425F964-949E-403D-9F61-C5C0B81F01EF}" dt="2019-05-01T15:15:24.520" v="4028" actId="20577"/>
          <ac:spMkLst>
            <pc:docMk/>
            <pc:sldMk cId="2841950903" sldId="302"/>
            <ac:spMk id="2" creationId="{00000000-0000-0000-0000-000000000000}"/>
          </ac:spMkLst>
        </pc:spChg>
        <pc:spChg chg="del mod">
          <ac:chgData name="Luc Dekens" userId="9579760becb3b63d" providerId="LiveId" clId="{0425F964-949E-403D-9F61-C5C0B81F01EF}" dt="2019-05-01T15:15:37.818" v="4030" actId="478"/>
          <ac:spMkLst>
            <pc:docMk/>
            <pc:sldMk cId="2841950903" sldId="302"/>
            <ac:spMk id="3" creationId="{00000000-0000-0000-0000-000000000000}"/>
          </ac:spMkLst>
        </pc:spChg>
        <pc:spChg chg="add del mod">
          <ac:chgData name="Luc Dekens" userId="9579760becb3b63d" providerId="LiveId" clId="{0425F964-949E-403D-9F61-C5C0B81F01EF}" dt="2019-05-01T15:15:40.958" v="4031" actId="478"/>
          <ac:spMkLst>
            <pc:docMk/>
            <pc:sldMk cId="2841950903" sldId="302"/>
            <ac:spMk id="5" creationId="{9A32AD8F-973D-4D3D-A77C-6095FD409657}"/>
          </ac:spMkLst>
        </pc:spChg>
        <pc:spChg chg="add mod">
          <ac:chgData name="Luc Dekens" userId="9579760becb3b63d" providerId="LiveId" clId="{0425F964-949E-403D-9F61-C5C0B81F01EF}" dt="2019-05-01T15:16:32.361" v="4039" actId="255"/>
          <ac:spMkLst>
            <pc:docMk/>
            <pc:sldMk cId="2841950903" sldId="302"/>
            <ac:spMk id="6" creationId="{D1E7C33E-203D-4384-B06E-53E3DA0BA0F1}"/>
          </ac:spMkLst>
        </pc:spChg>
        <pc:spChg chg="add mod">
          <ac:chgData name="Luc Dekens" userId="9579760becb3b63d" providerId="LiveId" clId="{0425F964-949E-403D-9F61-C5C0B81F01EF}" dt="2019-05-01T15:17:22.244" v="4053" actId="207"/>
          <ac:spMkLst>
            <pc:docMk/>
            <pc:sldMk cId="2841950903" sldId="302"/>
            <ac:spMk id="7" creationId="{22FA9854-37B1-4049-8A4F-E4CBADA0078A}"/>
          </ac:spMkLst>
        </pc:spChg>
        <pc:spChg chg="add mod">
          <ac:chgData name="Luc Dekens" userId="9579760becb3b63d" providerId="LiveId" clId="{0425F964-949E-403D-9F61-C5C0B81F01EF}" dt="2019-05-01T15:18:33.104" v="4067" actId="1076"/>
          <ac:spMkLst>
            <pc:docMk/>
            <pc:sldMk cId="2841950903" sldId="302"/>
            <ac:spMk id="10" creationId="{741CC22D-894F-4A2C-88ED-5CD163C8334C}"/>
          </ac:spMkLst>
        </pc:spChg>
        <pc:spChg chg="add mod">
          <ac:chgData name="Luc Dekens" userId="9579760becb3b63d" providerId="LiveId" clId="{0425F964-949E-403D-9F61-C5C0B81F01EF}" dt="2019-05-01T15:19:05.198" v="4082" actId="1076"/>
          <ac:spMkLst>
            <pc:docMk/>
            <pc:sldMk cId="2841950903" sldId="302"/>
            <ac:spMk id="11" creationId="{2DF5778E-3B8A-4F89-BD86-E15ED40C2C80}"/>
          </ac:spMkLst>
        </pc:spChg>
        <pc:spChg chg="add mod">
          <ac:chgData name="Luc Dekens" userId="9579760becb3b63d" providerId="LiveId" clId="{0425F964-949E-403D-9F61-C5C0B81F01EF}" dt="2019-05-01T15:19:56.740" v="4098" actId="20577"/>
          <ac:spMkLst>
            <pc:docMk/>
            <pc:sldMk cId="2841950903" sldId="302"/>
            <ac:spMk id="12" creationId="{DC8C5908-A15F-4286-B008-491D99CD626E}"/>
          </ac:spMkLst>
        </pc:spChg>
        <pc:spChg chg="add mod">
          <ac:chgData name="Luc Dekens" userId="9579760becb3b63d" providerId="LiveId" clId="{0425F964-949E-403D-9F61-C5C0B81F01EF}" dt="2019-05-01T15:20:40.598" v="4109" actId="207"/>
          <ac:spMkLst>
            <pc:docMk/>
            <pc:sldMk cId="2841950903" sldId="302"/>
            <ac:spMk id="13" creationId="{81E2FC2D-F85A-43B4-BA6B-98DF1817D519}"/>
          </ac:spMkLst>
        </pc:spChg>
        <pc:spChg chg="add mod">
          <ac:chgData name="Luc Dekens" userId="9579760becb3b63d" providerId="LiveId" clId="{0425F964-949E-403D-9F61-C5C0B81F01EF}" dt="2019-05-01T15:20:57.198" v="4111" actId="1076"/>
          <ac:spMkLst>
            <pc:docMk/>
            <pc:sldMk cId="2841950903" sldId="302"/>
            <ac:spMk id="14" creationId="{3D3E4028-F6EE-46C8-9EF7-B316FA76FEC1}"/>
          </ac:spMkLst>
        </pc:spChg>
        <pc:cxnChg chg="add mod">
          <ac:chgData name="Luc Dekens" userId="9579760becb3b63d" providerId="LiveId" clId="{0425F964-949E-403D-9F61-C5C0B81F01EF}" dt="2019-05-01T15:17:43.157" v="4055" actId="1582"/>
          <ac:cxnSpMkLst>
            <pc:docMk/>
            <pc:sldMk cId="2841950903" sldId="302"/>
            <ac:cxnSpMk id="9" creationId="{4C6B5839-96BB-48B8-B495-DB9D9E0ABC38}"/>
          </ac:cxnSpMkLst>
        </pc:cxnChg>
      </pc:sldChg>
      <pc:sldChg chg="addSp delSp modSp add modAnim">
        <pc:chgData name="Luc Dekens" userId="9579760becb3b63d" providerId="LiveId" clId="{0425F964-949E-403D-9F61-C5C0B81F01EF}" dt="2019-05-01T19:14:19.323" v="4757"/>
        <pc:sldMkLst>
          <pc:docMk/>
          <pc:sldMk cId="4048749871" sldId="303"/>
        </pc:sldMkLst>
        <pc:spChg chg="mod">
          <ac:chgData name="Luc Dekens" userId="9579760becb3b63d" providerId="LiveId" clId="{0425F964-949E-403D-9F61-C5C0B81F01EF}" dt="2019-05-01T18:59:24.750" v="4519" actId="20577"/>
          <ac:spMkLst>
            <pc:docMk/>
            <pc:sldMk cId="4048749871" sldId="303"/>
            <ac:spMk id="2" creationId="{F1A2E064-40E1-4AAE-B73A-0A433DDD965A}"/>
          </ac:spMkLst>
        </pc:spChg>
        <pc:spChg chg="del">
          <ac:chgData name="Luc Dekens" userId="9579760becb3b63d" providerId="LiveId" clId="{0425F964-949E-403D-9F61-C5C0B81F01EF}" dt="2019-05-01T18:59:31.347" v="4520" actId="478"/>
          <ac:spMkLst>
            <pc:docMk/>
            <pc:sldMk cId="4048749871" sldId="303"/>
            <ac:spMk id="3" creationId="{53F444A8-EFFF-44D0-8B99-B8EFF74B5DCF}"/>
          </ac:spMkLst>
        </pc:spChg>
        <pc:spChg chg="add mod">
          <ac:chgData name="Luc Dekens" userId="9579760becb3b63d" providerId="LiveId" clId="{0425F964-949E-403D-9F61-C5C0B81F01EF}" dt="2019-05-01T19:14:09.693" v="4756" actId="14100"/>
          <ac:spMkLst>
            <pc:docMk/>
            <pc:sldMk cId="4048749871" sldId="303"/>
            <ac:spMk id="4" creationId="{FE3E5AD1-AEF3-46DF-9D02-50B2A7F37A5A}"/>
          </ac:spMkLst>
        </pc:spChg>
        <pc:spChg chg="add mod">
          <ac:chgData name="Luc Dekens" userId="9579760becb3b63d" providerId="LiveId" clId="{0425F964-949E-403D-9F61-C5C0B81F01EF}" dt="2019-05-01T19:01:02.861" v="4531" actId="20577"/>
          <ac:spMkLst>
            <pc:docMk/>
            <pc:sldMk cId="4048749871" sldId="303"/>
            <ac:spMk id="5" creationId="{BFD0EF56-F52B-45BB-A57E-68BEB6A799C0}"/>
          </ac:spMkLst>
        </pc:spChg>
        <pc:spChg chg="add mod">
          <ac:chgData name="Luc Dekens" userId="9579760becb3b63d" providerId="LiveId" clId="{0425F964-949E-403D-9F61-C5C0B81F01EF}" dt="2019-05-01T19:01:46.971" v="4540" actId="20577"/>
          <ac:spMkLst>
            <pc:docMk/>
            <pc:sldMk cId="4048749871" sldId="303"/>
            <ac:spMk id="6" creationId="{D3CF8520-5E63-404D-AD30-EA757A0E4FA8}"/>
          </ac:spMkLst>
        </pc:spChg>
        <pc:spChg chg="add mod">
          <ac:chgData name="Luc Dekens" userId="9579760becb3b63d" providerId="LiveId" clId="{0425F964-949E-403D-9F61-C5C0B81F01EF}" dt="2019-05-01T19:02:12.027" v="4553" actId="6549"/>
          <ac:spMkLst>
            <pc:docMk/>
            <pc:sldMk cId="4048749871" sldId="303"/>
            <ac:spMk id="7" creationId="{3F6B3916-6C37-41C2-9F80-A308080FD831}"/>
          </ac:spMkLst>
        </pc:spChg>
        <pc:spChg chg="add mod">
          <ac:chgData name="Luc Dekens" userId="9579760becb3b63d" providerId="LiveId" clId="{0425F964-949E-403D-9F61-C5C0B81F01EF}" dt="2019-05-01T19:08:00.919" v="4638" actId="1076"/>
          <ac:spMkLst>
            <pc:docMk/>
            <pc:sldMk cId="4048749871" sldId="303"/>
            <ac:spMk id="8" creationId="{79856CC9-687A-4223-9599-A6AA4FCCE2E5}"/>
          </ac:spMkLst>
        </pc:spChg>
        <pc:spChg chg="add mod">
          <ac:chgData name="Luc Dekens" userId="9579760becb3b63d" providerId="LiveId" clId="{0425F964-949E-403D-9F61-C5C0B81F01EF}" dt="2019-05-01T19:07:52.179" v="4636" actId="1076"/>
          <ac:spMkLst>
            <pc:docMk/>
            <pc:sldMk cId="4048749871" sldId="303"/>
            <ac:spMk id="9" creationId="{FA7A3F27-1F6E-485C-825D-950AB62572BF}"/>
          </ac:spMkLst>
        </pc:spChg>
        <pc:spChg chg="add mod">
          <ac:chgData name="Luc Dekens" userId="9579760becb3b63d" providerId="LiveId" clId="{0425F964-949E-403D-9F61-C5C0B81F01EF}" dt="2019-05-01T19:12:35.103" v="4737" actId="14100"/>
          <ac:spMkLst>
            <pc:docMk/>
            <pc:sldMk cId="4048749871" sldId="303"/>
            <ac:spMk id="10" creationId="{6FD6C7DA-0679-4C2D-9245-9AB99CC153A4}"/>
          </ac:spMkLst>
        </pc:spChg>
        <pc:spChg chg="add mod">
          <ac:chgData name="Luc Dekens" userId="9579760becb3b63d" providerId="LiveId" clId="{0425F964-949E-403D-9F61-C5C0B81F01EF}" dt="2019-05-01T19:03:47.043" v="4594" actId="571"/>
          <ac:spMkLst>
            <pc:docMk/>
            <pc:sldMk cId="4048749871" sldId="303"/>
            <ac:spMk id="11" creationId="{0E427636-F1F3-4058-B089-42BB01606C49}"/>
          </ac:spMkLst>
        </pc:spChg>
        <pc:spChg chg="add mod">
          <ac:chgData name="Luc Dekens" userId="9579760becb3b63d" providerId="LiveId" clId="{0425F964-949E-403D-9F61-C5C0B81F01EF}" dt="2019-05-01T19:08:05.359" v="4639" actId="1076"/>
          <ac:spMkLst>
            <pc:docMk/>
            <pc:sldMk cId="4048749871" sldId="303"/>
            <ac:spMk id="12" creationId="{9C227515-E039-4A54-8BFE-92082C994492}"/>
          </ac:spMkLst>
        </pc:spChg>
        <pc:spChg chg="add mod">
          <ac:chgData name="Luc Dekens" userId="9579760becb3b63d" providerId="LiveId" clId="{0425F964-949E-403D-9F61-C5C0B81F01EF}" dt="2019-05-01T19:07:55.750" v="4637" actId="1076"/>
          <ac:spMkLst>
            <pc:docMk/>
            <pc:sldMk cId="4048749871" sldId="303"/>
            <ac:spMk id="14" creationId="{79D78CA2-A0D2-4E3D-BCAA-B506EA80AD2D}"/>
          </ac:spMkLst>
        </pc:spChg>
        <pc:spChg chg="add mod">
          <ac:chgData name="Luc Dekens" userId="9579760becb3b63d" providerId="LiveId" clId="{0425F964-949E-403D-9F61-C5C0B81F01EF}" dt="2019-05-01T19:05:52.007" v="4628" actId="571"/>
          <ac:spMkLst>
            <pc:docMk/>
            <pc:sldMk cId="4048749871" sldId="303"/>
            <ac:spMk id="15" creationId="{B022D5C9-0217-47CC-A252-199BFFEAAA51}"/>
          </ac:spMkLst>
        </pc:spChg>
        <pc:spChg chg="add mod">
          <ac:chgData name="Luc Dekens" userId="9579760becb3b63d" providerId="LiveId" clId="{0425F964-949E-403D-9F61-C5C0B81F01EF}" dt="2019-05-01T19:07:48.112" v="4635" actId="1076"/>
          <ac:spMkLst>
            <pc:docMk/>
            <pc:sldMk cId="4048749871" sldId="303"/>
            <ac:spMk id="16" creationId="{006ED899-4378-49CB-8D4C-140E87AD4745}"/>
          </ac:spMkLst>
        </pc:spChg>
        <pc:spChg chg="add mod">
          <ac:chgData name="Luc Dekens" userId="9579760becb3b63d" providerId="LiveId" clId="{0425F964-949E-403D-9F61-C5C0B81F01EF}" dt="2019-05-01T19:08:56.052" v="4654" actId="1076"/>
          <ac:spMkLst>
            <pc:docMk/>
            <pc:sldMk cId="4048749871" sldId="303"/>
            <ac:spMk id="17" creationId="{943CF0C2-3BC0-4806-AAA3-3D691A7EC3CD}"/>
          </ac:spMkLst>
        </pc:spChg>
        <pc:spChg chg="add mod">
          <ac:chgData name="Luc Dekens" userId="9579760becb3b63d" providerId="LiveId" clId="{0425F964-949E-403D-9F61-C5C0B81F01EF}" dt="2019-05-01T19:10:28.691" v="4696" actId="1076"/>
          <ac:spMkLst>
            <pc:docMk/>
            <pc:sldMk cId="4048749871" sldId="303"/>
            <ac:spMk id="22" creationId="{AAEC4432-FF2F-4192-A4E9-5E8380D895C1}"/>
          </ac:spMkLst>
        </pc:spChg>
        <pc:spChg chg="add mod">
          <ac:chgData name="Luc Dekens" userId="9579760becb3b63d" providerId="LiveId" clId="{0425F964-949E-403D-9F61-C5C0B81F01EF}" dt="2019-05-01T19:11:24.687" v="4731" actId="1076"/>
          <ac:spMkLst>
            <pc:docMk/>
            <pc:sldMk cId="4048749871" sldId="303"/>
            <ac:spMk id="25" creationId="{9FEEF1B9-541C-435D-AFB9-692A4960DA63}"/>
          </ac:spMkLst>
        </pc:spChg>
        <pc:picChg chg="add del mod">
          <ac:chgData name="Luc Dekens" userId="9579760becb3b63d" providerId="LiveId" clId="{0425F964-949E-403D-9F61-C5C0B81F01EF}" dt="2019-05-01T19:05:14.068" v="4611" actId="478"/>
          <ac:picMkLst>
            <pc:docMk/>
            <pc:sldMk cId="4048749871" sldId="303"/>
            <ac:picMk id="13" creationId="{D60A7166-5552-4923-A9A3-38915A10C5F2}"/>
          </ac:picMkLst>
        </pc:picChg>
        <pc:picChg chg="add del mod">
          <ac:chgData name="Luc Dekens" userId="9579760becb3b63d" providerId="LiveId" clId="{0425F964-949E-403D-9F61-C5C0B81F01EF}" dt="2019-05-01T19:09:50.482" v="4663" actId="478"/>
          <ac:picMkLst>
            <pc:docMk/>
            <pc:sldMk cId="4048749871" sldId="303"/>
            <ac:picMk id="21" creationId="{87E67BA7-27EC-4248-A612-1B5780A3BFE2}"/>
          </ac:picMkLst>
        </pc:picChg>
        <pc:cxnChg chg="add mod">
          <ac:chgData name="Luc Dekens" userId="9579760becb3b63d" providerId="LiveId" clId="{0425F964-949E-403D-9F61-C5C0B81F01EF}" dt="2019-05-01T19:09:30.063" v="4660" actId="1582"/>
          <ac:cxnSpMkLst>
            <pc:docMk/>
            <pc:sldMk cId="4048749871" sldId="303"/>
            <ac:cxnSpMk id="19" creationId="{659C408F-4DE9-4BA0-BA6D-7CD4403F000F}"/>
          </ac:cxnSpMkLst>
        </pc:cxnChg>
        <pc:cxnChg chg="add mod">
          <ac:chgData name="Luc Dekens" userId="9579760becb3b63d" providerId="LiveId" clId="{0425F964-949E-403D-9F61-C5C0B81F01EF}" dt="2019-05-01T19:10:55.305" v="4699" actId="1582"/>
          <ac:cxnSpMkLst>
            <pc:docMk/>
            <pc:sldMk cId="4048749871" sldId="303"/>
            <ac:cxnSpMk id="24" creationId="{AE1FB1EA-6967-4FE4-8D8C-4F0EDF5EEF0D}"/>
          </ac:cxnSpMkLst>
        </pc:cxnChg>
      </pc:sldChg>
      <pc:sldMasterChg chg="delSldLayout">
        <pc:chgData name="Luc Dekens" userId="9579760becb3b63d" providerId="LiveId" clId="{0425F964-949E-403D-9F61-C5C0B81F01EF}" dt="2019-05-01T15:12:33.614" v="4007" actId="2696"/>
        <pc:sldMasterMkLst>
          <pc:docMk/>
          <pc:sldMasterMk cId="1957259900" sldId="2147483696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AD86D-F98C-8C46-8113-F38408D59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823-7322-F84D-B460-9D86BEB19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22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</a:t>
            </a:r>
            <a:r>
              <a:rPr lang="en-US" sz="2400" b="0" dirty="0" err="1"/>
              <a:t>bit.ly</a:t>
            </a:r>
            <a:r>
              <a:rPr lang="en-US" sz="2400" b="0" dirty="0"/>
              <a:t>/summit2019app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DBB9D-8BFF-6A42-8254-37C5C6883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1B3E7-66E1-E940-8AF2-DB859B70855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mand_precedence?view=powershell-5.1" TargetMode="External"/><Relationship Id="rId2" Type="http://schemas.openxmlformats.org/officeDocument/2006/relationships/hyperlink" Target="https://devblogs.microsoft.com/powershell/announcing-general-availability-of-the-windows-compatibility-module-1-0-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cli.ideas.aha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cd.info/2009/09/12/ta2650-scripts-part-5-proxy-cmdlets-customise-the-powercli-cmdlets/" TargetMode="External"/><Relationship Id="rId2" Type="http://schemas.openxmlformats.org/officeDocument/2006/relationships/hyperlink" Target="https://devblogs.microsoft.com/powershell/extending-andor-modifing-commands-with-proxi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mailu.io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www.passbol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www.lucd.info/2018/08/19/deploy-photon-2-0-part-2/" TargetMode="External"/><Relationship Id="rId4" Type="http://schemas.openxmlformats.org/officeDocument/2006/relationships/hyperlink" Target="http://www.lucd.info/2018/08/14/deploy-photon-2-0-part-1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lyghetto.com/2016/06/how-to-run-a-script-from-a-vcenter-alarm-action-in-the-vcsa.html" TargetMode="External"/><Relationship Id="rId2" Type="http://schemas.openxmlformats.org/officeDocument/2006/relationships/hyperlink" Target="https://blogs.vmware.com/vsphere/2012/07/automatically-securing-virtual-machines-using-vcenter-orchestra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vot.org/blog/post/2009/10/09/PowerShell20AsynchronousCallbacksFromNET" TargetMode="External"/><Relationship Id="rId2" Type="http://schemas.openxmlformats.org/officeDocument/2006/relationships/hyperlink" Target="https://docs.microsoft.com/en-us/dotnet/api/system.net.sockets.udpclient?view=netcore-2.2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visualstudio.com/items?itemName=Tyriar.shell-launch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PowerCLI goes Core!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Core with VMware PowerCLI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the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Legacy scripts on PSv6</a:t>
            </a:r>
          </a:p>
          <a:p>
            <a:pPr lvl="1"/>
            <a:r>
              <a:rPr lang="en-US" dirty="0"/>
              <a:t>Target = No changes!</a:t>
            </a:r>
          </a:p>
          <a:p>
            <a:r>
              <a:rPr lang="en-US" dirty="0"/>
              <a:t>Modules that are not ported yet</a:t>
            </a:r>
          </a:p>
          <a:p>
            <a:pPr lvl="1"/>
            <a:r>
              <a:rPr lang="en-US" dirty="0"/>
              <a:t>Write your own (module)</a:t>
            </a:r>
          </a:p>
          <a:p>
            <a:pPr lvl="2"/>
            <a:r>
              <a:rPr lang="en-US" dirty="0"/>
              <a:t>Worth the effort?</a:t>
            </a:r>
          </a:p>
          <a:p>
            <a:pPr lvl="1"/>
            <a:r>
              <a:rPr lang="en-US" dirty="0" err="1">
                <a:hlinkClick r:id="rId2"/>
              </a:rPr>
              <a:t>WindowsCompatibility</a:t>
            </a:r>
            <a:r>
              <a:rPr lang="en-US" dirty="0"/>
              <a:t> module</a:t>
            </a:r>
          </a:p>
          <a:p>
            <a:r>
              <a:rPr lang="en-US" dirty="0"/>
              <a:t>Unsupported functions</a:t>
            </a:r>
          </a:p>
          <a:p>
            <a:pPr lvl="1"/>
            <a:r>
              <a:rPr lang="en-US" dirty="0"/>
              <a:t>Write your own</a:t>
            </a:r>
          </a:p>
          <a:p>
            <a:pPr lvl="1"/>
            <a:r>
              <a:rPr lang="en-US" dirty="0"/>
              <a:t>Adapt existing</a:t>
            </a:r>
          </a:p>
          <a:p>
            <a:pPr lvl="1"/>
            <a:r>
              <a:rPr lang="en-US" dirty="0"/>
              <a:t>Read </a:t>
            </a:r>
            <a:r>
              <a:rPr lang="en-US" dirty="0" err="1">
                <a:hlinkClick r:id="rId3"/>
              </a:rPr>
              <a:t>About_Command_Precendence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957A4-A275-4A7C-B301-5702A6141B9E}"/>
              </a:ext>
            </a:extLst>
          </p:cNvPr>
          <p:cNvSpPr txBox="1"/>
          <p:nvPr/>
        </p:nvSpPr>
        <p:spPr>
          <a:xfrm>
            <a:off x="5772318" y="3824771"/>
            <a:ext cx="64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1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Cmdlets, functions…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to recap (what you probably already know)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function with the same name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VMHostHardware</a:t>
            </a:r>
            <a:endParaRPr lang="en-US" dirty="0"/>
          </a:p>
          <a:p>
            <a:pPr lvl="2"/>
            <a:r>
              <a:rPr lang="en-US" dirty="0"/>
              <a:t>WMI</a:t>
            </a:r>
          </a:p>
          <a:p>
            <a:pPr lvl="2"/>
            <a:r>
              <a:rPr lang="en-US" dirty="0"/>
              <a:t>Vendor dependent</a:t>
            </a:r>
          </a:p>
          <a:p>
            <a:r>
              <a:rPr lang="en-US" dirty="0"/>
              <a:t>Place in profile or .dot source before script (wrapper)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F6EB1-4057-49AC-B52D-4BC2432245C4}"/>
              </a:ext>
            </a:extLst>
          </p:cNvPr>
          <p:cNvSpPr/>
          <p:nvPr/>
        </p:nvSpPr>
        <p:spPr>
          <a:xfrm>
            <a:off x="3355040" y="2783540"/>
            <a:ext cx="1553135" cy="5849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9A3A6-64EB-49BA-AB64-EC67D65D696A}"/>
              </a:ext>
            </a:extLst>
          </p:cNvPr>
          <p:cNvSpPr/>
          <p:nvPr/>
        </p:nvSpPr>
        <p:spPr>
          <a:xfrm>
            <a:off x="5319432" y="2783541"/>
            <a:ext cx="1553135" cy="584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A3EE8-765F-4374-91CB-6E2B8195A273}"/>
              </a:ext>
            </a:extLst>
          </p:cNvPr>
          <p:cNvSpPr/>
          <p:nvPr/>
        </p:nvSpPr>
        <p:spPr>
          <a:xfrm>
            <a:off x="7283824" y="2783541"/>
            <a:ext cx="1553135" cy="5849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37E6A-4947-499C-B164-6351D32CEC97}"/>
              </a:ext>
            </a:extLst>
          </p:cNvPr>
          <p:cNvSpPr/>
          <p:nvPr/>
        </p:nvSpPr>
        <p:spPr>
          <a:xfrm>
            <a:off x="1390648" y="2761127"/>
            <a:ext cx="1553135" cy="5849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862DD2-9AE2-45F7-8439-348CA4EA7BF0}"/>
              </a:ext>
            </a:extLst>
          </p:cNvPr>
          <p:cNvCxnSpPr/>
          <p:nvPr/>
        </p:nvCxnSpPr>
        <p:spPr>
          <a:xfrm>
            <a:off x="2756647" y="3684494"/>
            <a:ext cx="54460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1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VMHostHardware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is mostly there (except the WMI part)</a:t>
            </a:r>
          </a:p>
          <a:p>
            <a:pPr lvl="1"/>
            <a:r>
              <a:rPr lang="en-US" dirty="0"/>
              <a:t>vSphere object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EsxCli</a:t>
            </a:r>
            <a:endParaRPr lang="en-US" dirty="0"/>
          </a:p>
          <a:p>
            <a:pPr lvl="2"/>
            <a:r>
              <a:rPr lang="en-US" dirty="0"/>
              <a:t>Use the V2 option!</a:t>
            </a:r>
          </a:p>
          <a:p>
            <a:r>
              <a:rPr lang="en-US" dirty="0"/>
              <a:t>Create PowerCLI object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Unfortunately = </a:t>
            </a:r>
            <a:r>
              <a:rPr lang="en-US" dirty="0" err="1"/>
              <a:t>nogo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hlinkClick r:id="rId2"/>
              </a:rPr>
              <a:t>PowerCLI Ideas</a:t>
            </a:r>
            <a:endParaRPr lang="en-US" dirty="0"/>
          </a:p>
          <a:p>
            <a:r>
              <a:rPr lang="en-US" dirty="0"/>
              <a:t>Only properties accessed, no problem</a:t>
            </a:r>
          </a:p>
        </p:txBody>
      </p:sp>
    </p:spTree>
    <p:extLst>
      <p:ext uri="{BB962C8B-B14F-4D97-AF65-F5344CB8AC3E}">
        <p14:creationId xmlns:p14="http://schemas.microsoft.com/office/powerpoint/2010/main" val="25840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VMHostHardware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VMHost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MyEsx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esxcli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EsxCli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VMHost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V2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PSObject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AssetTag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esxcli.hardware.platform.get.Invoke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BIOSAssetTag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BiosVersion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esx.ExtensionData.Hardware.BiosInfo.BiosVersion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CpuCoreCountTotal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esx.ExtensionData.Hardware.CpuInfo.NumCpuCores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CpuCount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esx.ExtensionData.Hardware.CpuInfo.NumCpuPackages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CpuModel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esx.ExtensionData.Summary.Hardware.CpuModel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 Other properties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4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VMHostHardware</a:t>
            </a:r>
            <a:r>
              <a:rPr lang="en-US" dirty="0"/>
              <a:t>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BB546-0199-47AB-B4B3-4313498B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3" y="1447848"/>
            <a:ext cx="7647619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hello (again) to Proxies</a:t>
            </a:r>
          </a:p>
          <a:p>
            <a:pPr lvl="1"/>
            <a:r>
              <a:rPr lang="en-US" b="1" dirty="0"/>
              <a:t>2009, </a:t>
            </a:r>
            <a:r>
              <a:rPr lang="en-US" b="1" dirty="0">
                <a:hlinkClick r:id="rId2"/>
              </a:rPr>
              <a:t>Extending and/or Modifying Commands with Proxies</a:t>
            </a:r>
            <a:endParaRPr lang="en-US" b="1" dirty="0"/>
          </a:p>
          <a:p>
            <a:pPr lvl="1"/>
            <a:r>
              <a:rPr lang="en-US" b="1" dirty="0"/>
              <a:t>2009, VMworld, </a:t>
            </a:r>
            <a:r>
              <a:rPr lang="en-US" b="1" dirty="0">
                <a:hlinkClick r:id="rId3"/>
              </a:rPr>
              <a:t>TA2650 Proxy Cmdlets – </a:t>
            </a:r>
            <a:r>
              <a:rPr lang="en-US" b="1" dirty="0" err="1">
                <a:hlinkClick r:id="rId3"/>
              </a:rPr>
              <a:t>Customise</a:t>
            </a:r>
            <a:r>
              <a:rPr lang="en-US" b="1" dirty="0">
                <a:hlinkClick r:id="rId3"/>
              </a:rPr>
              <a:t> The PowerCLI Cmdlets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Use New-</a:t>
            </a:r>
            <a:r>
              <a:rPr lang="en-US" dirty="0" err="1"/>
              <a:t>ProxyCommand</a:t>
            </a:r>
            <a:r>
              <a:rPr lang="en-US" dirty="0"/>
              <a:t> to get parameter definitions</a:t>
            </a:r>
          </a:p>
          <a:p>
            <a:pPr lvl="1"/>
            <a:r>
              <a:rPr lang="en-US" dirty="0"/>
              <a:t>Why not to use names of automatic variables as parameter names</a:t>
            </a:r>
          </a:p>
          <a:p>
            <a:r>
              <a:rPr lang="en-US" dirty="0"/>
              <a:t>Replace the call to the cmdlet with your code</a:t>
            </a:r>
          </a:p>
        </p:txBody>
      </p:sp>
    </p:spTree>
    <p:extLst>
      <p:ext uri="{BB962C8B-B14F-4D97-AF65-F5344CB8AC3E}">
        <p14:creationId xmlns:p14="http://schemas.microsoft.com/office/powerpoint/2010/main" val="219513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716"/>
          </a:xfrm>
        </p:spPr>
        <p:txBody>
          <a:bodyPr/>
          <a:lstStyle/>
          <a:p>
            <a:r>
              <a:rPr lang="en-US" dirty="0"/>
              <a:t>Meta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E3EF5-F90A-4C08-B05A-8D03D44F2ACD}"/>
              </a:ext>
            </a:extLst>
          </p:cNvPr>
          <p:cNvSpPr txBox="1"/>
          <p:nvPr/>
        </p:nvSpPr>
        <p:spPr>
          <a:xfrm>
            <a:off x="537883" y="2686263"/>
            <a:ext cx="115308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cmd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Get-Command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New-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VICredentialStoreItem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System.Management.Automation.CommandMetaData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cmd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System.Management.Automation.ProxyCommand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::create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2DC56-C457-4FEB-B5DF-93EB70E98B14}"/>
              </a:ext>
            </a:extLst>
          </p:cNvPr>
          <p:cNvSpPr txBox="1">
            <a:spLocks/>
          </p:cNvSpPr>
          <p:nvPr/>
        </p:nvSpPr>
        <p:spPr>
          <a:xfrm>
            <a:off x="838200" y="4311953"/>
            <a:ext cx="10515600" cy="50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33860-21A9-4136-9506-2F9693E90DAE}"/>
              </a:ext>
            </a:extLst>
          </p:cNvPr>
          <p:cNvSpPr txBox="1"/>
          <p:nvPr/>
        </p:nvSpPr>
        <p:spPr>
          <a:xfrm>
            <a:off x="537883" y="4974500"/>
            <a:ext cx="115308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ProxyCommand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VICredentialStoreItem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CommandType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Cmdlet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8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E064-40E1-4AAE-B73A-0A433DDD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command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E5AD1-AEF3-46DF-9D02-50B2A7F37A5A}"/>
              </a:ext>
            </a:extLst>
          </p:cNvPr>
          <p:cNvSpPr/>
          <p:nvPr/>
        </p:nvSpPr>
        <p:spPr>
          <a:xfrm>
            <a:off x="838200" y="1798973"/>
            <a:ext cx="4244163" cy="40398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0EF56-F52B-45BB-A57E-68BEB6A799C0}"/>
              </a:ext>
            </a:extLst>
          </p:cNvPr>
          <p:cNvSpPr txBox="1"/>
          <p:nvPr/>
        </p:nvSpPr>
        <p:spPr>
          <a:xfrm>
            <a:off x="1098698" y="1991833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8520-5E63-404D-AD30-EA757A0E4FA8}"/>
              </a:ext>
            </a:extLst>
          </p:cNvPr>
          <p:cNvSpPr txBox="1"/>
          <p:nvPr/>
        </p:nvSpPr>
        <p:spPr>
          <a:xfrm>
            <a:off x="1314893" y="2374974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B3916-6C37-41C2-9F80-A308080FD831}"/>
              </a:ext>
            </a:extLst>
          </p:cNvPr>
          <p:cNvSpPr txBox="1"/>
          <p:nvPr/>
        </p:nvSpPr>
        <p:spPr>
          <a:xfrm>
            <a:off x="1314893" y="2846976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56CC9-687A-4223-9599-A6AA4FCCE2E5}"/>
              </a:ext>
            </a:extLst>
          </p:cNvPr>
          <p:cNvSpPr txBox="1"/>
          <p:nvPr/>
        </p:nvSpPr>
        <p:spPr>
          <a:xfrm>
            <a:off x="1314893" y="4099068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A3F27-1F6E-485C-825D-950AB62572BF}"/>
              </a:ext>
            </a:extLst>
          </p:cNvPr>
          <p:cNvSpPr txBox="1"/>
          <p:nvPr/>
        </p:nvSpPr>
        <p:spPr>
          <a:xfrm>
            <a:off x="1314892" y="491421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6C7DA-0679-4C2D-9245-9AB99CC153A4}"/>
              </a:ext>
            </a:extLst>
          </p:cNvPr>
          <p:cNvSpPr txBox="1"/>
          <p:nvPr/>
        </p:nvSpPr>
        <p:spPr>
          <a:xfrm>
            <a:off x="2441941" y="3087695"/>
            <a:ext cx="22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PSBoundParameters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27515-E039-4A54-8BFE-92082C994492}"/>
              </a:ext>
            </a:extLst>
          </p:cNvPr>
          <p:cNvSpPr txBox="1"/>
          <p:nvPr/>
        </p:nvSpPr>
        <p:spPr>
          <a:xfrm>
            <a:off x="2441944" y="3801751"/>
            <a:ext cx="193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78CA2-A0D2-4E3D-BCAA-B506EA80AD2D}"/>
              </a:ext>
            </a:extLst>
          </p:cNvPr>
          <p:cNvSpPr txBox="1"/>
          <p:nvPr/>
        </p:nvSpPr>
        <p:spPr>
          <a:xfrm>
            <a:off x="2441944" y="4442130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ED899-4378-49CB-8D4C-140E87AD4745}"/>
              </a:ext>
            </a:extLst>
          </p:cNvPr>
          <p:cNvSpPr txBox="1"/>
          <p:nvPr/>
        </p:nvSpPr>
        <p:spPr>
          <a:xfrm>
            <a:off x="2441944" y="5154524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3CF0C2-3BC0-4806-AAA3-3D691A7EC3CD}"/>
              </a:ext>
            </a:extLst>
          </p:cNvPr>
          <p:cNvSpPr txBox="1"/>
          <p:nvPr/>
        </p:nvSpPr>
        <p:spPr>
          <a:xfrm>
            <a:off x="2441941" y="3446842"/>
            <a:ext cx="193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command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C408F-4DE9-4BA0-BA6D-7CD4403F000F}"/>
              </a:ext>
            </a:extLst>
          </p:cNvPr>
          <p:cNvCxnSpPr>
            <a:cxnSpLocks/>
          </p:cNvCxnSpPr>
          <p:nvPr/>
        </p:nvCxnSpPr>
        <p:spPr>
          <a:xfrm flipH="1">
            <a:off x="4743002" y="3272361"/>
            <a:ext cx="14664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EC4432-FF2F-4192-A4E9-5E8380D895C1}"/>
              </a:ext>
            </a:extLst>
          </p:cNvPr>
          <p:cNvSpPr txBox="1"/>
          <p:nvPr/>
        </p:nvSpPr>
        <p:spPr>
          <a:xfrm>
            <a:off x="6436242" y="2893142"/>
            <a:ext cx="303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Change, add, remove parameters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1FB1EA-6967-4FE4-8D8C-4F0EDF5EEF0D}"/>
              </a:ext>
            </a:extLst>
          </p:cNvPr>
          <p:cNvCxnSpPr/>
          <p:nvPr/>
        </p:nvCxnSpPr>
        <p:spPr>
          <a:xfrm flipH="1" flipV="1">
            <a:off x="4834270" y="3693042"/>
            <a:ext cx="1318437" cy="749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EEF1B9-541C-435D-AFB9-692A4960DA63}"/>
              </a:ext>
            </a:extLst>
          </p:cNvPr>
          <p:cNvSpPr txBox="1"/>
          <p:nvPr/>
        </p:nvSpPr>
        <p:spPr>
          <a:xfrm>
            <a:off x="6407889" y="4183165"/>
            <a:ext cx="303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(or not) original cmdlet</a:t>
            </a:r>
          </a:p>
        </p:txBody>
      </p:sp>
    </p:spTree>
    <p:extLst>
      <p:ext uri="{BB962C8B-B14F-4D97-AF65-F5344CB8AC3E}">
        <p14:creationId xmlns:p14="http://schemas.microsoft.com/office/powerpoint/2010/main" val="40487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  <p:bldP spid="16" grpId="0"/>
      <p:bldP spid="17" grpId="0"/>
      <p:bldP spid="22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(Somewhat) Reserved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301"/>
            <a:ext cx="10515600" cy="500716"/>
          </a:xfrm>
        </p:spPr>
        <p:txBody>
          <a:bodyPr/>
          <a:lstStyle/>
          <a:p>
            <a:r>
              <a:rPr lang="en-US" dirty="0"/>
              <a:t>Proxy contains Host param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BB86A-1B80-4A34-8059-496F9FDFF7D6}"/>
              </a:ext>
            </a:extLst>
          </p:cNvPr>
          <p:cNvSpPr txBox="1"/>
          <p:nvPr/>
        </p:nvSpPr>
        <p:spPr>
          <a:xfrm>
            <a:off x="838200" y="2089749"/>
            <a:ext cx="106343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Mandatory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Position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ValidateNotNullOrEmpty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${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Host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E5C19E-0766-4342-AA3B-D41E2DB8B425}"/>
              </a:ext>
            </a:extLst>
          </p:cNvPr>
          <p:cNvSpPr txBox="1">
            <a:spLocks/>
          </p:cNvSpPr>
          <p:nvPr/>
        </p:nvSpPr>
        <p:spPr>
          <a:xfrm>
            <a:off x="838200" y="3914269"/>
            <a:ext cx="10515600" cy="50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Avoid runtime issue with $Host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9B4FA-776B-4F2E-A00B-47A8645C99EC}"/>
              </a:ext>
            </a:extLst>
          </p:cNvPr>
          <p:cNvSpPr txBox="1"/>
          <p:nvPr/>
        </p:nvSpPr>
        <p:spPr>
          <a:xfrm>
            <a:off x="838200" y="4451619"/>
            <a:ext cx="106343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Alias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Host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')]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Mandatory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Position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ValidateNotNullOrEmpty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${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E5B870-7899-4B52-BFDD-83EA4CAFAD15}"/>
              </a:ext>
            </a:extLst>
          </p:cNvPr>
          <p:cNvCxnSpPr/>
          <p:nvPr/>
        </p:nvCxnSpPr>
        <p:spPr>
          <a:xfrm flipH="1">
            <a:off x="2400299" y="3536577"/>
            <a:ext cx="1835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DD829-3632-4132-8FB3-F568FAC8A956}"/>
              </a:ext>
            </a:extLst>
          </p:cNvPr>
          <p:cNvCxnSpPr/>
          <p:nvPr/>
        </p:nvCxnSpPr>
        <p:spPr>
          <a:xfrm flipH="1">
            <a:off x="3318061" y="4959724"/>
            <a:ext cx="183552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6CA8CC-39AB-4CFE-B0D3-305B87D60B80}"/>
              </a:ext>
            </a:extLst>
          </p:cNvPr>
          <p:cNvCxnSpPr/>
          <p:nvPr/>
        </p:nvCxnSpPr>
        <p:spPr>
          <a:xfrm flipH="1">
            <a:off x="3381934" y="6187889"/>
            <a:ext cx="183552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VICredentialStoreItem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DPAPI</a:t>
            </a:r>
          </a:p>
          <a:p>
            <a:r>
              <a:rPr lang="en-US" dirty="0"/>
              <a:t>Stores items in an XML file</a:t>
            </a:r>
          </a:p>
          <a:p>
            <a:r>
              <a:rPr lang="en-US" dirty="0"/>
              <a:t>Replacement function</a:t>
            </a:r>
          </a:p>
          <a:p>
            <a:pPr lvl="1"/>
            <a:r>
              <a:rPr lang="en-US" dirty="0"/>
              <a:t>Solution 1: hard-coded values</a:t>
            </a:r>
          </a:p>
          <a:p>
            <a:pPr lvl="1"/>
            <a:r>
              <a:rPr lang="en-US" dirty="0"/>
              <a:t>Solution 2: external medium</a:t>
            </a:r>
          </a:p>
          <a:p>
            <a:pPr lvl="1"/>
            <a:r>
              <a:rPr lang="en-US" dirty="0"/>
              <a:t>Solution 3: a vault</a:t>
            </a:r>
          </a:p>
          <a:p>
            <a:r>
              <a:rPr lang="en-US" dirty="0"/>
              <a:t>The Get- and Remove-</a:t>
            </a:r>
            <a:r>
              <a:rPr lang="en-US" dirty="0" err="1"/>
              <a:t>VICredentialStoreItem</a:t>
            </a:r>
            <a:r>
              <a:rPr lang="en-US" dirty="0"/>
              <a:t> same concepts</a:t>
            </a:r>
          </a:p>
        </p:txBody>
      </p:sp>
    </p:spTree>
    <p:extLst>
      <p:ext uri="{BB962C8B-B14F-4D97-AF65-F5344CB8AC3E}">
        <p14:creationId xmlns:p14="http://schemas.microsoft.com/office/powerpoint/2010/main" val="12460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pic>
        <p:nvPicPr>
          <p:cNvPr id="1026" name="Picture 2" descr="C:\Users\Luc\AppData\Local\Temp\SNAGHTML17cc8de8.PNG">
            <a:extLst>
              <a:ext uri="{FF2B5EF4-FFF2-40B4-BE49-F238E27FC236}">
                <a16:creationId xmlns:a16="http://schemas.microsoft.com/office/drawing/2014/main" id="{2558F521-976B-461E-A7D4-81416E06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182" y="4534678"/>
            <a:ext cx="1974844" cy="173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7F404-0A2F-45BE-B99A-445FEA967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6604" y="2867608"/>
            <a:ext cx="2482636" cy="3309355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B6F2-3946-429B-8797-5204503090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Luc Dekens</a:t>
            </a:r>
          </a:p>
          <a:p>
            <a:pPr marL="0" indent="0">
              <a:buNone/>
            </a:pPr>
            <a:r>
              <a:rPr lang="en-US" sz="3000" dirty="0" err="1"/>
              <a:t>Virtualisation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Automation</a:t>
            </a:r>
          </a:p>
          <a:p>
            <a:pPr marL="0" indent="0">
              <a:buNone/>
            </a:pPr>
            <a:r>
              <a:rPr lang="en-US" sz="3000" dirty="0"/>
              <a:t>	PowerCLI</a:t>
            </a:r>
          </a:p>
          <a:p>
            <a:pPr marL="0" indent="0">
              <a:buNone/>
            </a:pPr>
            <a:r>
              <a:rPr lang="en-US" sz="3000" dirty="0"/>
              <a:t>	PowerShell</a:t>
            </a:r>
          </a:p>
          <a:p>
            <a:pPr marL="0" indent="0">
              <a:buNone/>
            </a:pPr>
            <a:r>
              <a:rPr lang="en-US" sz="3000" dirty="0"/>
              <a:t>Author &amp; Speaker</a:t>
            </a:r>
          </a:p>
          <a:p>
            <a:pPr marL="0" indent="0">
              <a:buNone/>
            </a:pPr>
            <a:r>
              <a:rPr lang="en-US" sz="3000" dirty="0"/>
              <a:t>vExpert &amp; MVP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www.lucd.info</a:t>
            </a:r>
          </a:p>
          <a:p>
            <a:pPr marL="0" indent="0">
              <a:buNone/>
            </a:pPr>
            <a:r>
              <a:rPr lang="en-US" sz="2600" dirty="0"/>
              <a:t>@LucD22</a:t>
            </a:r>
          </a:p>
          <a:p>
            <a:pPr marL="0" indent="0">
              <a:buNone/>
            </a:pPr>
            <a:r>
              <a:rPr lang="en-US" sz="2600" dirty="0"/>
              <a:t>VMTN - </a:t>
            </a:r>
            <a:r>
              <a:rPr lang="en-US" sz="2600" dirty="0" err="1"/>
              <a:t>LucD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63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VICredentialStoreItem</a:t>
            </a:r>
            <a:r>
              <a:rPr lang="en-US" dirty="0"/>
              <a:t> - Hardcoded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25151"/>
          </a:xfrm>
        </p:spPr>
        <p:txBody>
          <a:bodyPr/>
          <a:lstStyle/>
          <a:p>
            <a:r>
              <a:rPr lang="en-US" dirty="0"/>
              <a:t>New- and Remove-</a:t>
            </a:r>
            <a:r>
              <a:rPr lang="en-US" dirty="0" err="1"/>
              <a:t>VICredentialStoreItem</a:t>
            </a:r>
            <a:r>
              <a:rPr lang="en-US" dirty="0"/>
              <a:t> =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VICredentialStoreItem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AA0EC-C27C-4119-9D66-CE3353CCCFD0}"/>
              </a:ext>
            </a:extLst>
          </p:cNvPr>
          <p:cNvSpPr txBox="1"/>
          <p:nvPr/>
        </p:nvSpPr>
        <p:spPr>
          <a:xfrm>
            <a:off x="838200" y="3139888"/>
            <a:ext cx="97491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 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Server1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 User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user1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 Password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Welcome2019!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Where-Object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-eq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-and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.User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-eq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VICredentialStoreItem</a:t>
            </a:r>
            <a:r>
              <a:rPr lang="en-US" dirty="0"/>
              <a:t> - External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211"/>
          </a:xfrm>
        </p:spPr>
        <p:txBody>
          <a:bodyPr/>
          <a:lstStyle/>
          <a:p>
            <a:r>
              <a:rPr lang="en-US" dirty="0"/>
              <a:t>Sample use base64 (alternatives </a:t>
            </a:r>
            <a:r>
              <a:rPr lang="en-US" dirty="0" err="1"/>
              <a:t>pgp</a:t>
            </a:r>
            <a:r>
              <a:rPr lang="en-US" dirty="0"/>
              <a:t>, </a:t>
            </a:r>
            <a:r>
              <a:rPr lang="en-US" dirty="0" err="1"/>
              <a:t>openssl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764C-65C2-4831-A4F6-D6CDCD8ACF03}"/>
              </a:ext>
            </a:extLst>
          </p:cNvPr>
          <p:cNvSpPr txBox="1"/>
          <p:nvPr/>
        </p:nvSpPr>
        <p:spPr>
          <a:xfrm>
            <a:off x="838200" y="2514600"/>
            <a:ext cx="101816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Test-Path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Path .\vicredentials.xml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Clixml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Path .\vicredentials.xml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Where-Object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-ne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-or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.User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-ne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PSObject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Property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User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Password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password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base64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Clixml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Path .\vicredentials.xml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048DA2-3FB3-4BBD-A4F1-BB51CE878995}"/>
              </a:ext>
            </a:extLst>
          </p:cNvPr>
          <p:cNvSpPr/>
          <p:nvPr/>
        </p:nvSpPr>
        <p:spPr>
          <a:xfrm>
            <a:off x="2576945" y="5257800"/>
            <a:ext cx="2874819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EBA0A-AE39-48DA-B2A4-FE8EED1251D4}"/>
              </a:ext>
            </a:extLst>
          </p:cNvPr>
          <p:cNvSpPr/>
          <p:nvPr/>
        </p:nvSpPr>
        <p:spPr>
          <a:xfrm>
            <a:off x="6026727" y="3131128"/>
            <a:ext cx="2874819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VICredentialStoreItem</a:t>
            </a:r>
            <a:r>
              <a:rPr lang="en-US" dirty="0"/>
              <a:t> - External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Test-Path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Path .\vicredentials.xml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3200" dirty="0">
                <a:solidFill>
                  <a:srgbClr val="00008B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]$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Import-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Clixml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Path .\vicredentials.xml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creds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Where-Object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{$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-ne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-and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.User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-ne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User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-Object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Process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New-Object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Consolas" panose="020B0609020204030204" pitchFamily="49" charset="0"/>
              </a:rPr>
              <a:t>PSObject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Property </a:t>
            </a:r>
            <a:r>
              <a:rPr lang="en-US" sz="32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  Host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  User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.User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  Password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FF4500"/>
                </a:solidFill>
                <a:latin typeface="Consolas" panose="020B0609020204030204" pitchFamily="49" charset="0"/>
              </a:rPr>
              <a:t>.Password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 base64 </a:t>
            </a:r>
            <a:r>
              <a:rPr lang="en-US" sz="32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D872C6-7DF8-4B6F-ABA7-F7B003A31D43}"/>
              </a:ext>
            </a:extLst>
          </p:cNvPr>
          <p:cNvSpPr/>
          <p:nvPr/>
        </p:nvSpPr>
        <p:spPr>
          <a:xfrm>
            <a:off x="2482816" y="4921623"/>
            <a:ext cx="3265802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VICredentialStoreItem</a:t>
            </a:r>
            <a:r>
              <a:rPr lang="en-US" dirty="0"/>
              <a:t> -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664"/>
          </a:xfrm>
        </p:spPr>
        <p:txBody>
          <a:bodyPr/>
          <a:lstStyle/>
          <a:p>
            <a:r>
              <a:rPr lang="en-US" dirty="0"/>
              <a:t>Tested with </a:t>
            </a:r>
            <a:r>
              <a:rPr lang="en-US" dirty="0" err="1">
                <a:hlinkClick r:id="rId2"/>
              </a:rPr>
              <a:t>Passbolt</a:t>
            </a:r>
            <a:r>
              <a:rPr lang="en-US" dirty="0"/>
              <a:t> &amp; </a:t>
            </a:r>
            <a:r>
              <a:rPr lang="en-US" dirty="0" err="1">
                <a:hlinkClick r:id="rId3"/>
              </a:rPr>
              <a:t>Mailu</a:t>
            </a:r>
            <a:endParaRPr lang="en-US" dirty="0"/>
          </a:p>
          <a:p>
            <a:pPr lvl="1"/>
            <a:r>
              <a:rPr lang="en-US" dirty="0"/>
              <a:t>Docker Compose YAML file on Photon VMs</a:t>
            </a:r>
          </a:p>
          <a:p>
            <a:pPr lvl="1"/>
            <a:r>
              <a:rPr lang="en-US" dirty="0"/>
              <a:t>Any Vault with an API will do</a:t>
            </a:r>
          </a:p>
          <a:p>
            <a:r>
              <a:rPr lang="en-US" dirty="0"/>
              <a:t>Installation fully automated (Invoke-</a:t>
            </a:r>
            <a:r>
              <a:rPr lang="en-US" dirty="0" err="1"/>
              <a:t>VMScriptPlus</a:t>
            </a:r>
            <a:r>
              <a:rPr lang="en-US" dirty="0"/>
              <a:t> + JSON)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4"/>
              </a:rPr>
              <a:t>Deploy Photon 2.0 Part 1</a:t>
            </a:r>
            <a:r>
              <a:rPr lang="en-US" dirty="0"/>
              <a:t> &amp; </a:t>
            </a:r>
            <a:r>
              <a:rPr lang="en-US" dirty="0">
                <a:hlinkClick r:id="rId5"/>
              </a:rPr>
              <a:t>Part 2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01C6-A62A-4FA7-BE6A-17CF52DF3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423" y="1628954"/>
            <a:ext cx="980585" cy="897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8EC92-84C0-4742-98CD-BF7D55309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6317" y="1628954"/>
            <a:ext cx="808830" cy="897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0A012-EA33-40CF-8DE4-D733416433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054289"/>
            <a:ext cx="9811871" cy="26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VICredentialStoreItem</a:t>
            </a:r>
            <a:r>
              <a:rPr lang="en-US" dirty="0"/>
              <a:t> – Vault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Retrieving the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58F5D-942E-495F-8B50-17440D49F669}"/>
              </a:ext>
            </a:extLst>
          </p:cNvPr>
          <p:cNvSpPr txBox="1"/>
          <p:nvPr/>
        </p:nvSpPr>
        <p:spPr>
          <a:xfrm>
            <a:off x="762000" y="3260913"/>
            <a:ext cx="10591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sRest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Method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Uri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baseUrl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resources.json?api-version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=v2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SkipCertificateCheck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Invoke-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RestMethod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sRest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 where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.Name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-eq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-and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UserName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-eq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VICredentialStoreItem</a:t>
            </a:r>
            <a:r>
              <a:rPr lang="en-US" dirty="0"/>
              <a:t> – Vault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Retrieving the Secret (password)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58F5D-942E-495F-8B50-17440D49F669}"/>
              </a:ext>
            </a:extLst>
          </p:cNvPr>
          <p:cNvSpPr txBox="1"/>
          <p:nvPr/>
        </p:nvSpPr>
        <p:spPr>
          <a:xfrm>
            <a:off x="838200" y="2399447"/>
            <a:ext cx="10591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entry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sRest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Method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Uri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baseUrl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/secrets/resource/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$($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entry.id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json?api-version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=v2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SkipCertificateCheck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pswd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Invoke-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RestMethod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sRest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PSObject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Property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Host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entry.Name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User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entry.UserName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Password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gpg2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pinentry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loopback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d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“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$($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pswd.body.data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)”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Connect-</a:t>
            </a:r>
            <a:r>
              <a:rPr lang="en-US" dirty="0" err="1"/>
              <a:t>VIServer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support only passing a Server parameter</a:t>
            </a:r>
          </a:p>
          <a:p>
            <a:r>
              <a:rPr lang="en-US" dirty="0"/>
              <a:t>With our new </a:t>
            </a:r>
            <a:r>
              <a:rPr lang="en-US" dirty="0" err="1"/>
              <a:t>VICredentialStoreItem</a:t>
            </a:r>
            <a:r>
              <a:rPr lang="en-US" dirty="0"/>
              <a:t>, we can fix that</a:t>
            </a:r>
          </a:p>
          <a:p>
            <a:r>
              <a:rPr lang="en-US" dirty="0"/>
              <a:t>Real proxy command this time!</a:t>
            </a:r>
          </a:p>
          <a:p>
            <a:r>
              <a:rPr lang="en-US" dirty="0"/>
              <a:t>The magic happens in the Begin block</a:t>
            </a:r>
          </a:p>
        </p:txBody>
      </p:sp>
    </p:spTree>
    <p:extLst>
      <p:ext uri="{BB962C8B-B14F-4D97-AF65-F5344CB8AC3E}">
        <p14:creationId xmlns:p14="http://schemas.microsoft.com/office/powerpoint/2010/main" val="32798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Connect-</a:t>
            </a:r>
            <a:r>
              <a:rPr lang="en-US" dirty="0" err="1"/>
              <a:t>VIServer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50" y="1789043"/>
            <a:ext cx="11211340" cy="470383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4200" dirty="0" err="1">
                <a:solidFill>
                  <a:srgbClr val="008080"/>
                </a:solidFill>
                <a:latin typeface="Consolas" panose="020B0609020204030204" pitchFamily="49" charset="0"/>
              </a:rPr>
              <a:t>PSBoundParameters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.ContainsKey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4200" dirty="0">
                <a:solidFill>
                  <a:srgbClr val="8B0000"/>
                </a:solidFill>
                <a:latin typeface="Consolas" panose="020B0609020204030204" pitchFamily="49" charset="0"/>
              </a:rPr>
              <a:t>Server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-and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-not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4200" dirty="0" err="1">
                <a:solidFill>
                  <a:srgbClr val="008080"/>
                </a:solidFill>
                <a:latin typeface="Consolas" panose="020B0609020204030204" pitchFamily="49" charset="0"/>
              </a:rPr>
              <a:t>PSBoundParameters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.ContainsKey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4200" dirty="0">
                <a:solidFill>
                  <a:srgbClr val="8B0000"/>
                </a:solidFill>
                <a:latin typeface="Consolas" panose="020B0609020204030204" pitchFamily="49" charset="0"/>
              </a:rPr>
              <a:t>Password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sCred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FF4500"/>
                </a:solidFill>
                <a:latin typeface="Consolas" panose="020B0609020204030204" pitchFamily="49" charset="0"/>
              </a:rPr>
              <a:t>  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HostEntry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4200" dirty="0" err="1">
                <a:solidFill>
                  <a:srgbClr val="008080"/>
                </a:solidFill>
                <a:latin typeface="Consolas" panose="020B0609020204030204" pitchFamily="49" charset="0"/>
              </a:rPr>
              <a:t>PSBoundParameters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.Item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4200" dirty="0">
                <a:solidFill>
                  <a:srgbClr val="8B0000"/>
                </a:solidFill>
                <a:latin typeface="Consolas" panose="020B0609020204030204" pitchFamily="49" charset="0"/>
              </a:rPr>
              <a:t>Server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’)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FF4500"/>
                </a:solidFill>
                <a:latin typeface="Consolas" panose="020B0609020204030204" pitchFamily="49" charset="0"/>
              </a:rPr>
              <a:t>  User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4200" dirty="0" err="1">
                <a:solidFill>
                  <a:srgbClr val="008080"/>
                </a:solidFill>
                <a:latin typeface="Consolas" panose="020B0609020204030204" pitchFamily="49" charset="0"/>
              </a:rPr>
              <a:t>PSBoundParameters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.TryGetValue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4200" dirty="0">
                <a:solidFill>
                  <a:srgbClr val="8B0000"/>
                </a:solidFill>
                <a:latin typeface="Consolas" panose="020B0609020204030204" pitchFamily="49" charset="0"/>
              </a:rPr>
              <a:t>User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’)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4200" dirty="0">
                <a:solidFill>
                  <a:srgbClr val="FF4500"/>
                </a:solidFill>
                <a:latin typeface="Consolas" panose="020B0609020204030204" pitchFamily="49" charset="0"/>
              </a:rPr>
              <a:t>cred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4200" dirty="0" err="1">
                <a:solidFill>
                  <a:srgbClr val="0000FF"/>
                </a:solidFill>
                <a:latin typeface="Consolas" panose="020B0609020204030204" pitchFamily="49" charset="0"/>
              </a:rPr>
              <a:t>VICredentialStoreItem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sCred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8B"/>
                </a:solidFill>
                <a:latin typeface="Consolas" panose="020B0609020204030204" pitchFamily="49" charset="0"/>
              </a:rPr>
              <a:t> if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cred.Count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-ne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8B"/>
                </a:solidFill>
                <a:latin typeface="Consolas" panose="020B0609020204030204" pitchFamily="49" charset="0"/>
              </a:rPr>
              <a:t>  throw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4200" dirty="0">
                <a:solidFill>
                  <a:srgbClr val="8B0000"/>
                </a:solidFill>
                <a:latin typeface="Consolas" panose="020B0609020204030204" pitchFamily="49" charset="0"/>
              </a:rPr>
              <a:t>Could not determine user/password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4200" dirty="0" err="1">
                <a:solidFill>
                  <a:srgbClr val="008080"/>
                </a:solidFill>
                <a:latin typeface="Consolas" panose="020B0609020204030204" pitchFamily="49" charset="0"/>
              </a:rPr>
              <a:t>PSBoundParameters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.Add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4200" dirty="0">
                <a:solidFill>
                  <a:srgbClr val="8B0000"/>
                </a:solidFill>
                <a:latin typeface="Consolas" panose="020B0609020204030204" pitchFamily="49" charset="0"/>
              </a:rPr>
              <a:t>User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cred.User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4200" dirty="0" err="1">
                <a:solidFill>
                  <a:srgbClr val="008080"/>
                </a:solidFill>
                <a:latin typeface="Consolas" panose="020B0609020204030204" pitchFamily="49" charset="0"/>
              </a:rPr>
              <a:t>PSBoundParameters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.Add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4200" dirty="0">
                <a:solidFill>
                  <a:srgbClr val="8B0000"/>
                </a:solidFill>
                <a:latin typeface="Consolas" panose="020B0609020204030204" pitchFamily="49" charset="0"/>
              </a:rPr>
              <a:t>Password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42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4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4200" dirty="0" err="1">
                <a:solidFill>
                  <a:srgbClr val="FF4500"/>
                </a:solidFill>
                <a:latin typeface="Consolas" panose="020B0609020204030204" pitchFamily="49" charset="0"/>
              </a:rPr>
              <a:t>cred.Password</a:t>
            </a: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6EE18-0C84-4854-B4B3-FE36731778A1}"/>
              </a:ext>
            </a:extLst>
          </p:cNvPr>
          <p:cNvCxnSpPr/>
          <p:nvPr/>
        </p:nvCxnSpPr>
        <p:spPr>
          <a:xfrm flipH="1">
            <a:off x="7416264" y="4052328"/>
            <a:ext cx="97591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C474CA-EE7F-4D37-94FB-F44DC759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49" y="5402966"/>
            <a:ext cx="1146147" cy="335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016F0-9B70-4018-AE54-54EB651A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48" y="5750307"/>
            <a:ext cx="114614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Connect-</a:t>
            </a:r>
            <a:r>
              <a:rPr lang="en-US" dirty="0" err="1"/>
              <a:t>VIServer</a:t>
            </a:r>
            <a:r>
              <a:rPr lang="en-US" dirty="0"/>
              <a:t>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45" y="2592125"/>
            <a:ext cx="11577098" cy="3584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cmdName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VMware.VimAutomation.Core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\Connect-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VIServer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cmdType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System.Management.Automation.CommandTypes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::Cmdlet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wrappedCmd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ExecutionContext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.InvokeCommand.GetCommand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cmdName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cmdType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scriptCmd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wrappedCmd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PSBoundParameters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steppablePipeline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 `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scriptCmd.GetSteppablePipeline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myInvocation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.CommandOrigin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steppablePipeline.Begin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PSCmdlet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6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VCSA and scripts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Alarm action “run script” when on VCSA</a:t>
            </a:r>
          </a:p>
          <a:p>
            <a:pPr lvl="1"/>
            <a:r>
              <a:rPr lang="en-US" dirty="0"/>
              <a:t>VCSA is a “Black Box”</a:t>
            </a:r>
          </a:p>
          <a:p>
            <a:pPr lvl="1"/>
            <a:r>
              <a:rPr lang="en-US" dirty="0"/>
              <a:t>Support?</a:t>
            </a:r>
          </a:p>
          <a:p>
            <a:pPr lvl="1"/>
            <a:r>
              <a:rPr lang="en-US" dirty="0"/>
              <a:t>William Lam</a:t>
            </a:r>
          </a:p>
          <a:p>
            <a:pPr lvl="2"/>
            <a:r>
              <a:rPr lang="en-US" dirty="0">
                <a:hlinkClick r:id="rId2"/>
              </a:rPr>
              <a:t>Automatically Securing Virtual Machines Using vCenter Orchestrator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How to run a script from a vCenter Alarm action in the VCSA?</a:t>
            </a:r>
            <a:endParaRPr lang="en-US" dirty="0"/>
          </a:p>
          <a:p>
            <a:r>
              <a:rPr lang="en-US" dirty="0"/>
              <a:t>Alarm action – SNMP trap</a:t>
            </a:r>
          </a:p>
          <a:p>
            <a:pPr lvl="1"/>
            <a:r>
              <a:rPr lang="en-US" dirty="0"/>
              <a:t>Configure SNMP target</a:t>
            </a:r>
          </a:p>
          <a:p>
            <a:pPr lvl="1"/>
            <a:r>
              <a:rPr lang="en-US" dirty="0"/>
              <a:t>Target = VM where trap capture script runs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Field</a:t>
            </a:r>
          </a:p>
          <a:p>
            <a:r>
              <a:rPr lang="en-US" dirty="0"/>
              <a:t>Problems? Not really!</a:t>
            </a:r>
          </a:p>
          <a:p>
            <a:r>
              <a:rPr lang="en-US" dirty="0"/>
              <a:t>New opportunities - Building on a Fix</a:t>
            </a:r>
          </a:p>
          <a:p>
            <a:r>
              <a:rPr lang="en-US" dirty="0"/>
              <a:t>Takeaways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VCSA and scripts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7C33E-203D-4384-B06E-53E3DA0BA0F1}"/>
              </a:ext>
            </a:extLst>
          </p:cNvPr>
          <p:cNvSpPr/>
          <p:nvPr/>
        </p:nvSpPr>
        <p:spPr>
          <a:xfrm>
            <a:off x="1442906" y="2382473"/>
            <a:ext cx="2097248" cy="1046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VCSA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9854-37B1-4049-8A4F-E4CBADA0078A}"/>
              </a:ext>
            </a:extLst>
          </p:cNvPr>
          <p:cNvSpPr/>
          <p:nvPr/>
        </p:nvSpPr>
        <p:spPr>
          <a:xfrm>
            <a:off x="6096000" y="2382473"/>
            <a:ext cx="2175545" cy="1046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SNMP Target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6B5839-96BB-48B8-B495-DB9D9E0ABC3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40154" y="2905737"/>
            <a:ext cx="2555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1CC22D-894F-4A2C-88ED-5CD163C8334C}"/>
              </a:ext>
            </a:extLst>
          </p:cNvPr>
          <p:cNvSpPr txBox="1"/>
          <p:nvPr/>
        </p:nvSpPr>
        <p:spPr>
          <a:xfrm>
            <a:off x="4110606" y="2540198"/>
            <a:ext cx="122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SNMP Trap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5778E-3B8A-4F89-BD86-E15ED40C2C80}"/>
              </a:ext>
            </a:extLst>
          </p:cNvPr>
          <p:cNvSpPr txBox="1"/>
          <p:nvPr/>
        </p:nvSpPr>
        <p:spPr>
          <a:xfrm>
            <a:off x="8419751" y="2371434"/>
            <a:ext cx="122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</a:t>
            </a:r>
            <a:br>
              <a:rPr lang="en-US" dirty="0"/>
            </a:br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C5908-A15F-4286-B008-491D99CD626E}"/>
              </a:ext>
            </a:extLst>
          </p:cNvPr>
          <p:cNvSpPr/>
          <p:nvPr/>
        </p:nvSpPr>
        <p:spPr>
          <a:xfrm>
            <a:off x="6096000" y="3429000"/>
            <a:ext cx="2175545" cy="713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2FC2D-F85A-43B4-BA6B-98DF1817D519}"/>
              </a:ext>
            </a:extLst>
          </p:cNvPr>
          <p:cNvSpPr/>
          <p:nvPr/>
        </p:nvSpPr>
        <p:spPr>
          <a:xfrm>
            <a:off x="6095999" y="4120785"/>
            <a:ext cx="2175545" cy="822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E4028-F6EE-46C8-9EF7-B316FA76FEC1}"/>
              </a:ext>
            </a:extLst>
          </p:cNvPr>
          <p:cNvSpPr/>
          <p:nvPr/>
        </p:nvSpPr>
        <p:spPr>
          <a:xfrm>
            <a:off x="9032147" y="4115586"/>
            <a:ext cx="2175545" cy="822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28419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107"/>
          </a:xfrm>
        </p:spPr>
        <p:txBody>
          <a:bodyPr/>
          <a:lstStyle/>
          <a:p>
            <a:r>
              <a:rPr lang="en-US" dirty="0"/>
              <a:t>Set up the ESXi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2F361-B1FD-453E-9F48-9D94571CF60B}"/>
              </a:ext>
            </a:extLst>
          </p:cNvPr>
          <p:cNvSpPr txBox="1"/>
          <p:nvPr/>
        </p:nvSpPr>
        <p:spPr>
          <a:xfrm>
            <a:off x="838200" y="2789331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sSnmp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enable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targets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ws1.local.lab@162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Get-Cluster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clusterName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VMHost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-Object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Process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esxcli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EsxCli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VMHost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v2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esxcli.system.snmp.set.Invoke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sSnmp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esxcli.system.snmp.test.Invoke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67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the Traps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uses </a:t>
            </a:r>
            <a:r>
              <a:rPr lang="en-US" dirty="0" err="1">
                <a:hlinkClick r:id="rId2"/>
              </a:rPr>
              <a:t>System.Net.Sockets.UdpClient</a:t>
            </a:r>
            <a:endParaRPr lang="en-US" dirty="0"/>
          </a:p>
          <a:p>
            <a:pPr lvl="1"/>
            <a:r>
              <a:rPr lang="en-US" dirty="0"/>
              <a:t>Supported in .NET Core</a:t>
            </a:r>
          </a:p>
          <a:p>
            <a:r>
              <a:rPr lang="en-US" dirty="0"/>
              <a:t>The Receive method uses an </a:t>
            </a:r>
            <a:r>
              <a:rPr lang="en-US" dirty="0" err="1"/>
              <a:t>AsyncCallback</a:t>
            </a:r>
            <a:r>
              <a:rPr lang="en-US" dirty="0"/>
              <a:t> Delegate!</a:t>
            </a:r>
          </a:p>
          <a:p>
            <a:pPr lvl="1"/>
            <a:r>
              <a:rPr lang="en-US" dirty="0"/>
              <a:t>Oisin Grehan, </a:t>
            </a:r>
            <a:r>
              <a:rPr lang="en-US" dirty="0">
                <a:hlinkClick r:id="rId3" tooltip="Next post"/>
              </a:rPr>
              <a:t>PowerShell 2.0 – Asynchronous Callbacks from .NET</a:t>
            </a:r>
            <a:endParaRPr lang="en-US" dirty="0"/>
          </a:p>
          <a:p>
            <a:pPr lvl="1"/>
            <a:r>
              <a:rPr lang="en-US" dirty="0"/>
              <a:t>.NET </a:t>
            </a:r>
            <a:r>
              <a:rPr lang="en-US" dirty="0" err="1"/>
              <a:t>threadpool</a:t>
            </a:r>
            <a:r>
              <a:rPr lang="en-US" dirty="0"/>
              <a:t> doesn’t have a </a:t>
            </a:r>
            <a:r>
              <a:rPr lang="en-US" dirty="0" err="1"/>
              <a:t>runspace</a:t>
            </a:r>
            <a:r>
              <a:rPr lang="en-US" dirty="0"/>
              <a:t> for a PS </a:t>
            </a:r>
            <a:r>
              <a:rPr lang="en-US" dirty="0" err="1"/>
              <a:t>scriptblock</a:t>
            </a:r>
            <a:endParaRPr lang="en-US" dirty="0"/>
          </a:p>
          <a:p>
            <a:pPr lvl="1"/>
            <a:r>
              <a:rPr lang="en-US" dirty="0"/>
              <a:t>Convert into Event and use Register-</a:t>
            </a:r>
            <a:r>
              <a:rPr lang="en-US" dirty="0" err="1"/>
              <a:t>ObjectEvent</a:t>
            </a:r>
            <a:endParaRPr lang="en-US" dirty="0"/>
          </a:p>
          <a:p>
            <a:r>
              <a:rPr lang="en-US" dirty="0"/>
              <a:t>The buffer contains the SNMP data block</a:t>
            </a:r>
          </a:p>
          <a:p>
            <a:r>
              <a:rPr lang="en-US" dirty="0"/>
              <a:t>Re-arm with </a:t>
            </a:r>
            <a:r>
              <a:rPr lang="en-US" dirty="0" err="1"/>
              <a:t>BeginReceive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the Traps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global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:receiveBuffer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callBack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ScriptBlockCallback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CallBack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receive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endPoint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IPEndPoint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::new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ipaddress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::Any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162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udpClient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UdpClient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snmpSocket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IPEndPoint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endPoint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snmpSocket.BeginReceive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callBack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udpClient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85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the Traps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receive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 param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IASyncResult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asyncResult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global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:receiveBuffer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asyncResult.AsyncState.UdpClient.EndReceive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asyncResult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asyncResult.IPEndPoint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5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the Traps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global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:receiveBuffer.Count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A9A9A9"/>
                </a:solidFill>
                <a:latin typeface="Consolas" panose="020B0609020204030204" pitchFamily="49" charset="0"/>
              </a:rPr>
              <a:t>gt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global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:receiveBuffer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Format-Hex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Raw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global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:receiveBuffer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snmpSocket.BeginReceive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callBack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Consolas" panose="020B0609020204030204" pitchFamily="49" charset="0"/>
              </a:rPr>
              <a:t>udpClient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Out-Null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SNMP data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 receives “raw” SNMP data</a:t>
            </a:r>
          </a:p>
          <a:p>
            <a:r>
              <a:rPr lang="en-US" dirty="0"/>
              <a:t>No (simple) SNMP library found</a:t>
            </a:r>
          </a:p>
          <a:p>
            <a:r>
              <a:rPr lang="en-US" dirty="0"/>
              <a:t>DIY</a:t>
            </a:r>
          </a:p>
          <a:p>
            <a:pPr lvl="1"/>
            <a:r>
              <a:rPr lang="en-US" dirty="0"/>
              <a:t>ASN1 (Abstract Syntax Notation 1)</a:t>
            </a:r>
          </a:p>
          <a:p>
            <a:pPr lvl="1"/>
            <a:r>
              <a:rPr lang="en-US" dirty="0"/>
              <a:t>MIB required to interpret the SNMP PDU</a:t>
            </a:r>
          </a:p>
          <a:p>
            <a:pPr lvl="1"/>
            <a:r>
              <a:rPr lang="en-US" dirty="0"/>
              <a:t>Scripts started locally/remotely</a:t>
            </a:r>
          </a:p>
        </p:txBody>
      </p:sp>
    </p:spTree>
    <p:extLst>
      <p:ext uri="{BB962C8B-B14F-4D97-AF65-F5344CB8AC3E}">
        <p14:creationId xmlns:p14="http://schemas.microsoft.com/office/powerpoint/2010/main" val="379476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9BE50-D5C2-4241-BC31-96A23723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9" y="1690688"/>
            <a:ext cx="6282052" cy="2737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9F7F2-CE5A-4588-91FD-100A1659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23" y="2860155"/>
            <a:ext cx="7174763" cy="3171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3DB4E-52EA-4C35-B3C2-6A084FEB93D0}"/>
              </a:ext>
            </a:extLst>
          </p:cNvPr>
          <p:cNvSpPr txBox="1"/>
          <p:nvPr/>
        </p:nvSpPr>
        <p:spPr>
          <a:xfrm>
            <a:off x="5194712" y="2320312"/>
            <a:ext cx="5536758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scriptTab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VM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Trap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203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NewState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Script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Consolas" panose="020B0609020204030204" pitchFamily="49" charset="0"/>
              </a:rPr>
              <a:t>/scripts/audit-entry.ps1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VM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Consolas" panose="020B0609020204030204" pitchFamily="49" charset="0"/>
              </a:rPr>
              <a:t>VM1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Trap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203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NewState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Script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Consolas" panose="020B0609020204030204" pitchFamily="49" charset="0"/>
              </a:rPr>
              <a:t>/scripts/start-patch-mgmt.ps1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PowerCLI on PS core opens new opportunities</a:t>
            </a:r>
          </a:p>
          <a:p>
            <a:r>
              <a:rPr lang="en-US" dirty="0"/>
              <a:t>Problem-solving = combining knowledge + techniques</a:t>
            </a:r>
          </a:p>
          <a:p>
            <a:r>
              <a:rPr lang="en-US" dirty="0"/>
              <a:t>Community is important (even old-</a:t>
            </a:r>
            <a:r>
              <a:rPr lang="en-US" dirty="0" err="1"/>
              <a:t>ish</a:t>
            </a:r>
            <a:r>
              <a:rPr lang="en-US" dirty="0"/>
              <a:t> contributions)</a:t>
            </a:r>
          </a:p>
        </p:txBody>
      </p:sp>
    </p:spTree>
    <p:extLst>
      <p:ext uri="{BB962C8B-B14F-4D97-AF65-F5344CB8AC3E}">
        <p14:creationId xmlns:p14="http://schemas.microsoft.com/office/powerpoint/2010/main" val="3771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804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PowerCLI</a:t>
            </a:r>
          </a:p>
          <a:p>
            <a:pPr lvl="1"/>
            <a:r>
              <a:rPr lang="en-US" dirty="0"/>
              <a:t>+11 years old</a:t>
            </a:r>
          </a:p>
          <a:p>
            <a:pPr lvl="1"/>
            <a:r>
              <a:rPr lang="en-US" dirty="0"/>
              <a:t>From vSphere to multiple VMware products</a:t>
            </a:r>
          </a:p>
          <a:p>
            <a:r>
              <a:rPr lang="en-US" dirty="0"/>
              <a:t>August 18</a:t>
            </a:r>
            <a:r>
              <a:rPr lang="en-US" baseline="30000" dirty="0"/>
              <a:t>th</a:t>
            </a:r>
            <a:r>
              <a:rPr lang="en-US" dirty="0"/>
              <a:t> 2016</a:t>
            </a:r>
          </a:p>
          <a:p>
            <a:pPr lvl="1"/>
            <a:r>
              <a:rPr lang="en-US" dirty="0"/>
              <a:t>PowerShell Core + PowerCLI Core</a:t>
            </a:r>
          </a:p>
          <a:p>
            <a:pPr lvl="1"/>
            <a:r>
              <a:rPr lang="en-US" dirty="0"/>
              <a:t>Linux distros + Mac OS X</a:t>
            </a:r>
          </a:p>
          <a:p>
            <a:r>
              <a:rPr lang="en-US" dirty="0"/>
              <a:t>Since 6.5R1 each release side-by-side</a:t>
            </a:r>
          </a:p>
          <a:p>
            <a:r>
              <a:rPr lang="en-US" dirty="0"/>
              <a:t>Release cycle is incremental</a:t>
            </a:r>
          </a:p>
          <a:p>
            <a:r>
              <a:rPr lang="en-US" dirty="0"/>
              <a:t>Multiple releases last year</a:t>
            </a:r>
          </a:p>
        </p:txBody>
      </p:sp>
    </p:spTree>
    <p:extLst>
      <p:ext uri="{BB962C8B-B14F-4D97-AF65-F5344CB8AC3E}">
        <p14:creationId xmlns:p14="http://schemas.microsoft.com/office/powerpoint/2010/main" val="2597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Clean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096"/>
            <a:ext cx="10515600" cy="46839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Get-Module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Consolas" panose="020B0609020204030204" pitchFamily="49" charset="0"/>
              </a:rPr>
              <a:t>VMware.*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ListAvailable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Group-Object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Property Name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Process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.Group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Sort-Object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]$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.Version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Select-Object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SkipLast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Process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$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sSplat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.Name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RequiredVersion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.Version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   Force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Uninstall-Module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F4500"/>
                </a:solidFill>
                <a:latin typeface="Consolas" panose="020B0609020204030204" pitchFamily="49" charset="0"/>
              </a:rPr>
              <a:t>sSplat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WhatIf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66D3-15E7-483C-8DE0-5966A249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526" y="3410879"/>
            <a:ext cx="3666897" cy="33307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B206CE-4B4C-45BD-A4AA-517CF03EAB50}"/>
              </a:ext>
            </a:extLst>
          </p:cNvPr>
          <p:cNvSpPr txBox="1"/>
          <p:nvPr/>
        </p:nvSpPr>
        <p:spPr>
          <a:xfrm rot="19354905">
            <a:off x="9054919" y="1368040"/>
            <a:ext cx="1094334" cy="369332"/>
          </a:xfrm>
          <a:prstGeom prst="rect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Admin?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AB242C-8F08-4739-84E5-5A3E5E0F544E}"/>
              </a:ext>
            </a:extLst>
          </p:cNvPr>
          <p:cNvCxnSpPr/>
          <p:nvPr/>
        </p:nvCxnSpPr>
        <p:spPr>
          <a:xfrm flipH="1">
            <a:off x="10956965" y="4758615"/>
            <a:ext cx="67859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29436-7EBB-4D37-8CB1-0A7C690CA8D7}"/>
              </a:ext>
            </a:extLst>
          </p:cNvPr>
          <p:cNvCxnSpPr/>
          <p:nvPr/>
        </p:nvCxnSpPr>
        <p:spPr>
          <a:xfrm flipH="1">
            <a:off x="10956965" y="4973217"/>
            <a:ext cx="67859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A07A83-C58B-4815-AC73-8BE18D7A9A4A}"/>
              </a:ext>
            </a:extLst>
          </p:cNvPr>
          <p:cNvCxnSpPr>
            <a:cxnSpLocks/>
          </p:cNvCxnSpPr>
          <p:nvPr/>
        </p:nvCxnSpPr>
        <p:spPr>
          <a:xfrm>
            <a:off x="9093247" y="3971731"/>
            <a:ext cx="15353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6F8B0584-345F-4A54-B79D-B94AE773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594" y="3788694"/>
            <a:ext cx="1546301" cy="1108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1E30A0-404A-4496-ABB8-798EC71E7535}"/>
              </a:ext>
            </a:extLst>
          </p:cNvPr>
          <p:cNvCxnSpPr/>
          <p:nvPr/>
        </p:nvCxnSpPr>
        <p:spPr>
          <a:xfrm flipH="1">
            <a:off x="10956965" y="4198776"/>
            <a:ext cx="6785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CDAB02-B1B2-4C72-BAF6-366D4988821A}"/>
              </a:ext>
            </a:extLst>
          </p:cNvPr>
          <p:cNvSpPr/>
          <p:nvPr/>
        </p:nvSpPr>
        <p:spPr>
          <a:xfrm>
            <a:off x="5075853" y="5175379"/>
            <a:ext cx="1206760" cy="3483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605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56857"/>
          </a:xfrm>
        </p:spPr>
        <p:txBody>
          <a:bodyPr/>
          <a:lstStyle/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On Windows: side-by-side</a:t>
            </a:r>
          </a:p>
          <a:p>
            <a:pPr lvl="1"/>
            <a:r>
              <a:rPr lang="en-US" dirty="0"/>
              <a:t>Ideal for cross-version scripting! </a:t>
            </a:r>
            <a:r>
              <a:rPr lang="en-US" sz="2000" dirty="0"/>
              <a:t>(Windows only)</a:t>
            </a:r>
          </a:p>
          <a:p>
            <a:pPr lvl="1"/>
            <a:r>
              <a:rPr lang="en-US" dirty="0">
                <a:hlinkClick r:id="rId2"/>
              </a:rPr>
              <a:t>Shell Launcher</a:t>
            </a:r>
            <a:r>
              <a:rPr lang="en-US" dirty="0"/>
              <a:t> extension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DD406-532E-4211-890F-7FD13186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3" y="3460916"/>
            <a:ext cx="10532876" cy="3189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9CEC81-5B7E-4F44-A6EA-3DFE1B2A3134}"/>
              </a:ext>
            </a:extLst>
          </p:cNvPr>
          <p:cNvSpPr/>
          <p:nvPr/>
        </p:nvSpPr>
        <p:spPr>
          <a:xfrm>
            <a:off x="2821172" y="4522381"/>
            <a:ext cx="666307" cy="3507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51A21-9B28-4BF1-AA94-72D4212F16FC}"/>
              </a:ext>
            </a:extLst>
          </p:cNvPr>
          <p:cNvSpPr/>
          <p:nvPr/>
        </p:nvSpPr>
        <p:spPr>
          <a:xfrm>
            <a:off x="8006316" y="4522381"/>
            <a:ext cx="1166037" cy="3507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 of the Land – Part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&amp; following: all for </a:t>
            </a:r>
            <a:r>
              <a:rPr lang="en-US" dirty="0" err="1"/>
              <a:t>Vmware</a:t>
            </a:r>
            <a:r>
              <a:rPr lang="en-US" dirty="0"/>
              <a:t> PowerCLI </a:t>
            </a:r>
            <a:r>
              <a:rPr lang="en-US" dirty="0">
                <a:highlight>
                  <a:srgbClr val="FFFF00"/>
                </a:highlight>
              </a:rPr>
              <a:t>11.2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 aware that the module paths are not the same!</a:t>
            </a:r>
          </a:p>
          <a:p>
            <a:r>
              <a:rPr lang="en-US" dirty="0"/>
              <a:t>Might have an impact on testing and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F9980-191E-4F72-97FF-431F4DB1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5" y="4307326"/>
            <a:ext cx="11512912" cy="1463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98598-6B74-463C-B0D7-9BF724B7DECE}"/>
              </a:ext>
            </a:extLst>
          </p:cNvPr>
          <p:cNvSpPr/>
          <p:nvPr/>
        </p:nvSpPr>
        <p:spPr>
          <a:xfrm>
            <a:off x="461545" y="4657725"/>
            <a:ext cx="4767679" cy="62024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D052F-492E-437A-AB20-A93EA65C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61" y="4657725"/>
            <a:ext cx="54411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 of the Land –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ED0D4-53F4-4A30-895C-C4BCF6FA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5" y="1543841"/>
            <a:ext cx="8324544" cy="5103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983918-F1E2-4274-BD7A-71BBB82D75DC}"/>
              </a:ext>
            </a:extLst>
          </p:cNvPr>
          <p:cNvSpPr/>
          <p:nvPr/>
        </p:nvSpPr>
        <p:spPr>
          <a:xfrm>
            <a:off x="8150142" y="2003612"/>
            <a:ext cx="658905" cy="5109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4FE2B-887D-4F20-971D-E0A3960C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2" y="3897786"/>
            <a:ext cx="688908" cy="54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C344D-63C5-45DA-BE51-95567361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2" y="6028651"/>
            <a:ext cx="688908" cy="542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DC5F0-4263-4659-B1C4-AECD47C2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2" y="5446059"/>
            <a:ext cx="688908" cy="2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 of the Land – Part III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2685A-4906-4C21-97A4-D43BD1DC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1452"/>
            <a:ext cx="9898877" cy="28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9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1618</Words>
  <Application>Microsoft Office PowerPoint</Application>
  <PresentationFormat>Widescreen</PresentationFormat>
  <Paragraphs>345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Rockwell</vt:lpstr>
      <vt:lpstr>Office Theme</vt:lpstr>
      <vt:lpstr>PowerCLI goes Core!</vt:lpstr>
      <vt:lpstr>Bio</vt:lpstr>
      <vt:lpstr>Agenda</vt:lpstr>
      <vt:lpstr>Some History</vt:lpstr>
      <vt:lpstr>A Clean Environment</vt:lpstr>
      <vt:lpstr>Your Editor</vt:lpstr>
      <vt:lpstr>Lay of the Land – Part I</vt:lpstr>
      <vt:lpstr>Lay of the Land – Part II</vt:lpstr>
      <vt:lpstr>Lay of the Land – Part III</vt:lpstr>
      <vt:lpstr>Tackling the Issue</vt:lpstr>
      <vt:lpstr>Cmdlets, functions…</vt:lpstr>
      <vt:lpstr>Get-VMHostHardware I</vt:lpstr>
      <vt:lpstr>Get-VMHostHardware II</vt:lpstr>
      <vt:lpstr>Get-VMHostHardware III</vt:lpstr>
      <vt:lpstr>What about the parameters?</vt:lpstr>
      <vt:lpstr>Generate the proxies</vt:lpstr>
      <vt:lpstr>Proxy command layout</vt:lpstr>
      <vt:lpstr>(Somewhat) Reserved Names</vt:lpstr>
      <vt:lpstr>New-VICredentialStoreItem I</vt:lpstr>
      <vt:lpstr>Get-VICredentialStoreItem - Hardcoded</vt:lpstr>
      <vt:lpstr>New-VICredentialStoreItem - External </vt:lpstr>
      <vt:lpstr>Get-VICredentialStoreItem - External</vt:lpstr>
      <vt:lpstr>VICredentialStoreItem - Vault</vt:lpstr>
      <vt:lpstr>Get-VICredentialStoreItem – Vault I</vt:lpstr>
      <vt:lpstr>Get-VICredentialStoreItem – Vault II</vt:lpstr>
      <vt:lpstr>Connect-VIServer I</vt:lpstr>
      <vt:lpstr>Connect-VIServer II</vt:lpstr>
      <vt:lpstr>Connect-VIServer III</vt:lpstr>
      <vt:lpstr>VCSA and scripts I</vt:lpstr>
      <vt:lpstr>VCSA and scripts II</vt:lpstr>
      <vt:lpstr>SNMP Configuration</vt:lpstr>
      <vt:lpstr>Capturing the Traps I</vt:lpstr>
      <vt:lpstr>Capturing the Traps II</vt:lpstr>
      <vt:lpstr>Capturing the Traps III</vt:lpstr>
      <vt:lpstr>Capturing the Traps IV</vt:lpstr>
      <vt:lpstr>Handling the SNMP data I</vt:lpstr>
      <vt:lpstr>Script Triggers</vt:lpstr>
      <vt:lpstr>Some Takeaways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Luc Dekens</cp:lastModifiedBy>
  <cp:revision>8</cp:revision>
  <dcterms:created xsi:type="dcterms:W3CDTF">2017-08-03T21:53:21Z</dcterms:created>
  <dcterms:modified xsi:type="dcterms:W3CDTF">2019-05-05T06:01:37Z</dcterms:modified>
</cp:coreProperties>
</file>