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3" r:id="rId10"/>
    <p:sldId id="274" r:id="rId11"/>
    <p:sldId id="277" r:id="rId12"/>
    <p:sldId id="263" r:id="rId13"/>
    <p:sldId id="271" r:id="rId14"/>
    <p:sldId id="264" r:id="rId15"/>
    <p:sldId id="269" r:id="rId16"/>
    <p:sldId id="270" r:id="rId17"/>
    <p:sldId id="272" r:id="rId18"/>
    <p:sldId id="278" r:id="rId19"/>
    <p:sldId id="279" r:id="rId20"/>
    <p:sldId id="280" r:id="rId21"/>
    <p:sldId id="276" r:id="rId22"/>
    <p:sldId id="281" r:id="rId23"/>
    <p:sldId id="265" r:id="rId24"/>
    <p:sldId id="266" r:id="rId25"/>
    <p:sldId id="275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9"/>
  </p:normalViewPr>
  <p:slideViewPr>
    <p:cSldViewPr snapToGrid="0" snapToObjects="1">
      <p:cViewPr varScale="1">
        <p:scale>
          <a:sx n="91" d="100"/>
          <a:sy n="91" d="100"/>
        </p:scale>
        <p:origin x="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ucd.info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ommunities.vmware.com/people/Luc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twitter.com/LucD2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and vSphere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Path to a DSC Resource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422" y="4434863"/>
            <a:ext cx="1947390" cy="18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 with identical Name</a:t>
            </a:r>
          </a:p>
          <a:p>
            <a:pPr lvl="1"/>
            <a:r>
              <a:rPr lang="en-US" dirty="0" err="1"/>
              <a:t>FolderType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056351"/>
            <a:ext cx="5635571" cy="2356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13" y="1765984"/>
            <a:ext cx="3389941" cy="2151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13" y="4174461"/>
            <a:ext cx="3573243" cy="24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the vSphere tree</a:t>
            </a:r>
          </a:p>
          <a:p>
            <a:pPr lvl="1"/>
            <a:r>
              <a:rPr lang="en-US" dirty="0"/>
              <a:t>Legacy structure</a:t>
            </a:r>
          </a:p>
          <a:p>
            <a:pPr lvl="1"/>
            <a:r>
              <a:rPr lang="en-US" dirty="0"/>
              <a:t>“Parent” property absent for some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1" y="1523918"/>
            <a:ext cx="5142549" cy="46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Birdseye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“clean” structure</a:t>
            </a:r>
          </a:p>
          <a:p>
            <a:r>
              <a:rPr lang="en-US" dirty="0"/>
              <a:t>Each resource, same layout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2" y="3223726"/>
            <a:ext cx="2968669" cy="3048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55" y="1930400"/>
            <a:ext cx="5684666" cy="43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3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Birdseye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865"/>
            <a:ext cx="8596668" cy="3880773"/>
          </a:xfrm>
        </p:spPr>
        <p:txBody>
          <a:bodyPr/>
          <a:lstStyle/>
          <a:p>
            <a:r>
              <a:rPr lang="en-US" dirty="0"/>
              <a:t>Separate PS and PowerCLI code (</a:t>
            </a:r>
            <a:r>
              <a:rPr lang="en-US" dirty="0" err="1"/>
              <a:t>Vmware.Vim</a:t>
            </a:r>
            <a:r>
              <a:rPr lang="en-US" dirty="0"/>
              <a:t> types!)</a:t>
            </a:r>
          </a:p>
          <a:p>
            <a:r>
              <a:rPr lang="en-US" dirty="0"/>
              <a:t>All </a:t>
            </a:r>
            <a:r>
              <a:rPr lang="en-US" dirty="0" err="1"/>
              <a:t>PowerCLI</a:t>
            </a:r>
            <a:r>
              <a:rPr lang="en-US" dirty="0"/>
              <a:t> code in vSphereDSCHelper.ps1</a:t>
            </a:r>
          </a:p>
          <a:p>
            <a:pPr lvl="1"/>
            <a:r>
              <a:rPr lang="en-US" dirty="0"/>
              <a:t>Dot-source</a:t>
            </a:r>
          </a:p>
          <a:p>
            <a:pPr lvl="1"/>
            <a:r>
              <a:rPr lang="en-US" dirty="0"/>
              <a:t>Not elegant, but it works!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07331"/>
            <a:ext cx="10933164" cy="28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1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183"/>
            <a:ext cx="8596668" cy="3880773"/>
          </a:xfrm>
        </p:spPr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Classes + inheritance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82" y="2506998"/>
            <a:ext cx="2753488" cy="3557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745" y="2506998"/>
            <a:ext cx="3239407" cy="2080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774" y="2506998"/>
            <a:ext cx="3374697" cy="30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5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1657"/>
            <a:ext cx="8596668" cy="3880773"/>
          </a:xfrm>
        </p:spPr>
        <p:txBody>
          <a:bodyPr/>
          <a:lstStyle/>
          <a:p>
            <a:r>
              <a:rPr lang="en-US" dirty="0"/>
              <a:t>Test/Set/Get: only the logic</a:t>
            </a:r>
          </a:p>
          <a:p>
            <a:pPr lvl="1"/>
            <a:r>
              <a:rPr lang="en-US" dirty="0"/>
              <a:t>No PowerCLI!</a:t>
            </a:r>
          </a:p>
          <a:p>
            <a:pPr lvl="1"/>
            <a:r>
              <a:rPr lang="en-US" dirty="0"/>
              <a:t>State of an Object!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68" y="2927270"/>
            <a:ext cx="2879183" cy="372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97" y="720096"/>
            <a:ext cx="7169797" cy="59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7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865"/>
            <a:ext cx="8596668" cy="3880773"/>
          </a:xfrm>
        </p:spPr>
        <p:txBody>
          <a:bodyPr/>
          <a:lstStyle/>
          <a:p>
            <a:r>
              <a:rPr lang="en-US" dirty="0"/>
              <a:t>Logic beyond DSC functionality. Helper functions</a:t>
            </a:r>
          </a:p>
          <a:p>
            <a:r>
              <a:rPr lang="en-US" dirty="0"/>
              <a:t>“Knows” about vSphere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232"/>
            <a:ext cx="10250466" cy="42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1761"/>
            <a:ext cx="8596668" cy="3880773"/>
          </a:xfrm>
        </p:spPr>
        <p:txBody>
          <a:bodyPr/>
          <a:lstStyle/>
          <a:p>
            <a:r>
              <a:rPr lang="en-US" dirty="0"/>
              <a:t>PowerCLI code in vSphereDSCHelper.ps1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0" y="2026306"/>
            <a:ext cx="9448800" cy="472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4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0837"/>
            <a:ext cx="8596668" cy="3880773"/>
          </a:xfrm>
        </p:spPr>
        <p:txBody>
          <a:bodyPr/>
          <a:lstStyle/>
          <a:p>
            <a:r>
              <a:rPr lang="en-US" dirty="0"/>
              <a:t>Configuration file</a:t>
            </a:r>
          </a:p>
          <a:p>
            <a:r>
              <a:rPr lang="en-US" dirty="0"/>
              <a:t>Separate What from Where</a:t>
            </a:r>
          </a:p>
          <a:p>
            <a:r>
              <a:rPr lang="en-US" dirty="0"/>
              <a:t>Fixed Structural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26" y="2992032"/>
            <a:ext cx="3587418" cy="3682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22452"/>
            <a:ext cx="6514286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6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ConfigurationData</a:t>
            </a:r>
            <a:r>
              <a:rPr lang="en-US" dirty="0"/>
              <a:t> in .psd1 file</a:t>
            </a:r>
          </a:p>
          <a:p>
            <a:pPr lvl="1"/>
            <a:r>
              <a:rPr lang="en-US" dirty="0"/>
              <a:t>No variables</a:t>
            </a:r>
          </a:p>
          <a:p>
            <a:pPr lvl="2"/>
            <a:r>
              <a:rPr lang="en-US" dirty="0"/>
              <a:t>Use Configuration parameters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Enum</a:t>
            </a:r>
            <a:endParaRPr lang="en-US" dirty="0"/>
          </a:p>
          <a:p>
            <a:pPr lvl="2"/>
            <a:r>
              <a:rPr lang="en-US" dirty="0"/>
              <a:t>Use String</a:t>
            </a:r>
          </a:p>
          <a:p>
            <a:r>
              <a:rPr lang="en-US" dirty="0"/>
              <a:t>Source control!</a:t>
            </a:r>
          </a:p>
          <a:p>
            <a:pPr lvl="1"/>
            <a:r>
              <a:rPr lang="en-US" dirty="0"/>
              <a:t>Txt file </a:t>
            </a:r>
            <a:r>
              <a:rPr lang="en-US" dirty="0">
                <a:sym typeface="Wingdings" panose="05000000000000000000" pitchFamily="2" charset="2"/>
              </a:rPr>
              <a:t> diff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276" y="526264"/>
            <a:ext cx="5228135" cy="49936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641745"/>
            <a:ext cx="9986531" cy="7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1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  <a:p>
            <a:r>
              <a:rPr lang="en-US" dirty="0"/>
              <a:t>Concept</a:t>
            </a:r>
          </a:p>
          <a:p>
            <a:r>
              <a:rPr lang="en-US" dirty="0"/>
              <a:t>Choices</a:t>
            </a:r>
          </a:p>
          <a:p>
            <a:r>
              <a:rPr lang="en-US" dirty="0"/>
              <a:t>Bumps on the Road</a:t>
            </a:r>
          </a:p>
          <a:p>
            <a:r>
              <a:rPr lang="en-US" dirty="0"/>
              <a:t>Birdseye</a:t>
            </a:r>
          </a:p>
          <a:p>
            <a:r>
              <a:rPr lang="en-US" dirty="0"/>
              <a:t>Close Up</a:t>
            </a:r>
          </a:p>
          <a:p>
            <a:r>
              <a:rPr lang="en-US" dirty="0"/>
              <a:t>The Way Ahead</a:t>
            </a:r>
          </a:p>
        </p:txBody>
      </p:sp>
    </p:spTree>
    <p:extLst>
      <p:ext uri="{BB962C8B-B14F-4D97-AF65-F5344CB8AC3E}">
        <p14:creationId xmlns:p14="http://schemas.microsoft.com/office/powerpoint/2010/main" val="200651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Configuration signed</a:t>
            </a:r>
          </a:p>
          <a:p>
            <a:pPr lvl="1"/>
            <a:r>
              <a:rPr lang="en-US" dirty="0"/>
              <a:t>Credentials encrypted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36" y="1102086"/>
            <a:ext cx="4200871" cy="1361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4" y="5779413"/>
            <a:ext cx="6004081" cy="984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45" y="5874253"/>
            <a:ext cx="5850518" cy="794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229" y="2767550"/>
            <a:ext cx="7745643" cy="29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5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157"/>
            <a:ext cx="8596668" cy="3880773"/>
          </a:xfrm>
        </p:spPr>
        <p:txBody>
          <a:bodyPr/>
          <a:lstStyle/>
          <a:p>
            <a:r>
              <a:rPr lang="en-US" dirty="0"/>
              <a:t>Basic Helper functions</a:t>
            </a:r>
          </a:p>
          <a:p>
            <a:r>
              <a:rPr lang="en-US" dirty="0"/>
              <a:t>In vSphereDSCHelper.ps1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vSphere server connect</a:t>
            </a:r>
          </a:p>
          <a:p>
            <a:pPr lvl="1"/>
            <a:r>
              <a:rPr lang="en-US" dirty="0"/>
              <a:t>Locate node (test for node + locate parent for new node)</a:t>
            </a:r>
          </a:p>
          <a:p>
            <a:pPr lvl="1"/>
            <a:r>
              <a:rPr lang="en-US" dirty="0"/>
              <a:t>Test if folder is correct</a:t>
            </a:r>
          </a:p>
          <a:p>
            <a:pPr lvl="1"/>
            <a:r>
              <a:rPr lang="en-US" dirty="0"/>
              <a:t>Test if parent is correct</a:t>
            </a:r>
          </a:p>
          <a:p>
            <a:pPr lvl="1"/>
            <a:r>
              <a:rPr lang="en-US" dirty="0"/>
              <a:t>Move a node to a location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517" y="872519"/>
            <a:ext cx="4215747" cy="54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resources</a:t>
            </a:r>
          </a:p>
          <a:p>
            <a:r>
              <a:rPr lang="en-US" dirty="0"/>
              <a:t>Populate VCSA</a:t>
            </a:r>
          </a:p>
        </p:txBody>
      </p:sp>
    </p:spTree>
    <p:extLst>
      <p:ext uri="{BB962C8B-B14F-4D97-AF65-F5344CB8AC3E}">
        <p14:creationId xmlns:p14="http://schemas.microsoft.com/office/powerpoint/2010/main" val="413559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resources</a:t>
            </a:r>
          </a:p>
          <a:p>
            <a:r>
              <a:rPr lang="en-US" dirty="0"/>
              <a:t>Improve testing (Pester)</a:t>
            </a:r>
          </a:p>
          <a:p>
            <a:pPr lvl="1"/>
            <a:r>
              <a:rPr lang="en-US" dirty="0"/>
              <a:t>Unit: quite simple</a:t>
            </a:r>
          </a:p>
          <a:p>
            <a:pPr lvl="1"/>
            <a:r>
              <a:rPr lang="en-US" dirty="0"/>
              <a:t>Integration: requires Greenfield/sandbox</a:t>
            </a:r>
          </a:p>
          <a:p>
            <a:pPr lvl="2"/>
            <a:r>
              <a:rPr lang="en-US" dirty="0"/>
              <a:t>Better ideas welcome</a:t>
            </a:r>
          </a:p>
          <a:p>
            <a:r>
              <a:rPr lang="en-US" dirty="0"/>
              <a:t>Provide (easy) test environment setup</a:t>
            </a:r>
          </a:p>
          <a:p>
            <a:pPr lvl="1"/>
            <a:r>
              <a:rPr lang="en-US" dirty="0"/>
              <a:t>I used Vagrant</a:t>
            </a:r>
          </a:p>
          <a:p>
            <a:pPr lvl="1"/>
            <a:r>
              <a:rPr lang="en-US" dirty="0"/>
              <a:t>DSC based?</a:t>
            </a:r>
          </a:p>
          <a:p>
            <a:r>
              <a:rPr lang="en-US" dirty="0"/>
              <a:t>Add Tooling (remember DSC is a framework)</a:t>
            </a:r>
          </a:p>
          <a:p>
            <a:pPr lvl="1"/>
            <a:r>
              <a:rPr lang="en-US" dirty="0"/>
              <a:t>Environment </a:t>
            </a:r>
            <a:r>
              <a:rPr lang="en-US" dirty="0">
                <a:sym typeface="Wingdings" panose="05000000000000000000" pitchFamily="2" charset="2"/>
              </a:rPr>
              <a:t> Configuration files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2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in!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endParaRPr lang="en-US" dirty="0"/>
          </a:p>
          <a:p>
            <a:r>
              <a:rPr lang="en-US" dirty="0"/>
              <a:t>Creating a new resource is simple</a:t>
            </a:r>
          </a:p>
          <a:p>
            <a:pPr lvl="1"/>
            <a:r>
              <a:rPr lang="en-US" dirty="0"/>
              <a:t>Blogpost cookbook style following</a:t>
            </a:r>
          </a:p>
          <a:p>
            <a:r>
              <a:rPr lang="en-US" dirty="0"/>
              <a:t>Logic is copy/paste + minor edit</a:t>
            </a:r>
          </a:p>
          <a:p>
            <a:r>
              <a:rPr lang="en-US" dirty="0"/>
              <a:t>Helper functions require </a:t>
            </a:r>
            <a:r>
              <a:rPr lang="en-US" dirty="0" err="1"/>
              <a:t>PowerCLI</a:t>
            </a:r>
            <a:endParaRPr lang="en-US" dirty="0"/>
          </a:p>
          <a:p>
            <a:pPr lvl="1"/>
            <a:r>
              <a:rPr lang="en-US" dirty="0"/>
              <a:t>Prototyping with </a:t>
            </a:r>
            <a:r>
              <a:rPr lang="en-US" dirty="0" err="1"/>
              <a:t>PowerCLI</a:t>
            </a:r>
            <a:r>
              <a:rPr lang="en-US" dirty="0"/>
              <a:t> cmdlets</a:t>
            </a:r>
          </a:p>
        </p:txBody>
      </p:sp>
    </p:spTree>
    <p:extLst>
      <p:ext uri="{BB962C8B-B14F-4D97-AF65-F5344CB8AC3E}">
        <p14:creationId xmlns:p14="http://schemas.microsoft.com/office/powerpoint/2010/main" val="289231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vSphereDSC.psm1</a:t>
            </a:r>
          </a:p>
          <a:p>
            <a:pPr lvl="1"/>
            <a:r>
              <a:rPr lang="en-US" dirty="0"/>
              <a:t>Copy an existing resource</a:t>
            </a:r>
          </a:p>
          <a:p>
            <a:pPr lvl="1"/>
            <a:r>
              <a:rPr lang="en-US" dirty="0"/>
              <a:t>Define class properties (Key &amp; Mandatory!)</a:t>
            </a:r>
          </a:p>
          <a:p>
            <a:pPr lvl="1"/>
            <a:r>
              <a:rPr lang="en-US" dirty="0"/>
              <a:t>Review Get-Set-Test </a:t>
            </a:r>
            <a:r>
              <a:rPr lang="en-US" dirty="0">
                <a:sym typeface="Wingdings" panose="05000000000000000000" pitchFamily="2" charset="2"/>
              </a:rPr>
              <a:t> minimal change</a:t>
            </a:r>
          </a:p>
          <a:p>
            <a:r>
              <a:rPr lang="en-US" dirty="0">
                <a:sym typeface="Wingdings" panose="05000000000000000000" pitchFamily="2" charset="2"/>
              </a:rPr>
              <a:t>vSphereDSCHelper.ps1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Same set of functions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New/Remove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Test/</a:t>
            </a:r>
            <a:r>
              <a:rPr lang="en-US" dirty="0" err="1">
                <a:sym typeface="Wingdings" panose="05000000000000000000" pitchFamily="2" charset="2"/>
              </a:rPr>
              <a:t>TestState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SetState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Proto-typing: </a:t>
            </a:r>
            <a:r>
              <a:rPr lang="en-US" dirty="0" err="1">
                <a:sym typeface="Wingdings" panose="05000000000000000000" pitchFamily="2" charset="2"/>
              </a:rPr>
              <a:t>PowerCLI</a:t>
            </a:r>
            <a:r>
              <a:rPr lang="en-US" dirty="0">
                <a:sym typeface="Wingdings" panose="05000000000000000000" pitchFamily="2" charset="2"/>
              </a:rPr>
              <a:t> cmdlets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Production: API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6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93" y="2303086"/>
            <a:ext cx="2633700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 </a:t>
            </a:r>
            <a:r>
              <a:rPr lang="en-US" dirty="0" err="1"/>
              <a:t>Dekens</a:t>
            </a:r>
            <a:endParaRPr lang="en-US" dirty="0"/>
          </a:p>
          <a:p>
            <a:r>
              <a:rPr lang="en-US" dirty="0"/>
              <a:t>Belgium (the Flemish part)</a:t>
            </a:r>
          </a:p>
          <a:p>
            <a:r>
              <a:rPr lang="en-US" dirty="0" err="1"/>
              <a:t>Virtualisation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PowerShell/</a:t>
            </a:r>
            <a:r>
              <a:rPr lang="en-US" dirty="0" err="1">
                <a:sym typeface="Wingdings" panose="05000000000000000000" pitchFamily="2" charset="2"/>
              </a:rPr>
              <a:t>PowerCLI</a:t>
            </a:r>
            <a:r>
              <a:rPr lang="en-US" dirty="0">
                <a:sym typeface="Wingdings" panose="05000000000000000000" pitchFamily="2" charset="2"/>
              </a:rPr>
              <a:t>  SDDC  DSC</a:t>
            </a:r>
          </a:p>
          <a:p>
            <a:r>
              <a:rPr lang="en-US" dirty="0" err="1">
                <a:sym typeface="Wingdings" panose="05000000000000000000" pitchFamily="2" charset="2"/>
              </a:rPr>
              <a:t>PowerCLI</a:t>
            </a:r>
            <a:r>
              <a:rPr lang="en-US" dirty="0">
                <a:sym typeface="Wingdings" panose="05000000000000000000" pitchFamily="2" charset="2"/>
              </a:rPr>
              <a:t> Reference 1 </a:t>
            </a:r>
            <a:r>
              <a:rPr lang="en-US" dirty="0" err="1">
                <a:sym typeface="Wingdings" panose="05000000000000000000" pitchFamily="2" charset="2"/>
              </a:rPr>
              <a:t>ed</a:t>
            </a:r>
            <a:r>
              <a:rPr lang="en-US" dirty="0">
                <a:sym typeface="Wingdings" panose="05000000000000000000" pitchFamily="2" charset="2"/>
              </a:rPr>
              <a:t> &amp; 2 </a:t>
            </a:r>
            <a:r>
              <a:rPr lang="en-US" dirty="0" err="1">
                <a:sym typeface="Wingdings" panose="05000000000000000000" pitchFamily="2" charset="2"/>
              </a:rPr>
              <a:t>ed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VMTN Community		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LucD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Blog					</a:t>
            </a:r>
            <a:r>
              <a:rPr lang="en-US" dirty="0">
                <a:sym typeface="Wingdings" panose="05000000000000000000" pitchFamily="2" charset="2"/>
                <a:hlinkClick r:id="rId3"/>
              </a:rPr>
              <a:t>LucD.info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Twitter				</a:t>
            </a:r>
            <a:r>
              <a:rPr lang="en-US" dirty="0">
                <a:sym typeface="Wingdings" panose="05000000000000000000" pitchFamily="2" charset="2"/>
                <a:hlinkClick r:id="rId4"/>
              </a:rPr>
              <a:t>@LucD22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385" y="5082796"/>
            <a:ext cx="1264998" cy="15860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440" y="5266203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93" y="5357364"/>
            <a:ext cx="1128039" cy="11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SDDC: one way is DSC</a:t>
            </a:r>
          </a:p>
          <a:p>
            <a:pPr lvl="1"/>
            <a:r>
              <a:rPr lang="en-US" dirty="0" err="1"/>
              <a:t>PowerCLI</a:t>
            </a:r>
            <a:r>
              <a:rPr lang="en-US" dirty="0"/>
              <a:t> is my tool of choice</a:t>
            </a:r>
          </a:p>
          <a:p>
            <a:pPr lvl="1"/>
            <a:r>
              <a:rPr lang="en-US" dirty="0"/>
              <a:t>PowerShell</a:t>
            </a:r>
          </a:p>
          <a:p>
            <a:r>
              <a:rPr lang="en-US" dirty="0" err="1"/>
              <a:t>VMworld</a:t>
            </a:r>
            <a:r>
              <a:rPr lang="en-US" dirty="0"/>
              <a:t> 2015</a:t>
            </a:r>
          </a:p>
          <a:p>
            <a:pPr lvl="1"/>
            <a:r>
              <a:rPr lang="en-US" dirty="0"/>
              <a:t> First public repo GitHub</a:t>
            </a:r>
          </a:p>
          <a:p>
            <a:r>
              <a:rPr lang="en-US" dirty="0"/>
              <a:t>PowerShell v5 (Feb 2016)</a:t>
            </a:r>
          </a:p>
          <a:p>
            <a:r>
              <a:rPr lang="en-US" dirty="0"/>
              <a:t>Hackathons </a:t>
            </a:r>
            <a:r>
              <a:rPr lang="en-US" dirty="0" err="1"/>
              <a:t>VMworld</a:t>
            </a:r>
            <a:r>
              <a:rPr lang="en-US" dirty="0"/>
              <a:t> 2016</a:t>
            </a:r>
          </a:p>
          <a:p>
            <a:r>
              <a:rPr lang="en-US" dirty="0" err="1"/>
              <a:t>PowerCLI</a:t>
            </a:r>
            <a:r>
              <a:rPr lang="en-US" dirty="0"/>
              <a:t> v6.5R1 (Nov 2016)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17" y="2160589"/>
            <a:ext cx="2631313" cy="246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9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vSphere Servers: closed box</a:t>
            </a:r>
          </a:p>
          <a:p>
            <a:pPr lvl="1"/>
            <a:r>
              <a:rPr lang="en-US" dirty="0" err="1"/>
              <a:t>vCenter</a:t>
            </a:r>
            <a:r>
              <a:rPr lang="en-US" dirty="0"/>
              <a:t> (VCSA)</a:t>
            </a:r>
          </a:p>
          <a:p>
            <a:pPr lvl="1"/>
            <a:r>
              <a:rPr lang="en-US" dirty="0" err="1"/>
              <a:t>ESXi</a:t>
            </a:r>
            <a:r>
              <a:rPr lang="en-US" dirty="0"/>
              <a:t> node</a:t>
            </a:r>
          </a:p>
          <a:p>
            <a:r>
              <a:rPr lang="en-US" dirty="0" err="1"/>
              <a:t>vEngine</a:t>
            </a:r>
            <a:endParaRPr lang="en-US" dirty="0"/>
          </a:p>
          <a:p>
            <a:pPr lvl="1"/>
            <a:r>
              <a:rPr lang="en-US" dirty="0"/>
              <a:t>LCM</a:t>
            </a:r>
          </a:p>
          <a:p>
            <a:pPr lvl="1"/>
            <a:r>
              <a:rPr lang="en-US" dirty="0" err="1"/>
              <a:t>PowerCLI</a:t>
            </a:r>
            <a:endParaRPr lang="en-US" dirty="0"/>
          </a:p>
          <a:p>
            <a:pPr lvl="1"/>
            <a:r>
              <a:rPr lang="en-US" dirty="0"/>
              <a:t>Connects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41" y="2744592"/>
            <a:ext cx="5001417" cy="37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vEngine</a:t>
            </a:r>
            <a:r>
              <a:rPr lang="en-US" dirty="0"/>
              <a:t> currently a Windows (W2K16) box</a:t>
            </a:r>
          </a:p>
          <a:p>
            <a:r>
              <a:rPr lang="en-US" dirty="0"/>
              <a:t>Secure environment (</a:t>
            </a:r>
            <a:r>
              <a:rPr lang="en-US" dirty="0" err="1"/>
              <a:t>AllSigned</a:t>
            </a:r>
            <a:r>
              <a:rPr lang="en-US" dirty="0"/>
              <a:t>)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MOF</a:t>
            </a:r>
          </a:p>
          <a:p>
            <a:r>
              <a:rPr lang="en-US" dirty="0"/>
              <a:t>All vSphere code uses API directly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Covers features not available in </a:t>
            </a:r>
            <a:r>
              <a:rPr lang="en-US" dirty="0" err="1"/>
              <a:t>PowerCLI</a:t>
            </a:r>
            <a:r>
              <a:rPr lang="en-US" dirty="0"/>
              <a:t> cmdlets (80%-20% rule)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 </a:t>
            </a:r>
            <a:r>
              <a:rPr lang="en-US" dirty="0" err="1"/>
              <a:t>PowerCLI</a:t>
            </a:r>
            <a:r>
              <a:rPr lang="en-US" dirty="0"/>
              <a:t> 6.5R1</a:t>
            </a:r>
          </a:p>
          <a:p>
            <a:pPr lvl="1"/>
            <a:r>
              <a:rPr lang="en-US" dirty="0" err="1"/>
              <a:t>PSSnapins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autoload available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Certificates </a:t>
            </a:r>
          </a:p>
          <a:p>
            <a:pPr lvl="2"/>
            <a:r>
              <a:rPr lang="en-US" dirty="0"/>
              <a:t>Code signing</a:t>
            </a:r>
          </a:p>
          <a:p>
            <a:pPr lvl="2"/>
            <a:r>
              <a:rPr lang="en-US" dirty="0"/>
              <a:t>Credential encryption</a:t>
            </a:r>
          </a:p>
          <a:p>
            <a:r>
              <a:rPr lang="en-US" dirty="0"/>
              <a:t>Using module &amp; </a:t>
            </a:r>
            <a:r>
              <a:rPr lang="en-US" dirty="0" err="1"/>
              <a:t>RequiredAssemblies</a:t>
            </a:r>
            <a:endParaRPr lang="en-US" dirty="0"/>
          </a:p>
          <a:p>
            <a:pPr lvl="1"/>
            <a:r>
              <a:rPr lang="en-US" dirty="0"/>
              <a:t>LCM fails at MOF generation</a:t>
            </a:r>
          </a:p>
          <a:p>
            <a:pPr lvl="1"/>
            <a:r>
              <a:rPr lang="en-US" dirty="0" err="1"/>
              <a:t>PowerCLI</a:t>
            </a:r>
            <a:r>
              <a:rPr lang="en-US" dirty="0"/>
              <a:t> code in “helper” file (again!)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68" y="2160589"/>
            <a:ext cx="1524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0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97"/>
            <a:ext cx="8596668" cy="516703"/>
          </a:xfrm>
        </p:spPr>
        <p:txBody>
          <a:bodyPr/>
          <a:lstStyle/>
          <a:p>
            <a:r>
              <a:rPr lang="en-US" dirty="0"/>
              <a:t>(vSphere -contains legacy) –and (</a:t>
            </a:r>
            <a:r>
              <a:rPr lang="en-US" dirty="0" err="1"/>
              <a:t>vSphere.design</a:t>
            </a:r>
            <a:r>
              <a:rPr lang="en-US" dirty="0"/>
              <a:t> –</a:t>
            </a:r>
            <a:r>
              <a:rPr lang="en-US" dirty="0" err="1"/>
              <a:t>isnot</a:t>
            </a:r>
            <a:r>
              <a:rPr lang="en-US" dirty="0"/>
              <a:t> [logical])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8" y="1930400"/>
            <a:ext cx="8080979" cy="48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7710"/>
            <a:ext cx="8596668" cy="3880773"/>
          </a:xfrm>
        </p:spPr>
        <p:txBody>
          <a:bodyPr/>
          <a:lstStyle/>
          <a:p>
            <a:r>
              <a:rPr lang="en-US" dirty="0"/>
              <a:t>How to uniquely address a vSphere object</a:t>
            </a:r>
          </a:p>
          <a:p>
            <a:pPr lvl="1"/>
            <a:r>
              <a:rPr lang="en-US" dirty="0"/>
              <a:t>Common = </a:t>
            </a:r>
            <a:r>
              <a:rPr lang="en-US" dirty="0" err="1"/>
              <a:t>VmwBase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Name (e.g. Folder1)</a:t>
            </a:r>
          </a:p>
          <a:p>
            <a:pPr lvl="1"/>
            <a:r>
              <a:rPr lang="en-US" dirty="0"/>
              <a:t>Path (e.g. /DC1/Folder1)</a:t>
            </a:r>
          </a:p>
          <a:p>
            <a:pPr lvl="2"/>
            <a:r>
              <a:rPr lang="en-US" dirty="0"/>
              <a:t>Several objects have more than 1 path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153" y="698767"/>
            <a:ext cx="3571687" cy="3865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6" y="4249382"/>
            <a:ext cx="3345021" cy="2438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100" y="3920647"/>
            <a:ext cx="3404960" cy="27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63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2717</TotalTime>
  <Words>561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Trebuchet MS</vt:lpstr>
      <vt:lpstr>Wingdings</vt:lpstr>
      <vt:lpstr>Wingdings 3</vt:lpstr>
      <vt:lpstr>Facet</vt:lpstr>
      <vt:lpstr>DSC and vSphere</vt:lpstr>
      <vt:lpstr>Agenda</vt:lpstr>
      <vt:lpstr>Bio</vt:lpstr>
      <vt:lpstr>History</vt:lpstr>
      <vt:lpstr>Concept</vt:lpstr>
      <vt:lpstr>Choices</vt:lpstr>
      <vt:lpstr>Pitfalls 1</vt:lpstr>
      <vt:lpstr>Pitfalls 2</vt:lpstr>
      <vt:lpstr>Pitfalls 3</vt:lpstr>
      <vt:lpstr>Pitfalls 4</vt:lpstr>
      <vt:lpstr>Pitfall 5</vt:lpstr>
      <vt:lpstr>Birdseye 1</vt:lpstr>
      <vt:lpstr>Birdseye 2</vt:lpstr>
      <vt:lpstr>Details 1</vt:lpstr>
      <vt:lpstr>Details 2</vt:lpstr>
      <vt:lpstr>Details 3</vt:lpstr>
      <vt:lpstr>Details 4</vt:lpstr>
      <vt:lpstr>Details 5</vt:lpstr>
      <vt:lpstr>Details 6</vt:lpstr>
      <vt:lpstr>Detail 7</vt:lpstr>
      <vt:lpstr>Detail 8</vt:lpstr>
      <vt:lpstr>Demo</vt:lpstr>
      <vt:lpstr>Future</vt:lpstr>
      <vt:lpstr>Join in!</vt:lpstr>
      <vt:lpstr>Template structure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and vSphere</dc:title>
  <dc:creator>lucd</dc:creator>
  <cp:lastModifiedBy>Luc Dekens</cp:lastModifiedBy>
  <cp:revision>31</cp:revision>
  <dcterms:created xsi:type="dcterms:W3CDTF">2017-04-08T01:38:31Z</dcterms:created>
  <dcterms:modified xsi:type="dcterms:W3CDTF">2017-04-11T15:17:10Z</dcterms:modified>
</cp:coreProperties>
</file>