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5" r:id="rId13"/>
    <p:sldId id="270" r:id="rId14"/>
    <p:sldId id="276" r:id="rId15"/>
    <p:sldId id="277" r:id="rId16"/>
    <p:sldId id="271" r:id="rId17"/>
    <p:sldId id="272" r:id="rId18"/>
    <p:sldId id="273" r:id="rId19"/>
    <p:sldId id="274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9"/>
  </p:normalViewPr>
  <p:slideViewPr>
    <p:cSldViewPr snapToGrid="0" snapToObjects="1">
      <p:cViewPr varScale="1">
        <p:scale>
          <a:sx n="73" d="100"/>
          <a:sy n="73" d="100"/>
        </p:scale>
        <p:origin x="4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ucd.info/" TargetMode="External"/><Relationship Id="rId2" Type="http://schemas.openxmlformats.org/officeDocument/2006/relationships/hyperlink" Target="https://communities.vmware.com/people/Luc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twitter.com/LucD2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vSphereDSC</a:t>
            </a:r>
            <a:r>
              <a:rPr lang="en-US" dirty="0"/>
              <a:t> Reverse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 DSC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InventoryPlus</a:t>
            </a:r>
            <a:r>
              <a:rPr lang="en-US" dirty="0"/>
              <a:t>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603970" cy="54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InventoryPlus</a:t>
            </a:r>
            <a:r>
              <a:rPr lang="en-US" dirty="0"/>
              <a:t>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81704"/>
            <a:ext cx="11260183" cy="488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0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InventoryPlus</a:t>
            </a:r>
            <a:r>
              <a:rPr lang="en-US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5526"/>
            <a:ext cx="8596668" cy="3880773"/>
          </a:xfrm>
        </p:spPr>
        <p:txBody>
          <a:bodyPr/>
          <a:lstStyle/>
          <a:p>
            <a:r>
              <a:rPr lang="en-US" dirty="0"/>
              <a:t>Some objects only visible through ESXi node!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1412"/>
            <a:ext cx="5052906" cy="4610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12" y="2508068"/>
            <a:ext cx="5910010" cy="331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KB-DSC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data needs the values for the “where” data</a:t>
            </a:r>
          </a:p>
          <a:p>
            <a:r>
              <a:rPr lang="en-US" dirty="0"/>
              <a:t>This DB contains the formula on how get the value for a class/property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3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8903"/>
          </a:xfrm>
        </p:spPr>
        <p:txBody>
          <a:bodyPr/>
          <a:lstStyle/>
          <a:p>
            <a:r>
              <a:rPr lang="en-US" dirty="0"/>
              <a:t>KB-DSC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4640"/>
            <a:ext cx="10221695" cy="50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1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KB-DSC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ValType</a:t>
            </a:r>
            <a:r>
              <a:rPr lang="en-US" dirty="0"/>
              <a:t> and </a:t>
            </a:r>
            <a:r>
              <a:rPr lang="en-US" dirty="0" err="1"/>
              <a:t>ValInfo</a:t>
            </a:r>
            <a:r>
              <a:rPr lang="en-US" dirty="0"/>
              <a:t> fields indicate how a value can be retrieved</a:t>
            </a:r>
          </a:p>
          <a:p>
            <a:r>
              <a:rPr lang="en-US" dirty="0"/>
              <a:t>Currently there are following options</a:t>
            </a:r>
          </a:p>
          <a:p>
            <a:pPr lvl="1"/>
            <a:r>
              <a:rPr lang="en-US" dirty="0"/>
              <a:t>FIX: a constant value</a:t>
            </a:r>
          </a:p>
          <a:p>
            <a:pPr lvl="1"/>
            <a:r>
              <a:rPr lang="en-US" dirty="0"/>
              <a:t>CALC: property, the current object is in $object</a:t>
            </a:r>
          </a:p>
          <a:p>
            <a:pPr lvl="1"/>
            <a:r>
              <a:rPr lang="en-US" dirty="0"/>
              <a:t>FCALC: function to calculate the value</a:t>
            </a:r>
          </a:p>
          <a:p>
            <a:pPr lvl="1"/>
            <a:r>
              <a:rPr lang="en-US" dirty="0"/>
              <a:t>SECDB: values that shall be stored secure (under work!)</a:t>
            </a:r>
          </a:p>
          <a:p>
            <a:pPr lvl="1"/>
            <a:r>
              <a:rPr lang="en-US" dirty="0"/>
              <a:t>NIL: entry not needed in </a:t>
            </a:r>
            <a:r>
              <a:rPr lang="en-US" dirty="0" err="1"/>
              <a:t>ConfigurationData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2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Sec-DB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Credentials can not be extracted</a:t>
            </a:r>
          </a:p>
          <a:p>
            <a:r>
              <a:rPr lang="en-US" dirty="0"/>
              <a:t>Sensitive information (e.g. License keys) in an encrypted DB</a:t>
            </a:r>
          </a:p>
          <a:p>
            <a:r>
              <a:rPr lang="en-US" dirty="0"/>
              <a:t>Still looking for the better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9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New-DSC-Config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information from the 4 data files</a:t>
            </a:r>
          </a:p>
          <a:p>
            <a:r>
              <a:rPr lang="en-US" dirty="0"/>
              <a:t>Creates  the Configuration data file (.psmd1)</a:t>
            </a:r>
          </a:p>
          <a:p>
            <a:r>
              <a:rPr lang="en-US" dirty="0"/>
              <a:t>DSC properties are retrieved/calculated via </a:t>
            </a:r>
            <a:r>
              <a:rPr lang="en-US"/>
              <a:t>DSCKB entries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New-DSC-Config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0713"/>
            <a:ext cx="9649097" cy="5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1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New-DSC-Config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25" y="1611086"/>
            <a:ext cx="3284217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5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Flow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Sample Run</a:t>
            </a:r>
          </a:p>
          <a:p>
            <a:r>
              <a:rPr lang="en-US" dirty="0"/>
              <a:t>Further Use Cases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84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environment to SDDC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Diffs</a:t>
            </a:r>
          </a:p>
          <a:p>
            <a:r>
              <a:rPr lang="en-US" dirty="0"/>
              <a:t>Replicate the environment</a:t>
            </a:r>
          </a:p>
          <a:p>
            <a:pPr lvl="1"/>
            <a:r>
              <a:rPr lang="en-US" dirty="0"/>
              <a:t>DRM (see also SDDC)</a:t>
            </a:r>
          </a:p>
          <a:p>
            <a:pPr lvl="1"/>
            <a:r>
              <a:rPr lang="en-US" dirty="0"/>
              <a:t>Lab/</a:t>
            </a:r>
            <a:r>
              <a:rPr lang="en-US" dirty="0" err="1"/>
              <a:t>GreenField</a:t>
            </a:r>
            <a:endParaRPr lang="en-US" dirty="0"/>
          </a:p>
          <a:p>
            <a:r>
              <a:rPr lang="en-US" dirty="0"/>
              <a:t>Migration: full or partial migration of environment</a:t>
            </a:r>
          </a:p>
          <a:p>
            <a:pPr lvl="1"/>
            <a:r>
              <a:rPr lang="en-US" dirty="0"/>
              <a:t>New platform</a:t>
            </a:r>
          </a:p>
          <a:p>
            <a:pPr lvl="1"/>
            <a:r>
              <a:rPr lang="en-US" dirty="0"/>
              <a:t>Upgrade</a:t>
            </a:r>
          </a:p>
        </p:txBody>
      </p:sp>
    </p:spTree>
    <p:extLst>
      <p:ext uri="{BB962C8B-B14F-4D97-AF65-F5344CB8AC3E}">
        <p14:creationId xmlns:p14="http://schemas.microsoft.com/office/powerpoint/2010/main" val="2298014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83" y="2449099"/>
            <a:ext cx="2633700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4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 Dekens</a:t>
            </a:r>
          </a:p>
          <a:p>
            <a:r>
              <a:rPr lang="en-US" dirty="0"/>
              <a:t>Belgium (the Flemish part)</a:t>
            </a:r>
          </a:p>
          <a:p>
            <a:r>
              <a:rPr lang="en-US" dirty="0" err="1"/>
              <a:t>Virtualisation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PowerShell/PowerCLI  SDDC  DSC</a:t>
            </a:r>
          </a:p>
          <a:p>
            <a:r>
              <a:rPr lang="en-US" dirty="0">
                <a:sym typeface="Wingdings" panose="05000000000000000000" pitchFamily="2" charset="2"/>
              </a:rPr>
              <a:t>PowerCLI Reference 1 </a:t>
            </a:r>
            <a:r>
              <a:rPr lang="en-US" dirty="0" err="1">
                <a:sym typeface="Wingdings" panose="05000000000000000000" pitchFamily="2" charset="2"/>
              </a:rPr>
              <a:t>ed</a:t>
            </a:r>
            <a:r>
              <a:rPr lang="en-US" dirty="0">
                <a:sym typeface="Wingdings" panose="05000000000000000000" pitchFamily="2" charset="2"/>
              </a:rPr>
              <a:t> &amp; 2 </a:t>
            </a:r>
            <a:r>
              <a:rPr lang="en-US" dirty="0" err="1">
                <a:sym typeface="Wingdings" panose="05000000000000000000" pitchFamily="2" charset="2"/>
              </a:rPr>
              <a:t>ed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VMTN Community		</a:t>
            </a:r>
            <a:r>
              <a:rPr lang="en-US" dirty="0" err="1">
                <a:sym typeface="Wingdings" panose="05000000000000000000" pitchFamily="2" charset="2"/>
                <a:hlinkClick r:id="rId2"/>
              </a:rPr>
              <a:t>LucD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Blog					</a:t>
            </a:r>
            <a:r>
              <a:rPr lang="en-US" dirty="0">
                <a:sym typeface="Wingdings" panose="05000000000000000000" pitchFamily="2" charset="2"/>
                <a:hlinkClick r:id="rId3"/>
              </a:rPr>
              <a:t>LucD.info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Twitter				</a:t>
            </a:r>
            <a:r>
              <a:rPr lang="en-US" dirty="0">
                <a:sym typeface="Wingdings" panose="05000000000000000000" pitchFamily="2" charset="2"/>
                <a:hlinkClick r:id="rId4"/>
              </a:rPr>
              <a:t>@LucD22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625" y="5080393"/>
            <a:ext cx="4273666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0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vSphereDSC</a:t>
            </a:r>
            <a:r>
              <a:rPr lang="en-US" dirty="0"/>
              <a:t> Resource module allows vSphere configuration through </a:t>
            </a:r>
            <a:r>
              <a:rPr lang="en-US" b="1" dirty="0"/>
              <a:t>Configuration</a:t>
            </a:r>
            <a:r>
              <a:rPr lang="en-US" dirty="0"/>
              <a:t> files</a:t>
            </a:r>
          </a:p>
          <a:p>
            <a:r>
              <a:rPr lang="en-US" dirty="0"/>
              <a:t>How can we get </a:t>
            </a:r>
            <a:r>
              <a:rPr lang="en-US" b="1" dirty="0"/>
              <a:t>Configuration</a:t>
            </a:r>
            <a:r>
              <a:rPr lang="en-US" dirty="0"/>
              <a:t> files for an existing vSphere environment?</a:t>
            </a:r>
          </a:p>
          <a:p>
            <a:pPr lvl="1"/>
            <a:r>
              <a:rPr lang="en-US" dirty="0"/>
              <a:t>Painstakingly write it out</a:t>
            </a:r>
          </a:p>
          <a:p>
            <a:pPr lvl="1"/>
            <a:r>
              <a:rPr lang="en-US" dirty="0"/>
              <a:t>Automate that process</a:t>
            </a:r>
          </a:p>
          <a:p>
            <a:r>
              <a:rPr lang="en-US" dirty="0"/>
              <a:t>Why would we need such Configuration files?</a:t>
            </a:r>
          </a:p>
          <a:p>
            <a:pPr lvl="1"/>
            <a:r>
              <a:rPr lang="en-US" dirty="0"/>
              <a:t>SDDC</a:t>
            </a:r>
          </a:p>
          <a:p>
            <a:pPr lvl="1"/>
            <a:r>
              <a:rPr lang="en-US" dirty="0"/>
              <a:t>Diffs</a:t>
            </a:r>
          </a:p>
          <a:p>
            <a:pPr lvl="1"/>
            <a:r>
              <a:rPr lang="en-US" dirty="0"/>
              <a:t>Audit</a:t>
            </a:r>
          </a:p>
          <a:p>
            <a:pPr lvl="1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62856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09601"/>
            <a:ext cx="6938960" cy="61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7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DSCClassInfo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DSC-Class.Info.ps1</a:t>
            </a:r>
          </a:p>
          <a:p>
            <a:r>
              <a:rPr lang="en-US" dirty="0"/>
              <a:t>Extracting Class information</a:t>
            </a:r>
          </a:p>
          <a:p>
            <a:r>
              <a:rPr lang="en-US" dirty="0"/>
              <a:t>Input .psm1 file</a:t>
            </a:r>
          </a:p>
          <a:p>
            <a:r>
              <a:rPr lang="en-US" dirty="0"/>
              <a:t>Use Abstract Syntax Tree (AST)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4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DSCClassInfo</a:t>
            </a:r>
            <a:r>
              <a:rPr lang="en-US" dirty="0"/>
              <a:t>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950776" cy="547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DSCClassInfo</a:t>
            </a:r>
            <a:r>
              <a:rPr lang="en-US" dirty="0"/>
              <a:t>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9440"/>
            <a:ext cx="9706586" cy="55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7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InventoryPlus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Get-Inventory cmdlet does not return all object we want</a:t>
            </a:r>
          </a:p>
          <a:p>
            <a:r>
              <a:rPr lang="en-US" dirty="0"/>
              <a:t>There is a requirement to see “all” paths for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31" y="2990106"/>
            <a:ext cx="6350924" cy="37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54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531</TotalTime>
  <Words>329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</vt:lpstr>
      <vt:lpstr>Wingdings 3</vt:lpstr>
      <vt:lpstr>Facet</vt:lpstr>
      <vt:lpstr>vSphereDSC Reverse</vt:lpstr>
      <vt:lpstr>Agenda</vt:lpstr>
      <vt:lpstr>Bio</vt:lpstr>
      <vt:lpstr>Purpose</vt:lpstr>
      <vt:lpstr>Flow</vt:lpstr>
      <vt:lpstr>Get-DSCClassInfo 1</vt:lpstr>
      <vt:lpstr>Get-DSCClassInfo 2</vt:lpstr>
      <vt:lpstr>Get-DSCClassInfo 3</vt:lpstr>
      <vt:lpstr>Get-InventoryPlus 1</vt:lpstr>
      <vt:lpstr>Get-InventoryPlus 2</vt:lpstr>
      <vt:lpstr>Get-InventoryPlus 3</vt:lpstr>
      <vt:lpstr>Get-InventoryPlus 4</vt:lpstr>
      <vt:lpstr>KB-DSC 1</vt:lpstr>
      <vt:lpstr>KB-DSC 2</vt:lpstr>
      <vt:lpstr>KB-DSC 3</vt:lpstr>
      <vt:lpstr>Sec-DB</vt:lpstr>
      <vt:lpstr>New-DSC-Config 1</vt:lpstr>
      <vt:lpstr>New-DSC-Config 2</vt:lpstr>
      <vt:lpstr>New-DSC-Config 3</vt:lpstr>
      <vt:lpstr>Use Cases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vSphereDSC Reverse</dc:title>
  <dc:creator>lucd</dc:creator>
  <cp:lastModifiedBy>Luc Dekens</cp:lastModifiedBy>
  <cp:revision>16</cp:revision>
  <dcterms:created xsi:type="dcterms:W3CDTF">2017-04-12T05:32:16Z</dcterms:created>
  <dcterms:modified xsi:type="dcterms:W3CDTF">2017-04-12T15:15:02Z</dcterms:modified>
</cp:coreProperties>
</file>