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9"/>
  </p:notesMasterIdLst>
  <p:sldIdLst>
    <p:sldId id="269" r:id="rId2"/>
    <p:sldId id="270" r:id="rId3"/>
    <p:sldId id="268" r:id="rId4"/>
    <p:sldId id="257" r:id="rId5"/>
    <p:sldId id="262" r:id="rId6"/>
    <p:sldId id="264" r:id="rId7"/>
    <p:sldId id="263" r:id="rId8"/>
    <p:sldId id="265" r:id="rId9"/>
    <p:sldId id="266" r:id="rId10"/>
    <p:sldId id="261" r:id="rId11"/>
    <p:sldId id="267" r:id="rId12"/>
    <p:sldId id="275" r:id="rId13"/>
    <p:sldId id="259" r:id="rId14"/>
    <p:sldId id="271" r:id="rId15"/>
    <p:sldId id="274" r:id="rId16"/>
    <p:sldId id="273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25695-FF6F-D54E-9CF8-87CE3737FCB0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8C080-EAB9-474F-8AEB-A0ADB33022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5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82889-753E-DE4C-A4B0-8939EAE325B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178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DA17A-3142-904F-B9C4-5F7E2E6F4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4E580C-F576-EB4E-9BE9-0171B4E30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E35476-35EE-9143-9F84-98C4FB74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E5DB-AB1A-48B7-82A6-D500A5FD7C5A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01C29A-3FDA-DD43-897D-079E604E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1C20F4-49E0-2F41-A1EA-32F18504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3E7-3D22-4B42-8F2B-974A7C95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27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02F3B-9017-A642-92FD-197E86B5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D88C0D-D6A2-A140-A218-C6C20055D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400008-8970-914F-98A2-7AA41186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E5DB-AB1A-48B7-82A6-D500A5FD7C5A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27E4C1-E6C6-1A44-9DAE-74D8C7FA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1A4443-4E22-D14E-A56B-06BA9977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3E7-3D22-4B42-8F2B-974A7C95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28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FAFFC1-3BAA-CE4C-B1E6-6E3540A86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FA387D-78C2-E84A-8ACE-EA50880AC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809E9C-9C9F-6247-88C4-8DA751BA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E5DB-AB1A-48B7-82A6-D500A5FD7C5A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E2FB57-6216-B14B-B317-AD8F9EF7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202FD5-4F9F-0848-ABBD-961BD610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3E7-3D22-4B42-8F2B-974A7C95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9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E6EB5-0F05-1B42-9FC6-0DD57AC0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7658C5-0E6E-E04E-947C-C5314865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93D8D8-86B2-984A-AFA1-E3724CA9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E5DB-AB1A-48B7-82A6-D500A5FD7C5A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176DC9-0DA8-C342-904E-5D2756EF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5ABBFD-15D6-3A4E-8B49-C299428F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3E7-3D22-4B42-8F2B-974A7C95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66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DAA3AE-34DE-DF47-BDCA-9F2BDE651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94EDA1-9823-5D48-A030-3F3A24DCE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BB5177-DAB2-D441-ADDF-01A83409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E5DB-AB1A-48B7-82A6-D500A5FD7C5A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2D7E73-3DEF-284D-A479-E9EF889B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FE675E-77D4-9D4C-A544-E18CC8C7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3E7-3D22-4B42-8F2B-974A7C95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73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72303-9E1B-AC4E-B8EB-94D60239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8380EE-B1C0-334A-98CB-909B1A041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F5E153-46BE-AC4C-A884-68D97844E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9409F6-B8E9-504E-A470-2F87E2ED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E5DB-AB1A-48B7-82A6-D500A5FD7C5A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84E685-C2E6-7647-B568-F6A26293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38D9AE-09E3-5348-A60B-89CEB63F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3E7-3D22-4B42-8F2B-974A7C95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36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5CB30-169B-4648-8D5A-F59588C2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D3D7FF-1C02-E647-9FAB-111B2B221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2DF208-6521-2645-A77A-B1890DA6D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7F0110-BBC2-E646-AB8B-F402E1F6E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180FDE-EF06-9247-AA6E-4C6BEBC08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7A1F3C-7187-7744-876D-AF378A29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E5DB-AB1A-48B7-82A6-D500A5FD7C5A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0C8788D-C966-E44A-B10C-0AF92062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CD7396D-5EE1-EA4B-8AAE-ADFB0FCB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3E7-3D22-4B42-8F2B-974A7C95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01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384B1-CFB8-8C46-B245-0B675B77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F030EE-A80D-744C-990E-62BE6F63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E5DB-AB1A-48B7-82A6-D500A5FD7C5A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6C3453-24CC-EF42-956D-A5FA5652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414D36-10B2-1B44-96FA-4057D8A9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3E7-3D22-4B42-8F2B-974A7C95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88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D0D4E11-F398-8645-A0D1-B98EDFAE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E5DB-AB1A-48B7-82A6-D500A5FD7C5A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DEE0F7-F612-3942-8086-7C3DEB6F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8037B9-1B2B-C64C-9502-8F6AA700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3E7-3D22-4B42-8F2B-974A7C95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E05FD3-CF1C-1F43-B19B-FEA977FC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31AABE-87EC-7340-A931-94BF194CF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4607FA-65B3-084D-A193-C50479BB7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F0AEF-FD03-5342-9A00-4D685487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E5DB-AB1A-48B7-82A6-D500A5FD7C5A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C49083-7C8F-9343-B622-C6EBEBE9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90F063-CB17-1D40-8AC6-8A038223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3E7-3D22-4B42-8F2B-974A7C95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6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5DF96-4539-2C47-8052-79B674E3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D38BB5-8D6D-4049-8D86-1FEF05D3F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B98315-7E17-F744-B7C0-21346CF7B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31312A-89D0-8B43-A49E-FB7C47FA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E5DB-AB1A-48B7-82A6-D500A5FD7C5A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D5F21A-D11C-034A-B2C5-5DB8BF98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07746E-58A7-1045-951A-4BFF6D76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3E7-3D22-4B42-8F2B-974A7C95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18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469ED78-E8A0-3F4A-9639-D505B579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0B3521-7918-C54F-975E-1DB48FF7B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B99974-F8F9-B946-A5EC-DFDD7D7AF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EE5DB-AB1A-48B7-82A6-D500A5FD7C5A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6EA126-3F6C-464D-8BC7-BAFC70620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316975-9BA4-AD4B-BE9D-A3634F010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433E7-3D22-4B42-8F2B-974A7C95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70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7D61B-7B89-A94C-8D8D-0BDF20ED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PROJET MAPSUD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2F6C5A-A95E-AD49-898C-BA9A0A054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" r="2673"/>
          <a:stretch/>
        </p:blipFill>
        <p:spPr>
          <a:xfrm>
            <a:off x="364241" y="573199"/>
            <a:ext cx="4105275" cy="424581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7254BF0-023F-554B-BCC5-786E66C13970}"/>
              </a:ext>
            </a:extLst>
          </p:cNvPr>
          <p:cNvSpPr txBox="1"/>
          <p:nvPr/>
        </p:nvSpPr>
        <p:spPr>
          <a:xfrm>
            <a:off x="6658044" y="2871982"/>
            <a:ext cx="5006336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cap="small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LUCEA Lenny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cap="small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VALDEYRON Mathieu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cap="small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YUAN Jiayue</a:t>
            </a:r>
          </a:p>
        </p:txBody>
      </p:sp>
    </p:spTree>
    <p:extLst>
      <p:ext uri="{BB962C8B-B14F-4D97-AF65-F5344CB8AC3E}">
        <p14:creationId xmlns:p14="http://schemas.microsoft.com/office/powerpoint/2010/main" val="3824425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C17D607-436B-446B-82F6-D766E6C81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373" y="1849475"/>
            <a:ext cx="3453127" cy="493205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B349B04-4AA0-4DD7-AB27-BD960ABF2938}"/>
              </a:ext>
            </a:extLst>
          </p:cNvPr>
          <p:cNvSpPr txBox="1"/>
          <p:nvPr/>
        </p:nvSpPr>
        <p:spPr>
          <a:xfrm>
            <a:off x="346228" y="1690687"/>
            <a:ext cx="2707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Exemple entre </a:t>
            </a:r>
            <a:r>
              <a:rPr lang="fr-FR" sz="3200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Vendargues et Sesquières</a:t>
            </a:r>
            <a:r>
              <a:rPr lang="fr-FR" sz="3200" dirty="0">
                <a:solidFill>
                  <a:srgbClr val="404040"/>
                </a:solidFill>
                <a:latin typeface="Lato" panose="020B0604020202020204" pitchFamily="34" charset="0"/>
              </a:rPr>
              <a:t>.</a:t>
            </a:r>
            <a:endParaRPr lang="fr-FR" sz="3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EC157C4-6C44-4234-BABC-81018C289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955" y="1849475"/>
            <a:ext cx="4695135" cy="2450060"/>
          </a:xfrm>
          <a:prstGeom prst="rect">
            <a:avLst/>
          </a:prstGeom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82AA31F0-73BB-4978-BDDD-45D649013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9673" y="1382910"/>
            <a:ext cx="24786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trajet_optimal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42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AEB9C0F-92D9-41A3-BFF9-8C8692530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758" y="1382909"/>
            <a:ext cx="319004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trajet_optimal_min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FMono-Regular"/>
              </a:rPr>
              <a:t>42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57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815AC81-7394-5642-B049-30EBE1CA0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/>
              <a:t>             PRESENTATION HISTOGRAMME</a:t>
            </a:r>
          </a:p>
        </p:txBody>
      </p:sp>
      <p:sp>
        <p:nvSpPr>
          <p:cNvPr id="26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Graphiques financiers sur un écran sombre">
            <a:extLst>
              <a:ext uri="{FF2B5EF4-FFF2-40B4-BE49-F238E27FC236}">
                <a16:creationId xmlns:a16="http://schemas.microsoft.com/office/drawing/2014/main" id="{C76D1E02-F455-44D1-B24F-9E3AC1A5F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29" r="24170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72562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153128DA-3767-7941-BE05-1D2F90EA52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786" r="1786"/>
          <a:stretch/>
        </p:blipFill>
        <p:spPr>
          <a:xfrm>
            <a:off x="912734" y="185057"/>
            <a:ext cx="5863814" cy="6487886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5FD9C3-4509-8A4D-910E-81F1937CD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9062" y="163284"/>
            <a:ext cx="4318068" cy="6487885"/>
          </a:xfrm>
        </p:spPr>
        <p:txBody>
          <a:bodyPr/>
          <a:lstStyle/>
          <a:p>
            <a:pPr algn="ctr"/>
            <a:r>
              <a:rPr kumimoji="1" lang="en-US" altLang="zh-CN" dirty="0" err="1"/>
              <a:t>histo</a:t>
            </a:r>
            <a:r>
              <a:rPr kumimoji="1" lang="en-US" altLang="zh-CN" dirty="0"/>
              <a:t>(DEPART,ARRIVEE)</a:t>
            </a:r>
          </a:p>
          <a:p>
            <a:pPr algn="ctr"/>
            <a:r>
              <a:rPr kumimoji="1" lang="zh-CN" altLang="en-US" dirty="0"/>
              <a:t>                  </a:t>
            </a:r>
            <a:endParaRPr kumimoji="1" lang="en-US" altLang="zh-CN" dirty="0"/>
          </a:p>
          <a:p>
            <a:r>
              <a:rPr kumimoji="1" lang="zh-CN" altLang="en-US" dirty="0"/>
              <a:t>                        </a:t>
            </a:r>
            <a:r>
              <a:rPr kumimoji="1" lang="en-US" altLang="zh-CN" dirty="0"/>
              <a:t>         </a:t>
            </a:r>
            <a:r>
              <a:rPr kumimoji="1" lang="zh-CN" altLang="en-US" dirty="0"/>
              <a:t>  </a:t>
            </a:r>
            <a:r>
              <a:rPr lang="zh-CN" altLang="en-US" dirty="0"/>
              <a:t>≠            </a:t>
            </a:r>
            <a:r>
              <a:rPr lang="en-US" altLang="zh-CN" dirty="0"/>
              <a:t>=</a:t>
            </a:r>
            <a:r>
              <a:rPr kumimoji="1" lang="en-US" altLang="zh-CN" dirty="0"/>
              <a:t>     </a:t>
            </a:r>
          </a:p>
          <a:p>
            <a:r>
              <a:rPr kumimoji="1" lang="zh-CN" altLang="en-US" dirty="0"/>
              <a:t>   </a:t>
            </a:r>
            <a:r>
              <a:rPr kumimoji="1" lang="en-US" altLang="zh-CN" dirty="0"/>
              <a:t>“</a:t>
            </a:r>
            <a:r>
              <a:rPr kumimoji="1" lang="en-US" altLang="zh-CN" dirty="0" err="1"/>
              <a:t>loca.nomCoord</a:t>
            </a:r>
            <a:r>
              <a:rPr kumimoji="1" lang="en-US" altLang="zh-CN" dirty="0"/>
              <a:t>”    “</a:t>
            </a:r>
            <a:r>
              <a:rPr kumimoji="1" lang="en-US" altLang="zh-CN" dirty="0" err="1"/>
              <a:t>Trajet</a:t>
            </a:r>
            <a:r>
              <a:rPr kumimoji="1" lang="en-US" altLang="zh-CN" dirty="0"/>
              <a:t> impossible”</a:t>
            </a:r>
          </a:p>
          <a:p>
            <a:pPr algn="ctr"/>
            <a:endParaRPr kumimoji="1" lang="en-US" altLang="zh-CN" dirty="0"/>
          </a:p>
          <a:p>
            <a:r>
              <a:rPr kumimoji="1" lang="en-US" altLang="zh-CN" dirty="0"/>
              <a:t>     </a:t>
            </a:r>
          </a:p>
          <a:p>
            <a:r>
              <a:rPr kumimoji="1" lang="zh-CN" altLang="en-US" dirty="0"/>
              <a:t>    </a:t>
            </a:r>
            <a:r>
              <a:rPr kumimoji="1" lang="en-US" altLang="zh-CN" dirty="0"/>
              <a:t>“</a:t>
            </a:r>
            <a:r>
              <a:rPr kumimoji="1" lang="en-US" altLang="zh-CN" dirty="0" err="1"/>
              <a:t>trajet_optimal_min</a:t>
            </a:r>
            <a:r>
              <a:rPr kumimoji="1" lang="en-US" altLang="zh-CN" dirty="0"/>
              <a:t>”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        </a:t>
            </a:r>
            <a:r>
              <a:rPr kumimoji="1" lang="en-US" altLang="zh-CN" dirty="0"/>
              <a:t>    </a:t>
            </a:r>
            <a:r>
              <a:rPr kumimoji="1" lang="zh-CN" altLang="en-US" dirty="0"/>
              <a:t> 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payant</a:t>
            </a:r>
            <a:r>
              <a:rPr kumimoji="1" lang="en-US" altLang="zh-CN" dirty="0"/>
              <a:t> </a:t>
            </a:r>
            <a:r>
              <a:rPr kumimoji="1" lang="zh-CN" altLang="en-US" dirty="0"/>
              <a:t>         </a:t>
            </a:r>
            <a:r>
              <a:rPr kumimoji="1" lang="en-US" altLang="zh-CN" dirty="0"/>
              <a:t>       </a:t>
            </a:r>
            <a:r>
              <a:rPr kumimoji="1" lang="en-US" altLang="zh-CN" dirty="0" err="1"/>
              <a:t>gratuit</a:t>
            </a:r>
            <a:endParaRPr kumimoji="1" lang="en-US" altLang="zh-CN" dirty="0"/>
          </a:p>
          <a:p>
            <a:endParaRPr kumimoji="1" lang="en-US" altLang="zh-CN" dirty="0"/>
          </a:p>
          <a:p>
            <a:pPr algn="ctr"/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8F2807A0-2365-4D44-BEE9-5279BAD4548C}"/>
              </a:ext>
            </a:extLst>
          </p:cNvPr>
          <p:cNvCxnSpPr/>
          <p:nvPr/>
        </p:nvCxnSpPr>
        <p:spPr>
          <a:xfrm rot="5400000">
            <a:off x="8473692" y="522407"/>
            <a:ext cx="783771" cy="7184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>
            <a:extLst>
              <a:ext uri="{FF2B5EF4-FFF2-40B4-BE49-F238E27FC236}">
                <a16:creationId xmlns:a16="http://schemas.microsoft.com/office/drawing/2014/main" id="{BA0EB85D-50AF-EB46-87F2-63DF1FE2C1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13854" y="511520"/>
            <a:ext cx="783772" cy="7402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4FC9725-39D6-774A-8961-31F2474504EA}"/>
              </a:ext>
            </a:extLst>
          </p:cNvPr>
          <p:cNvCxnSpPr/>
          <p:nvPr/>
        </p:nvCxnSpPr>
        <p:spPr>
          <a:xfrm>
            <a:off x="8490856" y="1723261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7E61C505-E8CD-FC47-90DF-0A53BA323D2B}"/>
              </a:ext>
            </a:extLst>
          </p:cNvPr>
          <p:cNvCxnSpPr>
            <a:cxnSpLocks/>
          </p:cNvCxnSpPr>
          <p:nvPr/>
        </p:nvCxnSpPr>
        <p:spPr>
          <a:xfrm rot="5400000">
            <a:off x="7604292" y="2879888"/>
            <a:ext cx="1110341" cy="6627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24991746-8BC6-B744-88C5-5E46C2CB37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403653" y="1599982"/>
            <a:ext cx="2289208" cy="1313359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D07B47E-6541-DA49-9196-0E82DF4A015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092977" y="3909234"/>
            <a:ext cx="2069393" cy="2479427"/>
          </a:xfrm>
          <a:prstGeom prst="rect">
            <a:avLst/>
          </a:prstGeom>
        </p:spPr>
      </p:pic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8433762B-7F72-974C-85BA-276205E3023B}"/>
              </a:ext>
            </a:extLst>
          </p:cNvPr>
          <p:cNvCxnSpPr/>
          <p:nvPr/>
        </p:nvCxnSpPr>
        <p:spPr>
          <a:xfrm>
            <a:off x="8490856" y="3211285"/>
            <a:ext cx="2057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6EEFF767-06B1-3A48-B2D3-7FD43068061A}"/>
              </a:ext>
            </a:extLst>
          </p:cNvPr>
          <p:cNvCxnSpPr/>
          <p:nvPr/>
        </p:nvCxnSpPr>
        <p:spPr>
          <a:xfrm>
            <a:off x="10559143" y="3211285"/>
            <a:ext cx="0" cy="55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图片 54">
            <a:extLst>
              <a:ext uri="{FF2B5EF4-FFF2-40B4-BE49-F238E27FC236}">
                <a16:creationId xmlns:a16="http://schemas.microsoft.com/office/drawing/2014/main" id="{D2BFF483-1237-034D-8E21-1A246E7B939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465813" y="3960974"/>
            <a:ext cx="2057402" cy="249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0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文本&#10;&#10;描述已自动生成">
            <a:extLst>
              <a:ext uri="{FF2B5EF4-FFF2-40B4-BE49-F238E27FC236}">
                <a16:creationId xmlns:a16="http://schemas.microsoft.com/office/drawing/2014/main" id="{A46E4D58-688C-034F-BA11-D55269E1F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142" y="662441"/>
            <a:ext cx="8294177" cy="2309359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465A6C-A180-2042-885C-3A1BF1D3E464}"/>
              </a:ext>
            </a:extLst>
          </p:cNvPr>
          <p:cNvSpPr txBox="1"/>
          <p:nvPr/>
        </p:nvSpPr>
        <p:spPr>
          <a:xfrm>
            <a:off x="1243857" y="3429000"/>
            <a:ext cx="4669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pc="-1" dirty="0">
                <a:latin typeface="Arial"/>
              </a:rPr>
              <a:t>R = [</a:t>
            </a:r>
          </a:p>
          <a:p>
            <a:r>
              <a:rPr lang="fr-FR" altLang="zh-CN" spc="-1" dirty="0">
                <a:latin typeface="Arial"/>
              </a:rPr>
              <a:t>	[prix</a:t>
            </a:r>
            <a:r>
              <a:rPr lang="fr-FR" altLang="zh-CN" spc="-1" baseline="-31000" dirty="0">
                <a:latin typeface="Arial"/>
              </a:rPr>
              <a:t>1  </a:t>
            </a:r>
            <a:r>
              <a:rPr lang="fr-FR" altLang="zh-CN" spc="-1" dirty="0">
                <a:latin typeface="Arial"/>
              </a:rPr>
              <a:t>, [...] , nbSortie</a:t>
            </a:r>
            <a:r>
              <a:rPr lang="fr-FR" altLang="zh-CN" spc="-1" baseline="-31000" dirty="0">
                <a:latin typeface="Arial"/>
              </a:rPr>
              <a:t>1</a:t>
            </a:r>
            <a:r>
              <a:rPr lang="fr-FR" altLang="zh-CN" spc="-1" dirty="0">
                <a:latin typeface="Arial"/>
              </a:rPr>
              <a:t>],</a:t>
            </a:r>
          </a:p>
          <a:p>
            <a:r>
              <a:rPr lang="fr-FR" altLang="zh-CN" spc="-1" dirty="0">
                <a:latin typeface="Arial"/>
              </a:rPr>
              <a:t>	[prix</a:t>
            </a:r>
            <a:r>
              <a:rPr lang="fr-FR" altLang="zh-CN" spc="-1" baseline="-31000" dirty="0">
                <a:latin typeface="Arial"/>
              </a:rPr>
              <a:t>2  </a:t>
            </a:r>
            <a:r>
              <a:rPr lang="fr-FR" altLang="zh-CN" spc="-1" dirty="0">
                <a:latin typeface="Arial"/>
              </a:rPr>
              <a:t>, [...] , nbSortie</a:t>
            </a:r>
            <a:r>
              <a:rPr lang="fr-FR" altLang="zh-CN" spc="-1" baseline="-31000" dirty="0">
                <a:latin typeface="Arial"/>
              </a:rPr>
              <a:t>2</a:t>
            </a:r>
            <a:r>
              <a:rPr lang="fr-FR" altLang="zh-CN" spc="-1" dirty="0">
                <a:latin typeface="Arial"/>
              </a:rPr>
              <a:t>],</a:t>
            </a:r>
          </a:p>
          <a:p>
            <a:r>
              <a:rPr lang="fr-FR" altLang="zh-CN" spc="-1" dirty="0">
                <a:latin typeface="Arial"/>
              </a:rPr>
              <a:t>	           ...</a:t>
            </a:r>
          </a:p>
          <a:p>
            <a:r>
              <a:rPr lang="fr-FR" altLang="zh-CN" spc="-1" dirty="0">
                <a:latin typeface="Arial"/>
              </a:rPr>
              <a:t>	           ...</a:t>
            </a:r>
          </a:p>
          <a:p>
            <a:r>
              <a:rPr lang="fr-FR" altLang="zh-CN" spc="-1" dirty="0">
                <a:latin typeface="Arial"/>
              </a:rPr>
              <a:t>	[prix</a:t>
            </a:r>
            <a:r>
              <a:rPr lang="fr-FR" altLang="zh-CN" spc="-1" baseline="-31000" dirty="0">
                <a:latin typeface="Arial"/>
              </a:rPr>
              <a:t>n-1</a:t>
            </a:r>
            <a:r>
              <a:rPr lang="fr-FR" altLang="zh-CN" spc="-1" dirty="0">
                <a:latin typeface="Arial"/>
              </a:rPr>
              <a:t>, [...] , nbSortie</a:t>
            </a:r>
            <a:r>
              <a:rPr lang="fr-FR" altLang="zh-CN" spc="-1" baseline="-31000" dirty="0">
                <a:latin typeface="Arial"/>
              </a:rPr>
              <a:t>n-1</a:t>
            </a:r>
            <a:r>
              <a:rPr lang="fr-FR" altLang="zh-CN" spc="-1" dirty="0">
                <a:latin typeface="Arial"/>
              </a:rPr>
              <a:t>],</a:t>
            </a:r>
          </a:p>
          <a:p>
            <a:r>
              <a:rPr lang="fr-FR" altLang="zh-CN" spc="-1" dirty="0">
                <a:latin typeface="Arial"/>
              </a:rPr>
              <a:t>	[</a:t>
            </a:r>
            <a:r>
              <a:rPr lang="fr-FR" altLang="zh-CN" spc="-1" dirty="0" err="1">
                <a:latin typeface="Arial"/>
              </a:rPr>
              <a:t>prix</a:t>
            </a:r>
            <a:r>
              <a:rPr lang="fr-FR" altLang="zh-CN" spc="-1" baseline="-31000" dirty="0" err="1">
                <a:latin typeface="Arial"/>
              </a:rPr>
              <a:t>n</a:t>
            </a:r>
            <a:r>
              <a:rPr lang="fr-FR" altLang="zh-CN" spc="-1" baseline="-31000" dirty="0">
                <a:latin typeface="Arial"/>
              </a:rPr>
              <a:t>  </a:t>
            </a:r>
            <a:r>
              <a:rPr lang="fr-FR" altLang="zh-CN" spc="-1" dirty="0">
                <a:latin typeface="Arial"/>
              </a:rPr>
              <a:t>, [...] , </a:t>
            </a:r>
            <a:r>
              <a:rPr lang="fr-FR" altLang="zh-CN" spc="-1" dirty="0" err="1">
                <a:latin typeface="Arial"/>
              </a:rPr>
              <a:t>nbSortie</a:t>
            </a:r>
            <a:r>
              <a:rPr lang="fr-FR" altLang="zh-CN" spc="-1" baseline="-31000" dirty="0" err="1">
                <a:latin typeface="Arial"/>
              </a:rPr>
              <a:t>n</a:t>
            </a:r>
            <a:r>
              <a:rPr lang="fr-FR" altLang="zh-CN" spc="-1" dirty="0">
                <a:latin typeface="Arial"/>
              </a:rPr>
              <a:t>]</a:t>
            </a:r>
          </a:p>
          <a:p>
            <a:r>
              <a:rPr lang="fr-FR" altLang="zh-CN" spc="-1" dirty="0">
                <a:latin typeface="Arial"/>
              </a:rPr>
              <a:t>]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4488F0-BD51-3149-BB38-EBC172C64ACF}"/>
              </a:ext>
            </a:extLst>
          </p:cNvPr>
          <p:cNvSpPr txBox="1"/>
          <p:nvPr/>
        </p:nvSpPr>
        <p:spPr>
          <a:xfrm>
            <a:off x="5299115" y="3604090"/>
            <a:ext cx="66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pc="-1" dirty="0">
                <a:latin typeface="Arial"/>
              </a:rPr>
              <a:t>d = {</a:t>
            </a:r>
          </a:p>
          <a:p>
            <a:r>
              <a:rPr lang="fr-FR" altLang="zh-CN" spc="-1" dirty="0">
                <a:latin typeface="Arial"/>
              </a:rPr>
              <a:t>    </a:t>
            </a:r>
            <a:r>
              <a:rPr lang="fr-FR" altLang="zh-CN" spc="-1" dirty="0" err="1">
                <a:latin typeface="Arial"/>
              </a:rPr>
              <a:t>nom_axe_x</a:t>
            </a:r>
            <a:r>
              <a:rPr lang="fr-FR" altLang="zh-CN" spc="-1" dirty="0">
                <a:latin typeface="Arial"/>
              </a:rPr>
              <a:t> : [prix</a:t>
            </a:r>
            <a:r>
              <a:rPr lang="fr-FR" altLang="zh-CN" spc="-1" baseline="-31000" dirty="0">
                <a:latin typeface="Arial"/>
              </a:rPr>
              <a:t>1       </a:t>
            </a:r>
            <a:r>
              <a:rPr lang="fr-FR" altLang="zh-CN" spc="-1" dirty="0">
                <a:latin typeface="Arial"/>
              </a:rPr>
              <a:t>, prix</a:t>
            </a:r>
            <a:r>
              <a:rPr lang="fr-FR" altLang="zh-CN" spc="-1" baseline="-31000" dirty="0">
                <a:latin typeface="Arial"/>
              </a:rPr>
              <a:t>2       </a:t>
            </a:r>
            <a:r>
              <a:rPr lang="fr-FR" altLang="zh-CN" spc="-1" dirty="0">
                <a:latin typeface="Arial"/>
              </a:rPr>
              <a:t>, ... , prix</a:t>
            </a:r>
            <a:r>
              <a:rPr lang="fr-FR" altLang="zh-CN" spc="-1" baseline="-31000" dirty="0">
                <a:latin typeface="Arial"/>
              </a:rPr>
              <a:t>n-1      </a:t>
            </a:r>
            <a:r>
              <a:rPr lang="fr-FR" altLang="zh-CN" spc="-1" dirty="0">
                <a:latin typeface="Arial"/>
              </a:rPr>
              <a:t>, </a:t>
            </a:r>
            <a:r>
              <a:rPr lang="fr-FR" altLang="zh-CN" spc="-1" dirty="0" err="1">
                <a:latin typeface="Arial"/>
              </a:rPr>
              <a:t>prix</a:t>
            </a:r>
            <a:r>
              <a:rPr lang="fr-FR" altLang="zh-CN" spc="-1" baseline="-31000" dirty="0" err="1">
                <a:latin typeface="Arial"/>
              </a:rPr>
              <a:t>n</a:t>
            </a:r>
            <a:r>
              <a:rPr lang="fr-FR" altLang="zh-CN" spc="-1" dirty="0">
                <a:latin typeface="Arial"/>
              </a:rPr>
              <a:t>],</a:t>
            </a:r>
          </a:p>
          <a:p>
            <a:r>
              <a:rPr lang="fr-FR" altLang="zh-CN" spc="-1" dirty="0">
                <a:latin typeface="Arial"/>
              </a:rPr>
              <a:t>    </a:t>
            </a:r>
            <a:r>
              <a:rPr lang="fr-FR" altLang="zh-CN" spc="-1" dirty="0" err="1">
                <a:latin typeface="Arial"/>
              </a:rPr>
              <a:t>nom_axe_y</a:t>
            </a:r>
            <a:r>
              <a:rPr lang="fr-FR" altLang="zh-CN" spc="-1" dirty="0">
                <a:latin typeface="Arial"/>
              </a:rPr>
              <a:t> : [nbSortie</a:t>
            </a:r>
            <a:r>
              <a:rPr lang="fr-FR" altLang="zh-CN" spc="-1" baseline="-31000" dirty="0">
                <a:latin typeface="Arial"/>
              </a:rPr>
              <a:t>1</a:t>
            </a:r>
            <a:r>
              <a:rPr lang="fr-FR" altLang="zh-CN" spc="-1" dirty="0">
                <a:latin typeface="Arial"/>
              </a:rPr>
              <a:t>, nbSortie</a:t>
            </a:r>
            <a:r>
              <a:rPr lang="fr-FR" altLang="zh-CN" spc="-1" baseline="-31000" dirty="0">
                <a:latin typeface="Arial"/>
              </a:rPr>
              <a:t>2</a:t>
            </a:r>
            <a:r>
              <a:rPr lang="fr-FR" altLang="zh-CN" spc="-1" dirty="0">
                <a:latin typeface="Arial"/>
              </a:rPr>
              <a:t>, ... , nbSortie</a:t>
            </a:r>
            <a:r>
              <a:rPr lang="fr-FR" altLang="zh-CN" spc="-1" baseline="-31000" dirty="0">
                <a:latin typeface="Arial"/>
              </a:rPr>
              <a:t>n-1</a:t>
            </a:r>
            <a:r>
              <a:rPr lang="fr-FR" altLang="zh-CN" spc="-1" dirty="0">
                <a:latin typeface="Arial"/>
              </a:rPr>
              <a:t>, </a:t>
            </a:r>
            <a:r>
              <a:rPr lang="fr-FR" altLang="zh-CN" spc="-1" dirty="0" err="1">
                <a:latin typeface="Arial"/>
              </a:rPr>
              <a:t>nbSortie</a:t>
            </a:r>
            <a:r>
              <a:rPr lang="fr-FR" altLang="zh-CN" spc="-1" baseline="-31000" dirty="0" err="1">
                <a:latin typeface="Arial"/>
              </a:rPr>
              <a:t>n</a:t>
            </a:r>
            <a:r>
              <a:rPr lang="fr-FR" altLang="zh-CN" spc="-1" dirty="0">
                <a:latin typeface="Arial"/>
              </a:rPr>
              <a:t>]</a:t>
            </a:r>
          </a:p>
          <a:p>
            <a:r>
              <a:rPr lang="fr-FR" altLang="zh-CN" spc="-1" dirty="0">
                <a:latin typeface="Arial"/>
              </a:rPr>
              <a:t>}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252662B1-2EE5-7E47-97D1-AE8FC6C31EC5}"/>
              </a:ext>
            </a:extLst>
          </p:cNvPr>
          <p:cNvCxnSpPr/>
          <p:nvPr/>
        </p:nvCxnSpPr>
        <p:spPr>
          <a:xfrm>
            <a:off x="4957590" y="3429000"/>
            <a:ext cx="0" cy="269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70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0C33885-27BD-AD45-92B5-19B0C9BE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		 MODELISATION DU TRAJET</a:t>
            </a:r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Picture 6" descr="Route de campagne vers montagnes">
            <a:extLst>
              <a:ext uri="{FF2B5EF4-FFF2-40B4-BE49-F238E27FC236}">
                <a16:creationId xmlns:a16="http://schemas.microsoft.com/office/drawing/2014/main" id="{1BCDDCEE-1192-4207-9EC6-90924DB58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84" r="1106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8287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AAA677-A978-EA4B-A612-54A5F2CB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fr-FR" sz="4800"/>
              <a:t>       CAS D’ENTREE ET SORTIE IDENTIQUES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DFD8BB1-BF87-A447-93E5-CDEA0D1E5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4601"/>
            <a:ext cx="10512547" cy="373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14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Une image contenant carte&#10;&#10;Description générée automatiquement">
            <a:extLst>
              <a:ext uri="{FF2B5EF4-FFF2-40B4-BE49-F238E27FC236}">
                <a16:creationId xmlns:a16="http://schemas.microsoft.com/office/drawing/2014/main" id="{8B45C1AD-85AE-5248-9380-C02D2FB96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" r="-1" b="4106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90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930067C-0B9D-F649-9656-41CC81A788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905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03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EBC3C8-7A78-8B46-999E-18600BE3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lang="fr-FR" sz="5400"/>
              <a:t> ANNONCE DU 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EC200-602A-DC4E-930D-0DAF51C5F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616" y="1330007"/>
            <a:ext cx="5477256" cy="4692396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fr-FR" sz="2200" dirty="0"/>
              <a:t> Algorithme de tarification</a:t>
            </a:r>
          </a:p>
          <a:p>
            <a:pPr>
              <a:buFont typeface="Wingdings" pitchFamily="2" charset="2"/>
              <a:buChar char="q"/>
            </a:pPr>
            <a:endParaRPr lang="fr-FR" sz="2200" dirty="0"/>
          </a:p>
          <a:p>
            <a:pPr>
              <a:buFont typeface="Wingdings" pitchFamily="2" charset="2"/>
              <a:buChar char="q"/>
            </a:pPr>
            <a:r>
              <a:rPr lang="fr-FR" sz="2200" dirty="0"/>
              <a:t> Analyse de la distribution des prix</a:t>
            </a:r>
          </a:p>
          <a:p>
            <a:pPr>
              <a:buFont typeface="Wingdings" pitchFamily="2" charset="2"/>
              <a:buChar char="q"/>
            </a:pPr>
            <a:endParaRPr lang="fr-FR" sz="2200" dirty="0"/>
          </a:p>
          <a:p>
            <a:pPr>
              <a:buFont typeface="Wingdings" pitchFamily="2" charset="2"/>
              <a:buChar char="q"/>
            </a:pPr>
            <a:r>
              <a:rPr lang="fr-FR" sz="2200" dirty="0"/>
              <a:t> Modélisation du trajet</a:t>
            </a:r>
          </a:p>
        </p:txBody>
      </p:sp>
    </p:spTree>
    <p:extLst>
      <p:ext uri="{BB962C8B-B14F-4D97-AF65-F5344CB8AC3E}">
        <p14:creationId xmlns:p14="http://schemas.microsoft.com/office/powerpoint/2010/main" val="2119846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275E87D-076A-D442-8F05-7238ED0AC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              ALGORTIHME DE TARIFICATION</a:t>
            </a:r>
          </a:p>
        </p:txBody>
      </p:sp>
      <p:sp>
        <p:nvSpPr>
          <p:cNvPr id="25" name="Freeform: Shape 1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 7" descr="Une image contenant nuit&#10;&#10;Description générée automatiquement">
            <a:extLst>
              <a:ext uri="{FF2B5EF4-FFF2-40B4-BE49-F238E27FC236}">
                <a16:creationId xmlns:a16="http://schemas.microsoft.com/office/drawing/2014/main" id="{86888881-E828-8A4C-A430-7670C2DAA0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7" r="21188" b="2"/>
          <a:stretch/>
        </p:blipFill>
        <p:spPr>
          <a:xfrm>
            <a:off x="0" y="297466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885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146AF47-CAF6-4938-80CA-83E4FF9404C8}"/>
              </a:ext>
            </a:extLst>
          </p:cNvPr>
          <p:cNvSpPr/>
          <p:nvPr/>
        </p:nvSpPr>
        <p:spPr>
          <a:xfrm>
            <a:off x="5646198" y="6045693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6ED911-CB9E-4629-873A-A103F7E57F94}"/>
              </a:ext>
            </a:extLst>
          </p:cNvPr>
          <p:cNvSpPr txBox="1"/>
          <p:nvPr/>
        </p:nvSpPr>
        <p:spPr>
          <a:xfrm>
            <a:off x="5819313" y="6090656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AB4F7E-119B-4B02-ADD5-39676827AA4D}"/>
              </a:ext>
            </a:extLst>
          </p:cNvPr>
          <p:cNvSpPr txBox="1"/>
          <p:nvPr/>
        </p:nvSpPr>
        <p:spPr>
          <a:xfrm>
            <a:off x="5819313" y="1946838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B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CD6B8B1-EE4D-4A76-8C0C-E585316C151C}"/>
              </a:ext>
            </a:extLst>
          </p:cNvPr>
          <p:cNvSpPr/>
          <p:nvPr/>
        </p:nvSpPr>
        <p:spPr>
          <a:xfrm>
            <a:off x="5646197" y="1901875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110E01F-0504-49F3-82CF-A8F917605FB3}"/>
              </a:ext>
            </a:extLst>
          </p:cNvPr>
          <p:cNvSpPr/>
          <p:nvPr/>
        </p:nvSpPr>
        <p:spPr>
          <a:xfrm>
            <a:off x="7334436" y="4582357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4E8B203-DC88-4FF7-9CA9-5DB35F0A8F25}"/>
              </a:ext>
            </a:extLst>
          </p:cNvPr>
          <p:cNvSpPr/>
          <p:nvPr/>
        </p:nvSpPr>
        <p:spPr>
          <a:xfrm>
            <a:off x="8737107" y="4582357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5F9B63B-FC2D-4C59-B265-91757AAD1E40}"/>
              </a:ext>
            </a:extLst>
          </p:cNvPr>
          <p:cNvSpPr/>
          <p:nvPr/>
        </p:nvSpPr>
        <p:spPr>
          <a:xfrm>
            <a:off x="10059880" y="4582356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5EF5AF7-224A-4401-9FE4-5EDE4EF1E63F}"/>
              </a:ext>
            </a:extLst>
          </p:cNvPr>
          <p:cNvSpPr/>
          <p:nvPr/>
        </p:nvSpPr>
        <p:spPr>
          <a:xfrm>
            <a:off x="4200617" y="4582355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95C6A50-1492-469A-8A6C-04057FE016F7}"/>
              </a:ext>
            </a:extLst>
          </p:cNvPr>
          <p:cNvSpPr/>
          <p:nvPr/>
        </p:nvSpPr>
        <p:spPr>
          <a:xfrm>
            <a:off x="2633708" y="4582355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06F3F35-6AB3-4BCC-BEF5-A3938F01BE51}"/>
              </a:ext>
            </a:extLst>
          </p:cNvPr>
          <p:cNvSpPr txBox="1"/>
          <p:nvPr/>
        </p:nvSpPr>
        <p:spPr>
          <a:xfrm>
            <a:off x="2822357" y="4621645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95B9BF-4FB3-45D7-BDBC-1AB41BD99D1A}"/>
              </a:ext>
            </a:extLst>
          </p:cNvPr>
          <p:cNvSpPr txBox="1"/>
          <p:nvPr/>
        </p:nvSpPr>
        <p:spPr>
          <a:xfrm>
            <a:off x="4390746" y="4625750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09023DC-EBA3-46D0-9CE5-5A95DA71AE25}"/>
              </a:ext>
            </a:extLst>
          </p:cNvPr>
          <p:cNvSpPr txBox="1"/>
          <p:nvPr/>
        </p:nvSpPr>
        <p:spPr>
          <a:xfrm>
            <a:off x="7538621" y="4621645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3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885215-3625-4703-8159-D541DFD06BE5}"/>
              </a:ext>
            </a:extLst>
          </p:cNvPr>
          <p:cNvSpPr txBox="1"/>
          <p:nvPr/>
        </p:nvSpPr>
        <p:spPr>
          <a:xfrm>
            <a:off x="8910222" y="4621645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03F397C-2F1C-4F45-8E13-DF604EAB9060}"/>
              </a:ext>
            </a:extLst>
          </p:cNvPr>
          <p:cNvSpPr txBox="1"/>
          <p:nvPr/>
        </p:nvSpPr>
        <p:spPr>
          <a:xfrm>
            <a:off x="10259627" y="4616873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5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C9ABFD8-BE78-4F61-BECB-44A8AA609B61}"/>
              </a:ext>
            </a:extLst>
          </p:cNvPr>
          <p:cNvCxnSpPr>
            <a:stCxn id="4" idx="0"/>
            <a:endCxn id="7" idx="4"/>
          </p:cNvCxnSpPr>
          <p:nvPr/>
        </p:nvCxnSpPr>
        <p:spPr>
          <a:xfrm flipH="1" flipV="1">
            <a:off x="6032376" y="2576578"/>
            <a:ext cx="1" cy="346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B26FD78-2760-4953-8E0F-E2823DC69C9B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4714781" y="5210525"/>
            <a:ext cx="1066802" cy="925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88DF588-C15B-4966-8886-75BC888AC7DD}"/>
              </a:ext>
            </a:extLst>
          </p:cNvPr>
          <p:cNvCxnSpPr>
            <a:cxnSpLocks/>
            <a:stCxn id="4" idx="2"/>
            <a:endCxn id="12" idx="5"/>
          </p:cNvCxnSpPr>
          <p:nvPr/>
        </p:nvCxnSpPr>
        <p:spPr>
          <a:xfrm flipH="1" flipV="1">
            <a:off x="3292956" y="5158250"/>
            <a:ext cx="2353242" cy="1224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8B45DA5-968F-4A57-8B0B-297BAF0F3FC2}"/>
              </a:ext>
            </a:extLst>
          </p:cNvPr>
          <p:cNvCxnSpPr>
            <a:cxnSpLocks/>
            <a:stCxn id="12" idx="0"/>
            <a:endCxn id="7" idx="3"/>
          </p:cNvCxnSpPr>
          <p:nvPr/>
        </p:nvCxnSpPr>
        <p:spPr>
          <a:xfrm flipV="1">
            <a:off x="3019887" y="2477770"/>
            <a:ext cx="2739419" cy="210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822473A-264E-45F8-91D6-11F0EC6509C5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714781" y="2554096"/>
            <a:ext cx="1189611" cy="2071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123A4BAA-60F7-46B4-8A87-C1E170283109}"/>
              </a:ext>
            </a:extLst>
          </p:cNvPr>
          <p:cNvCxnSpPr>
            <a:cxnSpLocks/>
            <a:endCxn id="7" idx="5"/>
          </p:cNvCxnSpPr>
          <p:nvPr/>
        </p:nvCxnSpPr>
        <p:spPr>
          <a:xfrm flipH="1" flipV="1">
            <a:off x="6305445" y="2477770"/>
            <a:ext cx="1293839" cy="2139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11D7E70-9772-41C5-A966-77BCDB027DD3}"/>
              </a:ext>
            </a:extLst>
          </p:cNvPr>
          <p:cNvCxnSpPr>
            <a:cxnSpLocks/>
          </p:cNvCxnSpPr>
          <p:nvPr/>
        </p:nvCxnSpPr>
        <p:spPr>
          <a:xfrm flipH="1" flipV="1">
            <a:off x="6387852" y="2349006"/>
            <a:ext cx="2540128" cy="2267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1D1B548F-08DF-45CF-81F3-041AAFA73438}"/>
              </a:ext>
            </a:extLst>
          </p:cNvPr>
          <p:cNvCxnSpPr>
            <a:cxnSpLocks/>
            <a:endCxn id="7" idx="6"/>
          </p:cNvCxnSpPr>
          <p:nvPr/>
        </p:nvCxnSpPr>
        <p:spPr>
          <a:xfrm flipH="1" flipV="1">
            <a:off x="6418554" y="2239227"/>
            <a:ext cx="4027506" cy="2343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870A9FE0-FFED-4EDC-9C14-84D77F0FF678}"/>
              </a:ext>
            </a:extLst>
          </p:cNvPr>
          <p:cNvCxnSpPr>
            <a:cxnSpLocks/>
          </p:cNvCxnSpPr>
          <p:nvPr/>
        </p:nvCxnSpPr>
        <p:spPr>
          <a:xfrm flipV="1">
            <a:off x="6281691" y="5210525"/>
            <a:ext cx="1293551" cy="925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36F09396-D177-4347-BAFA-1B243B55FD86}"/>
              </a:ext>
            </a:extLst>
          </p:cNvPr>
          <p:cNvCxnSpPr>
            <a:cxnSpLocks/>
          </p:cNvCxnSpPr>
          <p:nvPr/>
        </p:nvCxnSpPr>
        <p:spPr>
          <a:xfrm flipV="1">
            <a:off x="6394799" y="5257058"/>
            <a:ext cx="2570910" cy="955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75F7959-2B31-4DE6-8A80-069387C82112}"/>
              </a:ext>
            </a:extLst>
          </p:cNvPr>
          <p:cNvCxnSpPr>
            <a:cxnSpLocks/>
            <a:stCxn id="5" idx="3"/>
            <a:endCxn id="10" idx="4"/>
          </p:cNvCxnSpPr>
          <p:nvPr/>
        </p:nvCxnSpPr>
        <p:spPr>
          <a:xfrm flipV="1">
            <a:off x="6467383" y="5257059"/>
            <a:ext cx="3978676" cy="1125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12BF1039-17D0-4193-9C48-7073B890FE2D}"/>
                  </a:ext>
                </a:extLst>
              </p:cNvPr>
              <p:cNvSpPr txBox="1"/>
              <p:nvPr/>
            </p:nvSpPr>
            <p:spPr>
              <a:xfrm>
                <a:off x="5980896" y="4285449"/>
                <a:ext cx="566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12BF1039-17D0-4193-9C48-7073B890F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896" y="4285449"/>
                <a:ext cx="56669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E532BF0A-D22B-4BD0-857B-723A3CA8F8E1}"/>
                  </a:ext>
                </a:extLst>
              </p:cNvPr>
              <p:cNvSpPr txBox="1"/>
              <p:nvPr/>
            </p:nvSpPr>
            <p:spPr>
              <a:xfrm>
                <a:off x="3682381" y="5602120"/>
                <a:ext cx="566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E532BF0A-D22B-4BD0-857B-723A3CA8F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381" y="5602120"/>
                <a:ext cx="566691" cy="461665"/>
              </a:xfrm>
              <a:prstGeom prst="rect">
                <a:avLst/>
              </a:prstGeom>
              <a:blipFill>
                <a:blip r:embed="rId3"/>
                <a:stretch>
                  <a:fillRect l="-2151" b="-171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5039550-D182-4DC3-9A37-D13529A7E4D8}"/>
                  </a:ext>
                </a:extLst>
              </p:cNvPr>
              <p:cNvSpPr txBox="1"/>
              <p:nvPr/>
            </p:nvSpPr>
            <p:spPr>
              <a:xfrm>
                <a:off x="3621679" y="3225535"/>
                <a:ext cx="566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5039550-D182-4DC3-9A37-D13529A7E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679" y="3225535"/>
                <a:ext cx="566691" cy="461665"/>
              </a:xfrm>
              <a:prstGeom prst="rect">
                <a:avLst/>
              </a:prstGeom>
              <a:blipFill>
                <a:blip r:embed="rId4"/>
                <a:stretch>
                  <a:fillRect l="-2151" b="-171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F99CBAC-55B4-465B-B31C-3835F77E7FC3}"/>
                  </a:ext>
                </a:extLst>
              </p:cNvPr>
              <p:cNvSpPr txBox="1"/>
              <p:nvPr/>
            </p:nvSpPr>
            <p:spPr>
              <a:xfrm>
                <a:off x="-53488" y="3456367"/>
                <a:ext cx="292371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 ?</m:t>
                      </m:r>
                    </m:oMath>
                  </m:oMathPara>
                </a14:m>
                <a:endParaRPr lang="fr-FR" sz="2400" b="0" dirty="0"/>
              </a:p>
              <a:p>
                <a:r>
                  <a:rPr lang="fr-FR" sz="2400" dirty="0"/>
                  <a:t>	    …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F99CBAC-55B4-465B-B31C-3835F77E7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488" y="3456367"/>
                <a:ext cx="2923710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ZoneTexte 68">
            <a:extLst>
              <a:ext uri="{FF2B5EF4-FFF2-40B4-BE49-F238E27FC236}">
                <a16:creationId xmlns:a16="http://schemas.microsoft.com/office/drawing/2014/main" id="{23101C1B-A155-418B-BBF5-2B66DC899711}"/>
              </a:ext>
            </a:extLst>
          </p:cNvPr>
          <p:cNvSpPr txBox="1"/>
          <p:nvPr/>
        </p:nvSpPr>
        <p:spPr>
          <a:xfrm>
            <a:off x="9123285" y="1764231"/>
            <a:ext cx="3795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K = 1</a:t>
            </a:r>
          </a:p>
        </p:txBody>
      </p:sp>
    </p:spTree>
    <p:extLst>
      <p:ext uri="{BB962C8B-B14F-4D97-AF65-F5344CB8AC3E}">
        <p14:creationId xmlns:p14="http://schemas.microsoft.com/office/powerpoint/2010/main" val="49406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146AF47-CAF6-4938-80CA-83E4FF9404C8}"/>
              </a:ext>
            </a:extLst>
          </p:cNvPr>
          <p:cNvSpPr/>
          <p:nvPr/>
        </p:nvSpPr>
        <p:spPr>
          <a:xfrm>
            <a:off x="5646198" y="6045693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6ED911-CB9E-4629-873A-A103F7E57F94}"/>
              </a:ext>
            </a:extLst>
          </p:cNvPr>
          <p:cNvSpPr txBox="1"/>
          <p:nvPr/>
        </p:nvSpPr>
        <p:spPr>
          <a:xfrm>
            <a:off x="5819313" y="6090656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AB4F7E-119B-4B02-ADD5-39676827AA4D}"/>
              </a:ext>
            </a:extLst>
          </p:cNvPr>
          <p:cNvSpPr txBox="1"/>
          <p:nvPr/>
        </p:nvSpPr>
        <p:spPr>
          <a:xfrm>
            <a:off x="5819313" y="1946838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B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CD6B8B1-EE4D-4A76-8C0C-E585316C151C}"/>
              </a:ext>
            </a:extLst>
          </p:cNvPr>
          <p:cNvSpPr/>
          <p:nvPr/>
        </p:nvSpPr>
        <p:spPr>
          <a:xfrm>
            <a:off x="5646197" y="1901875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110E01F-0504-49F3-82CF-A8F917605FB3}"/>
              </a:ext>
            </a:extLst>
          </p:cNvPr>
          <p:cNvSpPr/>
          <p:nvPr/>
        </p:nvSpPr>
        <p:spPr>
          <a:xfrm>
            <a:off x="7334436" y="4582357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4E8B203-DC88-4FF7-9CA9-5DB35F0A8F25}"/>
              </a:ext>
            </a:extLst>
          </p:cNvPr>
          <p:cNvSpPr/>
          <p:nvPr/>
        </p:nvSpPr>
        <p:spPr>
          <a:xfrm>
            <a:off x="8737107" y="4582357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5F9B63B-FC2D-4C59-B265-91757AAD1E40}"/>
              </a:ext>
            </a:extLst>
          </p:cNvPr>
          <p:cNvSpPr/>
          <p:nvPr/>
        </p:nvSpPr>
        <p:spPr>
          <a:xfrm>
            <a:off x="10059880" y="4582356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5EF5AF7-224A-4401-9FE4-5EDE4EF1E63F}"/>
              </a:ext>
            </a:extLst>
          </p:cNvPr>
          <p:cNvSpPr/>
          <p:nvPr/>
        </p:nvSpPr>
        <p:spPr>
          <a:xfrm>
            <a:off x="4200617" y="4582355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95C6A50-1492-469A-8A6C-04057FE016F7}"/>
              </a:ext>
            </a:extLst>
          </p:cNvPr>
          <p:cNvSpPr/>
          <p:nvPr/>
        </p:nvSpPr>
        <p:spPr>
          <a:xfrm>
            <a:off x="2633708" y="4582355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06F3F35-6AB3-4BCC-BEF5-A3938F01BE51}"/>
              </a:ext>
            </a:extLst>
          </p:cNvPr>
          <p:cNvSpPr txBox="1"/>
          <p:nvPr/>
        </p:nvSpPr>
        <p:spPr>
          <a:xfrm>
            <a:off x="2822357" y="4621645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95B9BF-4FB3-45D7-BDBC-1AB41BD99D1A}"/>
              </a:ext>
            </a:extLst>
          </p:cNvPr>
          <p:cNvSpPr txBox="1"/>
          <p:nvPr/>
        </p:nvSpPr>
        <p:spPr>
          <a:xfrm>
            <a:off x="4390746" y="4625750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09023DC-EBA3-46D0-9CE5-5A95DA71AE25}"/>
              </a:ext>
            </a:extLst>
          </p:cNvPr>
          <p:cNvSpPr txBox="1"/>
          <p:nvPr/>
        </p:nvSpPr>
        <p:spPr>
          <a:xfrm>
            <a:off x="7538621" y="4621645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3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885215-3625-4703-8159-D541DFD06BE5}"/>
              </a:ext>
            </a:extLst>
          </p:cNvPr>
          <p:cNvSpPr txBox="1"/>
          <p:nvPr/>
        </p:nvSpPr>
        <p:spPr>
          <a:xfrm>
            <a:off x="8910222" y="4621645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03F397C-2F1C-4F45-8E13-DF604EAB9060}"/>
              </a:ext>
            </a:extLst>
          </p:cNvPr>
          <p:cNvSpPr txBox="1"/>
          <p:nvPr/>
        </p:nvSpPr>
        <p:spPr>
          <a:xfrm>
            <a:off x="10259627" y="4616873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5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C9ABFD8-BE78-4F61-BECB-44A8AA609B61}"/>
              </a:ext>
            </a:extLst>
          </p:cNvPr>
          <p:cNvCxnSpPr>
            <a:stCxn id="4" idx="0"/>
            <a:endCxn id="7" idx="4"/>
          </p:cNvCxnSpPr>
          <p:nvPr/>
        </p:nvCxnSpPr>
        <p:spPr>
          <a:xfrm flipH="1" flipV="1">
            <a:off x="6032376" y="2576578"/>
            <a:ext cx="1" cy="346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B26FD78-2760-4953-8E0F-E2823DC69C9B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4714781" y="5210525"/>
            <a:ext cx="1066802" cy="925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88DF588-C15B-4966-8886-75BC888AC7DD}"/>
              </a:ext>
            </a:extLst>
          </p:cNvPr>
          <p:cNvCxnSpPr>
            <a:cxnSpLocks/>
            <a:stCxn id="4" idx="2"/>
            <a:endCxn id="12" idx="5"/>
          </p:cNvCxnSpPr>
          <p:nvPr/>
        </p:nvCxnSpPr>
        <p:spPr>
          <a:xfrm flipH="1" flipV="1">
            <a:off x="3292956" y="5158250"/>
            <a:ext cx="2353242" cy="1224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870A9FE0-FFED-4EDC-9C14-84D77F0FF678}"/>
              </a:ext>
            </a:extLst>
          </p:cNvPr>
          <p:cNvCxnSpPr>
            <a:cxnSpLocks/>
          </p:cNvCxnSpPr>
          <p:nvPr/>
        </p:nvCxnSpPr>
        <p:spPr>
          <a:xfrm flipV="1">
            <a:off x="6281691" y="5210525"/>
            <a:ext cx="1293551" cy="925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36F09396-D177-4347-BAFA-1B243B55FD86}"/>
              </a:ext>
            </a:extLst>
          </p:cNvPr>
          <p:cNvCxnSpPr>
            <a:cxnSpLocks/>
          </p:cNvCxnSpPr>
          <p:nvPr/>
        </p:nvCxnSpPr>
        <p:spPr>
          <a:xfrm flipV="1">
            <a:off x="6394799" y="5257058"/>
            <a:ext cx="2570910" cy="955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75F7959-2B31-4DE6-8A80-069387C82112}"/>
              </a:ext>
            </a:extLst>
          </p:cNvPr>
          <p:cNvCxnSpPr>
            <a:cxnSpLocks/>
            <a:stCxn id="5" idx="3"/>
            <a:endCxn id="10" idx="4"/>
          </p:cNvCxnSpPr>
          <p:nvPr/>
        </p:nvCxnSpPr>
        <p:spPr>
          <a:xfrm flipV="1">
            <a:off x="6467383" y="5257059"/>
            <a:ext cx="3978676" cy="1125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12BF1039-17D0-4193-9C48-7073B890FE2D}"/>
                  </a:ext>
                </a:extLst>
              </p:cNvPr>
              <p:cNvSpPr txBox="1"/>
              <p:nvPr/>
            </p:nvSpPr>
            <p:spPr>
              <a:xfrm>
                <a:off x="5978453" y="4632317"/>
                <a:ext cx="566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12BF1039-17D0-4193-9C48-7073B890F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453" y="4632317"/>
                <a:ext cx="56669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E532BF0A-D22B-4BD0-857B-723A3CA8F8E1}"/>
                  </a:ext>
                </a:extLst>
              </p:cNvPr>
              <p:cNvSpPr txBox="1"/>
              <p:nvPr/>
            </p:nvSpPr>
            <p:spPr>
              <a:xfrm>
                <a:off x="3682381" y="5602120"/>
                <a:ext cx="566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E532BF0A-D22B-4BD0-857B-723A3CA8F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381" y="5602120"/>
                <a:ext cx="566691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5039550-D182-4DC3-9A37-D13529A7E4D8}"/>
                  </a:ext>
                </a:extLst>
              </p:cNvPr>
              <p:cNvSpPr txBox="1"/>
              <p:nvPr/>
            </p:nvSpPr>
            <p:spPr>
              <a:xfrm>
                <a:off x="1244887" y="3158359"/>
                <a:ext cx="566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5039550-D182-4DC3-9A37-D13529A7E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887" y="3158359"/>
                <a:ext cx="566691" cy="461665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F99CBAC-55B4-465B-B31C-3835F77E7FC3}"/>
                  </a:ext>
                </a:extLst>
              </p:cNvPr>
              <p:cNvSpPr txBox="1"/>
              <p:nvPr/>
            </p:nvSpPr>
            <p:spPr>
              <a:xfrm>
                <a:off x="-44390" y="5619419"/>
                <a:ext cx="292371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 ?</m:t>
                      </m:r>
                    </m:oMath>
                  </m:oMathPara>
                </a14:m>
                <a:endParaRPr lang="fr-FR" sz="2400" b="0" dirty="0"/>
              </a:p>
              <a:p>
                <a:r>
                  <a:rPr lang="fr-FR" sz="2400" dirty="0"/>
                  <a:t>	    …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F99CBAC-55B4-465B-B31C-3835F77E7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390" y="5619419"/>
                <a:ext cx="2923710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lipse 35">
            <a:extLst>
              <a:ext uri="{FF2B5EF4-FFF2-40B4-BE49-F238E27FC236}">
                <a16:creationId xmlns:a16="http://schemas.microsoft.com/office/drawing/2014/main" id="{98D88070-E05C-41BD-95CB-A4C44317CAD9}"/>
              </a:ext>
            </a:extLst>
          </p:cNvPr>
          <p:cNvSpPr/>
          <p:nvPr/>
        </p:nvSpPr>
        <p:spPr>
          <a:xfrm>
            <a:off x="2312631" y="3535865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C03EF8B-F905-405C-9A36-4A5094F977E1}"/>
              </a:ext>
            </a:extLst>
          </p:cNvPr>
          <p:cNvSpPr/>
          <p:nvPr/>
        </p:nvSpPr>
        <p:spPr>
          <a:xfrm>
            <a:off x="3256791" y="3539959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ABC2D50-BF87-4CA2-A277-B742C137EAE8}"/>
              </a:ext>
            </a:extLst>
          </p:cNvPr>
          <p:cNvSpPr txBox="1"/>
          <p:nvPr/>
        </p:nvSpPr>
        <p:spPr>
          <a:xfrm>
            <a:off x="2420237" y="3564150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1BC275C-4BEE-4115-B327-8692B485A58D}"/>
              </a:ext>
            </a:extLst>
          </p:cNvPr>
          <p:cNvSpPr txBox="1"/>
          <p:nvPr/>
        </p:nvSpPr>
        <p:spPr>
          <a:xfrm>
            <a:off x="3394900" y="3589922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5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57D5EEC-51BB-4542-8C9C-8B2DB731C0A8}"/>
              </a:ext>
            </a:extLst>
          </p:cNvPr>
          <p:cNvCxnSpPr>
            <a:cxnSpLocks/>
            <a:endCxn id="36" idx="4"/>
          </p:cNvCxnSpPr>
          <p:nvPr/>
        </p:nvCxnSpPr>
        <p:spPr>
          <a:xfrm flipH="1" flipV="1">
            <a:off x="2595976" y="4120640"/>
            <a:ext cx="226381" cy="505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E0B476E-C399-4881-9C68-513DB81E074C}"/>
              </a:ext>
            </a:extLst>
          </p:cNvPr>
          <p:cNvCxnSpPr>
            <a:cxnSpLocks/>
            <a:stCxn id="13" idx="0"/>
            <a:endCxn id="39" idx="3"/>
          </p:cNvCxnSpPr>
          <p:nvPr/>
        </p:nvCxnSpPr>
        <p:spPr>
          <a:xfrm flipV="1">
            <a:off x="3146392" y="4039096"/>
            <a:ext cx="193389" cy="582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170191C-3B5A-4258-80B5-22EBDC8250D9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 flipH="1">
            <a:off x="2595976" y="2239227"/>
            <a:ext cx="3050221" cy="1296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72C0A17-60D7-4250-A76F-F258B005CF19}"/>
              </a:ext>
            </a:extLst>
          </p:cNvPr>
          <p:cNvCxnSpPr>
            <a:cxnSpLocks/>
            <a:stCxn id="7" idx="3"/>
            <a:endCxn id="42" idx="0"/>
          </p:cNvCxnSpPr>
          <p:nvPr/>
        </p:nvCxnSpPr>
        <p:spPr>
          <a:xfrm flipH="1">
            <a:off x="3718935" y="2477770"/>
            <a:ext cx="2040371" cy="1112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6EB9B43-8CD4-49B3-9733-DE21210B8885}"/>
              </a:ext>
            </a:extLst>
          </p:cNvPr>
          <p:cNvCxnSpPr>
            <a:cxnSpLocks/>
            <a:stCxn id="12" idx="0"/>
            <a:endCxn id="21" idx="0"/>
          </p:cNvCxnSpPr>
          <p:nvPr/>
        </p:nvCxnSpPr>
        <p:spPr>
          <a:xfrm flipV="1">
            <a:off x="3019887" y="3533726"/>
            <a:ext cx="48420" cy="104862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E048B30-E0AD-4918-BC04-D6DEBD707781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3068307" y="2378630"/>
            <a:ext cx="2631813" cy="115509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2FADC00B-2831-4099-A705-E8916889D88D}"/>
              </a:ext>
            </a:extLst>
          </p:cNvPr>
          <p:cNvSpPr txBox="1"/>
          <p:nvPr/>
        </p:nvSpPr>
        <p:spPr>
          <a:xfrm>
            <a:off x="2896346" y="3533726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C89D1E62-07A1-4358-98C8-40C08DD3AABE}"/>
              </a:ext>
            </a:extLst>
          </p:cNvPr>
          <p:cNvCxnSpPr/>
          <p:nvPr/>
        </p:nvCxnSpPr>
        <p:spPr>
          <a:xfrm>
            <a:off x="1890944" y="1802167"/>
            <a:ext cx="0" cy="34548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871657C7-429F-4068-920A-5EE11C573028}"/>
              </a:ext>
            </a:extLst>
          </p:cNvPr>
          <p:cNvCxnSpPr/>
          <p:nvPr/>
        </p:nvCxnSpPr>
        <p:spPr>
          <a:xfrm>
            <a:off x="1882066" y="5257058"/>
            <a:ext cx="2130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3A57EB91-8BB8-4629-8507-BA6339DF2919}"/>
              </a:ext>
            </a:extLst>
          </p:cNvPr>
          <p:cNvCxnSpPr/>
          <p:nvPr/>
        </p:nvCxnSpPr>
        <p:spPr>
          <a:xfrm>
            <a:off x="1890944" y="1805124"/>
            <a:ext cx="2130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Ellipse 84">
            <a:extLst>
              <a:ext uri="{FF2B5EF4-FFF2-40B4-BE49-F238E27FC236}">
                <a16:creationId xmlns:a16="http://schemas.microsoft.com/office/drawing/2014/main" id="{0F583249-C650-4A86-B7F8-E50EEBDDB8E1}"/>
              </a:ext>
            </a:extLst>
          </p:cNvPr>
          <p:cNvSpPr/>
          <p:nvPr/>
        </p:nvSpPr>
        <p:spPr>
          <a:xfrm>
            <a:off x="4334448" y="3535865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DB5B867-220C-43D8-94ED-CCDD0784A65E}"/>
              </a:ext>
            </a:extLst>
          </p:cNvPr>
          <p:cNvSpPr/>
          <p:nvPr/>
        </p:nvSpPr>
        <p:spPr>
          <a:xfrm>
            <a:off x="7437269" y="3466812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22F5FDB5-F087-4834-81E0-5F20E6523EA2}"/>
              </a:ext>
            </a:extLst>
          </p:cNvPr>
          <p:cNvSpPr/>
          <p:nvPr/>
        </p:nvSpPr>
        <p:spPr>
          <a:xfrm>
            <a:off x="8839940" y="3502594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2CB7529C-F611-423D-B308-A9CBB1CFFCFD}"/>
              </a:ext>
            </a:extLst>
          </p:cNvPr>
          <p:cNvSpPr/>
          <p:nvPr/>
        </p:nvSpPr>
        <p:spPr>
          <a:xfrm>
            <a:off x="10162713" y="3507309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79A2524-24D0-4812-96EB-8B0AA0265468}"/>
              </a:ext>
            </a:extLst>
          </p:cNvPr>
          <p:cNvSpPr txBox="1"/>
          <p:nvPr/>
        </p:nvSpPr>
        <p:spPr>
          <a:xfrm>
            <a:off x="4414834" y="3575390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9BB8DDDF-718E-42C9-8549-E5F0EAAA54C5}"/>
              </a:ext>
            </a:extLst>
          </p:cNvPr>
          <p:cNvSpPr txBox="1"/>
          <p:nvPr/>
        </p:nvSpPr>
        <p:spPr>
          <a:xfrm>
            <a:off x="7514137" y="3444239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1BE6BD5-6CD5-4BDA-9892-884DD822B2DF}"/>
              </a:ext>
            </a:extLst>
          </p:cNvPr>
          <p:cNvSpPr txBox="1"/>
          <p:nvPr/>
        </p:nvSpPr>
        <p:spPr>
          <a:xfrm>
            <a:off x="8951072" y="3494268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41DFC80B-5C08-4A58-B240-A8CCA96C1ACF}"/>
              </a:ext>
            </a:extLst>
          </p:cNvPr>
          <p:cNvSpPr txBox="1"/>
          <p:nvPr/>
        </p:nvSpPr>
        <p:spPr>
          <a:xfrm>
            <a:off x="10262593" y="3501171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EEF8CF-9DFA-4C60-AD52-0A2D7EBC781B}"/>
              </a:ext>
            </a:extLst>
          </p:cNvPr>
          <p:cNvCxnSpPr>
            <a:cxnSpLocks/>
            <a:stCxn id="11" idx="0"/>
            <a:endCxn id="85" idx="4"/>
          </p:cNvCxnSpPr>
          <p:nvPr/>
        </p:nvCxnSpPr>
        <p:spPr>
          <a:xfrm flipV="1">
            <a:off x="4586796" y="4120640"/>
            <a:ext cx="30997" cy="461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BEBC058-6E70-4913-9E65-C3EB4E1EB61E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4586795" y="2576483"/>
            <a:ext cx="1307162" cy="998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52AC0F34-7A49-4F91-85BF-B8EDDE42325F}"/>
              </a:ext>
            </a:extLst>
          </p:cNvPr>
          <p:cNvCxnSpPr>
            <a:cxnSpLocks/>
            <a:stCxn id="86" idx="4"/>
            <a:endCxn id="8" idx="0"/>
          </p:cNvCxnSpPr>
          <p:nvPr/>
        </p:nvCxnSpPr>
        <p:spPr>
          <a:xfrm>
            <a:off x="7720614" y="4051587"/>
            <a:ext cx="1" cy="530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8D13403-C373-4A81-B416-830DFD3FDFBE}"/>
              </a:ext>
            </a:extLst>
          </p:cNvPr>
          <p:cNvCxnSpPr>
            <a:cxnSpLocks/>
            <a:stCxn id="87" idx="4"/>
            <a:endCxn id="9" idx="0"/>
          </p:cNvCxnSpPr>
          <p:nvPr/>
        </p:nvCxnSpPr>
        <p:spPr>
          <a:xfrm>
            <a:off x="9123285" y="4087369"/>
            <a:ext cx="1" cy="494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BC95E808-7F14-4790-A8ED-92E3CFA93EEC}"/>
              </a:ext>
            </a:extLst>
          </p:cNvPr>
          <p:cNvCxnSpPr>
            <a:cxnSpLocks/>
            <a:stCxn id="88" idx="4"/>
            <a:endCxn id="10" idx="0"/>
          </p:cNvCxnSpPr>
          <p:nvPr/>
        </p:nvCxnSpPr>
        <p:spPr>
          <a:xfrm>
            <a:off x="10446058" y="4092084"/>
            <a:ext cx="1" cy="490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6ED3EA3F-1E16-428A-A224-610FAD864F3F}"/>
              </a:ext>
            </a:extLst>
          </p:cNvPr>
          <p:cNvCxnSpPr>
            <a:cxnSpLocks/>
            <a:stCxn id="90" idx="0"/>
            <a:endCxn id="7" idx="5"/>
          </p:cNvCxnSpPr>
          <p:nvPr/>
        </p:nvCxnSpPr>
        <p:spPr>
          <a:xfrm flipH="1" flipV="1">
            <a:off x="6305445" y="2477770"/>
            <a:ext cx="1380653" cy="966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73ABA1AE-BDF5-4DD3-92C6-532625F652F8}"/>
              </a:ext>
            </a:extLst>
          </p:cNvPr>
          <p:cNvCxnSpPr>
            <a:cxnSpLocks/>
            <a:stCxn id="91" idx="0"/>
          </p:cNvCxnSpPr>
          <p:nvPr/>
        </p:nvCxnSpPr>
        <p:spPr>
          <a:xfrm flipH="1" flipV="1">
            <a:off x="6389620" y="2395688"/>
            <a:ext cx="2733413" cy="1098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615AA9E-9C8D-4B48-B012-9E38108E5151}"/>
              </a:ext>
            </a:extLst>
          </p:cNvPr>
          <p:cNvCxnSpPr>
            <a:cxnSpLocks/>
            <a:stCxn id="92" idx="0"/>
            <a:endCxn id="7" idx="6"/>
          </p:cNvCxnSpPr>
          <p:nvPr/>
        </p:nvCxnSpPr>
        <p:spPr>
          <a:xfrm flipH="1" flipV="1">
            <a:off x="6418554" y="2239227"/>
            <a:ext cx="4016000" cy="1261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ZoneTexte 119">
            <a:extLst>
              <a:ext uri="{FF2B5EF4-FFF2-40B4-BE49-F238E27FC236}">
                <a16:creationId xmlns:a16="http://schemas.microsoft.com/office/drawing/2014/main" id="{CC30114F-8399-495C-B660-6C4EE68DB5B8}"/>
              </a:ext>
            </a:extLst>
          </p:cNvPr>
          <p:cNvSpPr txBox="1"/>
          <p:nvPr/>
        </p:nvSpPr>
        <p:spPr>
          <a:xfrm>
            <a:off x="9123285" y="1764231"/>
            <a:ext cx="3795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K = 2</a:t>
            </a:r>
          </a:p>
        </p:txBody>
      </p:sp>
    </p:spTree>
    <p:extLst>
      <p:ext uri="{BB962C8B-B14F-4D97-AF65-F5344CB8AC3E}">
        <p14:creationId xmlns:p14="http://schemas.microsoft.com/office/powerpoint/2010/main" val="101390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146AF47-CAF6-4938-80CA-83E4FF9404C8}"/>
              </a:ext>
            </a:extLst>
          </p:cNvPr>
          <p:cNvSpPr/>
          <p:nvPr/>
        </p:nvSpPr>
        <p:spPr>
          <a:xfrm>
            <a:off x="5646198" y="6045693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6ED911-CB9E-4629-873A-A103F7E57F94}"/>
              </a:ext>
            </a:extLst>
          </p:cNvPr>
          <p:cNvSpPr txBox="1"/>
          <p:nvPr/>
        </p:nvSpPr>
        <p:spPr>
          <a:xfrm>
            <a:off x="5819313" y="6090656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AB4F7E-119B-4B02-ADD5-39676827AA4D}"/>
              </a:ext>
            </a:extLst>
          </p:cNvPr>
          <p:cNvSpPr txBox="1"/>
          <p:nvPr/>
        </p:nvSpPr>
        <p:spPr>
          <a:xfrm>
            <a:off x="5819313" y="1946838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B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CD6B8B1-EE4D-4A76-8C0C-E585316C151C}"/>
              </a:ext>
            </a:extLst>
          </p:cNvPr>
          <p:cNvSpPr/>
          <p:nvPr/>
        </p:nvSpPr>
        <p:spPr>
          <a:xfrm>
            <a:off x="5646197" y="1901875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110E01F-0504-49F3-82CF-A8F917605FB3}"/>
              </a:ext>
            </a:extLst>
          </p:cNvPr>
          <p:cNvSpPr/>
          <p:nvPr/>
        </p:nvSpPr>
        <p:spPr>
          <a:xfrm>
            <a:off x="7334436" y="4582357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4E8B203-DC88-4FF7-9CA9-5DB35F0A8F25}"/>
              </a:ext>
            </a:extLst>
          </p:cNvPr>
          <p:cNvSpPr/>
          <p:nvPr/>
        </p:nvSpPr>
        <p:spPr>
          <a:xfrm>
            <a:off x="8737107" y="4582357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5F9B63B-FC2D-4C59-B265-91757AAD1E40}"/>
              </a:ext>
            </a:extLst>
          </p:cNvPr>
          <p:cNvSpPr/>
          <p:nvPr/>
        </p:nvSpPr>
        <p:spPr>
          <a:xfrm>
            <a:off x="10059880" y="4582356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5EF5AF7-224A-4401-9FE4-5EDE4EF1E63F}"/>
              </a:ext>
            </a:extLst>
          </p:cNvPr>
          <p:cNvSpPr/>
          <p:nvPr/>
        </p:nvSpPr>
        <p:spPr>
          <a:xfrm>
            <a:off x="4200617" y="4582355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95C6A50-1492-469A-8A6C-04057FE016F7}"/>
              </a:ext>
            </a:extLst>
          </p:cNvPr>
          <p:cNvSpPr/>
          <p:nvPr/>
        </p:nvSpPr>
        <p:spPr>
          <a:xfrm>
            <a:off x="2633708" y="4582355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06F3F35-6AB3-4BCC-BEF5-A3938F01BE51}"/>
              </a:ext>
            </a:extLst>
          </p:cNvPr>
          <p:cNvSpPr txBox="1"/>
          <p:nvPr/>
        </p:nvSpPr>
        <p:spPr>
          <a:xfrm>
            <a:off x="2822357" y="4621645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95B9BF-4FB3-45D7-BDBC-1AB41BD99D1A}"/>
              </a:ext>
            </a:extLst>
          </p:cNvPr>
          <p:cNvSpPr txBox="1"/>
          <p:nvPr/>
        </p:nvSpPr>
        <p:spPr>
          <a:xfrm>
            <a:off x="4390746" y="4625750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09023DC-EBA3-46D0-9CE5-5A95DA71AE25}"/>
              </a:ext>
            </a:extLst>
          </p:cNvPr>
          <p:cNvSpPr txBox="1"/>
          <p:nvPr/>
        </p:nvSpPr>
        <p:spPr>
          <a:xfrm>
            <a:off x="7538621" y="4621645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3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885215-3625-4703-8159-D541DFD06BE5}"/>
              </a:ext>
            </a:extLst>
          </p:cNvPr>
          <p:cNvSpPr txBox="1"/>
          <p:nvPr/>
        </p:nvSpPr>
        <p:spPr>
          <a:xfrm>
            <a:off x="8910222" y="4621645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03F397C-2F1C-4F45-8E13-DF604EAB9060}"/>
              </a:ext>
            </a:extLst>
          </p:cNvPr>
          <p:cNvSpPr txBox="1"/>
          <p:nvPr/>
        </p:nvSpPr>
        <p:spPr>
          <a:xfrm>
            <a:off x="10259627" y="4616873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5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C9ABFD8-BE78-4F61-BECB-44A8AA609B61}"/>
              </a:ext>
            </a:extLst>
          </p:cNvPr>
          <p:cNvCxnSpPr>
            <a:stCxn id="4" idx="0"/>
            <a:endCxn id="7" idx="4"/>
          </p:cNvCxnSpPr>
          <p:nvPr/>
        </p:nvCxnSpPr>
        <p:spPr>
          <a:xfrm flipH="1" flipV="1">
            <a:off x="6032376" y="2576578"/>
            <a:ext cx="1" cy="346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B26FD78-2760-4953-8E0F-E2823DC69C9B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4714781" y="5210525"/>
            <a:ext cx="1066802" cy="925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88DF588-C15B-4966-8886-75BC888AC7DD}"/>
              </a:ext>
            </a:extLst>
          </p:cNvPr>
          <p:cNvCxnSpPr>
            <a:cxnSpLocks/>
            <a:stCxn id="4" idx="2"/>
            <a:endCxn id="12" idx="5"/>
          </p:cNvCxnSpPr>
          <p:nvPr/>
        </p:nvCxnSpPr>
        <p:spPr>
          <a:xfrm flipH="1" flipV="1">
            <a:off x="3292956" y="5158250"/>
            <a:ext cx="2353242" cy="1224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870A9FE0-FFED-4EDC-9C14-84D77F0FF678}"/>
              </a:ext>
            </a:extLst>
          </p:cNvPr>
          <p:cNvCxnSpPr>
            <a:cxnSpLocks/>
          </p:cNvCxnSpPr>
          <p:nvPr/>
        </p:nvCxnSpPr>
        <p:spPr>
          <a:xfrm flipV="1">
            <a:off x="6281691" y="5210525"/>
            <a:ext cx="1293551" cy="925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36F09396-D177-4347-BAFA-1B243B55FD86}"/>
              </a:ext>
            </a:extLst>
          </p:cNvPr>
          <p:cNvCxnSpPr>
            <a:cxnSpLocks/>
          </p:cNvCxnSpPr>
          <p:nvPr/>
        </p:nvCxnSpPr>
        <p:spPr>
          <a:xfrm flipV="1">
            <a:off x="6394799" y="5257058"/>
            <a:ext cx="2570910" cy="955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75F7959-2B31-4DE6-8A80-069387C82112}"/>
              </a:ext>
            </a:extLst>
          </p:cNvPr>
          <p:cNvCxnSpPr>
            <a:cxnSpLocks/>
            <a:stCxn id="5" idx="3"/>
            <a:endCxn id="10" idx="4"/>
          </p:cNvCxnSpPr>
          <p:nvPr/>
        </p:nvCxnSpPr>
        <p:spPr>
          <a:xfrm flipV="1">
            <a:off x="6467383" y="5257059"/>
            <a:ext cx="3978676" cy="1125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98D88070-E05C-41BD-95CB-A4C44317CAD9}"/>
              </a:ext>
            </a:extLst>
          </p:cNvPr>
          <p:cNvSpPr/>
          <p:nvPr/>
        </p:nvSpPr>
        <p:spPr>
          <a:xfrm>
            <a:off x="2312631" y="3535865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C03EF8B-F905-405C-9A36-4A5094F977E1}"/>
              </a:ext>
            </a:extLst>
          </p:cNvPr>
          <p:cNvSpPr/>
          <p:nvPr/>
        </p:nvSpPr>
        <p:spPr>
          <a:xfrm>
            <a:off x="3256791" y="3539959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ABC2D50-BF87-4CA2-A277-B742C137EAE8}"/>
              </a:ext>
            </a:extLst>
          </p:cNvPr>
          <p:cNvSpPr txBox="1"/>
          <p:nvPr/>
        </p:nvSpPr>
        <p:spPr>
          <a:xfrm>
            <a:off x="2420237" y="3564150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1BC275C-4BEE-4115-B327-8692B485A58D}"/>
              </a:ext>
            </a:extLst>
          </p:cNvPr>
          <p:cNvSpPr txBox="1"/>
          <p:nvPr/>
        </p:nvSpPr>
        <p:spPr>
          <a:xfrm>
            <a:off x="3394900" y="3589922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5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57D5EEC-51BB-4542-8C9C-8B2DB731C0A8}"/>
              </a:ext>
            </a:extLst>
          </p:cNvPr>
          <p:cNvCxnSpPr>
            <a:cxnSpLocks/>
            <a:endCxn id="36" idx="4"/>
          </p:cNvCxnSpPr>
          <p:nvPr/>
        </p:nvCxnSpPr>
        <p:spPr>
          <a:xfrm flipH="1" flipV="1">
            <a:off x="2595976" y="4120640"/>
            <a:ext cx="226381" cy="505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E0B476E-C399-4881-9C68-513DB81E074C}"/>
              </a:ext>
            </a:extLst>
          </p:cNvPr>
          <p:cNvCxnSpPr>
            <a:cxnSpLocks/>
            <a:stCxn id="13" idx="0"/>
            <a:endCxn id="39" idx="3"/>
          </p:cNvCxnSpPr>
          <p:nvPr/>
        </p:nvCxnSpPr>
        <p:spPr>
          <a:xfrm flipV="1">
            <a:off x="3146392" y="4039096"/>
            <a:ext cx="193389" cy="582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170191C-3B5A-4258-80B5-22EBDC8250D9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 flipH="1">
            <a:off x="2595976" y="2239227"/>
            <a:ext cx="3050221" cy="1296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72C0A17-60D7-4250-A76F-F258B005CF19}"/>
              </a:ext>
            </a:extLst>
          </p:cNvPr>
          <p:cNvCxnSpPr>
            <a:cxnSpLocks/>
            <a:stCxn id="7" idx="3"/>
            <a:endCxn id="42" idx="0"/>
          </p:cNvCxnSpPr>
          <p:nvPr/>
        </p:nvCxnSpPr>
        <p:spPr>
          <a:xfrm flipH="1">
            <a:off x="3718935" y="2477770"/>
            <a:ext cx="2040371" cy="1112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6EB9B43-8CD4-49B3-9733-DE21210B8885}"/>
              </a:ext>
            </a:extLst>
          </p:cNvPr>
          <p:cNvCxnSpPr>
            <a:cxnSpLocks/>
            <a:stCxn id="12" idx="0"/>
            <a:endCxn id="21" idx="0"/>
          </p:cNvCxnSpPr>
          <p:nvPr/>
        </p:nvCxnSpPr>
        <p:spPr>
          <a:xfrm flipV="1">
            <a:off x="3019887" y="3533726"/>
            <a:ext cx="48420" cy="104862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E048B30-E0AD-4918-BC04-D6DEBD707781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3068307" y="2378630"/>
            <a:ext cx="2631813" cy="115509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2FADC00B-2831-4099-A705-E8916889D88D}"/>
              </a:ext>
            </a:extLst>
          </p:cNvPr>
          <p:cNvSpPr txBox="1"/>
          <p:nvPr/>
        </p:nvSpPr>
        <p:spPr>
          <a:xfrm>
            <a:off x="2896346" y="3533726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0F583249-C650-4A86-B7F8-E50EEBDDB8E1}"/>
              </a:ext>
            </a:extLst>
          </p:cNvPr>
          <p:cNvSpPr/>
          <p:nvPr/>
        </p:nvSpPr>
        <p:spPr>
          <a:xfrm>
            <a:off x="4334448" y="3535865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DB5B867-220C-43D8-94ED-CCDD0784A65E}"/>
              </a:ext>
            </a:extLst>
          </p:cNvPr>
          <p:cNvSpPr/>
          <p:nvPr/>
        </p:nvSpPr>
        <p:spPr>
          <a:xfrm>
            <a:off x="7437269" y="3466812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22F5FDB5-F087-4834-81E0-5F20E6523EA2}"/>
              </a:ext>
            </a:extLst>
          </p:cNvPr>
          <p:cNvSpPr/>
          <p:nvPr/>
        </p:nvSpPr>
        <p:spPr>
          <a:xfrm>
            <a:off x="8839940" y="3502594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2CB7529C-F611-423D-B308-A9CBB1CFFCFD}"/>
              </a:ext>
            </a:extLst>
          </p:cNvPr>
          <p:cNvSpPr/>
          <p:nvPr/>
        </p:nvSpPr>
        <p:spPr>
          <a:xfrm>
            <a:off x="10162713" y="3507309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79A2524-24D0-4812-96EB-8B0AA0265468}"/>
              </a:ext>
            </a:extLst>
          </p:cNvPr>
          <p:cNvSpPr txBox="1"/>
          <p:nvPr/>
        </p:nvSpPr>
        <p:spPr>
          <a:xfrm>
            <a:off x="4414834" y="3575390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9BB8DDDF-718E-42C9-8549-E5F0EAAA54C5}"/>
              </a:ext>
            </a:extLst>
          </p:cNvPr>
          <p:cNvSpPr txBox="1"/>
          <p:nvPr/>
        </p:nvSpPr>
        <p:spPr>
          <a:xfrm>
            <a:off x="7514137" y="3444239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1BE6BD5-6CD5-4BDA-9892-884DD822B2DF}"/>
              </a:ext>
            </a:extLst>
          </p:cNvPr>
          <p:cNvSpPr txBox="1"/>
          <p:nvPr/>
        </p:nvSpPr>
        <p:spPr>
          <a:xfrm>
            <a:off x="8951072" y="3494268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41DFC80B-5C08-4A58-B240-A8CCA96C1ACF}"/>
              </a:ext>
            </a:extLst>
          </p:cNvPr>
          <p:cNvSpPr txBox="1"/>
          <p:nvPr/>
        </p:nvSpPr>
        <p:spPr>
          <a:xfrm>
            <a:off x="10262593" y="3501171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EEF8CF-9DFA-4C60-AD52-0A2D7EBC781B}"/>
              </a:ext>
            </a:extLst>
          </p:cNvPr>
          <p:cNvCxnSpPr>
            <a:cxnSpLocks/>
            <a:stCxn id="11" idx="0"/>
            <a:endCxn id="85" idx="4"/>
          </p:cNvCxnSpPr>
          <p:nvPr/>
        </p:nvCxnSpPr>
        <p:spPr>
          <a:xfrm flipV="1">
            <a:off x="4586796" y="4120640"/>
            <a:ext cx="30997" cy="461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BEBC058-6E70-4913-9E65-C3EB4E1EB61E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4586795" y="2576483"/>
            <a:ext cx="1307162" cy="998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52AC0F34-7A49-4F91-85BF-B8EDDE42325F}"/>
              </a:ext>
            </a:extLst>
          </p:cNvPr>
          <p:cNvCxnSpPr>
            <a:cxnSpLocks/>
            <a:stCxn id="86" idx="4"/>
            <a:endCxn id="8" idx="0"/>
          </p:cNvCxnSpPr>
          <p:nvPr/>
        </p:nvCxnSpPr>
        <p:spPr>
          <a:xfrm>
            <a:off x="7720614" y="4051587"/>
            <a:ext cx="1" cy="530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8D13403-C373-4A81-B416-830DFD3FDFBE}"/>
              </a:ext>
            </a:extLst>
          </p:cNvPr>
          <p:cNvCxnSpPr>
            <a:cxnSpLocks/>
            <a:stCxn id="87" idx="4"/>
            <a:endCxn id="9" idx="0"/>
          </p:cNvCxnSpPr>
          <p:nvPr/>
        </p:nvCxnSpPr>
        <p:spPr>
          <a:xfrm>
            <a:off x="9123285" y="4087369"/>
            <a:ext cx="1" cy="494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BC95E808-7F14-4790-A8ED-92E3CFA93EEC}"/>
              </a:ext>
            </a:extLst>
          </p:cNvPr>
          <p:cNvCxnSpPr>
            <a:cxnSpLocks/>
            <a:stCxn id="88" idx="4"/>
            <a:endCxn id="10" idx="0"/>
          </p:cNvCxnSpPr>
          <p:nvPr/>
        </p:nvCxnSpPr>
        <p:spPr>
          <a:xfrm>
            <a:off x="10446058" y="4092084"/>
            <a:ext cx="1" cy="490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6ED3EA3F-1E16-428A-A224-610FAD864F3F}"/>
              </a:ext>
            </a:extLst>
          </p:cNvPr>
          <p:cNvCxnSpPr>
            <a:cxnSpLocks/>
            <a:stCxn id="90" idx="0"/>
            <a:endCxn id="7" idx="5"/>
          </p:cNvCxnSpPr>
          <p:nvPr/>
        </p:nvCxnSpPr>
        <p:spPr>
          <a:xfrm flipH="1" flipV="1">
            <a:off x="6305445" y="2477770"/>
            <a:ext cx="1380653" cy="966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73ABA1AE-BDF5-4DD3-92C6-532625F652F8}"/>
              </a:ext>
            </a:extLst>
          </p:cNvPr>
          <p:cNvCxnSpPr>
            <a:cxnSpLocks/>
            <a:stCxn id="91" idx="0"/>
          </p:cNvCxnSpPr>
          <p:nvPr/>
        </p:nvCxnSpPr>
        <p:spPr>
          <a:xfrm flipH="1" flipV="1">
            <a:off x="6389620" y="2395688"/>
            <a:ext cx="2733413" cy="1098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615AA9E-9C8D-4B48-B012-9E38108E5151}"/>
              </a:ext>
            </a:extLst>
          </p:cNvPr>
          <p:cNvCxnSpPr>
            <a:cxnSpLocks/>
            <a:stCxn id="92" idx="0"/>
            <a:endCxn id="7" idx="6"/>
          </p:cNvCxnSpPr>
          <p:nvPr/>
        </p:nvCxnSpPr>
        <p:spPr>
          <a:xfrm flipH="1" flipV="1">
            <a:off x="6418554" y="2239227"/>
            <a:ext cx="4016000" cy="1261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ZoneTexte 119">
            <a:extLst>
              <a:ext uri="{FF2B5EF4-FFF2-40B4-BE49-F238E27FC236}">
                <a16:creationId xmlns:a16="http://schemas.microsoft.com/office/drawing/2014/main" id="{CC30114F-8399-495C-B660-6C4EE68DB5B8}"/>
              </a:ext>
            </a:extLst>
          </p:cNvPr>
          <p:cNvSpPr txBox="1"/>
          <p:nvPr/>
        </p:nvSpPr>
        <p:spPr>
          <a:xfrm>
            <a:off x="9123285" y="1764231"/>
            <a:ext cx="3795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K = 3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D855F8C1-9CE8-4A0B-AE5B-276B935F2AC1}"/>
              </a:ext>
            </a:extLst>
          </p:cNvPr>
          <p:cNvSpPr/>
          <p:nvPr/>
        </p:nvSpPr>
        <p:spPr>
          <a:xfrm>
            <a:off x="3913613" y="2825299"/>
            <a:ext cx="467438" cy="4033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C32DE8D7-32CA-4A6E-B9B3-58C6CEC0AB94}"/>
              </a:ext>
            </a:extLst>
          </p:cNvPr>
          <p:cNvSpPr/>
          <p:nvPr/>
        </p:nvSpPr>
        <p:spPr>
          <a:xfrm>
            <a:off x="5057659" y="2815289"/>
            <a:ext cx="467438" cy="4033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4E2AEF19-178F-4446-9010-F75E17AC6220}"/>
              </a:ext>
            </a:extLst>
          </p:cNvPr>
          <p:cNvSpPr/>
          <p:nvPr/>
        </p:nvSpPr>
        <p:spPr>
          <a:xfrm>
            <a:off x="6745152" y="2819504"/>
            <a:ext cx="467438" cy="4033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BC4D301-508C-4C1E-AE36-BF7745237E28}"/>
              </a:ext>
            </a:extLst>
          </p:cNvPr>
          <p:cNvSpPr/>
          <p:nvPr/>
        </p:nvSpPr>
        <p:spPr>
          <a:xfrm>
            <a:off x="7643764" y="2819504"/>
            <a:ext cx="467438" cy="4033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BBEFCDC-56CD-47CF-9540-3E3CCC3A9802}"/>
              </a:ext>
            </a:extLst>
          </p:cNvPr>
          <p:cNvSpPr/>
          <p:nvPr/>
        </p:nvSpPr>
        <p:spPr>
          <a:xfrm>
            <a:off x="8839940" y="2819504"/>
            <a:ext cx="467438" cy="4033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A7DE7F8-AF16-4BC5-8A72-89AEF22A8308}"/>
              </a:ext>
            </a:extLst>
          </p:cNvPr>
          <p:cNvCxnSpPr>
            <a:cxnSpLocks/>
          </p:cNvCxnSpPr>
          <p:nvPr/>
        </p:nvCxnSpPr>
        <p:spPr>
          <a:xfrm>
            <a:off x="2420237" y="3021201"/>
            <a:ext cx="9058590" cy="126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40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146AF47-CAF6-4938-80CA-83E4FF9404C8}"/>
              </a:ext>
            </a:extLst>
          </p:cNvPr>
          <p:cNvSpPr/>
          <p:nvPr/>
        </p:nvSpPr>
        <p:spPr>
          <a:xfrm>
            <a:off x="5646198" y="6045693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6ED911-CB9E-4629-873A-A103F7E57F94}"/>
              </a:ext>
            </a:extLst>
          </p:cNvPr>
          <p:cNvSpPr txBox="1"/>
          <p:nvPr/>
        </p:nvSpPr>
        <p:spPr>
          <a:xfrm>
            <a:off x="5819313" y="6090656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AB4F7E-119B-4B02-ADD5-39676827AA4D}"/>
              </a:ext>
            </a:extLst>
          </p:cNvPr>
          <p:cNvSpPr txBox="1"/>
          <p:nvPr/>
        </p:nvSpPr>
        <p:spPr>
          <a:xfrm>
            <a:off x="5864300" y="1627471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B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CD6B8B1-EE4D-4A76-8C0C-E585316C151C}"/>
              </a:ext>
            </a:extLst>
          </p:cNvPr>
          <p:cNvSpPr/>
          <p:nvPr/>
        </p:nvSpPr>
        <p:spPr>
          <a:xfrm>
            <a:off x="5674697" y="1565348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C9ABFD8-BE78-4F61-BECB-44A8AA609B61}"/>
              </a:ext>
            </a:extLst>
          </p:cNvPr>
          <p:cNvCxnSpPr>
            <a:stCxn id="4" idx="0"/>
            <a:endCxn id="7" idx="4"/>
          </p:cNvCxnSpPr>
          <p:nvPr/>
        </p:nvCxnSpPr>
        <p:spPr>
          <a:xfrm flipV="1">
            <a:off x="6032377" y="2240051"/>
            <a:ext cx="28499" cy="3805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88DF588-C15B-4966-8886-75BC888AC7DD}"/>
              </a:ext>
            </a:extLst>
          </p:cNvPr>
          <p:cNvCxnSpPr>
            <a:cxnSpLocks/>
            <a:stCxn id="4" idx="2"/>
            <a:endCxn id="69" idx="2"/>
          </p:cNvCxnSpPr>
          <p:nvPr/>
        </p:nvCxnSpPr>
        <p:spPr>
          <a:xfrm flipH="1" flipV="1">
            <a:off x="4427367" y="5669229"/>
            <a:ext cx="1218831" cy="713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870A9FE0-FFED-4EDC-9C14-84D77F0FF678}"/>
              </a:ext>
            </a:extLst>
          </p:cNvPr>
          <p:cNvCxnSpPr>
            <a:cxnSpLocks/>
            <a:endCxn id="62" idx="3"/>
          </p:cNvCxnSpPr>
          <p:nvPr/>
        </p:nvCxnSpPr>
        <p:spPr>
          <a:xfrm flipV="1">
            <a:off x="6281691" y="5645147"/>
            <a:ext cx="1390746" cy="490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36F09396-D177-4347-BAFA-1B243B55FD86}"/>
              </a:ext>
            </a:extLst>
          </p:cNvPr>
          <p:cNvCxnSpPr>
            <a:cxnSpLocks/>
            <a:stCxn id="5" idx="3"/>
            <a:endCxn id="65" idx="4"/>
          </p:cNvCxnSpPr>
          <p:nvPr/>
        </p:nvCxnSpPr>
        <p:spPr>
          <a:xfrm flipV="1">
            <a:off x="6467383" y="5668299"/>
            <a:ext cx="4397699" cy="714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98D88070-E05C-41BD-95CB-A4C44317CAD9}"/>
              </a:ext>
            </a:extLst>
          </p:cNvPr>
          <p:cNvSpPr/>
          <p:nvPr/>
        </p:nvSpPr>
        <p:spPr>
          <a:xfrm>
            <a:off x="2717104" y="3993675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C03EF8B-F905-405C-9A36-4A5094F977E1}"/>
              </a:ext>
            </a:extLst>
          </p:cNvPr>
          <p:cNvSpPr/>
          <p:nvPr/>
        </p:nvSpPr>
        <p:spPr>
          <a:xfrm>
            <a:off x="4094227" y="4000752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ABC2D50-BF87-4CA2-A277-B742C137EAE8}"/>
              </a:ext>
            </a:extLst>
          </p:cNvPr>
          <p:cNvSpPr txBox="1"/>
          <p:nvPr/>
        </p:nvSpPr>
        <p:spPr>
          <a:xfrm>
            <a:off x="2846916" y="4044039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1BC275C-4BEE-4115-B327-8692B485A58D}"/>
              </a:ext>
            </a:extLst>
          </p:cNvPr>
          <p:cNvSpPr txBox="1"/>
          <p:nvPr/>
        </p:nvSpPr>
        <p:spPr>
          <a:xfrm>
            <a:off x="4238946" y="4074058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57D5EEC-51BB-4542-8C9C-8B2DB731C0A8}"/>
              </a:ext>
            </a:extLst>
          </p:cNvPr>
          <p:cNvCxnSpPr>
            <a:cxnSpLocks/>
            <a:stCxn id="58" idx="1"/>
            <a:endCxn id="36" idx="5"/>
          </p:cNvCxnSpPr>
          <p:nvPr/>
        </p:nvCxnSpPr>
        <p:spPr>
          <a:xfrm flipH="1" flipV="1">
            <a:off x="3200803" y="4492812"/>
            <a:ext cx="859896" cy="738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E0B476E-C399-4881-9C68-513DB81E074C}"/>
              </a:ext>
            </a:extLst>
          </p:cNvPr>
          <p:cNvCxnSpPr>
            <a:cxnSpLocks/>
            <a:stCxn id="58" idx="0"/>
            <a:endCxn id="39" idx="4"/>
          </p:cNvCxnSpPr>
          <p:nvPr/>
        </p:nvCxnSpPr>
        <p:spPr>
          <a:xfrm flipV="1">
            <a:off x="4261054" y="4585527"/>
            <a:ext cx="116518" cy="56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22F5FDB5-F087-4834-81E0-5F20E6523EA2}"/>
              </a:ext>
            </a:extLst>
          </p:cNvPr>
          <p:cNvSpPr/>
          <p:nvPr/>
        </p:nvSpPr>
        <p:spPr>
          <a:xfrm>
            <a:off x="8015055" y="3993210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B1C14B38-AAAA-4E7E-B431-7726ABCB1B4C}"/>
              </a:ext>
            </a:extLst>
          </p:cNvPr>
          <p:cNvSpPr/>
          <p:nvPr/>
        </p:nvSpPr>
        <p:spPr>
          <a:xfrm>
            <a:off x="3977709" y="5146009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CDA430D0-71D7-48E8-97E4-4E3746C7F3A5}"/>
              </a:ext>
            </a:extLst>
          </p:cNvPr>
          <p:cNvSpPr/>
          <p:nvPr/>
        </p:nvSpPr>
        <p:spPr>
          <a:xfrm>
            <a:off x="7589447" y="5146010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6BFDA7BA-E656-4956-BF80-F42FBF8B8C8B}"/>
              </a:ext>
            </a:extLst>
          </p:cNvPr>
          <p:cNvSpPr/>
          <p:nvPr/>
        </p:nvSpPr>
        <p:spPr>
          <a:xfrm>
            <a:off x="10581737" y="5083524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BFB66081-7B4D-4449-9C7D-854E22EF565F}"/>
              </a:ext>
            </a:extLst>
          </p:cNvPr>
          <p:cNvSpPr txBox="1"/>
          <p:nvPr/>
        </p:nvSpPr>
        <p:spPr>
          <a:xfrm>
            <a:off x="7720613" y="5215115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5C9DF179-6F22-4940-B497-535B27CFD36F}"/>
              </a:ext>
            </a:extLst>
          </p:cNvPr>
          <p:cNvSpPr txBox="1"/>
          <p:nvPr/>
        </p:nvSpPr>
        <p:spPr>
          <a:xfrm>
            <a:off x="10701225" y="5151024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86AB9ACF-C779-434F-8B6D-9C3902EDE43E}"/>
              </a:ext>
            </a:extLst>
          </p:cNvPr>
          <p:cNvSpPr txBox="1"/>
          <p:nvPr/>
        </p:nvSpPr>
        <p:spPr>
          <a:xfrm>
            <a:off x="4103332" y="5207564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</a:t>
            </a:r>
          </a:p>
        </p:txBody>
      </p: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16F01EBB-3311-4313-B90F-FF46AF0F6856}"/>
              </a:ext>
            </a:extLst>
          </p:cNvPr>
          <p:cNvCxnSpPr>
            <a:cxnSpLocks/>
            <a:stCxn id="67" idx="0"/>
            <a:endCxn id="87" idx="4"/>
          </p:cNvCxnSpPr>
          <p:nvPr/>
        </p:nvCxnSpPr>
        <p:spPr>
          <a:xfrm flipV="1">
            <a:off x="8044648" y="4577985"/>
            <a:ext cx="253752" cy="637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B4BB132D-5578-44FC-9D98-B680A4BB07F7}"/>
              </a:ext>
            </a:extLst>
          </p:cNvPr>
          <p:cNvSpPr txBox="1"/>
          <p:nvPr/>
        </p:nvSpPr>
        <p:spPr>
          <a:xfrm>
            <a:off x="8156136" y="4044040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229C3292-BD84-4E64-8D8E-08110C7D800D}"/>
              </a:ext>
            </a:extLst>
          </p:cNvPr>
          <p:cNvCxnSpPr>
            <a:cxnSpLocks/>
            <a:stCxn id="62" idx="1"/>
            <a:endCxn id="7" idx="5"/>
          </p:cNvCxnSpPr>
          <p:nvPr/>
        </p:nvCxnSpPr>
        <p:spPr>
          <a:xfrm flipH="1" flipV="1">
            <a:off x="6333945" y="2141243"/>
            <a:ext cx="1338492" cy="3090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CE70EEB6-E4CD-49A1-B1F8-6D7E79C5155B}"/>
              </a:ext>
            </a:extLst>
          </p:cNvPr>
          <p:cNvCxnSpPr>
            <a:cxnSpLocks/>
          </p:cNvCxnSpPr>
          <p:nvPr/>
        </p:nvCxnSpPr>
        <p:spPr>
          <a:xfrm flipH="1" flipV="1">
            <a:off x="6418555" y="2089700"/>
            <a:ext cx="1737584" cy="1961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A100BF3D-E726-4A72-9629-11087DCA98A9}"/>
              </a:ext>
            </a:extLst>
          </p:cNvPr>
          <p:cNvCxnSpPr>
            <a:cxnSpLocks/>
            <a:stCxn id="65" idx="0"/>
            <a:endCxn id="7" idx="6"/>
          </p:cNvCxnSpPr>
          <p:nvPr/>
        </p:nvCxnSpPr>
        <p:spPr>
          <a:xfrm flipH="1" flipV="1">
            <a:off x="6447054" y="1902700"/>
            <a:ext cx="4418028" cy="3180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Ellipse 96">
            <a:extLst>
              <a:ext uri="{FF2B5EF4-FFF2-40B4-BE49-F238E27FC236}">
                <a16:creationId xmlns:a16="http://schemas.microsoft.com/office/drawing/2014/main" id="{A10A55B2-0A62-4957-AA4A-773B88B2CF30}"/>
              </a:ext>
            </a:extLst>
          </p:cNvPr>
          <p:cNvSpPr/>
          <p:nvPr/>
        </p:nvSpPr>
        <p:spPr>
          <a:xfrm>
            <a:off x="2733015" y="2885370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CE1CC5C3-5595-4BD9-B551-5DCD695F8EEB}"/>
              </a:ext>
            </a:extLst>
          </p:cNvPr>
          <p:cNvSpPr txBox="1"/>
          <p:nvPr/>
        </p:nvSpPr>
        <p:spPr>
          <a:xfrm>
            <a:off x="2846916" y="2918981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ECEF477C-440F-401D-8C36-1BCF90C1C7C9}"/>
              </a:ext>
            </a:extLst>
          </p:cNvPr>
          <p:cNvCxnSpPr>
            <a:cxnSpLocks/>
            <a:stCxn id="97" idx="4"/>
            <a:endCxn id="36" idx="0"/>
          </p:cNvCxnSpPr>
          <p:nvPr/>
        </p:nvCxnSpPr>
        <p:spPr>
          <a:xfrm flipH="1">
            <a:off x="3000449" y="3470145"/>
            <a:ext cx="15911" cy="523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CA4C3B38-C132-4DE6-A4B0-554FC3F275E3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3170951" y="1779793"/>
            <a:ext cx="2532246" cy="1139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D135083A-6765-47D3-8D8D-A2CD43FC25A0}"/>
              </a:ext>
            </a:extLst>
          </p:cNvPr>
          <p:cNvCxnSpPr>
            <a:cxnSpLocks/>
            <a:stCxn id="7" idx="2"/>
            <a:endCxn id="41" idx="0"/>
          </p:cNvCxnSpPr>
          <p:nvPr/>
        </p:nvCxnSpPr>
        <p:spPr>
          <a:xfrm flipH="1">
            <a:off x="3170951" y="1902700"/>
            <a:ext cx="2503746" cy="2141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5325C45B-F7EE-449C-B12F-C9EEEF5635F7}"/>
              </a:ext>
            </a:extLst>
          </p:cNvPr>
          <p:cNvCxnSpPr>
            <a:cxnSpLocks/>
            <a:stCxn id="7" idx="3"/>
            <a:endCxn id="39" idx="0"/>
          </p:cNvCxnSpPr>
          <p:nvPr/>
        </p:nvCxnSpPr>
        <p:spPr>
          <a:xfrm flipH="1">
            <a:off x="4377572" y="2141243"/>
            <a:ext cx="1410234" cy="1859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6286733A-D8C1-4FB3-92F9-EB895ED42B29}"/>
              </a:ext>
            </a:extLst>
          </p:cNvPr>
          <p:cNvCxnSpPr>
            <a:cxnSpLocks/>
            <a:endCxn id="58" idx="7"/>
          </p:cNvCxnSpPr>
          <p:nvPr/>
        </p:nvCxnSpPr>
        <p:spPr>
          <a:xfrm flipH="1">
            <a:off x="4461408" y="2251170"/>
            <a:ext cx="1480483" cy="2980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B17966A5-A1F8-48E8-9D5B-0C48FE1EB3EE}"/>
              </a:ext>
            </a:extLst>
          </p:cNvPr>
          <p:cNvCxnSpPr/>
          <p:nvPr/>
        </p:nvCxnSpPr>
        <p:spPr>
          <a:xfrm>
            <a:off x="583879" y="5433134"/>
            <a:ext cx="110438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C6DB1BFC-A063-48B3-8E61-EC11F145185E}"/>
              </a:ext>
            </a:extLst>
          </p:cNvPr>
          <p:cNvCxnSpPr/>
          <p:nvPr/>
        </p:nvCxnSpPr>
        <p:spPr>
          <a:xfrm>
            <a:off x="583879" y="4316027"/>
            <a:ext cx="110438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62E8A02B-54B6-4B50-B87E-685FD5027EC2}"/>
              </a:ext>
            </a:extLst>
          </p:cNvPr>
          <p:cNvCxnSpPr/>
          <p:nvPr/>
        </p:nvCxnSpPr>
        <p:spPr>
          <a:xfrm>
            <a:off x="674136" y="3135297"/>
            <a:ext cx="110438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499DE91-767C-4FC3-975D-E9DD183822D9}"/>
              </a:ext>
            </a:extLst>
          </p:cNvPr>
          <p:cNvSpPr txBox="1"/>
          <p:nvPr/>
        </p:nvSpPr>
        <p:spPr>
          <a:xfrm>
            <a:off x="674136" y="3204839"/>
            <a:ext cx="65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K=3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E6903879-8DF8-4750-8B4D-AE0C2FAC7E20}"/>
              </a:ext>
            </a:extLst>
          </p:cNvPr>
          <p:cNvSpPr txBox="1"/>
          <p:nvPr/>
        </p:nvSpPr>
        <p:spPr>
          <a:xfrm>
            <a:off x="656228" y="4308146"/>
            <a:ext cx="65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K=2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C93D6CD4-DD27-4719-8AF1-C28C2C6A53E2}"/>
              </a:ext>
            </a:extLst>
          </p:cNvPr>
          <p:cNvSpPr txBox="1"/>
          <p:nvPr/>
        </p:nvSpPr>
        <p:spPr>
          <a:xfrm>
            <a:off x="656228" y="5460481"/>
            <a:ext cx="65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K=1</a:t>
            </a:r>
          </a:p>
        </p:txBody>
      </p:sp>
    </p:spTree>
    <p:extLst>
      <p:ext uri="{BB962C8B-B14F-4D97-AF65-F5344CB8AC3E}">
        <p14:creationId xmlns:p14="http://schemas.microsoft.com/office/powerpoint/2010/main" val="13176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146AF47-CAF6-4938-80CA-83E4FF9404C8}"/>
              </a:ext>
            </a:extLst>
          </p:cNvPr>
          <p:cNvSpPr/>
          <p:nvPr/>
        </p:nvSpPr>
        <p:spPr>
          <a:xfrm>
            <a:off x="5646198" y="6045693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6ED911-CB9E-4629-873A-A103F7E57F94}"/>
              </a:ext>
            </a:extLst>
          </p:cNvPr>
          <p:cNvSpPr txBox="1"/>
          <p:nvPr/>
        </p:nvSpPr>
        <p:spPr>
          <a:xfrm>
            <a:off x="5819313" y="6090656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AB4F7E-119B-4B02-ADD5-39676827AA4D}"/>
              </a:ext>
            </a:extLst>
          </p:cNvPr>
          <p:cNvSpPr txBox="1"/>
          <p:nvPr/>
        </p:nvSpPr>
        <p:spPr>
          <a:xfrm>
            <a:off x="5864300" y="1627471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B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CD6B8B1-EE4D-4A76-8C0C-E585316C151C}"/>
              </a:ext>
            </a:extLst>
          </p:cNvPr>
          <p:cNvSpPr/>
          <p:nvPr/>
        </p:nvSpPr>
        <p:spPr>
          <a:xfrm>
            <a:off x="5674697" y="1565348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C9ABFD8-BE78-4F61-BECB-44A8AA609B61}"/>
              </a:ext>
            </a:extLst>
          </p:cNvPr>
          <p:cNvCxnSpPr>
            <a:stCxn id="4" idx="0"/>
            <a:endCxn id="7" idx="4"/>
          </p:cNvCxnSpPr>
          <p:nvPr/>
        </p:nvCxnSpPr>
        <p:spPr>
          <a:xfrm flipV="1">
            <a:off x="6032377" y="2240051"/>
            <a:ext cx="28499" cy="3805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88DF588-C15B-4966-8886-75BC888AC7DD}"/>
              </a:ext>
            </a:extLst>
          </p:cNvPr>
          <p:cNvCxnSpPr>
            <a:cxnSpLocks/>
            <a:stCxn id="4" idx="2"/>
            <a:endCxn id="69" idx="2"/>
          </p:cNvCxnSpPr>
          <p:nvPr/>
        </p:nvCxnSpPr>
        <p:spPr>
          <a:xfrm flipH="1" flipV="1">
            <a:off x="4427367" y="5669229"/>
            <a:ext cx="1218831" cy="713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870A9FE0-FFED-4EDC-9C14-84D77F0FF678}"/>
              </a:ext>
            </a:extLst>
          </p:cNvPr>
          <p:cNvCxnSpPr>
            <a:cxnSpLocks/>
            <a:endCxn id="62" idx="3"/>
          </p:cNvCxnSpPr>
          <p:nvPr/>
        </p:nvCxnSpPr>
        <p:spPr>
          <a:xfrm flipV="1">
            <a:off x="6281691" y="5645147"/>
            <a:ext cx="1390746" cy="490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36F09396-D177-4347-BAFA-1B243B55FD86}"/>
              </a:ext>
            </a:extLst>
          </p:cNvPr>
          <p:cNvCxnSpPr>
            <a:cxnSpLocks/>
            <a:stCxn id="5" idx="3"/>
            <a:endCxn id="65" idx="4"/>
          </p:cNvCxnSpPr>
          <p:nvPr/>
        </p:nvCxnSpPr>
        <p:spPr>
          <a:xfrm flipV="1">
            <a:off x="6467383" y="5668299"/>
            <a:ext cx="4397699" cy="714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98D88070-E05C-41BD-95CB-A4C44317CAD9}"/>
              </a:ext>
            </a:extLst>
          </p:cNvPr>
          <p:cNvSpPr/>
          <p:nvPr/>
        </p:nvSpPr>
        <p:spPr>
          <a:xfrm>
            <a:off x="2717104" y="3993675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C03EF8B-F905-405C-9A36-4A5094F977E1}"/>
              </a:ext>
            </a:extLst>
          </p:cNvPr>
          <p:cNvSpPr/>
          <p:nvPr/>
        </p:nvSpPr>
        <p:spPr>
          <a:xfrm>
            <a:off x="4094227" y="4000752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ABC2D50-BF87-4CA2-A277-B742C137EAE8}"/>
              </a:ext>
            </a:extLst>
          </p:cNvPr>
          <p:cNvSpPr txBox="1"/>
          <p:nvPr/>
        </p:nvSpPr>
        <p:spPr>
          <a:xfrm>
            <a:off x="2846916" y="4044039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1BC275C-4BEE-4115-B327-8692B485A58D}"/>
              </a:ext>
            </a:extLst>
          </p:cNvPr>
          <p:cNvSpPr txBox="1"/>
          <p:nvPr/>
        </p:nvSpPr>
        <p:spPr>
          <a:xfrm>
            <a:off x="4238946" y="4074058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57D5EEC-51BB-4542-8C9C-8B2DB731C0A8}"/>
              </a:ext>
            </a:extLst>
          </p:cNvPr>
          <p:cNvCxnSpPr>
            <a:cxnSpLocks/>
            <a:stCxn id="58" idx="1"/>
            <a:endCxn id="36" idx="5"/>
          </p:cNvCxnSpPr>
          <p:nvPr/>
        </p:nvCxnSpPr>
        <p:spPr>
          <a:xfrm flipH="1" flipV="1">
            <a:off x="3200803" y="4492812"/>
            <a:ext cx="859896" cy="738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E0B476E-C399-4881-9C68-513DB81E074C}"/>
              </a:ext>
            </a:extLst>
          </p:cNvPr>
          <p:cNvCxnSpPr>
            <a:cxnSpLocks/>
            <a:stCxn id="58" idx="0"/>
            <a:endCxn id="39" idx="4"/>
          </p:cNvCxnSpPr>
          <p:nvPr/>
        </p:nvCxnSpPr>
        <p:spPr>
          <a:xfrm flipV="1">
            <a:off x="4261054" y="4585527"/>
            <a:ext cx="116518" cy="56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22F5FDB5-F087-4834-81E0-5F20E6523EA2}"/>
              </a:ext>
            </a:extLst>
          </p:cNvPr>
          <p:cNvSpPr/>
          <p:nvPr/>
        </p:nvSpPr>
        <p:spPr>
          <a:xfrm>
            <a:off x="8015055" y="3993210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B1C14B38-AAAA-4E7E-B431-7726ABCB1B4C}"/>
              </a:ext>
            </a:extLst>
          </p:cNvPr>
          <p:cNvSpPr/>
          <p:nvPr/>
        </p:nvSpPr>
        <p:spPr>
          <a:xfrm>
            <a:off x="3977709" y="5146009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CDA430D0-71D7-48E8-97E4-4E3746C7F3A5}"/>
              </a:ext>
            </a:extLst>
          </p:cNvPr>
          <p:cNvSpPr/>
          <p:nvPr/>
        </p:nvSpPr>
        <p:spPr>
          <a:xfrm>
            <a:off x="7589447" y="5146010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6BFDA7BA-E656-4956-BF80-F42FBF8B8C8B}"/>
              </a:ext>
            </a:extLst>
          </p:cNvPr>
          <p:cNvSpPr/>
          <p:nvPr/>
        </p:nvSpPr>
        <p:spPr>
          <a:xfrm>
            <a:off x="10581737" y="5083524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BFB66081-7B4D-4449-9C7D-854E22EF565F}"/>
              </a:ext>
            </a:extLst>
          </p:cNvPr>
          <p:cNvSpPr txBox="1"/>
          <p:nvPr/>
        </p:nvSpPr>
        <p:spPr>
          <a:xfrm>
            <a:off x="7720613" y="5215115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5C9DF179-6F22-4940-B497-535B27CFD36F}"/>
              </a:ext>
            </a:extLst>
          </p:cNvPr>
          <p:cNvSpPr txBox="1"/>
          <p:nvPr/>
        </p:nvSpPr>
        <p:spPr>
          <a:xfrm>
            <a:off x="10701225" y="5151024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86AB9ACF-C779-434F-8B6D-9C3902EDE43E}"/>
              </a:ext>
            </a:extLst>
          </p:cNvPr>
          <p:cNvSpPr txBox="1"/>
          <p:nvPr/>
        </p:nvSpPr>
        <p:spPr>
          <a:xfrm>
            <a:off x="4103332" y="5207564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</a:t>
            </a:r>
          </a:p>
        </p:txBody>
      </p: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16F01EBB-3311-4313-B90F-FF46AF0F6856}"/>
              </a:ext>
            </a:extLst>
          </p:cNvPr>
          <p:cNvCxnSpPr>
            <a:cxnSpLocks/>
            <a:stCxn id="67" idx="0"/>
            <a:endCxn id="87" idx="4"/>
          </p:cNvCxnSpPr>
          <p:nvPr/>
        </p:nvCxnSpPr>
        <p:spPr>
          <a:xfrm flipV="1">
            <a:off x="8044648" y="4577985"/>
            <a:ext cx="253752" cy="637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B4BB132D-5578-44FC-9D98-B680A4BB07F7}"/>
              </a:ext>
            </a:extLst>
          </p:cNvPr>
          <p:cNvSpPr txBox="1"/>
          <p:nvPr/>
        </p:nvSpPr>
        <p:spPr>
          <a:xfrm>
            <a:off x="8156136" y="4044040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229C3292-BD84-4E64-8D8E-08110C7D800D}"/>
              </a:ext>
            </a:extLst>
          </p:cNvPr>
          <p:cNvCxnSpPr>
            <a:cxnSpLocks/>
            <a:stCxn id="62" idx="1"/>
            <a:endCxn id="7" idx="5"/>
          </p:cNvCxnSpPr>
          <p:nvPr/>
        </p:nvCxnSpPr>
        <p:spPr>
          <a:xfrm flipH="1" flipV="1">
            <a:off x="6333945" y="2141243"/>
            <a:ext cx="1338492" cy="3090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CE70EEB6-E4CD-49A1-B1F8-6D7E79C5155B}"/>
              </a:ext>
            </a:extLst>
          </p:cNvPr>
          <p:cNvCxnSpPr>
            <a:cxnSpLocks/>
          </p:cNvCxnSpPr>
          <p:nvPr/>
        </p:nvCxnSpPr>
        <p:spPr>
          <a:xfrm flipH="1" flipV="1">
            <a:off x="6418555" y="2089700"/>
            <a:ext cx="1737584" cy="1961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A100BF3D-E726-4A72-9629-11087DCA98A9}"/>
              </a:ext>
            </a:extLst>
          </p:cNvPr>
          <p:cNvCxnSpPr>
            <a:cxnSpLocks/>
            <a:stCxn id="65" idx="0"/>
            <a:endCxn id="7" idx="6"/>
          </p:cNvCxnSpPr>
          <p:nvPr/>
        </p:nvCxnSpPr>
        <p:spPr>
          <a:xfrm flipH="1" flipV="1">
            <a:off x="6447054" y="1902700"/>
            <a:ext cx="4418028" cy="3180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Ellipse 96">
            <a:extLst>
              <a:ext uri="{FF2B5EF4-FFF2-40B4-BE49-F238E27FC236}">
                <a16:creationId xmlns:a16="http://schemas.microsoft.com/office/drawing/2014/main" id="{A10A55B2-0A62-4957-AA4A-773B88B2CF30}"/>
              </a:ext>
            </a:extLst>
          </p:cNvPr>
          <p:cNvSpPr/>
          <p:nvPr/>
        </p:nvSpPr>
        <p:spPr>
          <a:xfrm>
            <a:off x="2733015" y="2885370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CE1CC5C3-5595-4BD9-B551-5DCD695F8EEB}"/>
              </a:ext>
            </a:extLst>
          </p:cNvPr>
          <p:cNvSpPr txBox="1"/>
          <p:nvPr/>
        </p:nvSpPr>
        <p:spPr>
          <a:xfrm>
            <a:off x="2846916" y="2918981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ECEF477C-440F-401D-8C36-1BCF90C1C7C9}"/>
              </a:ext>
            </a:extLst>
          </p:cNvPr>
          <p:cNvCxnSpPr>
            <a:cxnSpLocks/>
            <a:stCxn id="97" idx="4"/>
            <a:endCxn id="36" idx="0"/>
          </p:cNvCxnSpPr>
          <p:nvPr/>
        </p:nvCxnSpPr>
        <p:spPr>
          <a:xfrm flipH="1">
            <a:off x="3000449" y="3470145"/>
            <a:ext cx="15911" cy="523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CA4C3B38-C132-4DE6-A4B0-554FC3F275E3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3170951" y="1779793"/>
            <a:ext cx="2532246" cy="1139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D135083A-6765-47D3-8D8D-A2CD43FC25A0}"/>
              </a:ext>
            </a:extLst>
          </p:cNvPr>
          <p:cNvCxnSpPr>
            <a:cxnSpLocks/>
            <a:stCxn id="7" idx="2"/>
            <a:endCxn id="41" idx="0"/>
          </p:cNvCxnSpPr>
          <p:nvPr/>
        </p:nvCxnSpPr>
        <p:spPr>
          <a:xfrm flipH="1">
            <a:off x="3170951" y="1902700"/>
            <a:ext cx="2503746" cy="2141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5325C45B-F7EE-449C-B12F-C9EEEF5635F7}"/>
              </a:ext>
            </a:extLst>
          </p:cNvPr>
          <p:cNvCxnSpPr>
            <a:cxnSpLocks/>
            <a:stCxn id="7" idx="3"/>
            <a:endCxn id="39" idx="0"/>
          </p:cNvCxnSpPr>
          <p:nvPr/>
        </p:nvCxnSpPr>
        <p:spPr>
          <a:xfrm flipH="1">
            <a:off x="4377572" y="2141243"/>
            <a:ext cx="1410234" cy="1859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6286733A-D8C1-4FB3-92F9-EB895ED42B29}"/>
              </a:ext>
            </a:extLst>
          </p:cNvPr>
          <p:cNvCxnSpPr>
            <a:cxnSpLocks/>
            <a:endCxn id="58" idx="7"/>
          </p:cNvCxnSpPr>
          <p:nvPr/>
        </p:nvCxnSpPr>
        <p:spPr>
          <a:xfrm flipH="1">
            <a:off x="4461408" y="2251170"/>
            <a:ext cx="1480483" cy="2980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B17966A5-A1F8-48E8-9D5B-0C48FE1EB3EE}"/>
              </a:ext>
            </a:extLst>
          </p:cNvPr>
          <p:cNvCxnSpPr/>
          <p:nvPr/>
        </p:nvCxnSpPr>
        <p:spPr>
          <a:xfrm>
            <a:off x="583879" y="5433134"/>
            <a:ext cx="110438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C6DB1BFC-A063-48B3-8E61-EC11F145185E}"/>
              </a:ext>
            </a:extLst>
          </p:cNvPr>
          <p:cNvCxnSpPr/>
          <p:nvPr/>
        </p:nvCxnSpPr>
        <p:spPr>
          <a:xfrm>
            <a:off x="583879" y="4316027"/>
            <a:ext cx="110438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62E8A02B-54B6-4B50-B87E-685FD5027EC2}"/>
              </a:ext>
            </a:extLst>
          </p:cNvPr>
          <p:cNvCxnSpPr/>
          <p:nvPr/>
        </p:nvCxnSpPr>
        <p:spPr>
          <a:xfrm>
            <a:off x="674136" y="3135297"/>
            <a:ext cx="110438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499DE91-767C-4FC3-975D-E9DD183822D9}"/>
              </a:ext>
            </a:extLst>
          </p:cNvPr>
          <p:cNvSpPr txBox="1"/>
          <p:nvPr/>
        </p:nvSpPr>
        <p:spPr>
          <a:xfrm>
            <a:off x="674136" y="3204839"/>
            <a:ext cx="65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K=3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E6903879-8DF8-4750-8B4D-AE0C2FAC7E20}"/>
              </a:ext>
            </a:extLst>
          </p:cNvPr>
          <p:cNvSpPr txBox="1"/>
          <p:nvPr/>
        </p:nvSpPr>
        <p:spPr>
          <a:xfrm>
            <a:off x="656228" y="4308146"/>
            <a:ext cx="65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K=2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C93D6CD4-DD27-4719-8AF1-C28C2C6A53E2}"/>
              </a:ext>
            </a:extLst>
          </p:cNvPr>
          <p:cNvSpPr txBox="1"/>
          <p:nvPr/>
        </p:nvSpPr>
        <p:spPr>
          <a:xfrm>
            <a:off x="656228" y="5460481"/>
            <a:ext cx="65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K=1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86F4D66-8AFA-45D0-A7E4-DC462F5A6D63}"/>
              </a:ext>
            </a:extLst>
          </p:cNvPr>
          <p:cNvSpPr/>
          <p:nvPr/>
        </p:nvSpPr>
        <p:spPr>
          <a:xfrm rot="13351408">
            <a:off x="2695046" y="1444750"/>
            <a:ext cx="1749661" cy="36604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34AA6CE1-5069-476A-9D23-8CE245614127}"/>
              </a:ext>
            </a:extLst>
          </p:cNvPr>
          <p:cNvSpPr/>
          <p:nvPr/>
        </p:nvSpPr>
        <p:spPr>
          <a:xfrm rot="8848293">
            <a:off x="6748012" y="2559137"/>
            <a:ext cx="1911034" cy="36604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30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146AF47-CAF6-4938-80CA-83E4FF9404C8}"/>
              </a:ext>
            </a:extLst>
          </p:cNvPr>
          <p:cNvSpPr/>
          <p:nvPr/>
        </p:nvSpPr>
        <p:spPr>
          <a:xfrm>
            <a:off x="5646198" y="6045693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6ED911-CB9E-4629-873A-A103F7E57F94}"/>
              </a:ext>
            </a:extLst>
          </p:cNvPr>
          <p:cNvSpPr txBox="1"/>
          <p:nvPr/>
        </p:nvSpPr>
        <p:spPr>
          <a:xfrm>
            <a:off x="5819313" y="6090656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AB4F7E-119B-4B02-ADD5-39676827AA4D}"/>
              </a:ext>
            </a:extLst>
          </p:cNvPr>
          <p:cNvSpPr txBox="1"/>
          <p:nvPr/>
        </p:nvSpPr>
        <p:spPr>
          <a:xfrm>
            <a:off x="5819313" y="1600667"/>
            <a:ext cx="6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B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CD6B8B1-EE4D-4A76-8C0C-E585316C151C}"/>
              </a:ext>
            </a:extLst>
          </p:cNvPr>
          <p:cNvSpPr/>
          <p:nvPr/>
        </p:nvSpPr>
        <p:spPr>
          <a:xfrm>
            <a:off x="5636181" y="1554747"/>
            <a:ext cx="772357" cy="674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06F3F35-6AB3-4BCC-BEF5-A3938F01BE51}"/>
              </a:ext>
            </a:extLst>
          </p:cNvPr>
          <p:cNvSpPr txBox="1"/>
          <p:nvPr/>
        </p:nvSpPr>
        <p:spPr>
          <a:xfrm>
            <a:off x="1983561" y="3617263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95B9BF-4FB3-45D7-BDBC-1AB41BD99D1A}"/>
              </a:ext>
            </a:extLst>
          </p:cNvPr>
          <p:cNvSpPr txBox="1"/>
          <p:nvPr/>
        </p:nvSpPr>
        <p:spPr>
          <a:xfrm>
            <a:off x="4429148" y="5444255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09023DC-EBA3-46D0-9CE5-5A95DA71AE25}"/>
              </a:ext>
            </a:extLst>
          </p:cNvPr>
          <p:cNvSpPr txBox="1"/>
          <p:nvPr/>
        </p:nvSpPr>
        <p:spPr>
          <a:xfrm>
            <a:off x="6963516" y="5509992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885215-3625-4703-8159-D541DFD06BE5}"/>
              </a:ext>
            </a:extLst>
          </p:cNvPr>
          <p:cNvSpPr txBox="1"/>
          <p:nvPr/>
        </p:nvSpPr>
        <p:spPr>
          <a:xfrm>
            <a:off x="8426554" y="5501022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03F397C-2F1C-4F45-8E13-DF604EAB9060}"/>
              </a:ext>
            </a:extLst>
          </p:cNvPr>
          <p:cNvSpPr txBox="1"/>
          <p:nvPr/>
        </p:nvSpPr>
        <p:spPr>
          <a:xfrm>
            <a:off x="10110519" y="5487541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5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C9ABFD8-BE78-4F61-BECB-44A8AA609B61}"/>
              </a:ext>
            </a:extLst>
          </p:cNvPr>
          <p:cNvCxnSpPr>
            <a:stCxn id="4" idx="0"/>
            <a:endCxn id="7" idx="4"/>
          </p:cNvCxnSpPr>
          <p:nvPr/>
        </p:nvCxnSpPr>
        <p:spPr>
          <a:xfrm flipH="1" flipV="1">
            <a:off x="6022360" y="2229450"/>
            <a:ext cx="10017" cy="3816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B26FD78-2760-4953-8E0F-E2823DC69C9B}"/>
              </a:ext>
            </a:extLst>
          </p:cNvPr>
          <p:cNvCxnSpPr>
            <a:cxnSpLocks/>
            <a:endCxn id="65" idx="5"/>
          </p:cNvCxnSpPr>
          <p:nvPr/>
        </p:nvCxnSpPr>
        <p:spPr>
          <a:xfrm flipH="1" flipV="1">
            <a:off x="4802648" y="5881308"/>
            <a:ext cx="846514" cy="3681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88DF588-C15B-4966-8886-75BC888AC7DD}"/>
              </a:ext>
            </a:extLst>
          </p:cNvPr>
          <p:cNvCxnSpPr>
            <a:cxnSpLocks/>
            <a:stCxn id="4" idx="2"/>
            <a:endCxn id="62" idx="4"/>
          </p:cNvCxnSpPr>
          <p:nvPr/>
        </p:nvCxnSpPr>
        <p:spPr>
          <a:xfrm flipH="1" flipV="1">
            <a:off x="2933328" y="5894507"/>
            <a:ext cx="2712870" cy="4885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870A9FE0-FFED-4EDC-9C14-84D77F0FF678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6281691" y="5929946"/>
            <a:ext cx="642284" cy="20567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36F09396-D177-4347-BAFA-1B243B55FD86}"/>
              </a:ext>
            </a:extLst>
          </p:cNvPr>
          <p:cNvCxnSpPr>
            <a:cxnSpLocks/>
            <a:endCxn id="67" idx="3"/>
          </p:cNvCxnSpPr>
          <p:nvPr/>
        </p:nvCxnSpPr>
        <p:spPr>
          <a:xfrm flipV="1">
            <a:off x="6383747" y="5919869"/>
            <a:ext cx="1992630" cy="3621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75F7959-2B31-4DE6-8A80-069387C82112}"/>
              </a:ext>
            </a:extLst>
          </p:cNvPr>
          <p:cNvCxnSpPr>
            <a:cxnSpLocks/>
            <a:endCxn id="68" idx="4"/>
          </p:cNvCxnSpPr>
          <p:nvPr/>
        </p:nvCxnSpPr>
        <p:spPr>
          <a:xfrm flipV="1">
            <a:off x="6418554" y="6005506"/>
            <a:ext cx="3827945" cy="5036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98D88070-E05C-41BD-95CB-A4C44317CAD9}"/>
              </a:ext>
            </a:extLst>
          </p:cNvPr>
          <p:cNvSpPr/>
          <p:nvPr/>
        </p:nvSpPr>
        <p:spPr>
          <a:xfrm>
            <a:off x="1871926" y="3555709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C03EF8B-F905-405C-9A36-4A5094F977E1}"/>
              </a:ext>
            </a:extLst>
          </p:cNvPr>
          <p:cNvSpPr/>
          <p:nvPr/>
        </p:nvSpPr>
        <p:spPr>
          <a:xfrm>
            <a:off x="2839525" y="3555709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0F583249-C650-4A86-B7F8-E50EEBDDB8E1}"/>
              </a:ext>
            </a:extLst>
          </p:cNvPr>
          <p:cNvSpPr/>
          <p:nvPr/>
        </p:nvSpPr>
        <p:spPr>
          <a:xfrm>
            <a:off x="4519303" y="3535617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DB5B867-220C-43D8-94ED-CCDD0784A65E}"/>
              </a:ext>
            </a:extLst>
          </p:cNvPr>
          <p:cNvSpPr/>
          <p:nvPr/>
        </p:nvSpPr>
        <p:spPr>
          <a:xfrm>
            <a:off x="7443400" y="3517814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22F5FDB5-F087-4834-81E0-5F20E6523EA2}"/>
              </a:ext>
            </a:extLst>
          </p:cNvPr>
          <p:cNvSpPr/>
          <p:nvPr/>
        </p:nvSpPr>
        <p:spPr>
          <a:xfrm>
            <a:off x="8839940" y="3502594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2CB7529C-F611-423D-B308-A9CBB1CFFCFD}"/>
              </a:ext>
            </a:extLst>
          </p:cNvPr>
          <p:cNvSpPr/>
          <p:nvPr/>
        </p:nvSpPr>
        <p:spPr>
          <a:xfrm>
            <a:off x="10162713" y="3507309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9BB8DDDF-718E-42C9-8549-E5F0EAAA54C5}"/>
              </a:ext>
            </a:extLst>
          </p:cNvPr>
          <p:cNvSpPr txBox="1"/>
          <p:nvPr/>
        </p:nvSpPr>
        <p:spPr>
          <a:xfrm>
            <a:off x="7528419" y="3507090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1BE6BD5-6CD5-4BDA-9892-884DD822B2DF}"/>
              </a:ext>
            </a:extLst>
          </p:cNvPr>
          <p:cNvSpPr txBox="1"/>
          <p:nvPr/>
        </p:nvSpPr>
        <p:spPr>
          <a:xfrm>
            <a:off x="8951072" y="3494268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41DFC80B-5C08-4A58-B240-A8CCA96C1ACF}"/>
              </a:ext>
            </a:extLst>
          </p:cNvPr>
          <p:cNvSpPr txBox="1"/>
          <p:nvPr/>
        </p:nvSpPr>
        <p:spPr>
          <a:xfrm>
            <a:off x="10262593" y="3501171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1354717-C886-4BD0-97D3-015D4AE2ECCF}"/>
              </a:ext>
            </a:extLst>
          </p:cNvPr>
          <p:cNvSpPr/>
          <p:nvPr/>
        </p:nvSpPr>
        <p:spPr>
          <a:xfrm>
            <a:off x="2649983" y="5309732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6831AED9-28DB-496C-8111-CD0CCDA3478A}"/>
              </a:ext>
            </a:extLst>
          </p:cNvPr>
          <p:cNvSpPr/>
          <p:nvPr/>
        </p:nvSpPr>
        <p:spPr>
          <a:xfrm>
            <a:off x="4318949" y="5382171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2E81F467-9556-4FF7-B955-98219143C16A}"/>
              </a:ext>
            </a:extLst>
          </p:cNvPr>
          <p:cNvSpPr/>
          <p:nvPr/>
        </p:nvSpPr>
        <p:spPr>
          <a:xfrm>
            <a:off x="6840985" y="5430809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FC08DE20-7EBB-41F0-B10D-3FA50E6042BA}"/>
              </a:ext>
            </a:extLst>
          </p:cNvPr>
          <p:cNvSpPr/>
          <p:nvPr/>
        </p:nvSpPr>
        <p:spPr>
          <a:xfrm>
            <a:off x="8293387" y="5420732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BD2F4491-B496-42EA-9332-867024A18036}"/>
              </a:ext>
            </a:extLst>
          </p:cNvPr>
          <p:cNvSpPr/>
          <p:nvPr/>
        </p:nvSpPr>
        <p:spPr>
          <a:xfrm>
            <a:off x="9963154" y="5420731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E298B514-5181-48B9-94C3-9FFD9076CDF9}"/>
              </a:ext>
            </a:extLst>
          </p:cNvPr>
          <p:cNvSpPr txBox="1"/>
          <p:nvPr/>
        </p:nvSpPr>
        <p:spPr>
          <a:xfrm>
            <a:off x="2767927" y="5415611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9830D59B-1486-4882-9C74-D1CB084A6938}"/>
              </a:ext>
            </a:extLst>
          </p:cNvPr>
          <p:cNvSpPr txBox="1"/>
          <p:nvPr/>
        </p:nvSpPr>
        <p:spPr>
          <a:xfrm>
            <a:off x="2954485" y="3640924"/>
            <a:ext cx="64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5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50A80C-85C9-466F-AD3F-C4E9FF44B6DD}"/>
              </a:ext>
            </a:extLst>
          </p:cNvPr>
          <p:cNvSpPr txBox="1"/>
          <p:nvPr/>
        </p:nvSpPr>
        <p:spPr>
          <a:xfrm>
            <a:off x="2459670" y="3597171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A2AA0AB9-4F64-4B51-BA48-5FCEFA9882CB}"/>
              </a:ext>
            </a:extLst>
          </p:cNvPr>
          <p:cNvSpPr txBox="1"/>
          <p:nvPr/>
        </p:nvSpPr>
        <p:spPr>
          <a:xfrm>
            <a:off x="4618208" y="3579368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F04D7EFD-F7D1-41E5-A5CB-2D819EA721C7}"/>
              </a:ext>
            </a:extLst>
          </p:cNvPr>
          <p:cNvSpPr/>
          <p:nvPr/>
        </p:nvSpPr>
        <p:spPr>
          <a:xfrm>
            <a:off x="6923975" y="2659005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BBFFEECC-92C6-4850-B5E1-C4932B7A073F}"/>
              </a:ext>
            </a:extLst>
          </p:cNvPr>
          <p:cNvSpPr/>
          <p:nvPr/>
        </p:nvSpPr>
        <p:spPr>
          <a:xfrm>
            <a:off x="8186348" y="2603257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3173EE0A-910A-4407-B74D-D56D8187653E}"/>
              </a:ext>
            </a:extLst>
          </p:cNvPr>
          <p:cNvSpPr/>
          <p:nvPr/>
        </p:nvSpPr>
        <p:spPr>
          <a:xfrm>
            <a:off x="9543830" y="2623047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7CCF0B6D-C8E4-4ABB-B949-20B4A66161CE}"/>
              </a:ext>
            </a:extLst>
          </p:cNvPr>
          <p:cNvSpPr/>
          <p:nvPr/>
        </p:nvSpPr>
        <p:spPr>
          <a:xfrm>
            <a:off x="4561102" y="2659004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07F5CB57-0FF1-4B65-B65A-742CE335BE6A}"/>
              </a:ext>
            </a:extLst>
          </p:cNvPr>
          <p:cNvSpPr/>
          <p:nvPr/>
        </p:nvSpPr>
        <p:spPr>
          <a:xfrm>
            <a:off x="2202540" y="2649196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715012AC-3C8E-4BF7-8818-4B0CE03A8EF7}"/>
              </a:ext>
            </a:extLst>
          </p:cNvPr>
          <p:cNvSpPr txBox="1"/>
          <p:nvPr/>
        </p:nvSpPr>
        <p:spPr>
          <a:xfrm>
            <a:off x="2320354" y="2683428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C37CB68E-89F4-4C37-930A-E398A183DD84}"/>
              </a:ext>
            </a:extLst>
          </p:cNvPr>
          <p:cNvSpPr txBox="1"/>
          <p:nvPr/>
        </p:nvSpPr>
        <p:spPr>
          <a:xfrm>
            <a:off x="4665604" y="2678878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9D688A5D-D8A0-451B-A5B0-0646CC1A3855}"/>
              </a:ext>
            </a:extLst>
          </p:cNvPr>
          <p:cNvSpPr txBox="1"/>
          <p:nvPr/>
        </p:nvSpPr>
        <p:spPr>
          <a:xfrm>
            <a:off x="6991536" y="2665202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54241952-697E-4481-8296-AF01CE392C87}"/>
              </a:ext>
            </a:extLst>
          </p:cNvPr>
          <p:cNvSpPr txBox="1"/>
          <p:nvPr/>
        </p:nvSpPr>
        <p:spPr>
          <a:xfrm>
            <a:off x="8275100" y="2633811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0DE42A05-74D5-4A2A-98F9-5251AF1BB20C}"/>
              </a:ext>
            </a:extLst>
          </p:cNvPr>
          <p:cNvSpPr txBox="1"/>
          <p:nvPr/>
        </p:nvSpPr>
        <p:spPr>
          <a:xfrm>
            <a:off x="9644635" y="2590684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0375968-00EE-4AE1-B4CD-746679B1E3CF}"/>
              </a:ext>
            </a:extLst>
          </p:cNvPr>
          <p:cNvCxnSpPr>
            <a:cxnSpLocks/>
            <a:stCxn id="104" idx="0"/>
            <a:endCxn id="7" idx="2"/>
          </p:cNvCxnSpPr>
          <p:nvPr/>
        </p:nvCxnSpPr>
        <p:spPr>
          <a:xfrm flipV="1">
            <a:off x="2485885" y="1892099"/>
            <a:ext cx="3150296" cy="757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09B1B5DF-67F7-49F3-A217-F343B514C3EB}"/>
              </a:ext>
            </a:extLst>
          </p:cNvPr>
          <p:cNvCxnSpPr>
            <a:cxnSpLocks/>
          </p:cNvCxnSpPr>
          <p:nvPr/>
        </p:nvCxnSpPr>
        <p:spPr>
          <a:xfrm flipV="1">
            <a:off x="4871119" y="2110995"/>
            <a:ext cx="911725" cy="548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2BB59FA0-56F1-4EFC-B3D6-2851CAC6A8A0}"/>
              </a:ext>
            </a:extLst>
          </p:cNvPr>
          <p:cNvCxnSpPr>
            <a:cxnSpLocks/>
            <a:stCxn id="109" idx="0"/>
          </p:cNvCxnSpPr>
          <p:nvPr/>
        </p:nvCxnSpPr>
        <p:spPr>
          <a:xfrm flipH="1" flipV="1">
            <a:off x="6331865" y="2145053"/>
            <a:ext cx="831632" cy="520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1631B8B7-43C7-48D5-82E6-FA8AF455C53F}"/>
              </a:ext>
            </a:extLst>
          </p:cNvPr>
          <p:cNvCxnSpPr>
            <a:cxnSpLocks/>
            <a:stCxn id="110" idx="0"/>
          </p:cNvCxnSpPr>
          <p:nvPr/>
        </p:nvCxnSpPr>
        <p:spPr>
          <a:xfrm flipH="1" flipV="1">
            <a:off x="6383747" y="2011272"/>
            <a:ext cx="2063314" cy="622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52135120-7C79-44B0-A615-8543ABFE0D87}"/>
              </a:ext>
            </a:extLst>
          </p:cNvPr>
          <p:cNvCxnSpPr>
            <a:cxnSpLocks/>
            <a:stCxn id="112" idx="0"/>
            <a:endCxn id="7" idx="6"/>
          </p:cNvCxnSpPr>
          <p:nvPr/>
        </p:nvCxnSpPr>
        <p:spPr>
          <a:xfrm flipH="1" flipV="1">
            <a:off x="6408538" y="1892099"/>
            <a:ext cx="3408058" cy="698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59F12694-975C-4D9D-BC6E-BD61F244DE26}"/>
              </a:ext>
            </a:extLst>
          </p:cNvPr>
          <p:cNvCxnSpPr>
            <a:stCxn id="36" idx="0"/>
            <a:endCxn id="104" idx="3"/>
          </p:cNvCxnSpPr>
          <p:nvPr/>
        </p:nvCxnSpPr>
        <p:spPr>
          <a:xfrm flipV="1">
            <a:off x="2155271" y="3148333"/>
            <a:ext cx="130259" cy="407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2592F6B4-02E6-4C78-8940-0BBD55326BB6}"/>
              </a:ext>
            </a:extLst>
          </p:cNvPr>
          <p:cNvCxnSpPr>
            <a:cxnSpLocks/>
            <a:endCxn id="103" idx="4"/>
          </p:cNvCxnSpPr>
          <p:nvPr/>
        </p:nvCxnSpPr>
        <p:spPr>
          <a:xfrm flipV="1">
            <a:off x="4837793" y="3243779"/>
            <a:ext cx="6654" cy="313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766E73F1-617F-484C-8747-C7102E19DC70}"/>
              </a:ext>
            </a:extLst>
          </p:cNvPr>
          <p:cNvCxnSpPr>
            <a:cxnSpLocks/>
            <a:endCxn id="98" idx="5"/>
          </p:cNvCxnSpPr>
          <p:nvPr/>
        </p:nvCxnSpPr>
        <p:spPr>
          <a:xfrm flipH="1" flipV="1">
            <a:off x="7407674" y="3158142"/>
            <a:ext cx="278700" cy="363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BC6E092-AB1F-497B-9DC2-4CC990103EA9}"/>
              </a:ext>
            </a:extLst>
          </p:cNvPr>
          <p:cNvCxnSpPr>
            <a:cxnSpLocks/>
            <a:stCxn id="91" idx="0"/>
            <a:endCxn id="100" idx="5"/>
          </p:cNvCxnSpPr>
          <p:nvPr/>
        </p:nvCxnSpPr>
        <p:spPr>
          <a:xfrm flipH="1" flipV="1">
            <a:off x="8670047" y="3102394"/>
            <a:ext cx="452986" cy="391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55BB611C-5207-437D-A24F-88494E793113}"/>
              </a:ext>
            </a:extLst>
          </p:cNvPr>
          <p:cNvCxnSpPr>
            <a:cxnSpLocks/>
            <a:stCxn id="92" idx="0"/>
          </p:cNvCxnSpPr>
          <p:nvPr/>
        </p:nvCxnSpPr>
        <p:spPr>
          <a:xfrm flipH="1" flipV="1">
            <a:off x="10036729" y="3122871"/>
            <a:ext cx="397825" cy="37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Ellipse 129">
            <a:extLst>
              <a:ext uri="{FF2B5EF4-FFF2-40B4-BE49-F238E27FC236}">
                <a16:creationId xmlns:a16="http://schemas.microsoft.com/office/drawing/2014/main" id="{E4BC5D30-E675-404F-870C-C661F1F915CC}"/>
              </a:ext>
            </a:extLst>
          </p:cNvPr>
          <p:cNvSpPr/>
          <p:nvPr/>
        </p:nvSpPr>
        <p:spPr>
          <a:xfrm>
            <a:off x="3091952" y="2623530"/>
            <a:ext cx="566689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9F86DD36-161E-4CE9-8DEE-1D2A579C78E7}"/>
              </a:ext>
            </a:extLst>
          </p:cNvPr>
          <p:cNvSpPr txBox="1"/>
          <p:nvPr/>
        </p:nvSpPr>
        <p:spPr>
          <a:xfrm>
            <a:off x="3164250" y="2640729"/>
            <a:ext cx="34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</a:p>
        </p:txBody>
      </p: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71929FC2-81F5-420F-82C6-47D05B401BF5}"/>
              </a:ext>
            </a:extLst>
          </p:cNvPr>
          <p:cNvCxnSpPr>
            <a:cxnSpLocks/>
            <a:stCxn id="130" idx="7"/>
          </p:cNvCxnSpPr>
          <p:nvPr/>
        </p:nvCxnSpPr>
        <p:spPr>
          <a:xfrm flipV="1">
            <a:off x="3575651" y="2038389"/>
            <a:ext cx="2084570" cy="670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114A9364-BFD1-48BA-87C1-780738EF919A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3122870" y="3233971"/>
            <a:ext cx="126384" cy="321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4F8FEFA7-766B-4F8E-861F-0E908B19D5CF}"/>
              </a:ext>
            </a:extLst>
          </p:cNvPr>
          <p:cNvCxnSpPr>
            <a:cxnSpLocks/>
          </p:cNvCxnSpPr>
          <p:nvPr/>
        </p:nvCxnSpPr>
        <p:spPr>
          <a:xfrm>
            <a:off x="1580225" y="5655076"/>
            <a:ext cx="1003768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D27D2E97-53EA-4488-87C4-6B073DF6A661}"/>
              </a:ext>
            </a:extLst>
          </p:cNvPr>
          <p:cNvCxnSpPr>
            <a:cxnSpLocks/>
          </p:cNvCxnSpPr>
          <p:nvPr/>
        </p:nvCxnSpPr>
        <p:spPr>
          <a:xfrm>
            <a:off x="1420427" y="3835153"/>
            <a:ext cx="1019748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DFA87708-2496-48D5-A182-5AF98186A4D6}"/>
              </a:ext>
            </a:extLst>
          </p:cNvPr>
          <p:cNvCxnSpPr>
            <a:cxnSpLocks/>
          </p:cNvCxnSpPr>
          <p:nvPr/>
        </p:nvCxnSpPr>
        <p:spPr>
          <a:xfrm>
            <a:off x="1420427" y="2902998"/>
            <a:ext cx="101338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9D7E1C-0FA6-4F80-8E80-16350955660F}"/>
              </a:ext>
            </a:extLst>
          </p:cNvPr>
          <p:cNvCxnSpPr>
            <a:cxnSpLocks/>
          </p:cNvCxnSpPr>
          <p:nvPr/>
        </p:nvCxnSpPr>
        <p:spPr>
          <a:xfrm>
            <a:off x="1260629" y="1690688"/>
            <a:ext cx="0" cy="22652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necteur droit 149">
            <a:extLst>
              <a:ext uri="{FF2B5EF4-FFF2-40B4-BE49-F238E27FC236}">
                <a16:creationId xmlns:a16="http://schemas.microsoft.com/office/drawing/2014/main" id="{C1EF986D-7977-445F-B9CC-F8E7A267F43C}"/>
              </a:ext>
            </a:extLst>
          </p:cNvPr>
          <p:cNvCxnSpPr/>
          <p:nvPr/>
        </p:nvCxnSpPr>
        <p:spPr>
          <a:xfrm>
            <a:off x="1260629" y="3955933"/>
            <a:ext cx="1597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0985B6D5-38F7-4E7C-89D2-1482F2833B1A}"/>
              </a:ext>
            </a:extLst>
          </p:cNvPr>
          <p:cNvCxnSpPr/>
          <p:nvPr/>
        </p:nvCxnSpPr>
        <p:spPr>
          <a:xfrm>
            <a:off x="1260629" y="1690688"/>
            <a:ext cx="1597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ZoneTexte 155">
            <a:extLst>
              <a:ext uri="{FF2B5EF4-FFF2-40B4-BE49-F238E27FC236}">
                <a16:creationId xmlns:a16="http://schemas.microsoft.com/office/drawing/2014/main" id="{099242D0-A590-49B1-9D3B-29909CDCB443}"/>
              </a:ext>
            </a:extLst>
          </p:cNvPr>
          <p:cNvSpPr txBox="1"/>
          <p:nvPr/>
        </p:nvSpPr>
        <p:spPr>
          <a:xfrm>
            <a:off x="1323664" y="1729321"/>
            <a:ext cx="1259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Déjà calculé à l’étape k-1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47D4E40A-9162-434F-8FE3-265B7E6E32ED}"/>
              </a:ext>
            </a:extLst>
          </p:cNvPr>
          <p:cNvSpPr txBox="1"/>
          <p:nvPr/>
        </p:nvSpPr>
        <p:spPr>
          <a:xfrm>
            <a:off x="1003792" y="4509814"/>
            <a:ext cx="100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Phase 1</a:t>
            </a:r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AD273542-0B39-4662-AA75-3CE6CAB3A57F}"/>
              </a:ext>
            </a:extLst>
          </p:cNvPr>
          <p:cNvSpPr txBox="1"/>
          <p:nvPr/>
        </p:nvSpPr>
        <p:spPr>
          <a:xfrm>
            <a:off x="604160" y="6032784"/>
            <a:ext cx="100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Phase 2</a:t>
            </a:r>
          </a:p>
        </p:txBody>
      </p:sp>
      <p:sp>
        <p:nvSpPr>
          <p:cNvPr id="174" name="Accolade ouvrante 173">
            <a:extLst>
              <a:ext uri="{FF2B5EF4-FFF2-40B4-BE49-F238E27FC236}">
                <a16:creationId xmlns:a16="http://schemas.microsoft.com/office/drawing/2014/main" id="{E322E58B-E340-4DC7-9D83-F0066B3313E1}"/>
              </a:ext>
            </a:extLst>
          </p:cNvPr>
          <p:cNvSpPr/>
          <p:nvPr/>
        </p:nvSpPr>
        <p:spPr>
          <a:xfrm>
            <a:off x="552384" y="1535623"/>
            <a:ext cx="569467" cy="418757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5" name="Accolade ouvrante 174">
            <a:extLst>
              <a:ext uri="{FF2B5EF4-FFF2-40B4-BE49-F238E27FC236}">
                <a16:creationId xmlns:a16="http://schemas.microsoft.com/office/drawing/2014/main" id="{3680E8FB-0CC9-4501-B823-C9165A2D641A}"/>
              </a:ext>
            </a:extLst>
          </p:cNvPr>
          <p:cNvSpPr/>
          <p:nvPr/>
        </p:nvSpPr>
        <p:spPr>
          <a:xfrm>
            <a:off x="143039" y="3857547"/>
            <a:ext cx="569467" cy="2794207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6DB10DC2-90E4-4456-8DF6-5F6FFD6B067B}"/>
              </a:ext>
            </a:extLst>
          </p:cNvPr>
          <p:cNvCxnSpPr>
            <a:cxnSpLocks/>
            <a:stCxn id="36" idx="4"/>
            <a:endCxn id="62" idx="1"/>
          </p:cNvCxnSpPr>
          <p:nvPr/>
        </p:nvCxnSpPr>
        <p:spPr>
          <a:xfrm>
            <a:off x="2155271" y="4140484"/>
            <a:ext cx="577702" cy="12548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C82ABA0A-48D7-4E3D-8971-3D7727253CC9}"/>
              </a:ext>
            </a:extLst>
          </p:cNvPr>
          <p:cNvCxnSpPr>
            <a:cxnSpLocks/>
            <a:stCxn id="39" idx="4"/>
            <a:endCxn id="62" idx="0"/>
          </p:cNvCxnSpPr>
          <p:nvPr/>
        </p:nvCxnSpPr>
        <p:spPr>
          <a:xfrm flipH="1">
            <a:off x="2933328" y="4140484"/>
            <a:ext cx="189542" cy="1169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9F69F3EB-D2D4-4B97-B607-D65C63418755}"/>
              </a:ext>
            </a:extLst>
          </p:cNvPr>
          <p:cNvCxnSpPr>
            <a:cxnSpLocks/>
            <a:stCxn id="85" idx="4"/>
            <a:endCxn id="65" idx="0"/>
          </p:cNvCxnSpPr>
          <p:nvPr/>
        </p:nvCxnSpPr>
        <p:spPr>
          <a:xfrm flipH="1">
            <a:off x="4602294" y="4120392"/>
            <a:ext cx="200354" cy="12617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>
            <a:extLst>
              <a:ext uri="{FF2B5EF4-FFF2-40B4-BE49-F238E27FC236}">
                <a16:creationId xmlns:a16="http://schemas.microsoft.com/office/drawing/2014/main" id="{7716A945-667C-4A0C-9E73-AB732C943AE3}"/>
              </a:ext>
            </a:extLst>
          </p:cNvPr>
          <p:cNvCxnSpPr>
            <a:cxnSpLocks/>
            <a:stCxn id="86" idx="4"/>
          </p:cNvCxnSpPr>
          <p:nvPr/>
        </p:nvCxnSpPr>
        <p:spPr>
          <a:xfrm flipH="1">
            <a:off x="7197995" y="4102589"/>
            <a:ext cx="528750" cy="13378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6333D61B-23CA-4272-9D76-B6E8EE195C8F}"/>
              </a:ext>
            </a:extLst>
          </p:cNvPr>
          <p:cNvCxnSpPr>
            <a:cxnSpLocks/>
            <a:stCxn id="87" idx="4"/>
          </p:cNvCxnSpPr>
          <p:nvPr/>
        </p:nvCxnSpPr>
        <p:spPr>
          <a:xfrm flipH="1">
            <a:off x="8672261" y="4087369"/>
            <a:ext cx="451024" cy="13531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>
            <a:extLst>
              <a:ext uri="{FF2B5EF4-FFF2-40B4-BE49-F238E27FC236}">
                <a16:creationId xmlns:a16="http://schemas.microsoft.com/office/drawing/2014/main" id="{4A050F6D-4855-495A-ABA7-23AB85F2C7D4}"/>
              </a:ext>
            </a:extLst>
          </p:cNvPr>
          <p:cNvCxnSpPr>
            <a:cxnSpLocks/>
            <a:stCxn id="88" idx="4"/>
          </p:cNvCxnSpPr>
          <p:nvPr/>
        </p:nvCxnSpPr>
        <p:spPr>
          <a:xfrm flipH="1">
            <a:off x="10300666" y="4092084"/>
            <a:ext cx="145392" cy="13306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>
            <a:extLst>
              <a:ext uri="{FF2B5EF4-FFF2-40B4-BE49-F238E27FC236}">
                <a16:creationId xmlns:a16="http://schemas.microsoft.com/office/drawing/2014/main" id="{4FE781DD-0F9D-44E4-B6E2-6C3A203387BA}"/>
              </a:ext>
            </a:extLst>
          </p:cNvPr>
          <p:cNvSpPr txBox="1"/>
          <p:nvPr/>
        </p:nvSpPr>
        <p:spPr>
          <a:xfrm>
            <a:off x="9033400" y="1365619"/>
            <a:ext cx="3795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Étape K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01BF25D-3A41-4FD6-8E0B-9BED5AF69B8B}"/>
              </a:ext>
            </a:extLst>
          </p:cNvPr>
          <p:cNvSpPr txBox="1"/>
          <p:nvPr/>
        </p:nvSpPr>
        <p:spPr>
          <a:xfrm>
            <a:off x="11369712" y="5740824"/>
            <a:ext cx="32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6BC3F1C8-5F32-4B93-990E-81B08810E813}"/>
              </a:ext>
            </a:extLst>
          </p:cNvPr>
          <p:cNvSpPr txBox="1"/>
          <p:nvPr/>
        </p:nvSpPr>
        <p:spPr>
          <a:xfrm>
            <a:off x="11390050" y="3870324"/>
            <a:ext cx="32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B6A62BAF-1628-46A0-B792-71BABED104F3}"/>
              </a:ext>
            </a:extLst>
          </p:cNvPr>
          <p:cNvSpPr txBox="1"/>
          <p:nvPr/>
        </p:nvSpPr>
        <p:spPr>
          <a:xfrm>
            <a:off x="11387175" y="2864643"/>
            <a:ext cx="32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k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9826BB37-67D9-42D9-9FCA-0DF857CC8671}"/>
              </a:ext>
            </a:extLst>
          </p:cNvPr>
          <p:cNvSpPr txBox="1"/>
          <p:nvPr/>
        </p:nvSpPr>
        <p:spPr>
          <a:xfrm>
            <a:off x="11369712" y="3295042"/>
            <a:ext cx="32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877028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325</Words>
  <Application>Microsoft Macintosh PowerPoint</Application>
  <PresentationFormat>Grand écran</PresentationFormat>
  <Paragraphs>141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Lato</vt:lpstr>
      <vt:lpstr>SFMono-Regular</vt:lpstr>
      <vt:lpstr>Wingdings</vt:lpstr>
      <vt:lpstr>Thème Office</vt:lpstr>
      <vt:lpstr>   PROJET MAPSUD</vt:lpstr>
      <vt:lpstr> ANNONCE DU PLAN</vt:lpstr>
      <vt:lpstr>              ALGORTIHME DE TARIFICATION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            PRESENTATION HISTOGRAMME</vt:lpstr>
      <vt:lpstr>Présentation PowerPoint</vt:lpstr>
      <vt:lpstr>Présentation PowerPoint</vt:lpstr>
      <vt:lpstr>   MODELISATION DU TRAJET</vt:lpstr>
      <vt:lpstr>       CAS D’ENTREE ET SORTIE IDENTIQUES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mathieu.valdeyron@gmail.com</dc:creator>
  <cp:lastModifiedBy>lenny lucéa</cp:lastModifiedBy>
  <cp:revision>38</cp:revision>
  <dcterms:created xsi:type="dcterms:W3CDTF">2021-12-11T15:08:31Z</dcterms:created>
  <dcterms:modified xsi:type="dcterms:W3CDTF">2021-12-11T20:28:35Z</dcterms:modified>
</cp:coreProperties>
</file>