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9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99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3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5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0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3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5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4254-6CFF-4270-8B9C-3255365AFADA}" type="datetimeFigureOut">
              <a:rPr lang="es-CO" smtClean="0"/>
              <a:t>28/10/2017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F53C-A24E-49D0-859C-987423E85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4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568" l="4824" r="94384">
                        <a14:foregroundMark x1="86105" y1="30471" x2="86105" y2="30471"/>
                        <a14:foregroundMark x1="81066" y1="25623" x2="81066" y2="25623"/>
                        <a14:foregroundMark x1="68251" y1="24792" x2="68251" y2="24792"/>
                        <a14:foregroundMark x1="61123" y1="27147" x2="61123" y2="27147"/>
                        <a14:foregroundMark x1="59827" y1="26316" x2="59827" y2="26316"/>
                        <a14:foregroundMark x1="87185" y1="46676" x2="87185" y2="46676"/>
                        <a14:foregroundMark x1="86753" y1="41551" x2="86753" y2="41551"/>
                        <a14:foregroundMark x1="88913" y1="44875" x2="88913" y2="44875"/>
                        <a14:foregroundMark x1="68251" y1="59003" x2="68251" y2="59003"/>
                        <a14:foregroundMark x1="77466" y1="29917" x2="77466" y2="29917"/>
                        <a14:foregroundMark x1="74370" y1="24792" x2="74370" y2="24792"/>
                        <a14:foregroundMark x1="32469" y1="21745" x2="32469" y2="21745"/>
                        <a14:foregroundMark x1="30958" y1="20499" x2="30958" y2="20499"/>
                        <a14:foregroundMark x1="32037" y1="18144" x2="32037" y2="18144"/>
                        <a14:foregroundMark x1="54860" y1="29917" x2="54860" y2="29917"/>
                        <a14:foregroundMark x1="51908" y1="37950" x2="51908" y2="37950"/>
                        <a14:foregroundMark x1="54212" y1="37119" x2="54212" y2="37119"/>
                        <a14:foregroundMark x1="56228" y1="35873" x2="56228" y2="35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481"/>
            <a:ext cx="9144000" cy="47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7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2017-10-29T03:04:07Z</dcterms:created>
  <dcterms:modified xsi:type="dcterms:W3CDTF">2017-10-29T04:23:52Z</dcterms:modified>
</cp:coreProperties>
</file>