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2EC4-0EB4-4E91-B753-620F864E61E0}" v="58" dt="2023-03-22T11:47:40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H" userId="c862aec739a91d48" providerId="LiveId" clId="{1E4D2EC4-0EB4-4E91-B753-620F864E61E0}"/>
    <pc:docChg chg="undo redo custSel addSld delSld modSld">
      <pc:chgData name="Lucas H" userId="c862aec739a91d48" providerId="LiveId" clId="{1E4D2EC4-0EB4-4E91-B753-620F864E61E0}" dt="2023-03-22T11:47:47.720" v="229" actId="1076"/>
      <pc:docMkLst>
        <pc:docMk/>
      </pc:docMkLst>
      <pc:sldChg chg="addSp delSp new add del mod">
        <pc:chgData name="Lucas H" userId="c862aec739a91d48" providerId="LiveId" clId="{1E4D2EC4-0EB4-4E91-B753-620F864E61E0}" dt="2023-03-22T10:17:51.964" v="83" actId="47"/>
        <pc:sldMkLst>
          <pc:docMk/>
          <pc:sldMk cId="2821558328" sldId="256"/>
        </pc:sldMkLst>
        <pc:spChg chg="add del">
          <ac:chgData name="Lucas H" userId="c862aec739a91d48" providerId="LiveId" clId="{1E4D2EC4-0EB4-4E91-B753-620F864E61E0}" dt="2023-03-22T10:17:47.709" v="81" actId="478"/>
          <ac:spMkLst>
            <pc:docMk/>
            <pc:sldMk cId="2821558328" sldId="256"/>
            <ac:spMk id="2" creationId="{D9AB5F74-D090-4EBC-BEA8-F0FA3E5387F5}"/>
          </ac:spMkLst>
        </pc:spChg>
        <pc:spChg chg="add del">
          <ac:chgData name="Lucas H" userId="c862aec739a91d48" providerId="LiveId" clId="{1E4D2EC4-0EB4-4E91-B753-620F864E61E0}" dt="2023-03-22T10:17:47.709" v="81" actId="478"/>
          <ac:spMkLst>
            <pc:docMk/>
            <pc:sldMk cId="2821558328" sldId="256"/>
            <ac:spMk id="3" creationId="{C86A3252-3A35-4D44-B574-16ED4A5F4D2B}"/>
          </ac:spMkLst>
        </pc:spChg>
      </pc:sldChg>
      <pc:sldChg chg="addSp delSp modSp new add del mod">
        <pc:chgData name="Lucas H" userId="c862aec739a91d48" providerId="LiveId" clId="{1E4D2EC4-0EB4-4E91-B753-620F864E61E0}" dt="2023-03-22T10:17:51.964" v="83" actId="47"/>
        <pc:sldMkLst>
          <pc:docMk/>
          <pc:sldMk cId="1608752479" sldId="257"/>
        </pc:sldMkLst>
        <pc:spChg chg="del">
          <ac:chgData name="Lucas H" userId="c862aec739a91d48" providerId="LiveId" clId="{1E4D2EC4-0EB4-4E91-B753-620F864E61E0}" dt="2023-03-22T10:11:08.703" v="4" actId="478"/>
          <ac:spMkLst>
            <pc:docMk/>
            <pc:sldMk cId="1608752479" sldId="257"/>
            <ac:spMk id="2" creationId="{CA6D4E7A-0AA9-4C07-A44C-029FFBF76965}"/>
          </ac:spMkLst>
        </pc:spChg>
        <pc:spChg chg="del">
          <ac:chgData name="Lucas H" userId="c862aec739a91d48" providerId="LiveId" clId="{1E4D2EC4-0EB4-4E91-B753-620F864E61E0}" dt="2023-03-22T10:11:10.276" v="5" actId="478"/>
          <ac:spMkLst>
            <pc:docMk/>
            <pc:sldMk cId="1608752479" sldId="257"/>
            <ac:spMk id="3" creationId="{BB54F29E-F18D-4998-807E-3626014497E6}"/>
          </ac:spMkLst>
        </pc:spChg>
        <pc:spChg chg="add mod">
          <ac:chgData name="Lucas H" userId="c862aec739a91d48" providerId="LiveId" clId="{1E4D2EC4-0EB4-4E91-B753-620F864E61E0}" dt="2023-03-22T10:16:01.830" v="76" actId="164"/>
          <ac:spMkLst>
            <pc:docMk/>
            <pc:sldMk cId="1608752479" sldId="257"/>
            <ac:spMk id="12" creationId="{15CFB017-D8EE-45E7-B4AB-7B65C3823698}"/>
          </ac:spMkLst>
        </pc:spChg>
        <pc:spChg chg="add mod">
          <ac:chgData name="Lucas H" userId="c862aec739a91d48" providerId="LiveId" clId="{1E4D2EC4-0EB4-4E91-B753-620F864E61E0}" dt="2023-03-22T10:16:01.830" v="76" actId="164"/>
          <ac:spMkLst>
            <pc:docMk/>
            <pc:sldMk cId="1608752479" sldId="257"/>
            <ac:spMk id="13" creationId="{4D7D2E33-0EDD-4628-9628-CE2E79CAB21B}"/>
          </ac:spMkLst>
        </pc:spChg>
        <pc:grpChg chg="add mod">
          <ac:chgData name="Lucas H" userId="c862aec739a91d48" providerId="LiveId" clId="{1E4D2EC4-0EB4-4E91-B753-620F864E61E0}" dt="2023-03-22T10:16:01.830" v="76" actId="164"/>
          <ac:grpSpMkLst>
            <pc:docMk/>
            <pc:sldMk cId="1608752479" sldId="257"/>
            <ac:grpSpMk id="14" creationId="{D7CE7965-E818-4A56-805F-A6B28169554C}"/>
          </ac:grpSpMkLst>
        </pc:grpChg>
        <pc:picChg chg="add del mod ord">
          <ac:chgData name="Lucas H" userId="c862aec739a91d48" providerId="LiveId" clId="{1E4D2EC4-0EB4-4E91-B753-620F864E61E0}" dt="2023-03-22T10:13:39.935" v="27" actId="478"/>
          <ac:picMkLst>
            <pc:docMk/>
            <pc:sldMk cId="1608752479" sldId="257"/>
            <ac:picMk id="5" creationId="{2634D25B-91F7-4577-8634-5F8092935DD7}"/>
          </ac:picMkLst>
        </pc:picChg>
        <pc:picChg chg="add del mod">
          <ac:chgData name="Lucas H" userId="c862aec739a91d48" providerId="LiveId" clId="{1E4D2EC4-0EB4-4E91-B753-620F864E61E0}" dt="2023-03-22T10:13:39.519" v="26" actId="478"/>
          <ac:picMkLst>
            <pc:docMk/>
            <pc:sldMk cId="1608752479" sldId="257"/>
            <ac:picMk id="7" creationId="{A4D3068E-54B6-437A-A711-8A2D8906BB89}"/>
          </ac:picMkLst>
        </pc:picChg>
        <pc:picChg chg="add mod">
          <ac:chgData name="Lucas H" userId="c862aec739a91d48" providerId="LiveId" clId="{1E4D2EC4-0EB4-4E91-B753-620F864E61E0}" dt="2023-03-22T10:11:59.857" v="18" actId="571"/>
          <ac:picMkLst>
            <pc:docMk/>
            <pc:sldMk cId="1608752479" sldId="257"/>
            <ac:picMk id="8" creationId="{CB45A195-3D85-4525-87F1-F5DFF98B5E9D}"/>
          </ac:picMkLst>
        </pc:picChg>
        <pc:picChg chg="add mod">
          <ac:chgData name="Lucas H" userId="c862aec739a91d48" providerId="LiveId" clId="{1E4D2EC4-0EB4-4E91-B753-620F864E61E0}" dt="2023-03-22T10:11:59.857" v="18" actId="571"/>
          <ac:picMkLst>
            <pc:docMk/>
            <pc:sldMk cId="1608752479" sldId="257"/>
            <ac:picMk id="9" creationId="{DF94A741-540A-4F0F-B486-2A11E6BB9D35}"/>
          </ac:picMkLst>
        </pc:picChg>
        <pc:picChg chg="add mod">
          <ac:chgData name="Lucas H" userId="c862aec739a91d48" providerId="LiveId" clId="{1E4D2EC4-0EB4-4E91-B753-620F864E61E0}" dt="2023-03-22T10:16:01.830" v="76" actId="164"/>
          <ac:picMkLst>
            <pc:docMk/>
            <pc:sldMk cId="1608752479" sldId="257"/>
            <ac:picMk id="10" creationId="{3F3E8421-83CE-436E-A713-F579A3E63E53}"/>
          </ac:picMkLst>
        </pc:picChg>
        <pc:picChg chg="add mod">
          <ac:chgData name="Lucas H" userId="c862aec739a91d48" providerId="LiveId" clId="{1E4D2EC4-0EB4-4E91-B753-620F864E61E0}" dt="2023-03-22T10:16:01.830" v="76" actId="164"/>
          <ac:picMkLst>
            <pc:docMk/>
            <pc:sldMk cId="1608752479" sldId="257"/>
            <ac:picMk id="11" creationId="{0BF88B50-3881-48C0-AA5A-23A49C32466C}"/>
          </ac:picMkLst>
        </pc:picChg>
      </pc:sldChg>
      <pc:sldChg chg="new del">
        <pc:chgData name="Lucas H" userId="c862aec739a91d48" providerId="LiveId" clId="{1E4D2EC4-0EB4-4E91-B753-620F864E61E0}" dt="2023-03-22T10:10:59.468" v="2" actId="680"/>
        <pc:sldMkLst>
          <pc:docMk/>
          <pc:sldMk cId="3088430790" sldId="257"/>
        </pc:sldMkLst>
      </pc:sldChg>
      <pc:sldChg chg="addSp delSp modSp new add del mod">
        <pc:chgData name="Lucas H" userId="c862aec739a91d48" providerId="LiveId" clId="{1E4D2EC4-0EB4-4E91-B753-620F864E61E0}" dt="2023-03-22T10:32:10.274" v="108"/>
        <pc:sldMkLst>
          <pc:docMk/>
          <pc:sldMk cId="2769449507" sldId="258"/>
        </pc:sldMkLst>
        <pc:spChg chg="del">
          <ac:chgData name="Lucas H" userId="c862aec739a91d48" providerId="LiveId" clId="{1E4D2EC4-0EB4-4E91-B753-620F864E61E0}" dt="2023-03-22T10:17:54.738" v="84" actId="478"/>
          <ac:spMkLst>
            <pc:docMk/>
            <pc:sldMk cId="2769449507" sldId="258"/>
            <ac:spMk id="2" creationId="{C56DA18B-F165-4C4E-83CC-C96DF51ADA33}"/>
          </ac:spMkLst>
        </pc:spChg>
        <pc:spChg chg="del">
          <ac:chgData name="Lucas H" userId="c862aec739a91d48" providerId="LiveId" clId="{1E4D2EC4-0EB4-4E91-B753-620F864E61E0}" dt="2023-03-22T10:17:54.738" v="84" actId="478"/>
          <ac:spMkLst>
            <pc:docMk/>
            <pc:sldMk cId="2769449507" sldId="258"/>
            <ac:spMk id="3" creationId="{C0C6440B-16AF-4761-8760-3C46AACE8E35}"/>
          </ac:spMkLst>
        </pc:spChg>
        <pc:picChg chg="add del mod">
          <ac:chgData name="Lucas H" userId="c862aec739a91d48" providerId="LiveId" clId="{1E4D2EC4-0EB4-4E91-B753-620F864E61E0}" dt="2023-03-22T10:18:33.600" v="95"/>
          <ac:picMkLst>
            <pc:docMk/>
            <pc:sldMk cId="2769449507" sldId="258"/>
            <ac:picMk id="5" creationId="{2E19427E-A430-4D1E-B413-9D33D7AB8591}"/>
          </ac:picMkLst>
        </pc:picChg>
        <pc:picChg chg="add del">
          <ac:chgData name="Lucas H" userId="c862aec739a91d48" providerId="LiveId" clId="{1E4D2EC4-0EB4-4E91-B753-620F864E61E0}" dt="2023-03-22T10:32:08.437" v="107" actId="478"/>
          <ac:picMkLst>
            <pc:docMk/>
            <pc:sldMk cId="2769449507" sldId="258"/>
            <ac:picMk id="6" creationId="{1B7C02D4-D45D-409B-AC13-53EAAE5BFE84}"/>
          </ac:picMkLst>
        </pc:picChg>
        <pc:picChg chg="add">
          <ac:chgData name="Lucas H" userId="c862aec739a91d48" providerId="LiveId" clId="{1E4D2EC4-0EB4-4E91-B753-620F864E61E0}" dt="2023-03-22T10:32:10.274" v="108"/>
          <ac:picMkLst>
            <pc:docMk/>
            <pc:sldMk cId="2769449507" sldId="258"/>
            <ac:picMk id="7" creationId="{F14C1F2B-7612-470D-9210-5268D170522E}"/>
          </ac:picMkLst>
        </pc:picChg>
      </pc:sldChg>
      <pc:sldChg chg="add del">
        <pc:chgData name="Lucas H" userId="c862aec739a91d48" providerId="LiveId" clId="{1E4D2EC4-0EB4-4E91-B753-620F864E61E0}" dt="2023-03-22T10:17:47.323" v="80"/>
        <pc:sldMkLst>
          <pc:docMk/>
          <pc:sldMk cId="1018492344" sldId="259"/>
        </pc:sldMkLst>
      </pc:sldChg>
      <pc:sldChg chg="addSp delSp modSp add mod setBg">
        <pc:chgData name="Lucas H" userId="c862aec739a91d48" providerId="LiveId" clId="{1E4D2EC4-0EB4-4E91-B753-620F864E61E0}" dt="2023-03-22T10:35:55.281" v="110"/>
        <pc:sldMkLst>
          <pc:docMk/>
          <pc:sldMk cId="4142885238" sldId="259"/>
        </pc:sldMkLst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7" creationId="{F3060C83-F051-4F0E-ABAD-AA0DFC48B218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9" creationId="{83C98ABE-055B-441F-B07E-44F97F083C39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1" creationId="{29FDB030-9B49-4CED-8CCD-4D99382388AC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3" creationId="{3783CA14-24A1-485C-8B30-D6A5D87987AD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5" creationId="{9A97C86A-04D6-40F7-AE84-31AB43E6A846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7" creationId="{FF9F2414-84E8-453E-B1F3-389FDE8192D9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9" creationId="{3ECA69A1-7536-43AC-85EF-C7106179F5ED}"/>
          </ac:spMkLst>
        </pc:spChg>
        <pc:picChg chg="add del mod">
          <ac:chgData name="Lucas H" userId="c862aec739a91d48" providerId="LiveId" clId="{1E4D2EC4-0EB4-4E91-B753-620F864E61E0}" dt="2023-03-22T10:35:53.641" v="109" actId="478"/>
          <ac:picMkLst>
            <pc:docMk/>
            <pc:sldMk cId="4142885238" sldId="259"/>
            <ac:picMk id="2" creationId="{9FDE6871-68FE-4AC9-9D88-1ACC65C83357}"/>
          </ac:picMkLst>
        </pc:picChg>
        <pc:picChg chg="add">
          <ac:chgData name="Lucas H" userId="c862aec739a91d48" providerId="LiveId" clId="{1E4D2EC4-0EB4-4E91-B753-620F864E61E0}" dt="2023-03-22T10:35:55.281" v="110"/>
          <ac:picMkLst>
            <pc:docMk/>
            <pc:sldMk cId="4142885238" sldId="259"/>
            <ac:picMk id="3" creationId="{AA6A01E4-C06B-4206-B19A-C8B9D6507941}"/>
          </ac:picMkLst>
        </pc:picChg>
      </pc:sldChg>
      <pc:sldChg chg="addSp delSp modSp add mod">
        <pc:chgData name="Lucas H" userId="c862aec739a91d48" providerId="LiveId" clId="{1E4D2EC4-0EB4-4E91-B753-620F864E61E0}" dt="2023-03-22T11:00:44.194" v="112"/>
        <pc:sldMkLst>
          <pc:docMk/>
          <pc:sldMk cId="4043764541" sldId="260"/>
        </pc:sldMkLst>
        <pc:picChg chg="add del mod">
          <ac:chgData name="Lucas H" userId="c862aec739a91d48" providerId="LiveId" clId="{1E4D2EC4-0EB4-4E91-B753-620F864E61E0}" dt="2023-03-22T10:29:27.898" v="103" actId="21"/>
          <ac:picMkLst>
            <pc:docMk/>
            <pc:sldMk cId="4043764541" sldId="260"/>
            <ac:picMk id="3" creationId="{44817E3D-0C65-4D0E-98B6-9D8117B6A8B8}"/>
          </ac:picMkLst>
        </pc:picChg>
        <pc:picChg chg="add del">
          <ac:chgData name="Lucas H" userId="c862aec739a91d48" providerId="LiveId" clId="{1E4D2EC4-0EB4-4E91-B753-620F864E61E0}" dt="2023-03-22T10:29:32.592" v="105" actId="478"/>
          <ac:picMkLst>
            <pc:docMk/>
            <pc:sldMk cId="4043764541" sldId="260"/>
            <ac:picMk id="4" creationId="{B1137E72-38B4-41ED-858A-7C613BA99AE4}"/>
          </ac:picMkLst>
        </pc:picChg>
        <pc:picChg chg="add del">
          <ac:chgData name="Lucas H" userId="c862aec739a91d48" providerId="LiveId" clId="{1E4D2EC4-0EB4-4E91-B753-620F864E61E0}" dt="2023-03-22T11:00:42.906" v="111" actId="478"/>
          <ac:picMkLst>
            <pc:docMk/>
            <pc:sldMk cId="4043764541" sldId="260"/>
            <ac:picMk id="5" creationId="{7A894011-A16A-4F0F-928C-5525DAC86C1B}"/>
          </ac:picMkLst>
        </pc:picChg>
        <pc:picChg chg="add">
          <ac:chgData name="Lucas H" userId="c862aec739a91d48" providerId="LiveId" clId="{1E4D2EC4-0EB4-4E91-B753-620F864E61E0}" dt="2023-03-22T11:00:44.194" v="112"/>
          <ac:picMkLst>
            <pc:docMk/>
            <pc:sldMk cId="4043764541" sldId="260"/>
            <ac:picMk id="6" creationId="{C39D0A2D-3979-4964-8CE2-7A3F6F24D4DD}"/>
          </ac:picMkLst>
        </pc:picChg>
      </pc:sldChg>
      <pc:sldChg chg="addSp delSp modSp add mod">
        <pc:chgData name="Lucas H" userId="c862aec739a91d48" providerId="LiveId" clId="{1E4D2EC4-0EB4-4E91-B753-620F864E61E0}" dt="2023-03-22T11:10:50.281" v="118"/>
        <pc:sldMkLst>
          <pc:docMk/>
          <pc:sldMk cId="994588505" sldId="261"/>
        </pc:sldMkLst>
        <pc:picChg chg="add del mod">
          <ac:chgData name="Lucas H" userId="c862aec739a91d48" providerId="LiveId" clId="{1E4D2EC4-0EB4-4E91-B753-620F864E61E0}" dt="2023-03-22T11:10:49.025" v="117"/>
          <ac:picMkLst>
            <pc:docMk/>
            <pc:sldMk cId="994588505" sldId="261"/>
            <ac:picMk id="3" creationId="{338DEAC9-1BA4-4C45-A310-E88DB1D36589}"/>
          </ac:picMkLst>
        </pc:picChg>
        <pc:picChg chg="add">
          <ac:chgData name="Lucas H" userId="c862aec739a91d48" providerId="LiveId" clId="{1E4D2EC4-0EB4-4E91-B753-620F864E61E0}" dt="2023-03-22T11:10:50.281" v="118"/>
          <ac:picMkLst>
            <pc:docMk/>
            <pc:sldMk cId="994588505" sldId="261"/>
            <ac:picMk id="4" creationId="{C768CB11-E592-475F-9945-F182E16E4634}"/>
          </ac:picMkLst>
        </pc:picChg>
      </pc:sldChg>
      <pc:sldChg chg="addSp delSp modSp add mod">
        <pc:chgData name="Lucas H" userId="c862aec739a91d48" providerId="LiveId" clId="{1E4D2EC4-0EB4-4E91-B753-620F864E61E0}" dt="2023-03-22T11:11:20.923" v="125"/>
        <pc:sldMkLst>
          <pc:docMk/>
          <pc:sldMk cId="2727137433" sldId="262"/>
        </pc:sldMkLst>
        <pc:picChg chg="add del mod">
          <ac:chgData name="Lucas H" userId="c862aec739a91d48" providerId="LiveId" clId="{1E4D2EC4-0EB4-4E91-B753-620F864E61E0}" dt="2023-03-22T11:11:19.767" v="124" actId="478"/>
          <ac:picMkLst>
            <pc:docMk/>
            <pc:sldMk cId="2727137433" sldId="262"/>
            <ac:picMk id="3" creationId="{805DB7F8-C76C-4312-8408-7CB4E9A42CB8}"/>
          </ac:picMkLst>
        </pc:picChg>
        <pc:picChg chg="add">
          <ac:chgData name="Lucas H" userId="c862aec739a91d48" providerId="LiveId" clId="{1E4D2EC4-0EB4-4E91-B753-620F864E61E0}" dt="2023-03-22T11:11:20.923" v="125"/>
          <ac:picMkLst>
            <pc:docMk/>
            <pc:sldMk cId="2727137433" sldId="262"/>
            <ac:picMk id="4" creationId="{26366E63-A497-491C-BFAF-A479F2C84BD9}"/>
          </ac:picMkLst>
        </pc:picChg>
      </pc:sldChg>
      <pc:sldChg chg="addSp modSp add mod">
        <pc:chgData name="Lucas H" userId="c862aec739a91d48" providerId="LiveId" clId="{1E4D2EC4-0EB4-4E91-B753-620F864E61E0}" dt="2023-03-22T11:14:26.550" v="204" actId="164"/>
        <pc:sldMkLst>
          <pc:docMk/>
          <pc:sldMk cId="2986862466" sldId="263"/>
        </pc:sldMkLst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3" creationId="{4859D943-C35C-4B26-88FB-10078045F4C7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4" creationId="{76E78B6F-387F-457D-9F5D-AAC91CFF73AB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5" creationId="{2663BE87-97F4-408B-9BF6-362188E12DBB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6" creationId="{7AB1CA2F-4C83-4E1F-B22D-8AEC79F9CF74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7" creationId="{246007F0-E608-4BB8-91FC-6A36D9C1D256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8" creationId="{A1270D32-655B-4141-873F-984FBB3142B2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9" creationId="{6EEC0829-EF48-4D60-B6BF-73EA0342B29F}"/>
          </ac:spMkLst>
        </pc:spChg>
        <pc:grpChg chg="add mod">
          <ac:chgData name="Lucas H" userId="c862aec739a91d48" providerId="LiveId" clId="{1E4D2EC4-0EB4-4E91-B753-620F864E61E0}" dt="2023-03-22T11:14:26.550" v="204" actId="164"/>
          <ac:grpSpMkLst>
            <pc:docMk/>
            <pc:sldMk cId="2986862466" sldId="263"/>
            <ac:grpSpMk id="10" creationId="{7DC4B550-49AD-44DA-9BDB-FE8A014B4A0C}"/>
          </ac:grpSpMkLst>
        </pc:grpChg>
        <pc:picChg chg="add mod">
          <ac:chgData name="Lucas H" userId="c862aec739a91d48" providerId="LiveId" clId="{1E4D2EC4-0EB4-4E91-B753-620F864E61E0}" dt="2023-03-22T11:14:26.550" v="204" actId="164"/>
          <ac:picMkLst>
            <pc:docMk/>
            <pc:sldMk cId="2986862466" sldId="263"/>
            <ac:picMk id="2" creationId="{17DE90D8-06D7-4452-8D1F-63E288DCF25B}"/>
          </ac:picMkLst>
        </pc:picChg>
      </pc:sldChg>
      <pc:sldChg chg="addSp delSp add">
        <pc:chgData name="Lucas H" userId="c862aec739a91d48" providerId="LiveId" clId="{1E4D2EC4-0EB4-4E91-B753-620F864E61E0}" dt="2023-03-22T11:14:42.698" v="207"/>
        <pc:sldMkLst>
          <pc:docMk/>
          <pc:sldMk cId="2840866507" sldId="264"/>
        </pc:sldMkLst>
        <pc:picChg chg="add del">
          <ac:chgData name="Lucas H" userId="c862aec739a91d48" providerId="LiveId" clId="{1E4D2EC4-0EB4-4E91-B753-620F864E61E0}" dt="2023-03-22T11:14:33.497" v="206"/>
          <ac:picMkLst>
            <pc:docMk/>
            <pc:sldMk cId="2840866507" sldId="264"/>
            <ac:picMk id="2" creationId="{3206EC16-3FA4-4178-874B-174F452A2E5B}"/>
          </ac:picMkLst>
        </pc:picChg>
        <pc:picChg chg="add">
          <ac:chgData name="Lucas H" userId="c862aec739a91d48" providerId="LiveId" clId="{1E4D2EC4-0EB4-4E91-B753-620F864E61E0}" dt="2023-03-22T11:14:42.698" v="207"/>
          <ac:picMkLst>
            <pc:docMk/>
            <pc:sldMk cId="2840866507" sldId="264"/>
            <ac:picMk id="3" creationId="{A1E56C4E-B4F4-4859-A7E8-D4B346B91080}"/>
          </ac:picMkLst>
        </pc:picChg>
      </pc:sldChg>
      <pc:sldChg chg="addSp delSp modSp new mod">
        <pc:chgData name="Lucas H" userId="c862aec739a91d48" providerId="LiveId" clId="{1E4D2EC4-0EB4-4E91-B753-620F864E61E0}" dt="2023-03-22T11:24:17.304" v="225"/>
        <pc:sldMkLst>
          <pc:docMk/>
          <pc:sldMk cId="2510455010" sldId="265"/>
        </pc:sldMkLst>
        <pc:spChg chg="del">
          <ac:chgData name="Lucas H" userId="c862aec739a91d48" providerId="LiveId" clId="{1E4D2EC4-0EB4-4E91-B753-620F864E61E0}" dt="2023-03-22T11:23:55.716" v="210" actId="21"/>
          <ac:spMkLst>
            <pc:docMk/>
            <pc:sldMk cId="2510455010" sldId="265"/>
            <ac:spMk id="2" creationId="{4BBA9B59-C402-47E3-8A17-D16160C3916A}"/>
          </ac:spMkLst>
        </pc:spChg>
        <pc:spChg chg="del">
          <ac:chgData name="Lucas H" userId="c862aec739a91d48" providerId="LiveId" clId="{1E4D2EC4-0EB4-4E91-B753-620F864E61E0}" dt="2023-03-22T11:23:55.716" v="210" actId="21"/>
          <ac:spMkLst>
            <pc:docMk/>
            <pc:sldMk cId="2510455010" sldId="265"/>
            <ac:spMk id="3" creationId="{648972C7-79C0-4386-A040-AACF9C453565}"/>
          </ac:spMkLst>
        </pc:spChg>
        <pc:picChg chg="add del mod">
          <ac:chgData name="Lucas H" userId="c862aec739a91d48" providerId="LiveId" clId="{1E4D2EC4-0EB4-4E91-B753-620F864E61E0}" dt="2023-03-22T11:24:16.086" v="224"/>
          <ac:picMkLst>
            <pc:docMk/>
            <pc:sldMk cId="2510455010" sldId="265"/>
            <ac:picMk id="5" creationId="{F1AFA348-D35F-4258-823D-54438B70CAA5}"/>
          </ac:picMkLst>
        </pc:picChg>
        <pc:picChg chg="add">
          <ac:chgData name="Lucas H" userId="c862aec739a91d48" providerId="LiveId" clId="{1E4D2EC4-0EB4-4E91-B753-620F864E61E0}" dt="2023-03-22T11:24:17.304" v="225"/>
          <ac:picMkLst>
            <pc:docMk/>
            <pc:sldMk cId="2510455010" sldId="265"/>
            <ac:picMk id="6" creationId="{9452F576-E7C3-4DFE-BB70-CF83556FF49C}"/>
          </ac:picMkLst>
        </pc:picChg>
      </pc:sldChg>
      <pc:sldChg chg="new del">
        <pc:chgData name="Lucas H" userId="c862aec739a91d48" providerId="LiveId" clId="{1E4D2EC4-0EB4-4E91-B753-620F864E61E0}" dt="2023-03-22T11:11:16.197" v="123" actId="680"/>
        <pc:sldMkLst>
          <pc:docMk/>
          <pc:sldMk cId="4056378433" sldId="265"/>
        </pc:sldMkLst>
      </pc:sldChg>
      <pc:sldChg chg="new">
        <pc:chgData name="Lucas H" userId="c862aec739a91d48" providerId="LiveId" clId="{1E4D2EC4-0EB4-4E91-B753-620F864E61E0}" dt="2023-03-22T11:23:52.960" v="209" actId="680"/>
        <pc:sldMkLst>
          <pc:docMk/>
          <pc:sldMk cId="2677472819" sldId="266"/>
        </pc:sldMkLst>
      </pc:sldChg>
      <pc:sldChg chg="addSp modSp add mod">
        <pc:chgData name="Lucas H" userId="c862aec739a91d48" providerId="LiveId" clId="{1E4D2EC4-0EB4-4E91-B753-620F864E61E0}" dt="2023-03-22T11:47:47.720" v="229" actId="1076"/>
        <pc:sldMkLst>
          <pc:docMk/>
          <pc:sldMk cId="3607272538" sldId="267"/>
        </pc:sldMkLst>
        <pc:picChg chg="add mod">
          <ac:chgData name="Lucas H" userId="c862aec739a91d48" providerId="LiveId" clId="{1E4D2EC4-0EB4-4E91-B753-620F864E61E0}" dt="2023-03-22T11:47:47.720" v="229" actId="1076"/>
          <ac:picMkLst>
            <pc:docMk/>
            <pc:sldMk cId="3607272538" sldId="267"/>
            <ac:picMk id="2" creationId="{16B52D75-DD57-48FE-B542-B8718B06932F}"/>
          </ac:picMkLst>
        </pc:picChg>
      </pc:sldChg>
      <pc:sldChg chg="add">
        <pc:chgData name="Lucas H" userId="c862aec739a91d48" providerId="LiveId" clId="{1E4D2EC4-0EB4-4E91-B753-620F864E61E0}" dt="2023-03-22T11:23:58.737" v="212"/>
        <pc:sldMkLst>
          <pc:docMk/>
          <pc:sldMk cId="1171968650" sldId="268"/>
        </pc:sldMkLst>
      </pc:sldChg>
      <pc:sldChg chg="add">
        <pc:chgData name="Lucas H" userId="c862aec739a91d48" providerId="LiveId" clId="{1E4D2EC4-0EB4-4E91-B753-620F864E61E0}" dt="2023-03-22T11:23:58.753" v="213"/>
        <pc:sldMkLst>
          <pc:docMk/>
          <pc:sldMk cId="1932940208" sldId="269"/>
        </pc:sldMkLst>
      </pc:sldChg>
      <pc:sldChg chg="add">
        <pc:chgData name="Lucas H" userId="c862aec739a91d48" providerId="LiveId" clId="{1E4D2EC4-0EB4-4E91-B753-620F864E61E0}" dt="2023-03-22T11:23:58.784" v="214"/>
        <pc:sldMkLst>
          <pc:docMk/>
          <pc:sldMk cId="1362889270" sldId="270"/>
        </pc:sldMkLst>
      </pc:sldChg>
      <pc:sldChg chg="add">
        <pc:chgData name="Lucas H" userId="c862aec739a91d48" providerId="LiveId" clId="{1E4D2EC4-0EB4-4E91-B753-620F864E61E0}" dt="2023-03-22T11:23:58.822" v="215"/>
        <pc:sldMkLst>
          <pc:docMk/>
          <pc:sldMk cId="1176997939" sldId="271"/>
        </pc:sldMkLst>
      </pc:sldChg>
      <pc:sldChg chg="add">
        <pc:chgData name="Lucas H" userId="c862aec739a91d48" providerId="LiveId" clId="{1E4D2EC4-0EB4-4E91-B753-620F864E61E0}" dt="2023-03-22T11:23:58.853" v="216"/>
        <pc:sldMkLst>
          <pc:docMk/>
          <pc:sldMk cId="3454752388" sldId="272"/>
        </pc:sldMkLst>
      </pc:sldChg>
      <pc:sldChg chg="add">
        <pc:chgData name="Lucas H" userId="c862aec739a91d48" providerId="LiveId" clId="{1E4D2EC4-0EB4-4E91-B753-620F864E61E0}" dt="2023-03-22T11:23:58.885" v="217"/>
        <pc:sldMkLst>
          <pc:docMk/>
          <pc:sldMk cId="1632065799" sldId="273"/>
        </pc:sldMkLst>
      </pc:sldChg>
      <pc:sldChg chg="add">
        <pc:chgData name="Lucas H" userId="c862aec739a91d48" providerId="LiveId" clId="{1E4D2EC4-0EB4-4E91-B753-620F864E61E0}" dt="2023-03-22T11:23:58.922" v="218"/>
        <pc:sldMkLst>
          <pc:docMk/>
          <pc:sldMk cId="363198386" sldId="274"/>
        </pc:sldMkLst>
      </pc:sldChg>
      <pc:sldChg chg="addSp add">
        <pc:chgData name="Lucas H" userId="c862aec739a91d48" providerId="LiveId" clId="{1E4D2EC4-0EB4-4E91-B753-620F864E61E0}" dt="2023-03-22T11:24:30.613" v="226"/>
        <pc:sldMkLst>
          <pc:docMk/>
          <pc:sldMk cId="2928525279" sldId="275"/>
        </pc:sldMkLst>
        <pc:picChg chg="add">
          <ac:chgData name="Lucas H" userId="c862aec739a91d48" providerId="LiveId" clId="{1E4D2EC4-0EB4-4E91-B753-620F864E61E0}" dt="2023-03-22T11:24:30.613" v="226"/>
          <ac:picMkLst>
            <pc:docMk/>
            <pc:sldMk cId="2928525279" sldId="275"/>
            <ac:picMk id="2" creationId="{3284CB7D-D7AB-45A7-9123-759C6BBF288B}"/>
          </ac:picMkLst>
        </pc:picChg>
      </pc:sldChg>
      <pc:sldMasterChg chg="addSldLayout">
        <pc:chgData name="Lucas H" userId="c862aec739a91d48" providerId="LiveId" clId="{1E4D2EC4-0EB4-4E91-B753-620F864E61E0}" dt="2023-03-22T10:10:54.373" v="0" actId="680"/>
        <pc:sldMasterMkLst>
          <pc:docMk/>
          <pc:sldMasterMk cId="1481337929" sldId="2147483648"/>
        </pc:sldMasterMkLst>
        <pc:sldLayoutChg chg="add">
          <pc:chgData name="Lucas H" userId="c862aec739a91d48" providerId="LiveId" clId="{1E4D2EC4-0EB4-4E91-B753-620F864E61E0}" dt="2023-03-22T10:10:54.373" v="0" actId="680"/>
          <pc:sldLayoutMkLst>
            <pc:docMk/>
            <pc:sldMasterMk cId="1481337929" sldId="2147483648"/>
            <pc:sldLayoutMk cId="280339124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DE18A-EFF8-4BB6-8C82-A5E45620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A74AD5-113A-4934-856F-A667F6D09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39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33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B5F74-D090-4EBC-BEA8-F0FA3E538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6A3252-3A35-4D44-B574-16ED4A5F4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15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452F576-E7C3-4DFE-BB70-CF83556F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"/>
            <a:ext cx="12192000" cy="6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284CB7D-D7AB-45A7-9123-759C6BBF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"/>
            <a:ext cx="12192000" cy="6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2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6B52D75-DD57-48FE-B542-B8718B06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625151"/>
            <a:ext cx="11442188" cy="58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96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4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88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99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75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06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9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7CE7965-E818-4A56-805F-A6B28169554C}"/>
              </a:ext>
            </a:extLst>
          </p:cNvPr>
          <p:cNvGrpSpPr/>
          <p:nvPr/>
        </p:nvGrpSpPr>
        <p:grpSpPr>
          <a:xfrm>
            <a:off x="2005379" y="1513987"/>
            <a:ext cx="8420100" cy="3486150"/>
            <a:chOff x="2005379" y="1513987"/>
            <a:chExt cx="8420100" cy="348615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3F3E8421-83CE-436E-A713-F579A3E6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529" y="1513987"/>
              <a:ext cx="4552950" cy="348615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BF88B50-3881-48C0-AA5A-23A49C324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379" y="1513987"/>
              <a:ext cx="3867150" cy="348615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5CFB017-D8EE-45E7-B4AB-7B65C3823698}"/>
                </a:ext>
              </a:extLst>
            </p:cNvPr>
            <p:cNvSpPr txBox="1"/>
            <p:nvPr/>
          </p:nvSpPr>
          <p:spPr>
            <a:xfrm>
              <a:off x="2005379" y="1513987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D7D2E33-0EDD-4628-9628-CE2E79CAB21B}"/>
                </a:ext>
              </a:extLst>
            </p:cNvPr>
            <p:cNvSpPr txBox="1"/>
            <p:nvPr/>
          </p:nvSpPr>
          <p:spPr>
            <a:xfrm>
              <a:off x="5698149" y="1513987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75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4BFC0-B74C-4B19-81DA-2D1B78F3B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60D361-8314-4A7F-A87D-4F6CF30F0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47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14C1F2B-7612-470D-9210-5268D170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85925"/>
            <a:ext cx="5753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4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6A01E4-C06B-4206-B19A-C8B9D650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347787"/>
            <a:ext cx="68389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39D0A2D-3979-4964-8CE2-7A3F6F24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85925"/>
            <a:ext cx="73247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68CB11-E592-475F-9945-F182E16E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143000"/>
            <a:ext cx="9886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8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366E63-A497-491C-BFAF-A479F2C8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42950"/>
            <a:ext cx="7924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C4B550-49AD-44DA-9BDB-FE8A014B4A0C}"/>
              </a:ext>
            </a:extLst>
          </p:cNvPr>
          <p:cNvGrpSpPr/>
          <p:nvPr/>
        </p:nvGrpSpPr>
        <p:grpSpPr>
          <a:xfrm>
            <a:off x="2786062" y="1657350"/>
            <a:ext cx="6619875" cy="3543300"/>
            <a:chOff x="2786062" y="1657350"/>
            <a:chExt cx="6619875" cy="3543300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17DE90D8-06D7-4452-8D1F-63E288DCF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6062" y="1657350"/>
              <a:ext cx="6619875" cy="354330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4859D943-C35C-4B26-88FB-10078045F4C7}"/>
                </a:ext>
              </a:extLst>
            </p:cNvPr>
            <p:cNvSpPr txBox="1"/>
            <p:nvPr/>
          </p:nvSpPr>
          <p:spPr>
            <a:xfrm>
              <a:off x="7165909" y="3290500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flat1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E78B6F-387F-457D-9F5D-AAC91CFF73AB}"/>
                </a:ext>
              </a:extLst>
            </p:cNvPr>
            <p:cNvSpPr txBox="1"/>
            <p:nvPr/>
          </p:nvSpPr>
          <p:spPr>
            <a:xfrm>
              <a:off x="5386872" y="4021398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uphill1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663BE87-97F4-408B-9BF6-362188E12DBB}"/>
                </a:ext>
              </a:extLst>
            </p:cNvPr>
            <p:cNvSpPr txBox="1"/>
            <p:nvPr/>
          </p:nvSpPr>
          <p:spPr>
            <a:xfrm>
              <a:off x="4803708" y="4334025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down1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7AB1CA2F-4C83-4E1F-B22D-8AEC79F9CF74}"/>
                </a:ext>
              </a:extLst>
            </p:cNvPr>
            <p:cNvSpPr txBox="1"/>
            <p:nvPr/>
          </p:nvSpPr>
          <p:spPr>
            <a:xfrm>
              <a:off x="3901749" y="4298397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turn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46007F0-E608-4BB8-91FC-6A36D9C1D256}"/>
                </a:ext>
              </a:extLst>
            </p:cNvPr>
            <p:cNvSpPr txBox="1"/>
            <p:nvPr/>
          </p:nvSpPr>
          <p:spPr>
            <a:xfrm>
              <a:off x="3967063" y="3467400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uphill2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1270D32-655B-4141-873F-984FBB3142B2}"/>
                </a:ext>
              </a:extLst>
            </p:cNvPr>
            <p:cNvSpPr txBox="1"/>
            <p:nvPr/>
          </p:nvSpPr>
          <p:spPr>
            <a:xfrm>
              <a:off x="4803707" y="2998001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down2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EEC0829-EF48-4D60-B6BF-73EA0342B29F}"/>
                </a:ext>
              </a:extLst>
            </p:cNvPr>
            <p:cNvSpPr txBox="1"/>
            <p:nvPr/>
          </p:nvSpPr>
          <p:spPr>
            <a:xfrm>
              <a:off x="6095999" y="2423876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flat2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86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E56C4E-B4F4-4859-A7E8-D4B346B9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85" y="1657958"/>
            <a:ext cx="6620830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H</dc:creator>
  <cp:lastModifiedBy>Lucas H</cp:lastModifiedBy>
  <cp:revision>1</cp:revision>
  <dcterms:created xsi:type="dcterms:W3CDTF">2023-03-22T10:10:51Z</dcterms:created>
  <dcterms:modified xsi:type="dcterms:W3CDTF">2023-03-22T11:47:48Z</dcterms:modified>
</cp:coreProperties>
</file>