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76" r:id="rId9"/>
    <p:sldId id="262" r:id="rId10"/>
    <p:sldId id="277" r:id="rId11"/>
    <p:sldId id="263" r:id="rId12"/>
    <p:sldId id="264" r:id="rId13"/>
    <p:sldId id="278" r:id="rId14"/>
    <p:sldId id="265" r:id="rId15"/>
    <p:sldId id="27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6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2EC4-0EB4-4E91-B753-620F864E61E0}" v="82" dt="2023-03-23T12:23:55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H" userId="c862aec739a91d48" providerId="LiveId" clId="{1E4D2EC4-0EB4-4E91-B753-620F864E61E0}"/>
    <pc:docChg chg="undo redo custSel addSld delSld modSld">
      <pc:chgData name="Lucas H" userId="c862aec739a91d48" providerId="LiveId" clId="{1E4D2EC4-0EB4-4E91-B753-620F864E61E0}" dt="2023-03-23T12:23:55.752" v="356" actId="164"/>
      <pc:docMkLst>
        <pc:docMk/>
      </pc:docMkLst>
      <pc:sldChg chg="addSp delSp new add del mod">
        <pc:chgData name="Lucas H" userId="c862aec739a91d48" providerId="LiveId" clId="{1E4D2EC4-0EB4-4E91-B753-620F864E61E0}" dt="2023-03-22T10:17:51.964" v="83" actId="47"/>
        <pc:sldMkLst>
          <pc:docMk/>
          <pc:sldMk cId="2821558328" sldId="256"/>
        </pc:sldMkLst>
        <pc:spChg chg="add del">
          <ac:chgData name="Lucas H" userId="c862aec739a91d48" providerId="LiveId" clId="{1E4D2EC4-0EB4-4E91-B753-620F864E61E0}" dt="2023-03-22T10:17:47.709" v="81" actId="478"/>
          <ac:spMkLst>
            <pc:docMk/>
            <pc:sldMk cId="2821558328" sldId="256"/>
            <ac:spMk id="2" creationId="{D9AB5F74-D090-4EBC-BEA8-F0FA3E5387F5}"/>
          </ac:spMkLst>
        </pc:spChg>
        <pc:spChg chg="add del">
          <ac:chgData name="Lucas H" userId="c862aec739a91d48" providerId="LiveId" clId="{1E4D2EC4-0EB4-4E91-B753-620F864E61E0}" dt="2023-03-22T10:17:47.709" v="81" actId="478"/>
          <ac:spMkLst>
            <pc:docMk/>
            <pc:sldMk cId="2821558328" sldId="256"/>
            <ac:spMk id="3" creationId="{C86A3252-3A35-4D44-B574-16ED4A5F4D2B}"/>
          </ac:spMkLst>
        </pc:spChg>
      </pc:sldChg>
      <pc:sldChg chg="addSp delSp modSp new add del mod">
        <pc:chgData name="Lucas H" userId="c862aec739a91d48" providerId="LiveId" clId="{1E4D2EC4-0EB4-4E91-B753-620F864E61E0}" dt="2023-03-23T12:23:55.752" v="356" actId="164"/>
        <pc:sldMkLst>
          <pc:docMk/>
          <pc:sldMk cId="1608752479" sldId="257"/>
        </pc:sldMkLst>
        <pc:spChg chg="del">
          <ac:chgData name="Lucas H" userId="c862aec739a91d48" providerId="LiveId" clId="{1E4D2EC4-0EB4-4E91-B753-620F864E61E0}" dt="2023-03-22T10:11:08.703" v="4" actId="478"/>
          <ac:spMkLst>
            <pc:docMk/>
            <pc:sldMk cId="1608752479" sldId="257"/>
            <ac:spMk id="2" creationId="{CA6D4E7A-0AA9-4C07-A44C-029FFBF76965}"/>
          </ac:spMkLst>
        </pc:spChg>
        <pc:spChg chg="del">
          <ac:chgData name="Lucas H" userId="c862aec739a91d48" providerId="LiveId" clId="{1E4D2EC4-0EB4-4E91-B753-620F864E61E0}" dt="2023-03-22T10:11:10.276" v="5" actId="478"/>
          <ac:spMkLst>
            <pc:docMk/>
            <pc:sldMk cId="1608752479" sldId="257"/>
            <ac:spMk id="3" creationId="{BB54F29E-F18D-4998-807E-3626014497E6}"/>
          </ac:spMkLst>
        </pc:spChg>
        <pc:spChg chg="add mod">
          <ac:chgData name="Lucas H" userId="c862aec739a91d48" providerId="LiveId" clId="{1E4D2EC4-0EB4-4E91-B753-620F864E61E0}" dt="2023-03-22T10:16:01.830" v="76" actId="164"/>
          <ac:spMkLst>
            <pc:docMk/>
            <pc:sldMk cId="1608752479" sldId="257"/>
            <ac:spMk id="12" creationId="{15CFB017-D8EE-45E7-B4AB-7B65C3823698}"/>
          </ac:spMkLst>
        </pc:spChg>
        <pc:spChg chg="add mod">
          <ac:chgData name="Lucas H" userId="c862aec739a91d48" providerId="LiveId" clId="{1E4D2EC4-0EB4-4E91-B753-620F864E61E0}" dt="2023-03-22T10:16:01.830" v="76" actId="164"/>
          <ac:spMkLst>
            <pc:docMk/>
            <pc:sldMk cId="1608752479" sldId="257"/>
            <ac:spMk id="13" creationId="{4D7D2E33-0EDD-4628-9628-CE2E79CAB21B}"/>
          </ac:spMkLst>
        </pc:spChg>
        <pc:spChg chg="del mod">
          <ac:chgData name="Lucas H" userId="c862aec739a91d48" providerId="LiveId" clId="{1E4D2EC4-0EB4-4E91-B753-620F864E61E0}" dt="2023-03-23T12:22:19.513" v="340" actId="478"/>
          <ac:spMkLst>
            <pc:docMk/>
            <pc:sldMk cId="1608752479" sldId="257"/>
            <ac:spMk id="18" creationId="{B2002EA2-063B-41BF-A84D-A70C7A62DC9E}"/>
          </ac:spMkLst>
        </pc:spChg>
        <pc:spChg chg="mod">
          <ac:chgData name="Lucas H" userId="c862aec739a91d48" providerId="LiveId" clId="{1E4D2EC4-0EB4-4E91-B753-620F864E61E0}" dt="2023-03-23T12:21:07.459" v="317"/>
          <ac:spMkLst>
            <pc:docMk/>
            <pc:sldMk cId="1608752479" sldId="257"/>
            <ac:spMk id="19" creationId="{D2F98F09-F76E-4485-A2D8-62656E1F212A}"/>
          </ac:spMkLst>
        </pc:spChg>
        <pc:spChg chg="add mod">
          <ac:chgData name="Lucas H" userId="c862aec739a91d48" providerId="LiveId" clId="{1E4D2EC4-0EB4-4E91-B753-620F864E61E0}" dt="2023-03-23T12:23:55.752" v="356" actId="164"/>
          <ac:spMkLst>
            <pc:docMk/>
            <pc:sldMk cId="1608752479" sldId="257"/>
            <ac:spMk id="21" creationId="{AAA3E893-7E02-4EC2-84EE-F90E364CA56A}"/>
          </ac:spMkLst>
        </pc:spChg>
        <pc:grpChg chg="add mod">
          <ac:chgData name="Lucas H" userId="c862aec739a91d48" providerId="LiveId" clId="{1E4D2EC4-0EB4-4E91-B753-620F864E61E0}" dt="2023-03-23T12:23:55.752" v="356" actId="164"/>
          <ac:grpSpMkLst>
            <pc:docMk/>
            <pc:sldMk cId="1608752479" sldId="257"/>
            <ac:grpSpMk id="2" creationId="{2A55092A-C627-41E1-9739-911B9960807E}"/>
          </ac:grpSpMkLst>
        </pc:grpChg>
        <pc:grpChg chg="add mod">
          <ac:chgData name="Lucas H" userId="c862aec739a91d48" providerId="LiveId" clId="{1E4D2EC4-0EB4-4E91-B753-620F864E61E0}" dt="2023-03-23T12:23:55.752" v="356" actId="164"/>
          <ac:grpSpMkLst>
            <pc:docMk/>
            <pc:sldMk cId="1608752479" sldId="257"/>
            <ac:grpSpMk id="14" creationId="{D7CE7965-E818-4A56-805F-A6B28169554C}"/>
          </ac:grpSpMkLst>
        </pc:grpChg>
        <pc:grpChg chg="add del mod">
          <ac:chgData name="Lucas H" userId="c862aec739a91d48" providerId="LiveId" clId="{1E4D2EC4-0EB4-4E91-B753-620F864E61E0}" dt="2023-03-23T12:23:50.828" v="355" actId="478"/>
          <ac:grpSpMkLst>
            <pc:docMk/>
            <pc:sldMk cId="1608752479" sldId="257"/>
            <ac:grpSpMk id="15" creationId="{FB517661-BD84-4D2B-846C-08A197F958D9}"/>
          </ac:grpSpMkLst>
        </pc:grpChg>
        <pc:picChg chg="add del mod ord">
          <ac:chgData name="Lucas H" userId="c862aec739a91d48" providerId="LiveId" clId="{1E4D2EC4-0EB4-4E91-B753-620F864E61E0}" dt="2023-03-22T10:13:39.935" v="27" actId="478"/>
          <ac:picMkLst>
            <pc:docMk/>
            <pc:sldMk cId="1608752479" sldId="257"/>
            <ac:picMk id="5" creationId="{2634D25B-91F7-4577-8634-5F8092935DD7}"/>
          </ac:picMkLst>
        </pc:picChg>
        <pc:picChg chg="add mod">
          <ac:chgData name="Lucas H" userId="c862aec739a91d48" providerId="LiveId" clId="{1E4D2EC4-0EB4-4E91-B753-620F864E61E0}" dt="2023-03-23T12:23:55.752" v="356" actId="164"/>
          <ac:picMkLst>
            <pc:docMk/>
            <pc:sldMk cId="1608752479" sldId="257"/>
            <ac:picMk id="7" creationId="{A10C9863-1D33-4505-B78C-759A2F052F0B}"/>
          </ac:picMkLst>
        </pc:picChg>
        <pc:picChg chg="add del mod">
          <ac:chgData name="Lucas H" userId="c862aec739a91d48" providerId="LiveId" clId="{1E4D2EC4-0EB4-4E91-B753-620F864E61E0}" dt="2023-03-22T10:13:39.519" v="26" actId="478"/>
          <ac:picMkLst>
            <pc:docMk/>
            <pc:sldMk cId="1608752479" sldId="257"/>
            <ac:picMk id="7" creationId="{A4D3068E-54B6-437A-A711-8A2D8906BB89}"/>
          </ac:picMkLst>
        </pc:picChg>
        <pc:picChg chg="add mod">
          <ac:chgData name="Lucas H" userId="c862aec739a91d48" providerId="LiveId" clId="{1E4D2EC4-0EB4-4E91-B753-620F864E61E0}" dt="2023-03-23T12:23:55.752" v="356" actId="164"/>
          <ac:picMkLst>
            <pc:docMk/>
            <pc:sldMk cId="1608752479" sldId="257"/>
            <ac:picMk id="8" creationId="{25516167-E969-44AA-A82B-315E2BB44BFF}"/>
          </ac:picMkLst>
        </pc:picChg>
        <pc:picChg chg="add mod">
          <ac:chgData name="Lucas H" userId="c862aec739a91d48" providerId="LiveId" clId="{1E4D2EC4-0EB4-4E91-B753-620F864E61E0}" dt="2023-03-22T10:11:59.857" v="18" actId="571"/>
          <ac:picMkLst>
            <pc:docMk/>
            <pc:sldMk cId="1608752479" sldId="257"/>
            <ac:picMk id="8" creationId="{CB45A195-3D85-4525-87F1-F5DFF98B5E9D}"/>
          </ac:picMkLst>
        </pc:picChg>
        <pc:picChg chg="add mod">
          <ac:chgData name="Lucas H" userId="c862aec739a91d48" providerId="LiveId" clId="{1E4D2EC4-0EB4-4E91-B753-620F864E61E0}" dt="2023-03-22T10:11:59.857" v="18" actId="571"/>
          <ac:picMkLst>
            <pc:docMk/>
            <pc:sldMk cId="1608752479" sldId="257"/>
            <ac:picMk id="9" creationId="{DF94A741-540A-4F0F-B486-2A11E6BB9D35}"/>
          </ac:picMkLst>
        </pc:picChg>
        <pc:picChg chg="add mod">
          <ac:chgData name="Lucas H" userId="c862aec739a91d48" providerId="LiveId" clId="{1E4D2EC4-0EB4-4E91-B753-620F864E61E0}" dt="2023-03-23T12:23:55.752" v="356" actId="164"/>
          <ac:picMkLst>
            <pc:docMk/>
            <pc:sldMk cId="1608752479" sldId="257"/>
            <ac:picMk id="9" creationId="{F0132C36-235A-4671-9AB6-74FAB06CFF58}"/>
          </ac:picMkLst>
        </pc:picChg>
        <pc:picChg chg="add mod">
          <ac:chgData name="Lucas H" userId="c862aec739a91d48" providerId="LiveId" clId="{1E4D2EC4-0EB4-4E91-B753-620F864E61E0}" dt="2023-03-22T10:16:01.830" v="76" actId="164"/>
          <ac:picMkLst>
            <pc:docMk/>
            <pc:sldMk cId="1608752479" sldId="257"/>
            <ac:picMk id="10" creationId="{3F3E8421-83CE-436E-A713-F579A3E63E53}"/>
          </ac:picMkLst>
        </pc:picChg>
        <pc:picChg chg="add mod">
          <ac:chgData name="Lucas H" userId="c862aec739a91d48" providerId="LiveId" clId="{1E4D2EC4-0EB4-4E91-B753-620F864E61E0}" dt="2023-03-22T10:16:01.830" v="76" actId="164"/>
          <ac:picMkLst>
            <pc:docMk/>
            <pc:sldMk cId="1608752479" sldId="257"/>
            <ac:picMk id="11" creationId="{0BF88B50-3881-48C0-AA5A-23A49C32466C}"/>
          </ac:picMkLst>
        </pc:picChg>
        <pc:picChg chg="mod">
          <ac:chgData name="Lucas H" userId="c862aec739a91d48" providerId="LiveId" clId="{1E4D2EC4-0EB4-4E91-B753-620F864E61E0}" dt="2023-03-23T12:21:07.459" v="317"/>
          <ac:picMkLst>
            <pc:docMk/>
            <pc:sldMk cId="1608752479" sldId="257"/>
            <ac:picMk id="16" creationId="{998C92C9-9ABB-4C16-BE8A-2390979C7FDE}"/>
          </ac:picMkLst>
        </pc:picChg>
        <pc:picChg chg="mod modCrop">
          <ac:chgData name="Lucas H" userId="c862aec739a91d48" providerId="LiveId" clId="{1E4D2EC4-0EB4-4E91-B753-620F864E61E0}" dt="2023-03-23T12:21:20.546" v="320" actId="732"/>
          <ac:picMkLst>
            <pc:docMk/>
            <pc:sldMk cId="1608752479" sldId="257"/>
            <ac:picMk id="17" creationId="{F3ED7222-7AD6-49A3-BDA9-7348947A9F19}"/>
          </ac:picMkLst>
        </pc:picChg>
        <pc:picChg chg="add mod">
          <ac:chgData name="Lucas H" userId="c862aec739a91d48" providerId="LiveId" clId="{1E4D2EC4-0EB4-4E91-B753-620F864E61E0}" dt="2023-03-23T12:23:55.752" v="356" actId="164"/>
          <ac:picMkLst>
            <pc:docMk/>
            <pc:sldMk cId="1608752479" sldId="257"/>
            <ac:picMk id="20" creationId="{F97A4161-797C-4509-9071-403D71DBA643}"/>
          </ac:picMkLst>
        </pc:picChg>
        <pc:picChg chg="add mod">
          <ac:chgData name="Lucas H" userId="c862aec739a91d48" providerId="LiveId" clId="{1E4D2EC4-0EB4-4E91-B753-620F864E61E0}" dt="2023-03-23T12:23:55.752" v="356" actId="164"/>
          <ac:picMkLst>
            <pc:docMk/>
            <pc:sldMk cId="1608752479" sldId="257"/>
            <ac:picMk id="22" creationId="{3390A770-54BA-4AF6-9BFE-051358849604}"/>
          </ac:picMkLst>
        </pc:picChg>
        <pc:picChg chg="add mod modCrop">
          <ac:chgData name="Lucas H" userId="c862aec739a91d48" providerId="LiveId" clId="{1E4D2EC4-0EB4-4E91-B753-620F864E61E0}" dt="2023-03-23T12:23:55.752" v="356" actId="164"/>
          <ac:picMkLst>
            <pc:docMk/>
            <pc:sldMk cId="1608752479" sldId="257"/>
            <ac:picMk id="23" creationId="{BAA4ECAC-1CE9-4987-9884-91E64F95E29A}"/>
          </ac:picMkLst>
        </pc:picChg>
      </pc:sldChg>
      <pc:sldChg chg="new del">
        <pc:chgData name="Lucas H" userId="c862aec739a91d48" providerId="LiveId" clId="{1E4D2EC4-0EB4-4E91-B753-620F864E61E0}" dt="2023-03-22T10:10:59.468" v="2" actId="680"/>
        <pc:sldMkLst>
          <pc:docMk/>
          <pc:sldMk cId="3088430790" sldId="257"/>
        </pc:sldMkLst>
      </pc:sldChg>
      <pc:sldChg chg="addSp delSp modSp new add del mod">
        <pc:chgData name="Lucas H" userId="c862aec739a91d48" providerId="LiveId" clId="{1E4D2EC4-0EB4-4E91-B753-620F864E61E0}" dt="2023-03-22T10:32:10.274" v="108"/>
        <pc:sldMkLst>
          <pc:docMk/>
          <pc:sldMk cId="2769449507" sldId="258"/>
        </pc:sldMkLst>
        <pc:spChg chg="del">
          <ac:chgData name="Lucas H" userId="c862aec739a91d48" providerId="LiveId" clId="{1E4D2EC4-0EB4-4E91-B753-620F864E61E0}" dt="2023-03-22T10:17:54.738" v="84" actId="478"/>
          <ac:spMkLst>
            <pc:docMk/>
            <pc:sldMk cId="2769449507" sldId="258"/>
            <ac:spMk id="2" creationId="{C56DA18B-F165-4C4E-83CC-C96DF51ADA33}"/>
          </ac:spMkLst>
        </pc:spChg>
        <pc:spChg chg="del">
          <ac:chgData name="Lucas H" userId="c862aec739a91d48" providerId="LiveId" clId="{1E4D2EC4-0EB4-4E91-B753-620F864E61E0}" dt="2023-03-22T10:17:54.738" v="84" actId="478"/>
          <ac:spMkLst>
            <pc:docMk/>
            <pc:sldMk cId="2769449507" sldId="258"/>
            <ac:spMk id="3" creationId="{C0C6440B-16AF-4761-8760-3C46AACE8E35}"/>
          </ac:spMkLst>
        </pc:spChg>
        <pc:picChg chg="add del mod">
          <ac:chgData name="Lucas H" userId="c862aec739a91d48" providerId="LiveId" clId="{1E4D2EC4-0EB4-4E91-B753-620F864E61E0}" dt="2023-03-22T10:18:33.600" v="95"/>
          <ac:picMkLst>
            <pc:docMk/>
            <pc:sldMk cId="2769449507" sldId="258"/>
            <ac:picMk id="5" creationId="{2E19427E-A430-4D1E-B413-9D33D7AB8591}"/>
          </ac:picMkLst>
        </pc:picChg>
        <pc:picChg chg="add del">
          <ac:chgData name="Lucas H" userId="c862aec739a91d48" providerId="LiveId" clId="{1E4D2EC4-0EB4-4E91-B753-620F864E61E0}" dt="2023-03-22T10:32:08.437" v="107" actId="478"/>
          <ac:picMkLst>
            <pc:docMk/>
            <pc:sldMk cId="2769449507" sldId="258"/>
            <ac:picMk id="6" creationId="{1B7C02D4-D45D-409B-AC13-53EAAE5BFE84}"/>
          </ac:picMkLst>
        </pc:picChg>
        <pc:picChg chg="add">
          <ac:chgData name="Lucas H" userId="c862aec739a91d48" providerId="LiveId" clId="{1E4D2EC4-0EB4-4E91-B753-620F864E61E0}" dt="2023-03-22T10:32:10.274" v="108"/>
          <ac:picMkLst>
            <pc:docMk/>
            <pc:sldMk cId="2769449507" sldId="258"/>
            <ac:picMk id="7" creationId="{F14C1F2B-7612-470D-9210-5268D170522E}"/>
          </ac:picMkLst>
        </pc:picChg>
      </pc:sldChg>
      <pc:sldChg chg="add del">
        <pc:chgData name="Lucas H" userId="c862aec739a91d48" providerId="LiveId" clId="{1E4D2EC4-0EB4-4E91-B753-620F864E61E0}" dt="2023-03-22T10:17:47.323" v="80"/>
        <pc:sldMkLst>
          <pc:docMk/>
          <pc:sldMk cId="1018492344" sldId="259"/>
        </pc:sldMkLst>
      </pc:sldChg>
      <pc:sldChg chg="addSp delSp modSp add mod setBg">
        <pc:chgData name="Lucas H" userId="c862aec739a91d48" providerId="LiveId" clId="{1E4D2EC4-0EB4-4E91-B753-620F864E61E0}" dt="2023-03-22T10:35:55.281" v="110"/>
        <pc:sldMkLst>
          <pc:docMk/>
          <pc:sldMk cId="4142885238" sldId="259"/>
        </pc:sldMkLst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7" creationId="{F3060C83-F051-4F0E-ABAD-AA0DFC48B218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9" creationId="{83C98ABE-055B-441F-B07E-44F97F083C39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1" creationId="{29FDB030-9B49-4CED-8CCD-4D99382388AC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3" creationId="{3783CA14-24A1-485C-8B30-D6A5D87987AD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5" creationId="{9A97C86A-04D6-40F7-AE84-31AB43E6A846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7" creationId="{FF9F2414-84E8-453E-B1F3-389FDE8192D9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9" creationId="{3ECA69A1-7536-43AC-85EF-C7106179F5ED}"/>
          </ac:spMkLst>
        </pc:spChg>
        <pc:picChg chg="add del mod">
          <ac:chgData name="Lucas H" userId="c862aec739a91d48" providerId="LiveId" clId="{1E4D2EC4-0EB4-4E91-B753-620F864E61E0}" dt="2023-03-22T10:35:53.641" v="109" actId="478"/>
          <ac:picMkLst>
            <pc:docMk/>
            <pc:sldMk cId="4142885238" sldId="259"/>
            <ac:picMk id="2" creationId="{9FDE6871-68FE-4AC9-9D88-1ACC65C83357}"/>
          </ac:picMkLst>
        </pc:picChg>
        <pc:picChg chg="add">
          <ac:chgData name="Lucas H" userId="c862aec739a91d48" providerId="LiveId" clId="{1E4D2EC4-0EB4-4E91-B753-620F864E61E0}" dt="2023-03-22T10:35:55.281" v="110"/>
          <ac:picMkLst>
            <pc:docMk/>
            <pc:sldMk cId="4142885238" sldId="259"/>
            <ac:picMk id="3" creationId="{AA6A01E4-C06B-4206-B19A-C8B9D6507941}"/>
          </ac:picMkLst>
        </pc:picChg>
      </pc:sldChg>
      <pc:sldChg chg="addSp delSp modSp add mod">
        <pc:chgData name="Lucas H" userId="c862aec739a91d48" providerId="LiveId" clId="{1E4D2EC4-0EB4-4E91-B753-620F864E61E0}" dt="2023-03-22T11:00:44.194" v="112"/>
        <pc:sldMkLst>
          <pc:docMk/>
          <pc:sldMk cId="4043764541" sldId="260"/>
        </pc:sldMkLst>
        <pc:picChg chg="add del mod">
          <ac:chgData name="Lucas H" userId="c862aec739a91d48" providerId="LiveId" clId="{1E4D2EC4-0EB4-4E91-B753-620F864E61E0}" dt="2023-03-22T10:29:27.898" v="103" actId="21"/>
          <ac:picMkLst>
            <pc:docMk/>
            <pc:sldMk cId="4043764541" sldId="260"/>
            <ac:picMk id="3" creationId="{44817E3D-0C65-4D0E-98B6-9D8117B6A8B8}"/>
          </ac:picMkLst>
        </pc:picChg>
        <pc:picChg chg="add del">
          <ac:chgData name="Lucas H" userId="c862aec739a91d48" providerId="LiveId" clId="{1E4D2EC4-0EB4-4E91-B753-620F864E61E0}" dt="2023-03-22T10:29:32.592" v="105" actId="478"/>
          <ac:picMkLst>
            <pc:docMk/>
            <pc:sldMk cId="4043764541" sldId="260"/>
            <ac:picMk id="4" creationId="{B1137E72-38B4-41ED-858A-7C613BA99AE4}"/>
          </ac:picMkLst>
        </pc:picChg>
        <pc:picChg chg="add del">
          <ac:chgData name="Lucas H" userId="c862aec739a91d48" providerId="LiveId" clId="{1E4D2EC4-0EB4-4E91-B753-620F864E61E0}" dt="2023-03-22T11:00:42.906" v="111" actId="478"/>
          <ac:picMkLst>
            <pc:docMk/>
            <pc:sldMk cId="4043764541" sldId="260"/>
            <ac:picMk id="5" creationId="{7A894011-A16A-4F0F-928C-5525DAC86C1B}"/>
          </ac:picMkLst>
        </pc:picChg>
        <pc:picChg chg="add">
          <ac:chgData name="Lucas H" userId="c862aec739a91d48" providerId="LiveId" clId="{1E4D2EC4-0EB4-4E91-B753-620F864E61E0}" dt="2023-03-22T11:00:44.194" v="112"/>
          <ac:picMkLst>
            <pc:docMk/>
            <pc:sldMk cId="4043764541" sldId="260"/>
            <ac:picMk id="6" creationId="{C39D0A2D-3979-4964-8CE2-7A3F6F24D4DD}"/>
          </ac:picMkLst>
        </pc:picChg>
      </pc:sldChg>
      <pc:sldChg chg="addSp delSp modSp add mod">
        <pc:chgData name="Lucas H" userId="c862aec739a91d48" providerId="LiveId" clId="{1E4D2EC4-0EB4-4E91-B753-620F864E61E0}" dt="2023-03-22T15:03:33.456" v="236" actId="164"/>
        <pc:sldMkLst>
          <pc:docMk/>
          <pc:sldMk cId="994588505" sldId="261"/>
        </pc:sldMkLst>
        <pc:grpChg chg="add mod">
          <ac:chgData name="Lucas H" userId="c862aec739a91d48" providerId="LiveId" clId="{1E4D2EC4-0EB4-4E91-B753-620F864E61E0}" dt="2023-03-22T15:03:33.456" v="236" actId="164"/>
          <ac:grpSpMkLst>
            <pc:docMk/>
            <pc:sldMk cId="994588505" sldId="261"/>
            <ac:grpSpMk id="2" creationId="{86B43C9A-A53E-43B8-9EB7-F3F27441F55B}"/>
          </ac:grpSpMkLst>
        </pc:grpChg>
        <pc:picChg chg="add del mod">
          <ac:chgData name="Lucas H" userId="c862aec739a91d48" providerId="LiveId" clId="{1E4D2EC4-0EB4-4E91-B753-620F864E61E0}" dt="2023-03-22T11:10:49.025" v="117"/>
          <ac:picMkLst>
            <pc:docMk/>
            <pc:sldMk cId="994588505" sldId="261"/>
            <ac:picMk id="3" creationId="{338DEAC9-1BA4-4C45-A310-E88DB1D36589}"/>
          </ac:picMkLst>
        </pc:picChg>
        <pc:picChg chg="add mod modCrop">
          <ac:chgData name="Lucas H" userId="c862aec739a91d48" providerId="LiveId" clId="{1E4D2EC4-0EB4-4E91-B753-620F864E61E0}" dt="2023-03-22T15:03:33.456" v="236" actId="164"/>
          <ac:picMkLst>
            <pc:docMk/>
            <pc:sldMk cId="994588505" sldId="261"/>
            <ac:picMk id="3" creationId="{DCBC56D7-D8C0-4978-A7C2-9551B33446C8}"/>
          </ac:picMkLst>
        </pc:picChg>
        <pc:picChg chg="add mod modCrop">
          <ac:chgData name="Lucas H" userId="c862aec739a91d48" providerId="LiveId" clId="{1E4D2EC4-0EB4-4E91-B753-620F864E61E0}" dt="2023-03-22T15:03:33.456" v="236" actId="164"/>
          <ac:picMkLst>
            <pc:docMk/>
            <pc:sldMk cId="994588505" sldId="261"/>
            <ac:picMk id="4" creationId="{C768CB11-E592-475F-9945-F182E16E4634}"/>
          </ac:picMkLst>
        </pc:picChg>
      </pc:sldChg>
      <pc:sldChg chg="addSp delSp modSp add mod">
        <pc:chgData name="Lucas H" userId="c862aec739a91d48" providerId="LiveId" clId="{1E4D2EC4-0EB4-4E91-B753-620F864E61E0}" dt="2023-03-22T11:11:20.923" v="125"/>
        <pc:sldMkLst>
          <pc:docMk/>
          <pc:sldMk cId="2727137433" sldId="262"/>
        </pc:sldMkLst>
        <pc:picChg chg="add del mod">
          <ac:chgData name="Lucas H" userId="c862aec739a91d48" providerId="LiveId" clId="{1E4D2EC4-0EB4-4E91-B753-620F864E61E0}" dt="2023-03-22T11:11:19.767" v="124" actId="478"/>
          <ac:picMkLst>
            <pc:docMk/>
            <pc:sldMk cId="2727137433" sldId="262"/>
            <ac:picMk id="3" creationId="{805DB7F8-C76C-4312-8408-7CB4E9A42CB8}"/>
          </ac:picMkLst>
        </pc:picChg>
        <pc:picChg chg="add">
          <ac:chgData name="Lucas H" userId="c862aec739a91d48" providerId="LiveId" clId="{1E4D2EC4-0EB4-4E91-B753-620F864E61E0}" dt="2023-03-22T11:11:20.923" v="125"/>
          <ac:picMkLst>
            <pc:docMk/>
            <pc:sldMk cId="2727137433" sldId="262"/>
            <ac:picMk id="4" creationId="{26366E63-A497-491C-BFAF-A479F2C84BD9}"/>
          </ac:picMkLst>
        </pc:picChg>
      </pc:sldChg>
      <pc:sldChg chg="addSp delSp modSp add mod">
        <pc:chgData name="Lucas H" userId="c862aec739a91d48" providerId="LiveId" clId="{1E4D2EC4-0EB4-4E91-B753-620F864E61E0}" dt="2023-03-23T10:08:15.342" v="278" actId="164"/>
        <pc:sldMkLst>
          <pc:docMk/>
          <pc:sldMk cId="2986862466" sldId="263"/>
        </pc:sldMkLst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3" creationId="{4859D943-C35C-4B26-88FB-10078045F4C7}"/>
          </ac:spMkLst>
        </pc:spChg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4" creationId="{76E78B6F-387F-457D-9F5D-AAC91CFF73AB}"/>
          </ac:spMkLst>
        </pc:spChg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5" creationId="{2663BE87-97F4-408B-9BF6-362188E12DBB}"/>
          </ac:spMkLst>
        </pc:spChg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6" creationId="{7AB1CA2F-4C83-4E1F-B22D-8AEC79F9CF74}"/>
          </ac:spMkLst>
        </pc:spChg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7" creationId="{246007F0-E608-4BB8-91FC-6A36D9C1D256}"/>
          </ac:spMkLst>
        </pc:spChg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8" creationId="{A1270D32-655B-4141-873F-984FBB3142B2}"/>
          </ac:spMkLst>
        </pc:spChg>
        <pc:spChg chg="add mod topLvl">
          <ac:chgData name="Lucas H" userId="c862aec739a91d48" providerId="LiveId" clId="{1E4D2EC4-0EB4-4E91-B753-620F864E61E0}" dt="2023-03-23T10:07:29.500" v="271" actId="165"/>
          <ac:spMkLst>
            <pc:docMk/>
            <pc:sldMk cId="2986862466" sldId="263"/>
            <ac:spMk id="9" creationId="{6EEC0829-EF48-4D60-B6BF-73EA0342B29F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3" creationId="{897C361E-4A37-4350-A1BA-E3870E7919B2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4" creationId="{16C82EB7-3DE9-4B0C-A9CE-6E1954D30FAA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5" creationId="{FF4DFD2B-01E1-465F-8FEB-0A5D116C88EE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6" creationId="{2D65D239-7E54-41F0-8F26-9FB5A4EDB254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7" creationId="{83AAAF07-5D86-47A5-AE55-D3A0AED688F2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8" creationId="{BA55ECD0-82A0-45DB-B0CF-7A3BAEEEEBD4}"/>
          </ac:spMkLst>
        </pc:spChg>
        <pc:spChg chg="add mod">
          <ac:chgData name="Lucas H" userId="c862aec739a91d48" providerId="LiveId" clId="{1E4D2EC4-0EB4-4E91-B753-620F864E61E0}" dt="2023-03-23T10:08:15.342" v="278" actId="164"/>
          <ac:spMkLst>
            <pc:docMk/>
            <pc:sldMk cId="2986862466" sldId="263"/>
            <ac:spMk id="19" creationId="{750C43A6-1A17-4A22-81EC-BA55D92B00FA}"/>
          </ac:spMkLst>
        </pc:spChg>
        <pc:grpChg chg="add del mod">
          <ac:chgData name="Lucas H" userId="c862aec739a91d48" providerId="LiveId" clId="{1E4D2EC4-0EB4-4E91-B753-620F864E61E0}" dt="2023-03-23T10:07:29.500" v="271" actId="165"/>
          <ac:grpSpMkLst>
            <pc:docMk/>
            <pc:sldMk cId="2986862466" sldId="263"/>
            <ac:grpSpMk id="10" creationId="{7DC4B550-49AD-44DA-9BDB-FE8A014B4A0C}"/>
          </ac:grpSpMkLst>
        </pc:grpChg>
        <pc:grpChg chg="add mod">
          <ac:chgData name="Lucas H" userId="c862aec739a91d48" providerId="LiveId" clId="{1E4D2EC4-0EB4-4E91-B753-620F864E61E0}" dt="2023-03-23T10:08:15.342" v="278" actId="164"/>
          <ac:grpSpMkLst>
            <pc:docMk/>
            <pc:sldMk cId="2986862466" sldId="263"/>
            <ac:grpSpMk id="20" creationId="{57F4423D-DF98-4657-A0B9-E9D223647094}"/>
          </ac:grpSpMkLst>
        </pc:grpChg>
        <pc:picChg chg="add mod topLvl">
          <ac:chgData name="Lucas H" userId="c862aec739a91d48" providerId="LiveId" clId="{1E4D2EC4-0EB4-4E91-B753-620F864E61E0}" dt="2023-03-23T10:07:29.500" v="271" actId="165"/>
          <ac:picMkLst>
            <pc:docMk/>
            <pc:sldMk cId="2986862466" sldId="263"/>
            <ac:picMk id="2" creationId="{17DE90D8-06D7-4452-8D1F-63E288DCF25B}"/>
          </ac:picMkLst>
        </pc:picChg>
        <pc:picChg chg="add mod">
          <ac:chgData name="Lucas H" userId="c862aec739a91d48" providerId="LiveId" clId="{1E4D2EC4-0EB4-4E91-B753-620F864E61E0}" dt="2023-03-23T10:08:15.342" v="278" actId="164"/>
          <ac:picMkLst>
            <pc:docMk/>
            <pc:sldMk cId="2986862466" sldId="263"/>
            <ac:picMk id="12" creationId="{F16B5FA7-0306-4712-8AA5-26E6E4004CA7}"/>
          </ac:picMkLst>
        </pc:picChg>
      </pc:sldChg>
      <pc:sldChg chg="addSp delSp modSp add mod">
        <pc:chgData name="Lucas H" userId="c862aec739a91d48" providerId="LiveId" clId="{1E4D2EC4-0EB4-4E91-B753-620F864E61E0}" dt="2023-03-22T15:05:20.650" v="242" actId="732"/>
        <pc:sldMkLst>
          <pc:docMk/>
          <pc:sldMk cId="2840866507" sldId="264"/>
        </pc:sldMkLst>
        <pc:picChg chg="add del">
          <ac:chgData name="Lucas H" userId="c862aec739a91d48" providerId="LiveId" clId="{1E4D2EC4-0EB4-4E91-B753-620F864E61E0}" dt="2023-03-22T11:14:33.497" v="206"/>
          <ac:picMkLst>
            <pc:docMk/>
            <pc:sldMk cId="2840866507" sldId="264"/>
            <ac:picMk id="2" creationId="{3206EC16-3FA4-4178-874B-174F452A2E5B}"/>
          </ac:picMkLst>
        </pc:picChg>
        <pc:picChg chg="add mod modCrop">
          <ac:chgData name="Lucas H" userId="c862aec739a91d48" providerId="LiveId" clId="{1E4D2EC4-0EB4-4E91-B753-620F864E61E0}" dt="2023-03-22T15:05:20.650" v="242" actId="732"/>
          <ac:picMkLst>
            <pc:docMk/>
            <pc:sldMk cId="2840866507" sldId="264"/>
            <ac:picMk id="3" creationId="{A1E56C4E-B4F4-4859-A7E8-D4B346B91080}"/>
          </ac:picMkLst>
        </pc:picChg>
      </pc:sldChg>
      <pc:sldChg chg="addSp delSp modSp new mod">
        <pc:chgData name="Lucas H" userId="c862aec739a91d48" providerId="LiveId" clId="{1E4D2EC4-0EB4-4E91-B753-620F864E61E0}" dt="2023-03-22T15:12:03.719" v="244" actId="732"/>
        <pc:sldMkLst>
          <pc:docMk/>
          <pc:sldMk cId="2510455010" sldId="265"/>
        </pc:sldMkLst>
        <pc:spChg chg="del">
          <ac:chgData name="Lucas H" userId="c862aec739a91d48" providerId="LiveId" clId="{1E4D2EC4-0EB4-4E91-B753-620F864E61E0}" dt="2023-03-22T11:23:55.716" v="210" actId="21"/>
          <ac:spMkLst>
            <pc:docMk/>
            <pc:sldMk cId="2510455010" sldId="265"/>
            <ac:spMk id="2" creationId="{4BBA9B59-C402-47E3-8A17-D16160C3916A}"/>
          </ac:spMkLst>
        </pc:spChg>
        <pc:spChg chg="del">
          <ac:chgData name="Lucas H" userId="c862aec739a91d48" providerId="LiveId" clId="{1E4D2EC4-0EB4-4E91-B753-620F864E61E0}" dt="2023-03-22T11:23:55.716" v="210" actId="21"/>
          <ac:spMkLst>
            <pc:docMk/>
            <pc:sldMk cId="2510455010" sldId="265"/>
            <ac:spMk id="3" creationId="{648972C7-79C0-4386-A040-AACF9C453565}"/>
          </ac:spMkLst>
        </pc:spChg>
        <pc:picChg chg="add del mod">
          <ac:chgData name="Lucas H" userId="c862aec739a91d48" providerId="LiveId" clId="{1E4D2EC4-0EB4-4E91-B753-620F864E61E0}" dt="2023-03-22T11:24:16.086" v="224"/>
          <ac:picMkLst>
            <pc:docMk/>
            <pc:sldMk cId="2510455010" sldId="265"/>
            <ac:picMk id="5" creationId="{F1AFA348-D35F-4258-823D-54438B70CAA5}"/>
          </ac:picMkLst>
        </pc:picChg>
        <pc:picChg chg="add mod modCrop">
          <ac:chgData name="Lucas H" userId="c862aec739a91d48" providerId="LiveId" clId="{1E4D2EC4-0EB4-4E91-B753-620F864E61E0}" dt="2023-03-22T15:12:03.719" v="244" actId="732"/>
          <ac:picMkLst>
            <pc:docMk/>
            <pc:sldMk cId="2510455010" sldId="265"/>
            <ac:picMk id="6" creationId="{9452F576-E7C3-4DFE-BB70-CF83556FF49C}"/>
          </ac:picMkLst>
        </pc:picChg>
      </pc:sldChg>
      <pc:sldChg chg="new del">
        <pc:chgData name="Lucas H" userId="c862aec739a91d48" providerId="LiveId" clId="{1E4D2EC4-0EB4-4E91-B753-620F864E61E0}" dt="2023-03-22T11:11:16.197" v="123" actId="680"/>
        <pc:sldMkLst>
          <pc:docMk/>
          <pc:sldMk cId="4056378433" sldId="265"/>
        </pc:sldMkLst>
      </pc:sldChg>
      <pc:sldChg chg="new">
        <pc:chgData name="Lucas H" userId="c862aec739a91d48" providerId="LiveId" clId="{1E4D2EC4-0EB4-4E91-B753-620F864E61E0}" dt="2023-03-22T11:23:52.960" v="209" actId="680"/>
        <pc:sldMkLst>
          <pc:docMk/>
          <pc:sldMk cId="2677472819" sldId="266"/>
        </pc:sldMkLst>
      </pc:sldChg>
      <pc:sldChg chg="addSp modSp add mod">
        <pc:chgData name="Lucas H" userId="c862aec739a91d48" providerId="LiveId" clId="{1E4D2EC4-0EB4-4E91-B753-620F864E61E0}" dt="2023-03-22T15:12:33.795" v="248" actId="732"/>
        <pc:sldMkLst>
          <pc:docMk/>
          <pc:sldMk cId="3607272538" sldId="267"/>
        </pc:sldMkLst>
        <pc:picChg chg="add mod modCrop">
          <ac:chgData name="Lucas H" userId="c862aec739a91d48" providerId="LiveId" clId="{1E4D2EC4-0EB4-4E91-B753-620F864E61E0}" dt="2023-03-22T15:12:33.795" v="248" actId="732"/>
          <ac:picMkLst>
            <pc:docMk/>
            <pc:sldMk cId="3607272538" sldId="267"/>
            <ac:picMk id="2" creationId="{16B52D75-DD57-48FE-B542-B8718B06932F}"/>
          </ac:picMkLst>
        </pc:picChg>
      </pc:sldChg>
      <pc:sldChg chg="add">
        <pc:chgData name="Lucas H" userId="c862aec739a91d48" providerId="LiveId" clId="{1E4D2EC4-0EB4-4E91-B753-620F864E61E0}" dt="2023-03-22T11:23:58.737" v="212"/>
        <pc:sldMkLst>
          <pc:docMk/>
          <pc:sldMk cId="1171968650" sldId="268"/>
        </pc:sldMkLst>
      </pc:sldChg>
      <pc:sldChg chg="add">
        <pc:chgData name="Lucas H" userId="c862aec739a91d48" providerId="LiveId" clId="{1E4D2EC4-0EB4-4E91-B753-620F864E61E0}" dt="2023-03-22T11:23:58.753" v="213"/>
        <pc:sldMkLst>
          <pc:docMk/>
          <pc:sldMk cId="1932940208" sldId="269"/>
        </pc:sldMkLst>
      </pc:sldChg>
      <pc:sldChg chg="add">
        <pc:chgData name="Lucas H" userId="c862aec739a91d48" providerId="LiveId" clId="{1E4D2EC4-0EB4-4E91-B753-620F864E61E0}" dt="2023-03-22T11:23:58.784" v="214"/>
        <pc:sldMkLst>
          <pc:docMk/>
          <pc:sldMk cId="1362889270" sldId="270"/>
        </pc:sldMkLst>
      </pc:sldChg>
      <pc:sldChg chg="add">
        <pc:chgData name="Lucas H" userId="c862aec739a91d48" providerId="LiveId" clId="{1E4D2EC4-0EB4-4E91-B753-620F864E61E0}" dt="2023-03-22T11:23:58.822" v="215"/>
        <pc:sldMkLst>
          <pc:docMk/>
          <pc:sldMk cId="1176997939" sldId="271"/>
        </pc:sldMkLst>
      </pc:sldChg>
      <pc:sldChg chg="add">
        <pc:chgData name="Lucas H" userId="c862aec739a91d48" providerId="LiveId" clId="{1E4D2EC4-0EB4-4E91-B753-620F864E61E0}" dt="2023-03-22T11:23:58.853" v="216"/>
        <pc:sldMkLst>
          <pc:docMk/>
          <pc:sldMk cId="3454752388" sldId="272"/>
        </pc:sldMkLst>
      </pc:sldChg>
      <pc:sldChg chg="add">
        <pc:chgData name="Lucas H" userId="c862aec739a91d48" providerId="LiveId" clId="{1E4D2EC4-0EB4-4E91-B753-620F864E61E0}" dt="2023-03-22T11:23:58.885" v="217"/>
        <pc:sldMkLst>
          <pc:docMk/>
          <pc:sldMk cId="1632065799" sldId="273"/>
        </pc:sldMkLst>
      </pc:sldChg>
      <pc:sldChg chg="add">
        <pc:chgData name="Lucas H" userId="c862aec739a91d48" providerId="LiveId" clId="{1E4D2EC4-0EB4-4E91-B753-620F864E61E0}" dt="2023-03-22T11:23:58.922" v="218"/>
        <pc:sldMkLst>
          <pc:docMk/>
          <pc:sldMk cId="363198386" sldId="274"/>
        </pc:sldMkLst>
      </pc:sldChg>
      <pc:sldChg chg="addSp modSp add mod">
        <pc:chgData name="Lucas H" userId="c862aec739a91d48" providerId="LiveId" clId="{1E4D2EC4-0EB4-4E91-B753-620F864E61E0}" dt="2023-03-22T15:12:19.362" v="246" actId="732"/>
        <pc:sldMkLst>
          <pc:docMk/>
          <pc:sldMk cId="2928525279" sldId="275"/>
        </pc:sldMkLst>
        <pc:picChg chg="add mod modCrop">
          <ac:chgData name="Lucas H" userId="c862aec739a91d48" providerId="LiveId" clId="{1E4D2EC4-0EB4-4E91-B753-620F864E61E0}" dt="2023-03-22T15:12:19.362" v="246" actId="732"/>
          <ac:picMkLst>
            <pc:docMk/>
            <pc:sldMk cId="2928525279" sldId="275"/>
            <ac:picMk id="2" creationId="{3284CB7D-D7AB-45A7-9123-759C6BBF288B}"/>
          </ac:picMkLst>
        </pc:picChg>
      </pc:sldChg>
      <pc:sldChg chg="addSp delSp modSp new mod">
        <pc:chgData name="Lucas H" userId="c862aec739a91d48" providerId="LiveId" clId="{1E4D2EC4-0EB4-4E91-B753-620F864E61E0}" dt="2023-03-22T15:03:50.688" v="240"/>
        <pc:sldMkLst>
          <pc:docMk/>
          <pc:sldMk cId="2703318218" sldId="276"/>
        </pc:sldMkLst>
        <pc:spChg chg="del">
          <ac:chgData name="Lucas H" userId="c862aec739a91d48" providerId="LiveId" clId="{1E4D2EC4-0EB4-4E91-B753-620F864E61E0}" dt="2023-03-22T15:03:47.915" v="238" actId="478"/>
          <ac:spMkLst>
            <pc:docMk/>
            <pc:sldMk cId="2703318218" sldId="276"/>
            <ac:spMk id="2" creationId="{BAF8C277-0149-4608-997F-BA956C7E376A}"/>
          </ac:spMkLst>
        </pc:spChg>
        <pc:spChg chg="del">
          <ac:chgData name="Lucas H" userId="c862aec739a91d48" providerId="LiveId" clId="{1E4D2EC4-0EB4-4E91-B753-620F864E61E0}" dt="2023-03-22T15:03:50.203" v="239" actId="478"/>
          <ac:spMkLst>
            <pc:docMk/>
            <pc:sldMk cId="2703318218" sldId="276"/>
            <ac:spMk id="3" creationId="{0D29AFDF-14E9-4D00-A188-F53B76E742CF}"/>
          </ac:spMkLst>
        </pc:spChg>
        <pc:grpChg chg="add mod">
          <ac:chgData name="Lucas H" userId="c862aec739a91d48" providerId="LiveId" clId="{1E4D2EC4-0EB4-4E91-B753-620F864E61E0}" dt="2023-03-22T15:03:50.688" v="240"/>
          <ac:grpSpMkLst>
            <pc:docMk/>
            <pc:sldMk cId="2703318218" sldId="276"/>
            <ac:grpSpMk id="4" creationId="{F63A17AE-75EE-4906-A3A1-0FAAD105ED5E}"/>
          </ac:grpSpMkLst>
        </pc:grpChg>
        <pc:picChg chg="mod">
          <ac:chgData name="Lucas H" userId="c862aec739a91d48" providerId="LiveId" clId="{1E4D2EC4-0EB4-4E91-B753-620F864E61E0}" dt="2023-03-22T15:03:50.688" v="240"/>
          <ac:picMkLst>
            <pc:docMk/>
            <pc:sldMk cId="2703318218" sldId="276"/>
            <ac:picMk id="5" creationId="{89CEB0AD-DE61-41B3-857C-18D8CC27963D}"/>
          </ac:picMkLst>
        </pc:picChg>
        <pc:picChg chg="mod">
          <ac:chgData name="Lucas H" userId="c862aec739a91d48" providerId="LiveId" clId="{1E4D2EC4-0EB4-4E91-B753-620F864E61E0}" dt="2023-03-22T15:03:50.688" v="240"/>
          <ac:picMkLst>
            <pc:docMk/>
            <pc:sldMk cId="2703318218" sldId="276"/>
            <ac:picMk id="6" creationId="{585EB0D1-CC43-435B-999D-C1453F26D9DD}"/>
          </ac:picMkLst>
        </pc:picChg>
      </pc:sldChg>
      <pc:sldChg chg="addSp delSp modSp new mod">
        <pc:chgData name="Lucas H" userId="c862aec739a91d48" providerId="LiveId" clId="{1E4D2EC4-0EB4-4E91-B753-620F864E61E0}" dt="2023-03-23T09:58:30.482" v="262" actId="732"/>
        <pc:sldMkLst>
          <pc:docMk/>
          <pc:sldMk cId="167610177" sldId="277"/>
        </pc:sldMkLst>
        <pc:spChg chg="del">
          <ac:chgData name="Lucas H" userId="c862aec739a91d48" providerId="LiveId" clId="{1E4D2EC4-0EB4-4E91-B753-620F864E61E0}" dt="2023-03-23T09:57:17.634" v="251" actId="478"/>
          <ac:spMkLst>
            <pc:docMk/>
            <pc:sldMk cId="167610177" sldId="277"/>
            <ac:spMk id="2" creationId="{7C89987D-A9E6-4075-A363-A9D0829018CF}"/>
          </ac:spMkLst>
        </pc:spChg>
        <pc:spChg chg="del">
          <ac:chgData name="Lucas H" userId="c862aec739a91d48" providerId="LiveId" clId="{1E4D2EC4-0EB4-4E91-B753-620F864E61E0}" dt="2023-03-23T09:57:18.764" v="252" actId="478"/>
          <ac:spMkLst>
            <pc:docMk/>
            <pc:sldMk cId="167610177" sldId="277"/>
            <ac:spMk id="3" creationId="{82392054-35B8-4602-A646-15A210213F13}"/>
          </ac:spMkLst>
        </pc:spChg>
        <pc:grpChg chg="add mod">
          <ac:chgData name="Lucas H" userId="c862aec739a91d48" providerId="LiveId" clId="{1E4D2EC4-0EB4-4E91-B753-620F864E61E0}" dt="2023-03-23T09:58:18.045" v="260" actId="164"/>
          <ac:grpSpMkLst>
            <pc:docMk/>
            <pc:sldMk cId="167610177" sldId="277"/>
            <ac:grpSpMk id="7" creationId="{F6D4241A-2515-42D8-9293-F3683E53ECBE}"/>
          </ac:grpSpMkLst>
        </pc:grpChg>
        <pc:picChg chg="add mod modCrop">
          <ac:chgData name="Lucas H" userId="c862aec739a91d48" providerId="LiveId" clId="{1E4D2EC4-0EB4-4E91-B753-620F864E61E0}" dt="2023-03-23T09:58:30.482" v="262" actId="732"/>
          <ac:picMkLst>
            <pc:docMk/>
            <pc:sldMk cId="167610177" sldId="277"/>
            <ac:picMk id="5" creationId="{9FCB98F1-272A-48FE-9DC4-8F8A9B31DA21}"/>
          </ac:picMkLst>
        </pc:picChg>
        <pc:picChg chg="add mod modCrop">
          <ac:chgData name="Lucas H" userId="c862aec739a91d48" providerId="LiveId" clId="{1E4D2EC4-0EB4-4E91-B753-620F864E61E0}" dt="2023-03-23T09:58:18.045" v="260" actId="164"/>
          <ac:picMkLst>
            <pc:docMk/>
            <pc:sldMk cId="167610177" sldId="277"/>
            <ac:picMk id="6" creationId="{A56C872B-DE2A-47F7-B1B0-7E44DD33FF20}"/>
          </ac:picMkLst>
        </pc:picChg>
      </pc:sldChg>
      <pc:sldChg chg="addSp delSp new mod">
        <pc:chgData name="Lucas H" userId="c862aec739a91d48" providerId="LiveId" clId="{1E4D2EC4-0EB4-4E91-B753-620F864E61E0}" dt="2023-03-23T10:08:25.256" v="282"/>
        <pc:sldMkLst>
          <pc:docMk/>
          <pc:sldMk cId="1836690398" sldId="278"/>
        </pc:sldMkLst>
        <pc:spChg chg="del">
          <ac:chgData name="Lucas H" userId="c862aec739a91d48" providerId="LiveId" clId="{1E4D2EC4-0EB4-4E91-B753-620F864E61E0}" dt="2023-03-23T10:08:22.726" v="280" actId="478"/>
          <ac:spMkLst>
            <pc:docMk/>
            <pc:sldMk cId="1836690398" sldId="278"/>
            <ac:spMk id="2" creationId="{17497A5C-6C51-4242-B537-806ED1D92152}"/>
          </ac:spMkLst>
        </pc:spChg>
        <pc:spChg chg="del">
          <ac:chgData name="Lucas H" userId="c862aec739a91d48" providerId="LiveId" clId="{1E4D2EC4-0EB4-4E91-B753-620F864E61E0}" dt="2023-03-23T10:08:24.061" v="281" actId="478"/>
          <ac:spMkLst>
            <pc:docMk/>
            <pc:sldMk cId="1836690398" sldId="278"/>
            <ac:spMk id="3" creationId="{521691B3-D54B-441D-AB94-9A86B2DCF297}"/>
          </ac:spMkLst>
        </pc:spChg>
        <pc:picChg chg="add">
          <ac:chgData name="Lucas H" userId="c862aec739a91d48" providerId="LiveId" clId="{1E4D2EC4-0EB4-4E91-B753-620F864E61E0}" dt="2023-03-23T10:08:25.256" v="282"/>
          <ac:picMkLst>
            <pc:docMk/>
            <pc:sldMk cId="1836690398" sldId="278"/>
            <ac:picMk id="4" creationId="{3EB0655C-327E-498E-8767-71229602701B}"/>
          </ac:picMkLst>
        </pc:picChg>
      </pc:sldChg>
      <pc:sldChg chg="addSp delSp modSp add mod">
        <pc:chgData name="Lucas H" userId="c862aec739a91d48" providerId="LiveId" clId="{1E4D2EC4-0EB4-4E91-B753-620F864E61E0}" dt="2023-03-23T12:23:30.905" v="351" actId="732"/>
        <pc:sldMkLst>
          <pc:docMk/>
          <pc:sldMk cId="3711372505" sldId="279"/>
        </pc:sldMkLst>
        <pc:grpChg chg="del">
          <ac:chgData name="Lucas H" userId="c862aec739a91d48" providerId="LiveId" clId="{1E4D2EC4-0EB4-4E91-B753-620F864E61E0}" dt="2023-03-23T12:18:09.040" v="284" actId="478"/>
          <ac:grpSpMkLst>
            <pc:docMk/>
            <pc:sldMk cId="3711372505" sldId="279"/>
            <ac:grpSpMk id="14" creationId="{D7CE7965-E818-4A56-805F-A6B28169554C}"/>
          </ac:grpSpMkLst>
        </pc:grpChg>
        <pc:picChg chg="add del mod modCrop">
          <ac:chgData name="Lucas H" userId="c862aec739a91d48" providerId="LiveId" clId="{1E4D2EC4-0EB4-4E91-B753-620F864E61E0}" dt="2023-03-23T12:20:50.989" v="314" actId="732"/>
          <ac:picMkLst>
            <pc:docMk/>
            <pc:sldMk cId="3711372505" sldId="279"/>
            <ac:picMk id="3" creationId="{DE178B76-E7A3-4D4A-9A5B-DD55767B8AC8}"/>
          </ac:picMkLst>
        </pc:picChg>
        <pc:picChg chg="add mod modCrop">
          <ac:chgData name="Lucas H" userId="c862aec739a91d48" providerId="LiveId" clId="{1E4D2EC4-0EB4-4E91-B753-620F864E61E0}" dt="2023-03-23T12:23:30.905" v="351" actId="732"/>
          <ac:picMkLst>
            <pc:docMk/>
            <pc:sldMk cId="3711372505" sldId="279"/>
            <ac:picMk id="5" creationId="{85B3C077-2E34-4320-A766-441B9CC0EA6B}"/>
          </ac:picMkLst>
        </pc:picChg>
        <pc:picChg chg="add mod">
          <ac:chgData name="Lucas H" userId="c862aec739a91d48" providerId="LiveId" clId="{1E4D2EC4-0EB4-4E91-B753-620F864E61E0}" dt="2023-03-23T12:18:54.275" v="295" actId="571"/>
          <ac:picMkLst>
            <pc:docMk/>
            <pc:sldMk cId="3711372505" sldId="279"/>
            <ac:picMk id="15" creationId="{43F038C9-42BB-49EB-91C9-F697B84D5930}"/>
          </ac:picMkLst>
        </pc:picChg>
        <pc:picChg chg="add mod">
          <ac:chgData name="Lucas H" userId="c862aec739a91d48" providerId="LiveId" clId="{1E4D2EC4-0EB4-4E91-B753-620F864E61E0}" dt="2023-03-23T12:18:54.275" v="295" actId="571"/>
          <ac:picMkLst>
            <pc:docMk/>
            <pc:sldMk cId="3711372505" sldId="279"/>
            <ac:picMk id="16" creationId="{58785536-B9D8-4B1E-984E-280D718D31A6}"/>
          </ac:picMkLst>
        </pc:picChg>
      </pc:sldChg>
      <pc:sldMasterChg chg="addSldLayout">
        <pc:chgData name="Lucas H" userId="c862aec739a91d48" providerId="LiveId" clId="{1E4D2EC4-0EB4-4E91-B753-620F864E61E0}" dt="2023-03-22T10:10:54.373" v="0" actId="680"/>
        <pc:sldMasterMkLst>
          <pc:docMk/>
          <pc:sldMasterMk cId="1481337929" sldId="2147483648"/>
        </pc:sldMasterMkLst>
        <pc:sldLayoutChg chg="add">
          <pc:chgData name="Lucas H" userId="c862aec739a91d48" providerId="LiveId" clId="{1E4D2EC4-0EB4-4E91-B753-620F864E61E0}" dt="2023-03-22T10:10:54.373" v="0" actId="680"/>
          <pc:sldLayoutMkLst>
            <pc:docMk/>
            <pc:sldMasterMk cId="1481337929" sldId="2147483648"/>
            <pc:sldLayoutMk cId="280339124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DE18A-EFF8-4BB6-8C82-A5E45620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A74AD5-113A-4934-856F-A667F6D0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9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3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B5F74-D090-4EBC-BEA8-F0FA3E538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6A3252-3A35-4D44-B574-16ED4A5F4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15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D4241A-2515-42D8-9293-F3683E53ECBE}"/>
              </a:ext>
            </a:extLst>
          </p:cNvPr>
          <p:cNvGrpSpPr/>
          <p:nvPr/>
        </p:nvGrpSpPr>
        <p:grpSpPr>
          <a:xfrm>
            <a:off x="2719754" y="351692"/>
            <a:ext cx="6385169" cy="6015770"/>
            <a:chOff x="2719754" y="351692"/>
            <a:chExt cx="6385169" cy="601577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FCB98F1-272A-48FE-9DC4-8F8A9B31D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91" r="11848"/>
            <a:stretch/>
          </p:blipFill>
          <p:spPr>
            <a:xfrm>
              <a:off x="2719754" y="490537"/>
              <a:ext cx="6385169" cy="587692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56C872B-DE2A-47F7-B1B0-7E44DD33F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785" t="316" r="41377" b="94190"/>
            <a:stretch/>
          </p:blipFill>
          <p:spPr>
            <a:xfrm>
              <a:off x="4509476" y="351692"/>
              <a:ext cx="2047631" cy="295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1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7DE90D8-06D7-4452-8D1F-63E288DC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38" y="987316"/>
            <a:ext cx="6619875" cy="35433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859D943-C35C-4B26-88FB-10078045F4C7}"/>
              </a:ext>
            </a:extLst>
          </p:cNvPr>
          <p:cNvSpPr txBox="1"/>
          <p:nvPr/>
        </p:nvSpPr>
        <p:spPr>
          <a:xfrm>
            <a:off x="5896785" y="2620466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flat1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E78B6F-387F-457D-9F5D-AAC91CFF73AB}"/>
              </a:ext>
            </a:extLst>
          </p:cNvPr>
          <p:cNvSpPr txBox="1"/>
          <p:nvPr/>
        </p:nvSpPr>
        <p:spPr>
          <a:xfrm>
            <a:off x="4117748" y="3351364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uphill1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63BE87-97F4-408B-9BF6-362188E12DBB}"/>
              </a:ext>
            </a:extLst>
          </p:cNvPr>
          <p:cNvSpPr txBox="1"/>
          <p:nvPr/>
        </p:nvSpPr>
        <p:spPr>
          <a:xfrm>
            <a:off x="3534584" y="3663991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down1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B1CA2F-4C83-4E1F-B22D-8AEC79F9CF74}"/>
              </a:ext>
            </a:extLst>
          </p:cNvPr>
          <p:cNvSpPr txBox="1"/>
          <p:nvPr/>
        </p:nvSpPr>
        <p:spPr>
          <a:xfrm>
            <a:off x="2632625" y="3628363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turn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6007F0-E608-4BB8-91FC-6A36D9C1D256}"/>
              </a:ext>
            </a:extLst>
          </p:cNvPr>
          <p:cNvSpPr txBox="1"/>
          <p:nvPr/>
        </p:nvSpPr>
        <p:spPr>
          <a:xfrm>
            <a:off x="2697939" y="2797366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uphill2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270D32-655B-4141-873F-984FBB3142B2}"/>
              </a:ext>
            </a:extLst>
          </p:cNvPr>
          <p:cNvSpPr txBox="1"/>
          <p:nvPr/>
        </p:nvSpPr>
        <p:spPr>
          <a:xfrm>
            <a:off x="3534583" y="2327967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down2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EC0829-EF48-4D60-B6BF-73EA0342B29F}"/>
              </a:ext>
            </a:extLst>
          </p:cNvPr>
          <p:cNvSpPr txBox="1"/>
          <p:nvPr/>
        </p:nvSpPr>
        <p:spPr>
          <a:xfrm>
            <a:off x="4826875" y="1753842"/>
            <a:ext cx="116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DejaVu Sans"/>
              </a:rPr>
              <a:t>flat2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7F4423D-DF98-4657-A0B9-E9D223647094}"/>
              </a:ext>
            </a:extLst>
          </p:cNvPr>
          <p:cNvGrpSpPr/>
          <p:nvPr/>
        </p:nvGrpSpPr>
        <p:grpSpPr>
          <a:xfrm>
            <a:off x="7189605" y="1572742"/>
            <a:ext cx="6236582" cy="3789316"/>
            <a:chOff x="7189605" y="1572742"/>
            <a:chExt cx="6236582" cy="3789316"/>
          </a:xfrm>
        </p:grpSpPr>
        <p:pic>
          <p:nvPicPr>
            <p:cNvPr id="12" name="Grafik 11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F16B5FA7-0306-4712-8AA5-26E6E400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9605" y="1572742"/>
              <a:ext cx="6236582" cy="378931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97C361E-4A37-4350-A1BA-E3870E7919B2}"/>
                </a:ext>
              </a:extLst>
            </p:cNvPr>
            <p:cNvSpPr txBox="1"/>
            <p:nvPr/>
          </p:nvSpPr>
          <p:spPr>
            <a:xfrm>
              <a:off x="11365735" y="3333090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flat1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6C82EB7-3DE9-4B0C-A9CE-6E1954D30FAA}"/>
                </a:ext>
              </a:extLst>
            </p:cNvPr>
            <p:cNvSpPr txBox="1"/>
            <p:nvPr/>
          </p:nvSpPr>
          <p:spPr>
            <a:xfrm>
              <a:off x="9724732" y="4063988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uphill1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F4DFD2B-01E1-465F-8FEB-0A5D116C88EE}"/>
                </a:ext>
              </a:extLst>
            </p:cNvPr>
            <p:cNvSpPr txBox="1"/>
            <p:nvPr/>
          </p:nvSpPr>
          <p:spPr>
            <a:xfrm>
              <a:off x="9129498" y="4343710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down1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D65D239-7E54-41F0-8F26-9FB5A4EDB254}"/>
                </a:ext>
              </a:extLst>
            </p:cNvPr>
            <p:cNvSpPr txBox="1"/>
            <p:nvPr/>
          </p:nvSpPr>
          <p:spPr>
            <a:xfrm>
              <a:off x="8101575" y="4340987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turn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3AAAF07-5D86-47A5-AE55-D3A0AED688F2}"/>
                </a:ext>
              </a:extLst>
            </p:cNvPr>
            <p:cNvSpPr txBox="1"/>
            <p:nvPr/>
          </p:nvSpPr>
          <p:spPr>
            <a:xfrm>
              <a:off x="8119194" y="3515229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uphill2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A55ECD0-82A0-45DB-B0CF-7A3BAEEEEBD4}"/>
                </a:ext>
              </a:extLst>
            </p:cNvPr>
            <p:cNvSpPr txBox="1"/>
            <p:nvPr/>
          </p:nvSpPr>
          <p:spPr>
            <a:xfrm>
              <a:off x="8953769" y="3078717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down2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50C43A6-1A17-4A22-81EC-BA55D92B00FA}"/>
                </a:ext>
              </a:extLst>
            </p:cNvPr>
            <p:cNvSpPr txBox="1"/>
            <p:nvPr/>
          </p:nvSpPr>
          <p:spPr>
            <a:xfrm>
              <a:off x="10295825" y="2466466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flat2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8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E56C4E-B4F4-4859-A7E8-D4B346B91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2" r="9276"/>
          <a:stretch/>
        </p:blipFill>
        <p:spPr>
          <a:xfrm>
            <a:off x="2785585" y="1813169"/>
            <a:ext cx="6006723" cy="33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EB0655C-327E-498E-8767-71229602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25" y="1532979"/>
            <a:ext cx="6236749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452F576-E7C3-4DFE-BB70-CF83556F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1" t="6310" r="9423" b="1458"/>
          <a:stretch/>
        </p:blipFill>
        <p:spPr>
          <a:xfrm>
            <a:off x="859692" y="719014"/>
            <a:ext cx="10183446" cy="57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5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284CB7D-D7AB-45A7-9123-759C6BBF2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2" t="5932" r="9295" b="1837"/>
          <a:stretch/>
        </p:blipFill>
        <p:spPr>
          <a:xfrm>
            <a:off x="672122" y="695568"/>
            <a:ext cx="10386647" cy="57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6B52D75-DD57-48FE-B542-B8718B069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4" t="5237" r="6275" b="2662"/>
          <a:stretch/>
        </p:blipFill>
        <p:spPr>
          <a:xfrm>
            <a:off x="1101969" y="930032"/>
            <a:ext cx="9902094" cy="53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96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4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A55092A-C627-41E1-9739-911B9960807E}"/>
              </a:ext>
            </a:extLst>
          </p:cNvPr>
          <p:cNvGrpSpPr/>
          <p:nvPr/>
        </p:nvGrpSpPr>
        <p:grpSpPr>
          <a:xfrm>
            <a:off x="2005379" y="1513987"/>
            <a:ext cx="8420100" cy="3486150"/>
            <a:chOff x="2005379" y="1513987"/>
            <a:chExt cx="8420100" cy="3486150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7CE7965-E818-4A56-805F-A6B28169554C}"/>
                </a:ext>
              </a:extLst>
            </p:cNvPr>
            <p:cNvGrpSpPr/>
            <p:nvPr/>
          </p:nvGrpSpPr>
          <p:grpSpPr>
            <a:xfrm>
              <a:off x="2005379" y="1513987"/>
              <a:ext cx="8420100" cy="3486150"/>
              <a:chOff x="2005379" y="1513987"/>
              <a:chExt cx="8420100" cy="3486150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F3E8421-83CE-436E-A713-F579A3E63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72529" y="1513987"/>
                <a:ext cx="4552950" cy="3486150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BF88B50-3881-48C0-AA5A-23A49C324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379" y="1513987"/>
                <a:ext cx="3867150" cy="3486150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5CFB017-D8EE-45E7-B4AB-7B65C3823698}"/>
                  </a:ext>
                </a:extLst>
              </p:cNvPr>
              <p:cNvSpPr txBox="1"/>
              <p:nvPr/>
            </p:nvSpPr>
            <p:spPr>
              <a:xfrm>
                <a:off x="2005379" y="1513987"/>
                <a:ext cx="50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7D2E33-0EDD-4628-9628-CE2E79CAB21B}"/>
                  </a:ext>
                </a:extLst>
              </p:cNvPr>
              <p:cNvSpPr txBox="1"/>
              <p:nvPr/>
            </p:nvSpPr>
            <p:spPr>
              <a:xfrm>
                <a:off x="5698149" y="1513987"/>
                <a:ext cx="50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</p:txBody>
          </p:sp>
        </p:grpSp>
        <p:pic>
          <p:nvPicPr>
            <p:cNvPr id="7" name="Grafik 6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A10C9863-1D33-4505-B78C-759A2F052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494"/>
            <a:stretch/>
          </p:blipFill>
          <p:spPr>
            <a:xfrm>
              <a:off x="2066472" y="1563377"/>
              <a:ext cx="370184" cy="3356109"/>
            </a:xfrm>
            <a:prstGeom prst="rect">
              <a:avLst/>
            </a:prstGeom>
          </p:spPr>
        </p:pic>
        <p:pic>
          <p:nvPicPr>
            <p:cNvPr id="8" name="Grafik 7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25516167-E969-44AA-A82B-315E2BB44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5" t="92039" r="19249"/>
            <a:stretch/>
          </p:blipFill>
          <p:spPr>
            <a:xfrm>
              <a:off x="2436656" y="4640630"/>
              <a:ext cx="2774460" cy="312615"/>
            </a:xfrm>
            <a:prstGeom prst="rect">
              <a:avLst/>
            </a:prstGeom>
          </p:spPr>
        </p:pic>
        <p:pic>
          <p:nvPicPr>
            <p:cNvPr id="9" name="Grafik 8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F0132C36-235A-4671-9AB6-74FAB06CF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66" t="31664" r="1587" b="30572"/>
            <a:stretch/>
          </p:blipFill>
          <p:spPr>
            <a:xfrm>
              <a:off x="5278563" y="2588846"/>
              <a:ext cx="531446" cy="130517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97A4161-797C-4509-9071-403D71DBA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864" t="35759" r="8627" b="32631"/>
            <a:stretch/>
          </p:blipFill>
          <p:spPr>
            <a:xfrm>
              <a:off x="5353538" y="2690446"/>
              <a:ext cx="185371" cy="1171413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AA3E893-7E02-4EC2-84EE-F90E364CA56A}"/>
                </a:ext>
              </a:extLst>
            </p:cNvPr>
            <p:cNvSpPr txBox="1"/>
            <p:nvPr/>
          </p:nvSpPr>
          <p:spPr>
            <a:xfrm>
              <a:off x="2010020" y="151398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pic>
          <p:nvPicPr>
            <p:cNvPr id="22" name="Grafik 21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3390A770-54BA-4AF6-9BFE-051358849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717"/>
            <a:stretch/>
          </p:blipFill>
          <p:spPr>
            <a:xfrm>
              <a:off x="5928981" y="4667709"/>
              <a:ext cx="4473330" cy="267543"/>
            </a:xfrm>
            <a:prstGeom prst="rect">
              <a:avLst/>
            </a:prstGeom>
          </p:spPr>
        </p:pic>
        <p:pic>
          <p:nvPicPr>
            <p:cNvPr id="23" name="Grafik 22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BAA4ECAC-1CE9-4987-9884-91E64F95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0" t="28945" r="756" b="22642"/>
            <a:stretch/>
          </p:blipFill>
          <p:spPr>
            <a:xfrm>
              <a:off x="10121141" y="2528455"/>
              <a:ext cx="281170" cy="167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7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9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5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06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9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4BFC0-B74C-4B19-81DA-2D1B78F3B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0D361-8314-4A7F-A87D-4F6CF30F0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47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E178B76-E7A3-4D4A-9A5B-DD55767B8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31664" r="1587" b="30572"/>
          <a:stretch/>
        </p:blipFill>
        <p:spPr>
          <a:xfrm>
            <a:off x="5408246" y="2891692"/>
            <a:ext cx="531446" cy="1305170"/>
          </a:xfrm>
          <a:prstGeom prst="rect">
            <a:avLst/>
          </a:prstGeom>
        </p:spPr>
      </p:pic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5B3C077-2E34-4320-A766-441B9CC0E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20" t="28945" b="-2"/>
          <a:stretch/>
        </p:blipFill>
        <p:spPr>
          <a:xfrm>
            <a:off x="10277231" y="2797908"/>
            <a:ext cx="315922" cy="2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14C1F2B-7612-470D-9210-5268D170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85925"/>
            <a:ext cx="5753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A01E4-C06B-4206-B19A-C8B9D650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347787"/>
            <a:ext cx="68389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39D0A2D-3979-4964-8CE2-7A3F6F24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85925"/>
            <a:ext cx="7324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B43C9A-A53E-43B8-9EB7-F3F27441F55B}"/>
              </a:ext>
            </a:extLst>
          </p:cNvPr>
          <p:cNvGrpSpPr/>
          <p:nvPr/>
        </p:nvGrpSpPr>
        <p:grpSpPr>
          <a:xfrm>
            <a:off x="1789722" y="1404814"/>
            <a:ext cx="8339016" cy="4310185"/>
            <a:chOff x="1789722" y="1404814"/>
            <a:chExt cx="8339016" cy="431018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768CB11-E592-475F-9945-F182E16E4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t="11410" r="9211"/>
            <a:stretch/>
          </p:blipFill>
          <p:spPr>
            <a:xfrm>
              <a:off x="1789723" y="1664676"/>
              <a:ext cx="8339015" cy="4050323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CBC56D7-D8C0-4978-A7C2-9551B3344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r="9211" b="94316"/>
            <a:stretch/>
          </p:blipFill>
          <p:spPr>
            <a:xfrm>
              <a:off x="1789722" y="1404814"/>
              <a:ext cx="8339015" cy="259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5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3A17AE-75EE-4906-A3A1-0FAAD105ED5E}"/>
              </a:ext>
            </a:extLst>
          </p:cNvPr>
          <p:cNvGrpSpPr/>
          <p:nvPr/>
        </p:nvGrpSpPr>
        <p:grpSpPr>
          <a:xfrm>
            <a:off x="1789722" y="1404814"/>
            <a:ext cx="8339016" cy="4310185"/>
            <a:chOff x="1789722" y="1404814"/>
            <a:chExt cx="8339016" cy="431018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9CEB0AD-DE61-41B3-857C-18D8CC279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t="11410" r="9211"/>
            <a:stretch/>
          </p:blipFill>
          <p:spPr>
            <a:xfrm>
              <a:off x="1789723" y="1664676"/>
              <a:ext cx="8339015" cy="4050323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85EB0D1-CC43-435B-999D-C1453F26D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r="9211" b="94316"/>
            <a:stretch/>
          </p:blipFill>
          <p:spPr>
            <a:xfrm>
              <a:off x="1789722" y="1404814"/>
              <a:ext cx="8339015" cy="259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31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366E63-A497-491C-BFAF-A479F2C8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42950"/>
            <a:ext cx="7924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H</dc:creator>
  <cp:lastModifiedBy>Lucas H</cp:lastModifiedBy>
  <cp:revision>1</cp:revision>
  <dcterms:created xsi:type="dcterms:W3CDTF">2023-03-22T10:10:51Z</dcterms:created>
  <dcterms:modified xsi:type="dcterms:W3CDTF">2023-03-23T12:23:59Z</dcterms:modified>
</cp:coreProperties>
</file>