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76" r:id="rId5"/>
    <p:sldId id="277" r:id="rId6"/>
    <p:sldId id="278" r:id="rId7"/>
    <p:sldId id="279" r:id="rId8"/>
    <p:sldId id="280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4024-0B45-429C-B8E7-ECD83D71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55EA3-2C4C-4E45-82A8-DD32FA342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ABE4D-2E0B-4005-B515-79B97575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4165A-D206-47D6-B4DF-02EEB7B4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570CE-9140-43F4-953E-AC7C324A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31894-4D44-416D-A97A-A27B591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0BB20-1221-495A-95AF-B7500A0D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46C87-60D5-4EC5-A10E-F1F36A66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491C-A3B9-4E62-A98C-85188AFF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41070-58CB-4C04-B54C-CEF72B1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DD6D5-D319-447D-BA29-A23440876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D05CA-B8F4-4410-9C92-A49E4C1A0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ABBD1-C602-4739-B8AE-28C061B3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475BA-DC23-478E-B36E-7F69F7C8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86BF3-10A4-4D1C-962C-C87A05BB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A2E1-CC40-4F32-888F-615619DA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E7723-2FCF-43C9-989A-3DA28ABA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C557-AA4B-4A85-91B5-0ED97D68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B4C6C-8538-4E4F-9850-0FF44EBF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E9CF3-5FE3-4BE1-8140-F66BB5E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379A-F5F8-4497-85CB-81AD73FF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2186-9C55-4BD6-8C75-B8872367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8F3B9-0A9B-4AC9-84FF-E13A557F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CC53E-19E9-4F72-9E1B-68FAC046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CE6F3-A580-4716-824A-FFC8F7D5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0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53F6-E68F-42F3-9671-F4211723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BD8FA-086A-4BE4-83D1-65C0143DF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949E3A-7881-43E6-948B-A57C6B70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FFB17-4C2B-4460-9EA7-B4428C4F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C8FD3-73DF-45EC-B7F3-FC1ABE9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04E5B-8A90-4D7D-BD92-6CA8A908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8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F322C-C188-4A04-9157-48879308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20600-1D73-4A18-8442-FF6DC5C6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AED76-F665-4BD1-8FDE-90306F7C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22926-8983-4D5B-ADBC-09DF3C31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F99CC-92A7-4477-9F23-8CAB601E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5D04E-7E5C-4B51-9FFB-E6497A7A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CAEC1D-2201-4BB7-8D54-F51BCF2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A1DC6-7D4C-4FFC-9586-A3F92210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8572-89CC-40F8-8A84-B603B275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3FE04-5E7C-460F-B383-4EF38458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B9F59-39FD-4167-BF0C-130B0C7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00A7DA-2FDA-4356-BF4E-6272F75A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1C8482-6137-4B70-8F47-B65EDF4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02EE5-A34A-4A05-AC8F-54E0467D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3E197-6877-4B82-8A6D-20CE899D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63A1-6891-481F-92E5-044F2E79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083D1-441B-41AA-A3FC-17D83AAE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0610E-129A-4355-9850-F1C7DDF5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4BCE9-3A31-4884-B7A5-E71898B7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A12F7-7F81-4FC2-AF3C-99355E9D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43519-E02A-450B-99DF-52618125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0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6414-B15A-4621-A1DF-4CA24DA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06D75-1573-4277-A079-4FA466C55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8CCB3-3F4C-4C99-A57D-F4C8C18E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97E63-6C95-4BB4-BF40-912988EC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B9741-7A99-4B00-A189-B11EC3AD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8310F-4993-4C30-9379-14E7E10D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0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D61BD-6E6C-456F-B48D-5D30B8EE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B26C1-5E1B-428B-9050-582A71B4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644D-E00E-41CB-AB27-DAB8AA6A1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65C8-851D-4DA6-985C-CD03850728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D9B6C-ECA5-4AF3-9849-A95A68EE8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A667D-4F90-4AE7-96B4-E0A4FFF60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F110-D7C1-45B8-9C30-4476C28E7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6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A596A-9A6C-4150-B0D5-5963FD471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5887" b="50009"/>
          <a:stretch/>
        </p:blipFill>
        <p:spPr>
          <a:xfrm>
            <a:off x="579120" y="853440"/>
            <a:ext cx="4291761" cy="3427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FE687-821E-4B8F-906E-124E877CD95A}"/>
              </a:ext>
            </a:extLst>
          </p:cNvPr>
          <p:cNvSpPr txBox="1"/>
          <p:nvPr/>
        </p:nvSpPr>
        <p:spPr>
          <a:xfrm>
            <a:off x="5448477" y="2299791"/>
            <a:ext cx="532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후 첫 화면입니다</a:t>
            </a:r>
            <a:r>
              <a:rPr lang="en-US" altLang="ko-KR" dirty="0"/>
              <a:t>. </a:t>
            </a:r>
            <a:r>
              <a:rPr lang="ko-KR" altLang="en-US" dirty="0"/>
              <a:t>로그인과 회원가입을 할 수 있으며 체크박스를 통해 관리자로 로그인할 것인지 고객으로 로그인할 것인지 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14C28F-B45E-4DE1-92D6-647D1144CD00}"/>
              </a:ext>
            </a:extLst>
          </p:cNvPr>
          <p:cNvSpPr/>
          <p:nvPr/>
        </p:nvSpPr>
        <p:spPr>
          <a:xfrm>
            <a:off x="3186624" y="2875280"/>
            <a:ext cx="928176" cy="347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3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CA3FD0-9028-4715-9BCB-AE126679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992505"/>
            <a:ext cx="5472430" cy="23521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7B0C79-80FB-4DA6-8116-3789FECF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1" y="3646488"/>
            <a:ext cx="5472430" cy="2290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ECD075-BD0C-4917-8D8E-96D62630BD7A}"/>
              </a:ext>
            </a:extLst>
          </p:cNvPr>
          <p:cNvSpPr txBox="1"/>
          <p:nvPr/>
        </p:nvSpPr>
        <p:spPr>
          <a:xfrm>
            <a:off x="6579869" y="2967335"/>
            <a:ext cx="472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관리자와 다르게 마지막 선택지가 고객이 원하는 책의 정보를 직접 검색하는 것과 책을 평가하는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41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AE61F-A7F8-4A40-9C80-BD401988E786}"/>
              </a:ext>
            </a:extLst>
          </p:cNvPr>
          <p:cNvSpPr txBox="1"/>
          <p:nvPr/>
        </p:nvSpPr>
        <p:spPr>
          <a:xfrm>
            <a:off x="803560" y="1090319"/>
            <a:ext cx="6613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 3</a:t>
            </a:r>
            <a:r>
              <a:rPr lang="ko-KR" altLang="en-US" dirty="0"/>
              <a:t>와의 기능 차이점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에서 만들었던 기능에서 </a:t>
            </a:r>
            <a:r>
              <a:rPr lang="en-US" altLang="ko-KR" dirty="0"/>
              <a:t>JSP</a:t>
            </a:r>
            <a:r>
              <a:rPr lang="ko-KR" altLang="en-US" dirty="0"/>
              <a:t>로 구현하기 힘든 기능들이 생략되었습니다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사용자명과 비밀번호를 입력하여 원하는 데이터베이스에 접근하는 기능을 없애고 사용자명을 </a:t>
            </a:r>
            <a:r>
              <a:rPr lang="en-US" altLang="ko-KR" dirty="0"/>
              <a:t>BDM, </a:t>
            </a:r>
            <a:r>
              <a:rPr lang="ko-KR" altLang="en-US" dirty="0"/>
              <a:t>비밀번호를 </a:t>
            </a:r>
            <a:r>
              <a:rPr lang="en-US" altLang="ko-KR" dirty="0" err="1"/>
              <a:t>bdm</a:t>
            </a:r>
            <a:r>
              <a:rPr lang="ko-KR" altLang="en-US" dirty="0"/>
              <a:t>으로 고정하였습니다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여러 </a:t>
            </a:r>
            <a:r>
              <a:rPr lang="en-US" altLang="ko-KR" dirty="0"/>
              <a:t>DML</a:t>
            </a:r>
            <a:r>
              <a:rPr lang="ko-KR" altLang="en-US" dirty="0"/>
              <a:t>들을 한꺼번에 처리 할 수 있었던 기능이 </a:t>
            </a:r>
            <a:r>
              <a:rPr lang="en-US" altLang="ko-KR" dirty="0"/>
              <a:t>HTML</a:t>
            </a:r>
            <a:r>
              <a:rPr lang="ko-KR" altLang="en-US" dirty="0"/>
              <a:t>에서 한 </a:t>
            </a:r>
            <a:r>
              <a:rPr lang="en-US" altLang="ko-KR" dirty="0"/>
              <a:t>DML</a:t>
            </a:r>
            <a:r>
              <a:rPr lang="ko-KR" altLang="en-US" dirty="0"/>
              <a:t>로 읽는 문제가 발생하여 이 기능 또한 없앴습니다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기능은 관리자만 사용할 수 있는 기능이라서 고객이 검색할 수 있는 기능과 평가 기능을 추가하였습니다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3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1B689-6B90-4039-97C6-4C29AD80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2919414"/>
            <a:ext cx="5048250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44C55C-6671-4AAB-B903-9CBC5E4B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" y="513397"/>
            <a:ext cx="3505200" cy="1990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DA6E5D-2C95-4DA0-A92F-45EF7F6E2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0" y="4592006"/>
            <a:ext cx="3724275" cy="99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D0D31F-469D-4085-9B99-7C00447F52F8}"/>
              </a:ext>
            </a:extLst>
          </p:cNvPr>
          <p:cNvSpPr txBox="1"/>
          <p:nvPr/>
        </p:nvSpPr>
        <p:spPr>
          <a:xfrm>
            <a:off x="6197600" y="2422388"/>
            <a:ext cx="5329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버튼을 누르면 아이디</a:t>
            </a:r>
            <a:r>
              <a:rPr lang="en-US" altLang="ko-KR" dirty="0"/>
              <a:t>, </a:t>
            </a:r>
            <a:r>
              <a:rPr lang="ko-KR" altLang="en-US" dirty="0"/>
              <a:t>비밀번호 등 입력할 수 있는 화면이 나오고 아이디가 있거나 잘못된 입력 양식인 경우 실패화면이 나타나고 로그인하러 갈 것인지 다시 회원가입을 할 것인지 버튼을 통해 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회원가입이 성공한 경우 로그인하러 갈 수 있는 버튼이 나옵니다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13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8BEA99-8C54-42F4-A52B-95FC0733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17" y="977900"/>
            <a:ext cx="4333875" cy="1504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490F2F-3C37-432F-92E5-2B62D56B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16" y="3429000"/>
            <a:ext cx="4333875" cy="14891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11D61F-CEA5-4388-B911-C040707D5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18"/>
          <a:stretch/>
        </p:blipFill>
        <p:spPr>
          <a:xfrm>
            <a:off x="2216563" y="4666011"/>
            <a:ext cx="5835456" cy="1531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3DD0A9-17B4-4066-B410-2EBA5BBD3743}"/>
              </a:ext>
            </a:extLst>
          </p:cNvPr>
          <p:cNvSpPr txBox="1"/>
          <p:nvPr/>
        </p:nvSpPr>
        <p:spPr>
          <a:xfrm>
            <a:off x="6096000" y="1799467"/>
            <a:ext cx="5329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되지 않은 아이디나 잘못된 비밀번호를 입력한 경우 로그인 실패화면이 나오고 확인버튼을 누르면 로그인 화면으로 돌아갑니다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로그인에 성공한 경우 고객과 관리자에게 맞는 화면이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A7BCCF8-9D5A-4E76-B07F-6AB7DEDE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5" y="2225395"/>
            <a:ext cx="6706181" cy="34902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7C10E0-7EE1-48B6-ABA8-57191847F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8"/>
          <a:stretch/>
        </p:blipFill>
        <p:spPr>
          <a:xfrm>
            <a:off x="524705" y="693451"/>
            <a:ext cx="5835456" cy="1531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59B916-A71A-458B-9FB4-7FD5DDE6CF83}"/>
              </a:ext>
            </a:extLst>
          </p:cNvPr>
          <p:cNvSpPr/>
          <p:nvPr/>
        </p:nvSpPr>
        <p:spPr>
          <a:xfrm>
            <a:off x="524704" y="1193143"/>
            <a:ext cx="5723695" cy="317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8C14A-5767-4901-B9FE-46895A028066}"/>
              </a:ext>
            </a:extLst>
          </p:cNvPr>
          <p:cNvSpPr txBox="1"/>
          <p:nvPr/>
        </p:nvSpPr>
        <p:spPr>
          <a:xfrm>
            <a:off x="6096000" y="1799467"/>
            <a:ext cx="5329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로그인 후의 첫 화면입니다</a:t>
            </a:r>
            <a:r>
              <a:rPr lang="en-US" altLang="ko-KR" dirty="0"/>
              <a:t>. </a:t>
            </a:r>
            <a:r>
              <a:rPr lang="ko-KR" altLang="en-US" dirty="0"/>
              <a:t>저희가 작성한 쿼리 중에 원하는 쿼리를 선택할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선택창의 마지막 선택지를 고르면 </a:t>
            </a:r>
            <a:r>
              <a:rPr lang="en-US" altLang="ko-KR" dirty="0"/>
              <a:t>phase 2, 3</a:t>
            </a:r>
            <a:r>
              <a:rPr lang="ko-KR" altLang="en-US" dirty="0"/>
              <a:t>에서 작성한 기능을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누르면 로그인 화면으로 돌아갑니다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787097-6FFE-4AC7-9099-03F3151718DF}"/>
              </a:ext>
            </a:extLst>
          </p:cNvPr>
          <p:cNvSpPr/>
          <p:nvPr/>
        </p:nvSpPr>
        <p:spPr>
          <a:xfrm>
            <a:off x="524704" y="1854773"/>
            <a:ext cx="928176" cy="317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96B4FF6-3784-49FF-BBF6-44B7BE5C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3" y="3022600"/>
            <a:ext cx="6543675" cy="2000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93863B-5FBB-4187-9DE2-2BC04685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3" y="762678"/>
            <a:ext cx="6505575" cy="199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51ED3-F116-4C66-B3DE-E736026E4771}"/>
              </a:ext>
            </a:extLst>
          </p:cNvPr>
          <p:cNvSpPr txBox="1"/>
          <p:nvPr/>
        </p:nvSpPr>
        <p:spPr>
          <a:xfrm>
            <a:off x="6613237" y="2228671"/>
            <a:ext cx="532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쿼리를 선택하게 되면 그 쿼리에 해당하는 원하는 조건을 입력할 수 있는 텍스트가 나오고 자신이 원하는 조건을 입력 후 </a:t>
            </a:r>
            <a:r>
              <a:rPr lang="en-US" altLang="ko-KR" dirty="0"/>
              <a:t>‘submit’ </a:t>
            </a:r>
            <a:r>
              <a:rPr lang="ko-KR" altLang="en-US" dirty="0"/>
              <a:t>버튼을 누르면 결과창으로 넘어갑니다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093D19-1B74-4F0B-BEC5-53715F9458A8}"/>
              </a:ext>
            </a:extLst>
          </p:cNvPr>
          <p:cNvSpPr/>
          <p:nvPr/>
        </p:nvSpPr>
        <p:spPr>
          <a:xfrm>
            <a:off x="1513840" y="4328160"/>
            <a:ext cx="863600" cy="314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4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07D9D9-84B8-4AC2-B964-DD790DFC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38" y="3929383"/>
            <a:ext cx="6562725" cy="1704975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C0CD41F-4E8E-4731-A20D-F7D93E779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4413" b="31448"/>
          <a:stretch/>
        </p:blipFill>
        <p:spPr>
          <a:xfrm>
            <a:off x="1478138" y="677415"/>
            <a:ext cx="4953137" cy="305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2DA8B-96CF-481F-9BA7-BBD39A4F72B2}"/>
              </a:ext>
            </a:extLst>
          </p:cNvPr>
          <p:cNvSpPr txBox="1"/>
          <p:nvPr/>
        </p:nvSpPr>
        <p:spPr>
          <a:xfrm>
            <a:off x="5671736" y="2175057"/>
            <a:ext cx="473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결과를 확인 후 </a:t>
            </a:r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 버튼을 누르면 첫 화면으로 돌아 갈수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돌아가면 반드시 </a:t>
            </a:r>
            <a:r>
              <a:rPr lang="en-US" altLang="ko-KR" dirty="0"/>
              <a:t>‘reset’</a:t>
            </a:r>
            <a:r>
              <a:rPr lang="ko-KR" altLang="en-US" dirty="0"/>
              <a:t> 버튼으로 상태를 초기화로 만들어 주어야 다시 이용이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D804A7-19AF-4150-B15D-E3CDEDE3AFE3}"/>
              </a:ext>
            </a:extLst>
          </p:cNvPr>
          <p:cNvSpPr/>
          <p:nvPr/>
        </p:nvSpPr>
        <p:spPr>
          <a:xfrm>
            <a:off x="1437498" y="4947920"/>
            <a:ext cx="746902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8E6E2B-0CA6-4994-B7BF-C2961F0525C7}"/>
              </a:ext>
            </a:extLst>
          </p:cNvPr>
          <p:cNvSpPr/>
          <p:nvPr/>
        </p:nvSpPr>
        <p:spPr>
          <a:xfrm>
            <a:off x="1478138" y="2976879"/>
            <a:ext cx="564022" cy="344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2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AD2A616-EC74-424D-8122-8266D50C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1" y="3033078"/>
            <a:ext cx="5626484" cy="23158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AB27AC-73C6-4D30-A23A-DE4CAD23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7" y="609600"/>
            <a:ext cx="5626484" cy="2259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9FE44-6253-4F64-B545-79A9B26D6574}"/>
              </a:ext>
            </a:extLst>
          </p:cNvPr>
          <p:cNvSpPr txBox="1"/>
          <p:nvPr/>
        </p:nvSpPr>
        <p:spPr>
          <a:xfrm>
            <a:off x="6699749" y="2753102"/>
            <a:ext cx="485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선택창의 마지막 선택지를 고르면 그림과 같이 </a:t>
            </a:r>
            <a:r>
              <a:rPr lang="en-US" altLang="ko-KR" dirty="0" err="1"/>
              <a:t>textarea</a:t>
            </a:r>
            <a:r>
              <a:rPr lang="ko-KR" altLang="en-US" dirty="0"/>
              <a:t>가 나오고 이 곳에 원하는 </a:t>
            </a:r>
            <a:r>
              <a:rPr lang="en-US" altLang="ko-KR" dirty="0"/>
              <a:t>DML</a:t>
            </a:r>
            <a:r>
              <a:rPr lang="ko-KR" altLang="en-US" dirty="0"/>
              <a:t>를 입력하고 </a:t>
            </a:r>
            <a:r>
              <a:rPr lang="en-US" altLang="ko-KR" dirty="0"/>
              <a:t>‘submit’ </a:t>
            </a:r>
            <a:r>
              <a:rPr lang="ko-KR" altLang="en-US" dirty="0"/>
              <a:t>버튼을 눌러 원하는 결과를 보거나 데이터베이스를 관리할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E6E23EF-88C7-4066-A671-EE5421CC1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0" b="31926"/>
          <a:stretch/>
        </p:blipFill>
        <p:spPr>
          <a:xfrm>
            <a:off x="1252736" y="1359725"/>
            <a:ext cx="4843264" cy="313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06591-AC01-4FA1-A3EE-33C7A08ADF51}"/>
              </a:ext>
            </a:extLst>
          </p:cNvPr>
          <p:cNvSpPr txBox="1"/>
          <p:nvPr/>
        </p:nvSpPr>
        <p:spPr>
          <a:xfrm>
            <a:off x="6151415" y="2854465"/>
            <a:ext cx="473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원하는 결과를 확인 후 </a:t>
            </a:r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 버튼을 누르면 첫 화면으로 돌아 갈수 있고 다시 이용하려면 </a:t>
            </a:r>
            <a:r>
              <a:rPr lang="en-US" altLang="ko-KR" dirty="0"/>
              <a:t>‘reset’</a:t>
            </a:r>
            <a:r>
              <a:rPr lang="ko-KR" altLang="en-US" dirty="0"/>
              <a:t> 버튼으로 상태를 초기화로 만들어 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67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4D9CA8-F317-4765-852C-B1EB4C61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3" y="856933"/>
            <a:ext cx="5040948" cy="1734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9D8486-803D-41EC-88B1-06A73900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3" y="2927871"/>
            <a:ext cx="4334352" cy="37589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56AA87-16A5-446A-8950-1D9D44159522}"/>
              </a:ext>
            </a:extLst>
          </p:cNvPr>
          <p:cNvSpPr/>
          <p:nvPr/>
        </p:nvSpPr>
        <p:spPr>
          <a:xfrm>
            <a:off x="933132" y="6310947"/>
            <a:ext cx="926147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B3E2B-6C65-4AF9-9237-5404B4CFE6E4}"/>
              </a:ext>
            </a:extLst>
          </p:cNvPr>
          <p:cNvSpPr txBox="1"/>
          <p:nvPr/>
        </p:nvSpPr>
        <p:spPr>
          <a:xfrm>
            <a:off x="6151415" y="2854465"/>
            <a:ext cx="473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고객으로 로그인 할 시 화면입니다</a:t>
            </a:r>
            <a:r>
              <a:rPr lang="en-US" altLang="ko-KR" dirty="0"/>
              <a:t>. </a:t>
            </a:r>
            <a:r>
              <a:rPr lang="ko-KR" altLang="en-US" dirty="0"/>
              <a:t>관리자와 마찬가지로 쿼리를 사용할 수 있으나 고객의 개인정보가 들어간 쿼리나 데이터베이스 관리할 때 쓰이는 쿼리는 사용할 수 없습니다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94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354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준성</dc:creator>
  <cp:lastModifiedBy>임 준성</cp:lastModifiedBy>
  <cp:revision>4</cp:revision>
  <dcterms:created xsi:type="dcterms:W3CDTF">2021-11-24T10:11:52Z</dcterms:created>
  <dcterms:modified xsi:type="dcterms:W3CDTF">2021-12-01T02:35:47Z</dcterms:modified>
</cp:coreProperties>
</file>