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9" r:id="rId4"/>
    <p:sldId id="264" r:id="rId5"/>
    <p:sldId id="266" r:id="rId6"/>
    <p:sldId id="265" r:id="rId7"/>
    <p:sldId id="270" r:id="rId8"/>
    <p:sldId id="267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32"/>
    <a:srgbClr val="934BC9"/>
    <a:srgbClr val="2D8EEF"/>
    <a:srgbClr val="7AB850"/>
    <a:srgbClr val="FF6464"/>
    <a:srgbClr val="893BC3"/>
    <a:srgbClr val="C8C832"/>
    <a:srgbClr val="FFFF96"/>
    <a:srgbClr val="FFFF64"/>
    <a:srgbClr val="366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2" autoAdjust="0"/>
    <p:restoredTop sz="94660"/>
  </p:normalViewPr>
  <p:slideViewPr>
    <p:cSldViewPr snapToGrid="0">
      <p:cViewPr varScale="1">
        <p:scale>
          <a:sx n="76" d="100"/>
          <a:sy n="76" d="100"/>
        </p:scale>
        <p:origin x="3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892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64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99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48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39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7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73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45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9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99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175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60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B935E838-011B-4C66-86ED-74B235C1984F}"/>
              </a:ext>
            </a:extLst>
          </p:cNvPr>
          <p:cNvSpPr/>
          <p:nvPr/>
        </p:nvSpPr>
        <p:spPr>
          <a:xfrm>
            <a:off x="2852257" y="2641846"/>
            <a:ext cx="5918163" cy="1770763"/>
          </a:xfrm>
          <a:prstGeom prst="roundRect">
            <a:avLst>
              <a:gd name="adj" fmla="val 13692"/>
            </a:avLst>
          </a:prstGeom>
          <a:solidFill>
            <a:srgbClr val="FAFAF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4000" b="1" kern="0" dirty="0">
                <a:solidFill>
                  <a:srgbClr val="127CEA"/>
                </a:solidFill>
              </a:rPr>
              <a:t>위</a:t>
            </a:r>
            <a:r>
              <a:rPr lang="en-US" altLang="ko-KR" sz="4000" b="1" kern="0" dirty="0">
                <a:solidFill>
                  <a:srgbClr val="127CEA"/>
                </a:solidFill>
              </a:rPr>
              <a:t>, </a:t>
            </a:r>
            <a:r>
              <a:rPr lang="ko-KR" altLang="en-US" sz="4000" b="1" kern="0" dirty="0">
                <a:solidFill>
                  <a:srgbClr val="127CEA"/>
                </a:solidFill>
              </a:rPr>
              <a:t>대장내시경 영상 </a:t>
            </a:r>
            <a:endParaRPr lang="en-US" altLang="ko-KR" sz="4000" b="1" kern="0" dirty="0">
              <a:solidFill>
                <a:srgbClr val="127CEA"/>
              </a:solidFill>
            </a:endParaRPr>
          </a:p>
          <a:p>
            <a:pPr algn="ctr" latinLnBrk="0">
              <a:defRPr/>
            </a:pPr>
            <a:r>
              <a:rPr lang="ko-KR" altLang="en-US" sz="4000" b="1" kern="0" dirty="0">
                <a:solidFill>
                  <a:srgbClr val="127CEA"/>
                </a:solidFill>
              </a:rPr>
              <a:t>자동   분류   시스템</a:t>
            </a:r>
            <a:endParaRPr lang="en-US" altLang="ko-KR" sz="4000" b="1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3757612" y="2482737"/>
            <a:ext cx="3519487" cy="358139"/>
          </a:xfrm>
          <a:prstGeom prst="roundRect">
            <a:avLst>
              <a:gd name="adj" fmla="val 24359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400" b="1" kern="0" dirty="0">
                <a:solidFill>
                  <a:prstClr val="white"/>
                </a:solidFill>
              </a:rPr>
              <a:t>종합설계프로젝트 </a:t>
            </a:r>
            <a:r>
              <a:rPr lang="en-US" altLang="ko-KR" sz="1400" b="1" kern="0" dirty="0">
                <a:solidFill>
                  <a:prstClr val="white"/>
                </a:solidFill>
              </a:rPr>
              <a:t>3</a:t>
            </a:r>
            <a:r>
              <a:rPr lang="ko-KR" altLang="en-US" sz="1400" b="1" kern="0" dirty="0">
                <a:solidFill>
                  <a:prstClr val="white"/>
                </a:solidFill>
              </a:rPr>
              <a:t>팀</a:t>
            </a:r>
            <a:endParaRPr lang="en-US" altLang="ko-KR" sz="1400" b="1" kern="0" dirty="0">
              <a:solidFill>
                <a:prstClr val="white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FDF29D4-3909-43F6-A463-A4988C3439A2}"/>
              </a:ext>
            </a:extLst>
          </p:cNvPr>
          <p:cNvGrpSpPr/>
          <p:nvPr/>
        </p:nvGrpSpPr>
        <p:grpSpPr>
          <a:xfrm>
            <a:off x="7576560" y="2641845"/>
            <a:ext cx="1193860" cy="1135031"/>
            <a:chOff x="3997004" y="2399826"/>
            <a:chExt cx="1193860" cy="1135031"/>
          </a:xfrm>
        </p:grpSpPr>
        <p:sp>
          <p:nvSpPr>
            <p:cNvPr id="25" name="원호 24">
              <a:extLst>
                <a:ext uri="{FF2B5EF4-FFF2-40B4-BE49-F238E27FC236}">
                  <a16:creationId xmlns:a16="http://schemas.microsoft.com/office/drawing/2014/main" id="{BB04C592-B5C6-460E-A799-5B709DEA10A5}"/>
                </a:ext>
              </a:extLst>
            </p:cNvPr>
            <p:cNvSpPr/>
            <p:nvPr/>
          </p:nvSpPr>
          <p:spPr>
            <a:xfrm>
              <a:off x="4772935" y="2458455"/>
              <a:ext cx="358140" cy="358140"/>
            </a:xfrm>
            <a:prstGeom prst="arc">
              <a:avLst/>
            </a:prstGeom>
            <a:ln w="254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BF71A5D1-9A3F-43AF-B511-88E218075F47}"/>
                </a:ext>
              </a:extLst>
            </p:cNvPr>
            <p:cNvGrpSpPr/>
            <p:nvPr/>
          </p:nvGrpSpPr>
          <p:grpSpPr>
            <a:xfrm>
              <a:off x="3997004" y="2399826"/>
              <a:ext cx="1193860" cy="1135031"/>
              <a:chOff x="10662779" y="145846"/>
              <a:chExt cx="1317727" cy="1252793"/>
            </a:xfrm>
          </p:grpSpPr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4808228D-F3C2-4F4F-9223-F18183E8FE0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254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0155D082-69F0-465B-8BC7-00C5F94A0DB5}"/>
                  </a:ext>
                </a:extLst>
              </p:cNvPr>
              <p:cNvCxnSpPr>
                <a:cxnSpLocks/>
                <a:stCxn id="27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254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159DCBA4-1596-4953-A830-D35560343E15}"/>
                  </a:ext>
                </a:extLst>
              </p:cNvPr>
              <p:cNvCxnSpPr>
                <a:cxnSpLocks/>
                <a:endCxn id="27" idx="2"/>
              </p:cNvCxnSpPr>
              <p:nvPr/>
            </p:nvCxnSpPr>
            <p:spPr>
              <a:xfrm flipV="1">
                <a:off x="11980506" y="365527"/>
                <a:ext cx="0" cy="1033112"/>
              </a:xfrm>
              <a:prstGeom prst="line">
                <a:avLst/>
              </a:prstGeom>
              <a:ln w="254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82C175A2-B3E9-4998-B0F2-D31C2C680A0A}"/>
              </a:ext>
            </a:extLst>
          </p:cNvPr>
          <p:cNvSpPr/>
          <p:nvPr/>
        </p:nvSpPr>
        <p:spPr>
          <a:xfrm>
            <a:off x="3635911" y="2481457"/>
            <a:ext cx="358140" cy="358140"/>
          </a:xfrm>
          <a:prstGeom prst="ellipse">
            <a:avLst/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C2ED2D8-73EB-4EBC-8813-2D079D22CE25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15" name="원호 14">
              <a:extLst>
                <a:ext uri="{FF2B5EF4-FFF2-40B4-BE49-F238E27FC236}">
                  <a16:creationId xmlns:a16="http://schemas.microsoft.com/office/drawing/2014/main" id="{1BB42D19-264A-43C2-9126-19D3ED2286BF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B74BF011-75C6-4017-A3F6-E5EDB27C8F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F710440-6568-4BB1-8C2D-830AAAEE7211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A55FA57-CD88-4112-BE29-66BF53890396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38" name="원호 37">
                <a:extLst>
                  <a:ext uri="{FF2B5EF4-FFF2-40B4-BE49-F238E27FC236}">
                    <a16:creationId xmlns:a16="http://schemas.microsoft.com/office/drawing/2014/main" id="{AA214E3E-7E62-411D-82A4-77CB85353BB2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23CD25A9-54CB-4C3D-9897-0E3BE4490F30}"/>
                  </a:ext>
                </a:extLst>
              </p:cNvPr>
              <p:cNvCxnSpPr>
                <a:cxnSpLocks/>
                <a:stCxn id="3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D0130C7C-1969-4069-9566-225FF2CB79EF}"/>
                  </a:ext>
                </a:extLst>
              </p:cNvPr>
              <p:cNvCxnSpPr>
                <a:cxnSpLocks/>
                <a:endCxn id="3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47431749-C3A1-479B-80FF-62B108A908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1395325-237D-4EB6-B157-954305A586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원호 20">
              <a:extLst>
                <a:ext uri="{FF2B5EF4-FFF2-40B4-BE49-F238E27FC236}">
                  <a16:creationId xmlns:a16="http://schemas.microsoft.com/office/drawing/2014/main" id="{1CBE2819-3B25-416C-9CCF-4BD10481922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25B323F-FFDF-4CD7-A289-1D77D61941B1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0AABEF98-A7A8-4453-9E29-AD6460EEE531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B1594DE7-FF60-49C6-9490-00AF6C4ED294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35" name="원호 34">
                  <a:extLst>
                    <a:ext uri="{FF2B5EF4-FFF2-40B4-BE49-F238E27FC236}">
                      <a16:creationId xmlns:a16="http://schemas.microsoft.com/office/drawing/2014/main" id="{351E918F-43EB-4514-83D5-ECB506E34E5F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B4E90713-E5E1-4020-8212-33265F41061F}"/>
                    </a:ext>
                  </a:extLst>
                </p:cNvPr>
                <p:cNvCxnSpPr>
                  <a:cxnSpLocks/>
                  <a:stCxn id="3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>
                  <a:extLst>
                    <a:ext uri="{FF2B5EF4-FFF2-40B4-BE49-F238E27FC236}">
                      <a16:creationId xmlns:a16="http://schemas.microsoft.com/office/drawing/2014/main" id="{5369FD4E-0371-48F0-8FB6-0AE52EFFAD6C}"/>
                    </a:ext>
                  </a:extLst>
                </p:cNvPr>
                <p:cNvCxnSpPr>
                  <a:cxnSpLocks/>
                  <a:endCxn id="3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F97F3461-7AD4-443B-8E16-26CDA4EA35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399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6D86993A-1047-49BD-ADFE-BD5077499F7B}"/>
              </a:ext>
            </a:extLst>
          </p:cNvPr>
          <p:cNvSpPr/>
          <p:nvPr/>
        </p:nvSpPr>
        <p:spPr>
          <a:xfrm>
            <a:off x="3640824" y="5125140"/>
            <a:ext cx="6951959" cy="424800"/>
          </a:xfrm>
          <a:prstGeom prst="roundRect">
            <a:avLst/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44546A">
                    <a:lumMod val="50000"/>
                  </a:srgbClr>
                </a:solidFill>
              </a:rPr>
              <a:t>예상 성과</a:t>
            </a: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3A9161FE-ECC4-457B-8BE1-D7F83297627E}"/>
              </a:ext>
            </a:extLst>
          </p:cNvPr>
          <p:cNvSpPr/>
          <p:nvPr/>
        </p:nvSpPr>
        <p:spPr>
          <a:xfrm>
            <a:off x="3557248" y="4249187"/>
            <a:ext cx="7035537" cy="424800"/>
          </a:xfrm>
          <a:prstGeom prst="roundRect">
            <a:avLst/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44546A">
                    <a:lumMod val="50000"/>
                  </a:srgbClr>
                </a:solidFill>
              </a:rPr>
              <a:t>기대 효과 및 활용 방안</a:t>
            </a: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0E5FBED8-222D-4A1B-86AB-20E70424A4E3}"/>
              </a:ext>
            </a:extLst>
          </p:cNvPr>
          <p:cNvSpPr/>
          <p:nvPr/>
        </p:nvSpPr>
        <p:spPr>
          <a:xfrm>
            <a:off x="3560472" y="3348388"/>
            <a:ext cx="7032314" cy="424800"/>
          </a:xfrm>
          <a:prstGeom prst="roundRect">
            <a:avLst/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44546A">
                    <a:lumMod val="50000"/>
                  </a:srgbClr>
                </a:solidFill>
              </a:rPr>
              <a:t>과제 추진 일정</a:t>
            </a: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01784927-5210-4146-A65F-28EAB4FF6E40}"/>
              </a:ext>
            </a:extLst>
          </p:cNvPr>
          <p:cNvSpPr/>
          <p:nvPr/>
        </p:nvSpPr>
        <p:spPr>
          <a:xfrm>
            <a:off x="3557249" y="2459431"/>
            <a:ext cx="7038751" cy="424800"/>
          </a:xfrm>
          <a:prstGeom prst="roundRect">
            <a:avLst/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44546A">
                    <a:lumMod val="50000"/>
                  </a:srgbClr>
                </a:solidFill>
              </a:rPr>
              <a:t>과제 내용 및 추진방법</a:t>
            </a:r>
            <a:endParaRPr lang="ko-KR" altLang="en-US" b="1" dirty="0">
              <a:solidFill>
                <a:srgbClr val="44546A">
                  <a:lumMod val="50000"/>
                </a:srgbClr>
              </a:solidFill>
            </a:endParaRP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3944EB54-05DA-4BC8-8AAC-47E3ED6F4ED4}"/>
              </a:ext>
            </a:extLst>
          </p:cNvPr>
          <p:cNvSpPr/>
          <p:nvPr/>
        </p:nvSpPr>
        <p:spPr>
          <a:xfrm>
            <a:off x="3557255" y="1543883"/>
            <a:ext cx="7038750" cy="424800"/>
          </a:xfrm>
          <a:prstGeom prst="roundRect">
            <a:avLst/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44546A">
                    <a:lumMod val="50000"/>
                  </a:srgbClr>
                </a:solidFill>
              </a:rPr>
              <a:t>과제 목적 및 필요성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i="1" kern="0" dirty="0">
                <a:solidFill>
                  <a:prstClr val="white"/>
                </a:solidFill>
              </a:rPr>
              <a:t>INDEX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00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BBA6362-08A0-475B-86C3-F8E9AD795C68}"/>
              </a:ext>
            </a:extLst>
          </p:cNvPr>
          <p:cNvGrpSpPr/>
          <p:nvPr/>
        </p:nvGrpSpPr>
        <p:grpSpPr>
          <a:xfrm>
            <a:off x="1526064" y="1533439"/>
            <a:ext cx="1836008" cy="424800"/>
            <a:chOff x="1841053" y="3417661"/>
            <a:chExt cx="1836008" cy="424800"/>
          </a:xfrm>
        </p:grpSpPr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B5B91B1D-ED26-4A03-AAFE-9CBDA8F70474}"/>
                </a:ext>
              </a:extLst>
            </p:cNvPr>
            <p:cNvSpPr/>
            <p:nvPr/>
          </p:nvSpPr>
          <p:spPr>
            <a:xfrm>
              <a:off x="1841053" y="3417661"/>
              <a:ext cx="1836008" cy="424800"/>
            </a:xfrm>
            <a:prstGeom prst="roundRect">
              <a:avLst/>
            </a:prstGeom>
            <a:solidFill>
              <a:srgbClr val="127CEA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prstClr val="white"/>
                  </a:solidFill>
                </a:rPr>
                <a:t>01</a:t>
              </a:r>
              <a:endParaRPr lang="ko-KR" altLang="en-US" sz="2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23D2805E-F611-4B8C-8E5A-F9118FF99D17}"/>
                </a:ext>
              </a:extLst>
            </p:cNvPr>
            <p:cNvGrpSpPr/>
            <p:nvPr/>
          </p:nvGrpSpPr>
          <p:grpSpPr>
            <a:xfrm rot="5400000">
              <a:off x="2343344" y="3031331"/>
              <a:ext cx="332741" cy="1197460"/>
              <a:chOff x="7577519" y="4101996"/>
              <a:chExt cx="332741" cy="1197460"/>
            </a:xfrm>
          </p:grpSpPr>
          <p:sp>
            <p:nvSpPr>
              <p:cNvPr id="68" name="오른쪽 대괄호 67">
                <a:extLst>
                  <a:ext uri="{FF2B5EF4-FFF2-40B4-BE49-F238E27FC236}">
                    <a16:creationId xmlns:a16="http://schemas.microsoft.com/office/drawing/2014/main" id="{BA25AB96-7DF5-4CD3-A8E0-838FF385EE40}"/>
                  </a:ext>
                </a:extLst>
              </p:cNvPr>
              <p:cNvSpPr/>
              <p:nvPr/>
            </p:nvSpPr>
            <p:spPr>
              <a:xfrm rot="5400000">
                <a:off x="7704011" y="5093208"/>
                <a:ext cx="79756" cy="332740"/>
              </a:xfrm>
              <a:prstGeom prst="rightBracket">
                <a:avLst>
                  <a:gd name="adj" fmla="val 55750"/>
                </a:avLst>
              </a:prstGeom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69ABDFA0-3729-49DA-BF7D-B434FC7836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0260" y="4202205"/>
                <a:ext cx="0" cy="972000"/>
              </a:xfrm>
              <a:prstGeom prst="line">
                <a:avLst/>
              </a:prstGeom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8DD5D09C-2336-4FED-B821-63F5D86EBA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0260" y="4101996"/>
                <a:ext cx="0" cy="72000"/>
              </a:xfrm>
              <a:prstGeom prst="line">
                <a:avLst/>
              </a:prstGeom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02" name="원호 101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10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7" name="원호 96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9" name="원호 98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99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99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76B0385E-85C9-4F4E-BF5C-DF9F8E14BD4E}"/>
              </a:ext>
            </a:extLst>
          </p:cNvPr>
          <p:cNvGrpSpPr/>
          <p:nvPr/>
        </p:nvGrpSpPr>
        <p:grpSpPr>
          <a:xfrm>
            <a:off x="1526064" y="2438738"/>
            <a:ext cx="1836008" cy="424800"/>
            <a:chOff x="1841053" y="3417661"/>
            <a:chExt cx="1836008" cy="424800"/>
          </a:xfrm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85171270-501D-4A5B-9FBA-A1ADD97A9A54}"/>
                </a:ext>
              </a:extLst>
            </p:cNvPr>
            <p:cNvSpPr/>
            <p:nvPr/>
          </p:nvSpPr>
          <p:spPr>
            <a:xfrm>
              <a:off x="1841053" y="3417661"/>
              <a:ext cx="1836008" cy="424800"/>
            </a:xfrm>
            <a:prstGeom prst="roundRect">
              <a:avLst/>
            </a:prstGeom>
            <a:solidFill>
              <a:srgbClr val="127CEA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prstClr val="white"/>
                  </a:solidFill>
                </a:rPr>
                <a:t>02</a:t>
              </a:r>
              <a:endParaRPr lang="ko-KR" altLang="en-US" sz="2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05DDC481-ABEA-42A4-B759-73D8D796E3C2}"/>
                </a:ext>
              </a:extLst>
            </p:cNvPr>
            <p:cNvGrpSpPr/>
            <p:nvPr/>
          </p:nvGrpSpPr>
          <p:grpSpPr>
            <a:xfrm rot="5400000">
              <a:off x="2343344" y="3031331"/>
              <a:ext cx="332741" cy="1197460"/>
              <a:chOff x="7577519" y="4101996"/>
              <a:chExt cx="332741" cy="1197460"/>
            </a:xfrm>
          </p:grpSpPr>
          <p:sp>
            <p:nvSpPr>
              <p:cNvPr id="58" name="오른쪽 대괄호 57">
                <a:extLst>
                  <a:ext uri="{FF2B5EF4-FFF2-40B4-BE49-F238E27FC236}">
                    <a16:creationId xmlns:a16="http://schemas.microsoft.com/office/drawing/2014/main" id="{C1BE7895-C662-43E7-A801-92BAD5705AFA}"/>
                  </a:ext>
                </a:extLst>
              </p:cNvPr>
              <p:cNvSpPr/>
              <p:nvPr/>
            </p:nvSpPr>
            <p:spPr>
              <a:xfrm rot="5400000">
                <a:off x="7704011" y="5093208"/>
                <a:ext cx="79756" cy="332740"/>
              </a:xfrm>
              <a:prstGeom prst="rightBracket">
                <a:avLst>
                  <a:gd name="adj" fmla="val 55750"/>
                </a:avLst>
              </a:prstGeom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7E5B0286-BC76-4F31-95C6-5249FBCD3F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0260" y="4202205"/>
                <a:ext cx="0" cy="972000"/>
              </a:xfrm>
              <a:prstGeom prst="line">
                <a:avLst/>
              </a:prstGeom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7A85A4EA-7180-422D-B81E-0A7D95967A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0260" y="4101996"/>
                <a:ext cx="0" cy="72000"/>
              </a:xfrm>
              <a:prstGeom prst="line">
                <a:avLst/>
              </a:prstGeom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A5EFA86-0B29-4545-B21D-D5EEC2987F69}"/>
              </a:ext>
            </a:extLst>
          </p:cNvPr>
          <p:cNvGrpSpPr/>
          <p:nvPr/>
        </p:nvGrpSpPr>
        <p:grpSpPr>
          <a:xfrm>
            <a:off x="1529281" y="3341898"/>
            <a:ext cx="1836008" cy="424800"/>
            <a:chOff x="1841053" y="3417661"/>
            <a:chExt cx="1836008" cy="424800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26440342-8710-4879-BBD6-5E7FC59035A7}"/>
                </a:ext>
              </a:extLst>
            </p:cNvPr>
            <p:cNvSpPr/>
            <p:nvPr/>
          </p:nvSpPr>
          <p:spPr>
            <a:xfrm>
              <a:off x="1841053" y="3417661"/>
              <a:ext cx="1836008" cy="424800"/>
            </a:xfrm>
            <a:prstGeom prst="roundRect">
              <a:avLst/>
            </a:prstGeom>
            <a:solidFill>
              <a:srgbClr val="127CEA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prstClr val="white"/>
                  </a:solidFill>
                </a:rPr>
                <a:t>03</a:t>
              </a:r>
              <a:endParaRPr lang="ko-KR" altLang="en-US" sz="2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5E37DD0-A73A-4A8B-AA17-3FF9BDD4057B}"/>
                </a:ext>
              </a:extLst>
            </p:cNvPr>
            <p:cNvGrpSpPr/>
            <p:nvPr/>
          </p:nvGrpSpPr>
          <p:grpSpPr>
            <a:xfrm rot="5400000">
              <a:off x="2343344" y="3031331"/>
              <a:ext cx="332741" cy="1197460"/>
              <a:chOff x="7577519" y="4101996"/>
              <a:chExt cx="332741" cy="1197460"/>
            </a:xfrm>
          </p:grpSpPr>
          <p:sp>
            <p:nvSpPr>
              <p:cNvPr id="64" name="오른쪽 대괄호 63">
                <a:extLst>
                  <a:ext uri="{FF2B5EF4-FFF2-40B4-BE49-F238E27FC236}">
                    <a16:creationId xmlns:a16="http://schemas.microsoft.com/office/drawing/2014/main" id="{BEA219CA-F191-42DB-B619-C1A9EF0B481B}"/>
                  </a:ext>
                </a:extLst>
              </p:cNvPr>
              <p:cNvSpPr/>
              <p:nvPr/>
            </p:nvSpPr>
            <p:spPr>
              <a:xfrm rot="5400000">
                <a:off x="7704011" y="5093208"/>
                <a:ext cx="79756" cy="332740"/>
              </a:xfrm>
              <a:prstGeom prst="rightBracket">
                <a:avLst>
                  <a:gd name="adj" fmla="val 55750"/>
                </a:avLst>
              </a:prstGeom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DB256AD8-8B11-4656-B457-5FD029949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0260" y="4202205"/>
                <a:ext cx="0" cy="972000"/>
              </a:xfrm>
              <a:prstGeom prst="line">
                <a:avLst/>
              </a:prstGeom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0718FAE4-0E1E-4E93-91BC-E40468EFA8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0260" y="4101996"/>
                <a:ext cx="0" cy="72000"/>
              </a:xfrm>
              <a:prstGeom prst="line">
                <a:avLst/>
              </a:prstGeom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6103F17B-DEA2-4B90-B6D9-24E62CB24194}"/>
              </a:ext>
            </a:extLst>
          </p:cNvPr>
          <p:cNvGrpSpPr/>
          <p:nvPr/>
        </p:nvGrpSpPr>
        <p:grpSpPr>
          <a:xfrm>
            <a:off x="1526064" y="4228448"/>
            <a:ext cx="1836008" cy="424800"/>
            <a:chOff x="1841053" y="3417661"/>
            <a:chExt cx="1836008" cy="424800"/>
          </a:xfrm>
        </p:grpSpPr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16D4C280-B09C-43D8-8F96-CD3AEED7B1DF}"/>
                </a:ext>
              </a:extLst>
            </p:cNvPr>
            <p:cNvSpPr/>
            <p:nvPr/>
          </p:nvSpPr>
          <p:spPr>
            <a:xfrm>
              <a:off x="1841053" y="3417661"/>
              <a:ext cx="1836008" cy="424800"/>
            </a:xfrm>
            <a:prstGeom prst="roundRect">
              <a:avLst/>
            </a:prstGeom>
            <a:solidFill>
              <a:srgbClr val="127CEA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prstClr val="white"/>
                  </a:solidFill>
                </a:rPr>
                <a:t>04</a:t>
              </a:r>
              <a:endParaRPr lang="ko-KR" altLang="en-US" sz="2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A25ED95F-7C2C-4375-97D5-226A5CD22CEA}"/>
                </a:ext>
              </a:extLst>
            </p:cNvPr>
            <p:cNvGrpSpPr/>
            <p:nvPr/>
          </p:nvGrpSpPr>
          <p:grpSpPr>
            <a:xfrm rot="5400000">
              <a:off x="2343344" y="3031331"/>
              <a:ext cx="332741" cy="1197460"/>
              <a:chOff x="7577519" y="4101996"/>
              <a:chExt cx="332741" cy="1197460"/>
            </a:xfrm>
          </p:grpSpPr>
          <p:sp>
            <p:nvSpPr>
              <p:cNvPr id="84" name="오른쪽 대괄호 83">
                <a:extLst>
                  <a:ext uri="{FF2B5EF4-FFF2-40B4-BE49-F238E27FC236}">
                    <a16:creationId xmlns:a16="http://schemas.microsoft.com/office/drawing/2014/main" id="{5797B86C-F497-493B-A078-B7206E2021DC}"/>
                  </a:ext>
                </a:extLst>
              </p:cNvPr>
              <p:cNvSpPr/>
              <p:nvPr/>
            </p:nvSpPr>
            <p:spPr>
              <a:xfrm rot="5400000">
                <a:off x="7704011" y="5093208"/>
                <a:ext cx="79756" cy="332740"/>
              </a:xfrm>
              <a:prstGeom prst="rightBracket">
                <a:avLst>
                  <a:gd name="adj" fmla="val 55750"/>
                </a:avLst>
              </a:prstGeom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25695062-E58D-4F97-82AF-251B8F682A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0260" y="4202205"/>
                <a:ext cx="0" cy="972000"/>
              </a:xfrm>
              <a:prstGeom prst="line">
                <a:avLst/>
              </a:prstGeom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F58369A0-CACE-488B-AA4F-71A2C05854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0260" y="4101996"/>
                <a:ext cx="0" cy="72000"/>
              </a:xfrm>
              <a:prstGeom prst="line">
                <a:avLst/>
              </a:prstGeom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48704287-F738-47C3-ADA9-D1478D164432}"/>
              </a:ext>
            </a:extLst>
          </p:cNvPr>
          <p:cNvGrpSpPr/>
          <p:nvPr/>
        </p:nvGrpSpPr>
        <p:grpSpPr>
          <a:xfrm>
            <a:off x="1526064" y="5112161"/>
            <a:ext cx="1836008" cy="424800"/>
            <a:chOff x="1841053" y="3417661"/>
            <a:chExt cx="1836008" cy="424800"/>
          </a:xfrm>
        </p:grpSpPr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CC60D04C-84C0-42D6-ADC5-AA5BBD6DF719}"/>
                </a:ext>
              </a:extLst>
            </p:cNvPr>
            <p:cNvSpPr/>
            <p:nvPr/>
          </p:nvSpPr>
          <p:spPr>
            <a:xfrm>
              <a:off x="1841053" y="3417661"/>
              <a:ext cx="1836008" cy="424800"/>
            </a:xfrm>
            <a:prstGeom prst="roundRect">
              <a:avLst/>
            </a:prstGeom>
            <a:solidFill>
              <a:srgbClr val="127CEA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prstClr val="white"/>
                  </a:solidFill>
                </a:rPr>
                <a:t>05</a:t>
              </a:r>
              <a:endParaRPr lang="ko-KR" altLang="en-US" sz="2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2943A5C8-0B90-45FF-B48E-9BF91387A96B}"/>
                </a:ext>
              </a:extLst>
            </p:cNvPr>
            <p:cNvGrpSpPr/>
            <p:nvPr/>
          </p:nvGrpSpPr>
          <p:grpSpPr>
            <a:xfrm rot="5400000">
              <a:off x="2343344" y="3031331"/>
              <a:ext cx="332741" cy="1197460"/>
              <a:chOff x="7577519" y="4101996"/>
              <a:chExt cx="332741" cy="1197460"/>
            </a:xfrm>
          </p:grpSpPr>
          <p:sp>
            <p:nvSpPr>
              <p:cNvPr id="110" name="오른쪽 대괄호 109">
                <a:extLst>
                  <a:ext uri="{FF2B5EF4-FFF2-40B4-BE49-F238E27FC236}">
                    <a16:creationId xmlns:a16="http://schemas.microsoft.com/office/drawing/2014/main" id="{0C3E9380-DEB9-48E1-AF2D-F31A5C7A8BFB}"/>
                  </a:ext>
                </a:extLst>
              </p:cNvPr>
              <p:cNvSpPr/>
              <p:nvPr/>
            </p:nvSpPr>
            <p:spPr>
              <a:xfrm rot="5400000">
                <a:off x="7704011" y="5093208"/>
                <a:ext cx="79756" cy="332740"/>
              </a:xfrm>
              <a:prstGeom prst="rightBracket">
                <a:avLst>
                  <a:gd name="adj" fmla="val 55750"/>
                </a:avLst>
              </a:prstGeom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B9FD80AF-99F0-41E6-ADD1-AAB5BAF5CF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0260" y="4202205"/>
                <a:ext cx="0" cy="972000"/>
              </a:xfrm>
              <a:prstGeom prst="line">
                <a:avLst/>
              </a:prstGeom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23E4F5FE-9859-4E1D-93F7-06B3B1D183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0260" y="4101996"/>
                <a:ext cx="0" cy="72000"/>
              </a:xfrm>
              <a:prstGeom prst="line">
                <a:avLst/>
              </a:prstGeom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47624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i="1" kern="0" dirty="0">
                <a:solidFill>
                  <a:prstClr val="white"/>
                </a:solidFill>
              </a:rPr>
              <a:t>INDEX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6BC3E72-7D69-4EB8-A8B2-92468D751B4D}"/>
              </a:ext>
            </a:extLst>
          </p:cNvPr>
          <p:cNvSpPr/>
          <p:nvPr/>
        </p:nvSpPr>
        <p:spPr>
          <a:xfrm>
            <a:off x="2639468" y="4323153"/>
            <a:ext cx="6913065" cy="100924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B7B3DA2-21E7-4D56-8F1A-8A0FF7E53EB7}"/>
              </a:ext>
            </a:extLst>
          </p:cNvPr>
          <p:cNvSpPr/>
          <p:nvPr/>
        </p:nvSpPr>
        <p:spPr>
          <a:xfrm>
            <a:off x="1929938" y="5043153"/>
            <a:ext cx="8332123" cy="5784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00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02" name="원호 101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10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7" name="원호 96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9" name="원호 98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99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99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7C92EF5-70FC-4ACC-8336-ADAD0E0C42F8}"/>
              </a:ext>
            </a:extLst>
          </p:cNvPr>
          <p:cNvSpPr/>
          <p:nvPr/>
        </p:nvSpPr>
        <p:spPr>
          <a:xfrm>
            <a:off x="3576000" y="1280413"/>
            <a:ext cx="5040000" cy="720000"/>
          </a:xfrm>
          <a:prstGeom prst="roundRect">
            <a:avLst>
              <a:gd name="adj" fmla="val 27908"/>
            </a:avLst>
          </a:prstGeom>
          <a:solidFill>
            <a:schemeClr val="accent1"/>
          </a:solidFill>
          <a:ln w="25400">
            <a:solidFill>
              <a:srgbClr val="366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(</a:t>
            </a:r>
            <a:r>
              <a:rPr lang="ko-KR" altLang="en-US" b="1" dirty="0">
                <a:solidFill>
                  <a:prstClr val="white"/>
                </a:solidFill>
              </a:rPr>
              <a:t>주</a:t>
            </a:r>
            <a:r>
              <a:rPr lang="en-US" altLang="ko-KR" b="1" dirty="0">
                <a:solidFill>
                  <a:prstClr val="white"/>
                </a:solidFill>
              </a:rPr>
              <a:t>) </a:t>
            </a:r>
            <a:r>
              <a:rPr lang="ko-KR" altLang="en-US" b="1" dirty="0" err="1">
                <a:solidFill>
                  <a:prstClr val="white"/>
                </a:solidFill>
              </a:rPr>
              <a:t>메디알테크놀로지</a:t>
            </a:r>
            <a:r>
              <a:rPr lang="ko-KR" altLang="en-US" b="1" dirty="0">
                <a:solidFill>
                  <a:prstClr val="white"/>
                </a:solidFill>
              </a:rPr>
              <a:t> 기술이사 권광일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4C71C12C-1D37-46BE-A8B7-0D54F1B06A03}"/>
              </a:ext>
            </a:extLst>
          </p:cNvPr>
          <p:cNvSpPr/>
          <p:nvPr/>
        </p:nvSpPr>
        <p:spPr>
          <a:xfrm>
            <a:off x="5016000" y="3069000"/>
            <a:ext cx="2160000" cy="720000"/>
          </a:xfrm>
          <a:prstGeom prst="roundRect">
            <a:avLst>
              <a:gd name="adj" fmla="val 27908"/>
            </a:avLst>
          </a:prstGeom>
          <a:solidFill>
            <a:schemeClr val="accent1"/>
          </a:solidFill>
          <a:ln w="25400">
            <a:solidFill>
              <a:srgbClr val="366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팀장 김상민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E38E5965-FFFD-41A4-8F7B-7B3C23B0A8CF}"/>
              </a:ext>
            </a:extLst>
          </p:cNvPr>
          <p:cNvSpPr/>
          <p:nvPr/>
        </p:nvSpPr>
        <p:spPr>
          <a:xfrm>
            <a:off x="5016000" y="4857587"/>
            <a:ext cx="2160000" cy="720000"/>
          </a:xfrm>
          <a:prstGeom prst="roundRect">
            <a:avLst>
              <a:gd name="adj" fmla="val 27908"/>
            </a:avLst>
          </a:prstGeom>
          <a:solidFill>
            <a:schemeClr val="accent1"/>
          </a:solidFill>
          <a:ln w="25400">
            <a:solidFill>
              <a:srgbClr val="366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prstClr val="white"/>
                </a:solidFill>
              </a:rPr>
              <a:t>임준성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00F57FA9-02B2-44A1-B795-DC1C36D6EF02}"/>
              </a:ext>
            </a:extLst>
          </p:cNvPr>
          <p:cNvSpPr/>
          <p:nvPr/>
        </p:nvSpPr>
        <p:spPr>
          <a:xfrm>
            <a:off x="8437898" y="4857587"/>
            <a:ext cx="2160000" cy="720000"/>
          </a:xfrm>
          <a:prstGeom prst="roundRect">
            <a:avLst>
              <a:gd name="adj" fmla="val 27908"/>
            </a:avLst>
          </a:prstGeom>
          <a:solidFill>
            <a:schemeClr val="accent1"/>
          </a:solidFill>
          <a:ln w="25400">
            <a:solidFill>
              <a:srgbClr val="366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prstClr val="white"/>
                </a:solidFill>
              </a:rPr>
              <a:t>황지욱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CEC8C98-7A59-4D14-AEE8-A47BF3673D07}"/>
              </a:ext>
            </a:extLst>
          </p:cNvPr>
          <p:cNvSpPr/>
          <p:nvPr/>
        </p:nvSpPr>
        <p:spPr>
          <a:xfrm>
            <a:off x="1594102" y="4860221"/>
            <a:ext cx="2160000" cy="720000"/>
          </a:xfrm>
          <a:prstGeom prst="roundRect">
            <a:avLst>
              <a:gd name="adj" fmla="val 27908"/>
            </a:avLst>
          </a:prstGeom>
          <a:solidFill>
            <a:schemeClr val="accent1"/>
          </a:solidFill>
          <a:ln w="25400">
            <a:solidFill>
              <a:srgbClr val="366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이창환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C27B7DC-3925-4294-AA7D-8393A89F1009}"/>
              </a:ext>
            </a:extLst>
          </p:cNvPr>
          <p:cNvCxnSpPr>
            <a:stCxn id="53" idx="2"/>
            <a:endCxn id="54" idx="0"/>
          </p:cNvCxnSpPr>
          <p:nvPr/>
        </p:nvCxnSpPr>
        <p:spPr>
          <a:xfrm>
            <a:off x="6096000" y="2000413"/>
            <a:ext cx="0" cy="106858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DEA0C863-765C-48A8-A73B-79E88B819126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6096000" y="3789000"/>
            <a:ext cx="0" cy="106858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592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과제 목적 및 필요성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01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02" name="원호 101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10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7" name="원호 96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9" name="원호 98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99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99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EE4892BC-C7E3-4E6B-9430-C361E5EC4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80" y="1985998"/>
            <a:ext cx="4680000" cy="2886000"/>
          </a:xfrm>
          <a:prstGeom prst="rect">
            <a:avLst/>
          </a:prstGeom>
        </p:spPr>
      </p:pic>
      <p:pic>
        <p:nvPicPr>
          <p:cNvPr id="6" name="그림 5" descr="텍스트, 다른, 다양한, 여러개이(가) 표시된 사진&#10;&#10;자동 생성된 설명">
            <a:extLst>
              <a:ext uri="{FF2B5EF4-FFF2-40B4-BE49-F238E27FC236}">
                <a16:creationId xmlns:a16="http://schemas.microsoft.com/office/drawing/2014/main" id="{A51A7DCF-4B77-4CFD-84FC-058A12ED2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922" y="1898998"/>
            <a:ext cx="4680000" cy="3060000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1C4CE40F-F8DC-498B-B414-22835CA76698}"/>
              </a:ext>
            </a:extLst>
          </p:cNvPr>
          <p:cNvSpPr/>
          <p:nvPr/>
        </p:nvSpPr>
        <p:spPr>
          <a:xfrm rot="16200000">
            <a:off x="5885251" y="3104999"/>
            <a:ext cx="432000" cy="648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31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01B859A-1777-4BBE-9340-CD28F0BB0258}"/>
              </a:ext>
            </a:extLst>
          </p:cNvPr>
          <p:cNvGrpSpPr/>
          <p:nvPr/>
        </p:nvGrpSpPr>
        <p:grpSpPr>
          <a:xfrm>
            <a:off x="2182371" y="1713885"/>
            <a:ext cx="2880000" cy="540000"/>
            <a:chOff x="1841054" y="1900828"/>
            <a:chExt cx="1836008" cy="4248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65AF526-D673-4C76-B421-341E11B91C83}"/>
                </a:ext>
              </a:extLst>
            </p:cNvPr>
            <p:cNvSpPr/>
            <p:nvPr/>
          </p:nvSpPr>
          <p:spPr>
            <a:xfrm>
              <a:off x="1841054" y="1900828"/>
              <a:ext cx="1836008" cy="424800"/>
            </a:xfrm>
            <a:prstGeom prst="roundRect">
              <a:avLst/>
            </a:prstGeom>
            <a:solidFill>
              <a:srgbClr val="127CEA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Application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F016B13-03B6-40F5-BF62-E47A66F6BF64}"/>
                </a:ext>
              </a:extLst>
            </p:cNvPr>
            <p:cNvGrpSpPr/>
            <p:nvPr/>
          </p:nvGrpSpPr>
          <p:grpSpPr>
            <a:xfrm rot="5400000">
              <a:off x="2343345" y="1514498"/>
              <a:ext cx="332741" cy="1197460"/>
              <a:chOff x="7577519" y="4101996"/>
              <a:chExt cx="332741" cy="1197460"/>
            </a:xfrm>
          </p:grpSpPr>
          <p:sp>
            <p:nvSpPr>
              <p:cNvPr id="8" name="오른쪽 대괄호 7">
                <a:extLst>
                  <a:ext uri="{FF2B5EF4-FFF2-40B4-BE49-F238E27FC236}">
                    <a16:creationId xmlns:a16="http://schemas.microsoft.com/office/drawing/2014/main" id="{92BF995F-86B6-417C-8C4F-1697041DCF09}"/>
                  </a:ext>
                </a:extLst>
              </p:cNvPr>
              <p:cNvSpPr/>
              <p:nvPr/>
            </p:nvSpPr>
            <p:spPr>
              <a:xfrm rot="5400000">
                <a:off x="7704011" y="5093208"/>
                <a:ext cx="79756" cy="332740"/>
              </a:xfrm>
              <a:prstGeom prst="rightBracket">
                <a:avLst>
                  <a:gd name="adj" fmla="val 55750"/>
                </a:avLst>
              </a:prstGeom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95A483AC-6897-4719-802B-4BBE2924B1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0260" y="4202205"/>
                <a:ext cx="0" cy="972000"/>
              </a:xfrm>
              <a:prstGeom prst="line">
                <a:avLst/>
              </a:prstGeom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FE1C3DE0-D24F-4BF0-9029-3B4785FEDF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0260" y="4101996"/>
                <a:ext cx="0" cy="72000"/>
              </a:xfrm>
              <a:prstGeom prst="line">
                <a:avLst/>
              </a:prstGeom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과제 내용 및 추진 방법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02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E5946EF-20D4-439C-A822-B4156F32CBDE}"/>
              </a:ext>
            </a:extLst>
          </p:cNvPr>
          <p:cNvSpPr/>
          <p:nvPr/>
        </p:nvSpPr>
        <p:spPr>
          <a:xfrm>
            <a:off x="6137556" y="1632409"/>
            <a:ext cx="2327219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127CEA"/>
                </a:solidFill>
              </a:rPr>
              <a:t>C#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SW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주 </a:t>
            </a: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개발툴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6500F3D-741A-4CBC-A48F-96AD3572AEEA}"/>
              </a:ext>
            </a:extLst>
          </p:cNvPr>
          <p:cNvGrpSpPr/>
          <p:nvPr/>
        </p:nvGrpSpPr>
        <p:grpSpPr>
          <a:xfrm>
            <a:off x="2182371" y="3371400"/>
            <a:ext cx="2880000" cy="540000"/>
            <a:chOff x="1841053" y="3417661"/>
            <a:chExt cx="1836008" cy="424800"/>
          </a:xfrm>
        </p:grpSpPr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B5B91B1D-ED26-4A03-AAFE-9CBDA8F70474}"/>
                </a:ext>
              </a:extLst>
            </p:cNvPr>
            <p:cNvSpPr/>
            <p:nvPr/>
          </p:nvSpPr>
          <p:spPr>
            <a:xfrm>
              <a:off x="1841053" y="3417661"/>
              <a:ext cx="1836008" cy="424800"/>
            </a:xfrm>
            <a:prstGeom prst="roundRect">
              <a:avLst/>
            </a:prstGeom>
            <a:solidFill>
              <a:srgbClr val="127CEA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Image Processing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23D2805E-F611-4B8C-8E5A-F9118FF99D17}"/>
                </a:ext>
              </a:extLst>
            </p:cNvPr>
            <p:cNvGrpSpPr/>
            <p:nvPr/>
          </p:nvGrpSpPr>
          <p:grpSpPr>
            <a:xfrm rot="5400000">
              <a:off x="2343344" y="3031331"/>
              <a:ext cx="332741" cy="1197460"/>
              <a:chOff x="7577519" y="4101996"/>
              <a:chExt cx="332741" cy="1197460"/>
            </a:xfrm>
          </p:grpSpPr>
          <p:sp>
            <p:nvSpPr>
              <p:cNvPr id="68" name="오른쪽 대괄호 67">
                <a:extLst>
                  <a:ext uri="{FF2B5EF4-FFF2-40B4-BE49-F238E27FC236}">
                    <a16:creationId xmlns:a16="http://schemas.microsoft.com/office/drawing/2014/main" id="{BA25AB96-7DF5-4CD3-A8E0-838FF385EE40}"/>
                  </a:ext>
                </a:extLst>
              </p:cNvPr>
              <p:cNvSpPr/>
              <p:nvPr/>
            </p:nvSpPr>
            <p:spPr>
              <a:xfrm rot="5400000">
                <a:off x="7704011" y="5093208"/>
                <a:ext cx="79756" cy="332740"/>
              </a:xfrm>
              <a:prstGeom prst="rightBracket">
                <a:avLst>
                  <a:gd name="adj" fmla="val 55750"/>
                </a:avLst>
              </a:prstGeom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69ABDFA0-3729-49DA-BF7D-B434FC7836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0260" y="4202205"/>
                <a:ext cx="0" cy="972000"/>
              </a:xfrm>
              <a:prstGeom prst="line">
                <a:avLst/>
              </a:prstGeom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8DD5D09C-2336-4FED-B821-63F5D86EBA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0260" y="4101996"/>
                <a:ext cx="0" cy="72000"/>
              </a:xfrm>
              <a:prstGeom prst="line">
                <a:avLst/>
              </a:prstGeom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674C561-6939-44C3-8A59-9CE4B719C068}"/>
              </a:ext>
            </a:extLst>
          </p:cNvPr>
          <p:cNvSpPr/>
          <p:nvPr/>
        </p:nvSpPr>
        <p:spPr>
          <a:xfrm>
            <a:off x="6137556" y="3151426"/>
            <a:ext cx="2327219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127CEA"/>
                </a:solidFill>
              </a:rPr>
              <a:t>OPENCV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디바이스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동영상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이미지에서데이터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획득 및 변형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가공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C5A5E0E-6324-4E75-A59D-CEB338A5CB59}"/>
              </a:ext>
            </a:extLst>
          </p:cNvPr>
          <p:cNvGrpSpPr/>
          <p:nvPr/>
        </p:nvGrpSpPr>
        <p:grpSpPr>
          <a:xfrm>
            <a:off x="2182371" y="5031095"/>
            <a:ext cx="2880000" cy="540000"/>
            <a:chOff x="1841052" y="4934494"/>
            <a:chExt cx="1836008" cy="424800"/>
          </a:xfrm>
        </p:grpSpPr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DB537BD0-872F-4EB9-A0FF-E48C1C0F02E4}"/>
                </a:ext>
              </a:extLst>
            </p:cNvPr>
            <p:cNvSpPr/>
            <p:nvPr/>
          </p:nvSpPr>
          <p:spPr>
            <a:xfrm>
              <a:off x="1841052" y="4934494"/>
              <a:ext cx="1836008" cy="424800"/>
            </a:xfrm>
            <a:prstGeom prst="roundRect">
              <a:avLst/>
            </a:prstGeom>
            <a:solidFill>
              <a:srgbClr val="127CEA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Deep Learning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E530B368-F8F3-4E2E-B990-029C69FA7BB4}"/>
                </a:ext>
              </a:extLst>
            </p:cNvPr>
            <p:cNvGrpSpPr/>
            <p:nvPr/>
          </p:nvGrpSpPr>
          <p:grpSpPr>
            <a:xfrm rot="5400000">
              <a:off x="2343343" y="4548164"/>
              <a:ext cx="332741" cy="1197460"/>
              <a:chOff x="7577519" y="4101996"/>
              <a:chExt cx="332741" cy="1197460"/>
            </a:xfrm>
          </p:grpSpPr>
          <p:sp>
            <p:nvSpPr>
              <p:cNvPr id="78" name="오른쪽 대괄호 77">
                <a:extLst>
                  <a:ext uri="{FF2B5EF4-FFF2-40B4-BE49-F238E27FC236}">
                    <a16:creationId xmlns:a16="http://schemas.microsoft.com/office/drawing/2014/main" id="{951E6565-DC80-4C6B-A9AC-E4411D45E378}"/>
                  </a:ext>
                </a:extLst>
              </p:cNvPr>
              <p:cNvSpPr/>
              <p:nvPr/>
            </p:nvSpPr>
            <p:spPr>
              <a:xfrm rot="5400000">
                <a:off x="7704011" y="5093208"/>
                <a:ext cx="79756" cy="332740"/>
              </a:xfrm>
              <a:prstGeom prst="rightBracket">
                <a:avLst>
                  <a:gd name="adj" fmla="val 55750"/>
                </a:avLst>
              </a:prstGeom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1689A343-421F-43DE-A097-613C14EB4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0260" y="4202205"/>
                <a:ext cx="0" cy="972000"/>
              </a:xfrm>
              <a:prstGeom prst="line">
                <a:avLst/>
              </a:prstGeom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F0DDF787-F8C5-4C27-8AAD-1F79288305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0260" y="4101996"/>
                <a:ext cx="0" cy="72000"/>
              </a:xfrm>
              <a:prstGeom prst="line">
                <a:avLst/>
              </a:prstGeom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03003D9-F66D-4EA0-81A0-3D60FC0C7152}"/>
              </a:ext>
            </a:extLst>
          </p:cNvPr>
          <p:cNvSpPr/>
          <p:nvPr/>
        </p:nvSpPr>
        <p:spPr>
          <a:xfrm>
            <a:off x="6137556" y="4811120"/>
            <a:ext cx="2327219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127CEA"/>
                </a:solidFill>
              </a:rPr>
              <a:t>YOLOV3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이미지의 특성을 찾아내 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지정된 객체로 분류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02" name="원호 101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10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7" name="원호 96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9" name="원호 98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99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99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화살표: 위쪽/아래쪽 4">
            <a:extLst>
              <a:ext uri="{FF2B5EF4-FFF2-40B4-BE49-F238E27FC236}">
                <a16:creationId xmlns:a16="http://schemas.microsoft.com/office/drawing/2014/main" id="{7F1E5713-E138-4970-905F-E0624EF514FB}"/>
              </a:ext>
            </a:extLst>
          </p:cNvPr>
          <p:cNvSpPr/>
          <p:nvPr/>
        </p:nvSpPr>
        <p:spPr>
          <a:xfrm>
            <a:off x="3469972" y="4147398"/>
            <a:ext cx="304797" cy="6476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화살표: 위쪽/아래쪽 57">
            <a:extLst>
              <a:ext uri="{FF2B5EF4-FFF2-40B4-BE49-F238E27FC236}">
                <a16:creationId xmlns:a16="http://schemas.microsoft.com/office/drawing/2014/main" id="{EC3AAAEF-83C7-46C2-8F4E-369083D52405}"/>
              </a:ext>
            </a:extLst>
          </p:cNvPr>
          <p:cNvSpPr/>
          <p:nvPr/>
        </p:nvSpPr>
        <p:spPr>
          <a:xfrm>
            <a:off x="3469971" y="2487703"/>
            <a:ext cx="304797" cy="6476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80AE14EC-1D49-4485-AC13-A35237158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68" y="1310989"/>
            <a:ext cx="1262050" cy="134578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80084ED-3723-4055-9270-9334EA4CB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561" y="3055530"/>
            <a:ext cx="1000265" cy="1171739"/>
          </a:xfrm>
          <a:prstGeom prst="rect">
            <a:avLst/>
          </a:prstGeom>
        </p:spPr>
      </p:pic>
      <p:pic>
        <p:nvPicPr>
          <p:cNvPr id="28" name="그림 27" descr="텍스트이(가) 표시된 사진&#10;&#10;자동 생성된 설명">
            <a:extLst>
              <a:ext uri="{FF2B5EF4-FFF2-40B4-BE49-F238E27FC236}">
                <a16:creationId xmlns:a16="http://schemas.microsoft.com/office/drawing/2014/main" id="{0C8B00BE-7A37-4DAD-90E2-111E119BC7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388" y="4785594"/>
            <a:ext cx="1824612" cy="103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095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과제 내용 및 추진 방법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02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02" name="원호 101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10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7" name="원호 96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9" name="원호 98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99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99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 descr="텍스트, 스크린샷, 모니터이(가) 표시된 사진&#10;&#10;자동 생성된 설명">
            <a:extLst>
              <a:ext uri="{FF2B5EF4-FFF2-40B4-BE49-F238E27FC236}">
                <a16:creationId xmlns:a16="http://schemas.microsoft.com/office/drawing/2014/main" id="{56562741-9594-4763-8284-03FB3D1D2E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189" y="2709203"/>
            <a:ext cx="4789203" cy="25717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BE4DC4-6458-4146-ABEC-C2C88B45F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017" y="1653893"/>
            <a:ext cx="879545" cy="900000"/>
          </a:xfrm>
          <a:prstGeom prst="rect">
            <a:avLst/>
          </a:prstGeom>
        </p:spPr>
      </p:pic>
      <p:pic>
        <p:nvPicPr>
          <p:cNvPr id="8" name="그림 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29C7032-976F-415A-839E-538041C4F0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018" y="2262401"/>
            <a:ext cx="3410426" cy="7335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E7930F4-B5B8-4E04-BD91-6747ABCA99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361" y="4161827"/>
            <a:ext cx="1895740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54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과제 추진 일정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03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02" name="원호 101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10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7" name="원호 96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9" name="원호 98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99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99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448BA997-0C7A-4D29-9187-01F4080D1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733444"/>
              </p:ext>
            </p:extLst>
          </p:nvPr>
        </p:nvGraphicFramePr>
        <p:xfrm>
          <a:off x="2704368" y="2833382"/>
          <a:ext cx="874776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6593454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03208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838723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028134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784795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2458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753449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341510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18834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69005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90089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663103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544473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669743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243149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159566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80335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4148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0080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991586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181495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143298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385096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597256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165434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2177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810403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31326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880684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891126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14687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0637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757796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258219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282389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3715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30876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462190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343702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280159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14103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8175718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3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3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3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3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3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3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3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3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3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3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3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3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3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3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3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3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3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3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3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3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3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752320"/>
                  </a:ext>
                </a:extLst>
              </a:tr>
            </a:tbl>
          </a:graphicData>
        </a:graphic>
      </p:graphicFrame>
      <p:graphicFrame>
        <p:nvGraphicFramePr>
          <p:cNvPr id="37" name="표 17">
            <a:extLst>
              <a:ext uri="{FF2B5EF4-FFF2-40B4-BE49-F238E27FC236}">
                <a16:creationId xmlns:a16="http://schemas.microsoft.com/office/drawing/2014/main" id="{71790BBE-64DD-4184-9618-5A4D09EF1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715717"/>
              </p:ext>
            </p:extLst>
          </p:nvPr>
        </p:nvGraphicFramePr>
        <p:xfrm>
          <a:off x="2704368" y="3728164"/>
          <a:ext cx="874776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6593454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03208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838723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028134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784795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2458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753449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341510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18834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69005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90089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663103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544473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669743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243149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159566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80335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4148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0080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991586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181495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143298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385096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597256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165434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2177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810403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31326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880684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891126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14687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0637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757796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258219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282389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3715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30876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462190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343702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280159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14103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8175718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8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8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8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8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8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752320"/>
                  </a:ext>
                </a:extLst>
              </a:tr>
            </a:tbl>
          </a:graphicData>
        </a:graphic>
      </p:graphicFrame>
      <p:graphicFrame>
        <p:nvGraphicFramePr>
          <p:cNvPr id="38" name="표 17">
            <a:extLst>
              <a:ext uri="{FF2B5EF4-FFF2-40B4-BE49-F238E27FC236}">
                <a16:creationId xmlns:a16="http://schemas.microsoft.com/office/drawing/2014/main" id="{0A470BA5-ED6E-4BD1-B55F-FAB489C12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035876"/>
              </p:ext>
            </p:extLst>
          </p:nvPr>
        </p:nvGraphicFramePr>
        <p:xfrm>
          <a:off x="2704368" y="4622946"/>
          <a:ext cx="874776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6593454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03208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838723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028134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784795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2458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753449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341510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18834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69005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90089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663103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544473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669743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243149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159566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80335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4148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0080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991586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181495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143298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385096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597256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165434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2177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810403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31326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880684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891126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14687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0637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757796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258219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282389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3715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30876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462190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343702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280159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14103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8175718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8E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8E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8E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8E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8E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8E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8E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752320"/>
                  </a:ext>
                </a:extLst>
              </a:tr>
            </a:tbl>
          </a:graphicData>
        </a:graphic>
      </p:graphicFrame>
      <p:graphicFrame>
        <p:nvGraphicFramePr>
          <p:cNvPr id="39" name="표 17">
            <a:extLst>
              <a:ext uri="{FF2B5EF4-FFF2-40B4-BE49-F238E27FC236}">
                <a16:creationId xmlns:a16="http://schemas.microsoft.com/office/drawing/2014/main" id="{8531225C-5F8B-47D9-BC66-DE2969CA9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907188"/>
              </p:ext>
            </p:extLst>
          </p:nvPr>
        </p:nvGraphicFramePr>
        <p:xfrm>
          <a:off x="2704368" y="5517728"/>
          <a:ext cx="874776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6593454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03208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838723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028134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784795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2458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753449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341510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18834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69005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90089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663103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544473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669743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243149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159566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80335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4148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0080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991586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181495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143298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385096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597256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165434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2177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810403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31326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880684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891126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14687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0637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757796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258219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282389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3715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30876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462190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343702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280159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14103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8175718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4BC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4BC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4BC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4BC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4BC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4BC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4BC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4BC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4BC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4BC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4BC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4BC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4BC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4B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752320"/>
                  </a:ext>
                </a:extLst>
              </a:tr>
            </a:tbl>
          </a:graphicData>
        </a:graphic>
      </p:graphicFrame>
      <p:graphicFrame>
        <p:nvGraphicFramePr>
          <p:cNvPr id="40" name="표 17">
            <a:extLst>
              <a:ext uri="{FF2B5EF4-FFF2-40B4-BE49-F238E27FC236}">
                <a16:creationId xmlns:a16="http://schemas.microsoft.com/office/drawing/2014/main" id="{81370808-4782-44EA-8D7F-DE1256AC0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598183"/>
              </p:ext>
            </p:extLst>
          </p:nvPr>
        </p:nvGraphicFramePr>
        <p:xfrm>
          <a:off x="2704368" y="1938600"/>
          <a:ext cx="8803323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6593454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03208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838723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028134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784795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2458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753449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341510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18834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69005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90089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663103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544473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669743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243149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15956615"/>
                    </a:ext>
                  </a:extLst>
                </a:gridCol>
                <a:gridCol w="263843">
                  <a:extLst>
                    <a:ext uri="{9D8B030D-6E8A-4147-A177-3AD203B41FA5}">
                      <a16:colId xmlns:a16="http://schemas.microsoft.com/office/drawing/2014/main" val="20880335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4148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0080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991586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181495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143298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385096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597256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165434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2177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810403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31326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880684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891126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14687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0637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757796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258219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282389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3715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30876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462190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343702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280159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14103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8175718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75232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45EB98C-D1F9-4EAD-953D-ABD84D371292}"/>
              </a:ext>
            </a:extLst>
          </p:cNvPr>
          <p:cNvSpPr txBox="1"/>
          <p:nvPr/>
        </p:nvSpPr>
        <p:spPr>
          <a:xfrm>
            <a:off x="3420000" y="1384014"/>
            <a:ext cx="108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Mar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AF4A12F-F430-425B-A7AB-997CDEBFA916}"/>
              </a:ext>
            </a:extLst>
          </p:cNvPr>
          <p:cNvSpPr txBox="1"/>
          <p:nvPr/>
        </p:nvSpPr>
        <p:spPr>
          <a:xfrm>
            <a:off x="5629070" y="1384014"/>
            <a:ext cx="108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Apr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BA6F19D-FA65-4B65-B280-6D636973AC8C}"/>
              </a:ext>
            </a:extLst>
          </p:cNvPr>
          <p:cNvSpPr txBox="1"/>
          <p:nvPr/>
        </p:nvSpPr>
        <p:spPr>
          <a:xfrm>
            <a:off x="7674535" y="1384014"/>
            <a:ext cx="108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May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6AE6229-77B4-43F5-B933-A806092846DB}"/>
              </a:ext>
            </a:extLst>
          </p:cNvPr>
          <p:cNvSpPr txBox="1"/>
          <p:nvPr/>
        </p:nvSpPr>
        <p:spPr>
          <a:xfrm>
            <a:off x="9720000" y="1384014"/>
            <a:ext cx="108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Jun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1E33945-0016-4A85-B977-F2470C0E2C7C}"/>
              </a:ext>
            </a:extLst>
          </p:cNvPr>
          <p:cNvGrpSpPr/>
          <p:nvPr/>
        </p:nvGrpSpPr>
        <p:grpSpPr>
          <a:xfrm>
            <a:off x="647193" y="1938600"/>
            <a:ext cx="1800000" cy="540000"/>
            <a:chOff x="1834867" y="1900828"/>
            <a:chExt cx="1622530" cy="424800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58C1B3CA-8712-4CFE-BFA8-DFFE44E2453E}"/>
                </a:ext>
              </a:extLst>
            </p:cNvPr>
            <p:cNvSpPr/>
            <p:nvPr/>
          </p:nvSpPr>
          <p:spPr>
            <a:xfrm>
              <a:off x="1834867" y="1900828"/>
              <a:ext cx="1622530" cy="424800"/>
            </a:xfrm>
            <a:prstGeom prst="roundRect">
              <a:avLst/>
            </a:prstGeom>
            <a:solidFill>
              <a:srgbClr val="FF6464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2">
                      <a:lumMod val="25000"/>
                    </a:schemeClr>
                  </a:solidFill>
                </a:rPr>
                <a:t>기술 공부</a:t>
              </a: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F426B3B6-121C-42E6-BA4D-5B7B1EBA728F}"/>
                </a:ext>
              </a:extLst>
            </p:cNvPr>
            <p:cNvGrpSpPr/>
            <p:nvPr/>
          </p:nvGrpSpPr>
          <p:grpSpPr>
            <a:xfrm rot="5400000">
              <a:off x="2343345" y="1514498"/>
              <a:ext cx="332741" cy="1197460"/>
              <a:chOff x="7577519" y="4101996"/>
              <a:chExt cx="332741" cy="1197460"/>
            </a:xfrm>
          </p:grpSpPr>
          <p:sp>
            <p:nvSpPr>
              <p:cNvPr id="49" name="오른쪽 대괄호 48">
                <a:extLst>
                  <a:ext uri="{FF2B5EF4-FFF2-40B4-BE49-F238E27FC236}">
                    <a16:creationId xmlns:a16="http://schemas.microsoft.com/office/drawing/2014/main" id="{CF7146D5-722B-4D62-9C65-010CA641C10F}"/>
                  </a:ext>
                </a:extLst>
              </p:cNvPr>
              <p:cNvSpPr/>
              <p:nvPr/>
            </p:nvSpPr>
            <p:spPr>
              <a:xfrm rot="5400000">
                <a:off x="7704011" y="5093208"/>
                <a:ext cx="79756" cy="332740"/>
              </a:xfrm>
              <a:prstGeom prst="rightBracket">
                <a:avLst>
                  <a:gd name="adj" fmla="val 55750"/>
                </a:avLst>
              </a:prstGeom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AA59772F-2EA1-43AA-A0EB-8836C23541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0260" y="4202205"/>
                <a:ext cx="0" cy="972000"/>
              </a:xfrm>
              <a:prstGeom prst="line">
                <a:avLst/>
              </a:prstGeom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73650227-9981-4C47-98F9-7DFBD5121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0260" y="4101996"/>
                <a:ext cx="0" cy="72000"/>
              </a:xfrm>
              <a:prstGeom prst="line">
                <a:avLst/>
              </a:prstGeom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816B20E-1393-41F5-A4DD-DCE81106A04C}"/>
              </a:ext>
            </a:extLst>
          </p:cNvPr>
          <p:cNvGrpSpPr/>
          <p:nvPr/>
        </p:nvGrpSpPr>
        <p:grpSpPr>
          <a:xfrm>
            <a:off x="647193" y="2833382"/>
            <a:ext cx="1800000" cy="540000"/>
            <a:chOff x="1841054" y="1900828"/>
            <a:chExt cx="1622530" cy="424800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F7273910-8CCE-4E26-A8F5-0D01BE6F1E4C}"/>
                </a:ext>
              </a:extLst>
            </p:cNvPr>
            <p:cNvSpPr/>
            <p:nvPr/>
          </p:nvSpPr>
          <p:spPr>
            <a:xfrm>
              <a:off x="1841054" y="1900828"/>
              <a:ext cx="1622530" cy="424800"/>
            </a:xfrm>
            <a:prstGeom prst="roundRect">
              <a:avLst/>
            </a:prstGeom>
            <a:solidFill>
              <a:srgbClr val="FAFA32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2">
                      <a:lumMod val="25000"/>
                    </a:schemeClr>
                  </a:solidFill>
                </a:rPr>
                <a:t>SW </a:t>
              </a:r>
              <a:r>
                <a:rPr lang="ko-KR" altLang="en-US" b="1" dirty="0">
                  <a:solidFill>
                    <a:schemeClr val="bg2">
                      <a:lumMod val="25000"/>
                    </a:schemeClr>
                  </a:solidFill>
                </a:rPr>
                <a:t>개발</a:t>
              </a: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7467ADB0-4A65-4323-8569-B68F17A66E88}"/>
                </a:ext>
              </a:extLst>
            </p:cNvPr>
            <p:cNvGrpSpPr/>
            <p:nvPr/>
          </p:nvGrpSpPr>
          <p:grpSpPr>
            <a:xfrm rot="5400000">
              <a:off x="2343345" y="1514498"/>
              <a:ext cx="332741" cy="1197460"/>
              <a:chOff x="7577519" y="4101996"/>
              <a:chExt cx="332741" cy="1197460"/>
            </a:xfrm>
          </p:grpSpPr>
          <p:sp>
            <p:nvSpPr>
              <p:cNvPr id="55" name="오른쪽 대괄호 54">
                <a:extLst>
                  <a:ext uri="{FF2B5EF4-FFF2-40B4-BE49-F238E27FC236}">
                    <a16:creationId xmlns:a16="http://schemas.microsoft.com/office/drawing/2014/main" id="{736DE4E0-276B-4C5C-A6AE-C102F9C43840}"/>
                  </a:ext>
                </a:extLst>
              </p:cNvPr>
              <p:cNvSpPr/>
              <p:nvPr/>
            </p:nvSpPr>
            <p:spPr>
              <a:xfrm rot="5400000">
                <a:off x="7704011" y="5093208"/>
                <a:ext cx="79756" cy="332740"/>
              </a:xfrm>
              <a:prstGeom prst="rightBracket">
                <a:avLst>
                  <a:gd name="adj" fmla="val 55750"/>
                </a:avLst>
              </a:prstGeom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B81955F4-A197-4C35-ACD9-3054A746E3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0260" y="4202205"/>
                <a:ext cx="0" cy="972000"/>
              </a:xfrm>
              <a:prstGeom prst="line">
                <a:avLst/>
              </a:prstGeom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7E069AE1-4A7E-4BE8-BA1B-F24EDE2D44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0260" y="4101996"/>
                <a:ext cx="0" cy="72000"/>
              </a:xfrm>
              <a:prstGeom prst="line">
                <a:avLst/>
              </a:prstGeom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E3084AA-1041-4D44-9310-A530EC87D01C}"/>
              </a:ext>
            </a:extLst>
          </p:cNvPr>
          <p:cNvGrpSpPr/>
          <p:nvPr/>
        </p:nvGrpSpPr>
        <p:grpSpPr>
          <a:xfrm>
            <a:off x="646279" y="3729504"/>
            <a:ext cx="1800000" cy="540000"/>
            <a:chOff x="1841054" y="1900828"/>
            <a:chExt cx="1622530" cy="424800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324B908A-E7FC-4625-B40E-1AB6890B114F}"/>
                </a:ext>
              </a:extLst>
            </p:cNvPr>
            <p:cNvSpPr/>
            <p:nvPr/>
          </p:nvSpPr>
          <p:spPr>
            <a:xfrm>
              <a:off x="1841054" y="1900828"/>
              <a:ext cx="1622530" cy="424800"/>
            </a:xfrm>
            <a:prstGeom prst="roundRect">
              <a:avLst/>
            </a:prstGeom>
            <a:solidFill>
              <a:srgbClr val="7AB850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2">
                      <a:lumMod val="25000"/>
                    </a:schemeClr>
                  </a:solidFill>
                </a:rPr>
                <a:t>1</a:t>
              </a:r>
              <a:r>
                <a:rPr lang="ko-KR" altLang="en-US" b="1" dirty="0">
                  <a:solidFill>
                    <a:schemeClr val="bg2">
                      <a:lumMod val="25000"/>
                    </a:schemeClr>
                  </a:solidFill>
                </a:rPr>
                <a:t>차 중간발표</a:t>
              </a: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6C35F074-8072-4E36-B58E-8C228A387ADD}"/>
                </a:ext>
              </a:extLst>
            </p:cNvPr>
            <p:cNvGrpSpPr/>
            <p:nvPr/>
          </p:nvGrpSpPr>
          <p:grpSpPr>
            <a:xfrm rot="5400000">
              <a:off x="2343345" y="1514498"/>
              <a:ext cx="332741" cy="1197460"/>
              <a:chOff x="7577519" y="4101996"/>
              <a:chExt cx="332741" cy="1197460"/>
            </a:xfrm>
          </p:grpSpPr>
          <p:sp>
            <p:nvSpPr>
              <p:cNvPr id="61" name="오른쪽 대괄호 60">
                <a:extLst>
                  <a:ext uri="{FF2B5EF4-FFF2-40B4-BE49-F238E27FC236}">
                    <a16:creationId xmlns:a16="http://schemas.microsoft.com/office/drawing/2014/main" id="{20A647B1-FD50-475E-B17A-A786791712B3}"/>
                  </a:ext>
                </a:extLst>
              </p:cNvPr>
              <p:cNvSpPr/>
              <p:nvPr/>
            </p:nvSpPr>
            <p:spPr>
              <a:xfrm rot="5400000">
                <a:off x="7704011" y="5093208"/>
                <a:ext cx="79756" cy="332740"/>
              </a:xfrm>
              <a:prstGeom prst="rightBracket">
                <a:avLst>
                  <a:gd name="adj" fmla="val 55750"/>
                </a:avLst>
              </a:prstGeom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A53F720E-7A8C-4000-9476-BA1CB2B951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0260" y="4202205"/>
                <a:ext cx="0" cy="972000"/>
              </a:xfrm>
              <a:prstGeom prst="line">
                <a:avLst/>
              </a:prstGeom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A6BBAF1C-F4A9-4753-905D-A03EFFECA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0260" y="4101996"/>
                <a:ext cx="0" cy="72000"/>
              </a:xfrm>
              <a:prstGeom prst="line">
                <a:avLst/>
              </a:prstGeom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B7A77C79-7575-4462-8981-7CE1B457BE86}"/>
              </a:ext>
            </a:extLst>
          </p:cNvPr>
          <p:cNvGrpSpPr/>
          <p:nvPr/>
        </p:nvGrpSpPr>
        <p:grpSpPr>
          <a:xfrm>
            <a:off x="646279" y="4633153"/>
            <a:ext cx="1800000" cy="540000"/>
            <a:chOff x="1841054" y="1900828"/>
            <a:chExt cx="1622530" cy="424800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E2A450DA-0AB4-4742-8C74-E904B9B2459F}"/>
                </a:ext>
              </a:extLst>
            </p:cNvPr>
            <p:cNvSpPr/>
            <p:nvPr/>
          </p:nvSpPr>
          <p:spPr>
            <a:xfrm>
              <a:off x="1841054" y="1900828"/>
              <a:ext cx="1622530" cy="424800"/>
            </a:xfrm>
            <a:prstGeom prst="roundRect">
              <a:avLst/>
            </a:prstGeom>
            <a:solidFill>
              <a:srgbClr val="2D8EEF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2">
                      <a:lumMod val="25000"/>
                    </a:schemeClr>
                  </a:solidFill>
                </a:rPr>
                <a:t>2</a:t>
              </a:r>
              <a:r>
                <a:rPr lang="ko-KR" altLang="en-US" b="1" dirty="0">
                  <a:solidFill>
                    <a:schemeClr val="bg2">
                      <a:lumMod val="25000"/>
                    </a:schemeClr>
                  </a:solidFill>
                </a:rPr>
                <a:t>차 중간발표</a:t>
              </a:r>
            </a:p>
          </p:txBody>
        </p: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4F1A396A-20A8-43F4-967A-643CBF79FC04}"/>
                </a:ext>
              </a:extLst>
            </p:cNvPr>
            <p:cNvGrpSpPr/>
            <p:nvPr/>
          </p:nvGrpSpPr>
          <p:grpSpPr>
            <a:xfrm rot="5400000">
              <a:off x="2343345" y="1514498"/>
              <a:ext cx="332741" cy="1197460"/>
              <a:chOff x="7577519" y="4101996"/>
              <a:chExt cx="332741" cy="1197460"/>
            </a:xfrm>
          </p:grpSpPr>
          <p:sp>
            <p:nvSpPr>
              <p:cNvPr id="67" name="오른쪽 대괄호 66">
                <a:extLst>
                  <a:ext uri="{FF2B5EF4-FFF2-40B4-BE49-F238E27FC236}">
                    <a16:creationId xmlns:a16="http://schemas.microsoft.com/office/drawing/2014/main" id="{E4F70BB7-E483-4ACE-AA3C-2BBF1F4A142A}"/>
                  </a:ext>
                </a:extLst>
              </p:cNvPr>
              <p:cNvSpPr/>
              <p:nvPr/>
            </p:nvSpPr>
            <p:spPr>
              <a:xfrm rot="5400000">
                <a:off x="7704011" y="5093208"/>
                <a:ext cx="79756" cy="332740"/>
              </a:xfrm>
              <a:prstGeom prst="rightBracket">
                <a:avLst>
                  <a:gd name="adj" fmla="val 55750"/>
                </a:avLst>
              </a:prstGeom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F62454A1-F892-4DC2-A32B-D60BAB6D6F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0260" y="4202205"/>
                <a:ext cx="0" cy="972000"/>
              </a:xfrm>
              <a:prstGeom prst="line">
                <a:avLst/>
              </a:prstGeom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07D4BE4C-CEB1-44B3-B069-121E09FAE7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0260" y="4101996"/>
                <a:ext cx="0" cy="72000"/>
              </a:xfrm>
              <a:prstGeom prst="line">
                <a:avLst/>
              </a:prstGeom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CE881E2A-BA1D-445D-946F-44FD80958761}"/>
              </a:ext>
            </a:extLst>
          </p:cNvPr>
          <p:cNvGrpSpPr/>
          <p:nvPr/>
        </p:nvGrpSpPr>
        <p:grpSpPr>
          <a:xfrm>
            <a:off x="647193" y="5518714"/>
            <a:ext cx="1800000" cy="540000"/>
            <a:chOff x="1841054" y="1900828"/>
            <a:chExt cx="1622530" cy="424800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49773E48-52A7-4656-9FF3-0B2D9099793A}"/>
                </a:ext>
              </a:extLst>
            </p:cNvPr>
            <p:cNvSpPr/>
            <p:nvPr/>
          </p:nvSpPr>
          <p:spPr>
            <a:xfrm>
              <a:off x="1841054" y="1900828"/>
              <a:ext cx="1622530" cy="424800"/>
            </a:xfrm>
            <a:prstGeom prst="roundRect">
              <a:avLst/>
            </a:prstGeom>
            <a:solidFill>
              <a:srgbClr val="934BC9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2">
                      <a:lumMod val="25000"/>
                    </a:schemeClr>
                  </a:solidFill>
                </a:rPr>
                <a:t>최종 발표</a:t>
              </a:r>
            </a:p>
          </p:txBody>
        </p: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B9D88337-373C-407F-91AD-B139C80EFD3E}"/>
                </a:ext>
              </a:extLst>
            </p:cNvPr>
            <p:cNvGrpSpPr/>
            <p:nvPr/>
          </p:nvGrpSpPr>
          <p:grpSpPr>
            <a:xfrm rot="5400000">
              <a:off x="2343345" y="1514498"/>
              <a:ext cx="332741" cy="1197460"/>
              <a:chOff x="7577519" y="4101996"/>
              <a:chExt cx="332741" cy="1197460"/>
            </a:xfrm>
          </p:grpSpPr>
          <p:sp>
            <p:nvSpPr>
              <p:cNvPr id="73" name="오른쪽 대괄호 72">
                <a:extLst>
                  <a:ext uri="{FF2B5EF4-FFF2-40B4-BE49-F238E27FC236}">
                    <a16:creationId xmlns:a16="http://schemas.microsoft.com/office/drawing/2014/main" id="{FFE43878-2F43-4A52-B0EF-8BB5D7ADE275}"/>
                  </a:ext>
                </a:extLst>
              </p:cNvPr>
              <p:cNvSpPr/>
              <p:nvPr/>
            </p:nvSpPr>
            <p:spPr>
              <a:xfrm rot="5400000">
                <a:off x="7704011" y="5093208"/>
                <a:ext cx="79756" cy="332740"/>
              </a:xfrm>
              <a:prstGeom prst="rightBracket">
                <a:avLst>
                  <a:gd name="adj" fmla="val 55750"/>
                </a:avLst>
              </a:prstGeom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FF3D344B-9F42-47A8-8ED2-B500F8FFDF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0260" y="4202205"/>
                <a:ext cx="0" cy="972000"/>
              </a:xfrm>
              <a:prstGeom prst="line">
                <a:avLst/>
              </a:prstGeom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563C5FC7-81D3-49D3-9E95-7808E70048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0260" y="4101996"/>
                <a:ext cx="0" cy="72000"/>
              </a:xfrm>
              <a:prstGeom prst="line">
                <a:avLst/>
              </a:prstGeom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16303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기대효과 및 활용방안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04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02" name="원호 101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10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7" name="원호 96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9" name="원호 98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99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99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8DB6555-1D26-4FF3-B5CE-4F0251FA3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815" y="1651081"/>
            <a:ext cx="8735644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176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예상 성과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05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02" name="원호 101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10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7" name="원호 96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9" name="원호 98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99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99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2C25F3D-6B46-4E00-ABAB-E357373F7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287" y="2114366"/>
            <a:ext cx="2867425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37195"/>
      </p:ext>
    </p:extLst>
  </p:cSld>
  <p:clrMapOvr>
    <a:masterClrMapping/>
  </p:clrMapOvr>
</p:sld>
</file>

<file path=ppt/theme/theme1.xml><?xml version="1.0" encoding="utf-8"?>
<a:theme xmlns:a="http://schemas.openxmlformats.org/drawingml/2006/main" name="5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120</Words>
  <Application>Microsoft Office PowerPoint</Application>
  <PresentationFormat>와이드스크린</PresentationFormat>
  <Paragraphs>53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53_Office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김상민</cp:lastModifiedBy>
  <cp:revision>34</cp:revision>
  <dcterms:created xsi:type="dcterms:W3CDTF">2022-02-20T14:27:04Z</dcterms:created>
  <dcterms:modified xsi:type="dcterms:W3CDTF">2022-03-16T07:24:00Z</dcterms:modified>
</cp:coreProperties>
</file>