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6" r:id="rId6"/>
    <p:sldId id="257" r:id="rId7"/>
    <p:sldId id="45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26" Type="http://schemas.openxmlformats.org/officeDocument/2006/relationships/image" Target="../media/image22.sv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hyperlink" Target="http://pptmon.com/" TargetMode="External"/><Relationship Id="rId16" Type="http://schemas.openxmlformats.org/officeDocument/2006/relationships/image" Target="../media/image12.svg"/><Relationship Id="rId20" Type="http://schemas.openxmlformats.org/officeDocument/2006/relationships/image" Target="../media/image16.sv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7.png"/><Relationship Id="rId24" Type="http://schemas.openxmlformats.org/officeDocument/2006/relationships/image" Target="../media/image20.svg"/><Relationship Id="rId5" Type="http://schemas.openxmlformats.org/officeDocument/2006/relationships/hyperlink" Target="https://pptmon.com/" TargetMode="Externa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24.svg"/><Relationship Id="rId10" Type="http://schemas.openxmlformats.org/officeDocument/2006/relationships/image" Target="../media/image6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image" Target="../media/image10.svg"/><Relationship Id="rId22" Type="http://schemas.openxmlformats.org/officeDocument/2006/relationships/image" Target="../media/image18.svg"/><Relationship Id="rId27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12" Type="http://schemas.openxmlformats.org/officeDocument/2006/relationships/image" Target="../media/image28.svg"/><Relationship Id="rId2" Type="http://schemas.openxmlformats.org/officeDocument/2006/relationships/hyperlink" Target="http://pptmon.com/" TargetMode="External"/><Relationship Id="rId16" Type="http://schemas.openxmlformats.org/officeDocument/2006/relationships/image" Target="../media/image30.sv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pptmon.com/" TargetMode="External"/><Relationship Id="rId15" Type="http://schemas.openxmlformats.org/officeDocument/2006/relationships/image" Target="../media/image29.png"/><Relationship Id="rId10" Type="http://schemas.openxmlformats.org/officeDocument/2006/relationships/image" Target="../media/image20.svg"/><Relationship Id="rId4" Type="http://schemas.openxmlformats.org/officeDocument/2006/relationships/image" Target="../media/image2.svg"/><Relationship Id="rId9" Type="http://schemas.openxmlformats.org/officeDocument/2006/relationships/image" Target="../media/image19.png"/><Relationship Id="rId14" Type="http://schemas.openxmlformats.org/officeDocument/2006/relationships/image" Target="../media/image18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svg"/><Relationship Id="rId2" Type="http://schemas.openxmlformats.org/officeDocument/2006/relationships/hyperlink" Target="http://pptmon.com/" TargetMode="External"/><Relationship Id="rId16" Type="http://schemas.openxmlformats.org/officeDocument/2006/relationships/image" Target="../media/image12.sv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pptmon.com/" TargetMode="External"/><Relationship Id="rId15" Type="http://schemas.openxmlformats.org/officeDocument/2006/relationships/image" Target="../media/image11.png"/><Relationship Id="rId10" Type="http://schemas.openxmlformats.org/officeDocument/2006/relationships/image" Target="../media/image14.svg"/><Relationship Id="rId4" Type="http://schemas.openxmlformats.org/officeDocument/2006/relationships/image" Target="../media/image2.svg"/><Relationship Id="rId9" Type="http://schemas.openxmlformats.org/officeDocument/2006/relationships/image" Target="../media/image13.png"/><Relationship Id="rId14" Type="http://schemas.openxmlformats.org/officeDocument/2006/relationships/image" Target="../media/image20.sv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5.png"/><Relationship Id="rId18" Type="http://schemas.openxmlformats.org/officeDocument/2006/relationships/image" Target="../media/image32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31.png"/><Relationship Id="rId2" Type="http://schemas.openxmlformats.org/officeDocument/2006/relationships/hyperlink" Target="http://pptmon.com/" TargetMode="External"/><Relationship Id="rId16" Type="http://schemas.openxmlformats.org/officeDocument/2006/relationships/image" Target="../media/image20.sv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11.png"/><Relationship Id="rId5" Type="http://schemas.openxmlformats.org/officeDocument/2006/relationships/hyperlink" Target="https://pptmon.com/" TargetMode="External"/><Relationship Id="rId15" Type="http://schemas.openxmlformats.org/officeDocument/2006/relationships/image" Target="../media/image19.png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image" Target="../media/image16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2.svg"/><Relationship Id="rId7" Type="http://schemas.openxmlformats.org/officeDocument/2006/relationships/hyperlink" Target="https://pptmon.com/" TargetMode="External"/><Relationship Id="rId12" Type="http://schemas.openxmlformats.org/officeDocument/2006/relationships/image" Target="../media/image34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svg"/><Relationship Id="rId11" Type="http://schemas.openxmlformats.org/officeDocument/2006/relationships/image" Target="../media/image33.png"/><Relationship Id="rId5" Type="http://schemas.openxmlformats.org/officeDocument/2006/relationships/image" Target="../media/image1.png"/><Relationship Id="rId10" Type="http://schemas.openxmlformats.org/officeDocument/2006/relationships/image" Target="../media/image22.sv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21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13" Type="http://schemas.openxmlformats.org/officeDocument/2006/relationships/image" Target="../media/image25.png"/><Relationship Id="rId3" Type="http://schemas.openxmlformats.org/officeDocument/2006/relationships/image" Target="../media/image4.svg"/><Relationship Id="rId7" Type="http://schemas.openxmlformats.org/officeDocument/2006/relationships/hyperlink" Target="https://pptmon.com/" TargetMode="External"/><Relationship Id="rId12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20.sv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19.png"/><Relationship Id="rId14" Type="http://schemas.openxmlformats.org/officeDocument/2006/relationships/image" Target="../media/image26.sv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38.png"/><Relationship Id="rId18" Type="http://schemas.openxmlformats.org/officeDocument/2006/relationships/image" Target="../media/image32.sv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12" Type="http://schemas.openxmlformats.org/officeDocument/2006/relationships/image" Target="../media/image37.svg"/><Relationship Id="rId17" Type="http://schemas.openxmlformats.org/officeDocument/2006/relationships/image" Target="../media/image31.png"/><Relationship Id="rId2" Type="http://schemas.openxmlformats.org/officeDocument/2006/relationships/hyperlink" Target="http://pptmon.com/" TargetMode="External"/><Relationship Id="rId16" Type="http://schemas.openxmlformats.org/officeDocument/2006/relationships/image" Target="../media/image41.sv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pptmon.com/" TargetMode="External"/><Relationship Id="rId15" Type="http://schemas.openxmlformats.org/officeDocument/2006/relationships/image" Target="../media/image40.png"/><Relationship Id="rId10" Type="http://schemas.openxmlformats.org/officeDocument/2006/relationships/image" Target="../media/image18.svg"/><Relationship Id="rId4" Type="http://schemas.openxmlformats.org/officeDocument/2006/relationships/image" Target="../media/image2.svg"/><Relationship Id="rId9" Type="http://schemas.openxmlformats.org/officeDocument/2006/relationships/image" Target="../media/image17.png"/><Relationship Id="rId14" Type="http://schemas.openxmlformats.org/officeDocument/2006/relationships/image" Target="../media/image39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43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26.svg"/><Relationship Id="rId4" Type="http://schemas.openxmlformats.org/officeDocument/2006/relationships/image" Target="../media/image2.svg"/><Relationship Id="rId9" Type="http://schemas.openxmlformats.org/officeDocument/2006/relationships/image" Target="../media/image25.png"/><Relationship Id="rId14" Type="http://schemas.openxmlformats.org/officeDocument/2006/relationships/image" Target="../media/image3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19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32.svg"/><Relationship Id="rId4" Type="http://schemas.openxmlformats.org/officeDocument/2006/relationships/image" Target="../media/image2.svg"/><Relationship Id="rId9" Type="http://schemas.openxmlformats.org/officeDocument/2006/relationships/image" Target="../media/image31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17.png"/><Relationship Id="rId3" Type="http://schemas.openxmlformats.org/officeDocument/2006/relationships/image" Target="../media/image26.svg"/><Relationship Id="rId7" Type="http://schemas.openxmlformats.org/officeDocument/2006/relationships/image" Target="../media/image1.png"/><Relationship Id="rId12" Type="http://schemas.openxmlformats.org/officeDocument/2006/relationships/image" Target="../media/image28.svg"/><Relationship Id="rId2" Type="http://schemas.openxmlformats.org/officeDocument/2006/relationships/image" Target="../media/image25.png"/><Relationship Id="rId16" Type="http://schemas.openxmlformats.org/officeDocument/2006/relationships/image" Target="../media/image30.sv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pptmon.com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0.svg"/><Relationship Id="rId15" Type="http://schemas.openxmlformats.org/officeDocument/2006/relationships/image" Target="../media/image29.pn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19.png"/><Relationship Id="rId9" Type="http://schemas.openxmlformats.org/officeDocument/2006/relationships/hyperlink" Target="https://pptmon.com/" TargetMode="External"/><Relationship Id="rId14" Type="http://schemas.openxmlformats.org/officeDocument/2006/relationships/image" Target="../media/image18.sv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13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hyperlink" Target="https://pptmon.com/" TargetMode="External"/><Relationship Id="rId12" Type="http://schemas.openxmlformats.org/officeDocument/2006/relationships/image" Target="../media/image8.svg"/><Relationship Id="rId2" Type="http://schemas.openxmlformats.org/officeDocument/2006/relationships/image" Target="../media/image13.png"/><Relationship Id="rId16" Type="http://schemas.openxmlformats.org/officeDocument/2006/relationships/image" Target="../media/image12.sv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10" Type="http://schemas.openxmlformats.org/officeDocument/2006/relationships/image" Target="../media/image6.sv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20.sv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5.png"/><Relationship Id="rId18" Type="http://schemas.openxmlformats.org/officeDocument/2006/relationships/image" Target="../media/image32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31.png"/><Relationship Id="rId2" Type="http://schemas.openxmlformats.org/officeDocument/2006/relationships/hyperlink" Target="http://pptmon.com/" TargetMode="External"/><Relationship Id="rId16" Type="http://schemas.openxmlformats.org/officeDocument/2006/relationships/image" Target="../media/image20.sv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11.png"/><Relationship Id="rId5" Type="http://schemas.openxmlformats.org/officeDocument/2006/relationships/hyperlink" Target="https://pptmon.com/" TargetMode="External"/><Relationship Id="rId15" Type="http://schemas.openxmlformats.org/officeDocument/2006/relationships/image" Target="../media/image19.png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image" Target="../media/image16.sv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2.svg"/><Relationship Id="rId7" Type="http://schemas.openxmlformats.org/officeDocument/2006/relationships/hyperlink" Target="https://pptmon.com/" TargetMode="External"/><Relationship Id="rId12" Type="http://schemas.openxmlformats.org/officeDocument/2006/relationships/image" Target="../media/image34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svg"/><Relationship Id="rId11" Type="http://schemas.openxmlformats.org/officeDocument/2006/relationships/image" Target="../media/image33.png"/><Relationship Id="rId5" Type="http://schemas.openxmlformats.org/officeDocument/2006/relationships/image" Target="../media/image1.png"/><Relationship Id="rId10" Type="http://schemas.openxmlformats.org/officeDocument/2006/relationships/image" Target="../media/image22.sv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21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26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38.png"/><Relationship Id="rId18" Type="http://schemas.openxmlformats.org/officeDocument/2006/relationships/image" Target="../media/image32.sv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12" Type="http://schemas.openxmlformats.org/officeDocument/2006/relationships/image" Target="../media/image37.svg"/><Relationship Id="rId17" Type="http://schemas.openxmlformats.org/officeDocument/2006/relationships/image" Target="../media/image31.png"/><Relationship Id="rId2" Type="http://schemas.openxmlformats.org/officeDocument/2006/relationships/hyperlink" Target="http://pptmon.com/" TargetMode="External"/><Relationship Id="rId16" Type="http://schemas.openxmlformats.org/officeDocument/2006/relationships/image" Target="../media/image41.sv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pptmon.com/" TargetMode="External"/><Relationship Id="rId15" Type="http://schemas.openxmlformats.org/officeDocument/2006/relationships/image" Target="../media/image40.png"/><Relationship Id="rId10" Type="http://schemas.openxmlformats.org/officeDocument/2006/relationships/image" Target="../media/image18.svg"/><Relationship Id="rId4" Type="http://schemas.openxmlformats.org/officeDocument/2006/relationships/image" Target="../media/image2.svg"/><Relationship Id="rId9" Type="http://schemas.openxmlformats.org/officeDocument/2006/relationships/image" Target="../media/image17.png"/><Relationship Id="rId14" Type="http://schemas.openxmlformats.org/officeDocument/2006/relationships/image" Target="../media/image39.sv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43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26.svg"/><Relationship Id="rId4" Type="http://schemas.openxmlformats.org/officeDocument/2006/relationships/image" Target="../media/image2.svg"/><Relationship Id="rId9" Type="http://schemas.openxmlformats.org/officeDocument/2006/relationships/image" Target="../media/image25.png"/><Relationship Id="rId14" Type="http://schemas.openxmlformats.org/officeDocument/2006/relationships/image" Target="../media/image34.sv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44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34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20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19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46.svg"/><Relationship Id="rId4" Type="http://schemas.openxmlformats.org/officeDocument/2006/relationships/image" Target="../media/image2.svg"/><Relationship Id="rId9" Type="http://schemas.openxmlformats.org/officeDocument/2006/relationships/image" Target="../media/image45.png"/><Relationship Id="rId14" Type="http://schemas.openxmlformats.org/officeDocument/2006/relationships/image" Target="../media/image12.sv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5.png"/><Relationship Id="rId18" Type="http://schemas.openxmlformats.org/officeDocument/2006/relationships/image" Target="../media/image10.svg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image" Target="../media/image13.png"/><Relationship Id="rId7" Type="http://schemas.openxmlformats.org/officeDocument/2006/relationships/image" Target="../media/image3.png"/><Relationship Id="rId12" Type="http://schemas.openxmlformats.org/officeDocument/2006/relationships/image" Target="../media/image18.svg"/><Relationship Id="rId17" Type="http://schemas.openxmlformats.org/officeDocument/2006/relationships/image" Target="../media/image9.png"/><Relationship Id="rId25" Type="http://schemas.openxmlformats.org/officeDocument/2006/relationships/image" Target="../media/image19.png"/><Relationship Id="rId2" Type="http://schemas.openxmlformats.org/officeDocument/2006/relationships/hyperlink" Target="http://pptmon.com/" TargetMode="External"/><Relationship Id="rId16" Type="http://schemas.openxmlformats.org/officeDocument/2006/relationships/image" Target="../media/image8.svg"/><Relationship Id="rId20" Type="http://schemas.openxmlformats.org/officeDocument/2006/relationships/image" Target="../media/image12.svg"/><Relationship Id="rId29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17.png"/><Relationship Id="rId24" Type="http://schemas.openxmlformats.org/officeDocument/2006/relationships/image" Target="../media/image16.svg"/><Relationship Id="rId32" Type="http://schemas.openxmlformats.org/officeDocument/2006/relationships/image" Target="../media/image32.svg"/><Relationship Id="rId5" Type="http://schemas.openxmlformats.org/officeDocument/2006/relationships/hyperlink" Target="https://pptmon.com/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5.png"/><Relationship Id="rId28" Type="http://schemas.openxmlformats.org/officeDocument/2006/relationships/image" Target="../media/image48.svg"/><Relationship Id="rId10" Type="http://schemas.openxmlformats.org/officeDocument/2006/relationships/image" Target="../media/image26.svg"/><Relationship Id="rId19" Type="http://schemas.openxmlformats.org/officeDocument/2006/relationships/image" Target="../media/image11.png"/><Relationship Id="rId31" Type="http://schemas.openxmlformats.org/officeDocument/2006/relationships/image" Target="../media/image31.png"/><Relationship Id="rId4" Type="http://schemas.openxmlformats.org/officeDocument/2006/relationships/image" Target="../media/image2.svg"/><Relationship Id="rId9" Type="http://schemas.openxmlformats.org/officeDocument/2006/relationships/image" Target="../media/image25.png"/><Relationship Id="rId14" Type="http://schemas.openxmlformats.org/officeDocument/2006/relationships/image" Target="../media/image6.svg"/><Relationship Id="rId22" Type="http://schemas.openxmlformats.org/officeDocument/2006/relationships/image" Target="../media/image14.svg"/><Relationship Id="rId27" Type="http://schemas.openxmlformats.org/officeDocument/2006/relationships/image" Target="../media/image47.png"/><Relationship Id="rId30" Type="http://schemas.openxmlformats.org/officeDocument/2006/relationships/image" Target="../media/image22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70E7D-8952-45D1-B834-0B420CB69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1178F1-F125-48AE-8E0C-B9E0A7E56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88D53D-E38A-4B56-B5F9-FAEA5E9C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0893-4496-48B6-A267-2C263B34852F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9729D-72AE-4EB4-BC89-9C372F6A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D84D6-C8A5-4E1C-A4B2-A7FBA823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B5A8-175C-4160-92CC-22E46375F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4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38055-0960-4D24-9180-442F9814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E9C2EC-C3C3-44E0-AB55-40F77A0E7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10801-AD6D-49E3-A1F6-0F335840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0893-4496-48B6-A267-2C263B34852F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5C4970-BAE6-47A0-9586-F658D823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02010-17D4-44A3-AC5D-B7A857DF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B5A8-175C-4160-92CC-22E46375F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26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673FA7-21BA-4B2C-88CB-A8ECF8C20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200B64-80F7-42D2-A59E-8FCB6AE2A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AA73F6-14C7-4815-9E2A-FBE6C9C9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0893-4496-48B6-A267-2C263B34852F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52BA8-F7F4-48A2-AC0F-6C9FFD82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317464-E7DB-4433-8291-45522518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B5A8-175C-4160-92CC-22E46375F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99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phic 3">
            <a:hlinkClick r:id="rId2"/>
            <a:extLst>
              <a:ext uri="{FF2B5EF4-FFF2-40B4-BE49-F238E27FC236}">
                <a16:creationId xmlns:a16="http://schemas.microsoft.com/office/drawing/2014/main" id="{3F20D1BB-F245-46DE-BB9A-1F04275607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2" name="TextBox 31">
            <a:hlinkClick r:id="rId5"/>
            <a:extLst>
              <a:ext uri="{FF2B5EF4-FFF2-40B4-BE49-F238E27FC236}">
                <a16:creationId xmlns:a16="http://schemas.microsoft.com/office/drawing/2014/main" id="{2F7EE04F-88C8-4EA5-9C1F-348E59193934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23A83A06-7141-4D8B-A64F-EFAC34DFED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13" r="413"/>
          <a:stretch/>
        </p:blipFill>
        <p:spPr>
          <a:xfrm>
            <a:off x="-1" y="0"/>
            <a:ext cx="12192001" cy="102959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FEC6F72B-4790-4D0D-92EA-689E7976CE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13" r="413"/>
          <a:stretch/>
        </p:blipFill>
        <p:spPr>
          <a:xfrm flipV="1">
            <a:off x="-1" y="5828410"/>
            <a:ext cx="12192001" cy="1029590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D45CC8E9-A5FD-4080-9E27-27196242C13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5008074"/>
            <a:ext cx="1453165" cy="82033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3CEE9C49-3128-4369-9375-1C2F4CA744F3}"/>
              </a:ext>
            </a:extLst>
          </p:cNvPr>
          <p:cNvGrpSpPr/>
          <p:nvPr userDrawn="1"/>
        </p:nvGrpSpPr>
        <p:grpSpPr>
          <a:xfrm>
            <a:off x="441868" y="214887"/>
            <a:ext cx="2117184" cy="2032349"/>
            <a:chOff x="889637" y="1672632"/>
            <a:chExt cx="3059971" cy="2947126"/>
          </a:xfrm>
        </p:grpSpPr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9A58AF7D-CCDC-4951-8468-39E1907618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62456" y="3267377"/>
              <a:ext cx="173442" cy="173442"/>
            </a:xfrm>
            <a:prstGeom prst="rect">
              <a:avLst/>
            </a:prstGeom>
          </p:spPr>
        </p:pic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E6C0528B-85E7-4FE3-8524-0F4B618D4B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89637" y="2088437"/>
              <a:ext cx="2531320" cy="2531321"/>
            </a:xfrm>
            <a:prstGeom prst="rect">
              <a:avLst/>
            </a:prstGeom>
          </p:spPr>
        </p:pic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59DB8604-8746-4A29-845D-32E63E57B1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5400000">
              <a:off x="2901923" y="1599974"/>
              <a:ext cx="975027" cy="1120343"/>
            </a:xfrm>
            <a:prstGeom prst="rect">
              <a:avLst/>
            </a:prstGeom>
          </p:spPr>
        </p:pic>
      </p:grpSp>
      <p:pic>
        <p:nvPicPr>
          <p:cNvPr id="25" name="그래픽 24">
            <a:extLst>
              <a:ext uri="{FF2B5EF4-FFF2-40B4-BE49-F238E27FC236}">
                <a16:creationId xmlns:a16="http://schemas.microsoft.com/office/drawing/2014/main" id="{D387563B-8FF8-4B64-9CE7-47177AEC6A1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>
            <a:off x="11350657" y="1029590"/>
            <a:ext cx="841343" cy="85399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EC1E2D4-5DDA-4AB7-BB76-8E0C0D5E8EC6}"/>
              </a:ext>
            </a:extLst>
          </p:cNvPr>
          <p:cNvGrpSpPr/>
          <p:nvPr userDrawn="1"/>
        </p:nvGrpSpPr>
        <p:grpSpPr>
          <a:xfrm>
            <a:off x="364068" y="1588"/>
            <a:ext cx="473052" cy="501627"/>
            <a:chOff x="1429812" y="3250285"/>
            <a:chExt cx="820335" cy="869888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0400FCCD-63B4-48AA-B1EC-83497B5175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429812" y="3250285"/>
              <a:ext cx="820335" cy="869888"/>
            </a:xfrm>
            <a:prstGeom prst="rect">
              <a:avLst/>
            </a:prstGeom>
          </p:spPr>
        </p:pic>
        <p:pic>
          <p:nvPicPr>
            <p:cNvPr id="27" name="그래픽 26">
              <a:extLst>
                <a:ext uri="{FF2B5EF4-FFF2-40B4-BE49-F238E27FC236}">
                  <a16:creationId xmlns:a16="http://schemas.microsoft.com/office/drawing/2014/main" id="{4D4EFACC-9C58-446B-9120-9E37598E2B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27613" y="3250285"/>
              <a:ext cx="222534" cy="222534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E701E50-7910-436D-9F97-2065F746C7C1}"/>
              </a:ext>
            </a:extLst>
          </p:cNvPr>
          <p:cNvGrpSpPr/>
          <p:nvPr userDrawn="1"/>
        </p:nvGrpSpPr>
        <p:grpSpPr>
          <a:xfrm>
            <a:off x="8959069" y="57150"/>
            <a:ext cx="2394763" cy="1670050"/>
            <a:chOff x="1421842" y="2879808"/>
            <a:chExt cx="2742263" cy="1912388"/>
          </a:xfrm>
        </p:grpSpPr>
        <p:pic>
          <p:nvPicPr>
            <p:cNvPr id="39" name="그래픽 38">
              <a:extLst>
                <a:ext uri="{FF2B5EF4-FFF2-40B4-BE49-F238E27FC236}">
                  <a16:creationId xmlns:a16="http://schemas.microsoft.com/office/drawing/2014/main" id="{1D90C0DC-7264-4E8E-A345-A3D61566D7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6200000">
              <a:off x="2305459" y="2807150"/>
              <a:ext cx="975027" cy="1120343"/>
            </a:xfrm>
            <a:prstGeom prst="rect">
              <a:avLst/>
            </a:prstGeom>
          </p:spPr>
        </p:pic>
        <p:pic>
          <p:nvPicPr>
            <p:cNvPr id="33" name="그래픽 32">
              <a:extLst>
                <a:ext uri="{FF2B5EF4-FFF2-40B4-BE49-F238E27FC236}">
                  <a16:creationId xmlns:a16="http://schemas.microsoft.com/office/drawing/2014/main" id="{E93BDE24-0FD4-4678-8A82-9FEA483014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421842" y="3390595"/>
              <a:ext cx="2742263" cy="1401601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4340D0B-BB84-42EC-983D-CBAEF809E386}"/>
              </a:ext>
            </a:extLst>
          </p:cNvPr>
          <p:cNvGrpSpPr/>
          <p:nvPr userDrawn="1"/>
        </p:nvGrpSpPr>
        <p:grpSpPr>
          <a:xfrm rot="16200000" flipH="1">
            <a:off x="10553644" y="4952944"/>
            <a:ext cx="1657171" cy="1619541"/>
            <a:chOff x="2011929" y="2497052"/>
            <a:chExt cx="1657171" cy="1619541"/>
          </a:xfrm>
        </p:grpSpPr>
        <p:pic>
          <p:nvPicPr>
            <p:cNvPr id="43" name="그래픽 42">
              <a:extLst>
                <a:ext uri="{FF2B5EF4-FFF2-40B4-BE49-F238E27FC236}">
                  <a16:creationId xmlns:a16="http://schemas.microsoft.com/office/drawing/2014/main" id="{51319F5D-B08D-4D75-8977-0B0812A698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011929" y="2850933"/>
              <a:ext cx="1246909" cy="1265660"/>
            </a:xfrm>
            <a:prstGeom prst="rect">
              <a:avLst/>
            </a:prstGeom>
          </p:spPr>
        </p:pic>
        <p:pic>
          <p:nvPicPr>
            <p:cNvPr id="42" name="그래픽 41">
              <a:extLst>
                <a:ext uri="{FF2B5EF4-FFF2-40B4-BE49-F238E27FC236}">
                  <a16:creationId xmlns:a16="http://schemas.microsoft.com/office/drawing/2014/main" id="{E65DF2DE-07D5-4565-8772-3AEF58F097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6200000">
              <a:off x="2621415" y="2424394"/>
              <a:ext cx="975027" cy="1120343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7EBC639-C726-43C4-A1E3-22D2219788F9}"/>
              </a:ext>
            </a:extLst>
          </p:cNvPr>
          <p:cNvGrpSpPr/>
          <p:nvPr userDrawn="1"/>
        </p:nvGrpSpPr>
        <p:grpSpPr>
          <a:xfrm>
            <a:off x="1453166" y="4807203"/>
            <a:ext cx="2310048" cy="2050797"/>
            <a:chOff x="2609176" y="1926305"/>
            <a:chExt cx="2863023" cy="2541713"/>
          </a:xfrm>
        </p:grpSpPr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17E0557F-BB5B-4505-AD13-5A681F034F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0800000">
              <a:off x="4225290" y="1926305"/>
              <a:ext cx="1246909" cy="1265660"/>
            </a:xfrm>
            <a:prstGeom prst="rect">
              <a:avLst/>
            </a:prstGeom>
          </p:spPr>
        </p:pic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44F5ECA5-DE8C-490A-8407-FC853A4F8B83}"/>
                </a:ext>
              </a:extLst>
            </p:cNvPr>
            <p:cNvGrpSpPr/>
            <p:nvPr userDrawn="1"/>
          </p:nvGrpSpPr>
          <p:grpSpPr>
            <a:xfrm>
              <a:off x="2609176" y="2848477"/>
              <a:ext cx="1657171" cy="1619541"/>
              <a:chOff x="2011929" y="2497052"/>
              <a:chExt cx="1657171" cy="1619541"/>
            </a:xfrm>
          </p:grpSpPr>
          <p:pic>
            <p:nvPicPr>
              <p:cNvPr id="51" name="그래픽 50">
                <a:extLst>
                  <a:ext uri="{FF2B5EF4-FFF2-40B4-BE49-F238E27FC236}">
                    <a16:creationId xmlns:a16="http://schemas.microsoft.com/office/drawing/2014/main" id="{A6D457EC-AD71-4C5D-83A3-F8F1F4957A3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2011929" y="2850933"/>
                <a:ext cx="1246909" cy="1265660"/>
              </a:xfrm>
              <a:prstGeom prst="rect">
                <a:avLst/>
              </a:prstGeom>
            </p:spPr>
          </p:pic>
          <p:pic>
            <p:nvPicPr>
              <p:cNvPr id="52" name="그래픽 51">
                <a:extLst>
                  <a:ext uri="{FF2B5EF4-FFF2-40B4-BE49-F238E27FC236}">
                    <a16:creationId xmlns:a16="http://schemas.microsoft.com/office/drawing/2014/main" id="{54B838FD-895A-4F09-85DF-F70CD669669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 rot="16200000">
                <a:off x="2621415" y="2424394"/>
                <a:ext cx="975027" cy="1120343"/>
              </a:xfrm>
              <a:prstGeom prst="rect">
                <a:avLst/>
              </a:prstGeom>
            </p:spPr>
          </p:pic>
        </p:grpSp>
      </p:grpSp>
      <p:pic>
        <p:nvPicPr>
          <p:cNvPr id="64" name="그래픽 63">
            <a:extLst>
              <a:ext uri="{FF2B5EF4-FFF2-40B4-BE49-F238E27FC236}">
                <a16:creationId xmlns:a16="http://schemas.microsoft.com/office/drawing/2014/main" id="{F7031434-8177-4EA5-AEAF-7D5F46D60AE7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913656" y="6347646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18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bg>
      <p:bgPr>
        <a:solidFill>
          <a:srgbClr val="C7D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3">
            <a:hlinkClick r:id="rId2"/>
            <a:extLst>
              <a:ext uri="{FF2B5EF4-FFF2-40B4-BE49-F238E27FC236}">
                <a16:creationId xmlns:a16="http://schemas.microsoft.com/office/drawing/2014/main" id="{971A28E5-A26D-4744-A09F-FADFAB9A1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id="{E70B8F7A-31FA-49B4-BFFA-F0FDB820333B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795CB2A-FDF5-4FFB-A825-4F02981A79E8}"/>
              </a:ext>
            </a:extLst>
          </p:cNvPr>
          <p:cNvGrpSpPr/>
          <p:nvPr userDrawn="1"/>
        </p:nvGrpSpPr>
        <p:grpSpPr>
          <a:xfrm>
            <a:off x="11376438" y="5749128"/>
            <a:ext cx="716063" cy="958249"/>
            <a:chOff x="2190248" y="2232842"/>
            <a:chExt cx="1246909" cy="1668638"/>
          </a:xfrm>
        </p:grpSpPr>
        <p:pic>
          <p:nvPicPr>
            <p:cNvPr id="24" name="그래픽 23">
              <a:extLst>
                <a:ext uri="{FF2B5EF4-FFF2-40B4-BE49-F238E27FC236}">
                  <a16:creationId xmlns:a16="http://schemas.microsoft.com/office/drawing/2014/main" id="{76ECA85F-E389-4548-824B-AB92C8C304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90248" y="2781137"/>
              <a:ext cx="975027" cy="1120343"/>
            </a:xfrm>
            <a:prstGeom prst="rect">
              <a:avLst/>
            </a:prstGeom>
          </p:spPr>
        </p:pic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729ABC3F-8D8C-4902-8FA3-979614B60B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190248" y="2232842"/>
              <a:ext cx="1246909" cy="1265660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1AFEFC6-A8D0-4447-9B28-2ED502755845}"/>
              </a:ext>
            </a:extLst>
          </p:cNvPr>
          <p:cNvGrpSpPr/>
          <p:nvPr userDrawn="1"/>
        </p:nvGrpSpPr>
        <p:grpSpPr>
          <a:xfrm>
            <a:off x="101601" y="88900"/>
            <a:ext cx="1574800" cy="1731703"/>
            <a:chOff x="101600" y="88900"/>
            <a:chExt cx="2076103" cy="2282952"/>
          </a:xfrm>
        </p:grpSpPr>
        <p:pic>
          <p:nvPicPr>
            <p:cNvPr id="41" name="그래픽 40">
              <a:extLst>
                <a:ext uri="{FF2B5EF4-FFF2-40B4-BE49-F238E27FC236}">
                  <a16:creationId xmlns:a16="http://schemas.microsoft.com/office/drawing/2014/main" id="{76319D78-DFD2-45A3-A3E1-474FBEA008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0800000">
              <a:off x="1141524" y="88900"/>
              <a:ext cx="1036179" cy="1051761"/>
            </a:xfrm>
            <a:prstGeom prst="rect">
              <a:avLst/>
            </a:prstGeom>
          </p:spPr>
        </p:pic>
        <p:pic>
          <p:nvPicPr>
            <p:cNvPr id="42" name="그래픽 41">
              <a:extLst>
                <a:ext uri="{FF2B5EF4-FFF2-40B4-BE49-F238E27FC236}">
                  <a16:creationId xmlns:a16="http://schemas.microsoft.com/office/drawing/2014/main" id="{3BCE8E23-3852-4DBA-BBA3-EF9ABE42CC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1600" y="1310733"/>
              <a:ext cx="2076103" cy="1061119"/>
            </a:xfrm>
            <a:prstGeom prst="rect">
              <a:avLst/>
            </a:prstGeom>
          </p:spPr>
        </p:pic>
        <p:pic>
          <p:nvPicPr>
            <p:cNvPr id="43" name="그래픽 42">
              <a:extLst>
                <a:ext uri="{FF2B5EF4-FFF2-40B4-BE49-F238E27FC236}">
                  <a16:creationId xmlns:a16="http://schemas.microsoft.com/office/drawing/2014/main" id="{ED91B11C-0053-471D-937A-62BF296434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73997" y="1245078"/>
              <a:ext cx="131309" cy="131309"/>
            </a:xfrm>
            <a:prstGeom prst="rect">
              <a:avLst/>
            </a:prstGeom>
          </p:spPr>
        </p:pic>
        <p:pic>
          <p:nvPicPr>
            <p:cNvPr id="44" name="그래픽 43">
              <a:extLst>
                <a:ext uri="{FF2B5EF4-FFF2-40B4-BE49-F238E27FC236}">
                  <a16:creationId xmlns:a16="http://schemas.microsoft.com/office/drawing/2014/main" id="{C38154A8-2820-4015-8383-94882236F4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1600" y="88900"/>
              <a:ext cx="738170" cy="8481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2633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3">
            <a:hlinkClick r:id="rId2"/>
            <a:extLst>
              <a:ext uri="{FF2B5EF4-FFF2-40B4-BE49-F238E27FC236}">
                <a16:creationId xmlns:a16="http://schemas.microsoft.com/office/drawing/2014/main" id="{971A28E5-A26D-4744-A09F-FADFAB9A1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id="{E70B8F7A-31FA-49B4-BFFA-F0FDB820333B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F67BFA98-B55A-490F-9F98-783D652770D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96061" y="1063993"/>
            <a:ext cx="1100156" cy="621056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377F8743-49CC-4CA0-8FC2-646D6982EAC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11172252" y="54173"/>
            <a:ext cx="944005" cy="958201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7D174DA7-D8E5-457D-887A-F5F4AA8B1757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96061" y="843900"/>
            <a:ext cx="168475" cy="16847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8FDFB4E-513C-48A1-842D-FF5EB244BCE7}"/>
              </a:ext>
            </a:extLst>
          </p:cNvPr>
          <p:cNvGrpSpPr/>
          <p:nvPr userDrawn="1"/>
        </p:nvGrpSpPr>
        <p:grpSpPr>
          <a:xfrm>
            <a:off x="111230" y="4848281"/>
            <a:ext cx="2167527" cy="1960258"/>
            <a:chOff x="2609176" y="1878771"/>
            <a:chExt cx="2863023" cy="2589247"/>
          </a:xfrm>
        </p:grpSpPr>
        <p:pic>
          <p:nvPicPr>
            <p:cNvPr id="35" name="그래픽 34">
              <a:extLst>
                <a:ext uri="{FF2B5EF4-FFF2-40B4-BE49-F238E27FC236}">
                  <a16:creationId xmlns:a16="http://schemas.microsoft.com/office/drawing/2014/main" id="{4273860E-32D6-493A-88C1-9F90F680A2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4225290" y="1878771"/>
              <a:ext cx="1246909" cy="1265660"/>
            </a:xfrm>
            <a:prstGeom prst="rect">
              <a:avLst/>
            </a:prstGeom>
          </p:spPr>
        </p:pic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37E8FB4-1134-4CD9-BF08-EDF69763F984}"/>
                </a:ext>
              </a:extLst>
            </p:cNvPr>
            <p:cNvGrpSpPr/>
            <p:nvPr userDrawn="1"/>
          </p:nvGrpSpPr>
          <p:grpSpPr>
            <a:xfrm>
              <a:off x="2609176" y="2848477"/>
              <a:ext cx="1657171" cy="1619541"/>
              <a:chOff x="2011929" y="2497052"/>
              <a:chExt cx="1657171" cy="1619541"/>
            </a:xfrm>
          </p:grpSpPr>
          <p:pic>
            <p:nvPicPr>
              <p:cNvPr id="37" name="그래픽 36">
                <a:extLst>
                  <a:ext uri="{FF2B5EF4-FFF2-40B4-BE49-F238E27FC236}">
                    <a16:creationId xmlns:a16="http://schemas.microsoft.com/office/drawing/2014/main" id="{26991644-8FC0-42CE-9979-804824D0A2B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011929" y="2850933"/>
                <a:ext cx="1246909" cy="1265660"/>
              </a:xfrm>
              <a:prstGeom prst="rect">
                <a:avLst/>
              </a:prstGeom>
            </p:spPr>
          </p:pic>
          <p:pic>
            <p:nvPicPr>
              <p:cNvPr id="38" name="그래픽 37">
                <a:extLst>
                  <a:ext uri="{FF2B5EF4-FFF2-40B4-BE49-F238E27FC236}">
                    <a16:creationId xmlns:a16="http://schemas.microsoft.com/office/drawing/2014/main" id="{C8CFAB5E-72EE-4D6B-B909-6287E602B41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 rot="16200000">
                <a:off x="2621415" y="2424394"/>
                <a:ext cx="975027" cy="112034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23469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bg>
      <p:bgPr>
        <a:solidFill>
          <a:srgbClr val="0D1E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3">
            <a:hlinkClick r:id="rId2"/>
            <a:extLst>
              <a:ext uri="{FF2B5EF4-FFF2-40B4-BE49-F238E27FC236}">
                <a16:creationId xmlns:a16="http://schemas.microsoft.com/office/drawing/2014/main" id="{971A28E5-A26D-4744-A09F-FADFAB9A1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id="{E70B8F7A-31FA-49B4-BFFA-F0FDB820333B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2779FC-9DC9-48DD-AE72-ADD5BCFEE8BE}"/>
              </a:ext>
            </a:extLst>
          </p:cNvPr>
          <p:cNvGrpSpPr/>
          <p:nvPr userDrawn="1"/>
        </p:nvGrpSpPr>
        <p:grpSpPr>
          <a:xfrm>
            <a:off x="10489315" y="206926"/>
            <a:ext cx="1488190" cy="1430448"/>
            <a:chOff x="883517" y="1672632"/>
            <a:chExt cx="3066091" cy="2947126"/>
          </a:xfrm>
        </p:grpSpPr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53FF2F91-5B40-4D27-9DA0-5B6EC5AF87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62456" y="3267377"/>
              <a:ext cx="173442" cy="173442"/>
            </a:xfrm>
            <a:prstGeom prst="rect">
              <a:avLst/>
            </a:prstGeom>
          </p:spPr>
        </p:pic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FA40182F-2314-4947-B701-ABDCBACF16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3517" y="2088438"/>
              <a:ext cx="2531320" cy="2531320"/>
            </a:xfrm>
            <a:prstGeom prst="rect">
              <a:avLst/>
            </a:prstGeom>
          </p:spPr>
        </p:pic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ED4F8287-0DE1-4B0B-82D1-77EF81DE68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2901923" y="1599974"/>
              <a:ext cx="975027" cy="1120343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5EC40A-10EF-43FA-A7AB-95FEEDE7846E}"/>
              </a:ext>
            </a:extLst>
          </p:cNvPr>
          <p:cNvGrpSpPr/>
          <p:nvPr userDrawn="1"/>
        </p:nvGrpSpPr>
        <p:grpSpPr>
          <a:xfrm>
            <a:off x="157010" y="6096326"/>
            <a:ext cx="621056" cy="621056"/>
            <a:chOff x="1429812" y="3299838"/>
            <a:chExt cx="820335" cy="820335"/>
          </a:xfrm>
        </p:grpSpPr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2B57E940-230C-43E8-8353-C11CC3038D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429812" y="3299838"/>
              <a:ext cx="820335" cy="820335"/>
            </a:xfrm>
            <a:prstGeom prst="rect">
              <a:avLst/>
            </a:prstGeom>
          </p:spPr>
        </p:pic>
        <p:pic>
          <p:nvPicPr>
            <p:cNvPr id="19" name="그래픽 18">
              <a:extLst>
                <a:ext uri="{FF2B5EF4-FFF2-40B4-BE49-F238E27FC236}">
                  <a16:creationId xmlns:a16="http://schemas.microsoft.com/office/drawing/2014/main" id="{7D174DA7-D8E5-457D-887A-F5F4AA8B17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27613" y="3299838"/>
              <a:ext cx="222534" cy="222534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A71A379-1FDA-474C-A5EE-DE7703BE6211}"/>
              </a:ext>
            </a:extLst>
          </p:cNvPr>
          <p:cNvGrpSpPr/>
          <p:nvPr userDrawn="1"/>
        </p:nvGrpSpPr>
        <p:grpSpPr>
          <a:xfrm>
            <a:off x="214495" y="208823"/>
            <a:ext cx="1254605" cy="1226116"/>
            <a:chOff x="2011929" y="2497052"/>
            <a:chExt cx="1657171" cy="1619541"/>
          </a:xfrm>
        </p:grpSpPr>
        <p:pic>
          <p:nvPicPr>
            <p:cNvPr id="27" name="그래픽 26">
              <a:extLst>
                <a:ext uri="{FF2B5EF4-FFF2-40B4-BE49-F238E27FC236}">
                  <a16:creationId xmlns:a16="http://schemas.microsoft.com/office/drawing/2014/main" id="{40907C11-8790-470E-8DA5-E3D15EEDF5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011929" y="2850933"/>
              <a:ext cx="1246909" cy="1265660"/>
            </a:xfrm>
            <a:prstGeom prst="rect">
              <a:avLst/>
            </a:prstGeom>
          </p:spPr>
        </p:pic>
        <p:pic>
          <p:nvPicPr>
            <p:cNvPr id="28" name="그래픽 27">
              <a:extLst>
                <a:ext uri="{FF2B5EF4-FFF2-40B4-BE49-F238E27FC236}">
                  <a16:creationId xmlns:a16="http://schemas.microsoft.com/office/drawing/2014/main" id="{85D9A8F6-6C2B-4FF0-8034-900760BB38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6200000">
              <a:off x="2621415" y="2424394"/>
              <a:ext cx="975027" cy="1120343"/>
            </a:xfrm>
            <a:prstGeom prst="rect">
              <a:avLst/>
            </a:prstGeom>
          </p:spPr>
        </p:pic>
      </p:grpSp>
      <p:pic>
        <p:nvPicPr>
          <p:cNvPr id="45" name="그래픽 44">
            <a:extLst>
              <a:ext uri="{FF2B5EF4-FFF2-40B4-BE49-F238E27FC236}">
                <a16:creationId xmlns:a16="http://schemas.microsoft.com/office/drawing/2014/main" id="{D2E60C4E-1002-4A8F-8594-CC4CA249569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433724" y="6096326"/>
            <a:ext cx="493964" cy="49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21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bg>
      <p:bgPr>
        <a:solidFill>
          <a:srgbClr val="263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ED4F8287-0DE1-4B0B-82D1-77EF81DE68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126803" y="5467071"/>
            <a:ext cx="901909" cy="1036329"/>
          </a:xfrm>
          <a:prstGeom prst="rect">
            <a:avLst/>
          </a:prstGeom>
        </p:spPr>
      </p:pic>
      <p:pic>
        <p:nvPicPr>
          <p:cNvPr id="8" name="Graphic 3">
            <a:hlinkClick r:id="rId4"/>
            <a:extLst>
              <a:ext uri="{FF2B5EF4-FFF2-40B4-BE49-F238E27FC236}">
                <a16:creationId xmlns:a16="http://schemas.microsoft.com/office/drawing/2014/main" id="{971A28E5-A26D-4744-A09F-FADFAB9A1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9" name="TextBox 8">
            <a:hlinkClick r:id="rId7"/>
            <a:extLst>
              <a:ext uri="{FF2B5EF4-FFF2-40B4-BE49-F238E27FC236}">
                <a16:creationId xmlns:a16="http://schemas.microsoft.com/office/drawing/2014/main" id="{E70B8F7A-31FA-49B4-BFFA-F0FDB820333B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그래픽 32">
            <a:extLst>
              <a:ext uri="{FF2B5EF4-FFF2-40B4-BE49-F238E27FC236}">
                <a16:creationId xmlns:a16="http://schemas.microsoft.com/office/drawing/2014/main" id="{7E8FD84E-E3E9-46BA-8C22-263BC2602B1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0"/>
            <a:ext cx="1792223" cy="1819175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D2E60C4E-1002-4A8F-8594-CC4CA249569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75780" y="195183"/>
            <a:ext cx="493964" cy="493964"/>
          </a:xfrm>
          <a:prstGeom prst="rect">
            <a:avLst/>
          </a:prstGeom>
        </p:spPr>
      </p:pic>
      <p:pic>
        <p:nvPicPr>
          <p:cNvPr id="46" name="그래픽 45">
            <a:extLst>
              <a:ext uri="{FF2B5EF4-FFF2-40B4-BE49-F238E27FC236}">
                <a16:creationId xmlns:a16="http://schemas.microsoft.com/office/drawing/2014/main" id="{F5F71CEE-438D-4B7C-AD44-29AD097B5DE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 flipV="1">
            <a:off x="11247995" y="5899799"/>
            <a:ext cx="944005" cy="958201"/>
          </a:xfrm>
          <a:prstGeom prst="rect">
            <a:avLst/>
          </a:prstGeom>
        </p:spPr>
      </p:pic>
      <p:sp>
        <p:nvSpPr>
          <p:cNvPr id="47" name="그림 개체 틀 4">
            <a:extLst>
              <a:ext uri="{FF2B5EF4-FFF2-40B4-BE49-F238E27FC236}">
                <a16:creationId xmlns:a16="http://schemas.microsoft.com/office/drawing/2014/main" id="{AD10A60E-8F50-40F6-B7D1-6E2833FDD3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68623" y="750528"/>
            <a:ext cx="3848101" cy="53569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3857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래픽 45">
            <a:extLst>
              <a:ext uri="{FF2B5EF4-FFF2-40B4-BE49-F238E27FC236}">
                <a16:creationId xmlns:a16="http://schemas.microsoft.com/office/drawing/2014/main" id="{F4430D8C-8F3B-4A8C-8790-C955927457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3" r="20444"/>
          <a:stretch/>
        </p:blipFill>
        <p:spPr>
          <a:xfrm rot="16200000">
            <a:off x="-2943182" y="2943183"/>
            <a:ext cx="6858003" cy="971635"/>
          </a:xfrm>
          <a:prstGeom prst="rect">
            <a:avLst/>
          </a:prstGeom>
        </p:spPr>
      </p:pic>
      <p:pic>
        <p:nvPicPr>
          <p:cNvPr id="48" name="그래픽 47">
            <a:extLst>
              <a:ext uri="{FF2B5EF4-FFF2-40B4-BE49-F238E27FC236}">
                <a16:creationId xmlns:a16="http://schemas.microsoft.com/office/drawing/2014/main" id="{8C9CAA73-B339-4BD1-A476-D2B184DC99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3" r="20444"/>
          <a:stretch/>
        </p:blipFill>
        <p:spPr>
          <a:xfrm rot="5400000" flipH="1">
            <a:off x="8277181" y="2943183"/>
            <a:ext cx="6858003" cy="971635"/>
          </a:xfrm>
          <a:prstGeom prst="rect">
            <a:avLst/>
          </a:prstGeom>
        </p:spPr>
      </p:pic>
      <p:pic>
        <p:nvPicPr>
          <p:cNvPr id="8" name="Graphic 3">
            <a:hlinkClick r:id="rId4"/>
            <a:extLst>
              <a:ext uri="{FF2B5EF4-FFF2-40B4-BE49-F238E27FC236}">
                <a16:creationId xmlns:a16="http://schemas.microsoft.com/office/drawing/2014/main" id="{971A28E5-A26D-4744-A09F-FADFAB9A1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9" name="TextBox 8">
            <a:hlinkClick r:id="rId7"/>
            <a:extLst>
              <a:ext uri="{FF2B5EF4-FFF2-40B4-BE49-F238E27FC236}">
                <a16:creationId xmlns:a16="http://schemas.microsoft.com/office/drawing/2014/main" id="{E70B8F7A-31FA-49B4-BFFA-F0FDB820333B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729ABC3F-8D8C-4902-8FA3-979614B60B4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11220365" y="0"/>
            <a:ext cx="971635" cy="986246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40907C11-8790-470E-8DA5-E3D15EEDF59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5867609"/>
            <a:ext cx="975718" cy="990391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85D9A8F6-6C2B-4FF0-8034-900760BB38B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486828" y="5505756"/>
            <a:ext cx="738170" cy="848185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76ECA85F-E389-4548-824B-AB92C8C304B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247994" y="415101"/>
            <a:ext cx="738170" cy="84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14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bg>
      <p:bgPr>
        <a:solidFill>
          <a:srgbClr val="C7D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3">
            <a:hlinkClick r:id="rId2"/>
            <a:extLst>
              <a:ext uri="{FF2B5EF4-FFF2-40B4-BE49-F238E27FC236}">
                <a16:creationId xmlns:a16="http://schemas.microsoft.com/office/drawing/2014/main" id="{971A28E5-A26D-4744-A09F-FADFAB9A1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id="{E70B8F7A-31FA-49B4-BFFA-F0FDB820333B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DB2C75B-9518-456D-9D9E-822520EC772A}"/>
              </a:ext>
            </a:extLst>
          </p:cNvPr>
          <p:cNvGrpSpPr/>
          <p:nvPr userDrawn="1"/>
        </p:nvGrpSpPr>
        <p:grpSpPr>
          <a:xfrm>
            <a:off x="0" y="5540130"/>
            <a:ext cx="1889756" cy="1317870"/>
            <a:chOff x="1421842" y="2879808"/>
            <a:chExt cx="2742263" cy="1912388"/>
          </a:xfrm>
        </p:grpSpPr>
        <p:pic>
          <p:nvPicPr>
            <p:cNvPr id="21" name="그래픽 20">
              <a:extLst>
                <a:ext uri="{FF2B5EF4-FFF2-40B4-BE49-F238E27FC236}">
                  <a16:creationId xmlns:a16="http://schemas.microsoft.com/office/drawing/2014/main" id="{13748B0D-E9DD-48C5-885F-C15ADA473D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6200000">
              <a:off x="2305459" y="2807150"/>
              <a:ext cx="975027" cy="1120343"/>
            </a:xfrm>
            <a:prstGeom prst="rect">
              <a:avLst/>
            </a:prstGeom>
          </p:spPr>
        </p:pic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D78AE805-0BBF-4E17-939C-4672756BD1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21842" y="3390595"/>
              <a:ext cx="2742263" cy="1401601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99DE91D-47F3-4FB5-ADAA-52974FCCC24B}"/>
              </a:ext>
            </a:extLst>
          </p:cNvPr>
          <p:cNvGrpSpPr/>
          <p:nvPr userDrawn="1"/>
        </p:nvGrpSpPr>
        <p:grpSpPr>
          <a:xfrm>
            <a:off x="10079088" y="-1"/>
            <a:ext cx="2112911" cy="2030931"/>
            <a:chOff x="10488531" y="0"/>
            <a:chExt cx="1703468" cy="1637374"/>
          </a:xfrm>
        </p:grpSpPr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53FF2F91-5B40-4D27-9DA0-5B6EC5AF87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H="1" flipV="1">
              <a:off x="11440639" y="654999"/>
              <a:ext cx="96361" cy="96361"/>
            </a:xfrm>
            <a:prstGeom prst="rect">
              <a:avLst/>
            </a:prstGeom>
          </p:spPr>
        </p:pic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FA40182F-2314-4947-B701-ABDCBACF16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flipH="1" flipV="1">
              <a:off x="10785640" y="0"/>
              <a:ext cx="1406359" cy="1406359"/>
            </a:xfrm>
            <a:prstGeom prst="rect">
              <a:avLst/>
            </a:prstGeom>
          </p:spPr>
        </p:pic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ED4F8287-0DE1-4B0B-82D1-77EF81DE68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5400000" flipH="1" flipV="1">
              <a:off x="10528898" y="1055298"/>
              <a:ext cx="541709" cy="622444"/>
            </a:xfrm>
            <a:prstGeom prst="rect">
              <a:avLst/>
            </a:prstGeom>
          </p:spPr>
        </p:pic>
        <p:pic>
          <p:nvPicPr>
            <p:cNvPr id="45" name="그래픽 44">
              <a:extLst>
                <a:ext uri="{FF2B5EF4-FFF2-40B4-BE49-F238E27FC236}">
                  <a16:creationId xmlns:a16="http://schemas.microsoft.com/office/drawing/2014/main" id="{D2E60C4E-1002-4A8F-8594-CC4CA24956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681157" y="912395"/>
              <a:ext cx="493964" cy="493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0955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bg>
      <p:bgPr>
        <a:solidFill>
          <a:srgbClr val="263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3">
            <a:hlinkClick r:id="rId2"/>
            <a:extLst>
              <a:ext uri="{FF2B5EF4-FFF2-40B4-BE49-F238E27FC236}">
                <a16:creationId xmlns:a16="http://schemas.microsoft.com/office/drawing/2014/main" id="{971A28E5-A26D-4744-A09F-FADFAB9A1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id="{E70B8F7A-31FA-49B4-BFFA-F0FDB820333B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그래픽 40">
            <a:extLst>
              <a:ext uri="{FF2B5EF4-FFF2-40B4-BE49-F238E27FC236}">
                <a16:creationId xmlns:a16="http://schemas.microsoft.com/office/drawing/2014/main" id="{76319D78-DFD2-45A3-A3E1-474FBEA0086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1190103" y="158588"/>
            <a:ext cx="1036179" cy="1051761"/>
          </a:xfrm>
          <a:prstGeom prst="rect">
            <a:avLst/>
          </a:prstGeom>
        </p:spPr>
      </p:pic>
      <p:pic>
        <p:nvPicPr>
          <p:cNvPr id="44" name="그래픽 43">
            <a:extLst>
              <a:ext uri="{FF2B5EF4-FFF2-40B4-BE49-F238E27FC236}">
                <a16:creationId xmlns:a16="http://schemas.microsoft.com/office/drawing/2014/main" id="{C38154A8-2820-4015-8383-94882236F47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0179" y="158588"/>
            <a:ext cx="738170" cy="848185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F67BFA98-B55A-490F-9F98-783D652770D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V="1">
            <a:off x="10368155" y="0"/>
            <a:ext cx="1823845" cy="1029590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D2E60C4E-1002-4A8F-8594-CC4CA249569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V="1">
            <a:off x="11606155" y="782608"/>
            <a:ext cx="493964" cy="49396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03813D1C-9E40-4A70-97D2-FEEC1C37B1B0}"/>
              </a:ext>
            </a:extLst>
          </p:cNvPr>
          <p:cNvSpPr/>
          <p:nvPr userDrawn="1"/>
        </p:nvSpPr>
        <p:spPr>
          <a:xfrm>
            <a:off x="874184" y="3000274"/>
            <a:ext cx="10443632" cy="1739900"/>
          </a:xfrm>
          <a:prstGeom prst="rect">
            <a:avLst/>
          </a:prstGeom>
          <a:solidFill>
            <a:srgbClr val="6585FF"/>
          </a:solidFill>
          <a:ln w="69850" cap="rnd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0" algn="ctr"/>
            <a:endParaRPr lang="ko-KR" altLang="en-US" sz="2400" dirty="0">
              <a:solidFill>
                <a:srgbClr val="000334"/>
              </a:solidFill>
              <a:latin typeface="+mj-lt"/>
            </a:endParaRPr>
          </a:p>
        </p:txBody>
      </p:sp>
      <p:sp>
        <p:nvSpPr>
          <p:cNvPr id="47" name="그림 개체 틀 2">
            <a:extLst>
              <a:ext uri="{FF2B5EF4-FFF2-40B4-BE49-F238E27FC236}">
                <a16:creationId xmlns:a16="http://schemas.microsoft.com/office/drawing/2014/main" id="{81B4BF99-8701-4E53-AA35-2E2CFBDCC071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3735528" y="2211492"/>
            <a:ext cx="2193515" cy="219476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48" name="그림 개체 틀 2">
            <a:extLst>
              <a:ext uri="{FF2B5EF4-FFF2-40B4-BE49-F238E27FC236}">
                <a16:creationId xmlns:a16="http://schemas.microsoft.com/office/drawing/2014/main" id="{6D7CFA00-0F97-4B24-B604-D747AA83A615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262958" y="2211492"/>
            <a:ext cx="2193515" cy="219476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49" name="그림 개체 틀 2">
            <a:extLst>
              <a:ext uri="{FF2B5EF4-FFF2-40B4-BE49-F238E27FC236}">
                <a16:creationId xmlns:a16="http://schemas.microsoft.com/office/drawing/2014/main" id="{3353B521-8215-4DC5-B11A-1ECF6CEB2A56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8790387" y="2211492"/>
            <a:ext cx="2193515" cy="219476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50" name="그림 개체 틀 2">
            <a:extLst>
              <a:ext uri="{FF2B5EF4-FFF2-40B4-BE49-F238E27FC236}">
                <a16:creationId xmlns:a16="http://schemas.microsoft.com/office/drawing/2014/main" id="{5824AF64-B8D9-441A-844C-4EF11755AF2E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1208098" y="2211492"/>
            <a:ext cx="2193515" cy="219476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326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825B3-AE1A-497B-8C89-83178136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F9342-2D76-46D5-9818-37D3434AC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513DB-73E7-42F5-ADDA-1E25A596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0893-4496-48B6-A267-2C263B34852F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06C4A6-F6C8-4DDF-A6D5-437314F9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0507F-9B98-4606-85C2-1316CA67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B5A8-175C-4160-92CC-22E46375F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7674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bg>
      <p:bgPr>
        <a:solidFill>
          <a:srgbClr val="0D1E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3">
            <a:hlinkClick r:id="rId2"/>
            <a:extLst>
              <a:ext uri="{FF2B5EF4-FFF2-40B4-BE49-F238E27FC236}">
                <a16:creationId xmlns:a16="http://schemas.microsoft.com/office/drawing/2014/main" id="{971A28E5-A26D-4744-A09F-FADFAB9A1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id="{E70B8F7A-31FA-49B4-BFFA-F0FDB820333B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5EC40A-10EF-43FA-A7AB-95FEEDE7846E}"/>
              </a:ext>
            </a:extLst>
          </p:cNvPr>
          <p:cNvGrpSpPr/>
          <p:nvPr userDrawn="1"/>
        </p:nvGrpSpPr>
        <p:grpSpPr>
          <a:xfrm>
            <a:off x="0" y="0"/>
            <a:ext cx="1423762" cy="1423762"/>
            <a:chOff x="1429812" y="3299838"/>
            <a:chExt cx="820335" cy="820335"/>
          </a:xfrm>
        </p:grpSpPr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2B57E940-230C-43E8-8353-C11CC3038D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29812" y="3299838"/>
              <a:ext cx="820335" cy="820335"/>
            </a:xfrm>
            <a:prstGeom prst="rect">
              <a:avLst/>
            </a:prstGeom>
          </p:spPr>
        </p:pic>
        <p:pic>
          <p:nvPicPr>
            <p:cNvPr id="19" name="그래픽 18">
              <a:extLst>
                <a:ext uri="{FF2B5EF4-FFF2-40B4-BE49-F238E27FC236}">
                  <a16:creationId xmlns:a16="http://schemas.microsoft.com/office/drawing/2014/main" id="{7D174DA7-D8E5-457D-887A-F5F4AA8B17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27613" y="3299838"/>
              <a:ext cx="222534" cy="222534"/>
            </a:xfrm>
            <a:prstGeom prst="rect">
              <a:avLst/>
            </a:prstGeom>
          </p:spPr>
        </p:pic>
      </p:grpSp>
      <p:pic>
        <p:nvPicPr>
          <p:cNvPr id="27" name="그래픽 26">
            <a:extLst>
              <a:ext uri="{FF2B5EF4-FFF2-40B4-BE49-F238E27FC236}">
                <a16:creationId xmlns:a16="http://schemas.microsoft.com/office/drawing/2014/main" id="{40907C11-8790-470E-8DA5-E3D15EEDF59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68238" y="5412827"/>
            <a:ext cx="1423762" cy="1445173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85D9A8F6-6C2B-4FF0-8034-900760BB38B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6200000">
            <a:off x="10986626" y="4887481"/>
            <a:ext cx="1113319" cy="127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17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3">
            <a:hlinkClick r:id="rId2"/>
            <a:extLst>
              <a:ext uri="{FF2B5EF4-FFF2-40B4-BE49-F238E27FC236}">
                <a16:creationId xmlns:a16="http://schemas.microsoft.com/office/drawing/2014/main" id="{971A28E5-A26D-4744-A09F-FADFAB9A1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id="{E70B8F7A-31FA-49B4-BFFA-F0FDB820333B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377F8743-49CC-4CA0-8FC2-646D6982EAC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 flipH="1" flipV="1">
            <a:off x="0" y="5091937"/>
            <a:ext cx="1739898" cy="1766063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D2E60C4E-1002-4A8F-8594-CC4CA249569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52100" y="0"/>
            <a:ext cx="17399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90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bg>
      <p:bgPr>
        <a:solidFill>
          <a:srgbClr val="C7D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래픽 23">
            <a:extLst>
              <a:ext uri="{FF2B5EF4-FFF2-40B4-BE49-F238E27FC236}">
                <a16:creationId xmlns:a16="http://schemas.microsoft.com/office/drawing/2014/main" id="{76ECA85F-E389-4548-824B-AB92C8C304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4073" y="174529"/>
            <a:ext cx="1377455" cy="1582749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729ABC3F-8D8C-4902-8FA3-979614B60B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18133" y="3863387"/>
            <a:ext cx="2573868" cy="261257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C1724D-F7FF-4B4E-ADA4-6B03B2CE8C7D}"/>
              </a:ext>
            </a:extLst>
          </p:cNvPr>
          <p:cNvSpPr/>
          <p:nvPr userDrawn="1"/>
        </p:nvSpPr>
        <p:spPr>
          <a:xfrm>
            <a:off x="7868246" y="714515"/>
            <a:ext cx="3322139" cy="5428969"/>
          </a:xfrm>
          <a:prstGeom prst="rect">
            <a:avLst/>
          </a:prstGeom>
          <a:solidFill>
            <a:srgbClr val="F3F6FC"/>
          </a:solidFill>
          <a:ln w="69850" cap="rnd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0" algn="ctr"/>
            <a:endParaRPr lang="ko-KR" altLang="en-US" sz="2400" dirty="0">
              <a:solidFill>
                <a:srgbClr val="000334"/>
              </a:solidFill>
              <a:latin typeface="+mj-lt"/>
            </a:endParaRPr>
          </a:p>
        </p:txBody>
      </p:sp>
      <p:pic>
        <p:nvPicPr>
          <p:cNvPr id="8" name="Graphic 3">
            <a:hlinkClick r:id="rId6"/>
            <a:extLst>
              <a:ext uri="{FF2B5EF4-FFF2-40B4-BE49-F238E27FC236}">
                <a16:creationId xmlns:a16="http://schemas.microsoft.com/office/drawing/2014/main" id="{971A28E5-A26D-4744-A09F-FADFAB9A1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9" name="TextBox 8">
            <a:hlinkClick r:id="rId9"/>
            <a:extLst>
              <a:ext uri="{FF2B5EF4-FFF2-40B4-BE49-F238E27FC236}">
                <a16:creationId xmlns:a16="http://schemas.microsoft.com/office/drawing/2014/main" id="{E70B8F7A-31FA-49B4-BFFA-F0FDB820333B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1AFEFC6-A8D0-4447-9B28-2ED502755845}"/>
              </a:ext>
            </a:extLst>
          </p:cNvPr>
          <p:cNvGrpSpPr/>
          <p:nvPr userDrawn="1"/>
        </p:nvGrpSpPr>
        <p:grpSpPr>
          <a:xfrm>
            <a:off x="101601" y="88900"/>
            <a:ext cx="1574800" cy="1731703"/>
            <a:chOff x="101600" y="88900"/>
            <a:chExt cx="2076103" cy="2282952"/>
          </a:xfrm>
        </p:grpSpPr>
        <p:pic>
          <p:nvPicPr>
            <p:cNvPr id="41" name="그래픽 40">
              <a:extLst>
                <a:ext uri="{FF2B5EF4-FFF2-40B4-BE49-F238E27FC236}">
                  <a16:creationId xmlns:a16="http://schemas.microsoft.com/office/drawing/2014/main" id="{76319D78-DFD2-45A3-A3E1-474FBEA008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0800000">
              <a:off x="1141524" y="88900"/>
              <a:ext cx="1036179" cy="1051761"/>
            </a:xfrm>
            <a:prstGeom prst="rect">
              <a:avLst/>
            </a:prstGeom>
          </p:spPr>
        </p:pic>
        <p:pic>
          <p:nvPicPr>
            <p:cNvPr id="42" name="그래픽 41">
              <a:extLst>
                <a:ext uri="{FF2B5EF4-FFF2-40B4-BE49-F238E27FC236}">
                  <a16:creationId xmlns:a16="http://schemas.microsoft.com/office/drawing/2014/main" id="{3BCE8E23-3852-4DBA-BBA3-EF9ABE42CC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1600" y="1310733"/>
              <a:ext cx="2076103" cy="1061119"/>
            </a:xfrm>
            <a:prstGeom prst="rect">
              <a:avLst/>
            </a:prstGeom>
          </p:spPr>
        </p:pic>
        <p:pic>
          <p:nvPicPr>
            <p:cNvPr id="43" name="그래픽 42">
              <a:extLst>
                <a:ext uri="{FF2B5EF4-FFF2-40B4-BE49-F238E27FC236}">
                  <a16:creationId xmlns:a16="http://schemas.microsoft.com/office/drawing/2014/main" id="{ED91B11C-0053-471D-937A-62BF296434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73997" y="1245078"/>
              <a:ext cx="131309" cy="131309"/>
            </a:xfrm>
            <a:prstGeom prst="rect">
              <a:avLst/>
            </a:prstGeom>
          </p:spPr>
        </p:pic>
        <p:pic>
          <p:nvPicPr>
            <p:cNvPr id="44" name="그래픽 43">
              <a:extLst>
                <a:ext uri="{FF2B5EF4-FFF2-40B4-BE49-F238E27FC236}">
                  <a16:creationId xmlns:a16="http://schemas.microsoft.com/office/drawing/2014/main" id="{C38154A8-2820-4015-8383-94882236F4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600" y="88900"/>
              <a:ext cx="738170" cy="848185"/>
            </a:xfrm>
            <a:prstGeom prst="rect">
              <a:avLst/>
            </a:prstGeom>
          </p:spPr>
        </p:pic>
      </p:grp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278E851B-13E7-4402-9286-611CC586255D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8085831" y="945499"/>
            <a:ext cx="2886970" cy="288861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831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래픽 15">
            <a:extLst>
              <a:ext uri="{FF2B5EF4-FFF2-40B4-BE49-F238E27FC236}">
                <a16:creationId xmlns:a16="http://schemas.microsoft.com/office/drawing/2014/main" id="{377F8743-49CC-4CA0-8FC2-646D6982EA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9705125" y="-11084"/>
            <a:ext cx="2475788" cy="251301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32C148-C2CC-4D88-B542-6631731E12ED}"/>
              </a:ext>
            </a:extLst>
          </p:cNvPr>
          <p:cNvSpPr/>
          <p:nvPr userDrawn="1"/>
        </p:nvSpPr>
        <p:spPr>
          <a:xfrm>
            <a:off x="7868246" y="714515"/>
            <a:ext cx="3322139" cy="5428969"/>
          </a:xfrm>
          <a:prstGeom prst="rect">
            <a:avLst/>
          </a:prstGeom>
          <a:solidFill>
            <a:srgbClr val="F3F6FC"/>
          </a:solidFill>
          <a:ln w="69850" cap="rnd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0" algn="ctr"/>
            <a:endParaRPr lang="ko-KR" altLang="en-US" sz="2400" dirty="0">
              <a:solidFill>
                <a:srgbClr val="000334"/>
              </a:solidFill>
              <a:latin typeface="+mj-lt"/>
            </a:endParaRPr>
          </a:p>
        </p:txBody>
      </p:sp>
      <p:pic>
        <p:nvPicPr>
          <p:cNvPr id="8" name="Graphic 3">
            <a:hlinkClick r:id="rId4"/>
            <a:extLst>
              <a:ext uri="{FF2B5EF4-FFF2-40B4-BE49-F238E27FC236}">
                <a16:creationId xmlns:a16="http://schemas.microsoft.com/office/drawing/2014/main" id="{971A28E5-A26D-4744-A09F-FADFAB9A1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9" name="TextBox 8">
            <a:hlinkClick r:id="rId7"/>
            <a:extLst>
              <a:ext uri="{FF2B5EF4-FFF2-40B4-BE49-F238E27FC236}">
                <a16:creationId xmlns:a16="http://schemas.microsoft.com/office/drawing/2014/main" id="{E70B8F7A-31FA-49B4-BFFA-F0FDB820333B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F67BFA98-B55A-490F-9F98-783D652770D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55325" y="5934324"/>
            <a:ext cx="1636226" cy="923676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7D174DA7-D8E5-457D-887A-F5F4AA8B1757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55325" y="5606987"/>
            <a:ext cx="250567" cy="250567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8FDFB4E-513C-48A1-842D-FF5EB244BCE7}"/>
              </a:ext>
            </a:extLst>
          </p:cNvPr>
          <p:cNvGrpSpPr/>
          <p:nvPr userDrawn="1"/>
        </p:nvGrpSpPr>
        <p:grpSpPr>
          <a:xfrm>
            <a:off x="111230" y="4848281"/>
            <a:ext cx="2167527" cy="1960258"/>
            <a:chOff x="2609176" y="1878771"/>
            <a:chExt cx="2863023" cy="2589247"/>
          </a:xfrm>
        </p:grpSpPr>
        <p:pic>
          <p:nvPicPr>
            <p:cNvPr id="35" name="그래픽 34">
              <a:extLst>
                <a:ext uri="{FF2B5EF4-FFF2-40B4-BE49-F238E27FC236}">
                  <a16:creationId xmlns:a16="http://schemas.microsoft.com/office/drawing/2014/main" id="{4273860E-32D6-493A-88C1-9F90F680A2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4225290" y="1878771"/>
              <a:ext cx="1246909" cy="1265660"/>
            </a:xfrm>
            <a:prstGeom prst="rect">
              <a:avLst/>
            </a:prstGeom>
          </p:spPr>
        </p:pic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37E8FB4-1134-4CD9-BF08-EDF69763F984}"/>
                </a:ext>
              </a:extLst>
            </p:cNvPr>
            <p:cNvGrpSpPr/>
            <p:nvPr userDrawn="1"/>
          </p:nvGrpSpPr>
          <p:grpSpPr>
            <a:xfrm>
              <a:off x="2609176" y="2848477"/>
              <a:ext cx="1657171" cy="1619541"/>
              <a:chOff x="2011929" y="2497052"/>
              <a:chExt cx="1657171" cy="1619541"/>
            </a:xfrm>
          </p:grpSpPr>
          <p:pic>
            <p:nvPicPr>
              <p:cNvPr id="37" name="그래픽 36">
                <a:extLst>
                  <a:ext uri="{FF2B5EF4-FFF2-40B4-BE49-F238E27FC236}">
                    <a16:creationId xmlns:a16="http://schemas.microsoft.com/office/drawing/2014/main" id="{26991644-8FC0-42CE-9979-804824D0A2B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011929" y="2850933"/>
                <a:ext cx="1246909" cy="1265660"/>
              </a:xfrm>
              <a:prstGeom prst="rect">
                <a:avLst/>
              </a:prstGeom>
            </p:spPr>
          </p:pic>
          <p:pic>
            <p:nvPicPr>
              <p:cNvPr id="38" name="그래픽 37">
                <a:extLst>
                  <a:ext uri="{FF2B5EF4-FFF2-40B4-BE49-F238E27FC236}">
                    <a16:creationId xmlns:a16="http://schemas.microsoft.com/office/drawing/2014/main" id="{C8CFAB5E-72EE-4D6B-B909-6287E602B41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 rot="16200000">
                <a:off x="2621415" y="2424394"/>
                <a:ext cx="975027" cy="1120343"/>
              </a:xfrm>
              <a:prstGeom prst="rect">
                <a:avLst/>
              </a:prstGeom>
            </p:spPr>
          </p:pic>
        </p:grpSp>
      </p:grp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FF6C04E6-7764-428F-B237-1ADAAD53D717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8085831" y="945499"/>
            <a:ext cx="2886970" cy="288861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883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bg>
      <p:bgPr>
        <a:solidFill>
          <a:srgbClr val="0D1E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3">
            <a:hlinkClick r:id="rId2"/>
            <a:extLst>
              <a:ext uri="{FF2B5EF4-FFF2-40B4-BE49-F238E27FC236}">
                <a16:creationId xmlns:a16="http://schemas.microsoft.com/office/drawing/2014/main" id="{971A28E5-A26D-4744-A09F-FADFAB9A1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id="{E70B8F7A-31FA-49B4-BFFA-F0FDB820333B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2779FC-9DC9-48DD-AE72-ADD5BCFEE8BE}"/>
              </a:ext>
            </a:extLst>
          </p:cNvPr>
          <p:cNvGrpSpPr/>
          <p:nvPr userDrawn="1"/>
        </p:nvGrpSpPr>
        <p:grpSpPr>
          <a:xfrm>
            <a:off x="10489315" y="206926"/>
            <a:ext cx="1488190" cy="1430448"/>
            <a:chOff x="883517" y="1672632"/>
            <a:chExt cx="3066091" cy="2947126"/>
          </a:xfrm>
        </p:grpSpPr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53FF2F91-5B40-4D27-9DA0-5B6EC5AF87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62456" y="3267377"/>
              <a:ext cx="173442" cy="173442"/>
            </a:xfrm>
            <a:prstGeom prst="rect">
              <a:avLst/>
            </a:prstGeom>
          </p:spPr>
        </p:pic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FA40182F-2314-4947-B701-ABDCBACF16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3517" y="2088438"/>
              <a:ext cx="2531320" cy="2531320"/>
            </a:xfrm>
            <a:prstGeom prst="rect">
              <a:avLst/>
            </a:prstGeom>
          </p:spPr>
        </p:pic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ED4F8287-0DE1-4B0B-82D1-77EF81DE68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2901923" y="1599974"/>
              <a:ext cx="975027" cy="1120343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5EC40A-10EF-43FA-A7AB-95FEEDE7846E}"/>
              </a:ext>
            </a:extLst>
          </p:cNvPr>
          <p:cNvGrpSpPr/>
          <p:nvPr userDrawn="1"/>
        </p:nvGrpSpPr>
        <p:grpSpPr>
          <a:xfrm>
            <a:off x="157010" y="6096326"/>
            <a:ext cx="621056" cy="621056"/>
            <a:chOff x="1429812" y="3299838"/>
            <a:chExt cx="820335" cy="820335"/>
          </a:xfrm>
        </p:grpSpPr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2B57E940-230C-43E8-8353-C11CC3038D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429812" y="3299838"/>
              <a:ext cx="820335" cy="820335"/>
            </a:xfrm>
            <a:prstGeom prst="rect">
              <a:avLst/>
            </a:prstGeom>
          </p:spPr>
        </p:pic>
        <p:pic>
          <p:nvPicPr>
            <p:cNvPr id="19" name="그래픽 18">
              <a:extLst>
                <a:ext uri="{FF2B5EF4-FFF2-40B4-BE49-F238E27FC236}">
                  <a16:creationId xmlns:a16="http://schemas.microsoft.com/office/drawing/2014/main" id="{7D174DA7-D8E5-457D-887A-F5F4AA8B17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27613" y="3299838"/>
              <a:ext cx="222534" cy="222534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A71A379-1FDA-474C-A5EE-DE7703BE6211}"/>
              </a:ext>
            </a:extLst>
          </p:cNvPr>
          <p:cNvGrpSpPr/>
          <p:nvPr userDrawn="1"/>
        </p:nvGrpSpPr>
        <p:grpSpPr>
          <a:xfrm>
            <a:off x="214495" y="208823"/>
            <a:ext cx="1254605" cy="1226116"/>
            <a:chOff x="2011929" y="2497052"/>
            <a:chExt cx="1657171" cy="1619541"/>
          </a:xfrm>
        </p:grpSpPr>
        <p:pic>
          <p:nvPicPr>
            <p:cNvPr id="27" name="그래픽 26">
              <a:extLst>
                <a:ext uri="{FF2B5EF4-FFF2-40B4-BE49-F238E27FC236}">
                  <a16:creationId xmlns:a16="http://schemas.microsoft.com/office/drawing/2014/main" id="{40907C11-8790-470E-8DA5-E3D15EEDF5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011929" y="2850933"/>
              <a:ext cx="1246909" cy="1265660"/>
            </a:xfrm>
            <a:prstGeom prst="rect">
              <a:avLst/>
            </a:prstGeom>
          </p:spPr>
        </p:pic>
        <p:pic>
          <p:nvPicPr>
            <p:cNvPr id="28" name="그래픽 27">
              <a:extLst>
                <a:ext uri="{FF2B5EF4-FFF2-40B4-BE49-F238E27FC236}">
                  <a16:creationId xmlns:a16="http://schemas.microsoft.com/office/drawing/2014/main" id="{85D9A8F6-6C2B-4FF0-8034-900760BB38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6200000">
              <a:off x="2621415" y="2424394"/>
              <a:ext cx="975027" cy="1120343"/>
            </a:xfrm>
            <a:prstGeom prst="rect">
              <a:avLst/>
            </a:prstGeom>
          </p:spPr>
        </p:pic>
      </p:grpSp>
      <p:pic>
        <p:nvPicPr>
          <p:cNvPr id="45" name="그래픽 44">
            <a:extLst>
              <a:ext uri="{FF2B5EF4-FFF2-40B4-BE49-F238E27FC236}">
                <a16:creationId xmlns:a16="http://schemas.microsoft.com/office/drawing/2014/main" id="{D2E60C4E-1002-4A8F-8594-CC4CA249569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433724" y="6096326"/>
            <a:ext cx="493964" cy="493964"/>
          </a:xfrm>
          <a:prstGeom prst="rect">
            <a:avLst/>
          </a:prstGeom>
        </p:spPr>
      </p:pic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B4BDBD84-F3DF-43A4-A55F-198FD4325B5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43723" y="1661636"/>
            <a:ext cx="1491254" cy="1492106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0" name="그림 개체 틀 2">
            <a:extLst>
              <a:ext uri="{FF2B5EF4-FFF2-40B4-BE49-F238E27FC236}">
                <a16:creationId xmlns:a16="http://schemas.microsoft.com/office/drawing/2014/main" id="{E09E223E-4659-4165-84DB-9EEFAEC623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64034" y="1334587"/>
            <a:ext cx="1992666" cy="199380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01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bg>
      <p:bgPr>
        <a:solidFill>
          <a:srgbClr val="263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ED4F8287-0DE1-4B0B-82D1-77EF81DE68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126803" y="5774350"/>
            <a:ext cx="901909" cy="1036329"/>
          </a:xfrm>
          <a:prstGeom prst="rect">
            <a:avLst/>
          </a:prstGeom>
        </p:spPr>
      </p:pic>
      <p:pic>
        <p:nvPicPr>
          <p:cNvPr id="8" name="Graphic 3">
            <a:hlinkClick r:id="rId4"/>
            <a:extLst>
              <a:ext uri="{FF2B5EF4-FFF2-40B4-BE49-F238E27FC236}">
                <a16:creationId xmlns:a16="http://schemas.microsoft.com/office/drawing/2014/main" id="{971A28E5-A26D-4744-A09F-FADFAB9A1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9" name="TextBox 8">
            <a:hlinkClick r:id="rId7"/>
            <a:extLst>
              <a:ext uri="{FF2B5EF4-FFF2-40B4-BE49-F238E27FC236}">
                <a16:creationId xmlns:a16="http://schemas.microsoft.com/office/drawing/2014/main" id="{E70B8F7A-31FA-49B4-BFFA-F0FDB820333B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그래픽 32">
            <a:extLst>
              <a:ext uri="{FF2B5EF4-FFF2-40B4-BE49-F238E27FC236}">
                <a16:creationId xmlns:a16="http://schemas.microsoft.com/office/drawing/2014/main" id="{7E8FD84E-E3E9-46BA-8C22-263BC2602B1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0"/>
            <a:ext cx="1792223" cy="1819175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D2E60C4E-1002-4A8F-8594-CC4CA249569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75780" y="195183"/>
            <a:ext cx="493964" cy="493964"/>
          </a:xfrm>
          <a:prstGeom prst="rect">
            <a:avLst/>
          </a:prstGeom>
        </p:spPr>
      </p:pic>
      <p:pic>
        <p:nvPicPr>
          <p:cNvPr id="46" name="그래픽 45">
            <a:extLst>
              <a:ext uri="{FF2B5EF4-FFF2-40B4-BE49-F238E27FC236}">
                <a16:creationId xmlns:a16="http://schemas.microsoft.com/office/drawing/2014/main" id="{F5F71CEE-438D-4B7C-AD44-29AD097B5DE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 flipV="1">
            <a:off x="11247995" y="5899799"/>
            <a:ext cx="944005" cy="958201"/>
          </a:xfrm>
          <a:prstGeom prst="rect">
            <a:avLst/>
          </a:prstGeom>
        </p:spPr>
      </p:pic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1F72EBD-A4CB-48E5-B3FD-3F84AB4710C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70315" y="779942"/>
            <a:ext cx="1307340" cy="1308087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7604B1EF-8098-4039-AF5B-C108106F270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819901" y="779942"/>
            <a:ext cx="1307340" cy="1308087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CE3D67B7-E415-4E96-8A14-09042A33DD6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70315" y="3883716"/>
            <a:ext cx="1307340" cy="1308087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E5933474-57D1-457E-9C76-0ED8F6F4760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819901" y="3883716"/>
            <a:ext cx="1307340" cy="1308087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752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3">
            <a:hlinkClick r:id="rId2"/>
            <a:extLst>
              <a:ext uri="{FF2B5EF4-FFF2-40B4-BE49-F238E27FC236}">
                <a16:creationId xmlns:a16="http://schemas.microsoft.com/office/drawing/2014/main" id="{971A28E5-A26D-4744-A09F-FADFAB9A1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id="{E70B8F7A-31FA-49B4-BFFA-F0FDB820333B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729ABC3F-8D8C-4902-8FA3-979614B60B4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1220365" y="0"/>
            <a:ext cx="971635" cy="986246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40907C11-8790-470E-8DA5-E3D15EEDF59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5867609"/>
            <a:ext cx="975718" cy="990391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85D9A8F6-6C2B-4FF0-8034-900760BB38B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486828" y="5505756"/>
            <a:ext cx="738170" cy="848185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76ECA85F-E389-4548-824B-AB92C8C304B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247994" y="415101"/>
            <a:ext cx="738170" cy="848186"/>
          </a:xfrm>
          <a:prstGeom prst="rect">
            <a:avLst/>
          </a:prstGeom>
        </p:spPr>
      </p:pic>
      <p:sp>
        <p:nvSpPr>
          <p:cNvPr id="10" name="그림 개체 틀 11">
            <a:extLst>
              <a:ext uri="{FF2B5EF4-FFF2-40B4-BE49-F238E27FC236}">
                <a16:creationId xmlns:a16="http://schemas.microsoft.com/office/drawing/2014/main" id="{1E16321A-4DD4-46A2-8450-CFCEC41FE78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48152" y="748842"/>
            <a:ext cx="2422446" cy="5256000"/>
          </a:xfrm>
          <a:prstGeom prst="roundRect">
            <a:avLst>
              <a:gd name="adj" fmla="val 1413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480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bg>
      <p:bgPr>
        <a:solidFill>
          <a:srgbClr val="C7D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3">
            <a:hlinkClick r:id="rId2"/>
            <a:extLst>
              <a:ext uri="{FF2B5EF4-FFF2-40B4-BE49-F238E27FC236}">
                <a16:creationId xmlns:a16="http://schemas.microsoft.com/office/drawing/2014/main" id="{971A28E5-A26D-4744-A09F-FADFAB9A1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id="{E70B8F7A-31FA-49B4-BFFA-F0FDB820333B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DB2C75B-9518-456D-9D9E-822520EC772A}"/>
              </a:ext>
            </a:extLst>
          </p:cNvPr>
          <p:cNvGrpSpPr/>
          <p:nvPr userDrawn="1"/>
        </p:nvGrpSpPr>
        <p:grpSpPr>
          <a:xfrm>
            <a:off x="0" y="5540130"/>
            <a:ext cx="1889756" cy="1317870"/>
            <a:chOff x="1421842" y="2879808"/>
            <a:chExt cx="2742263" cy="1912388"/>
          </a:xfrm>
        </p:grpSpPr>
        <p:pic>
          <p:nvPicPr>
            <p:cNvPr id="21" name="그래픽 20">
              <a:extLst>
                <a:ext uri="{FF2B5EF4-FFF2-40B4-BE49-F238E27FC236}">
                  <a16:creationId xmlns:a16="http://schemas.microsoft.com/office/drawing/2014/main" id="{13748B0D-E9DD-48C5-885F-C15ADA473D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6200000">
              <a:off x="2305459" y="2807150"/>
              <a:ext cx="975027" cy="1120343"/>
            </a:xfrm>
            <a:prstGeom prst="rect">
              <a:avLst/>
            </a:prstGeom>
          </p:spPr>
        </p:pic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D78AE805-0BBF-4E17-939C-4672756BD1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21842" y="3390595"/>
              <a:ext cx="2742263" cy="1401601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99DE91D-47F3-4FB5-ADAA-52974FCCC24B}"/>
              </a:ext>
            </a:extLst>
          </p:cNvPr>
          <p:cNvGrpSpPr/>
          <p:nvPr userDrawn="1"/>
        </p:nvGrpSpPr>
        <p:grpSpPr>
          <a:xfrm>
            <a:off x="10079088" y="-1"/>
            <a:ext cx="2112911" cy="2030931"/>
            <a:chOff x="10488531" y="0"/>
            <a:chExt cx="1703468" cy="1637374"/>
          </a:xfrm>
        </p:grpSpPr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53FF2F91-5B40-4D27-9DA0-5B6EC5AF87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H="1" flipV="1">
              <a:off x="11440639" y="654999"/>
              <a:ext cx="96361" cy="96361"/>
            </a:xfrm>
            <a:prstGeom prst="rect">
              <a:avLst/>
            </a:prstGeom>
          </p:spPr>
        </p:pic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FA40182F-2314-4947-B701-ABDCBACF16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flipH="1" flipV="1">
              <a:off x="10785640" y="0"/>
              <a:ext cx="1406359" cy="1406359"/>
            </a:xfrm>
            <a:prstGeom prst="rect">
              <a:avLst/>
            </a:prstGeom>
          </p:spPr>
        </p:pic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ED4F8287-0DE1-4B0B-82D1-77EF81DE68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5400000" flipH="1" flipV="1">
              <a:off x="10528898" y="1055298"/>
              <a:ext cx="541709" cy="622444"/>
            </a:xfrm>
            <a:prstGeom prst="rect">
              <a:avLst/>
            </a:prstGeom>
          </p:spPr>
        </p:pic>
        <p:pic>
          <p:nvPicPr>
            <p:cNvPr id="45" name="그래픽 44">
              <a:extLst>
                <a:ext uri="{FF2B5EF4-FFF2-40B4-BE49-F238E27FC236}">
                  <a16:creationId xmlns:a16="http://schemas.microsoft.com/office/drawing/2014/main" id="{D2E60C4E-1002-4A8F-8594-CC4CA24956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681157" y="912395"/>
              <a:ext cx="493964" cy="493964"/>
            </a:xfrm>
            <a:prstGeom prst="rect">
              <a:avLst/>
            </a:prstGeom>
          </p:spPr>
        </p:pic>
      </p:grpSp>
      <p:sp>
        <p:nvSpPr>
          <p:cNvPr id="12" name="그림 개체 틀 5">
            <a:extLst>
              <a:ext uri="{FF2B5EF4-FFF2-40B4-BE49-F238E27FC236}">
                <a16:creationId xmlns:a16="http://schemas.microsoft.com/office/drawing/2014/main" id="{5A349B19-10C0-42A4-B122-7272D2E263E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388257" y="715953"/>
            <a:ext cx="3997870" cy="5332422"/>
          </a:xfrm>
          <a:prstGeom prst="roundRect">
            <a:avLst>
              <a:gd name="adj" fmla="val 137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710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bg>
      <p:bgPr>
        <a:solidFill>
          <a:srgbClr val="263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3">
            <a:hlinkClick r:id="rId2"/>
            <a:extLst>
              <a:ext uri="{FF2B5EF4-FFF2-40B4-BE49-F238E27FC236}">
                <a16:creationId xmlns:a16="http://schemas.microsoft.com/office/drawing/2014/main" id="{971A28E5-A26D-4744-A09F-FADFAB9A1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id="{E70B8F7A-31FA-49B4-BFFA-F0FDB820333B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그래픽 40">
            <a:extLst>
              <a:ext uri="{FF2B5EF4-FFF2-40B4-BE49-F238E27FC236}">
                <a16:creationId xmlns:a16="http://schemas.microsoft.com/office/drawing/2014/main" id="{76319D78-DFD2-45A3-A3E1-474FBEA0086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1190103" y="158588"/>
            <a:ext cx="1036179" cy="1051761"/>
          </a:xfrm>
          <a:prstGeom prst="rect">
            <a:avLst/>
          </a:prstGeom>
        </p:spPr>
      </p:pic>
      <p:pic>
        <p:nvPicPr>
          <p:cNvPr id="44" name="그래픽 43">
            <a:extLst>
              <a:ext uri="{FF2B5EF4-FFF2-40B4-BE49-F238E27FC236}">
                <a16:creationId xmlns:a16="http://schemas.microsoft.com/office/drawing/2014/main" id="{C38154A8-2820-4015-8383-94882236F47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0179" y="158588"/>
            <a:ext cx="738170" cy="848185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F67BFA98-B55A-490F-9F98-783D652770D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V="1">
            <a:off x="10368155" y="0"/>
            <a:ext cx="1823845" cy="1029590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D2E60C4E-1002-4A8F-8594-CC4CA249569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V="1">
            <a:off x="11606155" y="782608"/>
            <a:ext cx="493964" cy="493964"/>
          </a:xfrm>
          <a:prstGeom prst="rect">
            <a:avLst/>
          </a:prstGeom>
        </p:spPr>
      </p:pic>
      <p:sp>
        <p:nvSpPr>
          <p:cNvPr id="13" name="그림 개체 틀 8">
            <a:extLst>
              <a:ext uri="{FF2B5EF4-FFF2-40B4-BE49-F238E27FC236}">
                <a16:creationId xmlns:a16="http://schemas.microsoft.com/office/drawing/2014/main" id="{B0765CAE-8BC1-43DF-AB40-BAE6241096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96206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202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bg>
      <p:bgPr>
        <a:solidFill>
          <a:srgbClr val="0D1E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3">
            <a:hlinkClick r:id="rId2"/>
            <a:extLst>
              <a:ext uri="{FF2B5EF4-FFF2-40B4-BE49-F238E27FC236}">
                <a16:creationId xmlns:a16="http://schemas.microsoft.com/office/drawing/2014/main" id="{971A28E5-A26D-4744-A09F-FADFAB9A1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id="{E70B8F7A-31FA-49B4-BFFA-F0FDB820333B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5EC40A-10EF-43FA-A7AB-95FEEDE7846E}"/>
              </a:ext>
            </a:extLst>
          </p:cNvPr>
          <p:cNvGrpSpPr/>
          <p:nvPr userDrawn="1"/>
        </p:nvGrpSpPr>
        <p:grpSpPr>
          <a:xfrm>
            <a:off x="0" y="0"/>
            <a:ext cx="1423762" cy="1423762"/>
            <a:chOff x="1429812" y="3299838"/>
            <a:chExt cx="820335" cy="820335"/>
          </a:xfrm>
        </p:grpSpPr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2B57E940-230C-43E8-8353-C11CC3038D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29812" y="3299838"/>
              <a:ext cx="820335" cy="820335"/>
            </a:xfrm>
            <a:prstGeom prst="rect">
              <a:avLst/>
            </a:prstGeom>
          </p:spPr>
        </p:pic>
        <p:pic>
          <p:nvPicPr>
            <p:cNvPr id="19" name="그래픽 18">
              <a:extLst>
                <a:ext uri="{FF2B5EF4-FFF2-40B4-BE49-F238E27FC236}">
                  <a16:creationId xmlns:a16="http://schemas.microsoft.com/office/drawing/2014/main" id="{7D174DA7-D8E5-457D-887A-F5F4AA8B17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27613" y="3299838"/>
              <a:ext cx="222534" cy="222534"/>
            </a:xfrm>
            <a:prstGeom prst="rect">
              <a:avLst/>
            </a:prstGeom>
          </p:spPr>
        </p:pic>
      </p:grpSp>
      <p:pic>
        <p:nvPicPr>
          <p:cNvPr id="10" name="그래픽 9">
            <a:extLst>
              <a:ext uri="{FF2B5EF4-FFF2-40B4-BE49-F238E27FC236}">
                <a16:creationId xmlns:a16="http://schemas.microsoft.com/office/drawing/2014/main" id="{B655B082-733E-444A-A9EF-0713F8C3793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37329" y="5472298"/>
            <a:ext cx="2454671" cy="1385702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44AF4D08-55DD-4E91-8FD5-FBF6CEFF9C4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03525" y="5139891"/>
            <a:ext cx="664815" cy="66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99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398E-83B8-4625-B0EA-7F776E52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3DB43-1BC8-449D-99D5-D5433BA8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5060C-651F-4944-95D5-F14DFDE2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0893-4496-48B6-A267-2C263B34852F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7D872-89EA-4038-AF47-E1C865EE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2AC73-CC71-489E-AD39-0D277898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B5A8-175C-4160-92CC-22E46375F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7549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3">
            <a:hlinkClick r:id="rId2"/>
            <a:extLst>
              <a:ext uri="{FF2B5EF4-FFF2-40B4-BE49-F238E27FC236}">
                <a16:creationId xmlns:a16="http://schemas.microsoft.com/office/drawing/2014/main" id="{971A28E5-A26D-4744-A09F-FADFAB9A1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id="{E70B8F7A-31FA-49B4-BFFA-F0FDB820333B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377F8743-49CC-4CA0-8FC2-646D6982EAC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 flipH="1" flipV="1">
            <a:off x="0" y="5091937"/>
            <a:ext cx="1739898" cy="1766063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D2E60C4E-1002-4A8F-8594-CC4CA249569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52100" y="0"/>
            <a:ext cx="1739900" cy="1739900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C2A5B182-D8D0-421B-968A-EB204E8B9B4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68238" y="5412827"/>
            <a:ext cx="1423762" cy="1445173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DEA1F954-6FD5-4080-8E2E-1FBC14708BE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6200000">
            <a:off x="10986626" y="4887481"/>
            <a:ext cx="1113319" cy="127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24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3">
            <a:hlinkClick r:id="rId2"/>
            <a:extLst>
              <a:ext uri="{FF2B5EF4-FFF2-40B4-BE49-F238E27FC236}">
                <a16:creationId xmlns:a16="http://schemas.microsoft.com/office/drawing/2014/main" id="{971A28E5-A26D-4744-A09F-FADFAB9A1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id="{E70B8F7A-31FA-49B4-BFFA-F0FDB820333B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D6DD0115-E9A6-4710-9B28-39B17DC0D6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13" r="413"/>
          <a:stretch/>
        </p:blipFill>
        <p:spPr>
          <a:xfrm>
            <a:off x="-1" y="0"/>
            <a:ext cx="12192001" cy="1029590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35BFCDB6-BEB1-41C2-8A6B-BC71F44269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13" r="413"/>
          <a:stretch/>
        </p:blipFill>
        <p:spPr>
          <a:xfrm flipV="1">
            <a:off x="-1" y="5828410"/>
            <a:ext cx="12192001" cy="1029590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6AA008E9-280F-4855-AA52-B7E642ABBBD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15930" y="-3828117"/>
            <a:ext cx="975027" cy="1120343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401BEB6-2FCC-4574-94C4-161A0C93647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3346588" y="158588"/>
            <a:ext cx="2742263" cy="1401601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7934449A-A14E-4AA2-B0AC-9D3D1EBBDFA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368759" y="3636447"/>
            <a:ext cx="1453165" cy="82033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2D5709C-07A7-451B-8335-4D9A9979E728}"/>
              </a:ext>
            </a:extLst>
          </p:cNvPr>
          <p:cNvGrpSpPr/>
          <p:nvPr userDrawn="1"/>
        </p:nvGrpSpPr>
        <p:grpSpPr>
          <a:xfrm>
            <a:off x="13892804" y="-2370511"/>
            <a:ext cx="3066091" cy="2947126"/>
            <a:chOff x="883517" y="1672632"/>
            <a:chExt cx="3066091" cy="2947126"/>
          </a:xfrm>
        </p:grpSpPr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C4998A2B-B16A-411C-9DCC-E4C73CE9DC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062456" y="3267377"/>
              <a:ext cx="173442" cy="173442"/>
            </a:xfrm>
            <a:prstGeom prst="rect">
              <a:avLst/>
            </a:prstGeom>
          </p:spPr>
        </p:pic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5EECF684-D23B-4578-9C60-50177FC0F7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83517" y="2088438"/>
              <a:ext cx="2531320" cy="2531320"/>
            </a:xfrm>
            <a:prstGeom prst="rect">
              <a:avLst/>
            </a:prstGeom>
          </p:spPr>
        </p:pic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D77F5991-9A28-400A-8CB9-0907FAA55F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5400000">
              <a:off x="2901923" y="1599974"/>
              <a:ext cx="975027" cy="1120343"/>
            </a:xfrm>
            <a:prstGeom prst="rect">
              <a:avLst/>
            </a:prstGeom>
          </p:spPr>
        </p:pic>
      </p:grpSp>
      <p:pic>
        <p:nvPicPr>
          <p:cNvPr id="15" name="그래픽 14">
            <a:extLst>
              <a:ext uri="{FF2B5EF4-FFF2-40B4-BE49-F238E27FC236}">
                <a16:creationId xmlns:a16="http://schemas.microsoft.com/office/drawing/2014/main" id="{CDE9F598-7383-41C7-A75F-62C6FB407D0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0800000">
            <a:off x="12745305" y="1423763"/>
            <a:ext cx="1246909" cy="126566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7AEE7736-EA47-4186-A3BC-7EAC2CA2D43A}"/>
              </a:ext>
            </a:extLst>
          </p:cNvPr>
          <p:cNvGrpSpPr/>
          <p:nvPr userDrawn="1"/>
        </p:nvGrpSpPr>
        <p:grpSpPr>
          <a:xfrm>
            <a:off x="11023198" y="-1217744"/>
            <a:ext cx="820335" cy="820335"/>
            <a:chOff x="1429812" y="3299838"/>
            <a:chExt cx="820335" cy="820335"/>
          </a:xfrm>
        </p:grpSpPr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A4B3B2FC-9A72-4F1D-9B07-2652E5CD51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429812" y="3299838"/>
              <a:ext cx="820335" cy="820335"/>
            </a:xfrm>
            <a:prstGeom prst="rect">
              <a:avLst/>
            </a:prstGeom>
          </p:spPr>
        </p:pic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CE4EBB31-B261-4194-A9DA-C7C994AF05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027613" y="3299838"/>
              <a:ext cx="222534" cy="222534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152D111-B009-470E-A3A1-10FCC962B1BB}"/>
              </a:ext>
            </a:extLst>
          </p:cNvPr>
          <p:cNvGrpSpPr/>
          <p:nvPr userDrawn="1"/>
        </p:nvGrpSpPr>
        <p:grpSpPr>
          <a:xfrm>
            <a:off x="7086599" y="-2319390"/>
            <a:ext cx="2742263" cy="1912388"/>
            <a:chOff x="1421842" y="2879808"/>
            <a:chExt cx="2742263" cy="1912388"/>
          </a:xfrm>
        </p:grpSpPr>
        <p:pic>
          <p:nvPicPr>
            <p:cNvPr id="20" name="그래픽 19">
              <a:extLst>
                <a:ext uri="{FF2B5EF4-FFF2-40B4-BE49-F238E27FC236}">
                  <a16:creationId xmlns:a16="http://schemas.microsoft.com/office/drawing/2014/main" id="{72D0DC24-C1CD-45D9-8187-598B2F78E0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16200000">
              <a:off x="2305459" y="2807150"/>
              <a:ext cx="975027" cy="1120343"/>
            </a:xfrm>
            <a:prstGeom prst="rect">
              <a:avLst/>
            </a:prstGeom>
          </p:spPr>
        </p:pic>
        <p:pic>
          <p:nvPicPr>
            <p:cNvPr id="21" name="그래픽 20">
              <a:extLst>
                <a:ext uri="{FF2B5EF4-FFF2-40B4-BE49-F238E27FC236}">
                  <a16:creationId xmlns:a16="http://schemas.microsoft.com/office/drawing/2014/main" id="{72ACBD00-A2EC-45FC-8A2C-13F323C2C3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421842" y="3390595"/>
              <a:ext cx="2742263" cy="1401601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B94B0BF-2B97-420D-9FED-C5EEB86E1B11}"/>
              </a:ext>
            </a:extLst>
          </p:cNvPr>
          <p:cNvGrpSpPr/>
          <p:nvPr userDrawn="1"/>
        </p:nvGrpSpPr>
        <p:grpSpPr>
          <a:xfrm>
            <a:off x="14955861" y="1222273"/>
            <a:ext cx="1246909" cy="1668638"/>
            <a:chOff x="2190248" y="2232842"/>
            <a:chExt cx="1246909" cy="1668638"/>
          </a:xfrm>
        </p:grpSpPr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C57AF492-0775-473E-8854-8E7E5787E8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190248" y="2781137"/>
              <a:ext cx="975027" cy="1120343"/>
            </a:xfrm>
            <a:prstGeom prst="rect">
              <a:avLst/>
            </a:prstGeom>
          </p:spPr>
        </p:pic>
        <p:pic>
          <p:nvPicPr>
            <p:cNvPr id="24" name="그래픽 23">
              <a:extLst>
                <a:ext uri="{FF2B5EF4-FFF2-40B4-BE49-F238E27FC236}">
                  <a16:creationId xmlns:a16="http://schemas.microsoft.com/office/drawing/2014/main" id="{DF86E776-A961-49C5-AC23-DF7ECE291A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2190248" y="2232842"/>
              <a:ext cx="1246909" cy="1265660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7D4CC12-B03A-4D9D-AC91-FE400294C8CB}"/>
              </a:ext>
            </a:extLst>
          </p:cNvPr>
          <p:cNvGrpSpPr/>
          <p:nvPr userDrawn="1"/>
        </p:nvGrpSpPr>
        <p:grpSpPr>
          <a:xfrm>
            <a:off x="12684347" y="5828410"/>
            <a:ext cx="1657171" cy="1619541"/>
            <a:chOff x="2011929" y="2497052"/>
            <a:chExt cx="1657171" cy="1619541"/>
          </a:xfrm>
        </p:grpSpPr>
        <p:pic>
          <p:nvPicPr>
            <p:cNvPr id="26" name="그래픽 25">
              <a:extLst>
                <a:ext uri="{FF2B5EF4-FFF2-40B4-BE49-F238E27FC236}">
                  <a16:creationId xmlns:a16="http://schemas.microsoft.com/office/drawing/2014/main" id="{A4580960-1A81-404D-B94D-9DEE0497E9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2011929" y="2850933"/>
              <a:ext cx="1246909" cy="1265660"/>
            </a:xfrm>
            <a:prstGeom prst="rect">
              <a:avLst/>
            </a:prstGeom>
          </p:spPr>
        </p:pic>
        <p:pic>
          <p:nvPicPr>
            <p:cNvPr id="27" name="그래픽 26">
              <a:extLst>
                <a:ext uri="{FF2B5EF4-FFF2-40B4-BE49-F238E27FC236}">
                  <a16:creationId xmlns:a16="http://schemas.microsoft.com/office/drawing/2014/main" id="{E4124D3D-7793-4394-ABBC-5D2AE3844F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16200000">
              <a:off x="2621415" y="2424394"/>
              <a:ext cx="975027" cy="1120343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600B330-CF7B-4190-97BB-8ACB711F5E61}"/>
              </a:ext>
            </a:extLst>
          </p:cNvPr>
          <p:cNvGrpSpPr/>
          <p:nvPr userDrawn="1"/>
        </p:nvGrpSpPr>
        <p:grpSpPr>
          <a:xfrm>
            <a:off x="15487034" y="2992318"/>
            <a:ext cx="2943722" cy="2928928"/>
            <a:chOff x="2961444" y="1690830"/>
            <a:chExt cx="2943722" cy="2928928"/>
          </a:xfrm>
        </p:grpSpPr>
        <p:pic>
          <p:nvPicPr>
            <p:cNvPr id="30" name="그래픽 29">
              <a:extLst>
                <a:ext uri="{FF2B5EF4-FFF2-40B4-BE49-F238E27FC236}">
                  <a16:creationId xmlns:a16="http://schemas.microsoft.com/office/drawing/2014/main" id="{F58D634A-EF3D-468C-8F20-C963244647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961444" y="3250970"/>
              <a:ext cx="2596947" cy="1368788"/>
            </a:xfrm>
            <a:prstGeom prst="rect">
              <a:avLst/>
            </a:prstGeom>
          </p:spPr>
        </p:pic>
        <p:pic>
          <p:nvPicPr>
            <p:cNvPr id="31" name="그래픽 30">
              <a:extLst>
                <a:ext uri="{FF2B5EF4-FFF2-40B4-BE49-F238E27FC236}">
                  <a16:creationId xmlns:a16="http://schemas.microsoft.com/office/drawing/2014/main" id="{B8013B58-3A96-4C34-BD5A-457FA14F01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 rot="5400000">
              <a:off x="2971584" y="1833947"/>
              <a:ext cx="1348380" cy="1368658"/>
            </a:xfrm>
            <a:prstGeom prst="rect">
              <a:avLst/>
            </a:prstGeom>
          </p:spPr>
        </p:pic>
        <p:pic>
          <p:nvPicPr>
            <p:cNvPr id="32" name="그래픽 31">
              <a:extLst>
                <a:ext uri="{FF2B5EF4-FFF2-40B4-BE49-F238E27FC236}">
                  <a16:creationId xmlns:a16="http://schemas.microsoft.com/office/drawing/2014/main" id="{6E8C3466-E377-4D15-B955-04CDADDBD1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 rot="16200000" flipH="1">
              <a:off x="4546647" y="1680691"/>
              <a:ext cx="1348380" cy="1368658"/>
            </a:xfrm>
            <a:prstGeom prst="rect">
              <a:avLst/>
            </a:prstGeom>
          </p:spPr>
        </p:pic>
      </p:grpSp>
      <p:pic>
        <p:nvPicPr>
          <p:cNvPr id="33" name="그래픽 32">
            <a:extLst>
              <a:ext uri="{FF2B5EF4-FFF2-40B4-BE49-F238E27FC236}">
                <a16:creationId xmlns:a16="http://schemas.microsoft.com/office/drawing/2014/main" id="{00FEE36B-A2AB-4929-9CD2-973183E27D18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905396" y="-1959999"/>
            <a:ext cx="1246909" cy="1265660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C45060A-6CA9-4C73-9EC5-EFBEB0723C0B}"/>
              </a:ext>
            </a:extLst>
          </p:cNvPr>
          <p:cNvGrpSpPr/>
          <p:nvPr userDrawn="1"/>
        </p:nvGrpSpPr>
        <p:grpSpPr>
          <a:xfrm>
            <a:off x="-3401407" y="3239163"/>
            <a:ext cx="2863023" cy="2589247"/>
            <a:chOff x="2609176" y="1878771"/>
            <a:chExt cx="2863023" cy="2589247"/>
          </a:xfrm>
        </p:grpSpPr>
        <p:pic>
          <p:nvPicPr>
            <p:cNvPr id="35" name="그래픽 34">
              <a:extLst>
                <a:ext uri="{FF2B5EF4-FFF2-40B4-BE49-F238E27FC236}">
                  <a16:creationId xmlns:a16="http://schemas.microsoft.com/office/drawing/2014/main" id="{79B3A093-4602-493F-98A0-5688D74809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 rot="10800000">
              <a:off x="4225290" y="1878771"/>
              <a:ext cx="1246909" cy="1265660"/>
            </a:xfrm>
            <a:prstGeom prst="rect">
              <a:avLst/>
            </a:prstGeom>
          </p:spPr>
        </p:pic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31B1A9C0-93F6-419E-A1A6-811C46807C32}"/>
                </a:ext>
              </a:extLst>
            </p:cNvPr>
            <p:cNvGrpSpPr/>
            <p:nvPr userDrawn="1"/>
          </p:nvGrpSpPr>
          <p:grpSpPr>
            <a:xfrm>
              <a:off x="2609176" y="2848477"/>
              <a:ext cx="1657171" cy="1619541"/>
              <a:chOff x="2011929" y="2497052"/>
              <a:chExt cx="1657171" cy="1619541"/>
            </a:xfrm>
          </p:grpSpPr>
          <p:pic>
            <p:nvPicPr>
              <p:cNvPr id="37" name="그래픽 36">
                <a:extLst>
                  <a:ext uri="{FF2B5EF4-FFF2-40B4-BE49-F238E27FC236}">
                    <a16:creationId xmlns:a16="http://schemas.microsoft.com/office/drawing/2014/main" id="{E0AED340-761C-4B27-9B13-0880E0D542F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2011929" y="2850933"/>
                <a:ext cx="1246909" cy="1265660"/>
              </a:xfrm>
              <a:prstGeom prst="rect">
                <a:avLst/>
              </a:prstGeom>
            </p:spPr>
          </p:pic>
          <p:pic>
            <p:nvPicPr>
              <p:cNvPr id="38" name="그래픽 37">
                <a:extLst>
                  <a:ext uri="{FF2B5EF4-FFF2-40B4-BE49-F238E27FC236}">
                    <a16:creationId xmlns:a16="http://schemas.microsoft.com/office/drawing/2014/main" id="{DBC7F193-2FF4-4EAE-9432-6B6D2FB1D94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 rot="16200000">
                <a:off x="2621415" y="2424394"/>
                <a:ext cx="975027" cy="1120343"/>
              </a:xfrm>
              <a:prstGeom prst="rect">
                <a:avLst/>
              </a:prstGeom>
            </p:spPr>
          </p:pic>
        </p:grpSp>
      </p:grpSp>
      <p:pic>
        <p:nvPicPr>
          <p:cNvPr id="39" name="그래픽 38">
            <a:extLst>
              <a:ext uri="{FF2B5EF4-FFF2-40B4-BE49-F238E27FC236}">
                <a16:creationId xmlns:a16="http://schemas.microsoft.com/office/drawing/2014/main" id="{F3A73268-E41F-437B-BB22-016C2B15F92D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6195174" y="-3547302"/>
            <a:ext cx="975027" cy="1120343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A934AA87-8C76-4098-84D6-533BB1EF90D1}"/>
              </a:ext>
            </a:extLst>
          </p:cNvPr>
          <p:cNvGrpSpPr/>
          <p:nvPr userDrawn="1"/>
        </p:nvGrpSpPr>
        <p:grpSpPr>
          <a:xfrm>
            <a:off x="-992476" y="-3641852"/>
            <a:ext cx="2742263" cy="3015484"/>
            <a:chOff x="5127279" y="2506590"/>
            <a:chExt cx="2742263" cy="3015484"/>
          </a:xfrm>
        </p:grpSpPr>
        <p:pic>
          <p:nvPicPr>
            <p:cNvPr id="41" name="그래픽 40">
              <a:extLst>
                <a:ext uri="{FF2B5EF4-FFF2-40B4-BE49-F238E27FC236}">
                  <a16:creationId xmlns:a16="http://schemas.microsoft.com/office/drawing/2014/main" id="{73A5B181-085D-4E90-B65F-2F7D44A864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 rot="10800000">
              <a:off x="6500884" y="2506590"/>
              <a:ext cx="1368658" cy="1389240"/>
            </a:xfrm>
            <a:prstGeom prst="rect">
              <a:avLst/>
            </a:prstGeom>
          </p:spPr>
        </p:pic>
        <p:pic>
          <p:nvPicPr>
            <p:cNvPr id="42" name="그래픽 41">
              <a:extLst>
                <a:ext uri="{FF2B5EF4-FFF2-40B4-BE49-F238E27FC236}">
                  <a16:creationId xmlns:a16="http://schemas.microsoft.com/office/drawing/2014/main" id="{0DBE3D0E-2C88-4554-B4FB-C9368490BA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127279" y="4120473"/>
              <a:ext cx="2742263" cy="1401601"/>
            </a:xfrm>
            <a:prstGeom prst="rect">
              <a:avLst/>
            </a:prstGeom>
          </p:spPr>
        </p:pic>
        <p:pic>
          <p:nvPicPr>
            <p:cNvPr id="43" name="그래픽 42">
              <a:extLst>
                <a:ext uri="{FF2B5EF4-FFF2-40B4-BE49-F238E27FC236}">
                  <a16:creationId xmlns:a16="http://schemas.microsoft.com/office/drawing/2014/main" id="{D02AF6E4-B8BC-4E01-B090-717B3FA1EE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411689" y="4033752"/>
              <a:ext cx="173442" cy="173442"/>
            </a:xfrm>
            <a:prstGeom prst="rect">
              <a:avLst/>
            </a:prstGeom>
          </p:spPr>
        </p:pic>
        <p:pic>
          <p:nvPicPr>
            <p:cNvPr id="44" name="그래픽 43">
              <a:extLst>
                <a:ext uri="{FF2B5EF4-FFF2-40B4-BE49-F238E27FC236}">
                  <a16:creationId xmlns:a16="http://schemas.microsoft.com/office/drawing/2014/main" id="{BE729F39-5FE1-4AA0-8FB6-A1FFC3C3E1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127279" y="2506590"/>
              <a:ext cx="975027" cy="1120343"/>
            </a:xfrm>
            <a:prstGeom prst="rect">
              <a:avLst/>
            </a:prstGeom>
          </p:spPr>
        </p:pic>
      </p:grpSp>
      <p:pic>
        <p:nvPicPr>
          <p:cNvPr id="45" name="그래픽 44">
            <a:extLst>
              <a:ext uri="{FF2B5EF4-FFF2-40B4-BE49-F238E27FC236}">
                <a16:creationId xmlns:a16="http://schemas.microsoft.com/office/drawing/2014/main" id="{86295B36-66FC-4D99-90BD-04D0C96A6A46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2215707" y="206926"/>
            <a:ext cx="652462" cy="65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3581B12-BF8B-43A4-9019-02E509A52B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E1226F61-6545-4C08-94D4-570B047436EB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413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9672B-0D24-4248-B772-BB2EBEF7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56674-E62E-4F73-9565-B6F9DC1FA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6014CD-FE57-4207-A789-6B7494872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23006C-A938-4C37-A378-C5C463B4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0893-4496-48B6-A267-2C263B34852F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5DF7C9-642E-44BD-B0A5-6960505C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CE4577-700E-499A-BFFD-83CA448E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B5A8-175C-4160-92CC-22E46375F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9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AF57B-0A95-4C96-8E54-3BFDD74D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3E67E-B91E-4FA5-9A46-DDBC6D6F8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4E0E9E-D144-4839-9A75-5BC9D47C6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8D9646-2FA7-4EBC-9B58-56E057FB0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1562ED-F4D4-407F-ACD3-F17F34432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0A19D6-EBEE-4D7E-B7E0-4B325AEF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0893-4496-48B6-A267-2C263B34852F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1D8CA2-FB42-4F24-880E-13BA34D9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8D21E6-29AB-433A-AA1D-E41FA48F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B5A8-175C-4160-92CC-22E46375F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3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012B3-51E8-49A4-AC89-D91720AE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EB82FC-5031-40BE-92B3-A15BD344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0893-4496-48B6-A267-2C263B34852F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E9B8EE-6296-4594-AB43-FE94F07F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CD968B-0C74-4613-8DAA-DB74769D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B5A8-175C-4160-92CC-22E46375F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0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871092-5741-4F46-901D-72306735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0893-4496-48B6-A267-2C263B34852F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873775-DC06-4104-9E7E-CE716001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7C093D-8BA4-4375-B54E-3E9886AF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B5A8-175C-4160-92CC-22E46375F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7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6697F-6D36-49BA-8ADC-F59C32AC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576F9-49F8-4902-92F8-9370C18B3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5683-98DA-48A9-B3C0-C041A9CDC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BADB8-A90C-454D-9913-BA25CE3F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0893-4496-48B6-A267-2C263B34852F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5521F2-D76B-4215-B10C-3AB828B6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34797F-B01D-464B-8566-15FF3366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B5A8-175C-4160-92CC-22E46375F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6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EFCCB-B628-43A3-9077-365B0BAB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B629D9-84C3-454A-B13A-3DBB4F22B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76E35E-DF7E-4B8F-B818-83856FB7E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913CF3-E918-44AE-BD42-18F44F1B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0893-4496-48B6-A267-2C263B34852F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E1625C-146E-42A5-9609-3E2749B8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E564B-F5AD-4E42-B7E7-EE7E1731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B5A8-175C-4160-92CC-22E46375F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08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4BF071-8892-4DC5-AFA3-875DD03C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CF1613-A7AF-4486-8839-4425D00E5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04BD4-2F52-4841-8B5A-4C7A21424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A0893-4496-48B6-A267-2C263B34852F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A991E-D369-47FD-BA04-690D9E872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3DFD9-7DD2-4F69-A98D-E78015A10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FB5A8-175C-4160-92CC-22E46375F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8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76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3.png"/><Relationship Id="rId11" Type="http://schemas.openxmlformats.org/officeDocument/2006/relationships/image" Target="../media/image58.svg"/><Relationship Id="rId5" Type="http://schemas.openxmlformats.org/officeDocument/2006/relationships/image" Target="../media/image52.sv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F73189F-669C-436C-A17F-0F49FB6ACB83}"/>
              </a:ext>
            </a:extLst>
          </p:cNvPr>
          <p:cNvSpPr/>
          <p:nvPr/>
        </p:nvSpPr>
        <p:spPr>
          <a:xfrm>
            <a:off x="423130" y="419707"/>
            <a:ext cx="1362269" cy="5225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EC2A3A0-63CA-41DA-B382-6029747BCD5B}"/>
              </a:ext>
            </a:extLst>
          </p:cNvPr>
          <p:cNvSpPr/>
          <p:nvPr/>
        </p:nvSpPr>
        <p:spPr>
          <a:xfrm>
            <a:off x="423130" y="1241829"/>
            <a:ext cx="1362269" cy="5225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6BAD5BE-A6DE-4B79-80DD-B07B90C5753E}"/>
              </a:ext>
            </a:extLst>
          </p:cNvPr>
          <p:cNvSpPr/>
          <p:nvPr/>
        </p:nvSpPr>
        <p:spPr>
          <a:xfrm>
            <a:off x="423129" y="2065407"/>
            <a:ext cx="1362269" cy="5225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MODULE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121ABC3-E25B-4EE9-AA53-089D3FF3E389}"/>
              </a:ext>
            </a:extLst>
          </p:cNvPr>
          <p:cNvSpPr/>
          <p:nvPr/>
        </p:nvSpPr>
        <p:spPr>
          <a:xfrm>
            <a:off x="2268708" y="419707"/>
            <a:ext cx="4098536" cy="5225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5F064C1-B0C0-43E3-A5FF-DA8BE3D82BEF}"/>
              </a:ext>
            </a:extLst>
          </p:cNvPr>
          <p:cNvSpPr/>
          <p:nvPr/>
        </p:nvSpPr>
        <p:spPr>
          <a:xfrm>
            <a:off x="2268708" y="1241829"/>
            <a:ext cx="4098536" cy="5225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9E915AE-A19B-43FF-81D3-9DD61194804A}"/>
              </a:ext>
            </a:extLst>
          </p:cNvPr>
          <p:cNvSpPr/>
          <p:nvPr/>
        </p:nvSpPr>
        <p:spPr>
          <a:xfrm>
            <a:off x="2268708" y="2065407"/>
            <a:ext cx="4098536" cy="5225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BF9154A-87C4-4326-9FEF-D57FA2F60A95}"/>
              </a:ext>
            </a:extLst>
          </p:cNvPr>
          <p:cNvSpPr/>
          <p:nvPr/>
        </p:nvSpPr>
        <p:spPr>
          <a:xfrm>
            <a:off x="691577" y="3323238"/>
            <a:ext cx="1577131" cy="5225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5AFAB20-716E-4AE3-A35C-5A0E8357AA43}"/>
              </a:ext>
            </a:extLst>
          </p:cNvPr>
          <p:cNvSpPr/>
          <p:nvPr/>
        </p:nvSpPr>
        <p:spPr>
          <a:xfrm>
            <a:off x="2667700" y="3323238"/>
            <a:ext cx="1577131" cy="5225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9E455E2-C0FE-4D90-82BA-B2CA30BF5913}"/>
              </a:ext>
            </a:extLst>
          </p:cNvPr>
          <p:cNvSpPr/>
          <p:nvPr/>
        </p:nvSpPr>
        <p:spPr>
          <a:xfrm>
            <a:off x="4643823" y="3323238"/>
            <a:ext cx="1577131" cy="5225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ID/PW </a:t>
            </a:r>
            <a:r>
              <a:rPr lang="ko-KR" altLang="en-US" dirty="0"/>
              <a:t>찾기</a:t>
            </a:r>
          </a:p>
        </p:txBody>
      </p:sp>
    </p:spTree>
    <p:extLst>
      <p:ext uri="{BB962C8B-B14F-4D97-AF65-F5344CB8AC3E}">
        <p14:creationId xmlns:p14="http://schemas.microsoft.com/office/powerpoint/2010/main" val="352555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D60FD84-5AD2-4E3F-B130-0206B74CAC4A}"/>
              </a:ext>
            </a:extLst>
          </p:cNvPr>
          <p:cNvSpPr/>
          <p:nvPr/>
        </p:nvSpPr>
        <p:spPr>
          <a:xfrm>
            <a:off x="293614" y="1281419"/>
            <a:ext cx="1518408" cy="1988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사용자사진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9F5CD1-8226-4518-891F-5620B3043EDC}"/>
              </a:ext>
            </a:extLst>
          </p:cNvPr>
          <p:cNvSpPr/>
          <p:nvPr/>
        </p:nvSpPr>
        <p:spPr>
          <a:xfrm>
            <a:off x="2072080" y="1281419"/>
            <a:ext cx="4328720" cy="1988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정보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6207D2B-A82D-46DB-9C98-E4A69058693D}"/>
              </a:ext>
            </a:extLst>
          </p:cNvPr>
          <p:cNvSpPr/>
          <p:nvPr/>
        </p:nvSpPr>
        <p:spPr>
          <a:xfrm>
            <a:off x="293614" y="117446"/>
            <a:ext cx="6107186" cy="8053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상태</a:t>
            </a:r>
          </a:p>
        </p:txBody>
      </p:sp>
    </p:spTree>
    <p:extLst>
      <p:ext uri="{BB962C8B-B14F-4D97-AF65-F5344CB8AC3E}">
        <p14:creationId xmlns:p14="http://schemas.microsoft.com/office/powerpoint/2010/main" val="82279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F697484B-0154-4EAB-B314-04E55865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614" y="339754"/>
            <a:ext cx="3124556" cy="5943600"/>
          </a:xfrm>
          <a:prstGeom prst="rect">
            <a:avLst/>
          </a:prstGeom>
        </p:spPr>
      </p:pic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50DC5392-1761-413B-B854-393612BD25A4}"/>
              </a:ext>
            </a:extLst>
          </p:cNvPr>
          <p:cNvSpPr txBox="1">
            <a:spLocks/>
          </p:cNvSpPr>
          <p:nvPr/>
        </p:nvSpPr>
        <p:spPr>
          <a:xfrm>
            <a:off x="1805069" y="630000"/>
            <a:ext cx="2422446" cy="5256000"/>
          </a:xfrm>
          <a:prstGeom prst="roundRect">
            <a:avLst>
              <a:gd name="adj" fmla="val 1413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833CEF2-E21A-4331-B7C2-CC9E23CAA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82" y="608258"/>
            <a:ext cx="1223580" cy="200474"/>
          </a:xfrm>
          <a:prstGeom prst="rect">
            <a:avLst/>
          </a:prstGeom>
        </p:spPr>
      </p:pic>
      <p:pic>
        <p:nvPicPr>
          <p:cNvPr id="5" name="그래픽 4" descr="사용자 단색으로 채워진">
            <a:extLst>
              <a:ext uri="{FF2B5EF4-FFF2-40B4-BE49-F238E27FC236}">
                <a16:creationId xmlns:a16="http://schemas.microsoft.com/office/drawing/2014/main" id="{FD0559E8-0278-4940-859B-23D657410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9092" y="1282959"/>
            <a:ext cx="914400" cy="914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7BFC818-132C-4F9C-AE4C-42BF96392E3F}"/>
              </a:ext>
            </a:extLst>
          </p:cNvPr>
          <p:cNvSpPr/>
          <p:nvPr/>
        </p:nvSpPr>
        <p:spPr>
          <a:xfrm>
            <a:off x="1969850" y="2474674"/>
            <a:ext cx="2135618" cy="3660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6AC6B5-302B-444B-BCA0-14C4816DA886}"/>
              </a:ext>
            </a:extLst>
          </p:cNvPr>
          <p:cNvSpPr/>
          <p:nvPr/>
        </p:nvSpPr>
        <p:spPr>
          <a:xfrm>
            <a:off x="1969850" y="2985852"/>
            <a:ext cx="2135619" cy="3660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그래픽 9" descr="사용자 단색으로 채워진">
            <a:extLst>
              <a:ext uri="{FF2B5EF4-FFF2-40B4-BE49-F238E27FC236}">
                <a16:creationId xmlns:a16="http://schemas.microsoft.com/office/drawing/2014/main" id="{C7575BDC-0067-4A05-B24C-FC2ABAACA0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8512" y="2469430"/>
            <a:ext cx="367200" cy="367200"/>
          </a:xfrm>
          <a:prstGeom prst="rect">
            <a:avLst/>
          </a:prstGeom>
        </p:spPr>
      </p:pic>
      <p:pic>
        <p:nvPicPr>
          <p:cNvPr id="12" name="그래픽 11" descr="자물쇠 단색으로 채워진">
            <a:extLst>
              <a:ext uri="{FF2B5EF4-FFF2-40B4-BE49-F238E27FC236}">
                <a16:creationId xmlns:a16="http://schemas.microsoft.com/office/drawing/2014/main" id="{AC21E76B-746C-4E83-97F3-E93A5631FA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8512" y="2985852"/>
            <a:ext cx="367200" cy="367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3ADA31-5B9E-4720-BF1F-774DD0ACB855}"/>
              </a:ext>
            </a:extLst>
          </p:cNvPr>
          <p:cNvSpPr txBox="1"/>
          <p:nvPr/>
        </p:nvSpPr>
        <p:spPr>
          <a:xfrm>
            <a:off x="2355712" y="2519201"/>
            <a:ext cx="1347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290E2B-4017-4846-AEF4-6ED7A1030F9A}"/>
              </a:ext>
            </a:extLst>
          </p:cNvPr>
          <p:cNvSpPr txBox="1"/>
          <p:nvPr/>
        </p:nvSpPr>
        <p:spPr>
          <a:xfrm>
            <a:off x="2355712" y="3026084"/>
            <a:ext cx="1347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12EB7F4-169F-4D51-A2D1-1793567F063B}"/>
              </a:ext>
            </a:extLst>
          </p:cNvPr>
          <p:cNvSpPr/>
          <p:nvPr/>
        </p:nvSpPr>
        <p:spPr>
          <a:xfrm>
            <a:off x="1949071" y="4028296"/>
            <a:ext cx="2134800" cy="3672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rnd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sign in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0C415-2F63-48C9-A8D3-DFB39BA29538}"/>
              </a:ext>
            </a:extLst>
          </p:cNvPr>
          <p:cNvSpPr/>
          <p:nvPr/>
        </p:nvSpPr>
        <p:spPr>
          <a:xfrm>
            <a:off x="1949071" y="4553211"/>
            <a:ext cx="2134800" cy="3672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rnd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Join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663EFAE-11CA-473E-9C65-B58A7D2D3952}"/>
              </a:ext>
            </a:extLst>
          </p:cNvPr>
          <p:cNvSpPr/>
          <p:nvPr/>
        </p:nvSpPr>
        <p:spPr>
          <a:xfrm>
            <a:off x="1949071" y="5078126"/>
            <a:ext cx="2134800" cy="3672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rnd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ID / PW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19FE53D-7C4F-4A9B-BF6A-56B15DA87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43" y="331283"/>
            <a:ext cx="3124556" cy="5943600"/>
          </a:xfrm>
          <a:prstGeom prst="rect">
            <a:avLst/>
          </a:prstGeom>
        </p:spPr>
      </p:pic>
      <p:sp>
        <p:nvSpPr>
          <p:cNvPr id="40" name="그림 개체 틀 2">
            <a:extLst>
              <a:ext uri="{FF2B5EF4-FFF2-40B4-BE49-F238E27FC236}">
                <a16:creationId xmlns:a16="http://schemas.microsoft.com/office/drawing/2014/main" id="{8FD5B8BB-FF4D-4BAA-811A-F7E42D999C2D}"/>
              </a:ext>
            </a:extLst>
          </p:cNvPr>
          <p:cNvSpPr txBox="1">
            <a:spLocks/>
          </p:cNvSpPr>
          <p:nvPr/>
        </p:nvSpPr>
        <p:spPr>
          <a:xfrm>
            <a:off x="6202898" y="621529"/>
            <a:ext cx="2422446" cy="5256000"/>
          </a:xfrm>
          <a:prstGeom prst="roundRect">
            <a:avLst>
              <a:gd name="adj" fmla="val 1413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E62A7609-F6CF-4F6A-ACCD-49CB8843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811" y="599787"/>
            <a:ext cx="1223580" cy="200474"/>
          </a:xfrm>
          <a:prstGeom prst="rect">
            <a:avLst/>
          </a:prstGeom>
        </p:spPr>
      </p:pic>
      <p:pic>
        <p:nvPicPr>
          <p:cNvPr id="42" name="그래픽 41" descr="사용자 단색으로 채워진">
            <a:extLst>
              <a:ext uri="{FF2B5EF4-FFF2-40B4-BE49-F238E27FC236}">
                <a16:creationId xmlns:a16="http://schemas.microsoft.com/office/drawing/2014/main" id="{12753245-A19A-41D0-9177-DE42E2551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6740" y="2021483"/>
            <a:ext cx="914400" cy="914400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F23A43B-7388-4756-B0D2-5F61EF4C126D}"/>
              </a:ext>
            </a:extLst>
          </p:cNvPr>
          <p:cNvSpPr/>
          <p:nvPr/>
        </p:nvSpPr>
        <p:spPr>
          <a:xfrm>
            <a:off x="6346540" y="2935883"/>
            <a:ext cx="2134800" cy="3672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rnd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홍길동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3FE1045D-97FF-47E4-B91C-BB28D7843653}"/>
              </a:ext>
            </a:extLst>
          </p:cNvPr>
          <p:cNvSpPr/>
          <p:nvPr/>
        </p:nvSpPr>
        <p:spPr>
          <a:xfrm>
            <a:off x="6346540" y="3458227"/>
            <a:ext cx="2134800" cy="3672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rnd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1980.05.06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AB04533-7647-4916-8572-08DB4F2B57E0}"/>
              </a:ext>
            </a:extLst>
          </p:cNvPr>
          <p:cNvSpPr/>
          <p:nvPr/>
        </p:nvSpPr>
        <p:spPr>
          <a:xfrm>
            <a:off x="6346540" y="3982992"/>
            <a:ext cx="2134800" cy="3672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rnd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지게차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7E650C5-2ECC-499B-8107-D0503629754E}"/>
              </a:ext>
            </a:extLst>
          </p:cNvPr>
          <p:cNvSpPr/>
          <p:nvPr/>
        </p:nvSpPr>
        <p:spPr>
          <a:xfrm>
            <a:off x="6346539" y="1615509"/>
            <a:ext cx="1621803" cy="38370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rnd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Module 01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7126E7B-26D8-4FE8-A575-850D6FB1536D}"/>
              </a:ext>
            </a:extLst>
          </p:cNvPr>
          <p:cNvSpPr/>
          <p:nvPr/>
        </p:nvSpPr>
        <p:spPr>
          <a:xfrm>
            <a:off x="1969440" y="3497030"/>
            <a:ext cx="2135619" cy="3660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1DADA8A-6003-455D-8EF2-33BB408F726C}"/>
              </a:ext>
            </a:extLst>
          </p:cNvPr>
          <p:cNvSpPr/>
          <p:nvPr/>
        </p:nvSpPr>
        <p:spPr>
          <a:xfrm rot="10800000">
            <a:off x="3828579" y="3600102"/>
            <a:ext cx="180000" cy="180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 cap="rnd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그래픽 19" descr="공유 단색으로 채워진">
            <a:extLst>
              <a:ext uri="{FF2B5EF4-FFF2-40B4-BE49-F238E27FC236}">
                <a16:creationId xmlns:a16="http://schemas.microsoft.com/office/drawing/2014/main" id="{81FB2169-B815-43AB-9833-93BAD5026E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88512" y="3503381"/>
            <a:ext cx="367200" cy="3672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0712550-B457-46B9-AA39-740612C8B7B9}"/>
              </a:ext>
            </a:extLst>
          </p:cNvPr>
          <p:cNvSpPr txBox="1"/>
          <p:nvPr/>
        </p:nvSpPr>
        <p:spPr>
          <a:xfrm>
            <a:off x="2351443" y="3543929"/>
            <a:ext cx="1347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Module 01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5493EF4-8066-4EB8-8DE0-7BA7A3F90F97}"/>
              </a:ext>
            </a:extLst>
          </p:cNvPr>
          <p:cNvSpPr/>
          <p:nvPr/>
        </p:nvSpPr>
        <p:spPr>
          <a:xfrm>
            <a:off x="8103617" y="1663363"/>
            <a:ext cx="289249" cy="288000"/>
          </a:xfrm>
          <a:prstGeom prst="ellipse">
            <a:avLst/>
          </a:prstGeom>
          <a:solidFill>
            <a:schemeClr val="accent6"/>
          </a:solidFill>
          <a:ln w="12700" cap="rnd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297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oppins - Poppins Light">
      <a:majorFont>
        <a:latin typeface="Poppins"/>
        <a:ea typeface="Arial Unicode MS"/>
        <a:cs typeface=""/>
      </a:majorFont>
      <a:minorFont>
        <a:latin typeface="Poppins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63FFF"/>
        </a:solidFill>
        <a:ln w="12700" cap="rnd">
          <a:noFill/>
          <a:prstDash val="solid"/>
          <a:round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sz="2400" dirty="0" smtClean="0">
            <a:solidFill>
              <a:schemeClr val="bg1"/>
            </a:solidFill>
            <a:latin typeface="+mj-lt"/>
          </a:defRPr>
        </a:defPPr>
      </a:lstStyle>
    </a:spDef>
    <a:lnDef>
      <a:spPr>
        <a:ln w="12700">
          <a:solidFill>
            <a:srgbClr val="FF999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D6AB7FFC411264E9CEACEC9A647D368" ma:contentTypeVersion="2" ma:contentTypeDescription="새 문서를 만듭니다." ma:contentTypeScope="" ma:versionID="4c1a10f9dbfc0244165d1e09ad09701f">
  <xsd:schema xmlns:xsd="http://www.w3.org/2001/XMLSchema" xmlns:xs="http://www.w3.org/2001/XMLSchema" xmlns:p="http://schemas.microsoft.com/office/2006/metadata/properties" xmlns:ns3="4b289c28-849a-4982-a879-ef7521e82839" targetNamespace="http://schemas.microsoft.com/office/2006/metadata/properties" ma:root="true" ma:fieldsID="a732fce6c7c1a82a25cfdd1115e982a6" ns3:_="">
    <xsd:import namespace="4b289c28-849a-4982-a879-ef7521e828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289c28-849a-4982-a879-ef7521e828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90254D-FAF8-424B-AD76-768F6DE218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7BA7CF-91DF-489C-8BAB-70468C10F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289c28-849a-4982-a879-ef7521e828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AFC4F3-1339-441E-B952-CE063417E221}">
  <ds:schemaRefs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4b289c28-849a-4982-a879-ef7521e82839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29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Poppins</vt:lpstr>
      <vt:lpstr>Poppins Light</vt:lpstr>
      <vt:lpstr>Office 테마</vt:lpstr>
      <vt:lpstr>PPTMON theme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베 류</dc:creator>
  <cp:lastModifiedBy>베 류</cp:lastModifiedBy>
  <cp:revision>3</cp:revision>
  <dcterms:created xsi:type="dcterms:W3CDTF">2021-10-31T06:16:34Z</dcterms:created>
  <dcterms:modified xsi:type="dcterms:W3CDTF">2021-10-31T08:09:05Z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0x0101002D6AB7FFC411264E9CEACEC9A647D368</vt:lpwstr>
  </property>
</Properties>
</file>