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30243463" cy="42773600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4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718398" algn="l" rtl="0" fontAlgn="base" latinLnBrk="1">
      <a:spcBef>
        <a:spcPct val="0"/>
      </a:spcBef>
      <a:spcAft>
        <a:spcPct val="0"/>
      </a:spcAft>
      <a:defRPr kumimoji="1" sz="4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436797" algn="l" rtl="0" fontAlgn="base" latinLnBrk="1">
      <a:spcBef>
        <a:spcPct val="0"/>
      </a:spcBef>
      <a:spcAft>
        <a:spcPct val="0"/>
      </a:spcAft>
      <a:defRPr kumimoji="1" sz="4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2155195" algn="l" rtl="0" fontAlgn="base" latinLnBrk="1">
      <a:spcBef>
        <a:spcPct val="0"/>
      </a:spcBef>
      <a:spcAft>
        <a:spcPct val="0"/>
      </a:spcAft>
      <a:defRPr kumimoji="1" sz="4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873593" algn="l" rtl="0" fontAlgn="base" latinLnBrk="1">
      <a:spcBef>
        <a:spcPct val="0"/>
      </a:spcBef>
      <a:spcAft>
        <a:spcPct val="0"/>
      </a:spcAft>
      <a:defRPr kumimoji="1" sz="4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3591992" algn="l" defTabSz="1436797" rtl="0" eaLnBrk="1" latinLnBrk="1" hangingPunct="1">
      <a:defRPr kumimoji="1" sz="4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4310390" algn="l" defTabSz="1436797" rtl="0" eaLnBrk="1" latinLnBrk="1" hangingPunct="1">
      <a:defRPr kumimoji="1" sz="4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5028789" algn="l" defTabSz="1436797" rtl="0" eaLnBrk="1" latinLnBrk="1" hangingPunct="1">
      <a:defRPr kumimoji="1" sz="4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5747187" algn="l" defTabSz="1436797" rtl="0" eaLnBrk="1" latinLnBrk="1" hangingPunct="1">
      <a:defRPr kumimoji="1" sz="4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47">
          <p15:clr>
            <a:srgbClr val="A4A3A4"/>
          </p15:clr>
        </p15:guide>
        <p15:guide id="2" orient="horz" pos="26173">
          <p15:clr>
            <a:srgbClr val="A4A3A4"/>
          </p15:clr>
        </p15:guide>
        <p15:guide id="3" orient="horz" pos="25900">
          <p15:clr>
            <a:srgbClr val="A4A3A4"/>
          </p15:clr>
        </p15:guide>
        <p15:guide id="4" orient="horz" pos="771">
          <p15:clr>
            <a:srgbClr val="A4A3A4"/>
          </p15:clr>
        </p15:guide>
        <p15:guide id="5" orient="horz" pos="4899">
          <p15:clr>
            <a:srgbClr val="A4A3A4"/>
          </p15:clr>
        </p15:guide>
        <p15:guide id="6" orient="horz" pos="25583">
          <p15:clr>
            <a:srgbClr val="A4A3A4"/>
          </p15:clr>
        </p15:guide>
        <p15:guide id="7" orient="horz" pos="12429">
          <p15:clr>
            <a:srgbClr val="A4A3A4"/>
          </p15:clr>
        </p15:guide>
        <p15:guide id="8" orient="horz" pos="12882">
          <p15:clr>
            <a:srgbClr val="A4A3A4"/>
          </p15:clr>
        </p15:guide>
        <p15:guide id="9" orient="horz" pos="15468">
          <p15:clr>
            <a:srgbClr val="A4A3A4"/>
          </p15:clr>
        </p15:guide>
        <p15:guide id="10" orient="horz" pos="15014">
          <p15:clr>
            <a:srgbClr val="A4A3A4"/>
          </p15:clr>
        </p15:guide>
        <p15:guide id="11" orient="horz" pos="19097">
          <p15:clr>
            <a:srgbClr val="A4A3A4"/>
          </p15:clr>
        </p15:guide>
        <p15:guide id="12" orient="horz" pos="18643">
          <p15:clr>
            <a:srgbClr val="A4A3A4"/>
          </p15:clr>
        </p15:guide>
        <p15:guide id="13" orient="horz" pos="5353">
          <p15:clr>
            <a:srgbClr val="A4A3A4"/>
          </p15:clr>
        </p15:guide>
        <p15:guide id="14" orient="horz" pos="5579">
          <p15:clr>
            <a:srgbClr val="A4A3A4"/>
          </p15:clr>
        </p15:guide>
        <p15:guide id="15" orient="horz" pos="8120">
          <p15:clr>
            <a:srgbClr val="A4A3A4"/>
          </p15:clr>
        </p15:guide>
        <p15:guide id="16" orient="horz" pos="24177">
          <p15:clr>
            <a:srgbClr val="A4A3A4"/>
          </p15:clr>
        </p15:guide>
        <p15:guide id="17" orient="horz" pos="24630">
          <p15:clr>
            <a:srgbClr val="A4A3A4"/>
          </p15:clr>
        </p15:guide>
        <p15:guide id="18" orient="horz" pos="24404">
          <p15:clr>
            <a:srgbClr val="A4A3A4"/>
          </p15:clr>
        </p15:guide>
        <p15:guide id="19" orient="horz" pos="4627">
          <p15:clr>
            <a:srgbClr val="A4A3A4"/>
          </p15:clr>
        </p15:guide>
        <p15:guide id="20" orient="horz" pos="8800">
          <p15:clr>
            <a:srgbClr val="A4A3A4"/>
          </p15:clr>
        </p15:guide>
        <p15:guide id="21" pos="9389">
          <p15:clr>
            <a:srgbClr val="A4A3A4"/>
          </p15:clr>
        </p15:guide>
        <p15:guide id="22" pos="680">
          <p15:clr>
            <a:srgbClr val="A4A3A4"/>
          </p15:clr>
        </p15:guide>
        <p15:guide id="23" pos="18688">
          <p15:clr>
            <a:srgbClr val="A4A3A4"/>
          </p15:clr>
        </p15:guide>
        <p15:guide id="24" pos="18869">
          <p15:clr>
            <a:srgbClr val="A4A3A4"/>
          </p15:clr>
        </p15:guide>
        <p15:guide id="25" pos="181">
          <p15:clr>
            <a:srgbClr val="A4A3A4"/>
          </p15:clr>
        </p15:guide>
        <p15:guide id="26" pos="9661">
          <p15:clr>
            <a:srgbClr val="A4A3A4"/>
          </p15:clr>
        </p15:guide>
        <p15:guide id="27" pos="9207">
          <p15:clr>
            <a:srgbClr val="A4A3A4"/>
          </p15:clr>
        </p15:guide>
        <p15:guide id="28" pos="1270">
          <p15:clr>
            <a:srgbClr val="A4A3A4"/>
          </p15:clr>
        </p15:guide>
        <p15:guide id="29" pos="10160">
          <p15:clr>
            <a:srgbClr val="A4A3A4"/>
          </p15:clr>
        </p15:guide>
        <p15:guide id="30" pos="14152">
          <p15:clr>
            <a:srgbClr val="A4A3A4"/>
          </p15:clr>
        </p15:guide>
        <p15:guide id="31" pos="13970">
          <p15:clr>
            <a:srgbClr val="A4A3A4"/>
          </p15:clr>
        </p15:guide>
        <p15:guide id="32" pos="18597">
          <p15:clr>
            <a:srgbClr val="A4A3A4"/>
          </p15:clr>
        </p15:guide>
        <p15:guide id="33" pos="272">
          <p15:clr>
            <a:srgbClr val="A4A3A4"/>
          </p15:clr>
        </p15:guide>
        <p15:guide id="34" pos="97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5D4"/>
    <a:srgbClr val="080808"/>
    <a:srgbClr val="0000FF"/>
    <a:srgbClr val="05BEFF"/>
    <a:srgbClr val="6699FF"/>
    <a:srgbClr val="FFEEB7"/>
    <a:srgbClr val="DCEEF0"/>
    <a:srgbClr val="DAA600"/>
    <a:srgbClr val="FFE181"/>
    <a:srgbClr val="A27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9" autoAdjust="0"/>
    <p:restoredTop sz="96344" autoAdjust="0"/>
  </p:normalViewPr>
  <p:slideViewPr>
    <p:cSldViewPr>
      <p:cViewPr varScale="1">
        <p:scale>
          <a:sx n="18" d="100"/>
          <a:sy n="18" d="100"/>
        </p:scale>
        <p:origin x="828" y="66"/>
      </p:cViewPr>
      <p:guideLst>
        <p:guide orient="horz" pos="3947"/>
        <p:guide orient="horz" pos="26173"/>
        <p:guide orient="horz" pos="25900"/>
        <p:guide orient="horz" pos="771"/>
        <p:guide orient="horz" pos="4899"/>
        <p:guide orient="horz" pos="25583"/>
        <p:guide orient="horz" pos="12429"/>
        <p:guide orient="horz" pos="12882"/>
        <p:guide orient="horz" pos="15468"/>
        <p:guide orient="horz" pos="15014"/>
        <p:guide orient="horz" pos="19097"/>
        <p:guide orient="horz" pos="18643"/>
        <p:guide orient="horz" pos="5353"/>
        <p:guide orient="horz" pos="5579"/>
        <p:guide orient="horz" pos="8120"/>
        <p:guide orient="horz" pos="24177"/>
        <p:guide orient="horz" pos="24630"/>
        <p:guide orient="horz" pos="24404"/>
        <p:guide orient="horz" pos="4627"/>
        <p:guide orient="horz" pos="8800"/>
        <p:guide pos="9389"/>
        <p:guide pos="680"/>
        <p:guide pos="18688"/>
        <p:guide pos="18869"/>
        <p:guide pos="181"/>
        <p:guide pos="9661"/>
        <p:guide pos="9207"/>
        <p:guide pos="1270"/>
        <p:guide pos="10160"/>
        <p:guide pos="14152"/>
        <p:guide pos="13970"/>
        <p:guide pos="18597"/>
        <p:guide pos="272"/>
        <p:guide pos="97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455" cy="511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2240" tIns="16120" rIns="32240" bIns="16120" numCol="1" anchor="t" anchorCtr="0" compatLnSpc="1">
            <a:prstTxWarp prst="textNoShape">
              <a:avLst/>
            </a:prstTxWarp>
          </a:bodyPr>
          <a:lstStyle>
            <a:lvl1pPr>
              <a:defRPr sz="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02" y="0"/>
            <a:ext cx="3076455" cy="511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2240" tIns="16120" rIns="32240" bIns="16120" numCol="1" anchor="t" anchorCtr="0" compatLnSpc="1">
            <a:prstTxWarp prst="textNoShape">
              <a:avLst/>
            </a:prstTxWarp>
          </a:bodyPr>
          <a:lstStyle>
            <a:lvl1pPr algn="r">
              <a:defRPr sz="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93925" y="768350"/>
            <a:ext cx="271145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04" y="4861612"/>
            <a:ext cx="5679440" cy="4605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2240" tIns="16120" rIns="32240" bIns="161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950"/>
            <a:ext cx="3076455" cy="511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2240" tIns="16120" rIns="32240" bIns="16120" numCol="1" anchor="b" anchorCtr="0" compatLnSpc="1">
            <a:prstTxWarp prst="textNoShape">
              <a:avLst/>
            </a:prstTxWarp>
          </a:bodyPr>
          <a:lstStyle>
            <a:lvl1pPr>
              <a:defRPr sz="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02" y="9720950"/>
            <a:ext cx="3076455" cy="511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2240" tIns="16120" rIns="32240" bIns="16120" numCol="1" anchor="b" anchorCtr="0" compatLnSpc="1">
            <a:prstTxWarp prst="textNoShape">
              <a:avLst/>
            </a:prstTxWarp>
          </a:bodyPr>
          <a:lstStyle>
            <a:lvl1pPr algn="r">
              <a:defRPr sz="400"/>
            </a:lvl1pPr>
          </a:lstStyle>
          <a:p>
            <a:pPr>
              <a:defRPr/>
            </a:pPr>
            <a:fld id="{7A196F4C-6589-416D-9CFF-245884620AA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07656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718398" algn="l" rtl="0" eaLnBrk="0" fontAlgn="base" latinLnBrk="1" hangingPunct="0">
      <a:spcBef>
        <a:spcPct val="30000"/>
      </a:spcBef>
      <a:spcAft>
        <a:spcPct val="0"/>
      </a:spcAft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436797" algn="l" rtl="0" eaLnBrk="0" fontAlgn="base" latinLnBrk="1" hangingPunct="0">
      <a:spcBef>
        <a:spcPct val="30000"/>
      </a:spcBef>
      <a:spcAft>
        <a:spcPct val="0"/>
      </a:spcAft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2155195" algn="l" rtl="0" eaLnBrk="0" fontAlgn="base" latinLnBrk="1" hangingPunct="0">
      <a:spcBef>
        <a:spcPct val="30000"/>
      </a:spcBef>
      <a:spcAft>
        <a:spcPct val="0"/>
      </a:spcAft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873593" algn="l" rtl="0" eaLnBrk="0" fontAlgn="base" latinLnBrk="1" hangingPunct="0">
      <a:spcBef>
        <a:spcPct val="30000"/>
      </a:spcBef>
      <a:spcAft>
        <a:spcPct val="0"/>
      </a:spcAft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3591992" algn="l" defTabSz="1436797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310390" algn="l" defTabSz="1436797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5028789" algn="l" defTabSz="1436797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747187" algn="l" defTabSz="1436797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ADBF49-17EF-446F-A8E7-8DA5EBDC2844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93925" y="768350"/>
            <a:ext cx="2711450" cy="3836988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274718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67325" y="13286609"/>
            <a:ext cx="25708813" cy="917040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37144" y="24238208"/>
            <a:ext cx="21169176" cy="10931641"/>
          </a:xfrm>
        </p:spPr>
        <p:txBody>
          <a:bodyPr/>
          <a:lstStyle>
            <a:lvl1pPr marL="0" indent="0" algn="ctr">
              <a:buNone/>
              <a:defRPr/>
            </a:lvl1pPr>
            <a:lvl2pPr marL="718398" indent="0" algn="ctr">
              <a:buNone/>
              <a:defRPr/>
            </a:lvl2pPr>
            <a:lvl3pPr marL="1436797" indent="0" algn="ctr">
              <a:buNone/>
              <a:defRPr/>
            </a:lvl3pPr>
            <a:lvl4pPr marL="2155195" indent="0" algn="ctr">
              <a:buNone/>
              <a:defRPr/>
            </a:lvl4pPr>
            <a:lvl5pPr marL="2873593" indent="0" algn="ctr">
              <a:buNone/>
              <a:defRPr/>
            </a:lvl5pPr>
            <a:lvl6pPr marL="3591992" indent="0" algn="ctr">
              <a:buNone/>
              <a:defRPr/>
            </a:lvl6pPr>
            <a:lvl7pPr marL="4310390" indent="0" algn="ctr">
              <a:buNone/>
              <a:defRPr/>
            </a:lvl7pPr>
            <a:lvl8pPr marL="5028789" indent="0" algn="ctr">
              <a:buNone/>
              <a:defRPr/>
            </a:lvl8pPr>
            <a:lvl9pPr marL="5747187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77325-F599-444D-B5DB-C78F755952B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1C4F5-F822-4D5F-B2FA-7C68A193FD2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21927446" y="1716333"/>
            <a:ext cx="6804467" cy="364895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11550" y="1716333"/>
            <a:ext cx="20176443" cy="364895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9EB4B-96DE-44D4-B4A4-934569ABC9B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59586-8B19-489C-9E3B-E6545BBBC2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46" y="27486266"/>
            <a:ext cx="25706319" cy="8494350"/>
          </a:xfrm>
        </p:spPr>
        <p:txBody>
          <a:bodyPr anchor="t"/>
          <a:lstStyle>
            <a:lvl1pPr algn="l">
              <a:defRPr sz="63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389546" y="18128763"/>
            <a:ext cx="25706319" cy="9357504"/>
          </a:xfrm>
        </p:spPr>
        <p:txBody>
          <a:bodyPr anchor="b"/>
          <a:lstStyle>
            <a:lvl1pPr marL="0" indent="0">
              <a:buNone/>
              <a:defRPr sz="3100"/>
            </a:lvl1pPr>
            <a:lvl2pPr marL="718398" indent="0">
              <a:buNone/>
              <a:defRPr sz="2800"/>
            </a:lvl2pPr>
            <a:lvl3pPr marL="1436797" indent="0">
              <a:buNone/>
              <a:defRPr sz="2500"/>
            </a:lvl3pPr>
            <a:lvl4pPr marL="2155195" indent="0">
              <a:buNone/>
              <a:defRPr sz="2200"/>
            </a:lvl4pPr>
            <a:lvl5pPr marL="2873593" indent="0">
              <a:buNone/>
              <a:defRPr sz="2200"/>
            </a:lvl5pPr>
            <a:lvl6pPr marL="3591992" indent="0">
              <a:buNone/>
              <a:defRPr sz="2200"/>
            </a:lvl6pPr>
            <a:lvl7pPr marL="4310390" indent="0">
              <a:buNone/>
              <a:defRPr sz="2200"/>
            </a:lvl7pPr>
            <a:lvl8pPr marL="5028789" indent="0">
              <a:buNone/>
              <a:defRPr sz="2200"/>
            </a:lvl8pPr>
            <a:lvl9pPr marL="5747187" indent="0">
              <a:buNone/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BBD91-1726-48A0-A655-1942B614919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11549" y="9981173"/>
            <a:ext cx="13489208" cy="28224689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240211" y="9981173"/>
            <a:ext cx="13491703" cy="28224689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50791-04CA-4E2A-A6EC-C47558FB1C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1550" y="1713840"/>
            <a:ext cx="27220364" cy="7127269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11551" y="9574541"/>
            <a:ext cx="13364492" cy="3991471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18398" indent="0">
              <a:buNone/>
              <a:defRPr sz="3100" b="1"/>
            </a:lvl2pPr>
            <a:lvl3pPr marL="1436797" indent="0">
              <a:buNone/>
              <a:defRPr sz="2800" b="1"/>
            </a:lvl3pPr>
            <a:lvl4pPr marL="2155195" indent="0">
              <a:buNone/>
              <a:defRPr sz="2500" b="1"/>
            </a:lvl4pPr>
            <a:lvl5pPr marL="2873593" indent="0">
              <a:buNone/>
              <a:defRPr sz="2500" b="1"/>
            </a:lvl5pPr>
            <a:lvl6pPr marL="3591992" indent="0">
              <a:buNone/>
              <a:defRPr sz="2500" b="1"/>
            </a:lvl6pPr>
            <a:lvl7pPr marL="4310390" indent="0">
              <a:buNone/>
              <a:defRPr sz="2500" b="1"/>
            </a:lvl7pPr>
            <a:lvl8pPr marL="5028789" indent="0">
              <a:buNone/>
              <a:defRPr sz="2500" b="1"/>
            </a:lvl8pPr>
            <a:lvl9pPr marL="5747187" indent="0">
              <a:buNone/>
              <a:defRPr sz="25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11551" y="13566013"/>
            <a:ext cx="13364492" cy="24642343"/>
          </a:xfrm>
        </p:spPr>
        <p:txBody>
          <a:bodyPr/>
          <a:lstStyle>
            <a:lvl1pPr>
              <a:defRPr sz="38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5362432" y="9574541"/>
            <a:ext cx="13369481" cy="3991471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18398" indent="0">
              <a:buNone/>
              <a:defRPr sz="3100" b="1"/>
            </a:lvl2pPr>
            <a:lvl3pPr marL="1436797" indent="0">
              <a:buNone/>
              <a:defRPr sz="2800" b="1"/>
            </a:lvl3pPr>
            <a:lvl4pPr marL="2155195" indent="0">
              <a:buNone/>
              <a:defRPr sz="2500" b="1"/>
            </a:lvl4pPr>
            <a:lvl5pPr marL="2873593" indent="0">
              <a:buNone/>
              <a:defRPr sz="2500" b="1"/>
            </a:lvl5pPr>
            <a:lvl6pPr marL="3591992" indent="0">
              <a:buNone/>
              <a:defRPr sz="2500" b="1"/>
            </a:lvl6pPr>
            <a:lvl7pPr marL="4310390" indent="0">
              <a:buNone/>
              <a:defRPr sz="2500" b="1"/>
            </a:lvl7pPr>
            <a:lvl8pPr marL="5028789" indent="0">
              <a:buNone/>
              <a:defRPr sz="2500" b="1"/>
            </a:lvl8pPr>
            <a:lvl9pPr marL="5747187" indent="0">
              <a:buNone/>
              <a:defRPr sz="25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5362432" y="13566013"/>
            <a:ext cx="13369481" cy="24642343"/>
          </a:xfrm>
        </p:spPr>
        <p:txBody>
          <a:bodyPr/>
          <a:lstStyle>
            <a:lvl1pPr>
              <a:defRPr sz="38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E9C10B-8705-4498-AC69-6CBDDA5145A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AC729-A666-4A93-8A75-76D77F7528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16960-334E-4806-BE0D-B6D431E99CE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1550" y="1703860"/>
            <a:ext cx="9949788" cy="7247014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825507" y="1703861"/>
            <a:ext cx="16906407" cy="36504495"/>
          </a:xfrm>
        </p:spPr>
        <p:txBody>
          <a:bodyPr/>
          <a:lstStyle>
            <a:lvl1pPr>
              <a:defRPr sz="5000"/>
            </a:lvl1pPr>
            <a:lvl2pPr>
              <a:defRPr sz="4400"/>
            </a:lvl2pPr>
            <a:lvl3pPr>
              <a:defRPr sz="38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11550" y="8950873"/>
            <a:ext cx="9949788" cy="29257482"/>
          </a:xfrm>
        </p:spPr>
        <p:txBody>
          <a:bodyPr/>
          <a:lstStyle>
            <a:lvl1pPr marL="0" indent="0">
              <a:buNone/>
              <a:defRPr sz="2200"/>
            </a:lvl1pPr>
            <a:lvl2pPr marL="718398" indent="0">
              <a:buNone/>
              <a:defRPr sz="1900"/>
            </a:lvl2pPr>
            <a:lvl3pPr marL="1436797" indent="0">
              <a:buNone/>
              <a:defRPr sz="1600"/>
            </a:lvl3pPr>
            <a:lvl4pPr marL="2155195" indent="0">
              <a:buNone/>
              <a:defRPr sz="1400"/>
            </a:lvl4pPr>
            <a:lvl5pPr marL="2873593" indent="0">
              <a:buNone/>
              <a:defRPr sz="1400"/>
            </a:lvl5pPr>
            <a:lvl6pPr marL="3591992" indent="0">
              <a:buNone/>
              <a:defRPr sz="1400"/>
            </a:lvl6pPr>
            <a:lvl7pPr marL="4310390" indent="0">
              <a:buNone/>
              <a:defRPr sz="1400"/>
            </a:lvl7pPr>
            <a:lvl8pPr marL="5028789" indent="0">
              <a:buNone/>
              <a:defRPr sz="1400"/>
            </a:lvl8pPr>
            <a:lvl9pPr marL="5747187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4D5E4-B02C-466A-8D74-869B3EF68F2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28966" y="29941021"/>
            <a:ext cx="18146077" cy="3534947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928966" y="3821833"/>
            <a:ext cx="18146077" cy="25665158"/>
          </a:xfrm>
        </p:spPr>
        <p:txBody>
          <a:bodyPr/>
          <a:lstStyle>
            <a:lvl1pPr marL="0" indent="0">
              <a:buNone/>
              <a:defRPr sz="5000"/>
            </a:lvl1pPr>
            <a:lvl2pPr marL="718398" indent="0">
              <a:buNone/>
              <a:defRPr sz="4400"/>
            </a:lvl2pPr>
            <a:lvl3pPr marL="1436797" indent="0">
              <a:buNone/>
              <a:defRPr sz="3800"/>
            </a:lvl3pPr>
            <a:lvl4pPr marL="2155195" indent="0">
              <a:buNone/>
              <a:defRPr sz="3100"/>
            </a:lvl4pPr>
            <a:lvl5pPr marL="2873593" indent="0">
              <a:buNone/>
              <a:defRPr sz="3100"/>
            </a:lvl5pPr>
            <a:lvl6pPr marL="3591992" indent="0">
              <a:buNone/>
              <a:defRPr sz="3100"/>
            </a:lvl6pPr>
            <a:lvl7pPr marL="4310390" indent="0">
              <a:buNone/>
              <a:defRPr sz="3100"/>
            </a:lvl7pPr>
            <a:lvl8pPr marL="5028789" indent="0">
              <a:buNone/>
              <a:defRPr sz="3100"/>
            </a:lvl8pPr>
            <a:lvl9pPr marL="5747187" indent="0">
              <a:buNone/>
              <a:defRPr sz="31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928966" y="33475968"/>
            <a:ext cx="18146077" cy="5019275"/>
          </a:xfrm>
        </p:spPr>
        <p:txBody>
          <a:bodyPr/>
          <a:lstStyle>
            <a:lvl1pPr marL="0" indent="0">
              <a:buNone/>
              <a:defRPr sz="2200"/>
            </a:lvl1pPr>
            <a:lvl2pPr marL="718398" indent="0">
              <a:buNone/>
              <a:defRPr sz="1900"/>
            </a:lvl2pPr>
            <a:lvl3pPr marL="1436797" indent="0">
              <a:buNone/>
              <a:defRPr sz="1600"/>
            </a:lvl3pPr>
            <a:lvl4pPr marL="2155195" indent="0">
              <a:buNone/>
              <a:defRPr sz="1400"/>
            </a:lvl4pPr>
            <a:lvl5pPr marL="2873593" indent="0">
              <a:buNone/>
              <a:defRPr sz="1400"/>
            </a:lvl5pPr>
            <a:lvl6pPr marL="3591992" indent="0">
              <a:buNone/>
              <a:defRPr sz="1400"/>
            </a:lvl6pPr>
            <a:lvl7pPr marL="4310390" indent="0">
              <a:buNone/>
              <a:defRPr sz="1400"/>
            </a:lvl7pPr>
            <a:lvl8pPr marL="5028789" indent="0">
              <a:buNone/>
              <a:defRPr sz="1400"/>
            </a:lvl8pPr>
            <a:lvl9pPr marL="5747187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F7D85-511A-4A3D-AE38-B898E4851A5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11550" y="1716332"/>
            <a:ext cx="27220364" cy="7127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16" tIns="208609" rIns="417216" bIns="20860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1550" y="9981173"/>
            <a:ext cx="27220364" cy="28224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16" tIns="208609" rIns="417216" bIns="2086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1549" y="38949273"/>
            <a:ext cx="7056393" cy="297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216" tIns="208609" rIns="417216" bIns="208609" numCol="1" anchor="t" anchorCtr="0" compatLnSpc="1">
            <a:prstTxWarp prst="textNoShape">
              <a:avLst/>
            </a:prstTxWarp>
          </a:bodyPr>
          <a:lstStyle>
            <a:lvl1pPr>
              <a:defRPr sz="6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3911" y="38949273"/>
            <a:ext cx="9575641" cy="297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216" tIns="208609" rIns="417216" bIns="208609" numCol="1" anchor="t" anchorCtr="0" compatLnSpc="1">
            <a:prstTxWarp prst="textNoShape">
              <a:avLst/>
            </a:prstTxWarp>
          </a:bodyPr>
          <a:lstStyle>
            <a:lvl1pPr algn="ctr">
              <a:defRPr sz="6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75521" y="38949273"/>
            <a:ext cx="7056393" cy="297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216" tIns="208609" rIns="417216" bIns="208609" numCol="1" anchor="t" anchorCtr="0" compatLnSpc="1">
            <a:prstTxWarp prst="textNoShape">
              <a:avLst/>
            </a:prstTxWarp>
          </a:bodyPr>
          <a:lstStyle>
            <a:lvl1pPr algn="r">
              <a:defRPr sz="6400"/>
            </a:lvl1pPr>
          </a:lstStyle>
          <a:p>
            <a:pPr>
              <a:defRPr/>
            </a:pPr>
            <a:fld id="{9E959FCD-035F-4395-88AC-A075EDA2510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3197" rtl="0" eaLnBrk="0" fontAlgn="base" latinLnBrk="1" hangingPunct="0">
        <a:spcBef>
          <a:spcPct val="0"/>
        </a:spcBef>
        <a:spcAft>
          <a:spcPct val="0"/>
        </a:spcAft>
        <a:defRPr kumimoji="1" sz="20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73197" rtl="0" eaLnBrk="0" fontAlgn="base" latinLnBrk="1" hangingPunct="0">
        <a:spcBef>
          <a:spcPct val="0"/>
        </a:spcBef>
        <a:spcAft>
          <a:spcPct val="0"/>
        </a:spcAft>
        <a:defRPr kumimoji="1" sz="201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defTabSz="4173197" rtl="0" eaLnBrk="0" fontAlgn="base" latinLnBrk="1" hangingPunct="0">
        <a:spcBef>
          <a:spcPct val="0"/>
        </a:spcBef>
        <a:spcAft>
          <a:spcPct val="0"/>
        </a:spcAft>
        <a:defRPr kumimoji="1" sz="201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defTabSz="4173197" rtl="0" eaLnBrk="0" fontAlgn="base" latinLnBrk="1" hangingPunct="0">
        <a:spcBef>
          <a:spcPct val="0"/>
        </a:spcBef>
        <a:spcAft>
          <a:spcPct val="0"/>
        </a:spcAft>
        <a:defRPr kumimoji="1" sz="201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defTabSz="4173197" rtl="0" eaLnBrk="0" fontAlgn="base" latinLnBrk="1" hangingPunct="0">
        <a:spcBef>
          <a:spcPct val="0"/>
        </a:spcBef>
        <a:spcAft>
          <a:spcPct val="0"/>
        </a:spcAft>
        <a:defRPr kumimoji="1" sz="201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718398" algn="ctr" defTabSz="4173197" rtl="0" fontAlgn="base" latinLnBrk="1">
        <a:spcBef>
          <a:spcPct val="0"/>
        </a:spcBef>
        <a:spcAft>
          <a:spcPct val="0"/>
        </a:spcAft>
        <a:defRPr kumimoji="1" sz="201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436797" algn="ctr" defTabSz="4173197" rtl="0" fontAlgn="base" latinLnBrk="1">
        <a:spcBef>
          <a:spcPct val="0"/>
        </a:spcBef>
        <a:spcAft>
          <a:spcPct val="0"/>
        </a:spcAft>
        <a:defRPr kumimoji="1" sz="201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2155195" algn="ctr" defTabSz="4173197" rtl="0" fontAlgn="base" latinLnBrk="1">
        <a:spcBef>
          <a:spcPct val="0"/>
        </a:spcBef>
        <a:spcAft>
          <a:spcPct val="0"/>
        </a:spcAft>
        <a:defRPr kumimoji="1" sz="201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873593" algn="ctr" defTabSz="4173197" rtl="0" fontAlgn="base" latinLnBrk="1">
        <a:spcBef>
          <a:spcPct val="0"/>
        </a:spcBef>
        <a:spcAft>
          <a:spcPct val="0"/>
        </a:spcAft>
        <a:defRPr kumimoji="1" sz="201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1564014" indent="-1564014" algn="l" defTabSz="4173197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600">
          <a:solidFill>
            <a:schemeClr val="tx1"/>
          </a:solidFill>
          <a:latin typeface="+mn-lt"/>
          <a:ea typeface="+mn-ea"/>
          <a:cs typeface="+mn-cs"/>
        </a:defRPr>
      </a:lvl1pPr>
      <a:lvl2pPr marL="3389943" indent="-1304592" algn="l" defTabSz="4173197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700">
          <a:solidFill>
            <a:schemeClr val="tx1"/>
          </a:solidFill>
          <a:latin typeface="+mn-lt"/>
          <a:ea typeface="+mn-ea"/>
        </a:defRPr>
      </a:lvl2pPr>
      <a:lvl3pPr marL="5215872" indent="-1042675" algn="l" defTabSz="4173197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1000">
          <a:solidFill>
            <a:schemeClr val="tx1"/>
          </a:solidFill>
          <a:latin typeface="+mn-lt"/>
          <a:ea typeface="+mn-ea"/>
        </a:defRPr>
      </a:lvl3pPr>
      <a:lvl4pPr marL="7301223" indent="-1042675" algn="l" defTabSz="4173197" rtl="0" eaLnBrk="0" fontAlgn="base" latinLnBrk="1" hangingPunct="0">
        <a:spcBef>
          <a:spcPct val="20000"/>
        </a:spcBef>
        <a:spcAft>
          <a:spcPct val="0"/>
        </a:spcAft>
        <a:buChar char="–"/>
        <a:defRPr kumimoji="1" sz="9100">
          <a:solidFill>
            <a:schemeClr val="tx1"/>
          </a:solidFill>
          <a:latin typeface="+mn-lt"/>
          <a:ea typeface="+mn-ea"/>
        </a:defRPr>
      </a:lvl4pPr>
      <a:lvl5pPr marL="9386574" indent="-1042675" algn="l" defTabSz="4173197" rtl="0" eaLnBrk="0" fontAlgn="base" latinLnBrk="1" hangingPunct="0">
        <a:spcBef>
          <a:spcPct val="20000"/>
        </a:spcBef>
        <a:spcAft>
          <a:spcPct val="0"/>
        </a:spcAft>
        <a:buChar char="»"/>
        <a:defRPr kumimoji="1" sz="9100">
          <a:solidFill>
            <a:schemeClr val="tx1"/>
          </a:solidFill>
          <a:latin typeface="+mn-lt"/>
          <a:ea typeface="+mn-ea"/>
        </a:defRPr>
      </a:lvl5pPr>
      <a:lvl6pPr marL="10104972" indent="-1042675" algn="l" defTabSz="4173197" rtl="0" fontAlgn="base" latinLnBrk="1">
        <a:spcBef>
          <a:spcPct val="20000"/>
        </a:spcBef>
        <a:spcAft>
          <a:spcPct val="0"/>
        </a:spcAft>
        <a:buChar char="»"/>
        <a:defRPr kumimoji="1" sz="9100">
          <a:solidFill>
            <a:schemeClr val="tx1"/>
          </a:solidFill>
          <a:latin typeface="+mn-lt"/>
          <a:ea typeface="+mn-ea"/>
        </a:defRPr>
      </a:lvl6pPr>
      <a:lvl7pPr marL="10823371" indent="-1042675" algn="l" defTabSz="4173197" rtl="0" fontAlgn="base" latinLnBrk="1">
        <a:spcBef>
          <a:spcPct val="20000"/>
        </a:spcBef>
        <a:spcAft>
          <a:spcPct val="0"/>
        </a:spcAft>
        <a:buChar char="»"/>
        <a:defRPr kumimoji="1" sz="9100">
          <a:solidFill>
            <a:schemeClr val="tx1"/>
          </a:solidFill>
          <a:latin typeface="+mn-lt"/>
          <a:ea typeface="+mn-ea"/>
        </a:defRPr>
      </a:lvl7pPr>
      <a:lvl8pPr marL="11541769" indent="-1042675" algn="l" defTabSz="4173197" rtl="0" fontAlgn="base" latinLnBrk="1">
        <a:spcBef>
          <a:spcPct val="20000"/>
        </a:spcBef>
        <a:spcAft>
          <a:spcPct val="0"/>
        </a:spcAft>
        <a:buChar char="»"/>
        <a:defRPr kumimoji="1" sz="9100">
          <a:solidFill>
            <a:schemeClr val="tx1"/>
          </a:solidFill>
          <a:latin typeface="+mn-lt"/>
          <a:ea typeface="+mn-ea"/>
        </a:defRPr>
      </a:lvl8pPr>
      <a:lvl9pPr marL="12260167" indent="-1042675" algn="l" defTabSz="4173197" rtl="0" fontAlgn="base" latinLnBrk="1">
        <a:spcBef>
          <a:spcPct val="20000"/>
        </a:spcBef>
        <a:spcAft>
          <a:spcPct val="0"/>
        </a:spcAft>
        <a:buChar char="»"/>
        <a:defRPr kumimoji="1" sz="9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436797" rtl="0" eaLnBrk="1" latinLnBrk="1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8398" algn="l" defTabSz="1436797" rtl="0" eaLnBrk="1" latinLnBrk="1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6797" algn="l" defTabSz="1436797" rtl="0" eaLnBrk="1" latinLnBrk="1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5195" algn="l" defTabSz="1436797" rtl="0" eaLnBrk="1" latinLnBrk="1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73593" algn="l" defTabSz="1436797" rtl="0" eaLnBrk="1" latinLnBrk="1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91992" algn="l" defTabSz="1436797" rtl="0" eaLnBrk="1" latinLnBrk="1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10390" algn="l" defTabSz="1436797" rtl="0" eaLnBrk="1" latinLnBrk="1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28789" algn="l" defTabSz="1436797" rtl="0" eaLnBrk="1" latinLnBrk="1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47187" algn="l" defTabSz="1436797" rtl="0" eaLnBrk="1" latinLnBrk="1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208634F4-8EA2-4FA3-997C-3578E1EDC7E2}"/>
              </a:ext>
            </a:extLst>
          </p:cNvPr>
          <p:cNvSpPr/>
          <p:nvPr/>
        </p:nvSpPr>
        <p:spPr bwMode="auto">
          <a:xfrm>
            <a:off x="16125499" y="8908355"/>
            <a:ext cx="13109800" cy="4550930"/>
          </a:xfrm>
          <a:prstGeom prst="rect">
            <a:avLst/>
          </a:prstGeom>
          <a:solidFill>
            <a:srgbClr val="F4F5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6558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241875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3574789" y="587536"/>
            <a:ext cx="23093909" cy="3222849"/>
          </a:xfrm>
          <a:prstGeom prst="rect">
            <a:avLst/>
          </a:prstGeom>
          <a:noFill/>
        </p:spPr>
        <p:txBody>
          <a:bodyPr wrap="none" lIns="143680" tIns="71840" rIns="143680" bIns="71840" rtlCol="0">
            <a:spAutoFit/>
          </a:bodyPr>
          <a:lstStyle/>
          <a:p>
            <a:pPr algn="ctr"/>
            <a:r>
              <a:rPr lang="en-US" altLang="ko-KR" sz="10000" b="1" dirty="0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2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Project 2. Human Action Recognition</a:t>
            </a:r>
          </a:p>
          <a:p>
            <a:pPr algn="ctr"/>
            <a:r>
              <a:rPr lang="en-US" altLang="ko-KR" sz="10000" b="1" dirty="0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2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using Hidden Markov Model</a:t>
            </a:r>
          </a:p>
        </p:txBody>
      </p:sp>
      <p:sp>
        <p:nvSpPr>
          <p:cNvPr id="287" name="직사각형 286"/>
          <p:cNvSpPr/>
          <p:nvPr/>
        </p:nvSpPr>
        <p:spPr>
          <a:xfrm>
            <a:off x="2105033" y="4289026"/>
            <a:ext cx="26033397" cy="2058427"/>
          </a:xfrm>
          <a:prstGeom prst="rect">
            <a:avLst/>
          </a:prstGeom>
        </p:spPr>
        <p:txBody>
          <a:bodyPr wrap="square" lIns="143680" tIns="71840" rIns="143680" bIns="71840">
            <a:spAutoFit/>
          </a:bodyPr>
          <a:lstStyle/>
          <a:p>
            <a:pPr algn="ctr" latinLnBrk="0">
              <a:spcAft>
                <a:spcPts val="1000"/>
              </a:spcAft>
            </a:pPr>
            <a:r>
              <a:rPr lang="en-US" altLang="ko-KR" sz="4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Sangjun Son</a:t>
            </a:r>
            <a:endParaRPr lang="en-US" altLang="ko-KR" sz="4400" b="1" baseline="30000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 latinLnBrk="0"/>
            <a:r>
              <a:rPr lang="en-US" altLang="ko-KR" sz="3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Department of Computer Science &amp; Engineering, Seoul National University</a:t>
            </a:r>
          </a:p>
          <a:p>
            <a:pPr algn="ctr" latinLnBrk="0"/>
            <a:r>
              <a:rPr lang="en-US" altLang="ko-KR" sz="3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lucetre@snu.ac.kr</a:t>
            </a:r>
          </a:p>
        </p:txBody>
      </p:sp>
      <p:pic>
        <p:nvPicPr>
          <p:cNvPr id="289" name="그림 288" descr="top_bg.png"/>
          <p:cNvPicPr>
            <a:picLocks noChangeAspect="1"/>
          </p:cNvPicPr>
          <p:nvPr/>
        </p:nvPicPr>
        <p:blipFill>
          <a:blip r:embed="rId4" cstate="print"/>
          <a:srcRect b="11045"/>
          <a:stretch>
            <a:fillRect/>
          </a:stretch>
        </p:blipFill>
        <p:spPr>
          <a:xfrm>
            <a:off x="-2" y="41549638"/>
            <a:ext cx="30243466" cy="1223962"/>
          </a:xfrm>
          <a:prstGeom prst="rect">
            <a:avLst/>
          </a:prstGeom>
        </p:spPr>
      </p:pic>
      <p:sp>
        <p:nvSpPr>
          <p:cNvPr id="3" name="Rectangle 96"/>
          <p:cNvSpPr>
            <a:spLocks noChangeArrowheads="1"/>
          </p:cNvSpPr>
          <p:nvPr/>
        </p:nvSpPr>
        <p:spPr bwMode="auto">
          <a:xfrm>
            <a:off x="0" y="0"/>
            <a:ext cx="6840538" cy="0"/>
          </a:xfrm>
          <a:prstGeom prst="rect">
            <a:avLst/>
          </a:prstGeom>
          <a:solidFill>
            <a:srgbClr val="5D8B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99829" tIns="0" rIns="630039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5" name="TextBox 314"/>
          <p:cNvSpPr txBox="1"/>
          <p:nvPr/>
        </p:nvSpPr>
        <p:spPr>
          <a:xfrm>
            <a:off x="10975915" y="41846129"/>
            <a:ext cx="1062662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500" b="1" dirty="0">
                <a:solidFill>
                  <a:schemeClr val="accent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Seoul</a:t>
            </a:r>
            <a:r>
              <a:rPr lang="en-US" altLang="ko-KR" sz="1500" b="1" dirty="0">
                <a:solidFill>
                  <a:schemeClr val="accent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3500" b="1" dirty="0">
                <a:solidFill>
                  <a:schemeClr val="accent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National</a:t>
            </a:r>
            <a:r>
              <a:rPr lang="en-US" altLang="ko-KR" sz="1500" b="1" dirty="0">
                <a:solidFill>
                  <a:schemeClr val="accent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3500" b="1" dirty="0">
                <a:solidFill>
                  <a:schemeClr val="accent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University  |  Artificial Intelligence</a:t>
            </a:r>
            <a:endParaRPr lang="ko-KR" altLang="en-US" sz="3500" b="1" dirty="0">
              <a:solidFill>
                <a:schemeClr val="accent3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1124" name="Picture 1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549619"/>
            <a:ext cx="5048842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30243463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7" name="Picture 99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" t="1442" r="211" b="2354"/>
          <a:stretch/>
        </p:blipFill>
        <p:spPr bwMode="auto">
          <a:xfrm>
            <a:off x="27529584" y="41549600"/>
            <a:ext cx="2713879" cy="12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모서리가 둥근 직사각형 85"/>
          <p:cNvSpPr/>
          <p:nvPr/>
        </p:nvSpPr>
        <p:spPr bwMode="auto">
          <a:xfrm>
            <a:off x="15336838" y="35644617"/>
            <a:ext cx="14617701" cy="5375386"/>
          </a:xfrm>
          <a:prstGeom prst="roundRect">
            <a:avLst>
              <a:gd name="adj" fmla="val 3689"/>
            </a:avLst>
          </a:prstGeom>
          <a:noFill/>
          <a:ln w="63500" cap="flat" cmpd="sng" algn="ctr">
            <a:gradFill flip="none" rotWithShape="1">
              <a:gsLst>
                <a:gs pos="0">
                  <a:schemeClr val="accent1">
                    <a:lumMod val="25000"/>
                  </a:schemeClr>
                </a:gs>
                <a:gs pos="100000">
                  <a:schemeClr val="accent1">
                    <a:lumMod val="50000"/>
                  </a:schemeClr>
                </a:gs>
                <a:gs pos="5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6558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6708792" y="35187355"/>
            <a:ext cx="6556433" cy="914525"/>
          </a:xfrm>
          <a:prstGeom prst="rect">
            <a:avLst/>
          </a:prstGeom>
          <a:solidFill>
            <a:schemeClr val="bg1"/>
          </a:solidFill>
        </p:spPr>
        <p:txBody>
          <a:bodyPr wrap="none" lIns="143680" tIns="71840" rIns="143680" bIns="71840" rtlCol="0">
            <a:noAutofit/>
          </a:bodyPr>
          <a:lstStyle/>
          <a:p>
            <a:r>
              <a:rPr lang="en-US" altLang="ko-KR" sz="5000" b="1" dirty="0">
                <a:solidFill>
                  <a:srgbClr val="11263F"/>
                </a:solidFill>
                <a:latin typeface="맑은 고딕" pitchFamily="50" charset="-127"/>
                <a:ea typeface="맑은 고딕" pitchFamily="50" charset="-127"/>
              </a:rPr>
              <a:t>Concluding Remarks</a:t>
            </a:r>
            <a:endParaRPr lang="ko-KR" altLang="en-US" sz="5000" b="1" dirty="0">
              <a:solidFill>
                <a:srgbClr val="11263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5769802" y="36245677"/>
            <a:ext cx="13752935" cy="4312680"/>
          </a:xfrm>
          <a:prstGeom prst="rect">
            <a:avLst/>
          </a:prstGeom>
        </p:spPr>
        <p:txBody>
          <a:bodyPr wrap="square" lIns="143680" tIns="71840" rIns="143680" bIns="71840" anchor="ctr">
            <a:noAutofit/>
          </a:bodyPr>
          <a:lstStyle/>
          <a:p>
            <a:pPr marL="457200" indent="-457200" algn="just" latinLnBrk="0">
              <a:spcBef>
                <a:spcPts val="500"/>
              </a:spcBef>
              <a:spcAft>
                <a:spcPts val="700"/>
              </a:spcAft>
              <a:buFont typeface="Wingdings" pitchFamily="2" charset="2"/>
              <a:buChar char="§"/>
            </a:pPr>
            <a:r>
              <a:rPr lang="en-US" altLang="ko-KR" sz="3200" b="1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Constructed a fast and accurate HMM model to recognize human action</a:t>
            </a:r>
          </a:p>
          <a:p>
            <a:pPr marL="1175598" lvl="1" indent="-457200" algn="just" latinLnBrk="0">
              <a:spcBef>
                <a:spcPts val="500"/>
              </a:spcBef>
              <a:spcAft>
                <a:spcPts val="700"/>
              </a:spcAft>
              <a:buFont typeface="Wingdings" pitchFamily="2" charset="2"/>
              <a:buChar char="§"/>
            </a:pP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A probabilistic model simply learning the observation patterns</a:t>
            </a:r>
          </a:p>
          <a:p>
            <a:pPr marL="1175598" lvl="1" indent="-457200" algn="just" latinLnBrk="0">
              <a:spcBef>
                <a:spcPts val="500"/>
              </a:spcBef>
              <a:spcAft>
                <a:spcPts val="700"/>
              </a:spcAft>
              <a:buFont typeface="Wingdings" pitchFamily="2" charset="2"/>
              <a:buChar char="§"/>
            </a:pP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Found latent states by appropriate feature extraction.</a:t>
            </a:r>
          </a:p>
          <a:p>
            <a:pPr marL="457200" indent="-457200" algn="just" latinLnBrk="0">
              <a:spcBef>
                <a:spcPts val="500"/>
              </a:spcBef>
              <a:spcAft>
                <a:spcPts val="700"/>
              </a:spcAft>
              <a:buFont typeface="Wingdings" pitchFamily="2" charset="2"/>
              <a:buChar char="§"/>
            </a:pPr>
            <a:r>
              <a:rPr lang="en-US" altLang="ko-KR" sz="3200" b="1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Future works to improve our model</a:t>
            </a:r>
          </a:p>
          <a:p>
            <a:pPr marL="1232748" lvl="1" indent="-514350" algn="just" latinLnBrk="0">
              <a:spcBef>
                <a:spcPts val="500"/>
              </a:spcBef>
              <a:spcAft>
                <a:spcPts val="700"/>
              </a:spcAft>
              <a:buFont typeface="+mj-lt"/>
              <a:buAutoNum type="arabicPeriod"/>
            </a:pP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Train with numerous instances created from more experiments.</a:t>
            </a:r>
          </a:p>
          <a:p>
            <a:pPr marL="1232748" lvl="1" indent="-514350" algn="just" latinLnBrk="0">
              <a:spcBef>
                <a:spcPts val="500"/>
              </a:spcBef>
              <a:spcAft>
                <a:spcPts val="700"/>
              </a:spcAft>
              <a:buFont typeface="+mj-lt"/>
              <a:buAutoNum type="arabicPeriod"/>
            </a:pP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Use other additional sensors to extract various states features.</a:t>
            </a:r>
          </a:p>
        </p:txBody>
      </p:sp>
      <p:sp>
        <p:nvSpPr>
          <p:cNvPr id="44" name="모서리가 둥근 직사각형 43"/>
          <p:cNvSpPr/>
          <p:nvPr/>
        </p:nvSpPr>
        <p:spPr bwMode="auto">
          <a:xfrm>
            <a:off x="15336838" y="7724548"/>
            <a:ext cx="14609001" cy="27203991"/>
          </a:xfrm>
          <a:prstGeom prst="roundRect">
            <a:avLst>
              <a:gd name="adj" fmla="val 1948"/>
            </a:avLst>
          </a:prstGeom>
          <a:noFill/>
          <a:ln w="63500" cap="flat" cmpd="sng" algn="ctr">
            <a:gradFill flip="none" rotWithShape="1">
              <a:gsLst>
                <a:gs pos="0">
                  <a:schemeClr val="accent1">
                    <a:lumMod val="25000"/>
                  </a:schemeClr>
                </a:gs>
                <a:gs pos="100000">
                  <a:schemeClr val="accent1">
                    <a:lumMod val="50000"/>
                  </a:schemeClr>
                </a:gs>
                <a:gs pos="5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6558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514458" y="7240039"/>
            <a:ext cx="7108443" cy="914525"/>
          </a:xfrm>
          <a:prstGeom prst="rect">
            <a:avLst/>
          </a:prstGeom>
          <a:solidFill>
            <a:schemeClr val="bg1"/>
          </a:solidFill>
        </p:spPr>
        <p:txBody>
          <a:bodyPr wrap="none" lIns="143680" tIns="71840" rIns="143680" bIns="71840" rtlCol="0">
            <a:spAutoFit/>
          </a:bodyPr>
          <a:lstStyle/>
          <a:p>
            <a:r>
              <a:rPr lang="en-US" altLang="ko-KR" sz="5000" b="1" dirty="0">
                <a:solidFill>
                  <a:srgbClr val="11263F"/>
                </a:solidFill>
                <a:latin typeface="맑은 고딕" pitchFamily="50" charset="-127"/>
                <a:ea typeface="맑은 고딕" pitchFamily="50" charset="-127"/>
              </a:rPr>
              <a:t> Experimental Results </a:t>
            </a:r>
            <a:endParaRPr lang="ko-KR" altLang="en-US" sz="5000" b="1" dirty="0">
              <a:solidFill>
                <a:srgbClr val="11263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0" y="0"/>
            <a:ext cx="302434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25"/>
          <p:cNvSpPr>
            <a:spLocks noChangeArrowheads="1"/>
          </p:cNvSpPr>
          <p:nvPr/>
        </p:nvSpPr>
        <p:spPr bwMode="auto">
          <a:xfrm>
            <a:off x="0" y="0"/>
            <a:ext cx="302434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" name="직사각형 51"/>
          <p:cNvSpPr/>
          <p:nvPr/>
        </p:nvSpPr>
        <p:spPr>
          <a:xfrm>
            <a:off x="15631311" y="8203189"/>
            <a:ext cx="13752935" cy="20219809"/>
          </a:xfrm>
          <a:prstGeom prst="rect">
            <a:avLst/>
          </a:prstGeom>
        </p:spPr>
        <p:txBody>
          <a:bodyPr wrap="square" lIns="143680" tIns="71840" rIns="143680" bIns="71840">
            <a:spAutoFit/>
          </a:bodyPr>
          <a:lstStyle/>
          <a:p>
            <a:pPr marL="457200" indent="-457200" algn="just" latinLnBrk="0">
              <a:spcBef>
                <a:spcPts val="50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en-US" altLang="ko-KR" sz="3200" b="1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Data Manipulation Flow</a:t>
            </a:r>
          </a:p>
          <a:p>
            <a:pPr marL="457200" indent="-457200" algn="just" latinLnBrk="0">
              <a:spcBef>
                <a:spcPts val="500"/>
              </a:spcBef>
              <a:spcAft>
                <a:spcPts val="1000"/>
              </a:spcAft>
              <a:buFont typeface="Wingdings" pitchFamily="2" charset="2"/>
              <a:buChar char="§"/>
            </a:pPr>
            <a:endParaRPr lang="en-US" altLang="ko-KR" sz="3200" b="1" dirty="0">
              <a:solidFill>
                <a:srgbClr val="080808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latinLnBrk="0">
              <a:spcBef>
                <a:spcPts val="500"/>
              </a:spcBef>
              <a:spcAft>
                <a:spcPts val="1000"/>
              </a:spcAft>
            </a:pPr>
            <a:endParaRPr lang="en-US" altLang="ko-KR" sz="3200" b="1" dirty="0">
              <a:solidFill>
                <a:srgbClr val="080808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 latinLnBrk="0">
              <a:spcBef>
                <a:spcPts val="500"/>
              </a:spcBef>
              <a:spcAft>
                <a:spcPts val="1000"/>
              </a:spcAft>
              <a:buFont typeface="Wingdings" pitchFamily="2" charset="2"/>
              <a:buChar char="§"/>
            </a:pPr>
            <a:endParaRPr lang="en-US" altLang="ko-KR" sz="3200" b="1" dirty="0">
              <a:solidFill>
                <a:srgbClr val="080808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 latinLnBrk="0">
              <a:spcBef>
                <a:spcPts val="500"/>
              </a:spcBef>
              <a:spcAft>
                <a:spcPts val="1000"/>
              </a:spcAft>
              <a:buFont typeface="Wingdings" pitchFamily="2" charset="2"/>
              <a:buChar char="§"/>
            </a:pPr>
            <a:endParaRPr lang="en-US" altLang="ko-KR" sz="3200" b="1" dirty="0">
              <a:solidFill>
                <a:srgbClr val="080808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 latinLnBrk="0">
              <a:spcBef>
                <a:spcPts val="500"/>
              </a:spcBef>
              <a:spcAft>
                <a:spcPts val="1000"/>
              </a:spcAft>
              <a:buFont typeface="Wingdings" pitchFamily="2" charset="2"/>
              <a:buChar char="§"/>
            </a:pPr>
            <a:endParaRPr lang="en-US" altLang="ko-KR" sz="3200" b="1" dirty="0">
              <a:solidFill>
                <a:srgbClr val="080808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 latinLnBrk="0">
              <a:spcBef>
                <a:spcPts val="500"/>
              </a:spcBef>
              <a:spcAft>
                <a:spcPts val="1000"/>
              </a:spcAft>
              <a:buFont typeface="Wingdings" pitchFamily="2" charset="2"/>
              <a:buChar char="§"/>
            </a:pPr>
            <a:endParaRPr lang="en-US" altLang="ko-KR" sz="3200" b="1" dirty="0">
              <a:solidFill>
                <a:srgbClr val="080808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 latinLnBrk="0">
              <a:spcBef>
                <a:spcPts val="500"/>
              </a:spcBef>
              <a:spcAft>
                <a:spcPts val="1000"/>
              </a:spcAft>
              <a:buFont typeface="Wingdings" pitchFamily="2" charset="2"/>
              <a:buChar char="§"/>
            </a:pPr>
            <a:endParaRPr lang="en-US" altLang="ko-KR" sz="3200" b="1" dirty="0">
              <a:solidFill>
                <a:srgbClr val="080808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 latinLnBrk="0">
              <a:spcBef>
                <a:spcPts val="50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en-US" altLang="ko-KR" sz="3200" b="1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One-iteration Trained Model Comparison</a:t>
            </a:r>
          </a:p>
          <a:p>
            <a:pPr marL="1175598" lvl="1" indent="-457200" algn="just" latinLnBrk="0">
              <a:spcBef>
                <a:spcPts val="500"/>
              </a:spcBef>
              <a:spcAft>
                <a:spcPts val="1000"/>
              </a:spcAft>
              <a:buFont typeface="Wingdings" pitchFamily="2" charset="2"/>
              <a:buChar char="§"/>
            </a:pPr>
            <a:endParaRPr lang="en-US" altLang="ko-KR" sz="3200" dirty="0">
              <a:latin typeface="Times New Roman" pitchFamily="18" charset="0"/>
              <a:cs typeface="Times New Roman" pitchFamily="18" charset="0"/>
            </a:endParaRPr>
          </a:p>
          <a:p>
            <a:pPr marL="1175598" lvl="1" indent="-457200" algn="just" latinLnBrk="0">
              <a:spcBef>
                <a:spcPts val="500"/>
              </a:spcBef>
              <a:spcAft>
                <a:spcPts val="1000"/>
              </a:spcAft>
              <a:buFont typeface="Wingdings" pitchFamily="2" charset="2"/>
              <a:buChar char="§"/>
            </a:pPr>
            <a:endParaRPr lang="en-US" altLang="ko-KR" sz="3200" dirty="0">
              <a:latin typeface="Times New Roman" pitchFamily="18" charset="0"/>
              <a:cs typeface="Times New Roman" pitchFamily="18" charset="0"/>
            </a:endParaRPr>
          </a:p>
          <a:p>
            <a:pPr marL="1175598" lvl="1" indent="-457200" algn="just" latinLnBrk="0">
              <a:spcBef>
                <a:spcPts val="500"/>
              </a:spcBef>
              <a:spcAft>
                <a:spcPts val="1000"/>
              </a:spcAft>
              <a:buFont typeface="Wingdings" pitchFamily="2" charset="2"/>
              <a:buChar char="§"/>
            </a:pPr>
            <a:endParaRPr lang="en-US" altLang="ko-KR" sz="4400" dirty="0">
              <a:latin typeface="Times New Roman" pitchFamily="18" charset="0"/>
              <a:cs typeface="Times New Roman" pitchFamily="18" charset="0"/>
            </a:endParaRPr>
          </a:p>
          <a:p>
            <a:pPr marL="1175598" lvl="1" indent="-457200" algn="just" latinLnBrk="0">
              <a:spcBef>
                <a:spcPts val="500"/>
              </a:spcBef>
              <a:spcAft>
                <a:spcPts val="1000"/>
              </a:spcAft>
              <a:buFont typeface="Wingdings" pitchFamily="2" charset="2"/>
              <a:buChar char="§"/>
            </a:pPr>
            <a:endParaRPr lang="en-US" altLang="ko-KR" sz="4400" dirty="0">
              <a:latin typeface="Times New Roman" pitchFamily="18" charset="0"/>
              <a:cs typeface="Times New Roman" pitchFamily="18" charset="0"/>
            </a:endParaRPr>
          </a:p>
          <a:p>
            <a:pPr marL="1175598" lvl="1" indent="-457200" algn="just" latinLnBrk="0">
              <a:spcBef>
                <a:spcPts val="500"/>
              </a:spcBef>
              <a:spcAft>
                <a:spcPts val="1000"/>
              </a:spcAft>
              <a:buFont typeface="Wingdings" pitchFamily="2" charset="2"/>
              <a:buChar char="§"/>
            </a:pPr>
            <a:endParaRPr lang="en-US" altLang="ko-KR" sz="2800" dirty="0">
              <a:latin typeface="Times New Roman" pitchFamily="18" charset="0"/>
              <a:cs typeface="Times New Roman" pitchFamily="18" charset="0"/>
            </a:endParaRPr>
          </a:p>
          <a:p>
            <a:pPr marL="1175598" lvl="1" indent="-457200" algn="just" latinLnBrk="0">
              <a:spcBef>
                <a:spcPts val="500"/>
              </a:spcBef>
              <a:spcAft>
                <a:spcPts val="1000"/>
              </a:spcAft>
              <a:buFont typeface="Wingdings" pitchFamily="2" charset="2"/>
              <a:buChar char="§"/>
            </a:pPr>
            <a:endParaRPr lang="en-US" altLang="ko-KR" sz="2800" dirty="0">
              <a:latin typeface="Times New Roman" pitchFamily="18" charset="0"/>
              <a:cs typeface="Times New Roman" pitchFamily="18" charset="0"/>
            </a:endParaRPr>
          </a:p>
          <a:p>
            <a:pPr lvl="1" algn="just" latinLnBrk="0">
              <a:spcBef>
                <a:spcPts val="500"/>
              </a:spcBef>
              <a:spcAft>
                <a:spcPts val="1000"/>
              </a:spcAft>
            </a:pPr>
            <a:endParaRPr lang="en-US" altLang="ko-KR" sz="3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 latinLnBrk="0">
              <a:spcBef>
                <a:spcPts val="50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en-US" altLang="ko-KR" sz="3200" b="1" dirty="0">
                <a:latin typeface="Times New Roman" pitchFamily="18" charset="0"/>
                <a:cs typeface="Times New Roman" pitchFamily="18" charset="0"/>
              </a:rPr>
              <a:t>Feature Metric Approach</a:t>
            </a:r>
          </a:p>
          <a:p>
            <a:pPr marL="1175598" lvl="1" indent="-457200" algn="just" latinLnBrk="0">
              <a:spcBef>
                <a:spcPts val="50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en-US" altLang="ko-KR" sz="3200" dirty="0">
                <a:latin typeface="Times New Roman" pitchFamily="18" charset="0"/>
                <a:cs typeface="Times New Roman" pitchFamily="18" charset="0"/>
              </a:rPr>
              <a:t>Angular velocity as significant evaluation metric</a:t>
            </a:r>
          </a:p>
          <a:p>
            <a:pPr lvl="1" algn="ctr" latinLnBrk="0">
              <a:spcBef>
                <a:spcPts val="500"/>
              </a:spcBef>
              <a:spcAft>
                <a:spcPts val="1000"/>
              </a:spcAft>
            </a:pPr>
            <a:r>
              <a:rPr lang="en-US" altLang="ko-KR" sz="3600" b="1" i="1" dirty="0">
                <a:latin typeface="Times New Roman" pitchFamily="18" charset="0"/>
                <a:cs typeface="Times New Roman" pitchFamily="18" charset="0"/>
              </a:rPr>
              <a:t>jerk8</a:t>
            </a:r>
            <a:r>
              <a:rPr lang="en-US" altLang="ko-KR" sz="2800" dirty="0">
                <a:latin typeface="Times New Roman" pitchFamily="18" charset="0"/>
                <a:cs typeface="Times New Roman" pitchFamily="18" charset="0"/>
              </a:rPr>
              <a:t> vs. </a:t>
            </a:r>
            <a:r>
              <a:rPr lang="en-US" altLang="ko-KR" sz="4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vel8</a:t>
            </a:r>
            <a:r>
              <a:rPr lang="en-US" altLang="ko-KR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800" dirty="0">
                <a:latin typeface="Times New Roman" pitchFamily="18" charset="0"/>
                <a:cs typeface="Times New Roman" pitchFamily="18" charset="0"/>
              </a:rPr>
              <a:t>vs. </a:t>
            </a:r>
            <a:r>
              <a:rPr lang="en-US" altLang="ko-KR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acc8</a:t>
            </a:r>
            <a:endParaRPr lang="en-US" altLang="ko-KR" sz="36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75598" lvl="1" indent="-457200" algn="just" latinLnBrk="0">
              <a:spcBef>
                <a:spcPts val="50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en-US" altLang="ko-KR" sz="3200" dirty="0">
                <a:latin typeface="Times New Roman" pitchFamily="18" charset="0"/>
                <a:cs typeface="Times New Roman" pitchFamily="18" charset="0"/>
              </a:rPr>
              <a:t>Combination of jerk and velocity directions were used as observations.</a:t>
            </a:r>
          </a:p>
          <a:p>
            <a:pPr lvl="1" algn="ctr" latinLnBrk="0">
              <a:spcBef>
                <a:spcPts val="500"/>
              </a:spcBef>
              <a:spcAft>
                <a:spcPts val="1000"/>
              </a:spcAft>
            </a:pPr>
            <a:r>
              <a:rPr lang="en-US" altLang="ko-KR" sz="4000" b="1" i="1" dirty="0">
                <a:latin typeface="Times New Roman" pitchFamily="18" charset="0"/>
                <a:cs typeface="Times New Roman" pitchFamily="18" charset="0"/>
              </a:rPr>
              <a:t>acc8vel8</a:t>
            </a:r>
            <a:r>
              <a:rPr lang="en-US" altLang="ko-KR" sz="2800" dirty="0">
                <a:latin typeface="Times New Roman" pitchFamily="18" charset="0"/>
                <a:cs typeface="Times New Roman" pitchFamily="18" charset="0"/>
              </a:rPr>
              <a:t> vs. </a:t>
            </a:r>
            <a:r>
              <a:rPr lang="en-US" altLang="ko-KR" sz="4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jerk8vel8</a:t>
            </a:r>
            <a:r>
              <a:rPr lang="en-US" altLang="ko-KR" sz="2800" dirty="0">
                <a:latin typeface="Times New Roman" pitchFamily="18" charset="0"/>
                <a:cs typeface="Times New Roman" pitchFamily="18" charset="0"/>
              </a:rPr>
              <a:t> vs. </a:t>
            </a:r>
            <a:r>
              <a:rPr lang="en-US" altLang="ko-KR" sz="2400" b="1" i="1" dirty="0">
                <a:latin typeface="Times New Roman" pitchFamily="18" charset="0"/>
                <a:cs typeface="Times New Roman" pitchFamily="18" charset="0"/>
              </a:rPr>
              <a:t>jerk8acc8</a:t>
            </a:r>
          </a:p>
          <a:p>
            <a:pPr lvl="1" algn="ctr" latinLnBrk="0">
              <a:spcBef>
                <a:spcPts val="500"/>
              </a:spcBef>
              <a:spcAft>
                <a:spcPts val="1000"/>
              </a:spcAft>
            </a:pPr>
            <a:endParaRPr lang="en-US" altLang="ko-KR" sz="700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 latinLnBrk="0">
              <a:spcBef>
                <a:spcPts val="50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en-US" altLang="ko-KR" sz="3200" b="1" dirty="0">
                <a:latin typeface="Times New Roman" pitchFamily="18" charset="0"/>
                <a:cs typeface="Times New Roman" pitchFamily="18" charset="0"/>
              </a:rPr>
              <a:t>Model Complexity Approach</a:t>
            </a:r>
          </a:p>
          <a:p>
            <a:pPr marL="1175598" lvl="1" indent="-457200" algn="just" latinLnBrk="0">
              <a:spcBef>
                <a:spcPts val="50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en-US" altLang="ko-KR" sz="3200" dirty="0">
                <a:latin typeface="Times New Roman" pitchFamily="18" charset="0"/>
                <a:cs typeface="Times New Roman" pitchFamily="18" charset="0"/>
              </a:rPr>
              <a:t>Avoid overfitting issues for constructing model with too many states.</a:t>
            </a:r>
          </a:p>
          <a:p>
            <a:pPr lvl="1" algn="ctr" latinLnBrk="0">
              <a:spcBef>
                <a:spcPts val="500"/>
              </a:spcBef>
              <a:spcAft>
                <a:spcPts val="1000"/>
              </a:spcAft>
            </a:pPr>
            <a:r>
              <a:rPr lang="en-US" altLang="ko-KR" sz="4000" b="1" i="1" dirty="0">
                <a:latin typeface="Times New Roman" pitchFamily="18" charset="0"/>
                <a:cs typeface="Times New Roman" pitchFamily="18" charset="0"/>
              </a:rPr>
              <a:t>jerk4vel8</a:t>
            </a:r>
            <a:r>
              <a:rPr lang="en-US" altLang="ko-KR" sz="2800" dirty="0">
                <a:latin typeface="Times New Roman" pitchFamily="18" charset="0"/>
                <a:cs typeface="Times New Roman" pitchFamily="18" charset="0"/>
              </a:rPr>
              <a:t> vs. </a:t>
            </a:r>
            <a:r>
              <a:rPr lang="en-US" altLang="ko-KR" sz="4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jerk8vel8</a:t>
            </a:r>
            <a:r>
              <a:rPr lang="en-US" altLang="ko-KR" sz="2800" dirty="0">
                <a:latin typeface="Times New Roman" pitchFamily="18" charset="0"/>
                <a:cs typeface="Times New Roman" pitchFamily="18" charset="0"/>
              </a:rPr>
              <a:t> vs. </a:t>
            </a:r>
            <a:r>
              <a:rPr lang="en-US" altLang="ko-KR" sz="2400" b="1" i="1" dirty="0">
                <a:latin typeface="Times New Roman" pitchFamily="18" charset="0"/>
                <a:cs typeface="Times New Roman" pitchFamily="18" charset="0"/>
              </a:rPr>
              <a:t>jerk2vel8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ko-KR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400" b="1" i="1" dirty="0">
                <a:latin typeface="Times New Roman" pitchFamily="18" charset="0"/>
                <a:cs typeface="Times New Roman" pitchFamily="18" charset="0"/>
              </a:rPr>
              <a:t>jerk8acc2vel8</a:t>
            </a:r>
          </a:p>
          <a:p>
            <a:pPr lvl="1" algn="ctr" latinLnBrk="0">
              <a:spcBef>
                <a:spcPts val="500"/>
              </a:spcBef>
              <a:spcAft>
                <a:spcPts val="1000"/>
              </a:spcAft>
            </a:pPr>
            <a:endParaRPr lang="en-US" altLang="ko-KR" sz="7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 latinLnBrk="0">
              <a:spcBef>
                <a:spcPts val="500"/>
              </a:spcBef>
              <a:spcAft>
                <a:spcPts val="1000"/>
              </a:spcAft>
              <a:buFont typeface="Wingdings" panose="05000000000000000000" pitchFamily="2" charset="2"/>
              <a:buChar char="à"/>
            </a:pPr>
            <a:r>
              <a:rPr lang="en-US" altLang="ko-KR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Selected our model as </a:t>
            </a:r>
            <a:r>
              <a:rPr lang="en-US" altLang="ko-KR" sz="32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jerk8vel8 and</a:t>
            </a:r>
            <a:r>
              <a:rPr lang="en-US" altLang="ko-KR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trained for 50 iterations, </a:t>
            </a:r>
            <a:r>
              <a:rPr lang="en-US" altLang="ko-KR" sz="3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jerk8vel8iter50</a:t>
            </a:r>
            <a:endParaRPr lang="en-US" altLang="ko-KR" sz="2800" i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 latinLnBrk="0">
              <a:spcBef>
                <a:spcPts val="500"/>
              </a:spcBef>
              <a:spcAft>
                <a:spcPts val="1000"/>
              </a:spcAft>
              <a:buFont typeface="Wingdings" pitchFamily="2" charset="2"/>
              <a:buChar char="§"/>
            </a:pPr>
            <a:endParaRPr lang="en-US" altLang="ko-KR" sz="600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 latinLnBrk="0">
              <a:spcBef>
                <a:spcPts val="50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en-US" altLang="ko-KR" sz="3200" b="1" dirty="0">
                <a:latin typeface="Times New Roman" pitchFamily="18" charset="0"/>
                <a:cs typeface="Times New Roman" pitchFamily="18" charset="0"/>
              </a:rPr>
              <a:t>Model </a:t>
            </a:r>
            <a:r>
              <a:rPr lang="en-US" altLang="ko-KR" sz="3200" b="1" i="1" dirty="0">
                <a:latin typeface="Times New Roman" pitchFamily="18" charset="0"/>
                <a:cs typeface="Times New Roman" pitchFamily="18" charset="0"/>
              </a:rPr>
              <a:t>jerk8vel8iter50</a:t>
            </a:r>
            <a:endParaRPr lang="en-US" altLang="ko-KR" sz="3200" dirty="0">
              <a:latin typeface="Times New Roman" pitchFamily="18" charset="0"/>
              <a:cs typeface="Times New Roman" pitchFamily="18" charset="0"/>
            </a:endParaRPr>
          </a:p>
          <a:p>
            <a:pPr marL="1893997" lvl="2" indent="-457200" algn="just" latinLnBrk="0">
              <a:spcBef>
                <a:spcPts val="50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en-US" altLang="ko-KR" sz="3200" dirty="0">
                <a:latin typeface="Times New Roman" pitchFamily="18" charset="0"/>
                <a:cs typeface="Times New Roman" pitchFamily="18" charset="0"/>
              </a:rPr>
              <a:t>92.62% as test accuracy and 24623.64s as total training time</a:t>
            </a:r>
          </a:p>
        </p:txBody>
      </p:sp>
      <p:sp>
        <p:nvSpPr>
          <p:cNvPr id="53" name="모서리가 둥근 직사각형 52"/>
          <p:cNvSpPr/>
          <p:nvPr/>
        </p:nvSpPr>
        <p:spPr bwMode="auto">
          <a:xfrm>
            <a:off x="286701" y="7716428"/>
            <a:ext cx="14616955" cy="9464339"/>
          </a:xfrm>
          <a:prstGeom prst="roundRect">
            <a:avLst>
              <a:gd name="adj" fmla="val 4838"/>
            </a:avLst>
          </a:prstGeom>
          <a:noFill/>
          <a:ln w="63500" cap="flat" cmpd="sng" algn="ctr">
            <a:gradFill flip="none" rotWithShape="1">
              <a:gsLst>
                <a:gs pos="0">
                  <a:schemeClr val="accent1">
                    <a:lumMod val="25000"/>
                  </a:schemeClr>
                </a:gs>
                <a:gs pos="100000">
                  <a:schemeClr val="accent1">
                    <a:lumMod val="50000"/>
                  </a:schemeClr>
                </a:gs>
                <a:gs pos="5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6558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590477" y="7240039"/>
            <a:ext cx="4454448" cy="914525"/>
          </a:xfrm>
          <a:prstGeom prst="rect">
            <a:avLst/>
          </a:prstGeom>
          <a:solidFill>
            <a:schemeClr val="bg1"/>
          </a:solidFill>
        </p:spPr>
        <p:txBody>
          <a:bodyPr wrap="none" lIns="143680" tIns="71840" rIns="143680" bIns="71840" rtlCol="0">
            <a:spAutoFit/>
          </a:bodyPr>
          <a:lstStyle/>
          <a:p>
            <a:r>
              <a:rPr lang="en-US" altLang="ko-KR" sz="5000" b="1" dirty="0">
                <a:solidFill>
                  <a:srgbClr val="11263F"/>
                </a:solidFill>
                <a:latin typeface="맑은 고딕" pitchFamily="50" charset="-127"/>
                <a:ea typeface="맑은 고딕" pitchFamily="50" charset="-127"/>
              </a:rPr>
              <a:t> Backgrounds</a:t>
            </a:r>
            <a:endParaRPr lang="ko-KR" altLang="en-US" sz="5000" b="1" dirty="0">
              <a:solidFill>
                <a:srgbClr val="11263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01081" y="8203189"/>
            <a:ext cx="13772578" cy="4597584"/>
          </a:xfrm>
          <a:prstGeom prst="rect">
            <a:avLst/>
          </a:prstGeom>
        </p:spPr>
        <p:txBody>
          <a:bodyPr wrap="square" lIns="143680" tIns="71840" rIns="143680" bIns="71840">
            <a:spAutoFit/>
          </a:bodyPr>
          <a:lstStyle/>
          <a:p>
            <a:pPr marL="457200" indent="-457200" algn="just" latinLnBrk="0">
              <a:spcAft>
                <a:spcPts val="1000"/>
              </a:spcAft>
              <a:buFont typeface="Wingdings" pitchFamily="2" charset="2"/>
              <a:buChar char="§"/>
            </a:pPr>
            <a:r>
              <a:rPr lang="en-US" altLang="ko-KR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Human Activity Recognition </a:t>
            </a:r>
            <a:r>
              <a:rPr lang="en-US" altLang="ko-KR" sz="3200" dirty="0">
                <a:latin typeface="Times New Roman" pitchFamily="18" charset="0"/>
                <a:cs typeface="Times New Roman" pitchFamily="18" charset="0"/>
              </a:rPr>
              <a:t>is nowadays an active research field which aims to understand human.</a:t>
            </a:r>
          </a:p>
          <a:p>
            <a:pPr marL="457200" indent="-457200" algn="just" latinLnBrk="0">
              <a:spcAft>
                <a:spcPts val="1000"/>
              </a:spcAft>
              <a:buFont typeface="Wingdings" pitchFamily="2" charset="2"/>
              <a:buChar char="§"/>
            </a:pPr>
            <a:r>
              <a:rPr lang="en-US" altLang="ko-KR" sz="3200" dirty="0">
                <a:latin typeface="Times New Roman" pitchFamily="18" charset="0"/>
                <a:cs typeface="Times New Roman" pitchFamily="18" charset="0"/>
              </a:rPr>
              <a:t>Human Activities and Postural Transitions datasets (HAPT) </a:t>
            </a:r>
            <a:r>
              <a:rPr lang="en-US" altLang="ko-KR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 Data</a:t>
            </a:r>
            <a:r>
              <a:rPr lang="ko-KR" alt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altLang="ko-KR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selection</a:t>
            </a:r>
            <a:endParaRPr lang="en-US" altLang="ko-KR" sz="3200" dirty="0">
              <a:latin typeface="Times New Roman" pitchFamily="18" charset="0"/>
              <a:cs typeface="Times New Roman" pitchFamily="18" charset="0"/>
            </a:endParaRPr>
          </a:p>
          <a:p>
            <a:pPr marL="1175598" lvl="1" indent="-457200" algn="just" latinLnBrk="0">
              <a:spcAft>
                <a:spcPts val="1000"/>
              </a:spcAft>
              <a:buFont typeface="Wingdings" pitchFamily="2" charset="2"/>
              <a:buChar char="§"/>
            </a:pPr>
            <a:r>
              <a:rPr lang="en-US" altLang="ko-KR" sz="3200" dirty="0">
                <a:latin typeface="Times New Roman" pitchFamily="18" charset="0"/>
                <a:cs typeface="Times New Roman" pitchFamily="18" charset="0"/>
              </a:rPr>
              <a:t>Performs basic activities and postural transitions while carrying a waist-mounted smartphone with embedded inertial sensors.</a:t>
            </a:r>
          </a:p>
          <a:p>
            <a:pPr marL="1175598" lvl="1" indent="-457200" algn="just" latinLnBrk="0">
              <a:spcAft>
                <a:spcPts val="1000"/>
              </a:spcAft>
              <a:buFont typeface="Wingdings" pitchFamily="2" charset="2"/>
              <a:buChar char="§"/>
            </a:pPr>
            <a:r>
              <a:rPr lang="en-US" altLang="ko-KR" sz="32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Includes 61 experiments and was measured 50Hz in 400s duration.</a:t>
            </a:r>
          </a:p>
          <a:p>
            <a:pPr marL="457200" indent="-457200" algn="just" latinLnBrk="0">
              <a:spcAft>
                <a:spcPts val="1000"/>
              </a:spcAft>
              <a:buFont typeface="Wingdings" pitchFamily="2" charset="2"/>
              <a:buChar char="§"/>
            </a:pPr>
            <a:r>
              <a:rPr lang="en-US" altLang="ko-KR" sz="32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Temporal models like </a:t>
            </a:r>
            <a:r>
              <a:rPr lang="en-US" altLang="ko-KR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HMM</a:t>
            </a:r>
            <a:r>
              <a:rPr lang="en-US" altLang="ko-KR" sz="32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enables to learn the observation patterns from time serial dataset. </a:t>
            </a:r>
            <a:r>
              <a:rPr lang="en-US" altLang="ko-KR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 Time-serial</a:t>
            </a:r>
            <a:endParaRPr lang="en-US" altLang="ko-KR" sz="3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058" name="그룹 2057"/>
          <p:cNvGrpSpPr/>
          <p:nvPr/>
        </p:nvGrpSpPr>
        <p:grpSpPr>
          <a:xfrm>
            <a:off x="286701" y="17523631"/>
            <a:ext cx="14616955" cy="4806483"/>
            <a:chOff x="286701" y="17411221"/>
            <a:chExt cx="14616955" cy="4806483"/>
          </a:xfrm>
        </p:grpSpPr>
        <p:sp>
          <p:nvSpPr>
            <p:cNvPr id="1285" name="모서리가 둥근 직사각형 1284"/>
            <p:cNvSpPr/>
            <p:nvPr/>
          </p:nvSpPr>
          <p:spPr bwMode="auto">
            <a:xfrm>
              <a:off x="286701" y="17887611"/>
              <a:ext cx="14616955" cy="4330093"/>
            </a:xfrm>
            <a:prstGeom prst="roundRect">
              <a:avLst>
                <a:gd name="adj" fmla="val 4838"/>
              </a:avLst>
            </a:prstGeom>
            <a:noFill/>
            <a:ln w="63500" cap="flat" cmpd="sng" algn="ctr">
              <a:gradFill flip="none" rotWithShape="1">
                <a:gsLst>
                  <a:gs pos="0">
                    <a:schemeClr val="accent1">
                      <a:lumMod val="25000"/>
                    </a:schemeClr>
                  </a:gs>
                  <a:gs pos="100000">
                    <a:schemeClr val="accent1">
                      <a:lumMod val="50000"/>
                    </a:schemeClr>
                  </a:gs>
                  <a:gs pos="5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26558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286" name="TextBox 1285"/>
            <p:cNvSpPr txBox="1"/>
            <p:nvPr/>
          </p:nvSpPr>
          <p:spPr>
            <a:xfrm>
              <a:off x="1590477" y="17411221"/>
              <a:ext cx="4893093" cy="9145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43680" tIns="71840" rIns="143680" bIns="71840" rtlCol="0">
              <a:spAutoFit/>
            </a:bodyPr>
            <a:lstStyle/>
            <a:p>
              <a:r>
                <a:rPr lang="en-US" altLang="ko-KR" sz="5000" b="1" dirty="0">
                  <a:solidFill>
                    <a:srgbClr val="11263F"/>
                  </a:solidFill>
                  <a:latin typeface="맑은 고딕" pitchFamily="50" charset="-127"/>
                  <a:ea typeface="맑은 고딕" pitchFamily="50" charset="-127"/>
                </a:rPr>
                <a:t>Research Goals</a:t>
              </a:r>
              <a:endParaRPr lang="ko-KR" altLang="en-US" sz="5000" b="1" dirty="0">
                <a:solidFill>
                  <a:srgbClr val="11263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87" name="직사각형 1286"/>
            <p:cNvSpPr/>
            <p:nvPr/>
          </p:nvSpPr>
          <p:spPr>
            <a:xfrm>
              <a:off x="701081" y="18341714"/>
              <a:ext cx="13915032" cy="3740939"/>
            </a:xfrm>
            <a:prstGeom prst="rect">
              <a:avLst/>
            </a:prstGeom>
          </p:spPr>
          <p:txBody>
            <a:bodyPr wrap="square" lIns="143680" tIns="71840" rIns="143680" bIns="71840">
              <a:spAutoFit/>
            </a:bodyPr>
            <a:lstStyle/>
            <a:p>
              <a:pPr marL="457200" indent="-457200" algn="just" latinLnBrk="0">
                <a:spcAft>
                  <a:spcPts val="1000"/>
                </a:spcAft>
                <a:buFont typeface="Wingdings" pitchFamily="2" charset="2"/>
                <a:buChar char="§"/>
              </a:pPr>
              <a:r>
                <a:rPr lang="en-US" altLang="ko-KR" sz="3200" b="1" dirty="0">
                  <a:solidFill>
                    <a:srgbClr val="008000"/>
                  </a:solidFill>
                  <a:latin typeface="Times New Roman" panose="02020603050405020304" pitchFamily="18" charset="0"/>
                  <a:ea typeface="+mn-ea"/>
                </a:rPr>
                <a:t>To study the Hidden Markov Model and its applications</a:t>
              </a:r>
            </a:p>
            <a:p>
              <a:pPr marL="1175598" lvl="1" indent="-457200" algn="just" latinLnBrk="0">
                <a:spcAft>
                  <a:spcPts val="1000"/>
                </a:spcAft>
                <a:buFont typeface="Wingdings" pitchFamily="2" charset="2"/>
                <a:buChar char="§"/>
              </a:pPr>
              <a:r>
                <a:rPr lang="en-US" altLang="ko-KR" sz="3200" dirty="0">
                  <a:latin typeface="Times New Roman" pitchFamily="18" charset="0"/>
                  <a:cs typeface="Times New Roman" pitchFamily="18" charset="0"/>
                </a:rPr>
                <a:t>Build a model finding a latent temporal pattern.</a:t>
              </a:r>
            </a:p>
            <a:p>
              <a:pPr marL="457200" indent="-457200" algn="just" latinLnBrk="0">
                <a:spcAft>
                  <a:spcPts val="1000"/>
                </a:spcAft>
                <a:buFont typeface="Wingdings" pitchFamily="2" charset="2"/>
                <a:buChar char="§"/>
              </a:pPr>
              <a:r>
                <a:rPr lang="en-US" altLang="ko-KR" sz="3200" b="1" dirty="0">
                  <a:solidFill>
                    <a:srgbClr val="008000"/>
                  </a:solidFill>
                  <a:latin typeface="Times New Roman" panose="02020603050405020304" pitchFamily="18" charset="0"/>
                  <a:ea typeface="+mn-ea"/>
                </a:rPr>
                <a:t>Fast and accurate Human Action Recognition system</a:t>
              </a:r>
            </a:p>
            <a:p>
              <a:pPr marL="1175598" lvl="1" indent="-457200" algn="just" latinLnBrk="0">
                <a:spcAft>
                  <a:spcPts val="1000"/>
                </a:spcAft>
                <a:buFont typeface="Wingdings" pitchFamily="2" charset="2"/>
                <a:buChar char="§"/>
              </a:pPr>
              <a:r>
                <a:rPr lang="en-US" altLang="ko-KR" sz="3200" dirty="0">
                  <a:latin typeface="Times New Roman" pitchFamily="18" charset="0"/>
                  <a:cs typeface="Times New Roman" pitchFamily="18" charset="0"/>
                </a:rPr>
                <a:t>Extract relevant features from sensor data (acceleration, gyro sensors) </a:t>
              </a:r>
            </a:p>
            <a:p>
              <a:pPr marL="1175598" lvl="1" indent="-457200" algn="just" latinLnBrk="0">
                <a:spcAft>
                  <a:spcPts val="1000"/>
                </a:spcAft>
                <a:buFont typeface="Wingdings" pitchFamily="2" charset="2"/>
                <a:buChar char="§"/>
              </a:pPr>
              <a:r>
                <a:rPr lang="en-US" altLang="ko-KR" sz="3200" dirty="0">
                  <a:latin typeface="Times New Roman" pitchFamily="18" charset="0"/>
                  <a:cs typeface="Times New Roman" pitchFamily="18" charset="0"/>
                </a:rPr>
                <a:t>Use the multinomial HMM package</a:t>
              </a:r>
            </a:p>
            <a:p>
              <a:pPr marL="1175598" lvl="1" indent="-457200" algn="just" latinLnBrk="0">
                <a:spcAft>
                  <a:spcPts val="1000"/>
                </a:spcAft>
                <a:buFont typeface="Wingdings" pitchFamily="2" charset="2"/>
                <a:buChar char="§"/>
              </a:pPr>
              <a:r>
                <a:rPr lang="en-US" altLang="ko-KR" sz="3200" dirty="0">
                  <a:latin typeface="Times New Roman" pitchFamily="18" charset="0"/>
                  <a:cs typeface="Times New Roman" pitchFamily="18" charset="0"/>
                </a:rPr>
                <a:t>Model complexity vs. Accuracy trade-offs</a:t>
              </a:r>
            </a:p>
          </p:txBody>
        </p:sp>
      </p:grpSp>
      <p:pic>
        <p:nvPicPr>
          <p:cNvPr id="5" name="그림 4" descr="사람, 실내, 남자, 작은이(가) 표시된 사진&#10;&#10;자동 생성된 설명">
            <a:extLst>
              <a:ext uri="{FF2B5EF4-FFF2-40B4-BE49-F238E27FC236}">
                <a16:creationId xmlns:a16="http://schemas.microsoft.com/office/drawing/2014/main" id="{78BF02DE-D21C-4762-AAED-9EA9E854D9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477" y="12849398"/>
            <a:ext cx="4040433" cy="3971683"/>
          </a:xfrm>
          <a:prstGeom prst="rect">
            <a:avLst/>
          </a:prstGeom>
        </p:spPr>
      </p:pic>
      <p:graphicFrame>
        <p:nvGraphicFramePr>
          <p:cNvPr id="7" name="표 9">
            <a:extLst>
              <a:ext uri="{FF2B5EF4-FFF2-40B4-BE49-F238E27FC236}">
                <a16:creationId xmlns:a16="http://schemas.microsoft.com/office/drawing/2014/main" id="{1C303FAA-E703-4D46-8ADB-A04AF2BF4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265947"/>
              </p:ext>
            </p:extLst>
          </p:nvPr>
        </p:nvGraphicFramePr>
        <p:xfrm>
          <a:off x="6934686" y="12867651"/>
          <a:ext cx="6927138" cy="39716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63569">
                  <a:extLst>
                    <a:ext uri="{9D8B030D-6E8A-4147-A177-3AD203B41FA5}">
                      <a16:colId xmlns:a16="http://schemas.microsoft.com/office/drawing/2014/main" val="3391142858"/>
                    </a:ext>
                  </a:extLst>
                </a:gridCol>
                <a:gridCol w="3463569">
                  <a:extLst>
                    <a:ext uri="{9D8B030D-6E8A-4147-A177-3AD203B41FA5}">
                      <a16:colId xmlns:a16="http://schemas.microsoft.com/office/drawing/2014/main" val="1079615626"/>
                    </a:ext>
                  </a:extLst>
                </a:gridCol>
              </a:tblGrid>
              <a:tr h="56738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Action Type</a:t>
                      </a:r>
                      <a:endParaRPr lang="ko-KR" altLang="en-US" dirty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110307"/>
                  </a:ext>
                </a:extLst>
              </a:tr>
              <a:tr h="56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Walking</a:t>
                      </a:r>
                      <a:endParaRPr lang="ko-KR" altLang="en-US" dirty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Stand to Sit</a:t>
                      </a:r>
                      <a:endParaRPr lang="ko-KR" altLang="en-US" dirty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43436"/>
                  </a:ext>
                </a:extLst>
              </a:tr>
              <a:tr h="56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Walking Upstairs</a:t>
                      </a:r>
                      <a:endParaRPr lang="ko-KR" altLang="en-US" dirty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Sit to Stand</a:t>
                      </a:r>
                      <a:endParaRPr lang="ko-KR" altLang="en-US" dirty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500908"/>
                  </a:ext>
                </a:extLst>
              </a:tr>
              <a:tr h="56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Walking Downstairs</a:t>
                      </a:r>
                      <a:endParaRPr lang="ko-KR" altLang="en-US" dirty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Sit to Lie</a:t>
                      </a:r>
                      <a:endParaRPr lang="ko-KR" altLang="en-US" dirty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97122"/>
                  </a:ext>
                </a:extLst>
              </a:tr>
              <a:tr h="56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Sitting</a:t>
                      </a:r>
                      <a:endParaRPr lang="ko-KR" altLang="en-US" dirty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Lie to Sit</a:t>
                      </a:r>
                      <a:endParaRPr lang="ko-KR" altLang="en-US" dirty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847949"/>
                  </a:ext>
                </a:extLst>
              </a:tr>
              <a:tr h="56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Standing</a:t>
                      </a:r>
                      <a:endParaRPr lang="ko-KR" altLang="en-US" dirty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Stand to Lie</a:t>
                      </a:r>
                      <a:endParaRPr lang="ko-KR" altLang="en-US" dirty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744189"/>
                  </a:ext>
                </a:extLst>
              </a:tr>
              <a:tr h="56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Laying</a:t>
                      </a:r>
                      <a:endParaRPr lang="ko-KR" altLang="en-US" dirty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Lie to Stand</a:t>
                      </a:r>
                      <a:endParaRPr lang="ko-KR" altLang="en-US" dirty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530788"/>
                  </a:ext>
                </a:extLst>
              </a:tr>
            </a:tbl>
          </a:graphicData>
        </a:graphic>
      </p:graphicFrame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5297A83C-3BCE-4094-8269-747E97256434}"/>
              </a:ext>
            </a:extLst>
          </p:cNvPr>
          <p:cNvGrpSpPr/>
          <p:nvPr/>
        </p:nvGrpSpPr>
        <p:grpSpPr>
          <a:xfrm>
            <a:off x="286701" y="22764766"/>
            <a:ext cx="14616955" cy="7190986"/>
            <a:chOff x="286701" y="17411221"/>
            <a:chExt cx="14616955" cy="7190986"/>
          </a:xfrm>
        </p:grpSpPr>
        <p:sp>
          <p:nvSpPr>
            <p:cNvPr id="117" name="모서리가 둥근 직사각형 1284">
              <a:extLst>
                <a:ext uri="{FF2B5EF4-FFF2-40B4-BE49-F238E27FC236}">
                  <a16:creationId xmlns:a16="http://schemas.microsoft.com/office/drawing/2014/main" id="{74F16192-D9C4-41AB-BB07-0B823F2BE12C}"/>
                </a:ext>
              </a:extLst>
            </p:cNvPr>
            <p:cNvSpPr/>
            <p:nvPr/>
          </p:nvSpPr>
          <p:spPr bwMode="auto">
            <a:xfrm>
              <a:off x="286701" y="17887612"/>
              <a:ext cx="14616955" cy="6714595"/>
            </a:xfrm>
            <a:prstGeom prst="roundRect">
              <a:avLst>
                <a:gd name="adj" fmla="val 4838"/>
              </a:avLst>
            </a:prstGeom>
            <a:noFill/>
            <a:ln w="63500" cap="flat" cmpd="sng" algn="ctr">
              <a:gradFill flip="none" rotWithShape="1">
                <a:gsLst>
                  <a:gs pos="0">
                    <a:schemeClr val="accent1">
                      <a:lumMod val="25000"/>
                    </a:schemeClr>
                  </a:gs>
                  <a:gs pos="100000">
                    <a:schemeClr val="accent1">
                      <a:lumMod val="50000"/>
                    </a:schemeClr>
                  </a:gs>
                  <a:gs pos="5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26558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3D8F2E5-19B9-47A3-8A0F-9E1E79DC20B3}"/>
                </a:ext>
              </a:extLst>
            </p:cNvPr>
            <p:cNvSpPr txBox="1"/>
            <p:nvPr/>
          </p:nvSpPr>
          <p:spPr>
            <a:xfrm>
              <a:off x="1590477" y="17411221"/>
              <a:ext cx="4222974" cy="9145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43680" tIns="71840" rIns="143680" bIns="71840" rtlCol="0">
              <a:spAutoFit/>
            </a:bodyPr>
            <a:lstStyle/>
            <a:p>
              <a:r>
                <a:rPr lang="en-US" altLang="ko-KR" sz="5000" b="1" dirty="0">
                  <a:solidFill>
                    <a:srgbClr val="11263F"/>
                  </a:solidFill>
                  <a:latin typeface="맑은 고딕" pitchFamily="50" charset="-127"/>
                  <a:ea typeface="맑은 고딕" pitchFamily="50" charset="-127"/>
                </a:rPr>
                <a:t>Preliminaries</a:t>
              </a:r>
              <a:endParaRPr lang="ko-KR" altLang="en-US" sz="5000" b="1" dirty="0">
                <a:solidFill>
                  <a:srgbClr val="11263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F1BD2EAD-D842-4676-9B66-D338C00229DC}"/>
                </a:ext>
              </a:extLst>
            </p:cNvPr>
            <p:cNvSpPr/>
            <p:nvPr/>
          </p:nvSpPr>
          <p:spPr>
            <a:xfrm>
              <a:off x="701080" y="18341714"/>
              <a:ext cx="12836475" cy="6095430"/>
            </a:xfrm>
            <a:prstGeom prst="rect">
              <a:avLst/>
            </a:prstGeom>
          </p:spPr>
          <p:txBody>
            <a:bodyPr wrap="square" lIns="143680" tIns="71840" rIns="143680" bIns="71840">
              <a:spAutoFit/>
            </a:bodyPr>
            <a:lstStyle/>
            <a:p>
              <a:pPr marL="457200" indent="-457200" algn="just" latinLnBrk="0">
                <a:spcAft>
                  <a:spcPts val="1000"/>
                </a:spcAft>
                <a:buFont typeface="Wingdings" pitchFamily="2" charset="2"/>
                <a:buChar char="§"/>
              </a:pPr>
              <a:r>
                <a:rPr lang="en-US" altLang="ko-KR" sz="3200" b="1" dirty="0">
                  <a:latin typeface="Times New Roman" panose="02020603050405020304" pitchFamily="18" charset="0"/>
                  <a:ea typeface="+mn-ea"/>
                </a:rPr>
                <a:t>Hidden Markov Model</a:t>
              </a:r>
            </a:p>
            <a:p>
              <a:pPr marL="1175598" lvl="1" indent="-457200" algn="just" latinLnBrk="0">
                <a:spcAft>
                  <a:spcPts val="1000"/>
                </a:spcAft>
                <a:buFont typeface="Wingdings" pitchFamily="2" charset="2"/>
                <a:buChar char="§"/>
              </a:pPr>
              <a:r>
                <a:rPr lang="en-US" altLang="ko-KR" sz="3200" dirty="0">
                  <a:latin typeface="Times New Roman" pitchFamily="18" charset="0"/>
                  <a:cs typeface="Times New Roman" pitchFamily="18" charset="0"/>
                </a:rPr>
                <a:t>Probabilistic model that infers hidden states with observation events as causal factors.</a:t>
              </a:r>
            </a:p>
            <a:p>
              <a:pPr marL="1175598" lvl="1" indent="-457200" algn="just" latinLnBrk="0">
                <a:spcAft>
                  <a:spcPts val="1000"/>
                </a:spcAft>
                <a:buFont typeface="Wingdings" pitchFamily="2" charset="2"/>
                <a:buChar char="§"/>
              </a:pPr>
              <a:endParaRPr lang="en-US" altLang="ko-KR" sz="3200" dirty="0">
                <a:latin typeface="Times New Roman" pitchFamily="18" charset="0"/>
                <a:cs typeface="Times New Roman" pitchFamily="18" charset="0"/>
              </a:endParaRPr>
            </a:p>
            <a:p>
              <a:pPr marL="1175598" lvl="1" indent="-457200" algn="just" latinLnBrk="0">
                <a:spcAft>
                  <a:spcPts val="1000"/>
                </a:spcAft>
                <a:buFont typeface="Wingdings" pitchFamily="2" charset="2"/>
                <a:buChar char="§"/>
              </a:pPr>
              <a:endParaRPr lang="en-US" altLang="ko-KR" sz="3200" dirty="0">
                <a:latin typeface="Times New Roman" pitchFamily="18" charset="0"/>
                <a:cs typeface="Times New Roman" pitchFamily="18" charset="0"/>
              </a:endParaRPr>
            </a:p>
            <a:p>
              <a:pPr marL="1175598" lvl="1" indent="-457200" algn="just" latinLnBrk="0">
                <a:spcAft>
                  <a:spcPts val="1000"/>
                </a:spcAft>
                <a:buFont typeface="Wingdings" pitchFamily="2" charset="2"/>
                <a:buChar char="§"/>
              </a:pPr>
              <a:endParaRPr lang="en-US" altLang="ko-KR" sz="3200" dirty="0">
                <a:latin typeface="Times New Roman" pitchFamily="18" charset="0"/>
                <a:cs typeface="Times New Roman" pitchFamily="18" charset="0"/>
              </a:endParaRPr>
            </a:p>
            <a:p>
              <a:pPr marL="1175598" lvl="1" indent="-457200" algn="just" latinLnBrk="0">
                <a:spcAft>
                  <a:spcPts val="1000"/>
                </a:spcAft>
                <a:buFont typeface="Wingdings" pitchFamily="2" charset="2"/>
                <a:buChar char="§"/>
              </a:pPr>
              <a:endParaRPr lang="en-US" altLang="ko-KR" sz="3200" dirty="0">
                <a:latin typeface="Times New Roman" pitchFamily="18" charset="0"/>
                <a:cs typeface="Times New Roman" pitchFamily="18" charset="0"/>
              </a:endParaRPr>
            </a:p>
            <a:p>
              <a:pPr lvl="1" algn="just" latinLnBrk="0">
                <a:spcAft>
                  <a:spcPts val="1000"/>
                </a:spcAft>
              </a:pPr>
              <a:endParaRPr lang="en-US" altLang="ko-KR" sz="3200" dirty="0">
                <a:latin typeface="Times New Roman" pitchFamily="18" charset="0"/>
                <a:cs typeface="Times New Roman" pitchFamily="18" charset="0"/>
              </a:endParaRPr>
            </a:p>
            <a:p>
              <a:pPr marL="457200" indent="-457200" algn="just" latinLnBrk="0">
                <a:spcAft>
                  <a:spcPts val="1000"/>
                </a:spcAft>
                <a:buFont typeface="Wingdings" pitchFamily="2" charset="2"/>
                <a:buChar char="§"/>
              </a:pPr>
              <a:r>
                <a:rPr lang="en-US" altLang="ko-KR" sz="3200" dirty="0">
                  <a:latin typeface="Times New Roman" panose="02020603050405020304" pitchFamily="18" charset="0"/>
                  <a:ea typeface="+mn-ea"/>
                </a:rPr>
                <a:t>Three Fundamental Problems in HMM</a:t>
              </a:r>
            </a:p>
            <a:p>
              <a:pPr lvl="1" algn="ctr" latinLnBrk="0">
                <a:spcAft>
                  <a:spcPts val="1000"/>
                </a:spcAft>
              </a:pPr>
              <a:r>
                <a:rPr lang="en-US" altLang="ko-KR" sz="3200" b="1" dirty="0">
                  <a:latin typeface="Times New Roman" panose="02020603050405020304" pitchFamily="18" charset="0"/>
                  <a:ea typeface="+mn-ea"/>
                  <a:cs typeface="Times New Roman" pitchFamily="18" charset="0"/>
                </a:rPr>
                <a:t>1. Likelihood   2. Decoding   3. Learning</a:t>
              </a:r>
              <a:endParaRPr lang="en-US" altLang="ko-KR" sz="32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15" name="그림 14" descr="개체, 시계이(가) 표시된 사진&#10;&#10;자동 생성된 설명">
            <a:extLst>
              <a:ext uri="{FF2B5EF4-FFF2-40B4-BE49-F238E27FC236}">
                <a16:creationId xmlns:a16="http://schemas.microsoft.com/office/drawing/2014/main" id="{D923DE41-E3FD-4304-98AA-48374382DF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675" y="25452295"/>
            <a:ext cx="11361060" cy="3048536"/>
          </a:xfrm>
          <a:prstGeom prst="rect">
            <a:avLst/>
          </a:prstGeom>
        </p:spPr>
      </p:pic>
      <p:sp>
        <p:nvSpPr>
          <p:cNvPr id="126" name="모서리가 둥근 직사각형 56">
            <a:extLst>
              <a:ext uri="{FF2B5EF4-FFF2-40B4-BE49-F238E27FC236}">
                <a16:creationId xmlns:a16="http://schemas.microsoft.com/office/drawing/2014/main" id="{E9658C0F-9682-4D72-9956-28BCCC945A6C}"/>
              </a:ext>
            </a:extLst>
          </p:cNvPr>
          <p:cNvSpPr/>
          <p:nvPr/>
        </p:nvSpPr>
        <p:spPr bwMode="auto">
          <a:xfrm>
            <a:off x="288083" y="30872778"/>
            <a:ext cx="14616955" cy="10182512"/>
          </a:xfrm>
          <a:prstGeom prst="roundRect">
            <a:avLst>
              <a:gd name="adj" fmla="val 1976"/>
            </a:avLst>
          </a:prstGeom>
          <a:noFill/>
          <a:ln w="63500" cap="flat" cmpd="sng" algn="ctr">
            <a:gradFill flip="none" rotWithShape="1">
              <a:gsLst>
                <a:gs pos="0">
                  <a:schemeClr val="accent1">
                    <a:lumMod val="25000"/>
                  </a:schemeClr>
                </a:gs>
                <a:gs pos="100000">
                  <a:schemeClr val="accent1">
                    <a:lumMod val="50000"/>
                  </a:schemeClr>
                </a:gs>
                <a:gs pos="5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6558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C145C66-A559-4B26-9880-3DA4EB793AF0}"/>
              </a:ext>
            </a:extLst>
          </p:cNvPr>
          <p:cNvSpPr txBox="1"/>
          <p:nvPr/>
        </p:nvSpPr>
        <p:spPr>
          <a:xfrm>
            <a:off x="1590477" y="30346699"/>
            <a:ext cx="4863534" cy="914525"/>
          </a:xfrm>
          <a:prstGeom prst="rect">
            <a:avLst/>
          </a:prstGeom>
          <a:solidFill>
            <a:schemeClr val="bg1"/>
          </a:solidFill>
        </p:spPr>
        <p:txBody>
          <a:bodyPr wrap="none" lIns="143680" tIns="71840" rIns="143680" bIns="71840" rtlCol="0">
            <a:spAutoFit/>
          </a:bodyPr>
          <a:lstStyle/>
          <a:p>
            <a:r>
              <a:rPr lang="en-US" altLang="ko-KR" sz="5000" b="1" dirty="0">
                <a:solidFill>
                  <a:srgbClr val="11263F"/>
                </a:solidFill>
                <a:latin typeface="맑은 고딕" pitchFamily="50" charset="-127"/>
                <a:ea typeface="맑은 고딕" pitchFamily="50" charset="-127"/>
              </a:rPr>
              <a:t> Methodology </a:t>
            </a:r>
            <a:endParaRPr lang="ko-KR" altLang="en-US" sz="5000" b="1" dirty="0">
              <a:solidFill>
                <a:srgbClr val="11263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0155410A-25F9-4F92-AFA3-03315E5F6C5D}"/>
              </a:ext>
            </a:extLst>
          </p:cNvPr>
          <p:cNvSpPr/>
          <p:nvPr/>
        </p:nvSpPr>
        <p:spPr>
          <a:xfrm>
            <a:off x="701081" y="31379292"/>
            <a:ext cx="14203957" cy="7165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1602" indent="-457200" latinLnBrk="0">
              <a:lnSpc>
                <a:spcPct val="11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altLang="ko-KR" sz="3200" b="1" dirty="0">
                <a:latin typeface="Times New Roman" pitchFamily="18" charset="0"/>
                <a:cs typeface="Times New Roman" pitchFamily="18" charset="0"/>
              </a:rPr>
              <a:t>Feature Extraction</a:t>
            </a:r>
          </a:p>
          <a:p>
            <a:pPr marL="900000" lvl="1" indent="-457200" latinLnBrk="0">
              <a:lnSpc>
                <a:spcPct val="11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altLang="ko-KR" sz="3200" dirty="0">
                <a:latin typeface="Times New Roman" pitchFamily="18" charset="0"/>
                <a:cs typeface="Times New Roman" pitchFamily="18" charset="0"/>
              </a:rPr>
              <a:t>Feature metric describing our hidden states.</a:t>
            </a:r>
          </a:p>
          <a:p>
            <a:pPr marL="1618399" lvl="2" indent="-457200" latinLnBrk="0">
              <a:lnSpc>
                <a:spcPct val="11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altLang="ko-KR" sz="3200" b="1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Jerk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ko-KR" sz="3200" b="1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Angular velocity</a:t>
            </a:r>
          </a:p>
          <a:p>
            <a:pPr marL="1618399" lvl="2" indent="-457200" latinLnBrk="0">
              <a:lnSpc>
                <a:spcPct val="11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en-US" altLang="ko-KR" sz="3200" b="1" dirty="0">
              <a:solidFill>
                <a:srgbClr val="080808"/>
              </a:solidFill>
              <a:latin typeface="Times New Roman" pitchFamily="18" charset="0"/>
              <a:cs typeface="Times New Roman" pitchFamily="18" charset="0"/>
            </a:endParaRPr>
          </a:p>
          <a:p>
            <a:pPr marL="1618399" lvl="2" indent="-457200" latinLnBrk="0">
              <a:lnSpc>
                <a:spcPct val="11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en-US" altLang="ko-KR" sz="3200" b="1" dirty="0">
              <a:solidFill>
                <a:srgbClr val="080808"/>
              </a:solidFill>
              <a:latin typeface="Times New Roman" pitchFamily="18" charset="0"/>
              <a:cs typeface="Times New Roman" pitchFamily="18" charset="0"/>
            </a:endParaRPr>
          </a:p>
          <a:p>
            <a:pPr marL="1618399" lvl="2" indent="-457200" latinLnBrk="0">
              <a:lnSpc>
                <a:spcPct val="11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Direction separated into 8 sections</a:t>
            </a:r>
          </a:p>
          <a:p>
            <a:pPr marL="457200" indent="-457200" latinLnBrk="0">
              <a:lnSpc>
                <a:spcPct val="11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altLang="ko-KR" sz="3200" b="1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Multinomial HMM</a:t>
            </a:r>
          </a:p>
          <a:p>
            <a:pPr marL="1175598" lvl="1" indent="-457200" latinLnBrk="0">
              <a:lnSpc>
                <a:spcPct val="11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Observation values are all in </a:t>
            </a:r>
            <a:r>
              <a:rPr lang="en-US" altLang="ko-KR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discrete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number.</a:t>
            </a:r>
          </a:p>
          <a:p>
            <a:pPr marL="1175598" lvl="1" indent="-457200" latinLnBrk="0">
              <a:lnSpc>
                <a:spcPct val="11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12 Activity Models</a:t>
            </a:r>
          </a:p>
          <a:p>
            <a:pPr marL="1893997" lvl="2" indent="-457200" latinLnBrk="0">
              <a:lnSpc>
                <a:spcPct val="11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Each model learns corresponding activity and classifies test data set with one vs rest method (OVR) with maximum likelihood.</a:t>
            </a:r>
          </a:p>
        </p:txBody>
      </p:sp>
      <p:pic>
        <p:nvPicPr>
          <p:cNvPr id="17" name="그림 16" descr="개체, 시계이(가) 표시된 사진&#10;&#10;자동 생성된 설명">
            <a:extLst>
              <a:ext uri="{FF2B5EF4-FFF2-40B4-BE49-F238E27FC236}">
                <a16:creationId xmlns:a16="http://schemas.microsoft.com/office/drawing/2014/main" id="{11775A9E-6D6D-4DCB-A573-8A91E888E1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975" y="33340128"/>
            <a:ext cx="6393549" cy="1317264"/>
          </a:xfrm>
          <a:prstGeom prst="rect">
            <a:avLst/>
          </a:prstGeom>
        </p:spPr>
      </p:pic>
      <p:pic>
        <p:nvPicPr>
          <p:cNvPr id="20" name="그림 19" descr="개체이(가) 표시된 사진&#10;&#10;자동 생성된 설명">
            <a:extLst>
              <a:ext uri="{FF2B5EF4-FFF2-40B4-BE49-F238E27FC236}">
                <a16:creationId xmlns:a16="http://schemas.microsoft.com/office/drawing/2014/main" id="{EB449CF8-8BFE-4769-85E5-53B8D6B94C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358" y="31112454"/>
            <a:ext cx="4901468" cy="4931446"/>
          </a:xfrm>
          <a:prstGeom prst="rect">
            <a:avLst/>
          </a:prstGeom>
        </p:spPr>
      </p:pic>
      <p:pic>
        <p:nvPicPr>
          <p:cNvPr id="24" name="그림 23" descr="스크린샷이(가) 표시된 사진&#10;&#10;자동 생성된 설명">
            <a:extLst>
              <a:ext uri="{FF2B5EF4-FFF2-40B4-BE49-F238E27FC236}">
                <a16:creationId xmlns:a16="http://schemas.microsoft.com/office/drawing/2014/main" id="{624BCE22-D090-4DD1-B091-743BEDAFA3A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" t="27562" r="11113" b="53465"/>
          <a:stretch/>
        </p:blipFill>
        <p:spPr>
          <a:xfrm>
            <a:off x="504107" y="38572286"/>
            <a:ext cx="6984776" cy="2040651"/>
          </a:xfrm>
          <a:prstGeom prst="rect">
            <a:avLst/>
          </a:prstGeom>
        </p:spPr>
      </p:pic>
      <p:pic>
        <p:nvPicPr>
          <p:cNvPr id="136" name="그림 135" descr="스크린샷이(가) 표시된 사진&#10;&#10;자동 생성된 설명">
            <a:extLst>
              <a:ext uri="{FF2B5EF4-FFF2-40B4-BE49-F238E27FC236}">
                <a16:creationId xmlns:a16="http://schemas.microsoft.com/office/drawing/2014/main" id="{F890168A-C07E-43AA-A47A-43617AD65B6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0" t="8501" r="8648" b="72526"/>
          <a:stretch/>
        </p:blipFill>
        <p:spPr>
          <a:xfrm>
            <a:off x="7658597" y="38572286"/>
            <a:ext cx="6984776" cy="204065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8CFB991-430F-41FD-94E8-DBD3E2794D11}"/>
              </a:ext>
            </a:extLst>
          </p:cNvPr>
          <p:cNvSpPr txBox="1"/>
          <p:nvPr/>
        </p:nvSpPr>
        <p:spPr>
          <a:xfrm>
            <a:off x="3254889" y="40558357"/>
            <a:ext cx="1798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Lie To Stand</a:t>
            </a:r>
            <a:endParaRPr lang="ko-KR" altLang="en-US" sz="24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7C0C15D-9410-4985-ADC7-C8656EDF3090}"/>
              </a:ext>
            </a:extLst>
          </p:cNvPr>
          <p:cNvSpPr txBox="1"/>
          <p:nvPr/>
        </p:nvSpPr>
        <p:spPr>
          <a:xfrm>
            <a:off x="10455923" y="40558357"/>
            <a:ext cx="139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Lie To Sit</a:t>
            </a:r>
            <a:endParaRPr lang="ko-KR" altLang="en-US" sz="24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2E74B48B-793D-4972-866C-283CEB3E16C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783273" y="14395079"/>
            <a:ext cx="9716130" cy="482444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E921C959-80D6-4626-84C9-5FC0054088C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531855" y="28264523"/>
            <a:ext cx="10218966" cy="641470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763C0EE3-4E76-498C-86BC-990D1166D41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274446" y="8908355"/>
            <a:ext cx="6216895" cy="4550930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E7DCDEDA-2583-4D64-8BA3-2B05725066A6}"/>
              </a:ext>
            </a:extLst>
          </p:cNvPr>
          <p:cNvGrpSpPr/>
          <p:nvPr/>
        </p:nvGrpSpPr>
        <p:grpSpPr>
          <a:xfrm>
            <a:off x="25123868" y="9374402"/>
            <a:ext cx="3584368" cy="3396265"/>
            <a:chOff x="24858843" y="9351991"/>
            <a:chExt cx="3584368" cy="3396265"/>
          </a:xfrm>
        </p:grpSpPr>
        <p:sp>
          <p:nvSpPr>
            <p:cNvPr id="33" name="원통형 32">
              <a:extLst>
                <a:ext uri="{FF2B5EF4-FFF2-40B4-BE49-F238E27FC236}">
                  <a16:creationId xmlns:a16="http://schemas.microsoft.com/office/drawing/2014/main" id="{0E254403-0072-4D74-9F32-C8E389901055}"/>
                </a:ext>
              </a:extLst>
            </p:cNvPr>
            <p:cNvSpPr/>
            <p:nvPr/>
          </p:nvSpPr>
          <p:spPr bwMode="auto">
            <a:xfrm>
              <a:off x="24858843" y="9351991"/>
              <a:ext cx="3584368" cy="3396265"/>
            </a:xfrm>
            <a:prstGeom prst="can">
              <a:avLst>
                <a:gd name="adj" fmla="val 16008"/>
              </a:avLst>
            </a:prstGeom>
            <a:solidFill>
              <a:srgbClr val="F4F5D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26558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0282F9DA-A0A9-466A-B891-8E48B76929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t="5026" b="2642"/>
            <a:stretch/>
          </p:blipFill>
          <p:spPr>
            <a:xfrm>
              <a:off x="25003016" y="9980556"/>
              <a:ext cx="3296022" cy="2546853"/>
            </a:xfrm>
            <a:prstGeom prst="rect">
              <a:avLst/>
            </a:prstGeom>
          </p:spPr>
        </p:pic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4B46D38-B676-4F65-9A3A-59BC727F1CA1}"/>
              </a:ext>
            </a:extLst>
          </p:cNvPr>
          <p:cNvCxnSpPr>
            <a:cxnSpLocks/>
          </p:cNvCxnSpPr>
          <p:nvPr/>
        </p:nvCxnSpPr>
        <p:spPr bwMode="auto">
          <a:xfrm>
            <a:off x="22156915" y="10096402"/>
            <a:ext cx="296695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E19B0F0-F527-4037-A39B-3358D69A4A5F}"/>
              </a:ext>
            </a:extLst>
          </p:cNvPr>
          <p:cNvSpPr/>
          <p:nvPr/>
        </p:nvSpPr>
        <p:spPr>
          <a:xfrm>
            <a:off x="22290382" y="12889856"/>
            <a:ext cx="26244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latin typeface="AppleSDGothicNeoEB00" panose="02000503000000000000" pitchFamily="2" charset="-127"/>
                <a:ea typeface="AppleSDGothicNeoEB00" panose="02000503000000000000" pitchFamily="2" charset="-127"/>
                <a:cs typeface="Arial" panose="020B0604020202020204" pitchFamily="34" charset="0"/>
              </a:rPr>
              <a:t>Train–Test Split</a:t>
            </a:r>
            <a:endParaRPr lang="ko-KR" altLang="en-US" sz="2800" dirty="0">
              <a:latin typeface="AppleSDGothicNeoEB00" panose="02000503000000000000" pitchFamily="2" charset="-127"/>
              <a:ea typeface="AppleSDGothicNeoEB00" panose="02000503000000000000" pitchFamily="2" charset="-127"/>
              <a:cs typeface="Arial" panose="020B0604020202020204" pitchFamily="34" charset="0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8BDC5CEA-053E-4CC9-A75E-5ABC30F3306B}"/>
              </a:ext>
            </a:extLst>
          </p:cNvPr>
          <p:cNvSpPr/>
          <p:nvPr/>
        </p:nvSpPr>
        <p:spPr>
          <a:xfrm>
            <a:off x="26006249" y="12889856"/>
            <a:ext cx="19463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latin typeface="AppleSDGothicNeoEB00" panose="02000503000000000000" pitchFamily="2" charset="-127"/>
                <a:ea typeface="AppleSDGothicNeoEB00" panose="02000503000000000000" pitchFamily="2" charset="-127"/>
                <a:cs typeface="Arial" panose="020B0604020202020204" pitchFamily="34" charset="0"/>
              </a:rPr>
              <a:t>HMM Train</a:t>
            </a:r>
            <a:endParaRPr lang="ko-KR" altLang="en-US" sz="2800" dirty="0">
              <a:latin typeface="AppleSDGothicNeoEB00" panose="02000503000000000000" pitchFamily="2" charset="-127"/>
              <a:ea typeface="AppleSDGothicNeoEB00" panose="02000503000000000000" pitchFamily="2" charset="-127"/>
              <a:cs typeface="Arial" panose="020B0604020202020204" pitchFamily="34" charset="0"/>
            </a:endParaRPr>
          </a:p>
        </p:txBody>
      </p:sp>
      <p:graphicFrame>
        <p:nvGraphicFramePr>
          <p:cNvPr id="31" name="표 31">
            <a:extLst>
              <a:ext uri="{FF2B5EF4-FFF2-40B4-BE49-F238E27FC236}">
                <a16:creationId xmlns:a16="http://schemas.microsoft.com/office/drawing/2014/main" id="{D7445154-CE2A-4C07-8E08-D79A19982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965034"/>
              </p:ext>
            </p:extLst>
          </p:nvPr>
        </p:nvGraphicFramePr>
        <p:xfrm>
          <a:off x="22646974" y="9249916"/>
          <a:ext cx="1935702" cy="3498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5702">
                  <a:extLst>
                    <a:ext uri="{9D8B030D-6E8A-4147-A177-3AD203B41FA5}">
                      <a16:colId xmlns:a16="http://schemas.microsoft.com/office/drawing/2014/main" val="140864879"/>
                    </a:ext>
                  </a:extLst>
                </a:gridCol>
              </a:tblGrid>
              <a:tr h="349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Arial" panose="020B0604020202020204" pitchFamily="34" charset="0"/>
                        </a:rPr>
                        <a:t>Train Data</a:t>
                      </a:r>
                      <a:endParaRPr lang="ko-KR" altLang="en-US" sz="160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763706"/>
                  </a:ext>
                </a:extLst>
              </a:tr>
              <a:tr h="349834">
                <a:tc>
                  <a:txBody>
                    <a:bodyPr/>
                    <a:lstStyle/>
                    <a:p>
                      <a:pPr marL="0" marR="0" lvl="0" indent="0" algn="ctr" defTabSz="143679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Arial" panose="020B0604020202020204" pitchFamily="34" charset="0"/>
                        </a:rPr>
                        <a:t>Train Data</a:t>
                      </a:r>
                      <a:endParaRPr lang="ko-KR" altLang="en-US" sz="160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359575"/>
                  </a:ext>
                </a:extLst>
              </a:tr>
              <a:tr h="349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Arial" panose="020B0604020202020204" pitchFamily="34" charset="0"/>
                        </a:rPr>
                        <a:t>Train Data</a:t>
                      </a:r>
                      <a:endParaRPr lang="ko-KR" altLang="en-US" sz="160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420284"/>
                  </a:ext>
                </a:extLst>
              </a:tr>
              <a:tr h="349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Arial" panose="020B0604020202020204" pitchFamily="34" charset="0"/>
                        </a:rPr>
                        <a:t>Train Data</a:t>
                      </a:r>
                      <a:endParaRPr lang="ko-KR" altLang="en-US" sz="160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866729"/>
                  </a:ext>
                </a:extLst>
              </a:tr>
              <a:tr h="349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Arial" panose="020B0604020202020204" pitchFamily="34" charset="0"/>
                        </a:rPr>
                        <a:t>Test Data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116100"/>
                  </a:ext>
                </a:extLst>
              </a:tr>
              <a:tr h="349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Arial" panose="020B0604020202020204" pitchFamily="34" charset="0"/>
                        </a:rPr>
                        <a:t>Train Data</a:t>
                      </a:r>
                      <a:endParaRPr lang="ko-KR" altLang="en-US" sz="160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299900"/>
                  </a:ext>
                </a:extLst>
              </a:tr>
              <a:tr h="349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Arial" panose="020B0604020202020204" pitchFamily="34" charset="0"/>
                        </a:rPr>
                        <a:t>Train Data</a:t>
                      </a:r>
                      <a:endParaRPr lang="ko-KR" altLang="en-US" sz="160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303599"/>
                  </a:ext>
                </a:extLst>
              </a:tr>
              <a:tr h="349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Arial" panose="020B0604020202020204" pitchFamily="34" charset="0"/>
                        </a:rPr>
                        <a:t>Train Data</a:t>
                      </a:r>
                      <a:endParaRPr lang="ko-KR" altLang="en-US" sz="160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955030"/>
                  </a:ext>
                </a:extLst>
              </a:tr>
              <a:tr h="349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Arial" panose="020B0604020202020204" pitchFamily="34" charset="0"/>
                        </a:rPr>
                        <a:t>Train Data</a:t>
                      </a:r>
                      <a:endParaRPr lang="ko-KR" altLang="en-US" sz="160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27076"/>
                  </a:ext>
                </a:extLst>
              </a:tr>
              <a:tr h="349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Arial" panose="020B0604020202020204" pitchFamily="34" charset="0"/>
                        </a:rPr>
                        <a:t>Train Data</a:t>
                      </a:r>
                      <a:endParaRPr lang="ko-KR" altLang="en-US" sz="160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8776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655888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655888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13522</TotalTime>
  <Words>452</Words>
  <Application>Microsoft Office PowerPoint</Application>
  <PresentationFormat>사용자 지정</PresentationFormat>
  <Paragraphs>106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AppleSDGothicNeoEB00</vt:lpstr>
      <vt:lpstr>AppleSDGothicNeoL00</vt:lpstr>
      <vt:lpstr>AppleSDGothicNeoR00</vt:lpstr>
      <vt:lpstr>굴림</vt:lpstr>
      <vt:lpstr>맑은 고딕</vt:lpstr>
      <vt:lpstr>Times New Roman</vt:lpstr>
      <vt:lpstr>Wingdings</vt:lpstr>
      <vt:lpstr>기본 디자인</vt:lpstr>
      <vt:lpstr>PowerPoint 프레젠테이션</vt:lpstr>
    </vt:vector>
  </TitlesOfParts>
  <Company>KAIST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이신목</dc:creator>
  <cp:lastModifiedBy>Son Sangjun</cp:lastModifiedBy>
  <cp:revision>918</cp:revision>
  <dcterms:created xsi:type="dcterms:W3CDTF">2006-12-16T11:45:24Z</dcterms:created>
  <dcterms:modified xsi:type="dcterms:W3CDTF">2020-06-21T05:28:53Z</dcterms:modified>
</cp:coreProperties>
</file>