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442" r:id="rId2"/>
    <p:sldId id="3445" r:id="rId3"/>
    <p:sldId id="3440" r:id="rId4"/>
    <p:sldId id="534" r:id="rId5"/>
    <p:sldId id="535" r:id="rId6"/>
    <p:sldId id="3443" r:id="rId7"/>
    <p:sldId id="3447" r:id="rId8"/>
    <p:sldId id="536" r:id="rId9"/>
    <p:sldId id="3444" r:id="rId10"/>
    <p:sldId id="3446" r:id="rId11"/>
    <p:sldId id="343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FA"/>
    <a:srgbClr val="5B9BD5"/>
    <a:srgbClr val="826983"/>
    <a:srgbClr val="8FA0A7"/>
    <a:srgbClr val="F1597D"/>
    <a:srgbClr val="020296"/>
    <a:srgbClr val="0A00DA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AF0FC-E984-C44E-BDFA-6CB281533ADA}" v="5059" dt="2021-05-23T14:35:1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5294" autoAdjust="0"/>
  </p:normalViewPr>
  <p:slideViewPr>
    <p:cSldViewPr snapToGrid="0">
      <p:cViewPr varScale="1">
        <p:scale>
          <a:sx n="40" d="100"/>
          <a:sy n="40" d="100"/>
        </p:scale>
        <p:origin x="3276" y="4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승엽" userId="347ddbb170c7d6b2" providerId="LiveId" clId="{E5014992-0A03-4C6B-B255-7F97D0907DAB}"/>
    <pc:docChg chg="modSld">
      <pc:chgData name="강 승엽" userId="347ddbb170c7d6b2" providerId="LiveId" clId="{E5014992-0A03-4C6B-B255-7F97D0907DAB}" dt="2021-05-23T15:32:22.444" v="13" actId="6549"/>
      <pc:docMkLst>
        <pc:docMk/>
      </pc:docMkLst>
      <pc:sldChg chg="modNotesTx">
        <pc:chgData name="강 승엽" userId="347ddbb170c7d6b2" providerId="LiveId" clId="{E5014992-0A03-4C6B-B255-7F97D0907DAB}" dt="2021-05-23T15:32:03.217" v="3" actId="6549"/>
        <pc:sldMkLst>
          <pc:docMk/>
          <pc:sldMk cId="3085973890" sldId="534"/>
        </pc:sldMkLst>
      </pc:sldChg>
      <pc:sldChg chg="modNotesTx">
        <pc:chgData name="강 승엽" userId="347ddbb170c7d6b2" providerId="LiveId" clId="{E5014992-0A03-4C6B-B255-7F97D0907DAB}" dt="2021-05-23T15:32:04.436" v="4" actId="6549"/>
        <pc:sldMkLst>
          <pc:docMk/>
          <pc:sldMk cId="1018879457" sldId="535"/>
        </pc:sldMkLst>
      </pc:sldChg>
      <pc:sldChg chg="modNotesTx">
        <pc:chgData name="강 승엽" userId="347ddbb170c7d6b2" providerId="LiveId" clId="{E5014992-0A03-4C6B-B255-7F97D0907DAB}" dt="2021-05-23T15:32:12.563" v="7" actId="6549"/>
        <pc:sldMkLst>
          <pc:docMk/>
          <pc:sldMk cId="2731862305" sldId="536"/>
        </pc:sldMkLst>
      </pc:sldChg>
      <pc:sldChg chg="modNotesTx">
        <pc:chgData name="강 승엽" userId="347ddbb170c7d6b2" providerId="LiveId" clId="{E5014992-0A03-4C6B-B255-7F97D0907DAB}" dt="2021-05-23T15:32:17.874" v="11" actId="6549"/>
        <pc:sldMkLst>
          <pc:docMk/>
          <pc:sldMk cId="3715248136" sldId="3438"/>
        </pc:sldMkLst>
      </pc:sldChg>
      <pc:sldChg chg="modNotesTx">
        <pc:chgData name="강 승엽" userId="347ddbb170c7d6b2" providerId="LiveId" clId="{E5014992-0A03-4C6B-B255-7F97D0907DAB}" dt="2021-05-23T15:32:01.835" v="2" actId="6549"/>
        <pc:sldMkLst>
          <pc:docMk/>
          <pc:sldMk cId="3531818246" sldId="3440"/>
        </pc:sldMkLst>
      </pc:sldChg>
      <pc:sldChg chg="modNotesTx">
        <pc:chgData name="강 승엽" userId="347ddbb170c7d6b2" providerId="LiveId" clId="{E5014992-0A03-4C6B-B255-7F97D0907DAB}" dt="2021-05-23T15:31:59.639" v="0" actId="6549"/>
        <pc:sldMkLst>
          <pc:docMk/>
          <pc:sldMk cId="395763156" sldId="3442"/>
        </pc:sldMkLst>
      </pc:sldChg>
      <pc:sldChg chg="modNotesTx">
        <pc:chgData name="강 승엽" userId="347ddbb170c7d6b2" providerId="LiveId" clId="{E5014992-0A03-4C6B-B255-7F97D0907DAB}" dt="2021-05-23T15:32:06.499" v="5" actId="6549"/>
        <pc:sldMkLst>
          <pc:docMk/>
          <pc:sldMk cId="2992855292" sldId="3443"/>
        </pc:sldMkLst>
      </pc:sldChg>
      <pc:sldChg chg="modNotesTx">
        <pc:chgData name="강 승엽" userId="347ddbb170c7d6b2" providerId="LiveId" clId="{E5014992-0A03-4C6B-B255-7F97D0907DAB}" dt="2021-05-23T15:32:22.444" v="13" actId="6549"/>
        <pc:sldMkLst>
          <pc:docMk/>
          <pc:sldMk cId="3157928496" sldId="3444"/>
        </pc:sldMkLst>
      </pc:sldChg>
      <pc:sldChg chg="modNotesTx">
        <pc:chgData name="강 승엽" userId="347ddbb170c7d6b2" providerId="LiveId" clId="{E5014992-0A03-4C6B-B255-7F97D0907DAB}" dt="2021-05-23T15:32:00.745" v="1" actId="6549"/>
        <pc:sldMkLst>
          <pc:docMk/>
          <pc:sldMk cId="2113317086" sldId="3445"/>
        </pc:sldMkLst>
      </pc:sldChg>
      <pc:sldChg chg="modNotesTx">
        <pc:chgData name="강 승엽" userId="347ddbb170c7d6b2" providerId="LiveId" clId="{E5014992-0A03-4C6B-B255-7F97D0907DAB}" dt="2021-05-23T15:32:19.567" v="12" actId="6549"/>
        <pc:sldMkLst>
          <pc:docMk/>
          <pc:sldMk cId="494729676" sldId="3446"/>
        </pc:sldMkLst>
      </pc:sldChg>
      <pc:sldChg chg="modNotesTx">
        <pc:chgData name="강 승엽" userId="347ddbb170c7d6b2" providerId="LiveId" clId="{E5014992-0A03-4C6B-B255-7F97D0907DAB}" dt="2021-05-23T15:32:09.586" v="6" actId="6549"/>
        <pc:sldMkLst>
          <pc:docMk/>
          <pc:sldMk cId="1743771818" sldId="3447"/>
        </pc:sldMkLst>
      </pc:sldChg>
    </pc:docChg>
  </pc:docChgLst>
  <pc:docChgLst>
    <pc:chgData name="강 승엽" userId="347ddbb170c7d6b2" providerId="LiveId" clId="{7EBAF0FC-E984-C44E-BDFA-6CB281533ADA}"/>
    <pc:docChg chg="undo custSel addSld modSld">
      <pc:chgData name="강 승엽" userId="347ddbb170c7d6b2" providerId="LiveId" clId="{7EBAF0FC-E984-C44E-BDFA-6CB281533ADA}" dt="2021-05-23T14:49:59.047" v="15467" actId="20577"/>
      <pc:docMkLst>
        <pc:docMk/>
      </pc:docMkLst>
      <pc:sldChg chg="modSp mod modNotesTx">
        <pc:chgData name="강 승엽" userId="347ddbb170c7d6b2" providerId="LiveId" clId="{7EBAF0FC-E984-C44E-BDFA-6CB281533ADA}" dt="2021-05-22T06:56:37.065" v="11431" actId="27636"/>
        <pc:sldMkLst>
          <pc:docMk/>
          <pc:sldMk cId="3085973890" sldId="534"/>
        </pc:sldMkLst>
        <pc:spChg chg="mod">
          <ac:chgData name="강 승엽" userId="347ddbb170c7d6b2" providerId="LiveId" clId="{7EBAF0FC-E984-C44E-BDFA-6CB281533ADA}" dt="2021-05-22T06:56:37.065" v="11431" actId="27636"/>
          <ac:spMkLst>
            <pc:docMk/>
            <pc:sldMk cId="3085973890" sldId="534"/>
            <ac:spMk id="3" creationId="{00000000-0000-0000-0000-000000000000}"/>
          </ac:spMkLst>
        </pc:spChg>
      </pc:sldChg>
      <pc:sldChg chg="modSp mod modNotesTx">
        <pc:chgData name="강 승엽" userId="347ddbb170c7d6b2" providerId="LiveId" clId="{7EBAF0FC-E984-C44E-BDFA-6CB281533ADA}" dt="2021-05-22T06:56:52.472" v="11453" actId="20577"/>
        <pc:sldMkLst>
          <pc:docMk/>
          <pc:sldMk cId="1018879457" sldId="535"/>
        </pc:sldMkLst>
        <pc:spChg chg="mod">
          <ac:chgData name="강 승엽" userId="347ddbb170c7d6b2" providerId="LiveId" clId="{7EBAF0FC-E984-C44E-BDFA-6CB281533ADA}" dt="2021-05-22T06:56:52.472" v="11453" actId="20577"/>
          <ac:spMkLst>
            <pc:docMk/>
            <pc:sldMk cId="1018879457" sldId="535"/>
            <ac:spMk id="3" creationId="{00000000-0000-0000-0000-000000000000}"/>
          </ac:spMkLst>
        </pc:spChg>
      </pc:sldChg>
      <pc:sldChg chg="modNotesTx">
        <pc:chgData name="강 승엽" userId="347ddbb170c7d6b2" providerId="LiveId" clId="{7EBAF0FC-E984-C44E-BDFA-6CB281533ADA}" dt="2021-05-20T12:33:58.755" v="6401" actId="20577"/>
        <pc:sldMkLst>
          <pc:docMk/>
          <pc:sldMk cId="2731862305" sldId="536"/>
        </pc:sldMkLst>
      </pc:sldChg>
      <pc:sldChg chg="addSp delSp modSp mod modNotesTx">
        <pc:chgData name="강 승엽" userId="347ddbb170c7d6b2" providerId="LiveId" clId="{7EBAF0FC-E984-C44E-BDFA-6CB281533ADA}" dt="2021-05-22T07:01:26.412" v="11539" actId="20577"/>
        <pc:sldMkLst>
          <pc:docMk/>
          <pc:sldMk cId="3715248136" sldId="3438"/>
        </pc:sldMkLst>
        <pc:spChg chg="add del mod">
          <ac:chgData name="강 승엽" userId="347ddbb170c7d6b2" providerId="LiveId" clId="{7EBAF0FC-E984-C44E-BDFA-6CB281533ADA}" dt="2021-05-22T06:59:11.665" v="11517"/>
          <ac:spMkLst>
            <pc:docMk/>
            <pc:sldMk cId="3715248136" sldId="3438"/>
            <ac:spMk id="3" creationId="{65139C40-E66C-C947-855B-47A74BA6EFCC}"/>
          </ac:spMkLst>
        </pc:spChg>
        <pc:spChg chg="mod">
          <ac:chgData name="강 승엽" userId="347ddbb170c7d6b2" providerId="LiveId" clId="{7EBAF0FC-E984-C44E-BDFA-6CB281533ADA}" dt="2021-05-22T07:01:26.412" v="11539" actId="20577"/>
          <ac:spMkLst>
            <pc:docMk/>
            <pc:sldMk cId="3715248136" sldId="3438"/>
            <ac:spMk id="4" creationId="{672E9740-B518-9541-8CFE-F366BC2A767E}"/>
          </ac:spMkLst>
        </pc:spChg>
      </pc:sldChg>
      <pc:sldChg chg="modNotesTx">
        <pc:chgData name="강 승엽" userId="347ddbb170c7d6b2" providerId="LiveId" clId="{7EBAF0FC-E984-C44E-BDFA-6CB281533ADA}" dt="2021-05-20T11:53:37.363" v="2764" actId="20577"/>
        <pc:sldMkLst>
          <pc:docMk/>
          <pc:sldMk cId="3531818246" sldId="3440"/>
        </pc:sldMkLst>
      </pc:sldChg>
      <pc:sldChg chg="modNotesTx">
        <pc:chgData name="강 승엽" userId="347ddbb170c7d6b2" providerId="LiveId" clId="{7EBAF0FC-E984-C44E-BDFA-6CB281533ADA}" dt="2021-05-20T11:37:51.437" v="84" actId="20577"/>
        <pc:sldMkLst>
          <pc:docMk/>
          <pc:sldMk cId="395763156" sldId="3442"/>
        </pc:sldMkLst>
      </pc:sldChg>
      <pc:sldChg chg="modSp mod modNotesTx">
        <pc:chgData name="강 승엽" userId="347ddbb170c7d6b2" providerId="LiveId" clId="{7EBAF0FC-E984-C44E-BDFA-6CB281533ADA}" dt="2021-05-22T06:56:47.651" v="11442" actId="20577"/>
        <pc:sldMkLst>
          <pc:docMk/>
          <pc:sldMk cId="2992855292" sldId="3443"/>
        </pc:sldMkLst>
        <pc:spChg chg="mod">
          <ac:chgData name="강 승엽" userId="347ddbb170c7d6b2" providerId="LiveId" clId="{7EBAF0FC-E984-C44E-BDFA-6CB281533ADA}" dt="2021-05-22T06:56:47.651" v="11442" actId="20577"/>
          <ac:spMkLst>
            <pc:docMk/>
            <pc:sldMk cId="2992855292" sldId="3443"/>
            <ac:spMk id="5" creationId="{FA6C9C96-457D-4AA1-B279-7EA83E220401}"/>
          </ac:spMkLst>
        </pc:spChg>
      </pc:sldChg>
      <pc:sldChg chg="modSp mod modNotesTx">
        <pc:chgData name="강 승엽" userId="347ddbb170c7d6b2" providerId="LiveId" clId="{7EBAF0FC-E984-C44E-BDFA-6CB281533ADA}" dt="2021-05-23T14:49:59.047" v="15467" actId="20577"/>
        <pc:sldMkLst>
          <pc:docMk/>
          <pc:sldMk cId="3157928496" sldId="3444"/>
        </pc:sldMkLst>
        <pc:spChg chg="mod">
          <ac:chgData name="강 승엽" userId="347ddbb170c7d6b2" providerId="LiveId" clId="{7EBAF0FC-E984-C44E-BDFA-6CB281533ADA}" dt="2021-05-22T06:48:29.388" v="10628" actId="20577"/>
          <ac:spMkLst>
            <pc:docMk/>
            <pc:sldMk cId="3157928496" sldId="3444"/>
            <ac:spMk id="4" creationId="{5A317FC2-62A1-407E-A2FA-5FD857176C9F}"/>
          </ac:spMkLst>
        </pc:spChg>
        <pc:spChg chg="mod">
          <ac:chgData name="강 승엽" userId="347ddbb170c7d6b2" providerId="LiveId" clId="{7EBAF0FC-E984-C44E-BDFA-6CB281533ADA}" dt="2021-05-23T14:49:59.047" v="15467" actId="20577"/>
          <ac:spMkLst>
            <pc:docMk/>
            <pc:sldMk cId="3157928496" sldId="3444"/>
            <ac:spMk id="5" creationId="{F4E716C0-31E9-4A2A-80D4-D4AD32A8D333}"/>
          </ac:spMkLst>
        </pc:spChg>
      </pc:sldChg>
      <pc:sldChg chg="modNotesTx">
        <pc:chgData name="강 승엽" userId="347ddbb170c7d6b2" providerId="LiveId" clId="{7EBAF0FC-E984-C44E-BDFA-6CB281533ADA}" dt="2021-05-20T11:44:38.625" v="1314" actId="20577"/>
        <pc:sldMkLst>
          <pc:docMk/>
          <pc:sldMk cId="2113317086" sldId="3445"/>
        </pc:sldMkLst>
      </pc:sldChg>
      <pc:sldChg chg="modSp mod modNotesTx">
        <pc:chgData name="강 승엽" userId="347ddbb170c7d6b2" providerId="LiveId" clId="{7EBAF0FC-E984-C44E-BDFA-6CB281533ADA}" dt="2021-05-22T06:55:13.914" v="11420" actId="20577"/>
        <pc:sldMkLst>
          <pc:docMk/>
          <pc:sldMk cId="494729676" sldId="3446"/>
        </pc:sldMkLst>
        <pc:spChg chg="mod">
          <ac:chgData name="강 승엽" userId="347ddbb170c7d6b2" providerId="LiveId" clId="{7EBAF0FC-E984-C44E-BDFA-6CB281533ADA}" dt="2021-05-22T06:55:13.914" v="11420" actId="20577"/>
          <ac:spMkLst>
            <pc:docMk/>
            <pc:sldMk cId="494729676" sldId="3446"/>
            <ac:spMk id="3" creationId="{0E559C20-58C8-5F45-897D-1560C2595B27}"/>
          </ac:spMkLst>
        </pc:spChg>
      </pc:sldChg>
      <pc:sldChg chg="modSp new mod modNotesTx">
        <pc:chgData name="강 승엽" userId="347ddbb170c7d6b2" providerId="LiveId" clId="{7EBAF0FC-E984-C44E-BDFA-6CB281533ADA}" dt="2021-05-23T14:32:40.163" v="14945" actId="20577"/>
        <pc:sldMkLst>
          <pc:docMk/>
          <pc:sldMk cId="1743771818" sldId="3447"/>
        </pc:sldMkLst>
        <pc:spChg chg="mod">
          <ac:chgData name="강 승엽" userId="347ddbb170c7d6b2" providerId="LiveId" clId="{7EBAF0FC-E984-C44E-BDFA-6CB281533ADA}" dt="2021-05-22T06:53:02.502" v="11300" actId="20577"/>
          <ac:spMkLst>
            <pc:docMk/>
            <pc:sldMk cId="1743771818" sldId="3447"/>
            <ac:spMk id="2" creationId="{B77B98B6-1970-F64E-822E-6EFBB98863A6}"/>
          </ac:spMkLst>
        </pc:spChg>
        <pc:spChg chg="mod">
          <ac:chgData name="강 승엽" userId="347ddbb170c7d6b2" providerId="LiveId" clId="{7EBAF0FC-E984-C44E-BDFA-6CB281533ADA}" dt="2021-05-23T14:32:40.163" v="14945" actId="20577"/>
          <ac:spMkLst>
            <pc:docMk/>
            <pc:sldMk cId="1743771818" sldId="3447"/>
            <ac:spMk id="3" creationId="{677B58D2-02E9-8D4E-A401-BF216A0380DE}"/>
          </ac:spMkLst>
        </pc:spChg>
      </pc:sldChg>
    </pc:docChg>
  </pc:docChgLst>
  <pc:docChgLst>
    <pc:chgData name="강 승엽" userId="347ddbb170c7d6b2" providerId="LiveId" clId="{35A7393A-D4D7-4EE0-801E-68CF459DD07A}"/>
    <pc:docChg chg="modSld">
      <pc:chgData name="강 승엽" userId="347ddbb170c7d6b2" providerId="LiveId" clId="{35A7393A-D4D7-4EE0-801E-68CF459DD07A}" dt="2021-05-20T20:08:28.722" v="196" actId="6549"/>
      <pc:docMkLst>
        <pc:docMk/>
      </pc:docMkLst>
      <pc:sldChg chg="modNotesTx">
        <pc:chgData name="강 승엽" userId="347ddbb170c7d6b2" providerId="LiveId" clId="{35A7393A-D4D7-4EE0-801E-68CF459DD07A}" dt="2021-05-20T20:08:28.722" v="196" actId="6549"/>
        <pc:sldMkLst>
          <pc:docMk/>
          <pc:sldMk cId="3715248136" sldId="3438"/>
        </pc:sldMkLst>
      </pc:sldChg>
      <pc:sldChg chg="modNotesTx">
        <pc:chgData name="강 승엽" userId="347ddbb170c7d6b2" providerId="LiveId" clId="{35A7393A-D4D7-4EE0-801E-68CF459DD07A}" dt="2021-05-20T19:02:17.838" v="98" actId="20577"/>
        <pc:sldMkLst>
          <pc:docMk/>
          <pc:sldMk cId="3531818246" sldId="3440"/>
        </pc:sldMkLst>
      </pc:sldChg>
      <pc:sldChg chg="modNotesTx">
        <pc:chgData name="강 승엽" userId="347ddbb170c7d6b2" providerId="LiveId" clId="{35A7393A-D4D7-4EE0-801E-68CF459DD07A}" dt="2021-05-20T19:00:51.506" v="66" actId="20577"/>
        <pc:sldMkLst>
          <pc:docMk/>
          <pc:sldMk cId="2113317086" sldId="34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54975-61E1-4663-AE1E-EA2AA35284B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1D21-1826-4374-A368-B2C406B0B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2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2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5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3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7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0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5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91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9451"/>
            <a:ext cx="9144000" cy="1768619"/>
          </a:xfrm>
        </p:spPr>
        <p:txBody>
          <a:bodyPr anchor="ctr"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324944"/>
            <a:ext cx="9144000" cy="4619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7751" y="4942710"/>
            <a:ext cx="389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altLang="ko-KR" sz="1800" baseline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Architecture Lab.</a:t>
            </a:r>
            <a:endParaRPr lang="ko-KR" altLang="en-US" sz="180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6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0490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1850" y="1708515"/>
            <a:ext cx="10521950" cy="2853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034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7288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있는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9436" y="1392382"/>
            <a:ext cx="4888346" cy="3811588"/>
          </a:xfrm>
        </p:spPr>
        <p:txBody>
          <a:bodyPr/>
          <a:lstStyle>
            <a:lvl1pPr marL="285750" indent="-285750">
              <a:buClr>
                <a:srgbClr val="826983"/>
              </a:buClr>
              <a:buFont typeface="Wingdings" panose="05000000000000000000" pitchFamily="2" charset="2"/>
              <a:buChar char="§"/>
              <a:defRPr sz="1600"/>
            </a:lvl1pPr>
            <a:lvl2pPr marL="742950" indent="-285750">
              <a:buClr>
                <a:srgbClr val="826983"/>
              </a:buClr>
              <a:buFont typeface="맑은 고딕" panose="020B0503020000020004" pitchFamily="50" charset="-127"/>
              <a:buChar char="-"/>
              <a:defRPr sz="1200"/>
            </a:lvl2pPr>
            <a:lvl3pPr marL="1085850" indent="-171450">
              <a:buFont typeface="맑은 고딕" panose="020B0503020000020004" pitchFamily="50" charset="-127"/>
              <a:buChar char="-"/>
              <a:defRPr sz="1200"/>
            </a:lvl3pPr>
            <a:lvl4pPr marL="1543050" indent="-171450">
              <a:buFont typeface="맑은 고딕" panose="020B0503020000020004" pitchFamily="50" charset="-127"/>
              <a:buChar char="-"/>
              <a:defRPr sz="1000"/>
            </a:lvl4pPr>
            <a:lvl5pPr marL="2000250" indent="-171450">
              <a:buFont typeface="맑은 고딕" panose="020B0503020000020004" pitchFamily="50" charset="-127"/>
              <a:buChar char="-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-65903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3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 있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7405200" cy="7668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989" y="1357745"/>
            <a:ext cx="4321029" cy="443345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723" r:id="rId14"/>
    <p:sldLayoutId id="2147483724" r:id="rId15"/>
    <p:sldLayoutId id="2147483725" r:id="rId16"/>
    <p:sldLayoutId id="214748372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26983"/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26983"/>
        </a:buClr>
        <a:buFont typeface="맑은 고딕" panose="020B0503020000020004" pitchFamily="50" charset="-127"/>
        <a:buChar char="-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BF1185-29FF-4987-B475-276EE35BF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9451"/>
            <a:ext cx="9144000" cy="1768619"/>
          </a:xfrm>
        </p:spPr>
        <p:txBody>
          <a:bodyPr>
            <a:normAutofit/>
          </a:bodyPr>
          <a:lstStyle/>
          <a:p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51DFC2D-EBE7-48FF-BEF9-F0006F1D1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4944"/>
            <a:ext cx="9144000" cy="461962"/>
          </a:xfrm>
        </p:spPr>
        <p:txBody>
          <a:bodyPr/>
          <a:lstStyle/>
          <a:p>
            <a:r>
              <a:rPr lang="en-US" altLang="ko-KR" b="1" spc="-150">
                <a:ea typeface="Arial Unicode MS" panose="020B0604020202020204" pitchFamily="50" charset="-127"/>
              </a:rPr>
              <a:t>- V0 &amp; Optimization</a:t>
            </a:r>
            <a:endParaRPr lang="ko-KR" altLang="en-US" b="1" spc="-150">
              <a:ea typeface="Arial Unicode MS" panose="020B0604020202020204" pitchFamily="50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1E63506-A6B0-4979-B66E-D4AA3874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747FFCD-0BF5-4C3F-9821-DD9435042B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1C4E-20EB-5149-8BAF-E2802269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9C20-58C8-5F45-897D-1560C259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Explain SW/HW System that you implemented.</a:t>
            </a:r>
          </a:p>
          <a:p>
            <a:r>
              <a:rPr lang="en-US" altLang="ko-KR" sz="2400"/>
              <a:t>It is sufficient to include only project-specific contents.</a:t>
            </a:r>
          </a:p>
          <a:p>
            <a:r>
              <a:rPr lang="en-US" altLang="ko-KR" sz="2400"/>
              <a:t>You must include the results and analysis of your work</a:t>
            </a:r>
          </a:p>
          <a:p>
            <a:pPr lvl="1"/>
            <a:r>
              <a:rPr lang="en-US" altLang="ko-KR"/>
              <a:t>inference time, </a:t>
            </a:r>
            <a:r>
              <a:rPr lang="en-US" altLang="ko-KR" err="1"/>
              <a:t>total_image</a:t>
            </a:r>
            <a:r>
              <a:rPr lang="en-US" altLang="ko-KR"/>
              <a:t>, accuracy, etc. </a:t>
            </a:r>
          </a:p>
          <a:p>
            <a:r>
              <a:rPr lang="en-US" altLang="ko-KR" sz="2400"/>
              <a:t>If you implement any optimized version, compare the results between V0 and the optimized one and include your analysis in the report.</a:t>
            </a:r>
          </a:p>
          <a:p>
            <a:r>
              <a:rPr lang="en-US" altLang="ko-KR" sz="2400"/>
              <a:t>Your submission should reproduce the same result as in the report. </a:t>
            </a:r>
          </a:p>
          <a:p>
            <a:r>
              <a:rPr lang="en-US" altLang="ko-KR" sz="2400"/>
              <a:t>Either in Korean or in English</a:t>
            </a:r>
          </a:p>
          <a:p>
            <a:r>
              <a:rPr lang="en-US" altLang="ko-KR" sz="2400"/>
              <a:t># of pages does not matter</a:t>
            </a:r>
          </a:p>
          <a:p>
            <a:r>
              <a:rPr lang="en-US" altLang="ko-KR" sz="2400" b="1"/>
              <a:t>PDF only!!</a:t>
            </a:r>
            <a:endParaRPr lang="en-KR" sz="2400"/>
          </a:p>
        </p:txBody>
      </p:sp>
    </p:spTree>
    <p:extLst>
      <p:ext uri="{BB962C8B-B14F-4D97-AF65-F5344CB8AC3E}">
        <p14:creationId xmlns:p14="http://schemas.microsoft.com/office/powerpoint/2010/main" val="49472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pc="-150"/>
              <a:t>Final Term Project Notification 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72E9740-B518-9541-8CFE-F366BC2A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76" y="1417638"/>
            <a:ext cx="11303977" cy="519465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Requirements</a:t>
            </a:r>
          </a:p>
          <a:p>
            <a:pPr lvl="1"/>
            <a:r>
              <a:rPr lang="en-US" altLang="ko-KR"/>
              <a:t>Result</a:t>
            </a:r>
          </a:p>
          <a:p>
            <a:pPr lvl="2"/>
            <a:r>
              <a:rPr lang="en-US" altLang="ko-KR"/>
              <a:t>Attach all the HW/SW project folders and the bitstream file for the V0 version. </a:t>
            </a:r>
          </a:p>
          <a:p>
            <a:pPr lvl="2"/>
            <a:r>
              <a:rPr lang="en-US" altLang="ko-KR"/>
              <a:t>If you have implemented optimized ones, attach them additionally. (Refer to Slide 7) </a:t>
            </a:r>
          </a:p>
          <a:p>
            <a:pPr lvl="2"/>
            <a:r>
              <a:rPr lang="en-US" altLang="ko-KR"/>
              <a:t>Attach a video that can show the results</a:t>
            </a:r>
          </a:p>
          <a:p>
            <a:pPr lvl="3"/>
            <a:r>
              <a:rPr lang="en-US" altLang="ko-KR"/>
              <a:t>Below is a description of the scenario in which you take a video</a:t>
            </a:r>
          </a:p>
          <a:p>
            <a:pPr lvl="4"/>
            <a:r>
              <a:rPr lang="en-US" altLang="ko-KR"/>
              <a:t>1. Keep the camera away and make sure your host computer and </a:t>
            </a:r>
            <a:r>
              <a:rPr lang="en-US" altLang="ko-KR" err="1"/>
              <a:t>ZedBoard</a:t>
            </a:r>
            <a:r>
              <a:rPr lang="en-US" altLang="ko-KR"/>
              <a:t> are all visible</a:t>
            </a:r>
          </a:p>
          <a:p>
            <a:pPr lvl="4"/>
            <a:r>
              <a:rPr lang="en-US" altLang="ko-KR"/>
              <a:t>2. Turn on your </a:t>
            </a:r>
            <a:r>
              <a:rPr lang="en-US" altLang="ko-KR" err="1"/>
              <a:t>ZedBoard</a:t>
            </a:r>
            <a:endParaRPr lang="en-US" altLang="ko-KR"/>
          </a:p>
          <a:p>
            <a:pPr lvl="4"/>
            <a:r>
              <a:rPr lang="en-US" altLang="ko-KR"/>
              <a:t>3. Zoom that camera into the host monitor &amp; start minicom</a:t>
            </a:r>
          </a:p>
          <a:p>
            <a:pPr lvl="4"/>
            <a:r>
              <a:rPr lang="en-US" altLang="ko-KR"/>
              <a:t>4. Run benchmark.sh</a:t>
            </a:r>
          </a:p>
          <a:p>
            <a:pPr lvl="2"/>
            <a:r>
              <a:rPr lang="en-US" altLang="ko-KR"/>
              <a:t>Bitstream file’s name: "&lt;</a:t>
            </a:r>
            <a:r>
              <a:rPr lang="en-US" altLang="ko-KR" err="1"/>
              <a:t>Team_number</a:t>
            </a:r>
            <a:r>
              <a:rPr lang="en-US" altLang="ko-KR"/>
              <a:t>&gt;_</a:t>
            </a:r>
            <a:r>
              <a:rPr lang="en-US" altLang="ko-KR" err="1"/>
              <a:t>zynq</a:t>
            </a:r>
            <a:r>
              <a:rPr lang="en-US" altLang="ko-KR"/>
              <a:t>_&lt;Version&gt;.bit" ex) 7_zynq_V0.bit / 7_zynq_dma.bit</a:t>
            </a:r>
          </a:p>
          <a:p>
            <a:pPr lvl="2"/>
            <a:r>
              <a:rPr lang="en-US" altLang="ko-KR"/>
              <a:t>Software code folder name: "&lt;</a:t>
            </a:r>
            <a:r>
              <a:rPr lang="en-US" altLang="ko-KR" err="1"/>
              <a:t>Team_number</a:t>
            </a:r>
            <a:r>
              <a:rPr lang="en-US" altLang="ko-KR"/>
              <a:t>&gt;_SW_&lt;Version&gt;" ex) 7_SW_V0 / 7_SW_dma,</a:t>
            </a:r>
          </a:p>
          <a:p>
            <a:pPr marL="457200" lvl="1" indent="0">
              <a:buNone/>
            </a:pPr>
            <a:r>
              <a:rPr lang="en-US" altLang="ko-KR"/>
              <a:t>-  Report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Result + Report to one .zip file</a:t>
            </a:r>
          </a:p>
          <a:p>
            <a:pPr lvl="1"/>
            <a:endParaRPr lang="en-US" altLang="ko-KR"/>
          </a:p>
          <a:p>
            <a:r>
              <a:rPr lang="en-US" altLang="ko-KR"/>
              <a:t>Upload (.zip) file on ETL</a:t>
            </a:r>
          </a:p>
          <a:p>
            <a:pPr lvl="1"/>
            <a:r>
              <a:rPr lang="en-US" altLang="ko-KR"/>
              <a:t>Submit one (.zip) file</a:t>
            </a:r>
          </a:p>
          <a:p>
            <a:pPr lvl="2"/>
            <a:r>
              <a:rPr lang="en-US" altLang="ko-KR"/>
              <a:t>[Project]name1_name2.zip </a:t>
            </a:r>
          </a:p>
          <a:p>
            <a:pPr lvl="2"/>
            <a:r>
              <a:rPr lang="en-US" altLang="ko-KR"/>
              <a:t>Due: 6/19(SAT) 23:59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No Late Submission</a:t>
            </a:r>
          </a:p>
        </p:txBody>
      </p:sp>
    </p:spTree>
    <p:extLst>
      <p:ext uri="{BB962C8B-B14F-4D97-AF65-F5344CB8AC3E}">
        <p14:creationId xmlns:p14="http://schemas.microsoft.com/office/powerpoint/2010/main" val="37152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0643A46-EEA4-4AF5-A95B-E4353DAA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</p:spPr>
        <p:txBody>
          <a:bodyPr>
            <a:normAutofit/>
          </a:bodyPr>
          <a:lstStyle/>
          <a:p>
            <a:r>
              <a:rPr lang="en-US" altLang="ko-KR" b="1" spc="-150" err="1"/>
              <a:t>Github</a:t>
            </a:r>
            <a:r>
              <a:rPr lang="en-US" altLang="ko-KR" b="1" spc="-150"/>
              <a:t> Repository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79211-2B9D-4345-A937-43271629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07" y="1600201"/>
            <a:ext cx="5202645" cy="462012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D1AE39-FC75-2748-A891-28B35BA1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729" y="3659393"/>
            <a:ext cx="4492774" cy="4259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altLang="ko-KR" sz="180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800" err="1">
                <a:latin typeface="Arial" panose="020B0604020202020204" pitchFamily="34" charset="0"/>
                <a:cs typeface="Arial" panose="020B0604020202020204" pitchFamily="34" charset="0"/>
              </a:rPr>
              <a:t>tahsd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/hsd21_project</a:t>
            </a:r>
            <a:endParaRPr lang="en-US" altLang="zh-TW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en-US" altLang="ko-KR" sz="180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1133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pc="-150"/>
              <a:t>Final Term Project Notification 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72E9740-B518-9541-8CFE-F366BC2A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76" y="1417638"/>
            <a:ext cx="11303977" cy="5194656"/>
          </a:xfrm>
        </p:spPr>
        <p:txBody>
          <a:bodyPr>
            <a:normAutofit lnSpcReduction="10000"/>
          </a:bodyPr>
          <a:lstStyle/>
          <a:p>
            <a:r>
              <a:rPr lang="en-US" altLang="zh-TW" b="1">
                <a:latin typeface="Arial" panose="020B0604020202020204" pitchFamily="34" charset="0"/>
                <a:cs typeface="Arial" panose="020B0604020202020204" pitchFamily="34" charset="0"/>
              </a:rPr>
              <a:t>Term Project V0 &amp; Optimization</a:t>
            </a:r>
          </a:p>
          <a:p>
            <a:pPr lvl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Term Project V0 </a:t>
            </a:r>
          </a:p>
          <a:p>
            <a:pPr lvl="2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Implement 8x8 Matrix-Matrix multiplication accelerator</a:t>
            </a:r>
          </a:p>
          <a:p>
            <a:pPr lvl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Term Project Optimized Version </a:t>
            </a: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</a:t>
            </a:r>
          </a:p>
          <a:p>
            <a:pPr lvl="2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Optimize your work</a:t>
            </a:r>
          </a:p>
          <a:p>
            <a:pPr lvl="2"/>
            <a:endParaRPr lang="en-US" altLang="zh-TW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="1">
                <a:latin typeface="Arial" panose="020B0604020202020204" pitchFamily="34" charset="0"/>
                <a:cs typeface="Arial" panose="020B0604020202020204" pitchFamily="34" charset="0"/>
              </a:rPr>
              <a:t>Optimization methods</a:t>
            </a:r>
          </a:p>
          <a:p>
            <a:pPr lvl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We suggest three ways to optimize your work : DMA / Quantization / Zero Skipping</a:t>
            </a:r>
          </a:p>
          <a:p>
            <a:pPr lvl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</a:p>
          <a:p>
            <a:pPr lvl="2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It boots data transfer speed between DRAM and BRAM. </a:t>
            </a:r>
          </a:p>
          <a:p>
            <a:pPr lvl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</a:p>
          <a:p>
            <a:pPr lvl="2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Quantize both your activation and weights to 8-bit integer.</a:t>
            </a:r>
          </a:p>
          <a:p>
            <a:pPr lvl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Zero-Skipping</a:t>
            </a:r>
          </a:p>
          <a:p>
            <a:pPr lvl="2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Avoid multiplication with zeroes to save computation time</a:t>
            </a:r>
          </a:p>
          <a:p>
            <a:pPr lvl="1"/>
            <a:endParaRPr lang="en-US" altLang="ko-KR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8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11564566" cy="766800"/>
          </a:xfrm>
        </p:spPr>
        <p:txBody>
          <a:bodyPr/>
          <a:lstStyle/>
          <a:p>
            <a:r>
              <a:rPr lang="en-US" altLang="ko-KR"/>
              <a:t>Optimization (1) Quantization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5351710"/>
          </a:xfrm>
        </p:spPr>
        <p:txBody>
          <a:bodyPr>
            <a:normAutofit/>
          </a:bodyPr>
          <a:lstStyle/>
          <a:p>
            <a:r>
              <a:rPr lang="en-US" altLang="ko-KR"/>
              <a:t>Modify your SW/HW codes for INT8 quantization.</a:t>
            </a:r>
          </a:p>
          <a:p>
            <a:endParaRPr lang="en-US" altLang="ko-KR"/>
          </a:p>
          <a:p>
            <a:r>
              <a:rPr lang="en-US" altLang="ko-KR"/>
              <a:t>Upgrade your IP </a:t>
            </a:r>
          </a:p>
          <a:p>
            <a:pPr lvl="1"/>
            <a:r>
              <a:rPr lang="en-US" altLang="ko-KR"/>
              <a:t>Switch 32b DSP with 8b integer multiply-adder</a:t>
            </a:r>
          </a:p>
          <a:p>
            <a:pPr lvl="2"/>
            <a:r>
              <a:rPr lang="en-US" altLang="ko-KR"/>
              <a:t>Recall lab3: </a:t>
            </a:r>
            <a:r>
              <a:rPr lang="en-US" altLang="ko-KR" err="1"/>
              <a:t>multadd</a:t>
            </a:r>
            <a:r>
              <a:rPr lang="en-US" altLang="ko-KR"/>
              <a:t> IP </a:t>
            </a:r>
          </a:p>
          <a:p>
            <a:pPr lvl="1"/>
            <a:r>
              <a:rPr lang="en-US" altLang="ko-KR"/>
              <a:t>Dataset and CNN model will be given in INT8 format</a:t>
            </a:r>
          </a:p>
          <a:p>
            <a:pPr lvl="1"/>
            <a:endParaRPr lang="en-US" altLang="ko-KR"/>
          </a:p>
          <a:p>
            <a:r>
              <a:rPr lang="en-US" altLang="ko-KR"/>
              <a:t>Report the results</a:t>
            </a:r>
          </a:p>
          <a:p>
            <a:pPr lvl="1"/>
            <a:r>
              <a:rPr lang="en-US" altLang="ko-KR"/>
              <a:t>Performance gain</a:t>
            </a:r>
          </a:p>
          <a:p>
            <a:pPr lvl="2"/>
            <a:r>
              <a:rPr lang="en-US" altLang="ko-KR"/>
              <a:t>Compare computation time between fp32 and INT8 ver.</a:t>
            </a:r>
          </a:p>
          <a:p>
            <a:pPr lvl="1"/>
            <a:r>
              <a:rPr lang="en-US" altLang="ko-KR"/>
              <a:t>Utilization</a:t>
            </a:r>
          </a:p>
          <a:p>
            <a:pPr lvl="2"/>
            <a:r>
              <a:rPr lang="en-US" altLang="ko-KR"/>
              <a:t>After implementation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011" y="4324303"/>
            <a:ext cx="3771192" cy="19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11564566" cy="766800"/>
          </a:xfrm>
        </p:spPr>
        <p:txBody>
          <a:bodyPr/>
          <a:lstStyle/>
          <a:p>
            <a:r>
              <a:rPr lang="en-US" altLang="ko-KR"/>
              <a:t>Optimization (2) Zero-skip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5351710"/>
          </a:xfrm>
        </p:spPr>
        <p:txBody>
          <a:bodyPr>
            <a:normAutofit/>
          </a:bodyPr>
          <a:lstStyle/>
          <a:p>
            <a:r>
              <a:rPr lang="en-US" altLang="ko-KR"/>
              <a:t>Modify your SW/HW codes for zero-skipping.</a:t>
            </a:r>
          </a:p>
          <a:p>
            <a:pPr lvl="1"/>
            <a:r>
              <a:rPr lang="en-US" altLang="ko-KR"/>
              <a:t>Reduce zero data operations</a:t>
            </a:r>
          </a:p>
          <a:p>
            <a:pPr lvl="2"/>
            <a:r>
              <a:rPr lang="en-US" altLang="ko-KR"/>
              <a:t>Zero data transmission is redundant</a:t>
            </a:r>
          </a:p>
          <a:p>
            <a:pPr lvl="2"/>
            <a:r>
              <a:rPr lang="en-US" altLang="ko-KR"/>
              <a:t>Zero data calculation is redundant</a:t>
            </a:r>
          </a:p>
          <a:p>
            <a:pPr lvl="1"/>
            <a:endParaRPr lang="en-US" altLang="ko-KR"/>
          </a:p>
          <a:p>
            <a:r>
              <a:rPr lang="en-US" altLang="ko-KR"/>
              <a:t>Report the results</a:t>
            </a:r>
          </a:p>
          <a:p>
            <a:pPr lvl="1"/>
            <a:r>
              <a:rPr lang="en-US" altLang="ko-KR"/>
              <a:t>Performance gain</a:t>
            </a:r>
          </a:p>
          <a:p>
            <a:pPr lvl="2"/>
            <a:r>
              <a:rPr lang="en-US" altLang="ko-KR"/>
              <a:t>Compare computation time between and after each project</a:t>
            </a:r>
          </a:p>
          <a:p>
            <a:pPr lvl="1"/>
            <a:r>
              <a:rPr lang="en-US" altLang="ko-KR"/>
              <a:t>Utilization</a:t>
            </a:r>
          </a:p>
          <a:p>
            <a:pPr lvl="2"/>
            <a:r>
              <a:rPr lang="en-US" altLang="ko-KR"/>
              <a:t>If you modify hardware</a:t>
            </a:r>
          </a:p>
        </p:txBody>
      </p:sp>
    </p:spTree>
    <p:extLst>
      <p:ext uri="{BB962C8B-B14F-4D97-AF65-F5344CB8AC3E}">
        <p14:creationId xmlns:p14="http://schemas.microsoft.com/office/powerpoint/2010/main" val="101887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79573B-7690-4C5A-9AF3-2B0DFB06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327600"/>
            <a:ext cx="11564566" cy="766800"/>
          </a:xfrm>
        </p:spPr>
        <p:txBody>
          <a:bodyPr/>
          <a:lstStyle/>
          <a:p>
            <a:r>
              <a:rPr lang="en-US" altLang="ko-KR"/>
              <a:t>Optimization (3) DMA</a:t>
            </a:r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6C9C96-457D-4AA1-B279-7EA83E22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5351710"/>
          </a:xfrm>
        </p:spPr>
        <p:txBody>
          <a:bodyPr>
            <a:normAutofit/>
          </a:bodyPr>
          <a:lstStyle/>
          <a:p>
            <a:r>
              <a:rPr lang="en-US" altLang="ko-KR"/>
              <a:t>Try to build your system with DMA</a:t>
            </a:r>
          </a:p>
          <a:p>
            <a:pPr lvl="1"/>
            <a:r>
              <a:rPr lang="en-US" altLang="ko-KR"/>
              <a:t>Modify the SW codes and HW block design</a:t>
            </a:r>
          </a:p>
          <a:p>
            <a:endParaRPr lang="en-US" altLang="ko-KR"/>
          </a:p>
          <a:p>
            <a:r>
              <a:rPr lang="en-US" altLang="ko-KR"/>
              <a:t>Report the results</a:t>
            </a:r>
          </a:p>
          <a:p>
            <a:pPr lvl="1"/>
            <a:r>
              <a:rPr lang="en-US" altLang="ko-KR"/>
              <a:t>Performance gain</a:t>
            </a:r>
          </a:p>
          <a:p>
            <a:pPr lvl="2"/>
            <a:r>
              <a:rPr lang="en-US" altLang="ko-KR"/>
              <a:t>Compare computation time between and after each project</a:t>
            </a:r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85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98B6-1970-F64E-822E-6EFBB98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optimization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58D2-02E9-8D4E-A401-BF216A03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5166000"/>
          </a:xfrm>
        </p:spPr>
        <p:txBody>
          <a:bodyPr/>
          <a:lstStyle/>
          <a:p>
            <a:r>
              <a:rPr lang="en-KR"/>
              <a:t>You can try more than one optimization, </a:t>
            </a:r>
          </a:p>
          <a:p>
            <a:pPr marL="0" indent="0">
              <a:buNone/>
            </a:pPr>
            <a:r>
              <a:rPr lang="en-KR"/>
              <a:t>but </a:t>
            </a:r>
            <a:r>
              <a:rPr lang="en-KR">
                <a:solidFill>
                  <a:srgbClr val="FF0000"/>
                </a:solidFill>
              </a:rPr>
              <a:t>do not apply multiple optimizations at the same time</a:t>
            </a:r>
            <a:r>
              <a:rPr lang="en-KR"/>
              <a:t>.</a:t>
            </a:r>
          </a:p>
          <a:p>
            <a:endParaRPr lang="en-KR"/>
          </a:p>
          <a:p>
            <a:r>
              <a:rPr lang="en-KR"/>
              <a:t>If you have done quantization &amp; DMA, for example, submit three verions of your work.</a:t>
            </a:r>
          </a:p>
          <a:p>
            <a:pPr lvl="1"/>
            <a:r>
              <a:rPr lang="en-KR"/>
              <a:t>V0 (Baseline)</a:t>
            </a:r>
          </a:p>
          <a:p>
            <a:pPr lvl="1"/>
            <a:r>
              <a:rPr lang="en-KR"/>
              <a:t>V0 + quantization</a:t>
            </a:r>
          </a:p>
          <a:p>
            <a:pPr lvl="1"/>
            <a:r>
              <a:rPr lang="en-KR"/>
              <a:t>V0 + DMA</a:t>
            </a:r>
          </a:p>
          <a:p>
            <a:pPr lvl="1"/>
            <a:r>
              <a:rPr lang="en-KR"/>
              <a:t>You should include the same V0 for all the versions.</a:t>
            </a:r>
          </a:p>
          <a:p>
            <a:endParaRPr lang="en-KR"/>
          </a:p>
          <a:p>
            <a:r>
              <a:rPr lang="en-KR"/>
              <a:t>Each version of your work will be evaluated independently.</a:t>
            </a:r>
          </a:p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377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Important schedule </a:t>
            </a:r>
          </a:p>
          <a:p>
            <a:pPr lvl="1"/>
            <a:r>
              <a:rPr lang="en-US" altLang="ko-KR"/>
              <a:t>5/31 : Final exam</a:t>
            </a:r>
          </a:p>
          <a:p>
            <a:pPr lvl="1"/>
            <a:r>
              <a:rPr lang="en-US" altLang="ko-KR"/>
              <a:t>6/2 : Interim</a:t>
            </a:r>
            <a:r>
              <a:rPr lang="en-GB" altLang="ko-KR"/>
              <a:t> submission</a:t>
            </a:r>
            <a:endParaRPr lang="en-US" altLang="ko-KR"/>
          </a:p>
          <a:p>
            <a:pPr lvl="1"/>
            <a:r>
              <a:rPr lang="en-US" altLang="ko-KR"/>
              <a:t>6/19 : Final submission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A317FC2-62A1-407E-A2FA-5FD85717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4582800"/>
          </a:xfrm>
        </p:spPr>
        <p:txBody>
          <a:bodyPr>
            <a:normAutofit fontScale="85000" lnSpcReduction="20000"/>
          </a:bodyPr>
          <a:lstStyle/>
          <a:p>
            <a:r>
              <a:rPr lang="en-GB" altLang="ko-KR"/>
              <a:t>Implementation</a:t>
            </a:r>
          </a:p>
          <a:p>
            <a:pPr lvl="1"/>
            <a:r>
              <a:rPr lang="en-US" altLang="ko-KR"/>
              <a:t>Baseline</a:t>
            </a:r>
            <a:endParaRPr lang="en-GB" altLang="ko-KR"/>
          </a:p>
          <a:p>
            <a:pPr lvl="1"/>
            <a:r>
              <a:rPr lang="en-GB" altLang="ko-KR"/>
              <a:t>Once you succeed any implementation of </a:t>
            </a:r>
            <a:r>
              <a:rPr lang="en-GB" altLang="ko-KR" err="1"/>
              <a:t>th</a:t>
            </a:r>
            <a:r>
              <a:rPr lang="en-US" altLang="ko-KR" err="1"/>
              <a:t>ose</a:t>
            </a:r>
            <a:r>
              <a:rPr lang="en-US" altLang="ko-KR"/>
              <a:t> </a:t>
            </a:r>
            <a:r>
              <a:rPr lang="en-GB" altLang="ko-KR"/>
              <a:t>optimizing methods, you will get additional score regardless its performance. </a:t>
            </a:r>
          </a:p>
          <a:p>
            <a:pPr lvl="1"/>
            <a:endParaRPr lang="en-GB" altLang="ko-KR"/>
          </a:p>
          <a:p>
            <a:r>
              <a:rPr lang="en-GB" altLang="ko-KR"/>
              <a:t>Inference time</a:t>
            </a:r>
          </a:p>
          <a:p>
            <a:pPr lvl="1"/>
            <a:r>
              <a:rPr lang="en-GB" altLang="ko-KR"/>
              <a:t>Baseline</a:t>
            </a:r>
          </a:p>
          <a:p>
            <a:pPr lvl="1"/>
            <a:r>
              <a:rPr lang="en-GB" altLang="ko-KR"/>
              <a:t>You will be scored on the speed gain by using each optimizing method.</a:t>
            </a:r>
          </a:p>
          <a:p>
            <a:pPr lvl="1"/>
            <a:endParaRPr lang="en-GB" altLang="ko-KR"/>
          </a:p>
          <a:p>
            <a:r>
              <a:rPr lang="en-GB" altLang="ko-KR"/>
              <a:t>Accuracy</a:t>
            </a:r>
          </a:p>
          <a:p>
            <a:pPr lvl="1"/>
            <a:r>
              <a:rPr lang="en-GB" altLang="ko-KR"/>
              <a:t>Baseline</a:t>
            </a:r>
          </a:p>
          <a:p>
            <a:pPr lvl="1"/>
            <a:r>
              <a:rPr lang="en-GB" altLang="ko-KR"/>
              <a:t>Accuracy should be robust enough to quantization and zero-skipping. </a:t>
            </a:r>
          </a:p>
          <a:p>
            <a:endParaRPr lang="en-GB" altLang="ko-KR"/>
          </a:p>
          <a:p>
            <a:r>
              <a:rPr lang="en-GB" altLang="ko-KR"/>
              <a:t>Report</a:t>
            </a:r>
          </a:p>
          <a:p>
            <a:endParaRPr lang="en-GB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4E716C0-31E9-4A2A-80D4-D4AD32A8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</p:spPr>
        <p:txBody>
          <a:bodyPr/>
          <a:lstStyle/>
          <a:p>
            <a:r>
              <a:rPr lang="en-US" altLang="ko-KR"/>
              <a:t>Scoring Criteria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2849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438E2E0D-734F-4930-8B15-ACB92809B9F4}" vid="{00F0D65F-4041-4E67-B318-B1540A08318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0</TotalTime>
  <Words>676</Words>
  <Application>Microsoft Office PowerPoint</Application>
  <PresentationFormat>와이드스크린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테마1</vt:lpstr>
      <vt:lpstr>Final Project</vt:lpstr>
      <vt:lpstr>Github Repository</vt:lpstr>
      <vt:lpstr>Final Term Project Notification </vt:lpstr>
      <vt:lpstr>Optimization (1) Quantization</vt:lpstr>
      <vt:lpstr>Optimization (2) Zero-skip</vt:lpstr>
      <vt:lpstr>Optimization (3) DMA</vt:lpstr>
      <vt:lpstr>Rules for optimization</vt:lpstr>
      <vt:lpstr>Schedule </vt:lpstr>
      <vt:lpstr>Scoring Criteria </vt:lpstr>
      <vt:lpstr>Report</vt:lpstr>
      <vt:lpstr>Final Term Project Notification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강 승엽</cp:lastModifiedBy>
  <cp:revision>1</cp:revision>
  <dcterms:created xsi:type="dcterms:W3CDTF">2014-11-18T04:46:38Z</dcterms:created>
  <dcterms:modified xsi:type="dcterms:W3CDTF">2021-05-23T15:32:23Z</dcterms:modified>
</cp:coreProperties>
</file>