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1" r:id="rId4"/>
    <p:sldId id="264" r:id="rId5"/>
    <p:sldId id="265" r:id="rId6"/>
    <p:sldId id="266" r:id="rId7"/>
    <p:sldId id="268" r:id="rId8"/>
    <p:sldId id="272" r:id="rId9"/>
    <p:sldId id="26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4E0"/>
    <a:srgbClr val="F7F478"/>
    <a:srgbClr val="F9F9DF"/>
    <a:srgbClr val="FFF9E7"/>
    <a:srgbClr val="E1A4F2"/>
    <a:srgbClr val="33B51D"/>
    <a:srgbClr val="00CC66"/>
    <a:srgbClr val="34F04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7" autoAdjust="0"/>
    <p:restoredTop sz="83900" autoAdjust="0"/>
  </p:normalViewPr>
  <p:slideViewPr>
    <p:cSldViewPr snapToGrid="0">
      <p:cViewPr>
        <p:scale>
          <a:sx n="50" d="100"/>
          <a:sy n="50" d="100"/>
        </p:scale>
        <p:origin x="144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0C174-7199-4931-93A3-8926084C8659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pPr latinLnBrk="1"/>
          <a:endParaRPr lang="ko-KR" altLang="en-US"/>
        </a:p>
      </dgm:t>
    </dgm:pt>
    <dgm:pt modelId="{21DEFC31-266A-4F23-810C-68A3F555B2E6}">
      <dgm:prSet custT="1"/>
      <dgm:spPr/>
      <dgm:t>
        <a:bodyPr/>
        <a:lstStyle/>
        <a:p>
          <a:pPr rtl="0" latinLnBrk="1"/>
          <a:r>
            <a:rPr lang="ko-KR" altLang="en-US" sz="2000" dirty="0">
              <a:latin typeface="나눔스퀘어_ac ExtraBold" pitchFamily="50" charset="-127"/>
              <a:ea typeface="나눔스퀘어_ac ExtraBold" pitchFamily="50" charset="-127"/>
            </a:rPr>
            <a:t>막대그래프</a:t>
          </a:r>
        </a:p>
      </dgm:t>
    </dgm:pt>
    <dgm:pt modelId="{A3C92AB2-6D4E-4523-91CF-C66866C41618}" type="parTrans" cxnId="{40306814-AAFB-47FA-9945-F3F905F1300C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1951F0EF-6730-4E4D-A3FD-8AC9411BFDFD}" type="sibTrans" cxnId="{40306814-AAFB-47FA-9945-F3F905F1300C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6DC64BA7-D7BD-4EFA-9F9B-5E046D10A74B}">
      <dgm:prSet custT="1"/>
      <dgm:spPr/>
      <dgm:t>
        <a:bodyPr/>
        <a:lstStyle/>
        <a:p>
          <a:pPr rtl="0" latinLnBrk="1"/>
          <a:r>
            <a:rPr lang="ko-KR" sz="2000">
              <a:latin typeface="나눔스퀘어_ac ExtraBold" pitchFamily="50" charset="-127"/>
              <a:ea typeface="나눔스퀘어_ac ExtraBold" pitchFamily="50" charset="-127"/>
            </a:rPr>
            <a:t>꺾은선 그래프</a:t>
          </a:r>
          <a:r>
            <a:rPr lang="en-US" sz="2000">
              <a:latin typeface="나눔스퀘어_ac ExtraBold" pitchFamily="50" charset="-127"/>
              <a:ea typeface="나눔스퀘어_ac ExtraBold" pitchFamily="50" charset="-127"/>
            </a:rPr>
            <a:t> </a:t>
          </a:r>
          <a:endParaRPr lang="ko-KR" sz="20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9CB951F0-34C0-4892-B005-340EFB9B2E2D}" type="parTrans" cxnId="{B59ACE1A-F9A7-4993-AB91-26DE56A8F553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D9F9882D-4819-49C4-B413-8146021266CF}" type="sibTrans" cxnId="{B59ACE1A-F9A7-4993-AB91-26DE56A8F553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CB0D79D3-075F-4BDD-B3D8-CB1F894AF894}">
      <dgm:prSet custT="1"/>
      <dgm:spPr/>
      <dgm:t>
        <a:bodyPr/>
        <a:lstStyle/>
        <a:p>
          <a:pPr rtl="0" latinLnBrk="1"/>
          <a:r>
            <a:rPr lang="ko-KR" altLang="en-US" sz="2000">
              <a:latin typeface="나눔스퀘어_ac ExtraBold" pitchFamily="50" charset="-127"/>
              <a:ea typeface="나눔스퀘어_ac ExtraBold" pitchFamily="50" charset="-127"/>
            </a:rPr>
            <a:t>히트맵</a:t>
          </a:r>
        </a:p>
      </dgm:t>
    </dgm:pt>
    <dgm:pt modelId="{5423278F-A28F-4BF8-AD38-C26A50055082}" type="parTrans" cxnId="{6B0041BC-6B7F-4FD3-B2BD-CF23538A683F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1274C4C2-F815-4B0E-A0F1-736909CC9655}" type="sibTrans" cxnId="{6B0041BC-6B7F-4FD3-B2BD-CF23538A683F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7D9FCB8C-47BC-4AB0-9823-70DC50CDAADC}">
      <dgm:prSet custT="1"/>
      <dgm:spPr/>
      <dgm:t>
        <a:bodyPr/>
        <a:lstStyle/>
        <a:p>
          <a:pPr rtl="0" latinLnBrk="1"/>
          <a:r>
            <a:rPr lang="ko-KR" altLang="en-US" sz="2000">
              <a:latin typeface="나눔스퀘어_ac ExtraBold" pitchFamily="50" charset="-127"/>
              <a:ea typeface="나눔스퀘어_ac ExtraBold" pitchFamily="50" charset="-127"/>
            </a:rPr>
            <a:t>산점도 그래프</a:t>
          </a:r>
        </a:p>
      </dgm:t>
    </dgm:pt>
    <dgm:pt modelId="{F2CA13FC-E6A9-4218-963A-D3BCB7D2D214}" type="parTrans" cxnId="{C27B7BB1-EF93-4D39-94F4-E6B35EF84230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D7EA0E86-3B0E-4951-B997-3ADFA4068FA8}" type="sibTrans" cxnId="{C27B7BB1-EF93-4D39-94F4-E6B35EF84230}">
      <dgm:prSet/>
      <dgm:spPr/>
      <dgm:t>
        <a:bodyPr/>
        <a:lstStyle/>
        <a:p>
          <a:pPr latinLnBrk="1"/>
          <a:endParaRPr lang="ko-KR" altLang="en-US" sz="1400">
            <a:latin typeface="나눔스퀘어_ac ExtraBold" pitchFamily="50" charset="-127"/>
            <a:ea typeface="나눔스퀘어_ac ExtraBold" pitchFamily="50" charset="-127"/>
          </a:endParaRPr>
        </a:p>
      </dgm:t>
    </dgm:pt>
    <dgm:pt modelId="{C317974B-E6AE-445E-BBFF-2E5FBF2335DB}" type="pres">
      <dgm:prSet presAssocID="{3100C174-7199-4931-93A3-8926084C86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78491B-A06F-49F7-A2F7-C07DE79465A5}" type="pres">
      <dgm:prSet presAssocID="{21DEFC31-266A-4F23-810C-68A3F555B2E6}" presName="root" presStyleCnt="0"/>
      <dgm:spPr/>
    </dgm:pt>
    <dgm:pt modelId="{9445D07A-2CB2-4473-9350-22398810DA3D}" type="pres">
      <dgm:prSet presAssocID="{21DEFC31-266A-4F23-810C-68A3F555B2E6}" presName="rootComposite" presStyleCnt="0"/>
      <dgm:spPr/>
    </dgm:pt>
    <dgm:pt modelId="{5F2B07A3-4B5B-4601-8F6D-7003B961DB22}" type="pres">
      <dgm:prSet presAssocID="{21DEFC31-266A-4F23-810C-68A3F555B2E6}" presName="rootText" presStyleLbl="node1" presStyleIdx="0" presStyleCnt="4"/>
      <dgm:spPr/>
    </dgm:pt>
    <dgm:pt modelId="{E030DAAA-D4D4-493B-80ED-E967436A2666}" type="pres">
      <dgm:prSet presAssocID="{21DEFC31-266A-4F23-810C-68A3F555B2E6}" presName="rootConnector" presStyleLbl="node1" presStyleIdx="0" presStyleCnt="4"/>
      <dgm:spPr/>
    </dgm:pt>
    <dgm:pt modelId="{EDEBCF2A-ABAC-4731-B597-378FDC35C848}" type="pres">
      <dgm:prSet presAssocID="{21DEFC31-266A-4F23-810C-68A3F555B2E6}" presName="childShape" presStyleCnt="0"/>
      <dgm:spPr/>
    </dgm:pt>
    <dgm:pt modelId="{2909C0F3-7003-4D34-837A-1EBADD881449}" type="pres">
      <dgm:prSet presAssocID="{6DC64BA7-D7BD-4EFA-9F9B-5E046D10A74B}" presName="root" presStyleCnt="0"/>
      <dgm:spPr/>
    </dgm:pt>
    <dgm:pt modelId="{760DFE48-9BE8-4ED4-ACE0-11682BBDED8B}" type="pres">
      <dgm:prSet presAssocID="{6DC64BA7-D7BD-4EFA-9F9B-5E046D10A74B}" presName="rootComposite" presStyleCnt="0"/>
      <dgm:spPr/>
    </dgm:pt>
    <dgm:pt modelId="{1D8040A6-073A-4252-9566-20A73DB71339}" type="pres">
      <dgm:prSet presAssocID="{6DC64BA7-D7BD-4EFA-9F9B-5E046D10A74B}" presName="rootText" presStyleLbl="node1" presStyleIdx="1" presStyleCnt="4"/>
      <dgm:spPr/>
    </dgm:pt>
    <dgm:pt modelId="{32BB87E5-77E2-4CA2-8AFE-17C40358CC60}" type="pres">
      <dgm:prSet presAssocID="{6DC64BA7-D7BD-4EFA-9F9B-5E046D10A74B}" presName="rootConnector" presStyleLbl="node1" presStyleIdx="1" presStyleCnt="4"/>
      <dgm:spPr/>
    </dgm:pt>
    <dgm:pt modelId="{8C6F8712-46B2-4C96-9BDB-D2A8E1E4CF4E}" type="pres">
      <dgm:prSet presAssocID="{6DC64BA7-D7BD-4EFA-9F9B-5E046D10A74B}" presName="childShape" presStyleCnt="0"/>
      <dgm:spPr/>
    </dgm:pt>
    <dgm:pt modelId="{8A9947E9-D371-4496-96DC-B3A66CC1083A}" type="pres">
      <dgm:prSet presAssocID="{CB0D79D3-075F-4BDD-B3D8-CB1F894AF894}" presName="root" presStyleCnt="0"/>
      <dgm:spPr/>
    </dgm:pt>
    <dgm:pt modelId="{7E16602C-BDCD-466F-BC7C-DE1237E2E115}" type="pres">
      <dgm:prSet presAssocID="{CB0D79D3-075F-4BDD-B3D8-CB1F894AF894}" presName="rootComposite" presStyleCnt="0"/>
      <dgm:spPr/>
    </dgm:pt>
    <dgm:pt modelId="{0250D1EE-A80D-4435-A117-B9DC5584D204}" type="pres">
      <dgm:prSet presAssocID="{CB0D79D3-075F-4BDD-B3D8-CB1F894AF894}" presName="rootText" presStyleLbl="node1" presStyleIdx="2" presStyleCnt="4"/>
      <dgm:spPr/>
    </dgm:pt>
    <dgm:pt modelId="{2A4E4E7E-1174-4482-A4B9-6489594D2391}" type="pres">
      <dgm:prSet presAssocID="{CB0D79D3-075F-4BDD-B3D8-CB1F894AF894}" presName="rootConnector" presStyleLbl="node1" presStyleIdx="2" presStyleCnt="4"/>
      <dgm:spPr/>
    </dgm:pt>
    <dgm:pt modelId="{9B8934FD-EF1F-4266-97E7-B0F2400139E7}" type="pres">
      <dgm:prSet presAssocID="{CB0D79D3-075F-4BDD-B3D8-CB1F894AF894}" presName="childShape" presStyleCnt="0"/>
      <dgm:spPr/>
    </dgm:pt>
    <dgm:pt modelId="{B4B29974-CC3E-487E-87E1-27B8E003C11D}" type="pres">
      <dgm:prSet presAssocID="{7D9FCB8C-47BC-4AB0-9823-70DC50CDAADC}" presName="root" presStyleCnt="0"/>
      <dgm:spPr/>
    </dgm:pt>
    <dgm:pt modelId="{9FC77828-4D83-4123-818C-89CA937382B1}" type="pres">
      <dgm:prSet presAssocID="{7D9FCB8C-47BC-4AB0-9823-70DC50CDAADC}" presName="rootComposite" presStyleCnt="0"/>
      <dgm:spPr/>
    </dgm:pt>
    <dgm:pt modelId="{78A011A5-706A-482D-A933-359C35C97D39}" type="pres">
      <dgm:prSet presAssocID="{7D9FCB8C-47BC-4AB0-9823-70DC50CDAADC}" presName="rootText" presStyleLbl="node1" presStyleIdx="3" presStyleCnt="4"/>
      <dgm:spPr/>
    </dgm:pt>
    <dgm:pt modelId="{EFE52295-B75E-4E3F-81F0-EEC6D9B4F1FF}" type="pres">
      <dgm:prSet presAssocID="{7D9FCB8C-47BC-4AB0-9823-70DC50CDAADC}" presName="rootConnector" presStyleLbl="node1" presStyleIdx="3" presStyleCnt="4"/>
      <dgm:spPr/>
    </dgm:pt>
    <dgm:pt modelId="{28C2F5D5-9648-43E0-A408-FAE729424F62}" type="pres">
      <dgm:prSet presAssocID="{7D9FCB8C-47BC-4AB0-9823-70DC50CDAADC}" presName="childShape" presStyleCnt="0"/>
      <dgm:spPr/>
    </dgm:pt>
  </dgm:ptLst>
  <dgm:cxnLst>
    <dgm:cxn modelId="{40306814-AAFB-47FA-9945-F3F905F1300C}" srcId="{3100C174-7199-4931-93A3-8926084C8659}" destId="{21DEFC31-266A-4F23-810C-68A3F555B2E6}" srcOrd="0" destOrd="0" parTransId="{A3C92AB2-6D4E-4523-91CF-C66866C41618}" sibTransId="{1951F0EF-6730-4E4D-A3FD-8AC9411BFDFD}"/>
    <dgm:cxn modelId="{B59ACE1A-F9A7-4993-AB91-26DE56A8F553}" srcId="{3100C174-7199-4931-93A3-8926084C8659}" destId="{6DC64BA7-D7BD-4EFA-9F9B-5E046D10A74B}" srcOrd="1" destOrd="0" parTransId="{9CB951F0-34C0-4892-B005-340EFB9B2E2D}" sibTransId="{D9F9882D-4819-49C4-B413-8146021266CF}"/>
    <dgm:cxn modelId="{F02E091B-D308-47F4-949B-184B5B463AC1}" type="presOf" srcId="{21DEFC31-266A-4F23-810C-68A3F555B2E6}" destId="{5F2B07A3-4B5B-4601-8F6D-7003B961DB22}" srcOrd="0" destOrd="0" presId="urn:microsoft.com/office/officeart/2005/8/layout/hierarchy3"/>
    <dgm:cxn modelId="{399E201C-7B4B-4BA3-B27B-12BB7C5605E7}" type="presOf" srcId="{6DC64BA7-D7BD-4EFA-9F9B-5E046D10A74B}" destId="{32BB87E5-77E2-4CA2-8AFE-17C40358CC60}" srcOrd="1" destOrd="0" presId="urn:microsoft.com/office/officeart/2005/8/layout/hierarchy3"/>
    <dgm:cxn modelId="{193F6D1C-F6EC-41CA-8EFF-A89F36AC58A5}" type="presOf" srcId="{7D9FCB8C-47BC-4AB0-9823-70DC50CDAADC}" destId="{78A011A5-706A-482D-A933-359C35C97D39}" srcOrd="0" destOrd="0" presId="urn:microsoft.com/office/officeart/2005/8/layout/hierarchy3"/>
    <dgm:cxn modelId="{262A3E56-C2C4-4014-B174-4535B95BFBDC}" type="presOf" srcId="{6DC64BA7-D7BD-4EFA-9F9B-5E046D10A74B}" destId="{1D8040A6-073A-4252-9566-20A73DB71339}" srcOrd="0" destOrd="0" presId="urn:microsoft.com/office/officeart/2005/8/layout/hierarchy3"/>
    <dgm:cxn modelId="{5D1DE67B-FF7D-4C04-8273-7886009AAF91}" type="presOf" srcId="{21DEFC31-266A-4F23-810C-68A3F555B2E6}" destId="{E030DAAA-D4D4-493B-80ED-E967436A2666}" srcOrd="1" destOrd="0" presId="urn:microsoft.com/office/officeart/2005/8/layout/hierarchy3"/>
    <dgm:cxn modelId="{F428268A-E3D1-4C15-A569-80E535107914}" type="presOf" srcId="{7D9FCB8C-47BC-4AB0-9823-70DC50CDAADC}" destId="{EFE52295-B75E-4E3F-81F0-EEC6D9B4F1FF}" srcOrd="1" destOrd="0" presId="urn:microsoft.com/office/officeart/2005/8/layout/hierarchy3"/>
    <dgm:cxn modelId="{F2034894-041F-48AC-850C-BC3A5F900C0E}" type="presOf" srcId="{CB0D79D3-075F-4BDD-B3D8-CB1F894AF894}" destId="{0250D1EE-A80D-4435-A117-B9DC5584D204}" srcOrd="0" destOrd="0" presId="urn:microsoft.com/office/officeart/2005/8/layout/hierarchy3"/>
    <dgm:cxn modelId="{D8375F98-0D1F-476A-B086-FF259A929089}" type="presOf" srcId="{3100C174-7199-4931-93A3-8926084C8659}" destId="{C317974B-E6AE-445E-BBFF-2E5FBF2335DB}" srcOrd="0" destOrd="0" presId="urn:microsoft.com/office/officeart/2005/8/layout/hierarchy3"/>
    <dgm:cxn modelId="{132689A4-CC32-4D5C-83BD-C0F38EE85760}" type="presOf" srcId="{CB0D79D3-075F-4BDD-B3D8-CB1F894AF894}" destId="{2A4E4E7E-1174-4482-A4B9-6489594D2391}" srcOrd="1" destOrd="0" presId="urn:microsoft.com/office/officeart/2005/8/layout/hierarchy3"/>
    <dgm:cxn modelId="{C27B7BB1-EF93-4D39-94F4-E6B35EF84230}" srcId="{3100C174-7199-4931-93A3-8926084C8659}" destId="{7D9FCB8C-47BC-4AB0-9823-70DC50CDAADC}" srcOrd="3" destOrd="0" parTransId="{F2CA13FC-E6A9-4218-963A-D3BCB7D2D214}" sibTransId="{D7EA0E86-3B0E-4951-B997-3ADFA4068FA8}"/>
    <dgm:cxn modelId="{6B0041BC-6B7F-4FD3-B2BD-CF23538A683F}" srcId="{3100C174-7199-4931-93A3-8926084C8659}" destId="{CB0D79D3-075F-4BDD-B3D8-CB1F894AF894}" srcOrd="2" destOrd="0" parTransId="{5423278F-A28F-4BF8-AD38-C26A50055082}" sibTransId="{1274C4C2-F815-4B0E-A0F1-736909CC9655}"/>
    <dgm:cxn modelId="{C84C9F9B-C0A0-4A14-8EA0-E04BCD111DBC}" type="presParOf" srcId="{C317974B-E6AE-445E-BBFF-2E5FBF2335DB}" destId="{8378491B-A06F-49F7-A2F7-C07DE79465A5}" srcOrd="0" destOrd="0" presId="urn:microsoft.com/office/officeart/2005/8/layout/hierarchy3"/>
    <dgm:cxn modelId="{AD86D667-FC16-4D33-9FE8-C26DBFAB2934}" type="presParOf" srcId="{8378491B-A06F-49F7-A2F7-C07DE79465A5}" destId="{9445D07A-2CB2-4473-9350-22398810DA3D}" srcOrd="0" destOrd="0" presId="urn:microsoft.com/office/officeart/2005/8/layout/hierarchy3"/>
    <dgm:cxn modelId="{CE287B4D-22A6-4D1E-9E8E-3352083C1E73}" type="presParOf" srcId="{9445D07A-2CB2-4473-9350-22398810DA3D}" destId="{5F2B07A3-4B5B-4601-8F6D-7003B961DB22}" srcOrd="0" destOrd="0" presId="urn:microsoft.com/office/officeart/2005/8/layout/hierarchy3"/>
    <dgm:cxn modelId="{0CEC4653-98F2-48D0-A264-C1CF6AB667EC}" type="presParOf" srcId="{9445D07A-2CB2-4473-9350-22398810DA3D}" destId="{E030DAAA-D4D4-493B-80ED-E967436A2666}" srcOrd="1" destOrd="0" presId="urn:microsoft.com/office/officeart/2005/8/layout/hierarchy3"/>
    <dgm:cxn modelId="{60589C1A-CFAB-48EF-B42D-E7F28E0F8975}" type="presParOf" srcId="{8378491B-A06F-49F7-A2F7-C07DE79465A5}" destId="{EDEBCF2A-ABAC-4731-B597-378FDC35C848}" srcOrd="1" destOrd="0" presId="urn:microsoft.com/office/officeart/2005/8/layout/hierarchy3"/>
    <dgm:cxn modelId="{FF0FB917-F553-41EE-9BFF-D47C0B747AB5}" type="presParOf" srcId="{C317974B-E6AE-445E-BBFF-2E5FBF2335DB}" destId="{2909C0F3-7003-4D34-837A-1EBADD881449}" srcOrd="1" destOrd="0" presId="urn:microsoft.com/office/officeart/2005/8/layout/hierarchy3"/>
    <dgm:cxn modelId="{298887B9-EC19-4999-8D84-B86FADFECC1F}" type="presParOf" srcId="{2909C0F3-7003-4D34-837A-1EBADD881449}" destId="{760DFE48-9BE8-4ED4-ACE0-11682BBDED8B}" srcOrd="0" destOrd="0" presId="urn:microsoft.com/office/officeart/2005/8/layout/hierarchy3"/>
    <dgm:cxn modelId="{B10C3FAC-88B5-4FC2-A891-DA41B970A5E9}" type="presParOf" srcId="{760DFE48-9BE8-4ED4-ACE0-11682BBDED8B}" destId="{1D8040A6-073A-4252-9566-20A73DB71339}" srcOrd="0" destOrd="0" presId="urn:microsoft.com/office/officeart/2005/8/layout/hierarchy3"/>
    <dgm:cxn modelId="{B18B5E08-C6D1-4BB8-A477-518059A9DA95}" type="presParOf" srcId="{760DFE48-9BE8-4ED4-ACE0-11682BBDED8B}" destId="{32BB87E5-77E2-4CA2-8AFE-17C40358CC60}" srcOrd="1" destOrd="0" presId="urn:microsoft.com/office/officeart/2005/8/layout/hierarchy3"/>
    <dgm:cxn modelId="{96765B04-D078-4ECB-B7B3-53B6BF8954A6}" type="presParOf" srcId="{2909C0F3-7003-4D34-837A-1EBADD881449}" destId="{8C6F8712-46B2-4C96-9BDB-D2A8E1E4CF4E}" srcOrd="1" destOrd="0" presId="urn:microsoft.com/office/officeart/2005/8/layout/hierarchy3"/>
    <dgm:cxn modelId="{7F811FBA-A69D-4089-8727-FED29237B1B3}" type="presParOf" srcId="{C317974B-E6AE-445E-BBFF-2E5FBF2335DB}" destId="{8A9947E9-D371-4496-96DC-B3A66CC1083A}" srcOrd="2" destOrd="0" presId="urn:microsoft.com/office/officeart/2005/8/layout/hierarchy3"/>
    <dgm:cxn modelId="{F9B0EA4D-E2BF-47A8-B5D7-DB612A2F0CE4}" type="presParOf" srcId="{8A9947E9-D371-4496-96DC-B3A66CC1083A}" destId="{7E16602C-BDCD-466F-BC7C-DE1237E2E115}" srcOrd="0" destOrd="0" presId="urn:microsoft.com/office/officeart/2005/8/layout/hierarchy3"/>
    <dgm:cxn modelId="{977D472B-3C7D-4F20-9F79-FBA5BE1A91BE}" type="presParOf" srcId="{7E16602C-BDCD-466F-BC7C-DE1237E2E115}" destId="{0250D1EE-A80D-4435-A117-B9DC5584D204}" srcOrd="0" destOrd="0" presId="urn:microsoft.com/office/officeart/2005/8/layout/hierarchy3"/>
    <dgm:cxn modelId="{C3427D62-7172-4B55-BCA2-9B96918A8FB4}" type="presParOf" srcId="{7E16602C-BDCD-466F-BC7C-DE1237E2E115}" destId="{2A4E4E7E-1174-4482-A4B9-6489594D2391}" srcOrd="1" destOrd="0" presId="urn:microsoft.com/office/officeart/2005/8/layout/hierarchy3"/>
    <dgm:cxn modelId="{48909536-D728-466A-8842-1A4332C3D950}" type="presParOf" srcId="{8A9947E9-D371-4496-96DC-B3A66CC1083A}" destId="{9B8934FD-EF1F-4266-97E7-B0F2400139E7}" srcOrd="1" destOrd="0" presId="urn:microsoft.com/office/officeart/2005/8/layout/hierarchy3"/>
    <dgm:cxn modelId="{C4BD78D6-DC96-4197-BF8B-E97373C7ED1A}" type="presParOf" srcId="{C317974B-E6AE-445E-BBFF-2E5FBF2335DB}" destId="{B4B29974-CC3E-487E-87E1-27B8E003C11D}" srcOrd="3" destOrd="0" presId="urn:microsoft.com/office/officeart/2005/8/layout/hierarchy3"/>
    <dgm:cxn modelId="{780ED181-C127-4448-A6CC-BF04F14DA913}" type="presParOf" srcId="{B4B29974-CC3E-487E-87E1-27B8E003C11D}" destId="{9FC77828-4D83-4123-818C-89CA937382B1}" srcOrd="0" destOrd="0" presId="urn:microsoft.com/office/officeart/2005/8/layout/hierarchy3"/>
    <dgm:cxn modelId="{694DC7E8-B6D2-4FA3-9EA5-86DFF5F3031B}" type="presParOf" srcId="{9FC77828-4D83-4123-818C-89CA937382B1}" destId="{78A011A5-706A-482D-A933-359C35C97D39}" srcOrd="0" destOrd="0" presId="urn:microsoft.com/office/officeart/2005/8/layout/hierarchy3"/>
    <dgm:cxn modelId="{340A9B64-35A7-4C30-93F8-9B664648DD51}" type="presParOf" srcId="{9FC77828-4D83-4123-818C-89CA937382B1}" destId="{EFE52295-B75E-4E3F-81F0-EEC6D9B4F1FF}" srcOrd="1" destOrd="0" presId="urn:microsoft.com/office/officeart/2005/8/layout/hierarchy3"/>
    <dgm:cxn modelId="{0D77FCA7-037B-4D4A-8AF9-F9B789D682AE}" type="presParOf" srcId="{B4B29974-CC3E-487E-87E1-27B8E003C11D}" destId="{28C2F5D5-9648-43E0-A408-FAE729424F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B07A3-4B5B-4601-8F6D-7003B961DB22}">
      <dsp:nvSpPr>
        <dsp:cNvPr id="0" name=""/>
        <dsp:cNvSpPr/>
      </dsp:nvSpPr>
      <dsp:spPr>
        <a:xfrm>
          <a:off x="1656" y="401055"/>
          <a:ext cx="1904430" cy="952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_ac ExtraBold" pitchFamily="50" charset="-127"/>
              <a:ea typeface="나눔스퀘어_ac ExtraBold" pitchFamily="50" charset="-127"/>
            </a:rPr>
            <a:t>막대그래프</a:t>
          </a:r>
        </a:p>
      </dsp:txBody>
      <dsp:txXfrm>
        <a:off x="29545" y="428944"/>
        <a:ext cx="1848652" cy="896437"/>
      </dsp:txXfrm>
    </dsp:sp>
    <dsp:sp modelId="{1D8040A6-073A-4252-9566-20A73DB71339}">
      <dsp:nvSpPr>
        <dsp:cNvPr id="0" name=""/>
        <dsp:cNvSpPr/>
      </dsp:nvSpPr>
      <dsp:spPr>
        <a:xfrm>
          <a:off x="2382195" y="401055"/>
          <a:ext cx="1904430" cy="952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ExtraBold" pitchFamily="50" charset="-127"/>
              <a:ea typeface="나눔스퀘어_ac ExtraBold" pitchFamily="50" charset="-127"/>
            </a:rPr>
            <a:t>꺾은선 그래프</a:t>
          </a:r>
          <a:r>
            <a:rPr lang="en-US" sz="2000" kern="1200">
              <a:latin typeface="나눔스퀘어_ac ExtraBold" pitchFamily="50" charset="-127"/>
              <a:ea typeface="나눔스퀘어_ac ExtraBold" pitchFamily="50" charset="-127"/>
            </a:rPr>
            <a:t> </a:t>
          </a:r>
          <a:endParaRPr lang="ko-KR" sz="2000" kern="1200">
            <a:latin typeface="나눔스퀘어_ac ExtraBold" pitchFamily="50" charset="-127"/>
            <a:ea typeface="나눔스퀘어_ac ExtraBold" pitchFamily="50" charset="-127"/>
          </a:endParaRPr>
        </a:p>
      </dsp:txBody>
      <dsp:txXfrm>
        <a:off x="2410084" y="428944"/>
        <a:ext cx="1848652" cy="896437"/>
      </dsp:txXfrm>
    </dsp:sp>
    <dsp:sp modelId="{0250D1EE-A80D-4435-A117-B9DC5584D204}">
      <dsp:nvSpPr>
        <dsp:cNvPr id="0" name=""/>
        <dsp:cNvSpPr/>
      </dsp:nvSpPr>
      <dsp:spPr>
        <a:xfrm>
          <a:off x="4762733" y="401055"/>
          <a:ext cx="1904430" cy="952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나눔스퀘어_ac ExtraBold" pitchFamily="50" charset="-127"/>
              <a:ea typeface="나눔스퀘어_ac ExtraBold" pitchFamily="50" charset="-127"/>
            </a:rPr>
            <a:t>히트맵</a:t>
          </a:r>
        </a:p>
      </dsp:txBody>
      <dsp:txXfrm>
        <a:off x="4790622" y="428944"/>
        <a:ext cx="1848652" cy="896437"/>
      </dsp:txXfrm>
    </dsp:sp>
    <dsp:sp modelId="{78A011A5-706A-482D-A933-359C35C97D39}">
      <dsp:nvSpPr>
        <dsp:cNvPr id="0" name=""/>
        <dsp:cNvSpPr/>
      </dsp:nvSpPr>
      <dsp:spPr>
        <a:xfrm>
          <a:off x="7143271" y="401055"/>
          <a:ext cx="1904430" cy="952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나눔스퀘어_ac ExtraBold" pitchFamily="50" charset="-127"/>
              <a:ea typeface="나눔스퀘어_ac ExtraBold" pitchFamily="50" charset="-127"/>
            </a:rPr>
            <a:t>산점도 그래프</a:t>
          </a:r>
        </a:p>
      </dsp:txBody>
      <dsp:txXfrm>
        <a:off x="7171160" y="428944"/>
        <a:ext cx="1848652" cy="89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C49B-7686-423E-919F-4C7CE01464B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0879C-394F-4E3C-8325-CD19ECF3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4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5~6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 역할분담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0879C-394F-4E3C-8325-CD19ECF32B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1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0879C-394F-4E3C-8325-CD19ECF32B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0879C-394F-4E3C-8325-CD19ECF32B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0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hdphoto" Target="../media/hdphoto6.wdp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microsoft.com/office/2007/relationships/hdphoto" Target="../media/hdphoto5.wdp"/><Relationship Id="rId5" Type="http://schemas.openxmlformats.org/officeDocument/2006/relationships/diagramData" Target="../diagrams/data1.xml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4.wdp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>
            <a:spLocks/>
          </p:cNvSpPr>
          <p:nvPr/>
        </p:nvSpPr>
        <p:spPr bwMode="auto">
          <a:xfrm rot="20987253" flipH="1">
            <a:off x="4100187" y="3340547"/>
            <a:ext cx="5090326" cy="835406"/>
          </a:xfrm>
          <a:custGeom>
            <a:avLst/>
            <a:gdLst>
              <a:gd name="connsiteX0" fmla="*/ 2434831 w 4816708"/>
              <a:gd name="connsiteY0" fmla="*/ 51812 h 931637"/>
              <a:gd name="connsiteX1" fmla="*/ 2433188 w 4816708"/>
              <a:gd name="connsiteY1" fmla="*/ 51633 h 931637"/>
              <a:gd name="connsiteX2" fmla="*/ 2434776 w 4816708"/>
              <a:gd name="connsiteY2" fmla="*/ 51629 h 931637"/>
              <a:gd name="connsiteX3" fmla="*/ 3986221 w 4816708"/>
              <a:gd name="connsiteY3" fmla="*/ 345177 h 931637"/>
              <a:gd name="connsiteX4" fmla="*/ 3987711 w 4816708"/>
              <a:gd name="connsiteY4" fmla="*/ 345278 h 931637"/>
              <a:gd name="connsiteX5" fmla="*/ 3987641 w 4816708"/>
              <a:gd name="connsiteY5" fmla="*/ 344532 h 931637"/>
              <a:gd name="connsiteX6" fmla="*/ 4633869 w 4816708"/>
              <a:gd name="connsiteY6" fmla="*/ 423027 h 931637"/>
              <a:gd name="connsiteX7" fmla="*/ 4630004 w 4816708"/>
              <a:gd name="connsiteY7" fmla="*/ 422449 h 931637"/>
              <a:gd name="connsiteX8" fmla="*/ 4628347 w 4816708"/>
              <a:gd name="connsiteY8" fmla="*/ 421295 h 931637"/>
              <a:gd name="connsiteX9" fmla="*/ 4627795 w 4816708"/>
              <a:gd name="connsiteY9" fmla="*/ 418985 h 931637"/>
              <a:gd name="connsiteX10" fmla="*/ 4629452 w 4816708"/>
              <a:gd name="connsiteY10" fmla="*/ 418408 h 931637"/>
              <a:gd name="connsiteX11" fmla="*/ 4633317 w 4816708"/>
              <a:gd name="connsiteY11" fmla="*/ 416677 h 931637"/>
              <a:gd name="connsiteX12" fmla="*/ 4638286 w 4816708"/>
              <a:gd name="connsiteY12" fmla="*/ 418409 h 931637"/>
              <a:gd name="connsiteX13" fmla="*/ 4640495 w 4816708"/>
              <a:gd name="connsiteY13" fmla="*/ 419562 h 931637"/>
              <a:gd name="connsiteX14" fmla="*/ 4638286 w 4816708"/>
              <a:gd name="connsiteY14" fmla="*/ 422449 h 931637"/>
              <a:gd name="connsiteX15" fmla="*/ 4424422 w 4816708"/>
              <a:gd name="connsiteY15" fmla="*/ 419916 h 931637"/>
              <a:gd name="connsiteX16" fmla="*/ 4427597 w 4816708"/>
              <a:gd name="connsiteY16" fmla="*/ 419910 h 931637"/>
              <a:gd name="connsiteX17" fmla="*/ 4430239 w 4816708"/>
              <a:gd name="connsiteY17" fmla="*/ 417259 h 931637"/>
              <a:gd name="connsiteX18" fmla="*/ 4435530 w 4816708"/>
              <a:gd name="connsiteY18" fmla="*/ 416720 h 931637"/>
              <a:gd name="connsiteX19" fmla="*/ 4437114 w 4816708"/>
              <a:gd name="connsiteY19" fmla="*/ 414601 h 931637"/>
              <a:gd name="connsiteX20" fmla="*/ 4436767 w 4816708"/>
              <a:gd name="connsiteY20" fmla="*/ 412543 h 931637"/>
              <a:gd name="connsiteX21" fmla="*/ 4430416 w 4816708"/>
              <a:gd name="connsiteY21" fmla="*/ 412588 h 931637"/>
              <a:gd name="connsiteX22" fmla="*/ 4419826 w 4816708"/>
              <a:gd name="connsiteY22" fmla="*/ 413406 h 931637"/>
              <a:gd name="connsiteX23" fmla="*/ 4420708 w 4816708"/>
              <a:gd name="connsiteY23" fmla="*/ 415160 h 931637"/>
              <a:gd name="connsiteX24" fmla="*/ 1354172 w 4816708"/>
              <a:gd name="connsiteY24" fmla="*/ 151826 h 931637"/>
              <a:gd name="connsiteX25" fmla="*/ 1446306 w 4816708"/>
              <a:gd name="connsiteY25" fmla="*/ 153552 h 931637"/>
              <a:gd name="connsiteX26" fmla="*/ 1527156 w 4816708"/>
              <a:gd name="connsiteY26" fmla="*/ 155572 h 931637"/>
              <a:gd name="connsiteX27" fmla="*/ 1527812 w 4816708"/>
              <a:gd name="connsiteY27" fmla="*/ 154952 h 931637"/>
              <a:gd name="connsiteX28" fmla="*/ 1528497 w 4816708"/>
              <a:gd name="connsiteY28" fmla="*/ 155606 h 931637"/>
              <a:gd name="connsiteX29" fmla="*/ 1574264 w 4816708"/>
              <a:gd name="connsiteY29" fmla="*/ 156749 h 931637"/>
              <a:gd name="connsiteX30" fmla="*/ 1576068 w 4816708"/>
              <a:gd name="connsiteY30" fmla="*/ 155988 h 931637"/>
              <a:gd name="connsiteX31" fmla="*/ 1574098 w 4816708"/>
              <a:gd name="connsiteY31" fmla="*/ 154222 h 931637"/>
              <a:gd name="connsiteX32" fmla="*/ 1570314 w 4816708"/>
              <a:gd name="connsiteY32" fmla="*/ 154953 h 931637"/>
              <a:gd name="connsiteX33" fmla="*/ 1574236 w 4816708"/>
              <a:gd name="connsiteY33" fmla="*/ 152640 h 931637"/>
              <a:gd name="connsiteX34" fmla="*/ 1574559 w 4816708"/>
              <a:gd name="connsiteY34" fmla="*/ 148950 h 931637"/>
              <a:gd name="connsiteX35" fmla="*/ 1578157 w 4816708"/>
              <a:gd name="connsiteY35" fmla="*/ 150327 h 931637"/>
              <a:gd name="connsiteX36" fmla="*/ 1577768 w 4816708"/>
              <a:gd name="connsiteY36" fmla="*/ 148700 h 931637"/>
              <a:gd name="connsiteX37" fmla="*/ 1580497 w 4816708"/>
              <a:gd name="connsiteY37" fmla="*/ 147876 h 931637"/>
              <a:gd name="connsiteX38" fmla="*/ 1589618 w 4816708"/>
              <a:gd name="connsiteY38" fmla="*/ 152924 h 931637"/>
              <a:gd name="connsiteX39" fmla="*/ 1593447 w 4816708"/>
              <a:gd name="connsiteY39" fmla="*/ 151665 h 931637"/>
              <a:gd name="connsiteX40" fmla="*/ 1592254 w 4816708"/>
              <a:gd name="connsiteY40" fmla="*/ 153154 h 931637"/>
              <a:gd name="connsiteX41" fmla="*/ 1592024 w 4816708"/>
              <a:gd name="connsiteY41" fmla="*/ 155790 h 931637"/>
              <a:gd name="connsiteX42" fmla="*/ 1597343 w 4816708"/>
              <a:gd name="connsiteY42" fmla="*/ 155725 h 931637"/>
              <a:gd name="connsiteX43" fmla="*/ 1597000 w 4816708"/>
              <a:gd name="connsiteY43" fmla="*/ 153570 h 931637"/>
              <a:gd name="connsiteX44" fmla="*/ 1594983 w 4816708"/>
              <a:gd name="connsiteY44" fmla="*/ 152331 h 931637"/>
              <a:gd name="connsiteX45" fmla="*/ 1612955 w 4816708"/>
              <a:gd name="connsiteY45" fmla="*/ 153372 h 931637"/>
              <a:gd name="connsiteX46" fmla="*/ 1650712 w 4816708"/>
              <a:gd name="connsiteY46" fmla="*/ 152958 h 931637"/>
              <a:gd name="connsiteX47" fmla="*/ 1668019 w 4816708"/>
              <a:gd name="connsiteY47" fmla="*/ 155535 h 931637"/>
              <a:gd name="connsiteX48" fmla="*/ 1668639 w 4816708"/>
              <a:gd name="connsiteY48" fmla="*/ 154527 h 931637"/>
              <a:gd name="connsiteX49" fmla="*/ 1665040 w 4816708"/>
              <a:gd name="connsiteY49" fmla="*/ 153150 h 931637"/>
              <a:gd name="connsiteX50" fmla="*/ 1666807 w 4816708"/>
              <a:gd name="connsiteY50" fmla="*/ 151180 h 931637"/>
              <a:gd name="connsiteX51" fmla="*/ 1673615 w 4816708"/>
              <a:gd name="connsiteY51" fmla="*/ 152306 h 931637"/>
              <a:gd name="connsiteX52" fmla="*/ 1675058 w 4816708"/>
              <a:gd name="connsiteY52" fmla="*/ 154026 h 931637"/>
              <a:gd name="connsiteX53" fmla="*/ 1682762 w 4816708"/>
              <a:gd name="connsiteY53" fmla="*/ 150982 h 931637"/>
              <a:gd name="connsiteX54" fmla="*/ 1696563 w 4816708"/>
              <a:gd name="connsiteY54" fmla="*/ 151127 h 931637"/>
              <a:gd name="connsiteX55" fmla="*/ 1705322 w 4816708"/>
              <a:gd name="connsiteY55" fmla="*/ 148176 h 931637"/>
              <a:gd name="connsiteX56" fmla="*/ 1706581 w 4816708"/>
              <a:gd name="connsiteY56" fmla="*/ 152004 h 931637"/>
              <a:gd name="connsiteX57" fmla="*/ 1711761 w 4816708"/>
              <a:gd name="connsiteY57" fmla="*/ 153520 h 931637"/>
              <a:gd name="connsiteX58" fmla="*/ 1721917 w 4816708"/>
              <a:gd name="connsiteY58" fmla="*/ 152815 h 931637"/>
              <a:gd name="connsiteX59" fmla="*/ 1723222 w 4816708"/>
              <a:gd name="connsiteY59" fmla="*/ 156116 h 931637"/>
              <a:gd name="connsiteX60" fmla="*/ 1727005 w 4816708"/>
              <a:gd name="connsiteY60" fmla="*/ 155385 h 931637"/>
              <a:gd name="connsiteX61" fmla="*/ 1724302 w 4816708"/>
              <a:gd name="connsiteY61" fmla="*/ 149837 h 931637"/>
              <a:gd name="connsiteX62" fmla="*/ 1725930 w 4816708"/>
              <a:gd name="connsiteY62" fmla="*/ 149448 h 931637"/>
              <a:gd name="connsiteX63" fmla="*/ 1737668 w 4816708"/>
              <a:gd name="connsiteY63" fmla="*/ 148881 h 931637"/>
              <a:gd name="connsiteX64" fmla="*/ 1750599 w 4816708"/>
              <a:gd name="connsiteY64" fmla="*/ 146826 h 931637"/>
              <a:gd name="connsiteX65" fmla="*/ 1750579 w 4816708"/>
              <a:gd name="connsiteY65" fmla="*/ 140981 h 931637"/>
              <a:gd name="connsiteX66" fmla="*/ 1753215 w 4816708"/>
              <a:gd name="connsiteY66" fmla="*/ 141212 h 931637"/>
              <a:gd name="connsiteX67" fmla="*/ 1751930 w 4816708"/>
              <a:gd name="connsiteY67" fmla="*/ 143755 h 931637"/>
              <a:gd name="connsiteX68" fmla="*/ 1752846 w 4816708"/>
              <a:gd name="connsiteY68" fmla="*/ 145429 h 931637"/>
              <a:gd name="connsiteX69" fmla="*/ 1756240 w 4816708"/>
              <a:gd name="connsiteY69" fmla="*/ 143070 h 931637"/>
              <a:gd name="connsiteX70" fmla="*/ 1763002 w 4816708"/>
              <a:gd name="connsiteY70" fmla="*/ 144724 h 931637"/>
              <a:gd name="connsiteX71" fmla="*/ 1766350 w 4816708"/>
              <a:gd name="connsiteY71" fmla="*/ 142892 h 931637"/>
              <a:gd name="connsiteX72" fmla="*/ 1768208 w 4816708"/>
              <a:gd name="connsiteY72" fmla="*/ 139868 h 931637"/>
              <a:gd name="connsiteX73" fmla="*/ 1771234 w 4816708"/>
              <a:gd name="connsiteY73" fmla="*/ 141726 h 931637"/>
              <a:gd name="connsiteX74" fmla="*/ 1769375 w 4816708"/>
              <a:gd name="connsiteY74" fmla="*/ 144750 h 931637"/>
              <a:gd name="connsiteX75" fmla="*/ 1771623 w 4816708"/>
              <a:gd name="connsiteY75" fmla="*/ 143354 h 931637"/>
              <a:gd name="connsiteX76" fmla="*/ 1776783 w 4816708"/>
              <a:gd name="connsiteY76" fmla="*/ 139024 h 931637"/>
              <a:gd name="connsiteX77" fmla="*/ 1775386 w 4816708"/>
              <a:gd name="connsiteY77" fmla="*/ 136778 h 931637"/>
              <a:gd name="connsiteX78" fmla="*/ 1775524 w 4816708"/>
              <a:gd name="connsiteY78" fmla="*/ 135196 h 931637"/>
              <a:gd name="connsiteX79" fmla="*/ 1779788 w 4816708"/>
              <a:gd name="connsiteY79" fmla="*/ 135038 h 931637"/>
              <a:gd name="connsiteX80" fmla="*/ 1779492 w 4816708"/>
              <a:gd name="connsiteY80" fmla="*/ 132356 h 931637"/>
              <a:gd name="connsiteX81" fmla="*/ 1780935 w 4816708"/>
              <a:gd name="connsiteY81" fmla="*/ 134076 h 931637"/>
              <a:gd name="connsiteX82" fmla="*/ 1779077 w 4816708"/>
              <a:gd name="connsiteY82" fmla="*/ 137101 h 931637"/>
              <a:gd name="connsiteX83" fmla="*/ 1787789 w 4816708"/>
              <a:gd name="connsiteY83" fmla="*/ 134676 h 931637"/>
              <a:gd name="connsiteX84" fmla="*/ 1805854 w 4816708"/>
              <a:gd name="connsiteY84" fmla="*/ 134663 h 931637"/>
              <a:gd name="connsiteX85" fmla="*/ 1813993 w 4816708"/>
              <a:gd name="connsiteY85" fmla="*/ 132719 h 931637"/>
              <a:gd name="connsiteX86" fmla="*/ 1812708 w 4816708"/>
              <a:gd name="connsiteY86" fmla="*/ 135263 h 931637"/>
              <a:gd name="connsiteX87" fmla="*/ 1815733 w 4816708"/>
              <a:gd name="connsiteY87" fmla="*/ 137121 h 931637"/>
              <a:gd name="connsiteX88" fmla="*/ 1816491 w 4816708"/>
              <a:gd name="connsiteY88" fmla="*/ 134531 h 931637"/>
              <a:gd name="connsiteX89" fmla="*/ 1821124 w 4816708"/>
              <a:gd name="connsiteY89" fmla="*/ 130156 h 931637"/>
              <a:gd name="connsiteX90" fmla="*/ 1819727 w 4816708"/>
              <a:gd name="connsiteY90" fmla="*/ 127909 h 931637"/>
              <a:gd name="connsiteX91" fmla="*/ 1824222 w 4816708"/>
              <a:gd name="connsiteY91" fmla="*/ 125115 h 931637"/>
              <a:gd name="connsiteX92" fmla="*/ 1828393 w 4816708"/>
              <a:gd name="connsiteY92" fmla="*/ 126012 h 931637"/>
              <a:gd name="connsiteX93" fmla="*/ 1829151 w 4816708"/>
              <a:gd name="connsiteY93" fmla="*/ 123422 h 931637"/>
              <a:gd name="connsiteX94" fmla="*/ 1829705 w 4816708"/>
              <a:gd name="connsiteY94" fmla="*/ 117096 h 931637"/>
              <a:gd name="connsiteX95" fmla="*/ 1823767 w 4816708"/>
              <a:gd name="connsiteY95" fmla="*/ 118170 h 931637"/>
              <a:gd name="connsiteX96" fmla="*/ 1813334 w 4816708"/>
              <a:gd name="connsiteY96" fmla="*/ 122038 h 931637"/>
              <a:gd name="connsiteX97" fmla="*/ 1813492 w 4816708"/>
              <a:gd name="connsiteY97" fmla="*/ 126301 h 931637"/>
              <a:gd name="connsiteX98" fmla="*/ 1811568 w 4816708"/>
              <a:gd name="connsiteY98" fmla="*/ 124008 h 931637"/>
              <a:gd name="connsiteX99" fmla="*/ 1809597 w 4816708"/>
              <a:gd name="connsiteY99" fmla="*/ 122242 h 931637"/>
              <a:gd name="connsiteX100" fmla="*/ 1800608 w 4816708"/>
              <a:gd name="connsiteY100" fmla="*/ 127830 h 931637"/>
              <a:gd name="connsiteX101" fmla="*/ 1783228 w 4816708"/>
              <a:gd name="connsiteY101" fmla="*/ 132152 h 931637"/>
              <a:gd name="connsiteX102" fmla="*/ 1784949 w 4816708"/>
              <a:gd name="connsiteY102" fmla="*/ 130709 h 931637"/>
              <a:gd name="connsiteX103" fmla="*/ 1790359 w 4816708"/>
              <a:gd name="connsiteY103" fmla="*/ 129589 h 931637"/>
              <a:gd name="connsiteX104" fmla="*/ 1790544 w 4816708"/>
              <a:gd name="connsiteY104" fmla="*/ 127480 h 931637"/>
              <a:gd name="connsiteX105" fmla="*/ 1786853 w 4816708"/>
              <a:gd name="connsiteY105" fmla="*/ 127157 h 931637"/>
              <a:gd name="connsiteX106" fmla="*/ 1774839 w 4816708"/>
              <a:gd name="connsiteY106" fmla="*/ 130886 h 931637"/>
              <a:gd name="connsiteX107" fmla="*/ 1771880 w 4816708"/>
              <a:gd name="connsiteY107" fmla="*/ 134346 h 931637"/>
              <a:gd name="connsiteX108" fmla="*/ 1771102 w 4816708"/>
              <a:gd name="connsiteY108" fmla="*/ 131091 h 931637"/>
              <a:gd name="connsiteX109" fmla="*/ 1767596 w 4816708"/>
              <a:gd name="connsiteY109" fmla="*/ 128659 h 931637"/>
              <a:gd name="connsiteX110" fmla="*/ 1762139 w 4816708"/>
              <a:gd name="connsiteY110" fmla="*/ 130306 h 931637"/>
              <a:gd name="connsiteX111" fmla="*/ 1752121 w 4816708"/>
              <a:gd name="connsiteY111" fmla="*/ 129430 h 931637"/>
              <a:gd name="connsiteX112" fmla="*/ 1746572 w 4816708"/>
              <a:gd name="connsiteY112" fmla="*/ 132131 h 931637"/>
              <a:gd name="connsiteX113" fmla="*/ 1744186 w 4816708"/>
              <a:gd name="connsiteY113" fmla="*/ 135110 h 931637"/>
              <a:gd name="connsiteX114" fmla="*/ 1741161 w 4816708"/>
              <a:gd name="connsiteY114" fmla="*/ 133251 h 931637"/>
              <a:gd name="connsiteX115" fmla="*/ 1736508 w 4816708"/>
              <a:gd name="connsiteY115" fmla="*/ 131782 h 931637"/>
              <a:gd name="connsiteX116" fmla="*/ 1734788 w 4816708"/>
              <a:gd name="connsiteY116" fmla="*/ 133225 h 931637"/>
              <a:gd name="connsiteX117" fmla="*/ 1738822 w 4816708"/>
              <a:gd name="connsiteY117" fmla="*/ 135703 h 931637"/>
              <a:gd name="connsiteX118" fmla="*/ 1741504 w 4816708"/>
              <a:gd name="connsiteY118" fmla="*/ 135406 h 931637"/>
              <a:gd name="connsiteX119" fmla="*/ 1737628 w 4816708"/>
              <a:gd name="connsiteY119" fmla="*/ 137192 h 931637"/>
              <a:gd name="connsiteX120" fmla="*/ 1730293 w 4816708"/>
              <a:gd name="connsiteY120" fmla="*/ 136019 h 931637"/>
              <a:gd name="connsiteX121" fmla="*/ 1722569 w 4816708"/>
              <a:gd name="connsiteY121" fmla="*/ 133218 h 931637"/>
              <a:gd name="connsiteX122" fmla="*/ 1715807 w 4816708"/>
              <a:gd name="connsiteY122" fmla="*/ 131564 h 931637"/>
              <a:gd name="connsiteX123" fmla="*/ 1713560 w 4816708"/>
              <a:gd name="connsiteY123" fmla="*/ 132961 h 931637"/>
              <a:gd name="connsiteX124" fmla="*/ 1711497 w 4816708"/>
              <a:gd name="connsiteY124" fmla="*/ 132249 h 931637"/>
              <a:gd name="connsiteX125" fmla="*/ 1713883 w 4816708"/>
              <a:gd name="connsiteY125" fmla="*/ 129271 h 931637"/>
              <a:gd name="connsiteX126" fmla="*/ 1713586 w 4816708"/>
              <a:gd name="connsiteY126" fmla="*/ 126589 h 931637"/>
              <a:gd name="connsiteX127" fmla="*/ 1706363 w 4816708"/>
              <a:gd name="connsiteY127" fmla="*/ 130206 h 931637"/>
              <a:gd name="connsiteX128" fmla="*/ 1697789 w 4816708"/>
              <a:gd name="connsiteY128" fmla="*/ 131049 h 931637"/>
              <a:gd name="connsiteX129" fmla="*/ 1705078 w 4816708"/>
              <a:gd name="connsiteY129" fmla="*/ 132750 h 931637"/>
              <a:gd name="connsiteX130" fmla="*/ 1713422 w 4816708"/>
              <a:gd name="connsiteY130" fmla="*/ 134542 h 931637"/>
              <a:gd name="connsiteX131" fmla="*/ 1708399 w 4816708"/>
              <a:gd name="connsiteY131" fmla="*/ 137290 h 931637"/>
              <a:gd name="connsiteX132" fmla="*/ 1695884 w 4816708"/>
              <a:gd name="connsiteY132" fmla="*/ 134601 h 931637"/>
              <a:gd name="connsiteX133" fmla="*/ 1690335 w 4816708"/>
              <a:gd name="connsiteY133" fmla="*/ 137303 h 931637"/>
              <a:gd name="connsiteX134" fmla="*/ 1692193 w 4816708"/>
              <a:gd name="connsiteY134" fmla="*/ 134278 h 931637"/>
              <a:gd name="connsiteX135" fmla="*/ 1694921 w 4816708"/>
              <a:gd name="connsiteY135" fmla="*/ 133454 h 931637"/>
              <a:gd name="connsiteX136" fmla="*/ 1689650 w 4816708"/>
              <a:gd name="connsiteY136" fmla="*/ 132993 h 931637"/>
              <a:gd name="connsiteX137" fmla="*/ 1686921 w 4816708"/>
              <a:gd name="connsiteY137" fmla="*/ 133817 h 931637"/>
              <a:gd name="connsiteX138" fmla="*/ 1682637 w 4816708"/>
              <a:gd name="connsiteY138" fmla="*/ 128130 h 931637"/>
              <a:gd name="connsiteX139" fmla="*/ 1678808 w 4816708"/>
              <a:gd name="connsiteY139" fmla="*/ 129388 h 931637"/>
              <a:gd name="connsiteX140" fmla="*/ 1675460 w 4816708"/>
              <a:gd name="connsiteY140" fmla="*/ 131220 h 931637"/>
              <a:gd name="connsiteX141" fmla="*/ 1680067 w 4816708"/>
              <a:gd name="connsiteY141" fmla="*/ 133217 h 931637"/>
              <a:gd name="connsiteX142" fmla="*/ 1684515 w 4816708"/>
              <a:gd name="connsiteY142" fmla="*/ 130950 h 931637"/>
              <a:gd name="connsiteX143" fmla="*/ 1681510 w 4816708"/>
              <a:gd name="connsiteY143" fmla="*/ 134937 h 931637"/>
              <a:gd name="connsiteX144" fmla="*/ 1678505 w 4816708"/>
              <a:gd name="connsiteY144" fmla="*/ 138923 h 931637"/>
              <a:gd name="connsiteX145" fmla="*/ 1676626 w 4816708"/>
              <a:gd name="connsiteY145" fmla="*/ 136103 h 931637"/>
              <a:gd name="connsiteX146" fmla="*/ 1668560 w 4816708"/>
              <a:gd name="connsiteY146" fmla="*/ 131148 h 931637"/>
              <a:gd name="connsiteX147" fmla="*/ 1663860 w 4816708"/>
              <a:gd name="connsiteY147" fmla="*/ 130205 h 931637"/>
              <a:gd name="connsiteX148" fmla="*/ 1662621 w 4816708"/>
              <a:gd name="connsiteY148" fmla="*/ 132222 h 931637"/>
              <a:gd name="connsiteX149" fmla="*/ 1662826 w 4816708"/>
              <a:gd name="connsiteY149" fmla="*/ 135958 h 931637"/>
              <a:gd name="connsiteX150" fmla="*/ 1659662 w 4816708"/>
              <a:gd name="connsiteY150" fmla="*/ 135681 h 931637"/>
              <a:gd name="connsiteX151" fmla="*/ 1659985 w 4816708"/>
              <a:gd name="connsiteY151" fmla="*/ 131991 h 931637"/>
              <a:gd name="connsiteX152" fmla="*/ 1644142 w 4816708"/>
              <a:gd name="connsiteY152" fmla="*/ 136979 h 931637"/>
              <a:gd name="connsiteX153" fmla="*/ 1610602 w 4816708"/>
              <a:gd name="connsiteY153" fmla="*/ 137762 h 931637"/>
              <a:gd name="connsiteX154" fmla="*/ 1592927 w 4816708"/>
              <a:gd name="connsiteY154" fmla="*/ 139402 h 931637"/>
              <a:gd name="connsiteX155" fmla="*/ 1569794 w 4816708"/>
              <a:gd name="connsiteY155" fmla="*/ 142690 h 931637"/>
              <a:gd name="connsiteX156" fmla="*/ 1551156 w 4816708"/>
              <a:gd name="connsiteY156" fmla="*/ 143184 h 931637"/>
              <a:gd name="connsiteX157" fmla="*/ 1543636 w 4816708"/>
              <a:gd name="connsiteY157" fmla="*/ 144119 h 931637"/>
              <a:gd name="connsiteX158" fmla="*/ 1531186 w 4816708"/>
              <a:gd name="connsiteY158" fmla="*/ 146748 h 931637"/>
              <a:gd name="connsiteX159" fmla="*/ 1524240 w 4816708"/>
              <a:gd name="connsiteY159" fmla="*/ 147203 h 931637"/>
              <a:gd name="connsiteX160" fmla="*/ 1521834 w 4816708"/>
              <a:gd name="connsiteY160" fmla="*/ 144336 h 931637"/>
              <a:gd name="connsiteX161" fmla="*/ 1483550 w 4816708"/>
              <a:gd name="connsiteY161" fmla="*/ 144704 h 931637"/>
              <a:gd name="connsiteX162" fmla="*/ 1450881 w 4816708"/>
              <a:gd name="connsiteY162" fmla="*/ 147689 h 931637"/>
              <a:gd name="connsiteX163" fmla="*/ 1452212 w 4816708"/>
              <a:gd name="connsiteY163" fmla="*/ 144618 h 931637"/>
              <a:gd name="connsiteX164" fmla="*/ 1453497 w 4816708"/>
              <a:gd name="connsiteY164" fmla="*/ 142075 h 931637"/>
              <a:gd name="connsiteX165" fmla="*/ 1451480 w 4816708"/>
              <a:gd name="connsiteY165" fmla="*/ 140836 h 931637"/>
              <a:gd name="connsiteX166" fmla="*/ 1445634 w 4816708"/>
              <a:gd name="connsiteY166" fmla="*/ 140855 h 931637"/>
              <a:gd name="connsiteX167" fmla="*/ 1445357 w 4816708"/>
              <a:gd name="connsiteY167" fmla="*/ 144018 h 931637"/>
              <a:gd name="connsiteX168" fmla="*/ 1449576 w 4816708"/>
              <a:gd name="connsiteY168" fmla="*/ 144387 h 931637"/>
              <a:gd name="connsiteX169" fmla="*/ 1449299 w 4816708"/>
              <a:gd name="connsiteY169" fmla="*/ 147550 h 931637"/>
              <a:gd name="connsiteX170" fmla="*/ 1427359 w 4816708"/>
              <a:gd name="connsiteY170" fmla="*/ 149349 h 931637"/>
              <a:gd name="connsiteX171" fmla="*/ 1404411 w 4816708"/>
              <a:gd name="connsiteY171" fmla="*/ 150528 h 931637"/>
              <a:gd name="connsiteX172" fmla="*/ 1406751 w 4816708"/>
              <a:gd name="connsiteY172" fmla="*/ 148076 h 931637"/>
              <a:gd name="connsiteX173" fmla="*/ 1408609 w 4816708"/>
              <a:gd name="connsiteY173" fmla="*/ 145052 h 931637"/>
              <a:gd name="connsiteX174" fmla="*/ 1404253 w 4816708"/>
              <a:gd name="connsiteY174" fmla="*/ 146264 h 931637"/>
              <a:gd name="connsiteX175" fmla="*/ 1400536 w 4816708"/>
              <a:gd name="connsiteY175" fmla="*/ 152313 h 931637"/>
              <a:gd name="connsiteX176" fmla="*/ 1396983 w 4816708"/>
              <a:gd name="connsiteY176" fmla="*/ 150409 h 931637"/>
              <a:gd name="connsiteX177" fmla="*/ 1398842 w 4816708"/>
              <a:gd name="connsiteY177" fmla="*/ 147384 h 931637"/>
              <a:gd name="connsiteX178" fmla="*/ 1402578 w 4816708"/>
              <a:gd name="connsiteY178" fmla="*/ 147180 h 931637"/>
              <a:gd name="connsiteX179" fmla="*/ 1397971 w 4816708"/>
              <a:gd name="connsiteY179" fmla="*/ 145183 h 931637"/>
              <a:gd name="connsiteX180" fmla="*/ 1387539 w 4816708"/>
              <a:gd name="connsiteY180" fmla="*/ 149051 h 931637"/>
              <a:gd name="connsiteX181" fmla="*/ 1385522 w 4816708"/>
              <a:gd name="connsiteY181" fmla="*/ 147812 h 931637"/>
              <a:gd name="connsiteX182" fmla="*/ 1385337 w 4816708"/>
              <a:gd name="connsiteY182" fmla="*/ 149921 h 931637"/>
              <a:gd name="connsiteX183" fmla="*/ 1386827 w 4816708"/>
              <a:gd name="connsiteY183" fmla="*/ 151114 h 931637"/>
              <a:gd name="connsiteX184" fmla="*/ 1378391 w 4816708"/>
              <a:gd name="connsiteY184" fmla="*/ 150375 h 931637"/>
              <a:gd name="connsiteX185" fmla="*/ 1361474 w 4816708"/>
              <a:gd name="connsiteY185" fmla="*/ 149426 h 931637"/>
              <a:gd name="connsiteX186" fmla="*/ 1300526 w 4816708"/>
              <a:gd name="connsiteY186" fmla="*/ 150825 h 931637"/>
              <a:gd name="connsiteX187" fmla="*/ 1324533 w 4816708"/>
              <a:gd name="connsiteY187" fmla="*/ 151272 h 931637"/>
              <a:gd name="connsiteX188" fmla="*/ 1326261 w 4816708"/>
              <a:gd name="connsiteY188" fmla="*/ 151125 h 931637"/>
              <a:gd name="connsiteX189" fmla="*/ 1329839 w 4816708"/>
              <a:gd name="connsiteY189" fmla="*/ 146658 h 931637"/>
              <a:gd name="connsiteX190" fmla="*/ 1319590 w 4816708"/>
              <a:gd name="connsiteY190" fmla="*/ 148417 h 931637"/>
              <a:gd name="connsiteX191" fmla="*/ 183740 w 4816708"/>
              <a:gd name="connsiteY191" fmla="*/ 398990 h 931637"/>
              <a:gd name="connsiteX192" fmla="*/ 178941 w 4816708"/>
              <a:gd name="connsiteY192" fmla="*/ 396831 h 931637"/>
              <a:gd name="connsiteX193" fmla="*/ 176841 w 4816708"/>
              <a:gd name="connsiteY193" fmla="*/ 395489 h 931637"/>
              <a:gd name="connsiteX194" fmla="*/ 179293 w 4816708"/>
              <a:gd name="connsiteY194" fmla="*/ 392806 h 931637"/>
              <a:gd name="connsiteX195" fmla="*/ 183744 w 4816708"/>
              <a:gd name="connsiteY195" fmla="*/ 392616 h 931637"/>
              <a:gd name="connsiteX196" fmla="*/ 187544 w 4816708"/>
              <a:gd name="connsiteY196" fmla="*/ 393528 h 931637"/>
              <a:gd name="connsiteX197" fmla="*/ 189094 w 4816708"/>
              <a:gd name="connsiteY197" fmla="*/ 394823 h 931637"/>
              <a:gd name="connsiteX198" fmla="*/ 189443 w 4816708"/>
              <a:gd name="connsiteY198" fmla="*/ 397171 h 931637"/>
              <a:gd name="connsiteX199" fmla="*/ 187742 w 4816708"/>
              <a:gd name="connsiteY199" fmla="*/ 397601 h 931637"/>
              <a:gd name="connsiteX200" fmla="*/ 2775954 w 4816708"/>
              <a:gd name="connsiteY200" fmla="*/ 918069 h 931637"/>
              <a:gd name="connsiteX201" fmla="*/ 2775915 w 4816708"/>
              <a:gd name="connsiteY201" fmla="*/ 917882 h 931637"/>
              <a:gd name="connsiteX202" fmla="*/ 2777536 w 4816708"/>
              <a:gd name="connsiteY202" fmla="*/ 918207 h 931637"/>
              <a:gd name="connsiteX203" fmla="*/ 2415162 w 4816708"/>
              <a:gd name="connsiteY203" fmla="*/ 901001 h 931637"/>
              <a:gd name="connsiteX204" fmla="*/ 2417765 w 4816708"/>
              <a:gd name="connsiteY204" fmla="*/ 901066 h 931637"/>
              <a:gd name="connsiteX205" fmla="*/ 2430260 w 4816708"/>
              <a:gd name="connsiteY205" fmla="*/ 897910 h 931637"/>
              <a:gd name="connsiteX206" fmla="*/ 2427701 w 4816708"/>
              <a:gd name="connsiteY206" fmla="*/ 897450 h 931637"/>
              <a:gd name="connsiteX207" fmla="*/ 2418365 w 4816708"/>
              <a:gd name="connsiteY207" fmla="*/ 898858 h 931637"/>
              <a:gd name="connsiteX208" fmla="*/ 1000437 w 4816708"/>
              <a:gd name="connsiteY208" fmla="*/ 880678 h 931637"/>
              <a:gd name="connsiteX209" fmla="*/ 955458 w 4816708"/>
              <a:gd name="connsiteY209" fmla="*/ 874340 h 931637"/>
              <a:gd name="connsiteX210" fmla="*/ 917887 w 4816708"/>
              <a:gd name="connsiteY210" fmla="*/ 860078 h 931637"/>
              <a:gd name="connsiteX211" fmla="*/ 899896 w 4816708"/>
              <a:gd name="connsiteY211" fmla="*/ 845288 h 931637"/>
              <a:gd name="connsiteX212" fmla="*/ 891429 w 4816708"/>
              <a:gd name="connsiteY212" fmla="*/ 834195 h 931637"/>
              <a:gd name="connsiteX213" fmla="*/ 889842 w 4816708"/>
              <a:gd name="connsiteY213" fmla="*/ 827857 h 931637"/>
              <a:gd name="connsiteX214" fmla="*/ 888254 w 4816708"/>
              <a:gd name="connsiteY214" fmla="*/ 820462 h 931637"/>
              <a:gd name="connsiteX215" fmla="*/ 891958 w 4816708"/>
              <a:gd name="connsiteY215" fmla="*/ 806728 h 931637"/>
              <a:gd name="connsiteX216" fmla="*/ 902012 w 4816708"/>
              <a:gd name="connsiteY216" fmla="*/ 793523 h 931637"/>
              <a:gd name="connsiteX217" fmla="*/ 917358 w 4816708"/>
              <a:gd name="connsiteY217" fmla="*/ 781374 h 931637"/>
              <a:gd name="connsiteX218" fmla="*/ 927412 w 4816708"/>
              <a:gd name="connsiteY218" fmla="*/ 777148 h 931637"/>
              <a:gd name="connsiteX219" fmla="*/ 911008 w 4816708"/>
              <a:gd name="connsiteY219" fmla="*/ 776092 h 931637"/>
              <a:gd name="connsiteX220" fmla="*/ 885079 w 4816708"/>
              <a:gd name="connsiteY220" fmla="*/ 772395 h 931637"/>
              <a:gd name="connsiteX221" fmla="*/ 867617 w 4816708"/>
              <a:gd name="connsiteY221" fmla="*/ 768697 h 931637"/>
              <a:gd name="connsiteX222" fmla="*/ 845809 w 4816708"/>
              <a:gd name="connsiteY222" fmla="*/ 760145 h 931637"/>
              <a:gd name="connsiteX223" fmla="*/ 843646 w 4816708"/>
              <a:gd name="connsiteY223" fmla="*/ 760662 h 931637"/>
              <a:gd name="connsiteX224" fmla="*/ 844196 w 4816708"/>
              <a:gd name="connsiteY224" fmla="*/ 759512 h 931637"/>
              <a:gd name="connsiteX225" fmla="*/ 841478 w 4816708"/>
              <a:gd name="connsiteY225" fmla="*/ 758447 h 931637"/>
              <a:gd name="connsiteX226" fmla="*/ 836745 w 4816708"/>
              <a:gd name="connsiteY226" fmla="*/ 760589 h 931637"/>
              <a:gd name="connsiteX227" fmla="*/ 815906 w 4816708"/>
              <a:gd name="connsiteY227" fmla="*/ 761953 h 931637"/>
              <a:gd name="connsiteX228" fmla="*/ 806758 w 4816708"/>
              <a:gd name="connsiteY228" fmla="*/ 763277 h 931637"/>
              <a:gd name="connsiteX229" fmla="*/ 804696 w 4816708"/>
              <a:gd name="connsiteY229" fmla="*/ 762565 h 931637"/>
              <a:gd name="connsiteX230" fmla="*/ 803917 w 4816708"/>
              <a:gd name="connsiteY230" fmla="*/ 759310 h 931637"/>
              <a:gd name="connsiteX231" fmla="*/ 805157 w 4816708"/>
              <a:gd name="connsiteY231" fmla="*/ 757294 h 931637"/>
              <a:gd name="connsiteX232" fmla="*/ 796675 w 4816708"/>
              <a:gd name="connsiteY232" fmla="*/ 757083 h 931637"/>
              <a:gd name="connsiteX233" fmla="*/ 795047 w 4816708"/>
              <a:gd name="connsiteY233" fmla="*/ 757471 h 931637"/>
              <a:gd name="connsiteX234" fmla="*/ 796879 w 4816708"/>
              <a:gd name="connsiteY234" fmla="*/ 760819 h 931637"/>
              <a:gd name="connsiteX235" fmla="*/ 796648 w 4816708"/>
              <a:gd name="connsiteY235" fmla="*/ 763455 h 931637"/>
              <a:gd name="connsiteX236" fmla="*/ 787824 w 4816708"/>
              <a:gd name="connsiteY236" fmla="*/ 761089 h 931637"/>
              <a:gd name="connsiteX237" fmla="*/ 772237 w 4816708"/>
              <a:gd name="connsiteY237" fmla="*/ 757069 h 931637"/>
              <a:gd name="connsiteX238" fmla="*/ 764098 w 4816708"/>
              <a:gd name="connsiteY238" fmla="*/ 759013 h 931637"/>
              <a:gd name="connsiteX239" fmla="*/ 763940 w 4816708"/>
              <a:gd name="connsiteY239" fmla="*/ 754749 h 931637"/>
              <a:gd name="connsiteX240" fmla="*/ 762542 w 4816708"/>
              <a:gd name="connsiteY240" fmla="*/ 752502 h 931637"/>
              <a:gd name="connsiteX241" fmla="*/ 751813 w 4816708"/>
              <a:gd name="connsiteY241" fmla="*/ 753688 h 931637"/>
              <a:gd name="connsiteX242" fmla="*/ 742849 w 4816708"/>
              <a:gd name="connsiteY242" fmla="*/ 752904 h 931637"/>
              <a:gd name="connsiteX243" fmla="*/ 743034 w 4816708"/>
              <a:gd name="connsiteY243" fmla="*/ 750795 h 931637"/>
              <a:gd name="connsiteX244" fmla="*/ 746909 w 4816708"/>
              <a:gd name="connsiteY244" fmla="*/ 749010 h 931637"/>
              <a:gd name="connsiteX245" fmla="*/ 747623 w 4816708"/>
              <a:gd name="connsiteY245" fmla="*/ 746947 h 931637"/>
              <a:gd name="connsiteX246" fmla="*/ 735494 w 4816708"/>
              <a:gd name="connsiteY246" fmla="*/ 745886 h 931637"/>
              <a:gd name="connsiteX247" fmla="*/ 716217 w 4816708"/>
              <a:gd name="connsiteY247" fmla="*/ 741543 h 931637"/>
              <a:gd name="connsiteX248" fmla="*/ 701362 w 4816708"/>
              <a:gd name="connsiteY248" fmla="*/ 741305 h 931637"/>
              <a:gd name="connsiteX249" fmla="*/ 693796 w 4816708"/>
              <a:gd name="connsiteY249" fmla="*/ 742768 h 931637"/>
              <a:gd name="connsiteX250" fmla="*/ 692399 w 4816708"/>
              <a:gd name="connsiteY250" fmla="*/ 740521 h 931637"/>
              <a:gd name="connsiteX251" fmla="*/ 695174 w 4816708"/>
              <a:gd name="connsiteY251" fmla="*/ 739170 h 931637"/>
              <a:gd name="connsiteX252" fmla="*/ 701501 w 4816708"/>
              <a:gd name="connsiteY252" fmla="*/ 739724 h 931637"/>
              <a:gd name="connsiteX253" fmla="*/ 703405 w 4816708"/>
              <a:gd name="connsiteY253" fmla="*/ 736172 h 931637"/>
              <a:gd name="connsiteX254" fmla="*/ 692814 w 4816708"/>
              <a:gd name="connsiteY254" fmla="*/ 735777 h 931637"/>
              <a:gd name="connsiteX255" fmla="*/ 675916 w 4816708"/>
              <a:gd name="connsiteY255" fmla="*/ 740672 h 931637"/>
              <a:gd name="connsiteX256" fmla="*/ 664798 w 4816708"/>
              <a:gd name="connsiteY256" fmla="*/ 740231 h 931637"/>
              <a:gd name="connsiteX257" fmla="*/ 660765 w 4816708"/>
              <a:gd name="connsiteY257" fmla="*/ 737753 h 931637"/>
              <a:gd name="connsiteX258" fmla="*/ 657944 w 4816708"/>
              <a:gd name="connsiteY258" fmla="*/ 739631 h 931637"/>
              <a:gd name="connsiteX259" fmla="*/ 656085 w 4816708"/>
              <a:gd name="connsiteY259" fmla="*/ 742655 h 931637"/>
              <a:gd name="connsiteX260" fmla="*/ 647398 w 4816708"/>
              <a:gd name="connsiteY260" fmla="*/ 738708 h 931637"/>
              <a:gd name="connsiteX261" fmla="*/ 629954 w 4816708"/>
              <a:gd name="connsiteY261" fmla="*/ 737712 h 931637"/>
              <a:gd name="connsiteX262" fmla="*/ 621148 w 4816708"/>
              <a:gd name="connsiteY262" fmla="*/ 741192 h 931637"/>
              <a:gd name="connsiteX263" fmla="*/ 618539 w 4816708"/>
              <a:gd name="connsiteY263" fmla="*/ 734589 h 931637"/>
              <a:gd name="connsiteX264" fmla="*/ 609371 w 4816708"/>
              <a:gd name="connsiteY264" fmla="*/ 730068 h 931637"/>
              <a:gd name="connsiteX265" fmla="*/ 596052 w 4816708"/>
              <a:gd name="connsiteY265" fmla="*/ 730496 h 931637"/>
              <a:gd name="connsiteX266" fmla="*/ 582343 w 4816708"/>
              <a:gd name="connsiteY266" fmla="*/ 729297 h 931637"/>
              <a:gd name="connsiteX267" fmla="*/ 576820 w 4816708"/>
              <a:gd name="connsiteY267" fmla="*/ 725626 h 931637"/>
              <a:gd name="connsiteX268" fmla="*/ 569690 w 4816708"/>
              <a:gd name="connsiteY268" fmla="*/ 728189 h 931637"/>
              <a:gd name="connsiteX269" fmla="*/ 551236 w 4816708"/>
              <a:gd name="connsiteY269" fmla="*/ 726575 h 931637"/>
              <a:gd name="connsiteX270" fmla="*/ 543031 w 4816708"/>
              <a:gd name="connsiteY270" fmla="*/ 723201 h 931637"/>
              <a:gd name="connsiteX271" fmla="*/ 540164 w 4816708"/>
              <a:gd name="connsiteY271" fmla="*/ 725606 h 931637"/>
              <a:gd name="connsiteX272" fmla="*/ 537251 w 4816708"/>
              <a:gd name="connsiteY272" fmla="*/ 728538 h 931637"/>
              <a:gd name="connsiteX273" fmla="*/ 535096 w 4816708"/>
              <a:gd name="connsiteY273" fmla="*/ 728881 h 931637"/>
              <a:gd name="connsiteX274" fmla="*/ 536335 w 4816708"/>
              <a:gd name="connsiteY274" fmla="*/ 726864 h 931637"/>
              <a:gd name="connsiteX275" fmla="*/ 536566 w 4816708"/>
              <a:gd name="connsiteY275" fmla="*/ 724228 h 931637"/>
              <a:gd name="connsiteX276" fmla="*/ 531682 w 4816708"/>
              <a:gd name="connsiteY276" fmla="*/ 725395 h 931637"/>
              <a:gd name="connsiteX277" fmla="*/ 527760 w 4816708"/>
              <a:gd name="connsiteY277" fmla="*/ 727707 h 931637"/>
              <a:gd name="connsiteX278" fmla="*/ 529250 w 4816708"/>
              <a:gd name="connsiteY278" fmla="*/ 728900 h 931637"/>
              <a:gd name="connsiteX279" fmla="*/ 531933 w 4816708"/>
              <a:gd name="connsiteY279" fmla="*/ 728604 h 931637"/>
              <a:gd name="connsiteX280" fmla="*/ 515792 w 4816708"/>
              <a:gd name="connsiteY280" fmla="*/ 730909 h 931637"/>
              <a:gd name="connsiteX281" fmla="*/ 498300 w 4816708"/>
              <a:gd name="connsiteY281" fmla="*/ 730441 h 931637"/>
              <a:gd name="connsiteX282" fmla="*/ 503850 w 4816708"/>
              <a:gd name="connsiteY282" fmla="*/ 727740 h 931637"/>
              <a:gd name="connsiteX283" fmla="*/ 519416 w 4816708"/>
              <a:gd name="connsiteY283" fmla="*/ 725915 h 931637"/>
              <a:gd name="connsiteX284" fmla="*/ 524505 w 4816708"/>
              <a:gd name="connsiteY284" fmla="*/ 728485 h 931637"/>
              <a:gd name="connsiteX285" fmla="*/ 526179 w 4816708"/>
              <a:gd name="connsiteY285" fmla="*/ 727569 h 931637"/>
              <a:gd name="connsiteX286" fmla="*/ 527898 w 4816708"/>
              <a:gd name="connsiteY286" fmla="*/ 726126 h 931637"/>
              <a:gd name="connsiteX287" fmla="*/ 525104 w 4816708"/>
              <a:gd name="connsiteY287" fmla="*/ 721632 h 931637"/>
              <a:gd name="connsiteX288" fmla="*/ 516188 w 4816708"/>
              <a:gd name="connsiteY288" fmla="*/ 720320 h 931637"/>
              <a:gd name="connsiteX289" fmla="*/ 512747 w 4816708"/>
              <a:gd name="connsiteY289" fmla="*/ 723206 h 931637"/>
              <a:gd name="connsiteX290" fmla="*/ 506124 w 4816708"/>
              <a:gd name="connsiteY290" fmla="*/ 719971 h 931637"/>
              <a:gd name="connsiteX291" fmla="*/ 499592 w 4816708"/>
              <a:gd name="connsiteY291" fmla="*/ 715681 h 931637"/>
              <a:gd name="connsiteX292" fmla="*/ 495763 w 4816708"/>
              <a:gd name="connsiteY292" fmla="*/ 716939 h 931637"/>
              <a:gd name="connsiteX293" fmla="*/ 494155 w 4816708"/>
              <a:gd name="connsiteY293" fmla="*/ 723173 h 931637"/>
              <a:gd name="connsiteX294" fmla="*/ 491381 w 4816708"/>
              <a:gd name="connsiteY294" fmla="*/ 724524 h 931637"/>
              <a:gd name="connsiteX295" fmla="*/ 489252 w 4816708"/>
              <a:gd name="connsiteY295" fmla="*/ 718495 h 931637"/>
              <a:gd name="connsiteX296" fmla="*/ 481000 w 4816708"/>
              <a:gd name="connsiteY296" fmla="*/ 715648 h 931637"/>
              <a:gd name="connsiteX297" fmla="*/ 470317 w 4816708"/>
              <a:gd name="connsiteY297" fmla="*/ 716306 h 931637"/>
              <a:gd name="connsiteX298" fmla="*/ 461401 w 4816708"/>
              <a:gd name="connsiteY298" fmla="*/ 714995 h 931637"/>
              <a:gd name="connsiteX299" fmla="*/ 458513 w 4816708"/>
              <a:gd name="connsiteY299" fmla="*/ 711555 h 931637"/>
              <a:gd name="connsiteX300" fmla="*/ 440838 w 4816708"/>
              <a:gd name="connsiteY300" fmla="*/ 713195 h 931637"/>
              <a:gd name="connsiteX301" fmla="*/ 418832 w 4816708"/>
              <a:gd name="connsiteY301" fmla="*/ 709676 h 931637"/>
              <a:gd name="connsiteX302" fmla="*/ 421745 w 4816708"/>
              <a:gd name="connsiteY302" fmla="*/ 706744 h 931637"/>
              <a:gd name="connsiteX303" fmla="*/ 419386 w 4816708"/>
              <a:gd name="connsiteY303" fmla="*/ 703350 h 931637"/>
              <a:gd name="connsiteX304" fmla="*/ 415741 w 4816708"/>
              <a:gd name="connsiteY304" fmla="*/ 702500 h 931637"/>
              <a:gd name="connsiteX305" fmla="*/ 421105 w 4816708"/>
              <a:gd name="connsiteY305" fmla="*/ 701907 h 931637"/>
              <a:gd name="connsiteX306" fmla="*/ 427156 w 4816708"/>
              <a:gd name="connsiteY306" fmla="*/ 705624 h 931637"/>
              <a:gd name="connsiteX307" fmla="*/ 433371 w 4816708"/>
              <a:gd name="connsiteY307" fmla="*/ 701387 h 931637"/>
              <a:gd name="connsiteX308" fmla="*/ 430576 w 4816708"/>
              <a:gd name="connsiteY308" fmla="*/ 696893 h 931637"/>
              <a:gd name="connsiteX309" fmla="*/ 424776 w 4816708"/>
              <a:gd name="connsiteY309" fmla="*/ 696385 h 931637"/>
              <a:gd name="connsiteX310" fmla="*/ 428329 w 4816708"/>
              <a:gd name="connsiteY310" fmla="*/ 698290 h 931637"/>
              <a:gd name="connsiteX311" fmla="*/ 423446 w 4816708"/>
              <a:gd name="connsiteY311" fmla="*/ 699456 h 931637"/>
              <a:gd name="connsiteX312" fmla="*/ 419182 w 4816708"/>
              <a:gd name="connsiteY312" fmla="*/ 699614 h 931637"/>
              <a:gd name="connsiteX313" fmla="*/ 421612 w 4816708"/>
              <a:gd name="connsiteY313" fmla="*/ 696109 h 931637"/>
              <a:gd name="connsiteX314" fmla="*/ 423083 w 4816708"/>
              <a:gd name="connsiteY314" fmla="*/ 691457 h 931637"/>
              <a:gd name="connsiteX315" fmla="*/ 433673 w 4816708"/>
              <a:gd name="connsiteY315" fmla="*/ 691852 h 931637"/>
              <a:gd name="connsiteX316" fmla="*/ 460062 w 4816708"/>
              <a:gd name="connsiteY316" fmla="*/ 687787 h 931637"/>
              <a:gd name="connsiteX317" fmla="*/ 469005 w 4816708"/>
              <a:gd name="connsiteY317" fmla="*/ 682727 h 931637"/>
              <a:gd name="connsiteX318" fmla="*/ 458988 w 4816708"/>
              <a:gd name="connsiteY318" fmla="*/ 681850 h 931637"/>
              <a:gd name="connsiteX319" fmla="*/ 451079 w 4816708"/>
              <a:gd name="connsiteY319" fmla="*/ 681158 h 931637"/>
              <a:gd name="connsiteX320" fmla="*/ 452292 w 4816708"/>
              <a:gd name="connsiteY320" fmla="*/ 685513 h 931637"/>
              <a:gd name="connsiteX321" fmla="*/ 456510 w 4816708"/>
              <a:gd name="connsiteY321" fmla="*/ 685883 h 931637"/>
              <a:gd name="connsiteX322" fmla="*/ 453643 w 4816708"/>
              <a:gd name="connsiteY322" fmla="*/ 688288 h 931637"/>
              <a:gd name="connsiteX323" fmla="*/ 449425 w 4816708"/>
              <a:gd name="connsiteY323" fmla="*/ 687918 h 931637"/>
              <a:gd name="connsiteX324" fmla="*/ 450756 w 4816708"/>
              <a:gd name="connsiteY324" fmla="*/ 684848 h 931637"/>
              <a:gd name="connsiteX325" fmla="*/ 446815 w 4816708"/>
              <a:gd name="connsiteY325" fmla="*/ 681316 h 931637"/>
              <a:gd name="connsiteX326" fmla="*/ 445511 w 4816708"/>
              <a:gd name="connsiteY326" fmla="*/ 678015 h 931637"/>
              <a:gd name="connsiteX327" fmla="*/ 454520 w 4816708"/>
              <a:gd name="connsiteY327" fmla="*/ 678272 h 931637"/>
              <a:gd name="connsiteX328" fmla="*/ 454177 w 4816708"/>
              <a:gd name="connsiteY328" fmla="*/ 676117 h 931637"/>
              <a:gd name="connsiteX329" fmla="*/ 449570 w 4816708"/>
              <a:gd name="connsiteY329" fmla="*/ 674120 h 931637"/>
              <a:gd name="connsiteX330" fmla="*/ 439414 w 4816708"/>
              <a:gd name="connsiteY330" fmla="*/ 674825 h 931637"/>
              <a:gd name="connsiteX331" fmla="*/ 435334 w 4816708"/>
              <a:gd name="connsiteY331" fmla="*/ 672875 h 931637"/>
              <a:gd name="connsiteX332" fmla="*/ 436093 w 4816708"/>
              <a:gd name="connsiteY332" fmla="*/ 670285 h 931637"/>
              <a:gd name="connsiteX333" fmla="*/ 441226 w 4816708"/>
              <a:gd name="connsiteY333" fmla="*/ 672328 h 931637"/>
              <a:gd name="connsiteX334" fmla="*/ 445102 w 4816708"/>
              <a:gd name="connsiteY334" fmla="*/ 670542 h 931637"/>
              <a:gd name="connsiteX335" fmla="*/ 443316 w 4816708"/>
              <a:gd name="connsiteY335" fmla="*/ 666667 h 931637"/>
              <a:gd name="connsiteX336" fmla="*/ 434834 w 4816708"/>
              <a:gd name="connsiteY336" fmla="*/ 666457 h 931637"/>
              <a:gd name="connsiteX337" fmla="*/ 430662 w 4816708"/>
              <a:gd name="connsiteY337" fmla="*/ 665560 h 931637"/>
              <a:gd name="connsiteX338" fmla="*/ 432521 w 4816708"/>
              <a:gd name="connsiteY338" fmla="*/ 662536 h 931637"/>
              <a:gd name="connsiteX339" fmla="*/ 437015 w 4816708"/>
              <a:gd name="connsiteY339" fmla="*/ 659742 h 931637"/>
              <a:gd name="connsiteX340" fmla="*/ 447606 w 4816708"/>
              <a:gd name="connsiteY340" fmla="*/ 660138 h 931637"/>
              <a:gd name="connsiteX341" fmla="*/ 454025 w 4816708"/>
              <a:gd name="connsiteY341" fmla="*/ 659637 h 931637"/>
              <a:gd name="connsiteX342" fmla="*/ 458038 w 4816708"/>
              <a:gd name="connsiteY342" fmla="*/ 656270 h 931637"/>
              <a:gd name="connsiteX343" fmla="*/ 464274 w 4816708"/>
              <a:gd name="connsiteY343" fmla="*/ 657878 h 931637"/>
              <a:gd name="connsiteX344" fmla="*/ 468953 w 4816708"/>
              <a:gd name="connsiteY344" fmla="*/ 652975 h 931637"/>
              <a:gd name="connsiteX345" fmla="*/ 480922 w 4816708"/>
              <a:gd name="connsiteY345" fmla="*/ 649773 h 931637"/>
              <a:gd name="connsiteX346" fmla="*/ 479636 w 4816708"/>
              <a:gd name="connsiteY346" fmla="*/ 652317 h 931637"/>
              <a:gd name="connsiteX347" fmla="*/ 478396 w 4816708"/>
              <a:gd name="connsiteY347" fmla="*/ 654333 h 931637"/>
              <a:gd name="connsiteX348" fmla="*/ 484863 w 4816708"/>
              <a:gd name="connsiteY348" fmla="*/ 653305 h 931637"/>
              <a:gd name="connsiteX349" fmla="*/ 491928 w 4816708"/>
              <a:gd name="connsiteY349" fmla="*/ 645424 h 931637"/>
              <a:gd name="connsiteX350" fmla="*/ 493970 w 4816708"/>
              <a:gd name="connsiteY350" fmla="*/ 640291 h 931637"/>
              <a:gd name="connsiteX351" fmla="*/ 490326 w 4816708"/>
              <a:gd name="connsiteY351" fmla="*/ 639441 h 931637"/>
              <a:gd name="connsiteX352" fmla="*/ 485053 w 4816708"/>
              <a:gd name="connsiteY352" fmla="*/ 638980 h 931637"/>
              <a:gd name="connsiteX353" fmla="*/ 491084 w 4816708"/>
              <a:gd name="connsiteY353" fmla="*/ 636852 h 931637"/>
              <a:gd name="connsiteX354" fmla="*/ 493173 w 4816708"/>
              <a:gd name="connsiteY354" fmla="*/ 631191 h 931637"/>
              <a:gd name="connsiteX355" fmla="*/ 496797 w 4816708"/>
              <a:gd name="connsiteY355" fmla="*/ 626197 h 931637"/>
              <a:gd name="connsiteX356" fmla="*/ 503743 w 4816708"/>
              <a:gd name="connsiteY356" fmla="*/ 625742 h 931637"/>
              <a:gd name="connsiteX357" fmla="*/ 513372 w 4816708"/>
              <a:gd name="connsiteY357" fmla="*/ 624991 h 931637"/>
              <a:gd name="connsiteX358" fmla="*/ 516767 w 4816708"/>
              <a:gd name="connsiteY358" fmla="*/ 622632 h 931637"/>
              <a:gd name="connsiteX359" fmla="*/ 516517 w 4816708"/>
              <a:gd name="connsiteY359" fmla="*/ 619423 h 931637"/>
              <a:gd name="connsiteX360" fmla="*/ 525664 w 4816708"/>
              <a:gd name="connsiteY360" fmla="*/ 618099 h 931637"/>
              <a:gd name="connsiteX361" fmla="*/ 540176 w 4816708"/>
              <a:gd name="connsiteY361" fmla="*/ 616182 h 931637"/>
              <a:gd name="connsiteX362" fmla="*/ 545244 w 4816708"/>
              <a:gd name="connsiteY362" fmla="*/ 612907 h 931637"/>
              <a:gd name="connsiteX363" fmla="*/ 548751 w 4816708"/>
              <a:gd name="connsiteY363" fmla="*/ 615338 h 931637"/>
              <a:gd name="connsiteX364" fmla="*/ 556659 w 4816708"/>
              <a:gd name="connsiteY364" fmla="*/ 616030 h 931637"/>
              <a:gd name="connsiteX365" fmla="*/ 567758 w 4816708"/>
              <a:gd name="connsiteY365" fmla="*/ 610627 h 931637"/>
              <a:gd name="connsiteX366" fmla="*/ 573927 w 4816708"/>
              <a:gd name="connsiteY366" fmla="*/ 606918 h 931637"/>
              <a:gd name="connsiteX367" fmla="*/ 565241 w 4816708"/>
              <a:gd name="connsiteY367" fmla="*/ 602971 h 931637"/>
              <a:gd name="connsiteX368" fmla="*/ 555038 w 4816708"/>
              <a:gd name="connsiteY368" fmla="*/ 604203 h 931637"/>
              <a:gd name="connsiteX369" fmla="*/ 555269 w 4816708"/>
              <a:gd name="connsiteY369" fmla="*/ 601567 h 931637"/>
              <a:gd name="connsiteX370" fmla="*/ 561965 w 4816708"/>
              <a:gd name="connsiteY370" fmla="*/ 597903 h 931637"/>
              <a:gd name="connsiteX371" fmla="*/ 563935 w 4816708"/>
              <a:gd name="connsiteY371" fmla="*/ 599669 h 931637"/>
              <a:gd name="connsiteX372" fmla="*/ 567329 w 4816708"/>
              <a:gd name="connsiteY372" fmla="*/ 597310 h 931637"/>
              <a:gd name="connsiteX373" fmla="*/ 567836 w 4816708"/>
              <a:gd name="connsiteY373" fmla="*/ 591511 h 931637"/>
              <a:gd name="connsiteX374" fmla="*/ 561556 w 4816708"/>
              <a:gd name="connsiteY374" fmla="*/ 590431 h 931637"/>
              <a:gd name="connsiteX375" fmla="*/ 550069 w 4816708"/>
              <a:gd name="connsiteY375" fmla="*/ 594206 h 931637"/>
              <a:gd name="connsiteX376" fmla="*/ 545027 w 4816708"/>
              <a:gd name="connsiteY376" fmla="*/ 591109 h 931637"/>
              <a:gd name="connsiteX377" fmla="*/ 559335 w 4816708"/>
              <a:gd name="connsiteY377" fmla="*/ 585456 h 931637"/>
              <a:gd name="connsiteX378" fmla="*/ 579304 w 4816708"/>
              <a:gd name="connsiteY378" fmla="*/ 581891 h 931637"/>
              <a:gd name="connsiteX379" fmla="*/ 584577 w 4816708"/>
              <a:gd name="connsiteY379" fmla="*/ 582353 h 931637"/>
              <a:gd name="connsiteX380" fmla="*/ 596176 w 4816708"/>
              <a:gd name="connsiteY380" fmla="*/ 583368 h 931637"/>
              <a:gd name="connsiteX381" fmla="*/ 598424 w 4816708"/>
              <a:gd name="connsiteY381" fmla="*/ 581971 h 931637"/>
              <a:gd name="connsiteX382" fmla="*/ 596499 w 4816708"/>
              <a:gd name="connsiteY382" fmla="*/ 579678 h 931637"/>
              <a:gd name="connsiteX383" fmla="*/ 601817 w 4816708"/>
              <a:gd name="connsiteY383" fmla="*/ 579612 h 931637"/>
              <a:gd name="connsiteX384" fmla="*/ 612316 w 4816708"/>
              <a:gd name="connsiteY384" fmla="*/ 581062 h 931637"/>
              <a:gd name="connsiteX385" fmla="*/ 613215 w 4816708"/>
              <a:gd name="connsiteY385" fmla="*/ 580309 h 931637"/>
              <a:gd name="connsiteX386" fmla="*/ 611879 w 4816708"/>
              <a:gd name="connsiteY386" fmla="*/ 577665 h 931637"/>
              <a:gd name="connsiteX387" fmla="*/ 613639 w 4816708"/>
              <a:gd name="connsiteY387" fmla="*/ 575763 h 931637"/>
              <a:gd name="connsiteX388" fmla="*/ 616501 w 4816708"/>
              <a:gd name="connsiteY388" fmla="*/ 575737 h 931637"/>
              <a:gd name="connsiteX389" fmla="*/ 616745 w 4816708"/>
              <a:gd name="connsiteY389" fmla="*/ 572950 h 931637"/>
              <a:gd name="connsiteX390" fmla="*/ 655352 w 4816708"/>
              <a:gd name="connsiteY390" fmla="*/ 568892 h 931637"/>
              <a:gd name="connsiteX391" fmla="*/ 697882 w 4816708"/>
              <a:gd name="connsiteY391" fmla="*/ 562521 h 931637"/>
              <a:gd name="connsiteX392" fmla="*/ 694328 w 4816708"/>
              <a:gd name="connsiteY392" fmla="*/ 560617 h 931637"/>
              <a:gd name="connsiteX393" fmla="*/ 688918 w 4816708"/>
              <a:gd name="connsiteY393" fmla="*/ 561737 h 931637"/>
              <a:gd name="connsiteX394" fmla="*/ 690778 w 4816708"/>
              <a:gd name="connsiteY394" fmla="*/ 558712 h 931637"/>
              <a:gd name="connsiteX395" fmla="*/ 687659 w 4816708"/>
              <a:gd name="connsiteY395" fmla="*/ 557908 h 931637"/>
              <a:gd name="connsiteX396" fmla="*/ 687316 w 4816708"/>
              <a:gd name="connsiteY396" fmla="*/ 555754 h 931637"/>
              <a:gd name="connsiteX397" fmla="*/ 694514 w 4816708"/>
              <a:gd name="connsiteY397" fmla="*/ 558508 h 931637"/>
              <a:gd name="connsiteX398" fmla="*/ 701045 w 4816708"/>
              <a:gd name="connsiteY398" fmla="*/ 562798 h 931637"/>
              <a:gd name="connsiteX399" fmla="*/ 710904 w 4816708"/>
              <a:gd name="connsiteY399" fmla="*/ 559411 h 931637"/>
              <a:gd name="connsiteX400" fmla="*/ 723155 w 4816708"/>
              <a:gd name="connsiteY400" fmla="*/ 559761 h 931637"/>
              <a:gd name="connsiteX401" fmla="*/ 723154 w 4816708"/>
              <a:gd name="connsiteY401" fmla="*/ 558997 h 931637"/>
              <a:gd name="connsiteX402" fmla="*/ 724216 w 4816708"/>
              <a:gd name="connsiteY402" fmla="*/ 556725 h 931637"/>
              <a:gd name="connsiteX403" fmla="*/ 707835 w 4816708"/>
              <a:gd name="connsiteY403" fmla="*/ 555534 h 931637"/>
              <a:gd name="connsiteX404" fmla="*/ 633046 w 4816708"/>
              <a:gd name="connsiteY404" fmla="*/ 554291 h 931637"/>
              <a:gd name="connsiteX405" fmla="*/ 510789 w 4816708"/>
              <a:gd name="connsiteY405" fmla="*/ 555258 h 931637"/>
              <a:gd name="connsiteX406" fmla="*/ 387774 w 4816708"/>
              <a:gd name="connsiteY406" fmla="*/ 558809 h 931637"/>
              <a:gd name="connsiteX407" fmla="*/ 299734 w 4816708"/>
              <a:gd name="connsiteY407" fmla="*/ 563300 h 931637"/>
              <a:gd name="connsiteX408" fmla="*/ 128241 w 4816708"/>
              <a:gd name="connsiteY408" fmla="*/ 568442 h 931637"/>
              <a:gd name="connsiteX409" fmla="*/ 42474 w 4816708"/>
              <a:gd name="connsiteY409" fmla="*/ 565179 h 931637"/>
              <a:gd name="connsiteX410" fmla="*/ 30349 w 4816708"/>
              <a:gd name="connsiteY410" fmla="*/ 564118 h 931637"/>
              <a:gd name="connsiteX411" fmla="*/ 12933 w 4816708"/>
              <a:gd name="connsiteY411" fmla="*/ 556761 h 931637"/>
              <a:gd name="connsiteX412" fmla="*/ 10759 w 4816708"/>
              <a:gd name="connsiteY412" fmla="*/ 551269 h 931637"/>
              <a:gd name="connsiteX413" fmla="*/ 11034 w 4816708"/>
              <a:gd name="connsiteY413" fmla="*/ 548111 h 931637"/>
              <a:gd name="connsiteX414" fmla="*/ 13603 w 4816708"/>
              <a:gd name="connsiteY414" fmla="*/ 543033 h 931637"/>
              <a:gd name="connsiteX415" fmla="*/ 25799 w 4816708"/>
              <a:gd name="connsiteY415" fmla="*/ 537208 h 931637"/>
              <a:gd name="connsiteX416" fmla="*/ 36480 w 4816708"/>
              <a:gd name="connsiteY416" fmla="*/ 536552 h 931637"/>
              <a:gd name="connsiteX417" fmla="*/ 220467 w 4816708"/>
              <a:gd name="connsiteY417" fmla="*/ 528262 h 931637"/>
              <a:gd name="connsiteX418" fmla="*/ 498172 w 4816708"/>
              <a:gd name="connsiteY418" fmla="*/ 523400 h 931637"/>
              <a:gd name="connsiteX419" fmla="*/ 686713 w 4816708"/>
              <a:gd name="connsiteY419" fmla="*/ 529825 h 931637"/>
              <a:gd name="connsiteX420" fmla="*/ 717123 w 4816708"/>
              <a:gd name="connsiteY420" fmla="*/ 532486 h 931637"/>
              <a:gd name="connsiteX421" fmla="*/ 715217 w 4816708"/>
              <a:gd name="connsiteY421" fmla="*/ 526776 h 931637"/>
              <a:gd name="connsiteX422" fmla="*/ 716376 w 4816708"/>
              <a:gd name="connsiteY422" fmla="*/ 520984 h 931637"/>
              <a:gd name="connsiteX423" fmla="*/ 713510 w 4816708"/>
              <a:gd name="connsiteY423" fmla="*/ 521035 h 931637"/>
              <a:gd name="connsiteX424" fmla="*/ 613670 w 4816708"/>
              <a:gd name="connsiteY424" fmla="*/ 520782 h 931637"/>
              <a:gd name="connsiteX425" fmla="*/ 547109 w 4816708"/>
              <a:gd name="connsiteY425" fmla="*/ 516548 h 931637"/>
              <a:gd name="connsiteX426" fmla="*/ 511883 w 4816708"/>
              <a:gd name="connsiteY426" fmla="*/ 512405 h 931637"/>
              <a:gd name="connsiteX427" fmla="*/ 465769 w 4816708"/>
              <a:gd name="connsiteY427" fmla="*/ 505188 h 931637"/>
              <a:gd name="connsiteX428" fmla="*/ 377990 w 4816708"/>
              <a:gd name="connsiteY428" fmla="*/ 488492 h 931637"/>
              <a:gd name="connsiteX429" fmla="*/ 334216 w 4816708"/>
              <a:gd name="connsiteY429" fmla="*/ 478830 h 931637"/>
              <a:gd name="connsiteX430" fmla="*/ 109916 w 4816708"/>
              <a:gd name="connsiteY430" fmla="*/ 480411 h 931637"/>
              <a:gd name="connsiteX431" fmla="*/ 105698 w 4816708"/>
              <a:gd name="connsiteY431" fmla="*/ 480042 h 931637"/>
              <a:gd name="connsiteX432" fmla="*/ 103202 w 4816708"/>
              <a:gd name="connsiteY432" fmla="*/ 478233 h 931637"/>
              <a:gd name="connsiteX433" fmla="*/ 102859 w 4816708"/>
              <a:gd name="connsiteY433" fmla="*/ 476082 h 931637"/>
              <a:gd name="connsiteX434" fmla="*/ 106687 w 4816708"/>
              <a:gd name="connsiteY434" fmla="*/ 474825 h 931637"/>
              <a:gd name="connsiteX435" fmla="*/ 185559 w 4816708"/>
              <a:gd name="connsiteY435" fmla="*/ 465821 h 931637"/>
              <a:gd name="connsiteX436" fmla="*/ 266218 w 4816708"/>
              <a:gd name="connsiteY436" fmla="*/ 460684 h 931637"/>
              <a:gd name="connsiteX437" fmla="*/ 260695 w 4816708"/>
              <a:gd name="connsiteY437" fmla="*/ 457019 h 931637"/>
              <a:gd name="connsiteX438" fmla="*/ 254626 w 4816708"/>
              <a:gd name="connsiteY438" fmla="*/ 447474 h 931637"/>
              <a:gd name="connsiteX439" fmla="*/ 254078 w 4816708"/>
              <a:gd name="connsiteY439" fmla="*/ 441594 h 931637"/>
              <a:gd name="connsiteX440" fmla="*/ 256119 w 4816708"/>
              <a:gd name="connsiteY440" fmla="*/ 436470 h 931637"/>
              <a:gd name="connsiteX441" fmla="*/ 265337 w 4816708"/>
              <a:gd name="connsiteY441" fmla="*/ 428263 h 931637"/>
              <a:gd name="connsiteX442" fmla="*/ 272512 w 4816708"/>
              <a:gd name="connsiteY442" fmla="*/ 425179 h 931637"/>
              <a:gd name="connsiteX443" fmla="*/ 236666 w 4816708"/>
              <a:gd name="connsiteY443" fmla="*/ 422042 h 931637"/>
              <a:gd name="connsiteX444" fmla="*/ 230867 w 4816708"/>
              <a:gd name="connsiteY444" fmla="*/ 421535 h 931637"/>
              <a:gd name="connsiteX445" fmla="*/ 224291 w 4816708"/>
              <a:gd name="connsiteY445" fmla="*/ 417777 h 931637"/>
              <a:gd name="connsiteX446" fmla="*/ 223513 w 4816708"/>
              <a:gd name="connsiteY446" fmla="*/ 414528 h 931637"/>
              <a:gd name="connsiteX447" fmla="*/ 224751 w 4816708"/>
              <a:gd name="connsiteY447" fmla="*/ 412516 h 931637"/>
              <a:gd name="connsiteX448" fmla="*/ 231926 w 4816708"/>
              <a:gd name="connsiteY448" fmla="*/ 409432 h 931637"/>
              <a:gd name="connsiteX449" fmla="*/ 237290 w 4816708"/>
              <a:gd name="connsiteY449" fmla="*/ 408841 h 931637"/>
              <a:gd name="connsiteX450" fmla="*/ 385512 w 4816708"/>
              <a:gd name="connsiteY450" fmla="*/ 420751 h 931637"/>
              <a:gd name="connsiteX451" fmla="*/ 474673 w 4816708"/>
              <a:gd name="connsiteY451" fmla="*/ 421660 h 931637"/>
              <a:gd name="connsiteX452" fmla="*/ 564314 w 4816708"/>
              <a:gd name="connsiteY452" fmla="*/ 423142 h 931637"/>
              <a:gd name="connsiteX453" fmla="*/ 558310 w 4816708"/>
              <a:gd name="connsiteY453" fmla="*/ 418905 h 931637"/>
              <a:gd name="connsiteX454" fmla="*/ 550085 w 4816708"/>
              <a:gd name="connsiteY454" fmla="*/ 409702 h 931637"/>
              <a:gd name="connsiteX455" fmla="*/ 548391 w 4816708"/>
              <a:gd name="connsiteY455" fmla="*/ 404781 h 931637"/>
              <a:gd name="connsiteX456" fmla="*/ 520887 w 4816708"/>
              <a:gd name="connsiteY456" fmla="*/ 403435 h 931637"/>
              <a:gd name="connsiteX457" fmla="*/ 393516 w 4816708"/>
              <a:gd name="connsiteY457" fmla="*/ 408196 h 931637"/>
              <a:gd name="connsiteX458" fmla="*/ 199724 w 4816708"/>
              <a:gd name="connsiteY458" fmla="*/ 407144 h 931637"/>
              <a:gd name="connsiteX459" fmla="*/ 71074 w 4816708"/>
              <a:gd name="connsiteY459" fmla="*/ 402250 h 931637"/>
              <a:gd name="connsiteX460" fmla="*/ 5569 w 4816708"/>
              <a:gd name="connsiteY460" fmla="*/ 398107 h 931637"/>
              <a:gd name="connsiteX461" fmla="*/ 824 w 4816708"/>
              <a:gd name="connsiteY461" fmla="*/ 397692 h 931637"/>
              <a:gd name="connsiteX462" fmla="*/ 0 w 4816708"/>
              <a:gd name="connsiteY462" fmla="*/ 394969 h 931637"/>
              <a:gd name="connsiteX463" fmla="*/ 1238 w 4816708"/>
              <a:gd name="connsiteY463" fmla="*/ 392956 h 931637"/>
              <a:gd name="connsiteX464" fmla="*/ 5502 w 4816708"/>
              <a:gd name="connsiteY464" fmla="*/ 392799 h 931637"/>
              <a:gd name="connsiteX465" fmla="*/ 83750 w 4816708"/>
              <a:gd name="connsiteY465" fmla="*/ 396996 h 931637"/>
              <a:gd name="connsiteX466" fmla="*/ 162092 w 4816708"/>
              <a:gd name="connsiteY466" fmla="*/ 400140 h 931637"/>
              <a:gd name="connsiteX467" fmla="*/ 161565 w 4816708"/>
              <a:gd name="connsiteY467" fmla="*/ 400094 h 931637"/>
              <a:gd name="connsiteX468" fmla="*/ 159594 w 4816708"/>
              <a:gd name="connsiteY468" fmla="*/ 398330 h 931637"/>
              <a:gd name="connsiteX469" fmla="*/ 161887 w 4816708"/>
              <a:gd name="connsiteY469" fmla="*/ 396410 h 931637"/>
              <a:gd name="connsiteX470" fmla="*/ 165715 w 4816708"/>
              <a:gd name="connsiteY470" fmla="*/ 395154 h 931637"/>
              <a:gd name="connsiteX471" fmla="*/ 170321 w 4816708"/>
              <a:gd name="connsiteY471" fmla="*/ 397148 h 931637"/>
              <a:gd name="connsiteX472" fmla="*/ 172292 w 4816708"/>
              <a:gd name="connsiteY472" fmla="*/ 398912 h 931637"/>
              <a:gd name="connsiteX473" fmla="*/ 169998 w 4816708"/>
              <a:gd name="connsiteY473" fmla="*/ 400832 h 931637"/>
              <a:gd name="connsiteX474" fmla="*/ 242633 w 4816708"/>
              <a:gd name="connsiteY474" fmla="*/ 402416 h 931637"/>
              <a:gd name="connsiteX475" fmla="*/ 387124 w 4816708"/>
              <a:gd name="connsiteY475" fmla="*/ 402334 h 931637"/>
              <a:gd name="connsiteX476" fmla="*/ 459026 w 4816708"/>
              <a:gd name="connsiteY476" fmla="*/ 400142 h 931637"/>
              <a:gd name="connsiteX477" fmla="*/ 326823 w 4816708"/>
              <a:gd name="connsiteY477" fmla="*/ 393346 h 931637"/>
              <a:gd name="connsiteX478" fmla="*/ 194463 w 4816708"/>
              <a:gd name="connsiteY478" fmla="*/ 382293 h 931637"/>
              <a:gd name="connsiteX479" fmla="*/ 164870 w 4816708"/>
              <a:gd name="connsiteY479" fmla="*/ 386597 h 931637"/>
              <a:gd name="connsiteX480" fmla="*/ 161180 w 4816708"/>
              <a:gd name="connsiteY480" fmla="*/ 386274 h 931637"/>
              <a:gd name="connsiteX481" fmla="*/ 158201 w 4816708"/>
              <a:gd name="connsiteY481" fmla="*/ 383892 h 931637"/>
              <a:gd name="connsiteX482" fmla="*/ 158385 w 4816708"/>
              <a:gd name="connsiteY482" fmla="*/ 381787 h 931637"/>
              <a:gd name="connsiteX483" fmla="*/ 162168 w 4816708"/>
              <a:gd name="connsiteY483" fmla="*/ 381058 h 931637"/>
              <a:gd name="connsiteX484" fmla="*/ 170786 w 4816708"/>
              <a:gd name="connsiteY484" fmla="*/ 379691 h 931637"/>
              <a:gd name="connsiteX485" fmla="*/ 158754 w 4816708"/>
              <a:gd name="connsiteY485" fmla="*/ 377578 h 931637"/>
              <a:gd name="connsiteX486" fmla="*/ 146563 w 4816708"/>
              <a:gd name="connsiteY486" fmla="*/ 371208 h 931637"/>
              <a:gd name="connsiteX487" fmla="*/ 142325 w 4816708"/>
              <a:gd name="connsiteY487" fmla="*/ 365005 h 931637"/>
              <a:gd name="connsiteX488" fmla="*/ 142074 w 4816708"/>
              <a:gd name="connsiteY488" fmla="*/ 361802 h 931637"/>
              <a:gd name="connsiteX489" fmla="*/ 142879 w 4816708"/>
              <a:gd name="connsiteY489" fmla="*/ 358691 h 931637"/>
              <a:gd name="connsiteX490" fmla="*/ 148609 w 4816708"/>
              <a:gd name="connsiteY490" fmla="*/ 353890 h 931637"/>
              <a:gd name="connsiteX491" fmla="*/ 162822 w 4816708"/>
              <a:gd name="connsiteY491" fmla="*/ 349301 h 931637"/>
              <a:gd name="connsiteX492" fmla="*/ 176139 w 4816708"/>
              <a:gd name="connsiteY492" fmla="*/ 348875 h 931637"/>
              <a:gd name="connsiteX493" fmla="*/ 245518 w 4816708"/>
              <a:gd name="connsiteY493" fmla="*/ 351236 h 931637"/>
              <a:gd name="connsiteX494" fmla="*/ 314806 w 4816708"/>
              <a:gd name="connsiteY494" fmla="*/ 354648 h 931637"/>
              <a:gd name="connsiteX495" fmla="*/ 330277 w 4816708"/>
              <a:gd name="connsiteY495" fmla="*/ 353880 h 931637"/>
              <a:gd name="connsiteX496" fmla="*/ 345360 w 4816708"/>
              <a:gd name="connsiteY496" fmla="*/ 351488 h 931637"/>
              <a:gd name="connsiteX497" fmla="*/ 130353 w 4816708"/>
              <a:gd name="connsiteY497" fmla="*/ 325781 h 931637"/>
              <a:gd name="connsiteX498" fmla="*/ 126136 w 4816708"/>
              <a:gd name="connsiteY498" fmla="*/ 325412 h 931637"/>
              <a:gd name="connsiteX499" fmla="*/ 120041 w 4816708"/>
              <a:gd name="connsiteY499" fmla="*/ 322228 h 931637"/>
              <a:gd name="connsiteX500" fmla="*/ 119697 w 4816708"/>
              <a:gd name="connsiteY500" fmla="*/ 320076 h 931637"/>
              <a:gd name="connsiteX501" fmla="*/ 119881 w 4816708"/>
              <a:gd name="connsiteY501" fmla="*/ 317972 h 931637"/>
              <a:gd name="connsiteX502" fmla="*/ 126002 w 4816708"/>
              <a:gd name="connsiteY502" fmla="*/ 314795 h 931637"/>
              <a:gd name="connsiteX503" fmla="*/ 130747 w 4816708"/>
              <a:gd name="connsiteY503" fmla="*/ 315210 h 931637"/>
              <a:gd name="connsiteX504" fmla="*/ 225593 w 4816708"/>
              <a:gd name="connsiteY504" fmla="*/ 311846 h 931637"/>
              <a:gd name="connsiteX505" fmla="*/ 417942 w 4816708"/>
              <a:gd name="connsiteY505" fmla="*/ 311180 h 931637"/>
              <a:gd name="connsiteX506" fmla="*/ 514871 w 4816708"/>
              <a:gd name="connsiteY506" fmla="*/ 314360 h 931637"/>
              <a:gd name="connsiteX507" fmla="*/ 578871 w 4816708"/>
              <a:gd name="connsiteY507" fmla="*/ 299281 h 931637"/>
              <a:gd name="connsiteX508" fmla="*/ 644979 w 4816708"/>
              <a:gd name="connsiteY508" fmla="*/ 284387 h 931637"/>
              <a:gd name="connsiteX509" fmla="*/ 637072 w 4816708"/>
              <a:gd name="connsiteY509" fmla="*/ 283695 h 931637"/>
              <a:gd name="connsiteX510" fmla="*/ 628637 w 4816708"/>
              <a:gd name="connsiteY510" fmla="*/ 282957 h 931637"/>
              <a:gd name="connsiteX511" fmla="*/ 576838 w 4816708"/>
              <a:gd name="connsiteY511" fmla="*/ 280015 h 931637"/>
              <a:gd name="connsiteX512" fmla="*/ 477729 w 4816708"/>
              <a:gd name="connsiteY512" fmla="*/ 283538 h 931637"/>
              <a:gd name="connsiteX513" fmla="*/ 380841 w 4816708"/>
              <a:gd name="connsiteY513" fmla="*/ 292026 h 931637"/>
              <a:gd name="connsiteX514" fmla="*/ 282990 w 4816708"/>
              <a:gd name="connsiteY514" fmla="*/ 299371 h 931637"/>
              <a:gd name="connsiteX515" fmla="*/ 232450 w 4816708"/>
              <a:gd name="connsiteY515" fmla="*/ 300250 h 931637"/>
              <a:gd name="connsiteX516" fmla="*/ 227706 w 4816708"/>
              <a:gd name="connsiteY516" fmla="*/ 299835 h 931637"/>
              <a:gd name="connsiteX517" fmla="*/ 225782 w 4816708"/>
              <a:gd name="connsiteY517" fmla="*/ 297546 h 931637"/>
              <a:gd name="connsiteX518" fmla="*/ 226539 w 4816708"/>
              <a:gd name="connsiteY518" fmla="*/ 294961 h 931637"/>
              <a:gd name="connsiteX519" fmla="*/ 231330 w 4816708"/>
              <a:gd name="connsiteY519" fmla="*/ 294850 h 931637"/>
              <a:gd name="connsiteX520" fmla="*/ 327941 w 4816708"/>
              <a:gd name="connsiteY520" fmla="*/ 289518 h 931637"/>
              <a:gd name="connsiteX521" fmla="*/ 424348 w 4816708"/>
              <a:gd name="connsiteY521" fmla="*/ 280457 h 931637"/>
              <a:gd name="connsiteX522" fmla="*/ 505007 w 4816708"/>
              <a:gd name="connsiteY522" fmla="*/ 275320 h 931637"/>
              <a:gd name="connsiteX523" fmla="*/ 582207 w 4816708"/>
              <a:gd name="connsiteY523" fmla="*/ 267229 h 931637"/>
              <a:gd name="connsiteX524" fmla="*/ 505836 w 4816708"/>
              <a:gd name="connsiteY524" fmla="*/ 265848 h 931637"/>
              <a:gd name="connsiteX525" fmla="*/ 353413 w 4816708"/>
              <a:gd name="connsiteY525" fmla="*/ 271598 h 931637"/>
              <a:gd name="connsiteX526" fmla="*/ 276766 w 4816708"/>
              <a:gd name="connsiteY526" fmla="*/ 273375 h 931637"/>
              <a:gd name="connsiteX527" fmla="*/ 269913 w 4816708"/>
              <a:gd name="connsiteY527" fmla="*/ 272776 h 931637"/>
              <a:gd name="connsiteX528" fmla="*/ 265307 w 4816708"/>
              <a:gd name="connsiteY528" fmla="*/ 270781 h 931637"/>
              <a:gd name="connsiteX529" fmla="*/ 264642 w 4816708"/>
              <a:gd name="connsiteY529" fmla="*/ 272314 h 931637"/>
              <a:gd name="connsiteX530" fmla="*/ 262968 w 4816708"/>
              <a:gd name="connsiteY530" fmla="*/ 273228 h 931637"/>
              <a:gd name="connsiteX531" fmla="*/ 242430 w 4816708"/>
              <a:gd name="connsiteY531" fmla="*/ 277263 h 931637"/>
              <a:gd name="connsiteX532" fmla="*/ 220929 w 4816708"/>
              <a:gd name="connsiteY532" fmla="*/ 280153 h 931637"/>
              <a:gd name="connsiteX533" fmla="*/ 216140 w 4816708"/>
              <a:gd name="connsiteY533" fmla="*/ 280264 h 931637"/>
              <a:gd name="connsiteX534" fmla="*/ 213688 w 4816708"/>
              <a:gd name="connsiteY534" fmla="*/ 277930 h 931637"/>
              <a:gd name="connsiteX535" fmla="*/ 212817 w 4816708"/>
              <a:gd name="connsiteY535" fmla="*/ 275732 h 931637"/>
              <a:gd name="connsiteX536" fmla="*/ 216646 w 4816708"/>
              <a:gd name="connsiteY536" fmla="*/ 274476 h 931637"/>
              <a:gd name="connsiteX537" fmla="*/ 237527 w 4816708"/>
              <a:gd name="connsiteY537" fmla="*/ 272593 h 931637"/>
              <a:gd name="connsiteX538" fmla="*/ 256530 w 4816708"/>
              <a:gd name="connsiteY538" fmla="*/ 267892 h 931637"/>
              <a:gd name="connsiteX539" fmla="*/ 259739 w 4816708"/>
              <a:gd name="connsiteY539" fmla="*/ 267643 h 931637"/>
              <a:gd name="connsiteX540" fmla="*/ 263383 w 4816708"/>
              <a:gd name="connsiteY540" fmla="*/ 268492 h 931637"/>
              <a:gd name="connsiteX541" fmla="*/ 262513 w 4816708"/>
              <a:gd name="connsiteY541" fmla="*/ 266295 h 931637"/>
              <a:gd name="connsiteX542" fmla="*/ 267006 w 4816708"/>
              <a:gd name="connsiteY542" fmla="*/ 263507 h 931637"/>
              <a:gd name="connsiteX543" fmla="*/ 269780 w 4816708"/>
              <a:gd name="connsiteY543" fmla="*/ 262159 h 931637"/>
              <a:gd name="connsiteX544" fmla="*/ 307945 w 4816708"/>
              <a:gd name="connsiteY544" fmla="*/ 257015 h 931637"/>
              <a:gd name="connsiteX545" fmla="*/ 385052 w 4816708"/>
              <a:gd name="connsiteY545" fmla="*/ 249976 h 931637"/>
              <a:gd name="connsiteX546" fmla="*/ 503896 w 4816708"/>
              <a:gd name="connsiteY546" fmla="*/ 245529 h 931637"/>
              <a:gd name="connsiteX547" fmla="*/ 583271 w 4816708"/>
              <a:gd name="connsiteY547" fmla="*/ 242932 h 931637"/>
              <a:gd name="connsiteX548" fmla="*/ 584555 w 4816708"/>
              <a:gd name="connsiteY548" fmla="*/ 240393 h 931637"/>
              <a:gd name="connsiteX549" fmla="*/ 587994 w 4816708"/>
              <a:gd name="connsiteY549" fmla="*/ 237512 h 931637"/>
              <a:gd name="connsiteX550" fmla="*/ 594734 w 4816708"/>
              <a:gd name="connsiteY550" fmla="*/ 233330 h 931637"/>
              <a:gd name="connsiteX551" fmla="*/ 614080 w 4816708"/>
              <a:gd name="connsiteY551" fmla="*/ 230781 h 931637"/>
              <a:gd name="connsiteX552" fmla="*/ 625151 w 4816708"/>
              <a:gd name="connsiteY552" fmla="*/ 231750 h 931637"/>
              <a:gd name="connsiteX553" fmla="*/ 636655 w 4816708"/>
              <a:gd name="connsiteY553" fmla="*/ 233817 h 931637"/>
              <a:gd name="connsiteX554" fmla="*/ 705298 w 4816708"/>
              <a:gd name="connsiteY554" fmla="*/ 244596 h 931637"/>
              <a:gd name="connsiteX555" fmla="*/ 741436 w 4816708"/>
              <a:gd name="connsiteY555" fmla="*/ 250573 h 931637"/>
              <a:gd name="connsiteX556" fmla="*/ 743050 w 4816708"/>
              <a:gd name="connsiteY556" fmla="*/ 250432 h 931637"/>
              <a:gd name="connsiteX557" fmla="*/ 778092 w 4816708"/>
              <a:gd name="connsiteY557" fmla="*/ 254645 h 931637"/>
              <a:gd name="connsiteX558" fmla="*/ 779225 w 4816708"/>
              <a:gd name="connsiteY558" fmla="*/ 254926 h 931637"/>
              <a:gd name="connsiteX559" fmla="*/ 788450 w 4816708"/>
              <a:gd name="connsiteY559" fmla="*/ 253464 h 931637"/>
              <a:gd name="connsiteX560" fmla="*/ 790082 w 4816708"/>
              <a:gd name="connsiteY560" fmla="*/ 253403 h 931637"/>
              <a:gd name="connsiteX561" fmla="*/ 789772 w 4816708"/>
              <a:gd name="connsiteY561" fmla="*/ 253065 h 931637"/>
              <a:gd name="connsiteX562" fmla="*/ 792754 w 4816708"/>
              <a:gd name="connsiteY562" fmla="*/ 253305 h 931637"/>
              <a:gd name="connsiteX563" fmla="*/ 805503 w 4816708"/>
              <a:gd name="connsiteY563" fmla="*/ 252835 h 931637"/>
              <a:gd name="connsiteX564" fmla="*/ 811687 w 4816708"/>
              <a:gd name="connsiteY564" fmla="*/ 252175 h 931637"/>
              <a:gd name="connsiteX565" fmla="*/ 803576 w 4816708"/>
              <a:gd name="connsiteY565" fmla="*/ 248852 h 931637"/>
              <a:gd name="connsiteX566" fmla="*/ 816452 w 4816708"/>
              <a:gd name="connsiteY566" fmla="*/ 251666 h 931637"/>
              <a:gd name="connsiteX567" fmla="*/ 865557 w 4816708"/>
              <a:gd name="connsiteY567" fmla="*/ 246425 h 931637"/>
              <a:gd name="connsiteX568" fmla="*/ 927582 w 4816708"/>
              <a:gd name="connsiteY568" fmla="*/ 241778 h 931637"/>
              <a:gd name="connsiteX569" fmla="*/ 923595 w 4816708"/>
              <a:gd name="connsiteY569" fmla="*/ 238778 h 931637"/>
              <a:gd name="connsiteX570" fmla="*/ 923344 w 4816708"/>
              <a:gd name="connsiteY570" fmla="*/ 235575 h 931637"/>
              <a:gd name="connsiteX571" fmla="*/ 925340 w 4816708"/>
              <a:gd name="connsiteY571" fmla="*/ 230977 h 931637"/>
              <a:gd name="connsiteX572" fmla="*/ 937352 w 4816708"/>
              <a:gd name="connsiteY572" fmla="*/ 227256 h 931637"/>
              <a:gd name="connsiteX573" fmla="*/ 945305 w 4816708"/>
              <a:gd name="connsiteY573" fmla="*/ 227422 h 931637"/>
              <a:gd name="connsiteX574" fmla="*/ 962174 w 4816708"/>
              <a:gd name="connsiteY574" fmla="*/ 228898 h 931637"/>
              <a:gd name="connsiteX575" fmla="*/ 914617 w 4816708"/>
              <a:gd name="connsiteY575" fmla="*/ 219965 h 931637"/>
              <a:gd name="connsiteX576" fmla="*/ 911981 w 4816708"/>
              <a:gd name="connsiteY576" fmla="*/ 219734 h 931637"/>
              <a:gd name="connsiteX577" fmla="*/ 908864 w 4816708"/>
              <a:gd name="connsiteY577" fmla="*/ 218931 h 931637"/>
              <a:gd name="connsiteX578" fmla="*/ 881980 w 4816708"/>
              <a:gd name="connsiteY578" fmla="*/ 216579 h 931637"/>
              <a:gd name="connsiteX579" fmla="*/ 855576 w 4816708"/>
              <a:gd name="connsiteY579" fmla="*/ 214798 h 931637"/>
              <a:gd name="connsiteX580" fmla="*/ 797886 w 4816708"/>
              <a:gd name="connsiteY580" fmla="*/ 212401 h 931637"/>
              <a:gd name="connsiteX581" fmla="*/ 682666 w 4816708"/>
              <a:gd name="connsiteY581" fmla="*/ 211862 h 931637"/>
              <a:gd name="connsiteX582" fmla="*/ 514587 w 4816708"/>
              <a:gd name="connsiteY582" fmla="*/ 220484 h 931637"/>
              <a:gd name="connsiteX583" fmla="*/ 403762 w 4816708"/>
              <a:gd name="connsiteY583" fmla="*/ 230405 h 931637"/>
              <a:gd name="connsiteX584" fmla="*/ 399453 w 4816708"/>
              <a:gd name="connsiteY584" fmla="*/ 231088 h 931637"/>
              <a:gd name="connsiteX585" fmla="*/ 395374 w 4816708"/>
              <a:gd name="connsiteY585" fmla="*/ 229140 h 931637"/>
              <a:gd name="connsiteX586" fmla="*/ 394550 w 4816708"/>
              <a:gd name="connsiteY586" fmla="*/ 226417 h 931637"/>
              <a:gd name="connsiteX587" fmla="*/ 397324 w 4816708"/>
              <a:gd name="connsiteY587" fmla="*/ 225069 h 931637"/>
              <a:gd name="connsiteX588" fmla="*/ 465771 w 4816708"/>
              <a:gd name="connsiteY588" fmla="*/ 207729 h 931637"/>
              <a:gd name="connsiteX589" fmla="*/ 567915 w 4816708"/>
              <a:gd name="connsiteY589" fmla="*/ 181672 h 931637"/>
              <a:gd name="connsiteX590" fmla="*/ 640303 w 4816708"/>
              <a:gd name="connsiteY590" fmla="*/ 167857 h 931637"/>
              <a:gd name="connsiteX591" fmla="*/ 678995 w 4816708"/>
              <a:gd name="connsiteY591" fmla="*/ 162759 h 931637"/>
              <a:gd name="connsiteX592" fmla="*/ 772628 w 4816708"/>
              <a:gd name="connsiteY592" fmla="*/ 155047 h 931637"/>
              <a:gd name="connsiteX593" fmla="*/ 959571 w 4816708"/>
              <a:gd name="connsiteY593" fmla="*/ 143303 h 931637"/>
              <a:gd name="connsiteX594" fmla="*/ 1055380 w 4816708"/>
              <a:gd name="connsiteY594" fmla="*/ 141082 h 931637"/>
              <a:gd name="connsiteX595" fmla="*/ 1139264 w 4816708"/>
              <a:gd name="connsiteY595" fmla="*/ 147064 h 931637"/>
              <a:gd name="connsiteX596" fmla="*/ 1140940 w 4816708"/>
              <a:gd name="connsiteY596" fmla="*/ 143938 h 931637"/>
              <a:gd name="connsiteX597" fmla="*/ 1146536 w 4816708"/>
              <a:gd name="connsiteY597" fmla="*/ 140710 h 931637"/>
              <a:gd name="connsiteX598" fmla="*/ 1148005 w 4816708"/>
              <a:gd name="connsiteY598" fmla="*/ 136058 h 931637"/>
              <a:gd name="connsiteX599" fmla="*/ 1155018 w 4816708"/>
              <a:gd name="connsiteY599" fmla="*/ 140921 h 931637"/>
              <a:gd name="connsiteX600" fmla="*/ 1170011 w 4816708"/>
              <a:gd name="connsiteY600" fmla="*/ 139577 h 931637"/>
              <a:gd name="connsiteX601" fmla="*/ 1179687 w 4816708"/>
              <a:gd name="connsiteY601" fmla="*/ 138299 h 931637"/>
              <a:gd name="connsiteX602" fmla="*/ 1177393 w 4816708"/>
              <a:gd name="connsiteY602" fmla="*/ 140223 h 931637"/>
              <a:gd name="connsiteX603" fmla="*/ 1175534 w 4816708"/>
              <a:gd name="connsiteY603" fmla="*/ 143248 h 931637"/>
              <a:gd name="connsiteX604" fmla="*/ 1189131 w 4816708"/>
              <a:gd name="connsiteY604" fmla="*/ 139657 h 931637"/>
              <a:gd name="connsiteX605" fmla="*/ 1200044 w 4816708"/>
              <a:gd name="connsiteY605" fmla="*/ 136362 h 931637"/>
              <a:gd name="connsiteX606" fmla="*/ 1207241 w 4816708"/>
              <a:gd name="connsiteY606" fmla="*/ 139117 h 931637"/>
              <a:gd name="connsiteX607" fmla="*/ 1225972 w 4816708"/>
              <a:gd name="connsiteY607" fmla="*/ 137569 h 931637"/>
              <a:gd name="connsiteX608" fmla="*/ 1238144 w 4816708"/>
              <a:gd name="connsiteY608" fmla="*/ 138103 h 931637"/>
              <a:gd name="connsiteX609" fmla="*/ 1240438 w 4816708"/>
              <a:gd name="connsiteY609" fmla="*/ 136179 h 931637"/>
              <a:gd name="connsiteX610" fmla="*/ 1239364 w 4816708"/>
              <a:gd name="connsiteY610" fmla="*/ 130241 h 931637"/>
              <a:gd name="connsiteX611" fmla="*/ 1243100 w 4816708"/>
              <a:gd name="connsiteY611" fmla="*/ 130037 h 931637"/>
              <a:gd name="connsiteX612" fmla="*/ 1244221 w 4816708"/>
              <a:gd name="connsiteY612" fmla="*/ 135447 h 931637"/>
              <a:gd name="connsiteX613" fmla="*/ 1251991 w 4816708"/>
              <a:gd name="connsiteY613" fmla="*/ 137721 h 931637"/>
              <a:gd name="connsiteX614" fmla="*/ 1261758 w 4816708"/>
              <a:gd name="connsiteY614" fmla="*/ 135388 h 931637"/>
              <a:gd name="connsiteX615" fmla="*/ 1272442 w 4816708"/>
              <a:gd name="connsiteY615" fmla="*/ 134730 h 931637"/>
              <a:gd name="connsiteX616" fmla="*/ 1276910 w 4816708"/>
              <a:gd name="connsiteY616" fmla="*/ 138308 h 931637"/>
              <a:gd name="connsiteX617" fmla="*/ 1279203 w 4816708"/>
              <a:gd name="connsiteY617" fmla="*/ 136384 h 931637"/>
              <a:gd name="connsiteX618" fmla="*/ 1279480 w 4816708"/>
              <a:gd name="connsiteY618" fmla="*/ 133221 h 931637"/>
              <a:gd name="connsiteX619" fmla="*/ 1303160 w 4816708"/>
              <a:gd name="connsiteY619" fmla="*/ 135824 h 931637"/>
              <a:gd name="connsiteX620" fmla="*/ 1341813 w 4816708"/>
              <a:gd name="connsiteY620" fmla="*/ 131239 h 931637"/>
              <a:gd name="connsiteX621" fmla="*/ 1361025 w 4816708"/>
              <a:gd name="connsiteY621" fmla="*/ 130264 h 931637"/>
              <a:gd name="connsiteX622" fmla="*/ 1360221 w 4816708"/>
              <a:gd name="connsiteY622" fmla="*/ 133381 h 931637"/>
              <a:gd name="connsiteX623" fmla="*/ 1358890 w 4816708"/>
              <a:gd name="connsiteY623" fmla="*/ 136452 h 931637"/>
              <a:gd name="connsiteX624" fmla="*/ 1367787 w 4816708"/>
              <a:gd name="connsiteY624" fmla="*/ 131918 h 931637"/>
              <a:gd name="connsiteX625" fmla="*/ 1375768 w 4816708"/>
              <a:gd name="connsiteY625" fmla="*/ 125711 h 931637"/>
              <a:gd name="connsiteX626" fmla="*/ 1378220 w 4816708"/>
              <a:gd name="connsiteY626" fmla="*/ 128050 h 931637"/>
              <a:gd name="connsiteX627" fmla="*/ 1387229 w 4816708"/>
              <a:gd name="connsiteY627" fmla="*/ 128308 h 931637"/>
              <a:gd name="connsiteX628" fmla="*/ 1392344 w 4816708"/>
              <a:gd name="connsiteY628" fmla="*/ 124506 h 931637"/>
              <a:gd name="connsiteX629" fmla="*/ 1393101 w 4816708"/>
              <a:gd name="connsiteY629" fmla="*/ 121916 h 931637"/>
              <a:gd name="connsiteX630" fmla="*/ 1398051 w 4816708"/>
              <a:gd name="connsiteY630" fmla="*/ 126068 h 931637"/>
              <a:gd name="connsiteX631" fmla="*/ 1415542 w 4816708"/>
              <a:gd name="connsiteY631" fmla="*/ 126536 h 931637"/>
              <a:gd name="connsiteX632" fmla="*/ 1420748 w 4816708"/>
              <a:gd name="connsiteY632" fmla="*/ 121680 h 931637"/>
              <a:gd name="connsiteX633" fmla="*/ 1422489 w 4816708"/>
              <a:gd name="connsiteY633" fmla="*/ 126081 h 931637"/>
              <a:gd name="connsiteX634" fmla="*/ 1427669 w 4816708"/>
              <a:gd name="connsiteY634" fmla="*/ 127597 h 931637"/>
              <a:gd name="connsiteX635" fmla="*/ 1437343 w 4816708"/>
              <a:gd name="connsiteY635" fmla="*/ 126319 h 931637"/>
              <a:gd name="connsiteX636" fmla="*/ 1442524 w 4816708"/>
              <a:gd name="connsiteY636" fmla="*/ 127834 h 931637"/>
              <a:gd name="connsiteX637" fmla="*/ 1444198 w 4816708"/>
              <a:gd name="connsiteY637" fmla="*/ 126919 h 931637"/>
              <a:gd name="connsiteX638" fmla="*/ 1442800 w 4816708"/>
              <a:gd name="connsiteY638" fmla="*/ 124672 h 931637"/>
              <a:gd name="connsiteX639" fmla="*/ 1444521 w 4816708"/>
              <a:gd name="connsiteY639" fmla="*/ 123229 h 931637"/>
              <a:gd name="connsiteX640" fmla="*/ 1448165 w 4816708"/>
              <a:gd name="connsiteY640" fmla="*/ 124079 h 931637"/>
              <a:gd name="connsiteX641" fmla="*/ 1453484 w 4816708"/>
              <a:gd name="connsiteY641" fmla="*/ 124013 h 931637"/>
              <a:gd name="connsiteX642" fmla="*/ 1455342 w 4816708"/>
              <a:gd name="connsiteY642" fmla="*/ 120988 h 931637"/>
              <a:gd name="connsiteX643" fmla="*/ 1458321 w 4816708"/>
              <a:gd name="connsiteY643" fmla="*/ 123374 h 931637"/>
              <a:gd name="connsiteX644" fmla="*/ 1465221 w 4816708"/>
              <a:gd name="connsiteY644" fmla="*/ 123446 h 931637"/>
              <a:gd name="connsiteX645" fmla="*/ 1465861 w 4816708"/>
              <a:gd name="connsiteY645" fmla="*/ 128283 h 931637"/>
              <a:gd name="connsiteX646" fmla="*/ 1467146 w 4816708"/>
              <a:gd name="connsiteY646" fmla="*/ 125740 h 931637"/>
              <a:gd name="connsiteX647" fmla="*/ 1470309 w 4816708"/>
              <a:gd name="connsiteY647" fmla="*/ 126017 h 931637"/>
              <a:gd name="connsiteX648" fmla="*/ 1470560 w 4816708"/>
              <a:gd name="connsiteY648" fmla="*/ 129226 h 931637"/>
              <a:gd name="connsiteX649" fmla="*/ 1472853 w 4816708"/>
              <a:gd name="connsiteY649" fmla="*/ 127301 h 931637"/>
              <a:gd name="connsiteX650" fmla="*/ 1479180 w 4816708"/>
              <a:gd name="connsiteY650" fmla="*/ 127855 h 931637"/>
              <a:gd name="connsiteX651" fmla="*/ 1479985 w 4816708"/>
              <a:gd name="connsiteY651" fmla="*/ 124738 h 931637"/>
              <a:gd name="connsiteX652" fmla="*/ 1482963 w 4816708"/>
              <a:gd name="connsiteY652" fmla="*/ 127124 h 931637"/>
              <a:gd name="connsiteX653" fmla="*/ 1489725 w 4816708"/>
              <a:gd name="connsiteY653" fmla="*/ 128778 h 931637"/>
              <a:gd name="connsiteX654" fmla="*/ 1501648 w 4816708"/>
              <a:gd name="connsiteY654" fmla="*/ 126103 h 931637"/>
              <a:gd name="connsiteX655" fmla="*/ 1506874 w 4816708"/>
              <a:gd name="connsiteY655" fmla="*/ 127091 h 931637"/>
              <a:gd name="connsiteX656" fmla="*/ 1509444 w 4816708"/>
              <a:gd name="connsiteY656" fmla="*/ 122004 h 931637"/>
              <a:gd name="connsiteX657" fmla="*/ 1515039 w 4816708"/>
              <a:gd name="connsiteY657" fmla="*/ 118776 h 931637"/>
              <a:gd name="connsiteX658" fmla="*/ 1522671 w 4816708"/>
              <a:gd name="connsiteY658" fmla="*/ 122631 h 931637"/>
              <a:gd name="connsiteX659" fmla="*/ 1533585 w 4816708"/>
              <a:gd name="connsiteY659" fmla="*/ 119336 h 931637"/>
              <a:gd name="connsiteX660" fmla="*/ 1542871 w 4816708"/>
              <a:gd name="connsiteY660" fmla="*/ 116431 h 931637"/>
              <a:gd name="connsiteX661" fmla="*/ 1544361 w 4816708"/>
              <a:gd name="connsiteY661" fmla="*/ 117623 h 931637"/>
              <a:gd name="connsiteX662" fmla="*/ 1538996 w 4816708"/>
              <a:gd name="connsiteY662" fmla="*/ 118216 h 931637"/>
              <a:gd name="connsiteX663" fmla="*/ 1538766 w 4816708"/>
              <a:gd name="connsiteY663" fmla="*/ 120852 h 931637"/>
              <a:gd name="connsiteX664" fmla="*/ 1563869 w 4816708"/>
              <a:gd name="connsiteY664" fmla="*/ 119330 h 931637"/>
              <a:gd name="connsiteX665" fmla="*/ 1602522 w 4816708"/>
              <a:gd name="connsiteY665" fmla="*/ 114745 h 931637"/>
              <a:gd name="connsiteX666" fmla="*/ 1627560 w 4816708"/>
              <a:gd name="connsiteY666" fmla="*/ 107906 h 931637"/>
              <a:gd name="connsiteX667" fmla="*/ 1639897 w 4816708"/>
              <a:gd name="connsiteY667" fmla="*/ 100486 h 931637"/>
              <a:gd name="connsiteX668" fmla="*/ 1638592 w 4816708"/>
              <a:gd name="connsiteY668" fmla="*/ 97185 h 931637"/>
              <a:gd name="connsiteX669" fmla="*/ 1634282 w 4816708"/>
              <a:gd name="connsiteY669" fmla="*/ 97870 h 931637"/>
              <a:gd name="connsiteX670" fmla="*/ 1633504 w 4816708"/>
              <a:gd name="connsiteY670" fmla="*/ 94615 h 931637"/>
              <a:gd name="connsiteX671" fmla="*/ 1640543 w 4816708"/>
              <a:gd name="connsiteY671" fmla="*/ 93106 h 931637"/>
              <a:gd name="connsiteX672" fmla="*/ 1647239 w 4816708"/>
              <a:gd name="connsiteY672" fmla="*/ 89443 h 931637"/>
              <a:gd name="connsiteX673" fmla="*/ 1645908 w 4816708"/>
              <a:gd name="connsiteY673" fmla="*/ 92513 h 931637"/>
              <a:gd name="connsiteX674" fmla="*/ 1644095 w 4816708"/>
              <a:gd name="connsiteY674" fmla="*/ 95011 h 931637"/>
              <a:gd name="connsiteX675" fmla="*/ 1646639 w 4816708"/>
              <a:gd name="connsiteY675" fmla="*/ 96296 h 931637"/>
              <a:gd name="connsiteX676" fmla="*/ 1650238 w 4816708"/>
              <a:gd name="connsiteY676" fmla="*/ 97673 h 931637"/>
              <a:gd name="connsiteX677" fmla="*/ 1650903 w 4816708"/>
              <a:gd name="connsiteY677" fmla="*/ 96138 h 931637"/>
              <a:gd name="connsiteX678" fmla="*/ 1649460 w 4816708"/>
              <a:gd name="connsiteY678" fmla="*/ 94418 h 931637"/>
              <a:gd name="connsiteX679" fmla="*/ 1651226 w 4816708"/>
              <a:gd name="connsiteY679" fmla="*/ 92448 h 931637"/>
              <a:gd name="connsiteX680" fmla="*/ 1653724 w 4816708"/>
              <a:gd name="connsiteY680" fmla="*/ 94260 h 931637"/>
              <a:gd name="connsiteX681" fmla="*/ 1657553 w 4816708"/>
              <a:gd name="connsiteY681" fmla="*/ 93001 h 931637"/>
              <a:gd name="connsiteX682" fmla="*/ 1658311 w 4816708"/>
              <a:gd name="connsiteY682" fmla="*/ 90412 h 931637"/>
              <a:gd name="connsiteX683" fmla="*/ 1661474 w 4816708"/>
              <a:gd name="connsiteY683" fmla="*/ 90688 h 931637"/>
              <a:gd name="connsiteX684" fmla="*/ 1659662 w 4816708"/>
              <a:gd name="connsiteY684" fmla="*/ 93186 h 931637"/>
              <a:gd name="connsiteX685" fmla="*/ 1660005 w 4816708"/>
              <a:gd name="connsiteY685" fmla="*/ 95340 h 931637"/>
              <a:gd name="connsiteX686" fmla="*/ 1662687 w 4816708"/>
              <a:gd name="connsiteY686" fmla="*/ 95044 h 931637"/>
              <a:gd name="connsiteX687" fmla="*/ 1663629 w 4816708"/>
              <a:gd name="connsiteY687" fmla="*/ 90346 h 931637"/>
              <a:gd name="connsiteX688" fmla="*/ 1663906 w 4816708"/>
              <a:gd name="connsiteY688" fmla="*/ 87183 h 931637"/>
              <a:gd name="connsiteX689" fmla="*/ 1666978 w 4816708"/>
              <a:gd name="connsiteY689" fmla="*/ 88514 h 931637"/>
              <a:gd name="connsiteX690" fmla="*/ 1667182 w 4816708"/>
              <a:gd name="connsiteY690" fmla="*/ 92250 h 931637"/>
              <a:gd name="connsiteX691" fmla="*/ 1681444 w 4816708"/>
              <a:gd name="connsiteY691" fmla="*/ 87124 h 931637"/>
              <a:gd name="connsiteX692" fmla="*/ 1713012 w 4816708"/>
              <a:gd name="connsiteY692" fmla="*/ 84575 h 931637"/>
              <a:gd name="connsiteX693" fmla="*/ 1727960 w 4816708"/>
              <a:gd name="connsiteY693" fmla="*/ 83758 h 931637"/>
              <a:gd name="connsiteX694" fmla="*/ 1733232 w 4816708"/>
              <a:gd name="connsiteY694" fmla="*/ 84219 h 931637"/>
              <a:gd name="connsiteX695" fmla="*/ 1733713 w 4816708"/>
              <a:gd name="connsiteY695" fmla="*/ 84793 h 931637"/>
              <a:gd name="connsiteX696" fmla="*/ 1741853 w 4816708"/>
              <a:gd name="connsiteY696" fmla="*/ 82849 h 931637"/>
              <a:gd name="connsiteX697" fmla="*/ 1754599 w 4816708"/>
              <a:gd name="connsiteY697" fmla="*/ 82902 h 931637"/>
              <a:gd name="connsiteX698" fmla="*/ 1760649 w 4816708"/>
              <a:gd name="connsiteY698" fmla="*/ 86618 h 931637"/>
              <a:gd name="connsiteX699" fmla="*/ 1761908 w 4816708"/>
              <a:gd name="connsiteY699" fmla="*/ 90447 h 931637"/>
              <a:gd name="connsiteX700" fmla="*/ 1762712 w 4816708"/>
              <a:gd name="connsiteY700" fmla="*/ 87330 h 931637"/>
              <a:gd name="connsiteX701" fmla="*/ 1765968 w 4816708"/>
              <a:gd name="connsiteY701" fmla="*/ 86553 h 931637"/>
              <a:gd name="connsiteX702" fmla="*/ 1773257 w 4816708"/>
              <a:gd name="connsiteY702" fmla="*/ 88253 h 931637"/>
              <a:gd name="connsiteX703" fmla="*/ 1778714 w 4816708"/>
              <a:gd name="connsiteY703" fmla="*/ 86606 h 931637"/>
              <a:gd name="connsiteX704" fmla="*/ 1778437 w 4816708"/>
              <a:gd name="connsiteY704" fmla="*/ 89769 h 931637"/>
              <a:gd name="connsiteX705" fmla="*/ 1782905 w 4816708"/>
              <a:gd name="connsiteY705" fmla="*/ 93347 h 931637"/>
              <a:gd name="connsiteX706" fmla="*/ 1794643 w 4816708"/>
              <a:gd name="connsiteY706" fmla="*/ 92780 h 931637"/>
              <a:gd name="connsiteX707" fmla="*/ 1799184 w 4816708"/>
              <a:gd name="connsiteY707" fmla="*/ 89460 h 931637"/>
              <a:gd name="connsiteX708" fmla="*/ 1795770 w 4816708"/>
              <a:gd name="connsiteY708" fmla="*/ 85974 h 931637"/>
              <a:gd name="connsiteX709" fmla="*/ 1785752 w 4816708"/>
              <a:gd name="connsiteY709" fmla="*/ 85097 h 931637"/>
              <a:gd name="connsiteX710" fmla="*/ 1780295 w 4816708"/>
              <a:gd name="connsiteY710" fmla="*/ 86744 h 931637"/>
              <a:gd name="connsiteX711" fmla="*/ 1783782 w 4816708"/>
              <a:gd name="connsiteY711" fmla="*/ 83331 h 931637"/>
              <a:gd name="connsiteX712" fmla="*/ 1793984 w 4816708"/>
              <a:gd name="connsiteY712" fmla="*/ 82099 h 931637"/>
              <a:gd name="connsiteX713" fmla="*/ 1803613 w 4816708"/>
              <a:gd name="connsiteY713" fmla="*/ 81348 h 931637"/>
              <a:gd name="connsiteX714" fmla="*/ 1812325 w 4816708"/>
              <a:gd name="connsiteY714" fmla="*/ 78923 h 931637"/>
              <a:gd name="connsiteX715" fmla="*/ 1815377 w 4816708"/>
              <a:gd name="connsiteY715" fmla="*/ 74410 h 931637"/>
              <a:gd name="connsiteX716" fmla="*/ 1824913 w 4816708"/>
              <a:gd name="connsiteY716" fmla="*/ 74713 h 931637"/>
              <a:gd name="connsiteX717" fmla="*/ 1842174 w 4816708"/>
              <a:gd name="connsiteY717" fmla="*/ 77817 h 931637"/>
              <a:gd name="connsiteX718" fmla="*/ 1850933 w 4816708"/>
              <a:gd name="connsiteY718" fmla="*/ 74865 h 931637"/>
              <a:gd name="connsiteX719" fmla="*/ 1849898 w 4816708"/>
              <a:gd name="connsiteY719" fmla="*/ 80618 h 931637"/>
              <a:gd name="connsiteX720" fmla="*/ 1853312 w 4816708"/>
              <a:gd name="connsiteY720" fmla="*/ 84104 h 931637"/>
              <a:gd name="connsiteX721" fmla="*/ 1856614 w 4816708"/>
              <a:gd name="connsiteY721" fmla="*/ 82799 h 931637"/>
              <a:gd name="connsiteX722" fmla="*/ 1855974 w 4816708"/>
              <a:gd name="connsiteY722" fmla="*/ 77962 h 931637"/>
              <a:gd name="connsiteX723" fmla="*/ 1857352 w 4816708"/>
              <a:gd name="connsiteY723" fmla="*/ 74364 h 931637"/>
              <a:gd name="connsiteX724" fmla="*/ 1868470 w 4816708"/>
              <a:gd name="connsiteY724" fmla="*/ 74806 h 931637"/>
              <a:gd name="connsiteX725" fmla="*/ 1887523 w 4816708"/>
              <a:gd name="connsiteY725" fmla="*/ 69568 h 931637"/>
              <a:gd name="connsiteX726" fmla="*/ 1900408 w 4816708"/>
              <a:gd name="connsiteY726" fmla="*/ 68040 h 931637"/>
              <a:gd name="connsiteX727" fmla="*/ 1908224 w 4816708"/>
              <a:gd name="connsiteY727" fmla="*/ 69786 h 931637"/>
              <a:gd name="connsiteX728" fmla="*/ 1910472 w 4816708"/>
              <a:gd name="connsiteY728" fmla="*/ 68389 h 931637"/>
              <a:gd name="connsiteX729" fmla="*/ 1909167 w 4816708"/>
              <a:gd name="connsiteY729" fmla="*/ 65088 h 931637"/>
              <a:gd name="connsiteX730" fmla="*/ 1910887 w 4816708"/>
              <a:gd name="connsiteY730" fmla="*/ 63645 h 931637"/>
              <a:gd name="connsiteX731" fmla="*/ 1929525 w 4816708"/>
              <a:gd name="connsiteY731" fmla="*/ 63151 h 931637"/>
              <a:gd name="connsiteX732" fmla="*/ 1939292 w 4816708"/>
              <a:gd name="connsiteY732" fmla="*/ 60818 h 931637"/>
              <a:gd name="connsiteX733" fmla="*/ 1940643 w 4816708"/>
              <a:gd name="connsiteY733" fmla="*/ 63593 h 931637"/>
              <a:gd name="connsiteX734" fmla="*/ 1945731 w 4816708"/>
              <a:gd name="connsiteY734" fmla="*/ 66163 h 931637"/>
              <a:gd name="connsiteX735" fmla="*/ 1950087 w 4816708"/>
              <a:gd name="connsiteY735" fmla="*/ 64950 h 931637"/>
              <a:gd name="connsiteX736" fmla="*/ 1948848 w 4816708"/>
              <a:gd name="connsiteY736" fmla="*/ 66967 h 931637"/>
              <a:gd name="connsiteX737" fmla="*/ 1945685 w 4816708"/>
              <a:gd name="connsiteY737" fmla="*/ 66690 h 931637"/>
              <a:gd name="connsiteX738" fmla="*/ 1946990 w 4816708"/>
              <a:gd name="connsiteY738" fmla="*/ 69991 h 931637"/>
              <a:gd name="connsiteX739" fmla="*/ 1950107 w 4816708"/>
              <a:gd name="connsiteY739" fmla="*/ 70795 h 931637"/>
              <a:gd name="connsiteX740" fmla="*/ 1950292 w 4816708"/>
              <a:gd name="connsiteY740" fmla="*/ 68687 h 931637"/>
              <a:gd name="connsiteX741" fmla="*/ 1955703 w 4816708"/>
              <a:gd name="connsiteY741" fmla="*/ 67566 h 931637"/>
              <a:gd name="connsiteX742" fmla="*/ 1953363 w 4816708"/>
              <a:gd name="connsiteY742" fmla="*/ 70018 h 931637"/>
              <a:gd name="connsiteX743" fmla="*/ 1952994 w 4816708"/>
              <a:gd name="connsiteY743" fmla="*/ 74235 h 931637"/>
              <a:gd name="connsiteX744" fmla="*/ 1949165 w 4816708"/>
              <a:gd name="connsiteY744" fmla="*/ 75493 h 931637"/>
              <a:gd name="connsiteX745" fmla="*/ 1942746 w 4816708"/>
              <a:gd name="connsiteY745" fmla="*/ 75994 h 931637"/>
              <a:gd name="connsiteX746" fmla="*/ 1941757 w 4816708"/>
              <a:gd name="connsiteY746" fmla="*/ 81219 h 931637"/>
              <a:gd name="connsiteX747" fmla="*/ 1938962 w 4816708"/>
              <a:gd name="connsiteY747" fmla="*/ 76725 h 931637"/>
              <a:gd name="connsiteX748" fmla="*/ 1933598 w 4816708"/>
              <a:gd name="connsiteY748" fmla="*/ 77318 h 931637"/>
              <a:gd name="connsiteX749" fmla="*/ 1926810 w 4816708"/>
              <a:gd name="connsiteY749" fmla="*/ 82036 h 931637"/>
              <a:gd name="connsiteX750" fmla="*/ 1919679 w 4816708"/>
              <a:gd name="connsiteY750" fmla="*/ 84599 h 931637"/>
              <a:gd name="connsiteX751" fmla="*/ 1915553 w 4816708"/>
              <a:gd name="connsiteY751" fmla="*/ 83176 h 931637"/>
              <a:gd name="connsiteX752" fmla="*/ 1916858 w 4816708"/>
              <a:gd name="connsiteY752" fmla="*/ 86477 h 931637"/>
              <a:gd name="connsiteX753" fmla="*/ 1921076 w 4816708"/>
              <a:gd name="connsiteY753" fmla="*/ 86846 h 931637"/>
              <a:gd name="connsiteX754" fmla="*/ 1926006 w 4816708"/>
              <a:gd name="connsiteY754" fmla="*/ 85153 h 931637"/>
              <a:gd name="connsiteX755" fmla="*/ 1930316 w 4816708"/>
              <a:gd name="connsiteY755" fmla="*/ 84468 h 931637"/>
              <a:gd name="connsiteX756" fmla="*/ 1931667 w 4816708"/>
              <a:gd name="connsiteY756" fmla="*/ 87242 h 931637"/>
              <a:gd name="connsiteX757" fmla="*/ 1937308 w 4816708"/>
              <a:gd name="connsiteY757" fmla="*/ 83486 h 931637"/>
              <a:gd name="connsiteX758" fmla="*/ 1943681 w 4816708"/>
              <a:gd name="connsiteY758" fmla="*/ 83512 h 931637"/>
              <a:gd name="connsiteX759" fmla="*/ 1941388 w 4816708"/>
              <a:gd name="connsiteY759" fmla="*/ 85437 h 931637"/>
              <a:gd name="connsiteX760" fmla="*/ 1938086 w 4816708"/>
              <a:gd name="connsiteY760" fmla="*/ 86741 h 931637"/>
              <a:gd name="connsiteX761" fmla="*/ 1943747 w 4816708"/>
              <a:gd name="connsiteY761" fmla="*/ 88830 h 931637"/>
              <a:gd name="connsiteX762" fmla="*/ 1950878 w 4816708"/>
              <a:gd name="connsiteY762" fmla="*/ 86267 h 931637"/>
              <a:gd name="connsiteX763" fmla="*/ 1949343 w 4816708"/>
              <a:gd name="connsiteY763" fmla="*/ 85601 h 931637"/>
              <a:gd name="connsiteX764" fmla="*/ 1948288 w 4816708"/>
              <a:gd name="connsiteY764" fmla="*/ 85509 h 931637"/>
              <a:gd name="connsiteX765" fmla="*/ 1950536 w 4816708"/>
              <a:gd name="connsiteY765" fmla="*/ 84112 h 931637"/>
              <a:gd name="connsiteX766" fmla="*/ 1957436 w 4816708"/>
              <a:gd name="connsiteY766" fmla="*/ 84185 h 931637"/>
              <a:gd name="connsiteX767" fmla="*/ 1956197 w 4816708"/>
              <a:gd name="connsiteY767" fmla="*/ 86201 h 931637"/>
              <a:gd name="connsiteX768" fmla="*/ 1961127 w 4816708"/>
              <a:gd name="connsiteY768" fmla="*/ 84508 h 931637"/>
              <a:gd name="connsiteX769" fmla="*/ 1963513 w 4816708"/>
              <a:gd name="connsiteY769" fmla="*/ 81530 h 931637"/>
              <a:gd name="connsiteX770" fmla="*/ 1966148 w 4816708"/>
              <a:gd name="connsiteY770" fmla="*/ 81760 h 931637"/>
              <a:gd name="connsiteX771" fmla="*/ 1968073 w 4816708"/>
              <a:gd name="connsiteY771" fmla="*/ 84053 h 931637"/>
              <a:gd name="connsiteX772" fmla="*/ 1966307 w 4816708"/>
              <a:gd name="connsiteY772" fmla="*/ 86024 h 931637"/>
              <a:gd name="connsiteX773" fmla="*/ 1968508 w 4816708"/>
              <a:gd name="connsiteY773" fmla="*/ 85154 h 931637"/>
              <a:gd name="connsiteX774" fmla="*/ 1968785 w 4816708"/>
              <a:gd name="connsiteY774" fmla="*/ 81991 h 931637"/>
              <a:gd name="connsiteX775" fmla="*/ 1966676 w 4816708"/>
              <a:gd name="connsiteY775" fmla="*/ 81807 h 931637"/>
              <a:gd name="connsiteX776" fmla="*/ 1969016 w 4816708"/>
              <a:gd name="connsiteY776" fmla="*/ 79355 h 931637"/>
              <a:gd name="connsiteX777" fmla="*/ 1975066 w 4816708"/>
              <a:gd name="connsiteY777" fmla="*/ 83072 h 931637"/>
              <a:gd name="connsiteX778" fmla="*/ 1979811 w 4816708"/>
              <a:gd name="connsiteY778" fmla="*/ 83487 h 931637"/>
              <a:gd name="connsiteX779" fmla="*/ 1977313 w 4816708"/>
              <a:gd name="connsiteY779" fmla="*/ 81675 h 931637"/>
              <a:gd name="connsiteX780" fmla="*/ 1978414 w 4816708"/>
              <a:gd name="connsiteY780" fmla="*/ 81240 h 931637"/>
              <a:gd name="connsiteX781" fmla="*/ 1987192 w 4816708"/>
              <a:gd name="connsiteY781" fmla="*/ 84133 h 931637"/>
              <a:gd name="connsiteX782" fmla="*/ 1990929 w 4816708"/>
              <a:gd name="connsiteY782" fmla="*/ 83929 h 931637"/>
              <a:gd name="connsiteX783" fmla="*/ 1990632 w 4816708"/>
              <a:gd name="connsiteY783" fmla="*/ 81247 h 931637"/>
              <a:gd name="connsiteX784" fmla="*/ 1989763 w 4816708"/>
              <a:gd name="connsiteY784" fmla="*/ 79046 h 931637"/>
              <a:gd name="connsiteX785" fmla="*/ 1991252 w 4816708"/>
              <a:gd name="connsiteY785" fmla="*/ 80239 h 931637"/>
              <a:gd name="connsiteX786" fmla="*/ 1993565 w 4816708"/>
              <a:gd name="connsiteY786" fmla="*/ 84160 h 931637"/>
              <a:gd name="connsiteX787" fmla="*/ 1995766 w 4816708"/>
              <a:gd name="connsiteY787" fmla="*/ 83290 h 931637"/>
              <a:gd name="connsiteX788" fmla="*/ 2001362 w 4816708"/>
              <a:gd name="connsiteY788" fmla="*/ 80061 h 931637"/>
              <a:gd name="connsiteX789" fmla="*/ 2020527 w 4816708"/>
              <a:gd name="connsiteY789" fmla="*/ 79613 h 931637"/>
              <a:gd name="connsiteX790" fmla="*/ 2030044 w 4816708"/>
              <a:gd name="connsiteY790" fmla="*/ 74072 h 931637"/>
              <a:gd name="connsiteX791" fmla="*/ 2030683 w 4816708"/>
              <a:gd name="connsiteY791" fmla="*/ 78909 h 931637"/>
              <a:gd name="connsiteX792" fmla="*/ 2034993 w 4816708"/>
              <a:gd name="connsiteY792" fmla="*/ 78224 h 931637"/>
              <a:gd name="connsiteX793" fmla="*/ 2038776 w 4816708"/>
              <a:gd name="connsiteY793" fmla="*/ 77492 h 931637"/>
              <a:gd name="connsiteX794" fmla="*/ 2037999 w 4816708"/>
              <a:gd name="connsiteY794" fmla="*/ 74237 h 931637"/>
              <a:gd name="connsiteX795" fmla="*/ 2034927 w 4816708"/>
              <a:gd name="connsiteY795" fmla="*/ 72906 h 931637"/>
              <a:gd name="connsiteX796" fmla="*/ 2038137 w 4816708"/>
              <a:gd name="connsiteY796" fmla="*/ 72655 h 931637"/>
              <a:gd name="connsiteX797" fmla="*/ 2043594 w 4816708"/>
              <a:gd name="connsiteY797" fmla="*/ 71008 h 931637"/>
              <a:gd name="connsiteX798" fmla="*/ 2040727 w 4816708"/>
              <a:gd name="connsiteY798" fmla="*/ 73413 h 931637"/>
              <a:gd name="connsiteX799" fmla="*/ 2040266 w 4816708"/>
              <a:gd name="connsiteY799" fmla="*/ 78685 h 931637"/>
              <a:gd name="connsiteX800" fmla="*/ 2048405 w 4816708"/>
              <a:gd name="connsiteY800" fmla="*/ 76741 h 931637"/>
              <a:gd name="connsiteX801" fmla="*/ 2053974 w 4816708"/>
              <a:gd name="connsiteY801" fmla="*/ 79884 h 931637"/>
              <a:gd name="connsiteX802" fmla="*/ 2055602 w 4816708"/>
              <a:gd name="connsiteY802" fmla="*/ 79496 h 931637"/>
              <a:gd name="connsiteX803" fmla="*/ 2052715 w 4816708"/>
              <a:gd name="connsiteY803" fmla="*/ 76056 h 931637"/>
              <a:gd name="connsiteX804" fmla="*/ 2053954 w 4816708"/>
              <a:gd name="connsiteY804" fmla="*/ 74039 h 931637"/>
              <a:gd name="connsiteX805" fmla="*/ 2058515 w 4816708"/>
              <a:gd name="connsiteY805" fmla="*/ 76563 h 931637"/>
              <a:gd name="connsiteX806" fmla="*/ 2064888 w 4816708"/>
              <a:gd name="connsiteY806" fmla="*/ 76590 h 931637"/>
              <a:gd name="connsiteX807" fmla="*/ 2066496 w 4816708"/>
              <a:gd name="connsiteY807" fmla="*/ 70356 h 931637"/>
              <a:gd name="connsiteX808" fmla="*/ 2071815 w 4816708"/>
              <a:gd name="connsiteY808" fmla="*/ 70291 h 931637"/>
              <a:gd name="connsiteX809" fmla="*/ 2081035 w 4816708"/>
              <a:gd name="connsiteY809" fmla="*/ 62067 h 931637"/>
              <a:gd name="connsiteX810" fmla="*/ 2089886 w 4816708"/>
              <a:gd name="connsiteY810" fmla="*/ 58061 h 931637"/>
              <a:gd name="connsiteX811" fmla="*/ 2095158 w 4816708"/>
              <a:gd name="connsiteY811" fmla="*/ 58522 h 931637"/>
              <a:gd name="connsiteX812" fmla="*/ 2093392 w 4816708"/>
              <a:gd name="connsiteY812" fmla="*/ 60493 h 931637"/>
              <a:gd name="connsiteX813" fmla="*/ 2094882 w 4816708"/>
              <a:gd name="connsiteY813" fmla="*/ 61685 h 931637"/>
              <a:gd name="connsiteX814" fmla="*/ 2096852 w 4816708"/>
              <a:gd name="connsiteY814" fmla="*/ 63451 h 931637"/>
              <a:gd name="connsiteX815" fmla="*/ 2099330 w 4816708"/>
              <a:gd name="connsiteY815" fmla="*/ 59419 h 931637"/>
              <a:gd name="connsiteX816" fmla="*/ 2102724 w 4816708"/>
              <a:gd name="connsiteY816" fmla="*/ 57060 h 931637"/>
              <a:gd name="connsiteX817" fmla="*/ 2107285 w 4816708"/>
              <a:gd name="connsiteY817" fmla="*/ 59584 h 931637"/>
              <a:gd name="connsiteX818" fmla="*/ 2112742 w 4816708"/>
              <a:gd name="connsiteY818" fmla="*/ 57937 h 931637"/>
              <a:gd name="connsiteX819" fmla="*/ 2111365 w 4816708"/>
              <a:gd name="connsiteY819" fmla="*/ 61534 h 931637"/>
              <a:gd name="connsiteX820" fmla="*/ 2112761 w 4816708"/>
              <a:gd name="connsiteY820" fmla="*/ 63781 h 931637"/>
              <a:gd name="connsiteX821" fmla="*/ 2117876 w 4816708"/>
              <a:gd name="connsiteY821" fmla="*/ 59979 h 931637"/>
              <a:gd name="connsiteX822" fmla="*/ 2124091 w 4816708"/>
              <a:gd name="connsiteY822" fmla="*/ 55743 h 931637"/>
              <a:gd name="connsiteX823" fmla="*/ 2123814 w 4816708"/>
              <a:gd name="connsiteY823" fmla="*/ 58905 h 931637"/>
              <a:gd name="connsiteX824" fmla="*/ 2127847 w 4816708"/>
              <a:gd name="connsiteY824" fmla="*/ 61383 h 931637"/>
              <a:gd name="connsiteX825" fmla="*/ 2131815 w 4816708"/>
              <a:gd name="connsiteY825" fmla="*/ 58543 h 931637"/>
              <a:gd name="connsiteX826" fmla="*/ 2133693 w 4816708"/>
              <a:gd name="connsiteY826" fmla="*/ 61364 h 931637"/>
              <a:gd name="connsiteX827" fmla="*/ 2139974 w 4816708"/>
              <a:gd name="connsiteY827" fmla="*/ 62444 h 931637"/>
              <a:gd name="connsiteX828" fmla="*/ 2141233 w 4816708"/>
              <a:gd name="connsiteY828" fmla="*/ 66273 h 931637"/>
              <a:gd name="connsiteX829" fmla="*/ 2142333 w 4816708"/>
              <a:gd name="connsiteY829" fmla="*/ 65838 h 931637"/>
              <a:gd name="connsiteX830" fmla="*/ 2143803 w 4816708"/>
              <a:gd name="connsiteY830" fmla="*/ 61186 h 931637"/>
              <a:gd name="connsiteX831" fmla="*/ 2145912 w 4816708"/>
              <a:gd name="connsiteY831" fmla="*/ 61370 h 931637"/>
              <a:gd name="connsiteX832" fmla="*/ 2148087 w 4816708"/>
              <a:gd name="connsiteY832" fmla="*/ 66872 h 931637"/>
              <a:gd name="connsiteX833" fmla="*/ 2145128 w 4816708"/>
              <a:gd name="connsiteY833" fmla="*/ 70332 h 931637"/>
              <a:gd name="connsiteX834" fmla="*/ 2150446 w 4816708"/>
              <a:gd name="connsiteY834" fmla="*/ 70266 h 931637"/>
              <a:gd name="connsiteX835" fmla="*/ 2154618 w 4816708"/>
              <a:gd name="connsiteY835" fmla="*/ 71162 h 931637"/>
              <a:gd name="connsiteX836" fmla="*/ 2153748 w 4816708"/>
              <a:gd name="connsiteY836" fmla="*/ 68961 h 931637"/>
              <a:gd name="connsiteX837" fmla="*/ 2150334 w 4816708"/>
              <a:gd name="connsiteY837" fmla="*/ 65476 h 931637"/>
              <a:gd name="connsiteX838" fmla="*/ 2150565 w 4816708"/>
              <a:gd name="connsiteY838" fmla="*/ 62840 h 931637"/>
              <a:gd name="connsiteX839" fmla="*/ 2158039 w 4816708"/>
              <a:gd name="connsiteY839" fmla="*/ 62431 h 931637"/>
              <a:gd name="connsiteX840" fmla="*/ 2171609 w 4816708"/>
              <a:gd name="connsiteY840" fmla="*/ 65212 h 931637"/>
              <a:gd name="connsiteX841" fmla="*/ 2176604 w 4816708"/>
              <a:gd name="connsiteY841" fmla="*/ 68837 h 931637"/>
              <a:gd name="connsiteX842" fmla="*/ 2177474 w 4816708"/>
              <a:gd name="connsiteY842" fmla="*/ 71038 h 931637"/>
              <a:gd name="connsiteX843" fmla="*/ 2179240 w 4816708"/>
              <a:gd name="connsiteY843" fmla="*/ 69067 h 931637"/>
              <a:gd name="connsiteX844" fmla="*/ 2178509 w 4816708"/>
              <a:gd name="connsiteY844" fmla="*/ 65285 h 931637"/>
              <a:gd name="connsiteX845" fmla="*/ 2181672 w 4816708"/>
              <a:gd name="connsiteY845" fmla="*/ 65562 h 931637"/>
              <a:gd name="connsiteX846" fmla="*/ 2183320 w 4816708"/>
              <a:gd name="connsiteY846" fmla="*/ 71018 h 931637"/>
              <a:gd name="connsiteX847" fmla="*/ 2184671 w 4816708"/>
              <a:gd name="connsiteY847" fmla="*/ 73792 h 931637"/>
              <a:gd name="connsiteX848" fmla="*/ 2180980 w 4816708"/>
              <a:gd name="connsiteY848" fmla="*/ 73469 h 931637"/>
              <a:gd name="connsiteX849" fmla="*/ 2178502 w 4816708"/>
              <a:gd name="connsiteY849" fmla="*/ 77502 h 931637"/>
              <a:gd name="connsiteX850" fmla="*/ 2174284 w 4816708"/>
              <a:gd name="connsiteY850" fmla="*/ 77133 h 931637"/>
              <a:gd name="connsiteX851" fmla="*/ 2180908 w 4816708"/>
              <a:gd name="connsiteY851" fmla="*/ 80368 h 931637"/>
              <a:gd name="connsiteX852" fmla="*/ 2191110 w 4816708"/>
              <a:gd name="connsiteY852" fmla="*/ 79136 h 931637"/>
              <a:gd name="connsiteX853" fmla="*/ 2198011 w 4816708"/>
              <a:gd name="connsiteY853" fmla="*/ 79209 h 931637"/>
              <a:gd name="connsiteX854" fmla="*/ 2196705 w 4816708"/>
              <a:gd name="connsiteY854" fmla="*/ 75908 h 931637"/>
              <a:gd name="connsiteX855" fmla="*/ 2191756 w 4816708"/>
              <a:gd name="connsiteY855" fmla="*/ 71756 h 931637"/>
              <a:gd name="connsiteX856" fmla="*/ 2186964 w 4816708"/>
              <a:gd name="connsiteY856" fmla="*/ 71868 h 931637"/>
              <a:gd name="connsiteX857" fmla="*/ 2191987 w 4816708"/>
              <a:gd name="connsiteY857" fmla="*/ 69121 h 931637"/>
              <a:gd name="connsiteX858" fmla="*/ 2197397 w 4816708"/>
              <a:gd name="connsiteY858" fmla="*/ 68000 h 931637"/>
              <a:gd name="connsiteX859" fmla="*/ 2198703 w 4816708"/>
              <a:gd name="connsiteY859" fmla="*/ 71302 h 931637"/>
              <a:gd name="connsiteX860" fmla="*/ 2199480 w 4816708"/>
              <a:gd name="connsiteY860" fmla="*/ 74557 h 931637"/>
              <a:gd name="connsiteX861" fmla="*/ 2205418 w 4816708"/>
              <a:gd name="connsiteY861" fmla="*/ 73483 h 931637"/>
              <a:gd name="connsiteX862" fmla="*/ 2209293 w 4816708"/>
              <a:gd name="connsiteY862" fmla="*/ 71697 h 931637"/>
              <a:gd name="connsiteX863" fmla="*/ 2208536 w 4816708"/>
              <a:gd name="connsiteY863" fmla="*/ 74287 h 931637"/>
              <a:gd name="connsiteX864" fmla="*/ 2208259 w 4816708"/>
              <a:gd name="connsiteY864" fmla="*/ 77450 h 931637"/>
              <a:gd name="connsiteX865" fmla="*/ 2214131 w 4816708"/>
              <a:gd name="connsiteY865" fmla="*/ 71058 h 931637"/>
              <a:gd name="connsiteX866" fmla="*/ 2226580 w 4816708"/>
              <a:gd name="connsiteY866" fmla="*/ 68429 h 931637"/>
              <a:gd name="connsiteX867" fmla="*/ 2238707 w 4816708"/>
              <a:gd name="connsiteY867" fmla="*/ 69491 h 931637"/>
              <a:gd name="connsiteX868" fmla="*/ 2251499 w 4816708"/>
              <a:gd name="connsiteY868" fmla="*/ 69016 h 931637"/>
              <a:gd name="connsiteX869" fmla="*/ 2258195 w 4816708"/>
              <a:gd name="connsiteY869" fmla="*/ 65353 h 931637"/>
              <a:gd name="connsiteX870" fmla="*/ 2254570 w 4816708"/>
              <a:gd name="connsiteY870" fmla="*/ 70348 h 931637"/>
              <a:gd name="connsiteX871" fmla="*/ 2250372 w 4816708"/>
              <a:gd name="connsiteY871" fmla="*/ 75823 h 931637"/>
              <a:gd name="connsiteX872" fmla="*/ 2251816 w 4816708"/>
              <a:gd name="connsiteY872" fmla="*/ 77543 h 931637"/>
              <a:gd name="connsiteX873" fmla="*/ 2252527 w 4816708"/>
              <a:gd name="connsiteY873" fmla="*/ 75481 h 931637"/>
              <a:gd name="connsiteX874" fmla="*/ 2253213 w 4816708"/>
              <a:gd name="connsiteY874" fmla="*/ 79790 h 931637"/>
              <a:gd name="connsiteX875" fmla="*/ 2255944 w 4816708"/>
              <a:gd name="connsiteY875" fmla="*/ 81772 h 931637"/>
              <a:gd name="connsiteX876" fmla="*/ 2261757 w 4816708"/>
              <a:gd name="connsiteY876" fmla="*/ 77882 h 931637"/>
              <a:gd name="connsiteX877" fmla="*/ 2281863 w 4816708"/>
              <a:gd name="connsiteY877" fmla="*/ 74669 h 931637"/>
              <a:gd name="connsiteX878" fmla="*/ 2301446 w 4816708"/>
              <a:gd name="connsiteY878" fmla="*/ 74633 h 931637"/>
              <a:gd name="connsiteX879" fmla="*/ 2312023 w 4816708"/>
              <a:gd name="connsiteY879" fmla="*/ 70380 h 931637"/>
              <a:gd name="connsiteX880" fmla="*/ 2316773 w 4816708"/>
              <a:gd name="connsiteY880" fmla="*/ 63492 h 931637"/>
              <a:gd name="connsiteX881" fmla="*/ 2317821 w 4816708"/>
              <a:gd name="connsiteY881" fmla="*/ 57669 h 931637"/>
              <a:gd name="connsiteX882" fmla="*/ 2321531 w 4816708"/>
              <a:gd name="connsiteY882" fmla="*/ 60308 h 931637"/>
              <a:gd name="connsiteX883" fmla="*/ 2323659 w 4816708"/>
              <a:gd name="connsiteY883" fmla="*/ 66125 h 931637"/>
              <a:gd name="connsiteX884" fmla="*/ 2323138 w 4816708"/>
              <a:gd name="connsiteY884" fmla="*/ 70888 h 931637"/>
              <a:gd name="connsiteX885" fmla="*/ 2342727 w 4816708"/>
              <a:gd name="connsiteY885" fmla="*/ 74027 h 931637"/>
              <a:gd name="connsiteX886" fmla="*/ 2387180 w 4816708"/>
              <a:gd name="connsiteY886" fmla="*/ 71298 h 931637"/>
              <a:gd name="connsiteX887" fmla="*/ 2406754 w 4816708"/>
              <a:gd name="connsiteY887" fmla="*/ 67028 h 931637"/>
              <a:gd name="connsiteX888" fmla="*/ 2403567 w 4816708"/>
              <a:gd name="connsiteY888" fmla="*/ 60684 h 931637"/>
              <a:gd name="connsiteX889" fmla="*/ 2397741 w 4816708"/>
              <a:gd name="connsiteY889" fmla="*/ 58578 h 931637"/>
              <a:gd name="connsiteX890" fmla="*/ 2397727 w 4816708"/>
              <a:gd name="connsiteY890" fmla="*/ 51169 h 931637"/>
              <a:gd name="connsiteX891" fmla="*/ 2394005 w 4816708"/>
              <a:gd name="connsiteY891" fmla="*/ 41651 h 931637"/>
              <a:gd name="connsiteX892" fmla="*/ 2400891 w 4816708"/>
              <a:gd name="connsiteY892" fmla="*/ 44814 h 931637"/>
              <a:gd name="connsiteX893" fmla="*/ 2408300 w 4816708"/>
              <a:gd name="connsiteY893" fmla="*/ 44800 h 931637"/>
              <a:gd name="connsiteX894" fmla="*/ 2408303 w 4816708"/>
              <a:gd name="connsiteY894" fmla="*/ 46387 h 931637"/>
              <a:gd name="connsiteX895" fmla="*/ 2408310 w 4816708"/>
              <a:gd name="connsiteY895" fmla="*/ 50091 h 931637"/>
              <a:gd name="connsiteX896" fmla="*/ 2411485 w 4816708"/>
              <a:gd name="connsiteY896" fmla="*/ 49556 h 931637"/>
              <a:gd name="connsiteX897" fmla="*/ 2409902 w 4816708"/>
              <a:gd name="connsiteY897" fmla="*/ 52205 h 931637"/>
              <a:gd name="connsiteX898" fmla="*/ 2407261 w 4816708"/>
              <a:gd name="connsiteY898" fmla="*/ 54856 h 931637"/>
              <a:gd name="connsiteX899" fmla="*/ 2412024 w 4816708"/>
              <a:gd name="connsiteY899" fmla="*/ 54847 h 931637"/>
              <a:gd name="connsiteX900" fmla="*/ 2418376 w 4816708"/>
              <a:gd name="connsiteY900" fmla="*/ 55364 h 931637"/>
              <a:gd name="connsiteX901" fmla="*/ 2419958 w 4816708"/>
              <a:gd name="connsiteY901" fmla="*/ 52186 h 931637"/>
              <a:gd name="connsiteX902" fmla="*/ 2419951 w 4816708"/>
              <a:gd name="connsiteY902" fmla="*/ 48482 h 931637"/>
              <a:gd name="connsiteX903" fmla="*/ 2423656 w 4816708"/>
              <a:gd name="connsiteY903" fmla="*/ 48475 h 931637"/>
              <a:gd name="connsiteX904" fmla="*/ 2426309 w 4816708"/>
              <a:gd name="connsiteY904" fmla="*/ 52174 h 931637"/>
              <a:gd name="connsiteX905" fmla="*/ 2427375 w 4816708"/>
              <a:gd name="connsiteY905" fmla="*/ 56406 h 931637"/>
              <a:gd name="connsiteX906" fmla="*/ 2430548 w 4816708"/>
              <a:gd name="connsiteY906" fmla="*/ 54812 h 931637"/>
              <a:gd name="connsiteX907" fmla="*/ 2432139 w 4816708"/>
              <a:gd name="connsiteY907" fmla="*/ 56397 h 931637"/>
              <a:gd name="connsiteX908" fmla="*/ 2434258 w 4816708"/>
              <a:gd name="connsiteY908" fmla="*/ 57451 h 931637"/>
              <a:gd name="connsiteX909" fmla="*/ 2436374 w 4816708"/>
              <a:gd name="connsiteY909" fmla="*/ 56918 h 931637"/>
              <a:gd name="connsiteX910" fmla="*/ 2434831 w 4816708"/>
              <a:gd name="connsiteY910" fmla="*/ 51812 h 931637"/>
              <a:gd name="connsiteX911" fmla="*/ 2437953 w 4816708"/>
              <a:gd name="connsiteY911" fmla="*/ 52153 h 931637"/>
              <a:gd name="connsiteX912" fmla="*/ 2451703 w 4816708"/>
              <a:gd name="connsiteY912" fmla="*/ 46835 h 931637"/>
              <a:gd name="connsiteX913" fmla="*/ 2458047 w 4816708"/>
              <a:gd name="connsiteY913" fmla="*/ 43119 h 931637"/>
              <a:gd name="connsiteX914" fmla="*/ 2456464 w 4816708"/>
              <a:gd name="connsiteY914" fmla="*/ 45239 h 931637"/>
              <a:gd name="connsiteX915" fmla="*/ 2459112 w 4816708"/>
              <a:gd name="connsiteY915" fmla="*/ 46292 h 931637"/>
              <a:gd name="connsiteX916" fmla="*/ 2463875 w 4816708"/>
              <a:gd name="connsiteY916" fmla="*/ 46283 h 931637"/>
              <a:gd name="connsiteX917" fmla="*/ 2465464 w 4816708"/>
              <a:gd name="connsiteY917" fmla="*/ 46810 h 931637"/>
              <a:gd name="connsiteX918" fmla="*/ 2462292 w 4816708"/>
              <a:gd name="connsiteY918" fmla="*/ 48403 h 931637"/>
              <a:gd name="connsiteX919" fmla="*/ 2490338 w 4816708"/>
              <a:gd name="connsiteY919" fmla="*/ 46234 h 931637"/>
              <a:gd name="connsiteX920" fmla="*/ 2514161 w 4816708"/>
              <a:gd name="connsiteY920" fmla="*/ 49364 h 931637"/>
              <a:gd name="connsiteX921" fmla="*/ 2515747 w 4816708"/>
              <a:gd name="connsiteY921" fmla="*/ 48303 h 931637"/>
              <a:gd name="connsiteX922" fmla="*/ 2513626 w 4816708"/>
              <a:gd name="connsiteY922" fmla="*/ 46191 h 931637"/>
              <a:gd name="connsiteX923" fmla="*/ 2515211 w 4816708"/>
              <a:gd name="connsiteY923" fmla="*/ 44600 h 931637"/>
              <a:gd name="connsiteX924" fmla="*/ 2521035 w 4816708"/>
              <a:gd name="connsiteY924" fmla="*/ 46177 h 931637"/>
              <a:gd name="connsiteX925" fmla="*/ 2532683 w 4816708"/>
              <a:gd name="connsiteY925" fmla="*/ 48271 h 931637"/>
              <a:gd name="connsiteX926" fmla="*/ 2537981 w 4816708"/>
              <a:gd name="connsiteY926" fmla="*/ 51437 h 931637"/>
              <a:gd name="connsiteX927" fmla="*/ 2539576 w 4816708"/>
              <a:gd name="connsiteY927" fmla="*/ 55138 h 931637"/>
              <a:gd name="connsiteX928" fmla="*/ 2552274 w 4816708"/>
              <a:gd name="connsiteY928" fmla="*/ 52997 h 931637"/>
              <a:gd name="connsiteX929" fmla="*/ 2561265 w 4816708"/>
              <a:gd name="connsiteY929" fmla="*/ 49276 h 931637"/>
              <a:gd name="connsiteX930" fmla="*/ 2560731 w 4816708"/>
              <a:gd name="connsiteY930" fmla="*/ 46632 h 931637"/>
              <a:gd name="connsiteX931" fmla="*/ 2557555 w 4816708"/>
              <a:gd name="connsiteY931" fmla="*/ 46637 h 931637"/>
              <a:gd name="connsiteX932" fmla="*/ 2560727 w 4816708"/>
              <a:gd name="connsiteY932" fmla="*/ 44515 h 931637"/>
              <a:gd name="connsiteX933" fmla="*/ 2565499 w 4816708"/>
              <a:gd name="connsiteY933" fmla="*/ 49269 h 931637"/>
              <a:gd name="connsiteX934" fmla="*/ 2566561 w 4816708"/>
              <a:gd name="connsiteY934" fmla="*/ 51383 h 931637"/>
              <a:gd name="connsiteX935" fmla="*/ 2575025 w 4816708"/>
              <a:gd name="connsiteY935" fmla="*/ 49251 h 931637"/>
              <a:gd name="connsiteX936" fmla="*/ 2591428 w 4816708"/>
              <a:gd name="connsiteY936" fmla="*/ 46574 h 931637"/>
              <a:gd name="connsiteX937" fmla="*/ 2597243 w 4816708"/>
              <a:gd name="connsiteY937" fmla="*/ 42859 h 931637"/>
              <a:gd name="connsiteX938" fmla="*/ 2599369 w 4816708"/>
              <a:gd name="connsiteY938" fmla="*/ 48147 h 931637"/>
              <a:gd name="connsiteX939" fmla="*/ 2603609 w 4816708"/>
              <a:gd name="connsiteY939" fmla="*/ 51314 h 931637"/>
              <a:gd name="connsiteX940" fmla="*/ 2606253 w 4816708"/>
              <a:gd name="connsiteY940" fmla="*/ 49721 h 931637"/>
              <a:gd name="connsiteX941" fmla="*/ 2607836 w 4816708"/>
              <a:gd name="connsiteY941" fmla="*/ 47602 h 931637"/>
              <a:gd name="connsiteX942" fmla="*/ 2606246 w 4816708"/>
              <a:gd name="connsiteY942" fmla="*/ 46017 h 931637"/>
              <a:gd name="connsiteX943" fmla="*/ 2603604 w 4816708"/>
              <a:gd name="connsiteY943" fmla="*/ 48139 h 931637"/>
              <a:gd name="connsiteX944" fmla="*/ 2600954 w 4816708"/>
              <a:gd name="connsiteY944" fmla="*/ 46556 h 931637"/>
              <a:gd name="connsiteX945" fmla="*/ 2611535 w 4816708"/>
              <a:gd name="connsiteY945" fmla="*/ 44420 h 931637"/>
              <a:gd name="connsiteX946" fmla="*/ 2635342 w 4816708"/>
              <a:gd name="connsiteY946" fmla="*/ 39084 h 931637"/>
              <a:gd name="connsiteX947" fmla="*/ 2642739 w 4816708"/>
              <a:gd name="connsiteY947" fmla="*/ 32191 h 931637"/>
              <a:gd name="connsiteX948" fmla="*/ 2645915 w 4816708"/>
              <a:gd name="connsiteY948" fmla="*/ 32714 h 931637"/>
              <a:gd name="connsiteX949" fmla="*/ 2645920 w 4816708"/>
              <a:gd name="connsiteY949" fmla="*/ 35360 h 931637"/>
              <a:gd name="connsiteX950" fmla="*/ 2645926 w 4816708"/>
              <a:gd name="connsiteY950" fmla="*/ 38535 h 931637"/>
              <a:gd name="connsiteX951" fmla="*/ 2650684 w 4816708"/>
              <a:gd name="connsiteY951" fmla="*/ 35880 h 931637"/>
              <a:gd name="connsiteX952" fmla="*/ 2656496 w 4816708"/>
              <a:gd name="connsiteY952" fmla="*/ 30578 h 931637"/>
              <a:gd name="connsiteX953" fmla="*/ 2662315 w 4816708"/>
              <a:gd name="connsiteY953" fmla="*/ 28979 h 931637"/>
              <a:gd name="connsiteX954" fmla="*/ 2656503 w 4816708"/>
              <a:gd name="connsiteY954" fmla="*/ 34282 h 931637"/>
              <a:gd name="connsiteX955" fmla="*/ 2652808 w 4816708"/>
              <a:gd name="connsiteY955" fmla="*/ 39580 h 931637"/>
              <a:gd name="connsiteX956" fmla="*/ 2657574 w 4816708"/>
              <a:gd name="connsiteY956" fmla="*/ 40630 h 931637"/>
              <a:gd name="connsiteX957" fmla="*/ 2664460 w 4816708"/>
              <a:gd name="connsiteY957" fmla="*/ 43792 h 931637"/>
              <a:gd name="connsiteX958" fmla="*/ 2669753 w 4816708"/>
              <a:gd name="connsiteY958" fmla="*/ 43782 h 931637"/>
              <a:gd name="connsiteX959" fmla="*/ 2670279 w 4816708"/>
              <a:gd name="connsiteY959" fmla="*/ 42194 h 931637"/>
              <a:gd name="connsiteX960" fmla="*/ 2669745 w 4816708"/>
              <a:gd name="connsiteY960" fmla="*/ 39549 h 931637"/>
              <a:gd name="connsiteX961" fmla="*/ 2673449 w 4816708"/>
              <a:gd name="connsiteY961" fmla="*/ 39542 h 931637"/>
              <a:gd name="connsiteX962" fmla="*/ 2671325 w 4816708"/>
              <a:gd name="connsiteY962" fmla="*/ 35312 h 931637"/>
              <a:gd name="connsiteX963" fmla="*/ 2668668 w 4816708"/>
              <a:gd name="connsiteY963" fmla="*/ 30026 h 931637"/>
              <a:gd name="connsiteX964" fmla="*/ 2671847 w 4816708"/>
              <a:gd name="connsiteY964" fmla="*/ 31607 h 931637"/>
              <a:gd name="connsiteX965" fmla="*/ 2676618 w 4816708"/>
              <a:gd name="connsiteY965" fmla="*/ 35832 h 931637"/>
              <a:gd name="connsiteX966" fmla="*/ 2675037 w 4816708"/>
              <a:gd name="connsiteY966" fmla="*/ 39539 h 931637"/>
              <a:gd name="connsiteX967" fmla="*/ 2679800 w 4816708"/>
              <a:gd name="connsiteY967" fmla="*/ 39001 h 931637"/>
              <a:gd name="connsiteX968" fmla="*/ 2680335 w 4816708"/>
              <a:gd name="connsiteY968" fmla="*/ 42175 h 931637"/>
              <a:gd name="connsiteX969" fmla="*/ 2685619 w 4816708"/>
              <a:gd name="connsiteY969" fmla="*/ 37402 h 931637"/>
              <a:gd name="connsiteX970" fmla="*/ 2692492 w 4816708"/>
              <a:gd name="connsiteY970" fmla="*/ 33685 h 931637"/>
              <a:gd name="connsiteX971" fmla="*/ 2690901 w 4816708"/>
              <a:gd name="connsiteY971" fmla="*/ 32101 h 931637"/>
              <a:gd name="connsiteX972" fmla="*/ 2686671 w 4816708"/>
              <a:gd name="connsiteY972" fmla="*/ 34225 h 931637"/>
              <a:gd name="connsiteX973" fmla="*/ 2684027 w 4816708"/>
              <a:gd name="connsiteY973" fmla="*/ 35289 h 931637"/>
              <a:gd name="connsiteX974" fmla="*/ 2686664 w 4816708"/>
              <a:gd name="connsiteY974" fmla="*/ 30521 h 931637"/>
              <a:gd name="connsiteX975" fmla="*/ 2697772 w 4816708"/>
              <a:gd name="connsiteY975" fmla="*/ 26796 h 931637"/>
              <a:gd name="connsiteX976" fmla="*/ 2704119 w 4816708"/>
              <a:gd name="connsiteY976" fmla="*/ 24668 h 931637"/>
              <a:gd name="connsiteX977" fmla="*/ 2699365 w 4816708"/>
              <a:gd name="connsiteY977" fmla="*/ 29968 h 931637"/>
              <a:gd name="connsiteX978" fmla="*/ 2694080 w 4816708"/>
              <a:gd name="connsiteY978" fmla="*/ 33682 h 931637"/>
              <a:gd name="connsiteX979" fmla="*/ 2699376 w 4816708"/>
              <a:gd name="connsiteY979" fmla="*/ 35789 h 931637"/>
              <a:gd name="connsiteX980" fmla="*/ 2704665 w 4816708"/>
              <a:gd name="connsiteY980" fmla="*/ 33663 h 931637"/>
              <a:gd name="connsiteX981" fmla="*/ 2704139 w 4816708"/>
              <a:gd name="connsiteY981" fmla="*/ 35251 h 931637"/>
              <a:gd name="connsiteX982" fmla="*/ 2704145 w 4816708"/>
              <a:gd name="connsiteY982" fmla="*/ 38426 h 931637"/>
              <a:gd name="connsiteX983" fmla="*/ 2715253 w 4816708"/>
              <a:gd name="connsiteY983" fmla="*/ 35230 h 931637"/>
              <a:gd name="connsiteX984" fmla="*/ 2727419 w 4816708"/>
              <a:gd name="connsiteY984" fmla="*/ 31503 h 931637"/>
              <a:gd name="connsiteX985" fmla="*/ 2732718 w 4816708"/>
              <a:gd name="connsiteY985" fmla="*/ 35198 h 931637"/>
              <a:gd name="connsiteX986" fmla="*/ 2735362 w 4816708"/>
              <a:gd name="connsiteY986" fmla="*/ 33605 h 931637"/>
              <a:gd name="connsiteX987" fmla="*/ 2739064 w 4816708"/>
              <a:gd name="connsiteY987" fmla="*/ 32011 h 931637"/>
              <a:gd name="connsiteX988" fmla="*/ 2742243 w 4816708"/>
              <a:gd name="connsiteY988" fmla="*/ 34122 h 931637"/>
              <a:gd name="connsiteX989" fmla="*/ 2743828 w 4816708"/>
              <a:gd name="connsiteY989" fmla="*/ 32531 h 931637"/>
              <a:gd name="connsiteX990" fmla="*/ 2744353 w 4816708"/>
              <a:gd name="connsiteY990" fmla="*/ 30413 h 931637"/>
              <a:gd name="connsiteX991" fmla="*/ 2740645 w 4816708"/>
              <a:gd name="connsiteY991" fmla="*/ 28833 h 931637"/>
              <a:gd name="connsiteX992" fmla="*/ 2735882 w 4816708"/>
              <a:gd name="connsiteY992" fmla="*/ 28842 h 931637"/>
              <a:gd name="connsiteX993" fmla="*/ 2741171 w 4816708"/>
              <a:gd name="connsiteY993" fmla="*/ 26715 h 931637"/>
              <a:gd name="connsiteX994" fmla="*/ 2747526 w 4816708"/>
              <a:gd name="connsiteY994" fmla="*/ 28820 h 931637"/>
              <a:gd name="connsiteX995" fmla="*/ 2748049 w 4816708"/>
              <a:gd name="connsiteY995" fmla="*/ 25644 h 931637"/>
              <a:gd name="connsiteX996" fmla="*/ 2756516 w 4816708"/>
              <a:gd name="connsiteY996" fmla="*/ 25099 h 931637"/>
              <a:gd name="connsiteX997" fmla="*/ 2758624 w 4816708"/>
              <a:gd name="connsiteY997" fmla="*/ 20333 h 931637"/>
              <a:gd name="connsiteX998" fmla="*/ 2758627 w 4816708"/>
              <a:gd name="connsiteY998" fmla="*/ 21920 h 931637"/>
              <a:gd name="connsiteX999" fmla="*/ 2757571 w 4816708"/>
              <a:gd name="connsiteY999" fmla="*/ 22980 h 931637"/>
              <a:gd name="connsiteX1000" fmla="*/ 2773446 w 4816708"/>
              <a:gd name="connsiteY1000" fmla="*/ 21363 h 931637"/>
              <a:gd name="connsiteX1001" fmla="*/ 2798304 w 4816708"/>
              <a:gd name="connsiteY1001" fmla="*/ 12321 h 931637"/>
              <a:gd name="connsiteX1002" fmla="*/ 2815234 w 4816708"/>
              <a:gd name="connsiteY1002" fmla="*/ 9114 h 931637"/>
              <a:gd name="connsiteX1003" fmla="*/ 2823705 w 4816708"/>
              <a:gd name="connsiteY1003" fmla="*/ 10686 h 931637"/>
              <a:gd name="connsiteX1004" fmla="*/ 2827404 w 4816708"/>
              <a:gd name="connsiteY1004" fmla="*/ 7504 h 931637"/>
              <a:gd name="connsiteX1005" fmla="*/ 2833753 w 4816708"/>
              <a:gd name="connsiteY1005" fmla="*/ 5904 h 931637"/>
              <a:gd name="connsiteX1006" fmla="*/ 2834815 w 4816708"/>
              <a:gd name="connsiteY1006" fmla="*/ 8019 h 931637"/>
              <a:gd name="connsiteX1007" fmla="*/ 2835881 w 4816708"/>
              <a:gd name="connsiteY1007" fmla="*/ 12251 h 931637"/>
              <a:gd name="connsiteX1008" fmla="*/ 2839584 w 4816708"/>
              <a:gd name="connsiteY1008" fmla="*/ 11185 h 931637"/>
              <a:gd name="connsiteX1009" fmla="*/ 2841704 w 4816708"/>
              <a:gd name="connsiteY1009" fmla="*/ 12769 h 931637"/>
              <a:gd name="connsiteX1010" fmla="*/ 2843289 w 4816708"/>
              <a:gd name="connsiteY1010" fmla="*/ 11178 h 931637"/>
              <a:gd name="connsiteX1011" fmla="*/ 2846458 w 4816708"/>
              <a:gd name="connsiteY1011" fmla="*/ 7468 h 931637"/>
              <a:gd name="connsiteX1012" fmla="*/ 2844338 w 4816708"/>
              <a:gd name="connsiteY1012" fmla="*/ 5885 h 931637"/>
              <a:gd name="connsiteX1013" fmla="*/ 2845922 w 4816708"/>
              <a:gd name="connsiteY1013" fmla="*/ 4294 h 931637"/>
              <a:gd name="connsiteX1014" fmla="*/ 2849633 w 4816708"/>
              <a:gd name="connsiteY1014" fmla="*/ 7462 h 931637"/>
              <a:gd name="connsiteX1015" fmla="*/ 2848051 w 4816708"/>
              <a:gd name="connsiteY1015" fmla="*/ 10640 h 931637"/>
              <a:gd name="connsiteX1016" fmla="*/ 2849643 w 4816708"/>
              <a:gd name="connsiteY1016" fmla="*/ 12754 h 931637"/>
              <a:gd name="connsiteX1017" fmla="*/ 2856522 w 4816708"/>
              <a:gd name="connsiteY1017" fmla="*/ 12212 h 931637"/>
              <a:gd name="connsiteX1018" fmla="*/ 2860227 w 4816708"/>
              <a:gd name="connsiteY1018" fmla="*/ 12205 h 931637"/>
              <a:gd name="connsiteX1019" fmla="*/ 2860221 w 4816708"/>
              <a:gd name="connsiteY1019" fmla="*/ 9030 h 931637"/>
              <a:gd name="connsiteX1020" fmla="*/ 2855458 w 4816708"/>
              <a:gd name="connsiteY1020" fmla="*/ 9039 h 931637"/>
              <a:gd name="connsiteX1021" fmla="*/ 2853868 w 4816708"/>
              <a:gd name="connsiteY1021" fmla="*/ 7984 h 931637"/>
              <a:gd name="connsiteX1022" fmla="*/ 2866038 w 4816708"/>
              <a:gd name="connsiteY1022" fmla="*/ 6374 h 931637"/>
              <a:gd name="connsiteX1023" fmla="*/ 2878728 w 4816708"/>
              <a:gd name="connsiteY1023" fmla="*/ 0 h 931637"/>
              <a:gd name="connsiteX1024" fmla="*/ 2880847 w 4816708"/>
              <a:gd name="connsiteY1024" fmla="*/ 1054 h 931637"/>
              <a:gd name="connsiteX1025" fmla="*/ 2874499 w 4816708"/>
              <a:gd name="connsiteY1025" fmla="*/ 2653 h 931637"/>
              <a:gd name="connsiteX1026" fmla="*/ 2872913 w 4816708"/>
              <a:gd name="connsiteY1026" fmla="*/ 3715 h 931637"/>
              <a:gd name="connsiteX1027" fmla="*/ 2876099 w 4816708"/>
              <a:gd name="connsiteY1027" fmla="*/ 9000 h 931637"/>
              <a:gd name="connsiteX1028" fmla="*/ 2886692 w 4816708"/>
              <a:gd name="connsiteY1028" fmla="*/ 13214 h 931637"/>
              <a:gd name="connsiteX1029" fmla="*/ 2893046 w 4816708"/>
              <a:gd name="connsiteY1029" fmla="*/ 14790 h 931637"/>
              <a:gd name="connsiteX1030" fmla="*/ 2888285 w 4816708"/>
              <a:gd name="connsiteY1030" fmla="*/ 16386 h 931637"/>
              <a:gd name="connsiteX1031" fmla="*/ 2877691 w 4816708"/>
              <a:gd name="connsiteY1031" fmla="*/ 11114 h 931637"/>
              <a:gd name="connsiteX1032" fmla="*/ 2872397 w 4816708"/>
              <a:gd name="connsiteY1032" fmla="*/ 10595 h 931637"/>
              <a:gd name="connsiteX1033" fmla="*/ 2871872 w 4816708"/>
              <a:gd name="connsiteY1033" fmla="*/ 12712 h 931637"/>
              <a:gd name="connsiteX1034" fmla="*/ 2866054 w 4816708"/>
              <a:gd name="connsiteY1034" fmla="*/ 14840 h 931637"/>
              <a:gd name="connsiteX1035" fmla="*/ 2853354 w 4816708"/>
              <a:gd name="connsiteY1035" fmla="*/ 15922 h 931637"/>
              <a:gd name="connsiteX1036" fmla="*/ 2845942 w 4816708"/>
              <a:gd name="connsiteY1036" fmla="*/ 14878 h 931637"/>
              <a:gd name="connsiteX1037" fmla="*/ 2844357 w 4816708"/>
              <a:gd name="connsiteY1037" fmla="*/ 16468 h 931637"/>
              <a:gd name="connsiteX1038" fmla="*/ 2842771 w 4816708"/>
              <a:gd name="connsiteY1038" fmla="*/ 17529 h 931637"/>
              <a:gd name="connsiteX1039" fmla="*/ 2843305 w 4816708"/>
              <a:gd name="connsiteY1039" fmla="*/ 19645 h 931637"/>
              <a:gd name="connsiteX1040" fmla="*/ 2845951 w 4816708"/>
              <a:gd name="connsiteY1040" fmla="*/ 19640 h 931637"/>
              <a:gd name="connsiteX1041" fmla="*/ 2840661 w 4816708"/>
              <a:gd name="connsiteY1041" fmla="*/ 21238 h 931637"/>
              <a:gd name="connsiteX1042" fmla="*/ 2830603 w 4816708"/>
              <a:gd name="connsiteY1042" fmla="*/ 19669 h 931637"/>
              <a:gd name="connsiteX1043" fmla="*/ 2825314 w 4816708"/>
              <a:gd name="connsiteY1043" fmla="*/ 21795 h 931637"/>
              <a:gd name="connsiteX1044" fmla="*/ 2823733 w 4816708"/>
              <a:gd name="connsiteY1044" fmla="*/ 25502 h 931637"/>
              <a:gd name="connsiteX1045" fmla="*/ 2826910 w 4816708"/>
              <a:gd name="connsiteY1045" fmla="*/ 26555 h 931637"/>
              <a:gd name="connsiteX1046" fmla="*/ 2832199 w 4816708"/>
              <a:gd name="connsiteY1046" fmla="*/ 24428 h 931637"/>
              <a:gd name="connsiteX1047" fmla="*/ 2833795 w 4816708"/>
              <a:gd name="connsiteY1047" fmla="*/ 28659 h 931637"/>
              <a:gd name="connsiteX1048" fmla="*/ 2838023 w 4816708"/>
              <a:gd name="connsiteY1048" fmla="*/ 25476 h 931637"/>
              <a:gd name="connsiteX1049" fmla="*/ 2842788 w 4816708"/>
              <a:gd name="connsiteY1049" fmla="*/ 26525 h 931637"/>
              <a:gd name="connsiteX1050" fmla="*/ 2834858 w 4816708"/>
              <a:gd name="connsiteY1050" fmla="*/ 31303 h 931637"/>
              <a:gd name="connsiteX1051" fmla="*/ 2818458 w 4816708"/>
              <a:gd name="connsiteY1051" fmla="*/ 35037 h 931637"/>
              <a:gd name="connsiteX1052" fmla="*/ 2793057 w 4816708"/>
              <a:gd name="connsiteY1052" fmla="*/ 36672 h 931637"/>
              <a:gd name="connsiteX1053" fmla="*/ 2780892 w 4816708"/>
              <a:gd name="connsiteY1053" fmla="*/ 40928 h 931637"/>
              <a:gd name="connsiteX1054" fmla="*/ 2792538 w 4816708"/>
              <a:gd name="connsiteY1054" fmla="*/ 41965 h 931637"/>
              <a:gd name="connsiteX1055" fmla="*/ 2803130 w 4816708"/>
              <a:gd name="connsiteY1055" fmla="*/ 45649 h 931637"/>
              <a:gd name="connsiteX1056" fmla="*/ 2803132 w 4816708"/>
              <a:gd name="connsiteY1056" fmla="*/ 47237 h 931637"/>
              <a:gd name="connsiteX1057" fmla="*/ 2798370 w 4816708"/>
              <a:gd name="connsiteY1057" fmla="*/ 47775 h 931637"/>
              <a:gd name="connsiteX1058" fmla="*/ 2799435 w 4816708"/>
              <a:gd name="connsiteY1058" fmla="*/ 50948 h 931637"/>
              <a:gd name="connsiteX1059" fmla="*/ 2801552 w 4816708"/>
              <a:gd name="connsiteY1059" fmla="*/ 51473 h 931637"/>
              <a:gd name="connsiteX1060" fmla="*/ 2810548 w 4816708"/>
              <a:gd name="connsiteY1060" fmla="*/ 50398 h 931637"/>
              <a:gd name="connsiteX1061" fmla="*/ 2813728 w 4816708"/>
              <a:gd name="connsiteY1061" fmla="*/ 53038 h 931637"/>
              <a:gd name="connsiteX1062" fmla="*/ 2815315 w 4816708"/>
              <a:gd name="connsiteY1062" fmla="*/ 52506 h 931637"/>
              <a:gd name="connsiteX1063" fmla="*/ 2811607 w 4816708"/>
              <a:gd name="connsiteY1063" fmla="*/ 50396 h 931637"/>
              <a:gd name="connsiteX1064" fmla="*/ 2811600 w 4816708"/>
              <a:gd name="connsiteY1064" fmla="*/ 47221 h 931637"/>
              <a:gd name="connsiteX1065" fmla="*/ 2813720 w 4816708"/>
              <a:gd name="connsiteY1065" fmla="*/ 48804 h 931637"/>
              <a:gd name="connsiteX1066" fmla="*/ 2819008 w 4816708"/>
              <a:gd name="connsiteY1066" fmla="*/ 46149 h 931637"/>
              <a:gd name="connsiteX1067" fmla="*/ 2816888 w 4816708"/>
              <a:gd name="connsiteY1067" fmla="*/ 44565 h 931637"/>
              <a:gd name="connsiteX1068" fmla="*/ 2825888 w 4816708"/>
              <a:gd name="connsiteY1068" fmla="*/ 46136 h 931637"/>
              <a:gd name="connsiteX1069" fmla="*/ 2846535 w 4816708"/>
              <a:gd name="connsiteY1069" fmla="*/ 48743 h 931637"/>
              <a:gd name="connsiteX1070" fmla="*/ 2858175 w 4816708"/>
              <a:gd name="connsiteY1070" fmla="*/ 47134 h 931637"/>
              <a:gd name="connsiteX1071" fmla="*/ 2861874 w 4816708"/>
              <a:gd name="connsiteY1071" fmla="*/ 43952 h 931637"/>
              <a:gd name="connsiteX1072" fmla="*/ 2863465 w 4816708"/>
              <a:gd name="connsiteY1072" fmla="*/ 45537 h 931637"/>
              <a:gd name="connsiteX1073" fmla="*/ 2860296 w 4816708"/>
              <a:gd name="connsiteY1073" fmla="*/ 49247 h 931637"/>
              <a:gd name="connsiteX1074" fmla="*/ 2859771 w 4816708"/>
              <a:gd name="connsiteY1074" fmla="*/ 51364 h 931637"/>
              <a:gd name="connsiteX1075" fmla="*/ 2869288 w 4816708"/>
              <a:gd name="connsiteY1075" fmla="*/ 46055 h 931637"/>
              <a:gd name="connsiteX1076" fmla="*/ 2880927 w 4816708"/>
              <a:gd name="connsiteY1076" fmla="*/ 43387 h 931637"/>
              <a:gd name="connsiteX1077" fmla="*/ 2882514 w 4816708"/>
              <a:gd name="connsiteY1077" fmla="*/ 43384 h 931637"/>
              <a:gd name="connsiteX1078" fmla="*/ 2881460 w 4816708"/>
              <a:gd name="connsiteY1078" fmla="*/ 45503 h 931637"/>
              <a:gd name="connsiteX1079" fmla="*/ 2883051 w 4816708"/>
              <a:gd name="connsiteY1079" fmla="*/ 47088 h 931637"/>
              <a:gd name="connsiteX1080" fmla="*/ 2886753 w 4816708"/>
              <a:gd name="connsiteY1080" fmla="*/ 46022 h 931637"/>
              <a:gd name="connsiteX1081" fmla="*/ 2886746 w 4816708"/>
              <a:gd name="connsiteY1081" fmla="*/ 42318 h 931637"/>
              <a:gd name="connsiteX1082" fmla="*/ 2889396 w 4816708"/>
              <a:gd name="connsiteY1082" fmla="*/ 44430 h 931637"/>
              <a:gd name="connsiteX1083" fmla="*/ 2894695 w 4816708"/>
              <a:gd name="connsiteY1083" fmla="*/ 47595 h 931637"/>
              <a:gd name="connsiteX1084" fmla="*/ 2893641 w 4816708"/>
              <a:gd name="connsiteY1084" fmla="*/ 50243 h 931637"/>
              <a:gd name="connsiteX1085" fmla="*/ 2901571 w 4816708"/>
              <a:gd name="connsiteY1085" fmla="*/ 45465 h 931637"/>
              <a:gd name="connsiteX1086" fmla="*/ 2910034 w 4816708"/>
              <a:gd name="connsiteY1086" fmla="*/ 42275 h 931637"/>
              <a:gd name="connsiteX1087" fmla="*/ 2908450 w 4816708"/>
              <a:gd name="connsiteY1087" fmla="*/ 44394 h 931637"/>
              <a:gd name="connsiteX1088" fmla="*/ 2907396 w 4816708"/>
              <a:gd name="connsiteY1088" fmla="*/ 47042 h 931637"/>
              <a:gd name="connsiteX1089" fmla="*/ 2915326 w 4816708"/>
              <a:gd name="connsiteY1089" fmla="*/ 42265 h 931637"/>
              <a:gd name="connsiteX1090" fmla="*/ 2930143 w 4816708"/>
              <a:gd name="connsiteY1090" fmla="*/ 40650 h 931637"/>
              <a:gd name="connsiteX1091" fmla="*/ 2938078 w 4816708"/>
              <a:gd name="connsiteY1091" fmla="*/ 38518 h 931637"/>
              <a:gd name="connsiteX1092" fmla="*/ 2937022 w 4816708"/>
              <a:gd name="connsiteY1092" fmla="*/ 40107 h 931637"/>
              <a:gd name="connsiteX1093" fmla="*/ 2936496 w 4816708"/>
              <a:gd name="connsiteY1093" fmla="*/ 41696 h 931637"/>
              <a:gd name="connsiteX1094" fmla="*/ 2971420 w 4816708"/>
              <a:gd name="connsiteY1094" fmla="*/ 38456 h 931637"/>
              <a:gd name="connsiteX1095" fmla="*/ 3003696 w 4816708"/>
              <a:gd name="connsiteY1095" fmla="*/ 33633 h 931637"/>
              <a:gd name="connsiteX1096" fmla="*/ 3002643 w 4816708"/>
              <a:gd name="connsiteY1096" fmla="*/ 36281 h 931637"/>
              <a:gd name="connsiteX1097" fmla="*/ 2998943 w 4816708"/>
              <a:gd name="connsiteY1097" fmla="*/ 38933 h 931637"/>
              <a:gd name="connsiteX1098" fmla="*/ 2995238 w 4816708"/>
              <a:gd name="connsiteY1098" fmla="*/ 38940 h 931637"/>
              <a:gd name="connsiteX1099" fmla="*/ 2997360 w 4816708"/>
              <a:gd name="connsiteY1099" fmla="*/ 41582 h 931637"/>
              <a:gd name="connsiteX1100" fmla="*/ 3004244 w 4816708"/>
              <a:gd name="connsiteY1100" fmla="*/ 43157 h 931637"/>
              <a:gd name="connsiteX1101" fmla="*/ 3016411 w 4816708"/>
              <a:gd name="connsiteY1101" fmla="*/ 39959 h 931637"/>
              <a:gd name="connsiteX1102" fmla="*/ 3024347 w 4816708"/>
              <a:gd name="connsiteY1102" fmla="*/ 38357 h 931637"/>
              <a:gd name="connsiteX1103" fmla="*/ 3026997 w 4816708"/>
              <a:gd name="connsiteY1103" fmla="*/ 40468 h 931637"/>
              <a:gd name="connsiteX1104" fmla="*/ 3031233 w 4816708"/>
              <a:gd name="connsiteY1104" fmla="*/ 42048 h 931637"/>
              <a:gd name="connsiteX1105" fmla="*/ 3032288 w 4816708"/>
              <a:gd name="connsiteY1105" fmla="*/ 39929 h 931637"/>
              <a:gd name="connsiteX1106" fmla="*/ 3033343 w 4816708"/>
              <a:gd name="connsiteY1106" fmla="*/ 37811 h 931637"/>
              <a:gd name="connsiteX1107" fmla="*/ 3043396 w 4816708"/>
              <a:gd name="connsiteY1107" fmla="*/ 36205 h 931637"/>
              <a:gd name="connsiteX1108" fmla="*/ 3052400 w 4816708"/>
              <a:gd name="connsiteY1108" fmla="*/ 39892 h 931637"/>
              <a:gd name="connsiteX1109" fmla="*/ 3043404 w 4816708"/>
              <a:gd name="connsiteY1109" fmla="*/ 40438 h 931637"/>
              <a:gd name="connsiteX1110" fmla="*/ 3036528 w 4816708"/>
              <a:gd name="connsiteY1110" fmla="*/ 43097 h 931637"/>
              <a:gd name="connsiteX1111" fmla="*/ 3040769 w 4816708"/>
              <a:gd name="connsiteY1111" fmla="*/ 46793 h 931637"/>
              <a:gd name="connsiteX1112" fmla="*/ 3052419 w 4816708"/>
              <a:gd name="connsiteY1112" fmla="*/ 49946 h 931637"/>
              <a:gd name="connsiteX1113" fmla="*/ 3055602 w 4816708"/>
              <a:gd name="connsiteY1113" fmla="*/ 54173 h 931637"/>
              <a:gd name="connsiteX1114" fmla="*/ 3045543 w 4816708"/>
              <a:gd name="connsiteY1114" fmla="*/ 52605 h 931637"/>
              <a:gd name="connsiteX1115" fmla="*/ 3038136 w 4816708"/>
              <a:gd name="connsiteY1115" fmla="*/ 53677 h 931637"/>
              <a:gd name="connsiteX1116" fmla="*/ 3037072 w 4816708"/>
              <a:gd name="connsiteY1116" fmla="*/ 51033 h 931637"/>
              <a:gd name="connsiteX1117" fmla="*/ 3039185 w 4816708"/>
              <a:gd name="connsiteY1117" fmla="*/ 48912 h 931637"/>
              <a:gd name="connsiteX1118" fmla="*/ 3041831 w 4816708"/>
              <a:gd name="connsiteY1118" fmla="*/ 48907 h 931637"/>
              <a:gd name="connsiteX1119" fmla="*/ 3040241 w 4816708"/>
              <a:gd name="connsiteY1119" fmla="*/ 47323 h 931637"/>
              <a:gd name="connsiteX1120" fmla="*/ 3038650 w 4816708"/>
              <a:gd name="connsiteY1120" fmla="*/ 45738 h 931637"/>
              <a:gd name="connsiteX1121" fmla="*/ 3032309 w 4816708"/>
              <a:gd name="connsiteY1121" fmla="*/ 51042 h 931637"/>
              <a:gd name="connsiteX1122" fmla="*/ 3017493 w 4816708"/>
              <a:gd name="connsiteY1122" fmla="*/ 52657 h 931637"/>
              <a:gd name="connsiteX1123" fmla="*/ 2998964 w 4816708"/>
              <a:gd name="connsiteY1123" fmla="*/ 50046 h 931637"/>
              <a:gd name="connsiteX1124" fmla="*/ 2986795 w 4816708"/>
              <a:gd name="connsiteY1124" fmla="*/ 52185 h 931637"/>
              <a:gd name="connsiteX1125" fmla="*/ 2979395 w 4816708"/>
              <a:gd name="connsiteY1125" fmla="*/ 57491 h 931637"/>
              <a:gd name="connsiteX1126" fmla="*/ 2976226 w 4816708"/>
              <a:gd name="connsiteY1126" fmla="*/ 61201 h 931637"/>
              <a:gd name="connsiteX1127" fmla="*/ 2972518 w 4816708"/>
              <a:gd name="connsiteY1127" fmla="*/ 59091 h 931637"/>
              <a:gd name="connsiteX1128" fmla="*/ 2962991 w 4816708"/>
              <a:gd name="connsiteY1128" fmla="*/ 59109 h 931637"/>
              <a:gd name="connsiteX1129" fmla="*/ 2945531 w 4816708"/>
              <a:gd name="connsiteY1129" fmla="*/ 62317 h 931637"/>
              <a:gd name="connsiteX1130" fmla="*/ 2936536 w 4816708"/>
              <a:gd name="connsiteY1130" fmla="*/ 63392 h 931637"/>
              <a:gd name="connsiteX1131" fmla="*/ 2938117 w 4816708"/>
              <a:gd name="connsiteY1131" fmla="*/ 59685 h 931637"/>
              <a:gd name="connsiteX1132" fmla="*/ 2939699 w 4816708"/>
              <a:gd name="connsiteY1132" fmla="*/ 56507 h 931637"/>
              <a:gd name="connsiteX1133" fmla="*/ 2934937 w 4816708"/>
              <a:gd name="connsiteY1133" fmla="*/ 57574 h 931637"/>
              <a:gd name="connsiteX1134" fmla="*/ 2933357 w 4816708"/>
              <a:gd name="connsiteY1134" fmla="*/ 61281 h 931637"/>
              <a:gd name="connsiteX1135" fmla="*/ 2933361 w 4816708"/>
              <a:gd name="connsiteY1135" fmla="*/ 63398 h 931637"/>
              <a:gd name="connsiteX1136" fmla="*/ 2929125 w 4816708"/>
              <a:gd name="connsiteY1136" fmla="*/ 62347 h 931637"/>
              <a:gd name="connsiteX1137" fmla="*/ 2921187 w 4816708"/>
              <a:gd name="connsiteY1137" fmla="*/ 63420 h 931637"/>
              <a:gd name="connsiteX1138" fmla="*/ 2918005 w 4816708"/>
              <a:gd name="connsiteY1138" fmla="*/ 59722 h 931637"/>
              <a:gd name="connsiteX1139" fmla="*/ 2909011 w 4816708"/>
              <a:gd name="connsiteY1139" fmla="*/ 61327 h 931637"/>
              <a:gd name="connsiteX1140" fmla="*/ 2904241 w 4816708"/>
              <a:gd name="connsiteY1140" fmla="*/ 58161 h 931637"/>
              <a:gd name="connsiteX1141" fmla="*/ 2903185 w 4816708"/>
              <a:gd name="connsiteY1141" fmla="*/ 59221 h 931637"/>
              <a:gd name="connsiteX1142" fmla="*/ 2901598 w 4816708"/>
              <a:gd name="connsiteY1142" fmla="*/ 59753 h 931637"/>
              <a:gd name="connsiteX1143" fmla="*/ 2903724 w 4816708"/>
              <a:gd name="connsiteY1143" fmla="*/ 64511 h 931637"/>
              <a:gd name="connsiteX1144" fmla="*/ 2908489 w 4816708"/>
              <a:gd name="connsiteY1144" fmla="*/ 65032 h 931637"/>
              <a:gd name="connsiteX1145" fmla="*/ 2897903 w 4816708"/>
              <a:gd name="connsiteY1145" fmla="*/ 65051 h 931637"/>
              <a:gd name="connsiteX1146" fmla="*/ 2871970 w 4816708"/>
              <a:gd name="connsiteY1146" fmla="*/ 65100 h 931637"/>
              <a:gd name="connsiteX1147" fmla="*/ 2860318 w 4816708"/>
              <a:gd name="connsiteY1147" fmla="*/ 60888 h 931637"/>
              <a:gd name="connsiteX1148" fmla="*/ 2858206 w 4816708"/>
              <a:gd name="connsiteY1148" fmla="*/ 63538 h 931637"/>
              <a:gd name="connsiteX1149" fmla="*/ 2855567 w 4816708"/>
              <a:gd name="connsiteY1149" fmla="*/ 67776 h 931637"/>
              <a:gd name="connsiteX1150" fmla="*/ 2853975 w 4816708"/>
              <a:gd name="connsiteY1150" fmla="*/ 65134 h 931637"/>
              <a:gd name="connsiteX1151" fmla="*/ 2850269 w 4816708"/>
              <a:gd name="connsiteY1151" fmla="*/ 64611 h 931637"/>
              <a:gd name="connsiteX1152" fmla="*/ 2846567 w 4816708"/>
              <a:gd name="connsiteY1152" fmla="*/ 66206 h 931637"/>
              <a:gd name="connsiteX1153" fmla="*/ 2844980 w 4816708"/>
              <a:gd name="connsiteY1153" fmla="*/ 66209 h 931637"/>
              <a:gd name="connsiteX1154" fmla="*/ 2846035 w 4816708"/>
              <a:gd name="connsiteY1154" fmla="*/ 64619 h 931637"/>
              <a:gd name="connsiteX1155" fmla="*/ 2838103 w 4816708"/>
              <a:gd name="connsiteY1155" fmla="*/ 68338 h 931637"/>
              <a:gd name="connsiteX1156" fmla="*/ 2832294 w 4816708"/>
              <a:gd name="connsiteY1156" fmla="*/ 75228 h 931637"/>
              <a:gd name="connsiteX1157" fmla="*/ 2829649 w 4816708"/>
              <a:gd name="connsiteY1157" fmla="*/ 75762 h 931637"/>
              <a:gd name="connsiteX1158" fmla="*/ 2829118 w 4816708"/>
              <a:gd name="connsiteY1158" fmla="*/ 74705 h 931637"/>
              <a:gd name="connsiteX1159" fmla="*/ 2831230 w 4816708"/>
              <a:gd name="connsiteY1159" fmla="*/ 72055 h 931637"/>
              <a:gd name="connsiteX1160" fmla="*/ 2830697 w 4816708"/>
              <a:gd name="connsiteY1160" fmla="*/ 70469 h 931637"/>
              <a:gd name="connsiteX1161" fmla="*/ 2828053 w 4816708"/>
              <a:gd name="connsiteY1161" fmla="*/ 71532 h 931637"/>
              <a:gd name="connsiteX1162" fmla="*/ 2830695 w 4816708"/>
              <a:gd name="connsiteY1162" fmla="*/ 69410 h 931637"/>
              <a:gd name="connsiteX1163" fmla="*/ 2835986 w 4816708"/>
              <a:gd name="connsiteY1163" fmla="*/ 68342 h 931637"/>
              <a:gd name="connsiteX1164" fmla="*/ 2829629 w 4816708"/>
              <a:gd name="connsiteY1164" fmla="*/ 65179 h 931637"/>
              <a:gd name="connsiteX1165" fmla="*/ 2817456 w 4816708"/>
              <a:gd name="connsiteY1165" fmla="*/ 65202 h 931637"/>
              <a:gd name="connsiteX1166" fmla="*/ 2808996 w 4816708"/>
              <a:gd name="connsiteY1166" fmla="*/ 69451 h 931637"/>
              <a:gd name="connsiteX1167" fmla="*/ 2813206 w 4816708"/>
              <a:gd name="connsiteY1167" fmla="*/ 71196 h 931637"/>
              <a:gd name="connsiteX1168" fmla="*/ 2817120 w 4816708"/>
              <a:gd name="connsiteY1168" fmla="*/ 71237 h 931637"/>
              <a:gd name="connsiteX1169" fmla="*/ 2827025 w 4816708"/>
              <a:gd name="connsiteY1169" fmla="*/ 67323 h 931637"/>
              <a:gd name="connsiteX1170" fmla="*/ 2831816 w 4816708"/>
              <a:gd name="connsiteY1170" fmla="*/ 67211 h 931637"/>
              <a:gd name="connsiteX1171" fmla="*/ 2829430 w 4816708"/>
              <a:gd name="connsiteY1171" fmla="*/ 70190 h 931637"/>
              <a:gd name="connsiteX1172" fmla="*/ 2826564 w 4816708"/>
              <a:gd name="connsiteY1172" fmla="*/ 72595 h 931637"/>
              <a:gd name="connsiteX1173" fmla="*/ 2828923 w 4816708"/>
              <a:gd name="connsiteY1173" fmla="*/ 75988 h 931637"/>
              <a:gd name="connsiteX1174" fmla="*/ 2830709 w 4816708"/>
              <a:gd name="connsiteY1174" fmla="*/ 79863 h 931637"/>
              <a:gd name="connsiteX1175" fmla="*/ 2842631 w 4816708"/>
              <a:gd name="connsiteY1175" fmla="*/ 77188 h 931637"/>
              <a:gd name="connsiteX1176" fmla="*/ 2867735 w 4816708"/>
              <a:gd name="connsiteY1176" fmla="*/ 75666 h 931637"/>
              <a:gd name="connsiteX1177" fmla="*/ 2877778 w 4816708"/>
              <a:gd name="connsiteY1177" fmla="*/ 70171 h 931637"/>
              <a:gd name="connsiteX1178" fmla="*/ 2890294 w 4816708"/>
              <a:gd name="connsiteY1178" fmla="*/ 72860 h 931637"/>
              <a:gd name="connsiteX1179" fmla="*/ 2904714 w 4816708"/>
              <a:gd name="connsiteY1179" fmla="*/ 71997 h 931637"/>
              <a:gd name="connsiteX1180" fmla="*/ 2877179 w 4816708"/>
              <a:gd name="connsiteY1180" fmla="*/ 77024 h 931637"/>
              <a:gd name="connsiteX1181" fmla="*/ 2844556 w 4816708"/>
              <a:gd name="connsiteY1181" fmla="*/ 79481 h 931637"/>
              <a:gd name="connsiteX1182" fmla="*/ 2840634 w 4816708"/>
              <a:gd name="connsiteY1182" fmla="*/ 81794 h 931637"/>
              <a:gd name="connsiteX1183" fmla="*/ 2834031 w 4816708"/>
              <a:gd name="connsiteY1183" fmla="*/ 84403 h 931637"/>
              <a:gd name="connsiteX1184" fmla="*/ 2830479 w 4816708"/>
              <a:gd name="connsiteY1184" fmla="*/ 82499 h 931637"/>
              <a:gd name="connsiteX1185" fmla="*/ 2829266 w 4816708"/>
              <a:gd name="connsiteY1185" fmla="*/ 78143 h 931637"/>
              <a:gd name="connsiteX1186" fmla="*/ 2821654 w 4816708"/>
              <a:gd name="connsiteY1186" fmla="*/ 80133 h 931637"/>
              <a:gd name="connsiteX1187" fmla="*/ 2818121 w 4816708"/>
              <a:gd name="connsiteY1187" fmla="*/ 84073 h 931637"/>
              <a:gd name="connsiteX1188" fmla="*/ 2816634 w 4816708"/>
              <a:gd name="connsiteY1188" fmla="*/ 83042 h 931637"/>
              <a:gd name="connsiteX1189" fmla="*/ 2812198 w 4816708"/>
              <a:gd name="connsiteY1189" fmla="*/ 83733 h 931637"/>
              <a:gd name="connsiteX1190" fmla="*/ 2809032 w 4816708"/>
              <a:gd name="connsiteY1190" fmla="*/ 89030 h 931637"/>
              <a:gd name="connsiteX1191" fmla="*/ 2808208 w 4816708"/>
              <a:gd name="connsiteY1191" fmla="*/ 88867 h 931637"/>
              <a:gd name="connsiteX1192" fmla="*/ 2808389 w 4816708"/>
              <a:gd name="connsiteY1192" fmla="*/ 90502 h 931637"/>
              <a:gd name="connsiteX1193" fmla="*/ 2808506 w 4816708"/>
              <a:gd name="connsiteY1193" fmla="*/ 90619 h 931637"/>
              <a:gd name="connsiteX1194" fmla="*/ 2812211 w 4816708"/>
              <a:gd name="connsiteY1194" fmla="*/ 90612 h 931637"/>
              <a:gd name="connsiteX1195" fmla="*/ 2804809 w 4816708"/>
              <a:gd name="connsiteY1195" fmla="*/ 94859 h 931637"/>
              <a:gd name="connsiteX1196" fmla="*/ 2793168 w 4816708"/>
              <a:gd name="connsiteY1196" fmla="*/ 95939 h 931637"/>
              <a:gd name="connsiteX1197" fmla="*/ 2794232 w 4816708"/>
              <a:gd name="connsiteY1197" fmla="*/ 99112 h 931637"/>
              <a:gd name="connsiteX1198" fmla="*/ 2796350 w 4816708"/>
              <a:gd name="connsiteY1198" fmla="*/ 99637 h 931637"/>
              <a:gd name="connsiteX1199" fmla="*/ 2801636 w 4816708"/>
              <a:gd name="connsiteY1199" fmla="*/ 95923 h 931637"/>
              <a:gd name="connsiteX1200" fmla="*/ 2806928 w 4816708"/>
              <a:gd name="connsiteY1200" fmla="*/ 95913 h 931637"/>
              <a:gd name="connsiteX1201" fmla="*/ 2805345 w 4816708"/>
              <a:gd name="connsiteY1201" fmla="*/ 98033 h 931637"/>
              <a:gd name="connsiteX1202" fmla="*/ 2804820 w 4816708"/>
              <a:gd name="connsiteY1202" fmla="*/ 100680 h 931637"/>
              <a:gd name="connsiteX1203" fmla="*/ 2827059 w 4816708"/>
              <a:gd name="connsiteY1203" fmla="*/ 105930 h 931637"/>
              <a:gd name="connsiteX1204" fmla="*/ 2847179 w 4816708"/>
              <a:gd name="connsiteY1204" fmla="*/ 110126 h 931637"/>
              <a:gd name="connsiteX1205" fmla="*/ 2848230 w 4816708"/>
              <a:gd name="connsiteY1205" fmla="*/ 106419 h 931637"/>
              <a:gd name="connsiteX1206" fmla="*/ 2851935 w 4816708"/>
              <a:gd name="connsiteY1206" fmla="*/ 106412 h 931637"/>
              <a:gd name="connsiteX1207" fmla="*/ 2860415 w 4816708"/>
              <a:gd name="connsiteY1207" fmla="*/ 112747 h 931637"/>
              <a:gd name="connsiteX1208" fmla="*/ 2867297 w 4816708"/>
              <a:gd name="connsiteY1208" fmla="*/ 113792 h 931637"/>
              <a:gd name="connsiteX1209" fmla="*/ 2863595 w 4816708"/>
              <a:gd name="connsiteY1209" fmla="*/ 114858 h 931637"/>
              <a:gd name="connsiteX1210" fmla="*/ 2857250 w 4816708"/>
              <a:gd name="connsiteY1210" fmla="*/ 118573 h 931637"/>
              <a:gd name="connsiteX1211" fmla="*/ 2858156 w 4816708"/>
              <a:gd name="connsiteY1211" fmla="*/ 121720 h 931637"/>
              <a:gd name="connsiteX1212" fmla="*/ 2857635 w 4816708"/>
              <a:gd name="connsiteY1212" fmla="*/ 122504 h 931637"/>
              <a:gd name="connsiteX1213" fmla="*/ 2855142 w 4816708"/>
              <a:gd name="connsiteY1213" fmla="*/ 123340 h 931637"/>
              <a:gd name="connsiteX1214" fmla="*/ 2853548 w 4816708"/>
              <a:gd name="connsiteY1214" fmla="*/ 119639 h 931637"/>
              <a:gd name="connsiteX1215" fmla="*/ 2851428 w 4816708"/>
              <a:gd name="connsiteY1215" fmla="*/ 118584 h 931637"/>
              <a:gd name="connsiteX1216" fmla="*/ 2853026 w 4816708"/>
              <a:gd name="connsiteY1216" fmla="*/ 123873 h 931637"/>
              <a:gd name="connsiteX1217" fmla="*/ 2856731 w 4816708"/>
              <a:gd name="connsiteY1217" fmla="*/ 123866 h 931637"/>
              <a:gd name="connsiteX1218" fmla="*/ 2857635 w 4816708"/>
              <a:gd name="connsiteY1218" fmla="*/ 122504 h 931637"/>
              <a:gd name="connsiteX1219" fmla="*/ 2858316 w 4816708"/>
              <a:gd name="connsiteY1219" fmla="*/ 122276 h 931637"/>
              <a:gd name="connsiteX1220" fmla="*/ 2858156 w 4816708"/>
              <a:gd name="connsiteY1220" fmla="*/ 121720 h 931637"/>
              <a:gd name="connsiteX1221" fmla="*/ 2858842 w 4816708"/>
              <a:gd name="connsiteY1221" fmla="*/ 120687 h 931637"/>
              <a:gd name="connsiteX1222" fmla="*/ 2864131 w 4816708"/>
              <a:gd name="connsiteY1222" fmla="*/ 118561 h 931637"/>
              <a:gd name="connsiteX1223" fmla="*/ 2872602 w 4816708"/>
              <a:gd name="connsiteY1223" fmla="*/ 120132 h 931637"/>
              <a:gd name="connsiteX1224" fmla="*/ 2878950 w 4816708"/>
              <a:gd name="connsiteY1224" fmla="*/ 118533 h 931637"/>
              <a:gd name="connsiteX1225" fmla="*/ 2877358 w 4816708"/>
              <a:gd name="connsiteY1225" fmla="*/ 116419 h 931637"/>
              <a:gd name="connsiteX1226" fmla="*/ 2874189 w 4816708"/>
              <a:gd name="connsiteY1226" fmla="*/ 119600 h 931637"/>
              <a:gd name="connsiteX1227" fmla="*/ 2871013 w 4816708"/>
              <a:gd name="connsiteY1227" fmla="*/ 119606 h 931637"/>
              <a:gd name="connsiteX1228" fmla="*/ 2872596 w 4816708"/>
              <a:gd name="connsiteY1228" fmla="*/ 116957 h 931637"/>
              <a:gd name="connsiteX1229" fmla="*/ 2872060 w 4816708"/>
              <a:gd name="connsiteY1229" fmla="*/ 113254 h 931637"/>
              <a:gd name="connsiteX1230" fmla="*/ 2877351 w 4816708"/>
              <a:gd name="connsiteY1230" fmla="*/ 112715 h 931637"/>
              <a:gd name="connsiteX1231" fmla="*/ 2881066 w 4816708"/>
              <a:gd name="connsiteY1231" fmla="*/ 118000 h 931637"/>
              <a:gd name="connsiteX1232" fmla="*/ 2881600 w 4816708"/>
              <a:gd name="connsiteY1232" fmla="*/ 120645 h 931637"/>
              <a:gd name="connsiteX1233" fmla="*/ 2888476 w 4816708"/>
              <a:gd name="connsiteY1233" fmla="*/ 117986 h 931637"/>
              <a:gd name="connsiteX1234" fmla="*/ 2900116 w 4816708"/>
              <a:gd name="connsiteY1234" fmla="*/ 116377 h 931637"/>
              <a:gd name="connsiteX1235" fmla="*/ 2908584 w 4816708"/>
              <a:gd name="connsiteY1235" fmla="*/ 116361 h 931637"/>
              <a:gd name="connsiteX1236" fmla="*/ 2910698 w 4816708"/>
              <a:gd name="connsiteY1236" fmla="*/ 114769 h 931637"/>
              <a:gd name="connsiteX1237" fmla="*/ 2907519 w 4816708"/>
              <a:gd name="connsiteY1237" fmla="*/ 112659 h 931637"/>
              <a:gd name="connsiteX1238" fmla="*/ 2907514 w 4816708"/>
              <a:gd name="connsiteY1238" fmla="*/ 110013 h 931637"/>
              <a:gd name="connsiteX1239" fmla="*/ 2910692 w 4816708"/>
              <a:gd name="connsiteY1239" fmla="*/ 111065 h 931637"/>
              <a:gd name="connsiteX1240" fmla="*/ 2917047 w 4816708"/>
              <a:gd name="connsiteY1240" fmla="*/ 113170 h 931637"/>
              <a:gd name="connsiteX1241" fmla="*/ 2917582 w 4816708"/>
              <a:gd name="connsiteY1241" fmla="*/ 116344 h 931637"/>
              <a:gd name="connsiteX1242" fmla="*/ 2922343 w 4816708"/>
              <a:gd name="connsiteY1242" fmla="*/ 115277 h 931637"/>
              <a:gd name="connsiteX1243" fmla="*/ 2926045 w 4816708"/>
              <a:gd name="connsiteY1243" fmla="*/ 113682 h 931637"/>
              <a:gd name="connsiteX1244" fmla="*/ 2924452 w 4816708"/>
              <a:gd name="connsiteY1244" fmla="*/ 111039 h 931637"/>
              <a:gd name="connsiteX1245" fmla="*/ 2921275 w 4816708"/>
              <a:gd name="connsiteY1245" fmla="*/ 109987 h 931637"/>
              <a:gd name="connsiteX1246" fmla="*/ 2926035 w 4816708"/>
              <a:gd name="connsiteY1246" fmla="*/ 108391 h 931637"/>
              <a:gd name="connsiteX1247" fmla="*/ 2935040 w 4816708"/>
              <a:gd name="connsiteY1247" fmla="*/ 112607 h 931637"/>
              <a:gd name="connsiteX1248" fmla="*/ 2940330 w 4816708"/>
              <a:gd name="connsiteY1248" fmla="*/ 111010 h 931637"/>
              <a:gd name="connsiteX1249" fmla="*/ 2941911 w 4816708"/>
              <a:gd name="connsiteY1249" fmla="*/ 107303 h 931637"/>
              <a:gd name="connsiteX1250" fmla="*/ 2950384 w 4816708"/>
              <a:gd name="connsiteY1250" fmla="*/ 109933 h 931637"/>
              <a:gd name="connsiteX1251" fmla="*/ 2971024 w 4816708"/>
              <a:gd name="connsiteY1251" fmla="*/ 109365 h 931637"/>
              <a:gd name="connsiteX1252" fmla="*/ 2981070 w 4816708"/>
              <a:gd name="connsiteY1252" fmla="*/ 104055 h 931637"/>
              <a:gd name="connsiteX1253" fmla="*/ 2979486 w 4816708"/>
              <a:gd name="connsiteY1253" fmla="*/ 106174 h 931637"/>
              <a:gd name="connsiteX1254" fmla="*/ 2980021 w 4816708"/>
              <a:gd name="connsiteY1254" fmla="*/ 109348 h 931637"/>
              <a:gd name="connsiteX1255" fmla="*/ 2982142 w 4816708"/>
              <a:gd name="connsiteY1255" fmla="*/ 111461 h 931637"/>
              <a:gd name="connsiteX1256" fmla="*/ 2987429 w 4816708"/>
              <a:gd name="connsiteY1256" fmla="*/ 108276 h 931637"/>
              <a:gd name="connsiteX1257" fmla="*/ 2999073 w 4816708"/>
              <a:gd name="connsiteY1257" fmla="*/ 108254 h 931637"/>
              <a:gd name="connsiteX1258" fmla="*/ 3002787 w 4816708"/>
              <a:gd name="connsiteY1258" fmla="*/ 113539 h 931637"/>
              <a:gd name="connsiteX1259" fmla="*/ 3010718 w 4816708"/>
              <a:gd name="connsiteY1259" fmla="*/ 109291 h 931637"/>
              <a:gd name="connsiteX1260" fmla="*/ 3019709 w 4816708"/>
              <a:gd name="connsiteY1260" fmla="*/ 105570 h 931637"/>
              <a:gd name="connsiteX1261" fmla="*/ 3017589 w 4816708"/>
              <a:gd name="connsiteY1261" fmla="*/ 103986 h 931637"/>
              <a:gd name="connsiteX1262" fmla="*/ 3012296 w 4816708"/>
              <a:gd name="connsiteY1262" fmla="*/ 103996 h 931637"/>
              <a:gd name="connsiteX1263" fmla="*/ 3011231 w 4816708"/>
              <a:gd name="connsiteY1263" fmla="*/ 100294 h 931637"/>
              <a:gd name="connsiteX1264" fmla="*/ 3014410 w 4816708"/>
              <a:gd name="connsiteY1264" fmla="*/ 102405 h 931637"/>
              <a:gd name="connsiteX1265" fmla="*/ 3021288 w 4816708"/>
              <a:gd name="connsiteY1265" fmla="*/ 101333 h 931637"/>
              <a:gd name="connsiteX1266" fmla="*/ 3022871 w 4816708"/>
              <a:gd name="connsiteY1266" fmla="*/ 98685 h 931637"/>
              <a:gd name="connsiteX1267" fmla="*/ 3027112 w 4816708"/>
              <a:gd name="connsiteY1267" fmla="*/ 102381 h 931637"/>
              <a:gd name="connsiteX1268" fmla="*/ 3027122 w 4816708"/>
              <a:gd name="connsiteY1268" fmla="*/ 107673 h 931637"/>
              <a:gd name="connsiteX1269" fmla="*/ 3033997 w 4816708"/>
              <a:gd name="connsiteY1269" fmla="*/ 104485 h 931637"/>
              <a:gd name="connsiteX1270" fmla="*/ 3040873 w 4816708"/>
              <a:gd name="connsiteY1270" fmla="*/ 102355 h 931637"/>
              <a:gd name="connsiteX1271" fmla="*/ 3038752 w 4816708"/>
              <a:gd name="connsiteY1271" fmla="*/ 100242 h 931637"/>
              <a:gd name="connsiteX1272" fmla="*/ 3033459 w 4816708"/>
              <a:gd name="connsiteY1272" fmla="*/ 100252 h 931637"/>
              <a:gd name="connsiteX1273" fmla="*/ 3032393 w 4816708"/>
              <a:gd name="connsiteY1273" fmla="*/ 96021 h 931637"/>
              <a:gd name="connsiteX1274" fmla="*/ 3021280 w 4816708"/>
              <a:gd name="connsiteY1274" fmla="*/ 97100 h 931637"/>
              <a:gd name="connsiteX1275" fmla="*/ 3005926 w 4816708"/>
              <a:gd name="connsiteY1275" fmla="*/ 93954 h 931637"/>
              <a:gd name="connsiteX1276" fmla="*/ 2997461 w 4816708"/>
              <a:gd name="connsiteY1276" fmla="*/ 95557 h 931637"/>
              <a:gd name="connsiteX1277" fmla="*/ 2993763 w 4816708"/>
              <a:gd name="connsiteY1277" fmla="*/ 99268 h 931637"/>
              <a:gd name="connsiteX1278" fmla="*/ 2990584 w 4816708"/>
              <a:gd name="connsiteY1278" fmla="*/ 97157 h 931637"/>
              <a:gd name="connsiteX1279" fmla="*/ 2980002 w 4816708"/>
              <a:gd name="connsiteY1279" fmla="*/ 98765 h 931637"/>
              <a:gd name="connsiteX1280" fmla="*/ 2977888 w 4816708"/>
              <a:gd name="connsiteY1280" fmla="*/ 100885 h 931637"/>
              <a:gd name="connsiteX1281" fmla="*/ 2974703 w 4816708"/>
              <a:gd name="connsiteY1281" fmla="*/ 95600 h 931637"/>
              <a:gd name="connsiteX1282" fmla="*/ 2966235 w 4816708"/>
              <a:gd name="connsiteY1282" fmla="*/ 95615 h 931637"/>
              <a:gd name="connsiteX1283" fmla="*/ 2962007 w 4816708"/>
              <a:gd name="connsiteY1283" fmla="*/ 98798 h 931637"/>
              <a:gd name="connsiteX1284" fmla="*/ 2960925 w 4816708"/>
              <a:gd name="connsiteY1284" fmla="*/ 86630 h 931637"/>
              <a:gd name="connsiteX1285" fmla="*/ 2959309 w 4816708"/>
              <a:gd name="connsiteY1285" fmla="*/ 71287 h 931637"/>
              <a:gd name="connsiteX1286" fmla="*/ 2964066 w 4816708"/>
              <a:gd name="connsiteY1286" fmla="*/ 67574 h 931637"/>
              <a:gd name="connsiteX1287" fmla="*/ 2967232 w 4816708"/>
              <a:gd name="connsiteY1287" fmla="*/ 62805 h 931637"/>
              <a:gd name="connsiteX1288" fmla="*/ 2972531 w 4816708"/>
              <a:gd name="connsiteY1288" fmla="*/ 66499 h 931637"/>
              <a:gd name="connsiteX1289" fmla="*/ 2981526 w 4816708"/>
              <a:gd name="connsiteY1289" fmla="*/ 64895 h 931637"/>
              <a:gd name="connsiteX1290" fmla="*/ 2988405 w 4816708"/>
              <a:gd name="connsiteY1290" fmla="*/ 64353 h 931637"/>
              <a:gd name="connsiteX1291" fmla="*/ 2986824 w 4816708"/>
              <a:gd name="connsiteY1291" fmla="*/ 68060 h 931637"/>
              <a:gd name="connsiteX1292" fmla="*/ 2991594 w 4816708"/>
              <a:gd name="connsiteY1292" fmla="*/ 71227 h 931637"/>
              <a:gd name="connsiteX1293" fmla="*/ 2998471 w 4816708"/>
              <a:gd name="connsiteY1293" fmla="*/ 69626 h 931637"/>
              <a:gd name="connsiteX1294" fmla="*/ 3002170 w 4816708"/>
              <a:gd name="connsiteY1294" fmla="*/ 66444 h 931637"/>
              <a:gd name="connsiteX1295" fmla="*/ 3001107 w 4816708"/>
              <a:gd name="connsiteY1295" fmla="*/ 64329 h 931637"/>
              <a:gd name="connsiteX1296" fmla="*/ 3007998 w 4816708"/>
              <a:gd name="connsiteY1296" fmla="*/ 69608 h 931637"/>
              <a:gd name="connsiteX1297" fmla="*/ 3014359 w 4816708"/>
              <a:gd name="connsiteY1297" fmla="*/ 74888 h 931637"/>
              <a:gd name="connsiteX1298" fmla="*/ 3016475 w 4816708"/>
              <a:gd name="connsiteY1298" fmla="*/ 74355 h 931637"/>
              <a:gd name="connsiteX1299" fmla="*/ 3017524 w 4816708"/>
              <a:gd name="connsiteY1299" fmla="*/ 69591 h 931637"/>
              <a:gd name="connsiteX1300" fmla="*/ 3019639 w 4816708"/>
              <a:gd name="connsiteY1300" fmla="*/ 67999 h 931637"/>
              <a:gd name="connsiteX1301" fmla="*/ 3021233 w 4816708"/>
              <a:gd name="connsiteY1301" fmla="*/ 71700 h 931637"/>
              <a:gd name="connsiteX1302" fmla="*/ 3029701 w 4816708"/>
              <a:gd name="connsiteY1302" fmla="*/ 71684 h 931637"/>
              <a:gd name="connsiteX1303" fmla="*/ 3033934 w 4816708"/>
              <a:gd name="connsiteY1303" fmla="*/ 71147 h 931637"/>
              <a:gd name="connsiteX1304" fmla="*/ 3033401 w 4816708"/>
              <a:gd name="connsiteY1304" fmla="*/ 69032 h 931637"/>
              <a:gd name="connsiteX1305" fmla="*/ 3031284 w 4816708"/>
              <a:gd name="connsiteY1305" fmla="*/ 69035 h 931637"/>
              <a:gd name="connsiteX1306" fmla="*/ 3039218 w 4816708"/>
              <a:gd name="connsiteY1306" fmla="*/ 66375 h 931637"/>
              <a:gd name="connsiteX1307" fmla="*/ 3059326 w 4816708"/>
              <a:gd name="connsiteY1307" fmla="*/ 64221 h 931637"/>
              <a:gd name="connsiteX1308" fmla="*/ 3067800 w 4816708"/>
              <a:gd name="connsiteY1308" fmla="*/ 67380 h 931637"/>
              <a:gd name="connsiteX1309" fmla="*/ 3068324 w 4816708"/>
              <a:gd name="connsiteY1309" fmla="*/ 64733 h 931637"/>
              <a:gd name="connsiteX1310" fmla="*/ 3068319 w 4816708"/>
              <a:gd name="connsiteY1310" fmla="*/ 62087 h 931637"/>
              <a:gd name="connsiteX1311" fmla="*/ 3080500 w 4816708"/>
              <a:gd name="connsiteY1311" fmla="*/ 66298 h 931637"/>
              <a:gd name="connsiteX1312" fmla="*/ 3104846 w 4816708"/>
              <a:gd name="connsiteY1312" fmla="*/ 66252 h 931637"/>
              <a:gd name="connsiteX1313" fmla="*/ 3120192 w 4816708"/>
              <a:gd name="connsiteY1313" fmla="*/ 64636 h 931637"/>
              <a:gd name="connsiteX1314" fmla="*/ 3119667 w 4816708"/>
              <a:gd name="connsiteY1314" fmla="*/ 67283 h 931637"/>
              <a:gd name="connsiteX1315" fmla="*/ 3119671 w 4816708"/>
              <a:gd name="connsiteY1315" fmla="*/ 69399 h 931637"/>
              <a:gd name="connsiteX1316" fmla="*/ 3127607 w 4816708"/>
              <a:gd name="connsiteY1316" fmla="*/ 67797 h 931637"/>
              <a:gd name="connsiteX1317" fmla="*/ 3137139 w 4816708"/>
              <a:gd name="connsiteY1317" fmla="*/ 70954 h 931637"/>
              <a:gd name="connsiteX1318" fmla="*/ 3128674 w 4816708"/>
              <a:gd name="connsiteY1318" fmla="*/ 72558 h 931637"/>
              <a:gd name="connsiteX1319" fmla="*/ 3114926 w 4816708"/>
              <a:gd name="connsiteY1319" fmla="*/ 79463 h 931637"/>
              <a:gd name="connsiteX1320" fmla="*/ 3104344 w 4816708"/>
              <a:gd name="connsiteY1320" fmla="*/ 81070 h 931637"/>
              <a:gd name="connsiteX1321" fmla="*/ 3109642 w 4816708"/>
              <a:gd name="connsiteY1321" fmla="*/ 83706 h 931637"/>
              <a:gd name="connsiteX1322" fmla="*/ 3121814 w 4816708"/>
              <a:gd name="connsiteY1322" fmla="*/ 83154 h 931637"/>
              <a:gd name="connsiteX1323" fmla="*/ 3127113 w 4816708"/>
              <a:gd name="connsiteY1323" fmla="*/ 86848 h 931637"/>
              <a:gd name="connsiteX1324" fmla="*/ 3124992 w 4816708"/>
              <a:gd name="connsiteY1324" fmla="*/ 84735 h 931637"/>
              <a:gd name="connsiteX1325" fmla="*/ 3125516 w 4816708"/>
              <a:gd name="connsiteY1325" fmla="*/ 81559 h 931637"/>
              <a:gd name="connsiteX1326" fmla="*/ 3131870 w 4816708"/>
              <a:gd name="connsiteY1326" fmla="*/ 83135 h 931637"/>
              <a:gd name="connsiteX1327" fmla="*/ 3135580 w 4816708"/>
              <a:gd name="connsiteY1327" fmla="*/ 86303 h 931637"/>
              <a:gd name="connsiteX1328" fmla="*/ 3139279 w 4816708"/>
              <a:gd name="connsiteY1328" fmla="*/ 83121 h 931637"/>
              <a:gd name="connsiteX1329" fmla="*/ 3148275 w 4816708"/>
              <a:gd name="connsiteY1329" fmla="*/ 82046 h 931637"/>
              <a:gd name="connsiteX1330" fmla="*/ 3152504 w 4816708"/>
              <a:gd name="connsiteY1330" fmla="*/ 79392 h 931637"/>
              <a:gd name="connsiteX1331" fmla="*/ 3153037 w 4816708"/>
              <a:gd name="connsiteY1331" fmla="*/ 81508 h 931637"/>
              <a:gd name="connsiteX1332" fmla="*/ 3151456 w 4816708"/>
              <a:gd name="connsiteY1332" fmla="*/ 85215 h 931637"/>
              <a:gd name="connsiteX1333" fmla="*/ 3153044 w 4816708"/>
              <a:gd name="connsiteY1333" fmla="*/ 85212 h 931637"/>
              <a:gd name="connsiteX1334" fmla="*/ 3148286 w 4816708"/>
              <a:gd name="connsiteY1334" fmla="*/ 87867 h 931637"/>
              <a:gd name="connsiteX1335" fmla="*/ 3136113 w 4816708"/>
              <a:gd name="connsiteY1335" fmla="*/ 88419 h 931637"/>
              <a:gd name="connsiteX1336" fmla="*/ 3130299 w 4816708"/>
              <a:gd name="connsiteY1336" fmla="*/ 92134 h 931637"/>
              <a:gd name="connsiteX1337" fmla="*/ 3129247 w 4816708"/>
              <a:gd name="connsiteY1337" fmla="*/ 95840 h 931637"/>
              <a:gd name="connsiteX1338" fmla="*/ 3127130 w 4816708"/>
              <a:gd name="connsiteY1338" fmla="*/ 95844 h 931637"/>
              <a:gd name="connsiteX1339" fmla="*/ 3127655 w 4816708"/>
              <a:gd name="connsiteY1339" fmla="*/ 93197 h 931637"/>
              <a:gd name="connsiteX1340" fmla="*/ 3127119 w 4816708"/>
              <a:gd name="connsiteY1340" fmla="*/ 90023 h 931637"/>
              <a:gd name="connsiteX1341" fmla="*/ 3123423 w 4816708"/>
              <a:gd name="connsiteY1341" fmla="*/ 94263 h 931637"/>
              <a:gd name="connsiteX1342" fmla="*/ 3121316 w 4816708"/>
              <a:gd name="connsiteY1342" fmla="*/ 100088 h 931637"/>
              <a:gd name="connsiteX1343" fmla="*/ 3127133 w 4816708"/>
              <a:gd name="connsiteY1343" fmla="*/ 97431 h 931637"/>
              <a:gd name="connsiteX1344" fmla="*/ 3139308 w 4816708"/>
              <a:gd name="connsiteY1344" fmla="*/ 98467 h 931637"/>
              <a:gd name="connsiteX1345" fmla="*/ 3142476 w 4816708"/>
              <a:gd name="connsiteY1345" fmla="*/ 94228 h 931637"/>
              <a:gd name="connsiteX1346" fmla="*/ 3156769 w 4816708"/>
              <a:gd name="connsiteY1346" fmla="*/ 95789 h 931637"/>
              <a:gd name="connsiteX1347" fmla="*/ 3177407 w 4816708"/>
              <a:gd name="connsiteY1347" fmla="*/ 94163 h 931637"/>
              <a:gd name="connsiteX1348" fmla="*/ 3189043 w 4816708"/>
              <a:gd name="connsiteY1348" fmla="*/ 89907 h 931637"/>
              <a:gd name="connsiteX1349" fmla="*/ 3192741 w 4816708"/>
              <a:gd name="connsiteY1349" fmla="*/ 86726 h 931637"/>
              <a:gd name="connsiteX1350" fmla="*/ 3194336 w 4816708"/>
              <a:gd name="connsiteY1350" fmla="*/ 90427 h 931637"/>
              <a:gd name="connsiteX1351" fmla="*/ 3196456 w 4816708"/>
              <a:gd name="connsiteY1351" fmla="*/ 92010 h 931637"/>
              <a:gd name="connsiteX1352" fmla="*/ 3206506 w 4816708"/>
              <a:gd name="connsiteY1352" fmla="*/ 88816 h 931637"/>
              <a:gd name="connsiteX1353" fmla="*/ 3221850 w 4816708"/>
              <a:gd name="connsiteY1353" fmla="*/ 86671 h 931637"/>
              <a:gd name="connsiteX1354" fmla="*/ 3228722 w 4816708"/>
              <a:gd name="connsiteY1354" fmla="*/ 81896 h 931637"/>
              <a:gd name="connsiteX1355" fmla="*/ 3229772 w 4816708"/>
              <a:gd name="connsiteY1355" fmla="*/ 77660 h 931637"/>
              <a:gd name="connsiteX1356" fmla="*/ 3232423 w 4816708"/>
              <a:gd name="connsiteY1356" fmla="*/ 79772 h 931637"/>
              <a:gd name="connsiteX1357" fmla="*/ 3232432 w 4816708"/>
              <a:gd name="connsiteY1357" fmla="*/ 84535 h 931637"/>
              <a:gd name="connsiteX1358" fmla="*/ 3220269 w 4816708"/>
              <a:gd name="connsiteY1358" fmla="*/ 90378 h 931637"/>
              <a:gd name="connsiteX1359" fmla="*/ 3203865 w 4816708"/>
              <a:gd name="connsiteY1359" fmla="*/ 91996 h 931637"/>
              <a:gd name="connsiteX1360" fmla="*/ 3194345 w 4816708"/>
              <a:gd name="connsiteY1360" fmla="*/ 95189 h 931637"/>
              <a:gd name="connsiteX1361" fmla="*/ 3190647 w 4816708"/>
              <a:gd name="connsiteY1361" fmla="*/ 98900 h 931637"/>
              <a:gd name="connsiteX1362" fmla="*/ 3191709 w 4816708"/>
              <a:gd name="connsiteY1362" fmla="*/ 101015 h 931637"/>
              <a:gd name="connsiteX1363" fmla="*/ 3198062 w 4816708"/>
              <a:gd name="connsiteY1363" fmla="*/ 102061 h 931637"/>
              <a:gd name="connsiteX1364" fmla="*/ 3196479 w 4816708"/>
              <a:gd name="connsiteY1364" fmla="*/ 104181 h 931637"/>
              <a:gd name="connsiteX1365" fmla="*/ 3211820 w 4816708"/>
              <a:gd name="connsiteY1365" fmla="*/ 100448 h 931637"/>
              <a:gd name="connsiteX1366" fmla="*/ 3246216 w 4816708"/>
              <a:gd name="connsiteY1366" fmla="*/ 97209 h 931637"/>
              <a:gd name="connsiteX1367" fmla="*/ 3258382 w 4816708"/>
              <a:gd name="connsiteY1367" fmla="*/ 93482 h 931637"/>
              <a:gd name="connsiteX1368" fmla="*/ 3258917 w 4816708"/>
              <a:gd name="connsiteY1368" fmla="*/ 96656 h 931637"/>
              <a:gd name="connsiteX1369" fmla="*/ 3253626 w 4816708"/>
              <a:gd name="connsiteY1369" fmla="*/ 97195 h 931637"/>
              <a:gd name="connsiteX1370" fmla="*/ 3253099 w 4816708"/>
              <a:gd name="connsiteY1370" fmla="*/ 98783 h 931637"/>
              <a:gd name="connsiteX1371" fmla="*/ 3268971 w 4816708"/>
              <a:gd name="connsiteY1371" fmla="*/ 95579 h 931637"/>
              <a:gd name="connsiteX1372" fmla="*/ 3293843 w 4816708"/>
              <a:gd name="connsiteY1372" fmla="*/ 93945 h 931637"/>
              <a:gd name="connsiteX1373" fmla="*/ 3307596 w 4816708"/>
              <a:gd name="connsiteY1373" fmla="*/ 89686 h 931637"/>
              <a:gd name="connsiteX1374" fmla="*/ 3312880 w 4816708"/>
              <a:gd name="connsiteY1374" fmla="*/ 84914 h 931637"/>
              <a:gd name="connsiteX1375" fmla="*/ 3312886 w 4816708"/>
              <a:gd name="connsiteY1375" fmla="*/ 88088 h 931637"/>
              <a:gd name="connsiteX1376" fmla="*/ 3310242 w 4816708"/>
              <a:gd name="connsiteY1376" fmla="*/ 89681 h 931637"/>
              <a:gd name="connsiteX1377" fmla="*/ 3309188 w 4816708"/>
              <a:gd name="connsiteY1377" fmla="*/ 91800 h 931637"/>
              <a:gd name="connsiteX1378" fmla="*/ 3317124 w 4816708"/>
              <a:gd name="connsiteY1378" fmla="*/ 90197 h 931637"/>
              <a:gd name="connsiteX1379" fmla="*/ 3327716 w 4816708"/>
              <a:gd name="connsiteY1379" fmla="*/ 93881 h 931637"/>
              <a:gd name="connsiteX1380" fmla="*/ 3335125 w 4816708"/>
              <a:gd name="connsiteY1380" fmla="*/ 93339 h 931637"/>
              <a:gd name="connsiteX1381" fmla="*/ 3338293 w 4816708"/>
              <a:gd name="connsiteY1381" fmla="*/ 89628 h 931637"/>
              <a:gd name="connsiteX1382" fmla="*/ 3341474 w 4816708"/>
              <a:gd name="connsiteY1382" fmla="*/ 92798 h 931637"/>
              <a:gd name="connsiteX1383" fmla="*/ 3343596 w 4816708"/>
              <a:gd name="connsiteY1383" fmla="*/ 95439 h 931637"/>
              <a:gd name="connsiteX1384" fmla="*/ 3353644 w 4816708"/>
              <a:gd name="connsiteY1384" fmla="*/ 91187 h 931637"/>
              <a:gd name="connsiteX1385" fmla="*/ 3362111 w 4816708"/>
              <a:gd name="connsiteY1385" fmla="*/ 90113 h 931637"/>
              <a:gd name="connsiteX1386" fmla="*/ 3360526 w 4816708"/>
              <a:gd name="connsiteY1386" fmla="*/ 91704 h 931637"/>
              <a:gd name="connsiteX1387" fmla="*/ 3357879 w 4816708"/>
              <a:gd name="connsiteY1387" fmla="*/ 91708 h 931637"/>
              <a:gd name="connsiteX1388" fmla="*/ 3358941 w 4816708"/>
              <a:gd name="connsiteY1388" fmla="*/ 93294 h 931637"/>
              <a:gd name="connsiteX1389" fmla="*/ 3361058 w 4816708"/>
              <a:gd name="connsiteY1389" fmla="*/ 93290 h 931637"/>
              <a:gd name="connsiteX1390" fmla="*/ 3360535 w 4816708"/>
              <a:gd name="connsiteY1390" fmla="*/ 96466 h 931637"/>
              <a:gd name="connsiteX1391" fmla="*/ 3362130 w 4816708"/>
              <a:gd name="connsiteY1391" fmla="*/ 100167 h 931637"/>
              <a:gd name="connsiteX1392" fmla="*/ 3371128 w 4816708"/>
              <a:gd name="connsiteY1392" fmla="*/ 100680 h 931637"/>
              <a:gd name="connsiteX1393" fmla="*/ 3399160 w 4816708"/>
              <a:gd name="connsiteY1393" fmla="*/ 91102 h 931637"/>
              <a:gd name="connsiteX1394" fmla="*/ 3411327 w 4816708"/>
              <a:gd name="connsiteY1394" fmla="*/ 87375 h 931637"/>
              <a:gd name="connsiteX1395" fmla="*/ 3412386 w 4816708"/>
              <a:gd name="connsiteY1395" fmla="*/ 87902 h 931637"/>
              <a:gd name="connsiteX1396" fmla="*/ 3411331 w 4816708"/>
              <a:gd name="connsiteY1396" fmla="*/ 89492 h 931637"/>
              <a:gd name="connsiteX1397" fmla="*/ 3443606 w 4816708"/>
              <a:gd name="connsiteY1397" fmla="*/ 84669 h 931637"/>
              <a:gd name="connsiteX1398" fmla="*/ 3476944 w 4816708"/>
              <a:gd name="connsiteY1398" fmla="*/ 81432 h 931637"/>
              <a:gd name="connsiteX1399" fmla="*/ 3478000 w 4816708"/>
              <a:gd name="connsiteY1399" fmla="*/ 80372 h 931637"/>
              <a:gd name="connsiteX1400" fmla="*/ 3474822 w 4816708"/>
              <a:gd name="connsiteY1400" fmla="*/ 78790 h 931637"/>
              <a:gd name="connsiteX1401" fmla="*/ 3480117 w 4816708"/>
              <a:gd name="connsiteY1401" fmla="*/ 80368 h 931637"/>
              <a:gd name="connsiteX1402" fmla="*/ 3493882 w 4816708"/>
              <a:gd name="connsiteY1402" fmla="*/ 82459 h 931637"/>
              <a:gd name="connsiteX1403" fmla="*/ 3501287 w 4816708"/>
              <a:gd name="connsiteY1403" fmla="*/ 80328 h 931637"/>
              <a:gd name="connsiteX1404" fmla="*/ 3503399 w 4816708"/>
              <a:gd name="connsiteY1404" fmla="*/ 77149 h 931637"/>
              <a:gd name="connsiteX1405" fmla="*/ 3502873 w 4816708"/>
              <a:gd name="connsiteY1405" fmla="*/ 79267 h 931637"/>
              <a:gd name="connsiteX1406" fmla="*/ 3501290 w 4816708"/>
              <a:gd name="connsiteY1406" fmla="*/ 81386 h 931637"/>
              <a:gd name="connsiteX1407" fmla="*/ 3504463 w 4816708"/>
              <a:gd name="connsiteY1407" fmla="*/ 80322 h 931637"/>
              <a:gd name="connsiteX1408" fmla="*/ 3507627 w 4816708"/>
              <a:gd name="connsiteY1408" fmla="*/ 73966 h 931637"/>
              <a:gd name="connsiteX1409" fmla="*/ 3510270 w 4816708"/>
              <a:gd name="connsiteY1409" fmla="*/ 72374 h 931637"/>
              <a:gd name="connsiteX1410" fmla="*/ 3511335 w 4816708"/>
              <a:gd name="connsiteY1410" fmla="*/ 76076 h 931637"/>
              <a:gd name="connsiteX1411" fmla="*/ 3510283 w 4816708"/>
              <a:gd name="connsiteY1411" fmla="*/ 79253 h 931637"/>
              <a:gd name="connsiteX1412" fmla="*/ 3518224 w 4816708"/>
              <a:gd name="connsiteY1412" fmla="*/ 80296 h 931637"/>
              <a:gd name="connsiteX1413" fmla="*/ 3530388 w 4816708"/>
              <a:gd name="connsiteY1413" fmla="*/ 75511 h 931637"/>
              <a:gd name="connsiteX1414" fmla="*/ 3535155 w 4816708"/>
              <a:gd name="connsiteY1414" fmla="*/ 77619 h 931637"/>
              <a:gd name="connsiteX1415" fmla="*/ 3537795 w 4816708"/>
              <a:gd name="connsiteY1415" fmla="*/ 74439 h 931637"/>
              <a:gd name="connsiteX1416" fmla="*/ 3542027 w 4816708"/>
              <a:gd name="connsiteY1416" fmla="*/ 73373 h 931637"/>
              <a:gd name="connsiteX1417" fmla="*/ 3542022 w 4816708"/>
              <a:gd name="connsiteY1417" fmla="*/ 70198 h 931637"/>
              <a:gd name="connsiteX1418" fmla="*/ 3537785 w 4816708"/>
              <a:gd name="connsiteY1418" fmla="*/ 68618 h 931637"/>
              <a:gd name="connsiteX1419" fmla="*/ 3537781 w 4816708"/>
              <a:gd name="connsiteY1419" fmla="*/ 66501 h 931637"/>
              <a:gd name="connsiteX1420" fmla="*/ 3540959 w 4816708"/>
              <a:gd name="connsiteY1420" fmla="*/ 68083 h 931637"/>
              <a:gd name="connsiteX1421" fmla="*/ 3545721 w 4816708"/>
              <a:gd name="connsiteY1421" fmla="*/ 67016 h 931637"/>
              <a:gd name="connsiteX1422" fmla="*/ 3544666 w 4816708"/>
              <a:gd name="connsiteY1422" fmla="*/ 69134 h 931637"/>
              <a:gd name="connsiteX1423" fmla="*/ 3543083 w 4816708"/>
              <a:gd name="connsiteY1423" fmla="*/ 71783 h 931637"/>
              <a:gd name="connsiteX1424" fmla="*/ 3544145 w 4816708"/>
              <a:gd name="connsiteY1424" fmla="*/ 73369 h 931637"/>
              <a:gd name="connsiteX1425" fmla="*/ 3546259 w 4816708"/>
              <a:gd name="connsiteY1425" fmla="*/ 71777 h 931637"/>
              <a:gd name="connsiteX1426" fmla="*/ 3547850 w 4816708"/>
              <a:gd name="connsiteY1426" fmla="*/ 73891 h 931637"/>
              <a:gd name="connsiteX1427" fmla="*/ 3551551 w 4816708"/>
              <a:gd name="connsiteY1427" fmla="*/ 71767 h 931637"/>
              <a:gd name="connsiteX1428" fmla="*/ 3554189 w 4816708"/>
              <a:gd name="connsiteY1428" fmla="*/ 67000 h 931637"/>
              <a:gd name="connsiteX1429" fmla="*/ 3556310 w 4816708"/>
              <a:gd name="connsiteY1429" fmla="*/ 69113 h 931637"/>
              <a:gd name="connsiteX1430" fmla="*/ 3556318 w 4816708"/>
              <a:gd name="connsiteY1430" fmla="*/ 73346 h 931637"/>
              <a:gd name="connsiteX1431" fmla="*/ 3569020 w 4816708"/>
              <a:gd name="connsiteY1431" fmla="*/ 73322 h 931637"/>
              <a:gd name="connsiteX1432" fmla="*/ 3592825 w 4816708"/>
              <a:gd name="connsiteY1432" fmla="*/ 66928 h 931637"/>
              <a:gd name="connsiteX1433" fmla="*/ 3604989 w 4816708"/>
              <a:gd name="connsiteY1433" fmla="*/ 62142 h 931637"/>
              <a:gd name="connsiteX1434" fmla="*/ 3610292 w 4816708"/>
              <a:gd name="connsiteY1434" fmla="*/ 67953 h 931637"/>
              <a:gd name="connsiteX1435" fmla="*/ 3627758 w 4816708"/>
              <a:gd name="connsiteY1435" fmla="*/ 68450 h 931637"/>
              <a:gd name="connsiteX1436" fmla="*/ 3636222 w 4816708"/>
              <a:gd name="connsiteY1436" fmla="*/ 66317 h 931637"/>
              <a:gd name="connsiteX1437" fmla="*/ 3635697 w 4816708"/>
              <a:gd name="connsiteY1437" fmla="*/ 68435 h 931637"/>
              <a:gd name="connsiteX1438" fmla="*/ 3637817 w 4816708"/>
              <a:gd name="connsiteY1438" fmla="*/ 70019 h 931637"/>
              <a:gd name="connsiteX1439" fmla="*/ 3645228 w 4816708"/>
              <a:gd name="connsiteY1439" fmla="*/ 70534 h 931637"/>
              <a:gd name="connsiteX1440" fmla="*/ 3648406 w 4816708"/>
              <a:gd name="connsiteY1440" fmla="*/ 72116 h 931637"/>
              <a:gd name="connsiteX1441" fmla="*/ 3649993 w 4816708"/>
              <a:gd name="connsiteY1441" fmla="*/ 71583 h 931637"/>
              <a:gd name="connsiteX1442" fmla="*/ 3651579 w 4816708"/>
              <a:gd name="connsiteY1442" fmla="*/ 70522 h 931637"/>
              <a:gd name="connsiteX1443" fmla="*/ 3651572 w 4816708"/>
              <a:gd name="connsiteY1443" fmla="*/ 66818 h 931637"/>
              <a:gd name="connsiteX1444" fmla="*/ 3647866 w 4816708"/>
              <a:gd name="connsiteY1444" fmla="*/ 66296 h 931637"/>
              <a:gd name="connsiteX1445" fmla="*/ 3647860 w 4816708"/>
              <a:gd name="connsiteY1445" fmla="*/ 63121 h 931637"/>
              <a:gd name="connsiteX1446" fmla="*/ 3655276 w 4816708"/>
              <a:gd name="connsiteY1446" fmla="*/ 66282 h 931637"/>
              <a:gd name="connsiteX1447" fmla="*/ 3660579 w 4816708"/>
              <a:gd name="connsiteY1447" fmla="*/ 72093 h 931637"/>
              <a:gd name="connsiteX1448" fmla="*/ 3657400 w 4816708"/>
              <a:gd name="connsiteY1448" fmla="*/ 69982 h 931637"/>
              <a:gd name="connsiteX1449" fmla="*/ 3654759 w 4816708"/>
              <a:gd name="connsiteY1449" fmla="*/ 73162 h 931637"/>
              <a:gd name="connsiteX1450" fmla="*/ 3649997 w 4816708"/>
              <a:gd name="connsiteY1450" fmla="*/ 73700 h 931637"/>
              <a:gd name="connsiteX1451" fmla="*/ 3657408 w 4816708"/>
              <a:gd name="connsiteY1451" fmla="*/ 74215 h 931637"/>
              <a:gd name="connsiteX1452" fmla="*/ 3665871 w 4816708"/>
              <a:gd name="connsiteY1452" fmla="*/ 71554 h 931637"/>
              <a:gd name="connsiteX1453" fmla="*/ 3664276 w 4816708"/>
              <a:gd name="connsiteY1453" fmla="*/ 67853 h 931637"/>
              <a:gd name="connsiteX1454" fmla="*/ 3660042 w 4816708"/>
              <a:gd name="connsiteY1454" fmla="*/ 67861 h 931637"/>
              <a:gd name="connsiteX1455" fmla="*/ 3666922 w 4816708"/>
              <a:gd name="connsiteY1455" fmla="*/ 67848 h 931637"/>
              <a:gd name="connsiteX1456" fmla="*/ 3682266 w 4816708"/>
              <a:gd name="connsiteY1456" fmla="*/ 65173 h 931637"/>
              <a:gd name="connsiteX1457" fmla="*/ 3691266 w 4816708"/>
              <a:gd name="connsiteY1457" fmla="*/ 66215 h 931637"/>
              <a:gd name="connsiteX1458" fmla="*/ 3693386 w 4816708"/>
              <a:gd name="connsiteY1458" fmla="*/ 68327 h 931637"/>
              <a:gd name="connsiteX1459" fmla="*/ 3695498 w 4816708"/>
              <a:gd name="connsiteY1459" fmla="*/ 65148 h 931637"/>
              <a:gd name="connsiteX1460" fmla="*/ 3693374 w 4816708"/>
              <a:gd name="connsiteY1460" fmla="*/ 61448 h 931637"/>
              <a:gd name="connsiteX1461" fmla="*/ 3694954 w 4816708"/>
              <a:gd name="connsiteY1461" fmla="*/ 57741 h 931637"/>
              <a:gd name="connsiteX1462" fmla="*/ 3688078 w 4816708"/>
              <a:gd name="connsiteY1462" fmla="*/ 59870 h 931637"/>
              <a:gd name="connsiteX1463" fmla="*/ 3675378 w 4816708"/>
              <a:gd name="connsiteY1463" fmla="*/ 60953 h 931637"/>
              <a:gd name="connsiteX1464" fmla="*/ 3667434 w 4816708"/>
              <a:gd name="connsiteY1464" fmla="*/ 58322 h 931637"/>
              <a:gd name="connsiteX1465" fmla="*/ 3663723 w 4816708"/>
              <a:gd name="connsiteY1465" fmla="*/ 55154 h 931637"/>
              <a:gd name="connsiteX1466" fmla="*/ 3668485 w 4816708"/>
              <a:gd name="connsiteY1466" fmla="*/ 54615 h 931637"/>
              <a:gd name="connsiteX1467" fmla="*/ 3672713 w 4816708"/>
              <a:gd name="connsiteY1467" fmla="*/ 50903 h 931637"/>
              <a:gd name="connsiteX1468" fmla="*/ 3673765 w 4816708"/>
              <a:gd name="connsiteY1468" fmla="*/ 47726 h 931637"/>
              <a:gd name="connsiteX1469" fmla="*/ 3684348 w 4816708"/>
              <a:gd name="connsiteY1469" fmla="*/ 46119 h 931637"/>
              <a:gd name="connsiteX1470" fmla="*/ 3691233 w 4816708"/>
              <a:gd name="connsiteY1470" fmla="*/ 48752 h 931637"/>
              <a:gd name="connsiteX1471" fmla="*/ 3695462 w 4816708"/>
              <a:gd name="connsiteY1471" fmla="*/ 46098 h 931637"/>
              <a:gd name="connsiteX1472" fmla="*/ 3699690 w 4816708"/>
              <a:gd name="connsiteY1472" fmla="*/ 42915 h 931637"/>
              <a:gd name="connsiteX1473" fmla="*/ 3710804 w 4816708"/>
              <a:gd name="connsiteY1473" fmla="*/ 42895 h 931637"/>
              <a:gd name="connsiteX1474" fmla="*/ 3726677 w 4816708"/>
              <a:gd name="connsiteY1474" fmla="*/ 40219 h 931637"/>
              <a:gd name="connsiteX1475" fmla="*/ 3737792 w 4816708"/>
              <a:gd name="connsiteY1475" fmla="*/ 40728 h 931637"/>
              <a:gd name="connsiteX1476" fmla="*/ 3741503 w 4816708"/>
              <a:gd name="connsiteY1476" fmla="*/ 43896 h 931637"/>
              <a:gd name="connsiteX1477" fmla="*/ 3739386 w 4816708"/>
              <a:gd name="connsiteY1477" fmla="*/ 43900 h 931637"/>
              <a:gd name="connsiteX1478" fmla="*/ 3736207 w 4816708"/>
              <a:gd name="connsiteY1478" fmla="*/ 41789 h 931637"/>
              <a:gd name="connsiteX1479" fmla="*/ 3734621 w 4816708"/>
              <a:gd name="connsiteY1479" fmla="*/ 42850 h 931637"/>
              <a:gd name="connsiteX1480" fmla="*/ 3739918 w 4816708"/>
              <a:gd name="connsiteY1480" fmla="*/ 45486 h 931637"/>
              <a:gd name="connsiteX1481" fmla="*/ 3745735 w 4816708"/>
              <a:gd name="connsiteY1481" fmla="*/ 42829 h 931637"/>
              <a:gd name="connsiteX1482" fmla="*/ 3745731 w 4816708"/>
              <a:gd name="connsiteY1482" fmla="*/ 40713 h 931637"/>
              <a:gd name="connsiteX1483" fmla="*/ 3744672 w 4816708"/>
              <a:gd name="connsiteY1483" fmla="*/ 40186 h 931637"/>
              <a:gd name="connsiteX1484" fmla="*/ 3752608 w 4816708"/>
              <a:gd name="connsiteY1484" fmla="*/ 38583 h 931637"/>
              <a:gd name="connsiteX1485" fmla="*/ 3769534 w 4816708"/>
              <a:gd name="connsiteY1485" fmla="*/ 33260 h 931637"/>
              <a:gd name="connsiteX1486" fmla="*/ 3779590 w 4816708"/>
              <a:gd name="connsiteY1486" fmla="*/ 33241 h 931637"/>
              <a:gd name="connsiteX1487" fmla="*/ 3783299 w 4816708"/>
              <a:gd name="connsiteY1487" fmla="*/ 35351 h 931637"/>
              <a:gd name="connsiteX1488" fmla="*/ 3790172 w 4816708"/>
              <a:gd name="connsiteY1488" fmla="*/ 31634 h 931637"/>
              <a:gd name="connsiteX1489" fmla="*/ 3804462 w 4816708"/>
              <a:gd name="connsiteY1489" fmla="*/ 31607 h 931637"/>
              <a:gd name="connsiteX1490" fmla="*/ 3812397 w 4816708"/>
              <a:gd name="connsiteY1490" fmla="*/ 29475 h 931637"/>
              <a:gd name="connsiteX1491" fmla="*/ 3814506 w 4816708"/>
              <a:gd name="connsiteY1491" fmla="*/ 25238 h 931637"/>
              <a:gd name="connsiteX1492" fmla="*/ 3817691 w 4816708"/>
              <a:gd name="connsiteY1492" fmla="*/ 29995 h 931637"/>
              <a:gd name="connsiteX1493" fmla="*/ 3825106 w 4816708"/>
              <a:gd name="connsiteY1493" fmla="*/ 33156 h 931637"/>
              <a:gd name="connsiteX1494" fmla="*/ 3825101 w 4816708"/>
              <a:gd name="connsiteY1494" fmla="*/ 30510 h 931637"/>
              <a:gd name="connsiteX1495" fmla="*/ 3828802 w 4816708"/>
              <a:gd name="connsiteY1495" fmla="*/ 28387 h 931637"/>
              <a:gd name="connsiteX1496" fmla="*/ 3831455 w 4816708"/>
              <a:gd name="connsiteY1496" fmla="*/ 32086 h 931637"/>
              <a:gd name="connsiteX1497" fmla="*/ 3849440 w 4816708"/>
              <a:gd name="connsiteY1497" fmla="*/ 26761 h 931637"/>
              <a:gd name="connsiteX1498" fmla="*/ 3880134 w 4816708"/>
              <a:gd name="connsiteY1498" fmla="*/ 25116 h 931637"/>
              <a:gd name="connsiteX1499" fmla="*/ 3897590 w 4816708"/>
              <a:gd name="connsiteY1499" fmla="*/ 19791 h 931637"/>
              <a:gd name="connsiteX1500" fmla="*/ 3904989 w 4816708"/>
              <a:gd name="connsiteY1500" fmla="*/ 13957 h 931637"/>
              <a:gd name="connsiteX1501" fmla="*/ 3908168 w 4816708"/>
              <a:gd name="connsiteY1501" fmla="*/ 16067 h 931637"/>
              <a:gd name="connsiteX1502" fmla="*/ 3911347 w 4816708"/>
              <a:gd name="connsiteY1502" fmla="*/ 17649 h 931637"/>
              <a:gd name="connsiteX1503" fmla="*/ 3910813 w 4816708"/>
              <a:gd name="connsiteY1503" fmla="*/ 15533 h 931637"/>
              <a:gd name="connsiteX1504" fmla="*/ 3909219 w 4816708"/>
              <a:gd name="connsiteY1504" fmla="*/ 12361 h 931637"/>
              <a:gd name="connsiteX1505" fmla="*/ 3912928 w 4816708"/>
              <a:gd name="connsiteY1505" fmla="*/ 14471 h 931637"/>
              <a:gd name="connsiteX1506" fmla="*/ 3918750 w 4816708"/>
              <a:gd name="connsiteY1506" fmla="*/ 14460 h 931637"/>
              <a:gd name="connsiteX1507" fmla="*/ 3921399 w 4816708"/>
              <a:gd name="connsiteY1507" fmla="*/ 15514 h 931637"/>
              <a:gd name="connsiteX1508" fmla="*/ 3920341 w 4816708"/>
              <a:gd name="connsiteY1508" fmla="*/ 16045 h 931637"/>
              <a:gd name="connsiteX1509" fmla="*/ 3918233 w 4816708"/>
              <a:gd name="connsiteY1509" fmla="*/ 20811 h 931637"/>
              <a:gd name="connsiteX1510" fmla="*/ 3921939 w 4816708"/>
              <a:gd name="connsiteY1510" fmla="*/ 21333 h 931637"/>
              <a:gd name="connsiteX1511" fmla="*/ 3919824 w 4816708"/>
              <a:gd name="connsiteY1511" fmla="*/ 22396 h 931637"/>
              <a:gd name="connsiteX1512" fmla="*/ 3911349 w 4816708"/>
              <a:gd name="connsiteY1512" fmla="*/ 19236 h 931637"/>
              <a:gd name="connsiteX1513" fmla="*/ 3906058 w 4816708"/>
              <a:gd name="connsiteY1513" fmla="*/ 19775 h 931637"/>
              <a:gd name="connsiteX1514" fmla="*/ 3909765 w 4816708"/>
              <a:gd name="connsiteY1514" fmla="*/ 21356 h 931637"/>
              <a:gd name="connsiteX1515" fmla="*/ 3915060 w 4816708"/>
              <a:gd name="connsiteY1515" fmla="*/ 22404 h 931637"/>
              <a:gd name="connsiteX1516" fmla="*/ 3911359 w 4816708"/>
              <a:gd name="connsiteY1516" fmla="*/ 24528 h 931637"/>
              <a:gd name="connsiteX1517" fmla="*/ 3906064 w 4816708"/>
              <a:gd name="connsiteY1517" fmla="*/ 22951 h 931637"/>
              <a:gd name="connsiteX1518" fmla="*/ 3915068 w 4816708"/>
              <a:gd name="connsiteY1518" fmla="*/ 26638 h 931637"/>
              <a:gd name="connsiteX1519" fmla="*/ 3927241 w 4816708"/>
              <a:gd name="connsiteY1519" fmla="*/ 26615 h 931637"/>
              <a:gd name="connsiteX1520" fmla="*/ 3902373 w 4816708"/>
              <a:gd name="connsiteY1520" fmla="*/ 30366 h 931637"/>
              <a:gd name="connsiteX1521" fmla="*/ 3862680 w 4816708"/>
              <a:gd name="connsiteY1521" fmla="*/ 31498 h 931637"/>
              <a:gd name="connsiteX1522" fmla="*/ 3836756 w 4816708"/>
              <a:gd name="connsiteY1522" fmla="*/ 36309 h 931637"/>
              <a:gd name="connsiteX1523" fmla="*/ 3825120 w 4816708"/>
              <a:gd name="connsiteY1523" fmla="*/ 40564 h 931637"/>
              <a:gd name="connsiteX1524" fmla="*/ 3819295 w 4816708"/>
              <a:gd name="connsiteY1524" fmla="*/ 38988 h 931637"/>
              <a:gd name="connsiteX1525" fmla="*/ 3813998 w 4816708"/>
              <a:gd name="connsiteY1525" fmla="*/ 36352 h 931637"/>
              <a:gd name="connsiteX1526" fmla="*/ 3812941 w 4816708"/>
              <a:gd name="connsiteY1526" fmla="*/ 37412 h 931637"/>
              <a:gd name="connsiteX1527" fmla="*/ 3811361 w 4816708"/>
              <a:gd name="connsiteY1527" fmla="*/ 41648 h 931637"/>
              <a:gd name="connsiteX1528" fmla="*/ 3809244 w 4816708"/>
              <a:gd name="connsiteY1528" fmla="*/ 41652 h 931637"/>
              <a:gd name="connsiteX1529" fmla="*/ 3807652 w 4816708"/>
              <a:gd name="connsiteY1529" fmla="*/ 39010 h 931637"/>
              <a:gd name="connsiteX1530" fmla="*/ 3804476 w 4816708"/>
              <a:gd name="connsiteY1530" fmla="*/ 39016 h 931637"/>
              <a:gd name="connsiteX1531" fmla="*/ 3800776 w 4816708"/>
              <a:gd name="connsiteY1531" fmla="*/ 41668 h 931637"/>
              <a:gd name="connsiteX1532" fmla="*/ 3798659 w 4816708"/>
              <a:gd name="connsiteY1532" fmla="*/ 41672 h 931637"/>
              <a:gd name="connsiteX1533" fmla="*/ 3798653 w 4816708"/>
              <a:gd name="connsiteY1533" fmla="*/ 38497 h 931637"/>
              <a:gd name="connsiteX1534" fmla="*/ 3793372 w 4816708"/>
              <a:gd name="connsiteY1534" fmla="*/ 44328 h 931637"/>
              <a:gd name="connsiteX1535" fmla="*/ 3789674 w 4816708"/>
              <a:gd name="connsiteY1535" fmla="*/ 48568 h 931637"/>
              <a:gd name="connsiteX1536" fmla="*/ 3784911 w 4816708"/>
              <a:gd name="connsiteY1536" fmla="*/ 48577 h 931637"/>
              <a:gd name="connsiteX1537" fmla="*/ 3782786 w 4816708"/>
              <a:gd name="connsiteY1537" fmla="*/ 44347 h 931637"/>
              <a:gd name="connsiteX1538" fmla="*/ 3783322 w 4816708"/>
              <a:gd name="connsiteY1538" fmla="*/ 47522 h 931637"/>
              <a:gd name="connsiteX1539" fmla="*/ 3776445 w 4816708"/>
              <a:gd name="connsiteY1539" fmla="*/ 49651 h 931637"/>
              <a:gd name="connsiteX1540" fmla="*/ 3760570 w 4816708"/>
              <a:gd name="connsiteY1540" fmla="*/ 51268 h 931637"/>
              <a:gd name="connsiteX1541" fmla="*/ 3755813 w 4816708"/>
              <a:gd name="connsiteY1541" fmla="*/ 54452 h 931637"/>
              <a:gd name="connsiteX1542" fmla="*/ 3745754 w 4816708"/>
              <a:gd name="connsiteY1542" fmla="*/ 52883 h 931637"/>
              <a:gd name="connsiteX1543" fmla="*/ 3731473 w 4816708"/>
              <a:gd name="connsiteY1543" fmla="*/ 57673 h 931637"/>
              <a:gd name="connsiteX1544" fmla="*/ 3733067 w 4816708"/>
              <a:gd name="connsiteY1544" fmla="*/ 60845 h 931637"/>
              <a:gd name="connsiteX1545" fmla="*/ 3739951 w 4816708"/>
              <a:gd name="connsiteY1545" fmla="*/ 62949 h 931637"/>
              <a:gd name="connsiteX1546" fmla="*/ 3751591 w 4816708"/>
              <a:gd name="connsiteY1546" fmla="*/ 60810 h 931637"/>
              <a:gd name="connsiteX1547" fmla="*/ 3755290 w 4816708"/>
              <a:gd name="connsiteY1547" fmla="*/ 57628 h 931637"/>
              <a:gd name="connsiteX1548" fmla="*/ 3762705 w 4816708"/>
              <a:gd name="connsiteY1548" fmla="*/ 60789 h 931637"/>
              <a:gd name="connsiteX1549" fmla="*/ 3778051 w 4816708"/>
              <a:gd name="connsiteY1549" fmla="*/ 59173 h 931637"/>
              <a:gd name="connsiteX1550" fmla="*/ 3783341 w 4816708"/>
              <a:gd name="connsiteY1550" fmla="*/ 58105 h 931637"/>
              <a:gd name="connsiteX1551" fmla="*/ 3783347 w 4816708"/>
              <a:gd name="connsiteY1551" fmla="*/ 61280 h 931637"/>
              <a:gd name="connsiteX1552" fmla="*/ 3779645 w 4816708"/>
              <a:gd name="connsiteY1552" fmla="*/ 62874 h 931637"/>
              <a:gd name="connsiteX1553" fmla="*/ 3779649 w 4816708"/>
              <a:gd name="connsiteY1553" fmla="*/ 64991 h 931637"/>
              <a:gd name="connsiteX1554" fmla="*/ 3781240 w 4816708"/>
              <a:gd name="connsiteY1554" fmla="*/ 66576 h 931637"/>
              <a:gd name="connsiteX1555" fmla="*/ 3781775 w 4816708"/>
              <a:gd name="connsiteY1555" fmla="*/ 69750 h 931637"/>
              <a:gd name="connsiteX1556" fmla="*/ 3787066 w 4816708"/>
              <a:gd name="connsiteY1556" fmla="*/ 68681 h 931637"/>
              <a:gd name="connsiteX1557" fmla="*/ 3796589 w 4816708"/>
              <a:gd name="connsiteY1557" fmla="*/ 66547 h 931637"/>
              <a:gd name="connsiteX1558" fmla="*/ 3798699 w 4816708"/>
              <a:gd name="connsiteY1558" fmla="*/ 62839 h 931637"/>
              <a:gd name="connsiteX1559" fmla="*/ 3809284 w 4816708"/>
              <a:gd name="connsiteY1559" fmla="*/ 62819 h 931637"/>
              <a:gd name="connsiteX1560" fmla="*/ 3828867 w 4816708"/>
              <a:gd name="connsiteY1560" fmla="*/ 63312 h 931637"/>
              <a:gd name="connsiteX1561" fmla="*/ 3839990 w 4816708"/>
              <a:gd name="connsiteY1561" fmla="*/ 68053 h 931637"/>
              <a:gd name="connsiteX1562" fmla="*/ 3845277 w 4816708"/>
              <a:gd name="connsiteY1562" fmla="*/ 64868 h 931637"/>
              <a:gd name="connsiteX1563" fmla="*/ 3852684 w 4816708"/>
              <a:gd name="connsiteY1563" fmla="*/ 63267 h 931637"/>
              <a:gd name="connsiteX1564" fmla="*/ 3853745 w 4816708"/>
              <a:gd name="connsiteY1564" fmla="*/ 64852 h 931637"/>
              <a:gd name="connsiteX1565" fmla="*/ 3847396 w 4816708"/>
              <a:gd name="connsiteY1565" fmla="*/ 65923 h 931637"/>
              <a:gd name="connsiteX1566" fmla="*/ 3852693 w 4816708"/>
              <a:gd name="connsiteY1566" fmla="*/ 68030 h 931637"/>
              <a:gd name="connsiteX1567" fmla="*/ 3864866 w 4816708"/>
              <a:gd name="connsiteY1567" fmla="*/ 68007 h 931637"/>
              <a:gd name="connsiteX1568" fmla="*/ 3871742 w 4816708"/>
              <a:gd name="connsiteY1568" fmla="*/ 65877 h 931637"/>
              <a:gd name="connsiteX1569" fmla="*/ 3868034 w 4816708"/>
              <a:gd name="connsiteY1569" fmla="*/ 64297 h 931637"/>
              <a:gd name="connsiteX1570" fmla="*/ 3861686 w 4816708"/>
              <a:gd name="connsiteY1570" fmla="*/ 65896 h 931637"/>
              <a:gd name="connsiteX1571" fmla="*/ 3861680 w 4816708"/>
              <a:gd name="connsiteY1571" fmla="*/ 62721 h 931637"/>
              <a:gd name="connsiteX1572" fmla="*/ 3865911 w 4816708"/>
              <a:gd name="connsiteY1572" fmla="*/ 60596 h 931637"/>
              <a:gd name="connsiteX1573" fmla="*/ 3873851 w 4816708"/>
              <a:gd name="connsiteY1573" fmla="*/ 61111 h 931637"/>
              <a:gd name="connsiteX1574" fmla="*/ 3880200 w 4816708"/>
              <a:gd name="connsiteY1574" fmla="*/ 60570 h 931637"/>
              <a:gd name="connsiteX1575" fmla="*/ 3878617 w 4816708"/>
              <a:gd name="connsiteY1575" fmla="*/ 62689 h 931637"/>
              <a:gd name="connsiteX1576" fmla="*/ 3874915 w 4816708"/>
              <a:gd name="connsiteY1576" fmla="*/ 64284 h 931637"/>
              <a:gd name="connsiteX1577" fmla="*/ 3882328 w 4816708"/>
              <a:gd name="connsiteY1577" fmla="*/ 66387 h 931637"/>
              <a:gd name="connsiteX1578" fmla="*/ 3898737 w 4816708"/>
              <a:gd name="connsiteY1578" fmla="*/ 67414 h 931637"/>
              <a:gd name="connsiteX1579" fmla="*/ 3905084 w 4816708"/>
              <a:gd name="connsiteY1579" fmla="*/ 64757 h 931637"/>
              <a:gd name="connsiteX1580" fmla="*/ 3905077 w 4816708"/>
              <a:gd name="connsiteY1580" fmla="*/ 61582 h 931637"/>
              <a:gd name="connsiteX1581" fmla="*/ 3902431 w 4816708"/>
              <a:gd name="connsiteY1581" fmla="*/ 61586 h 931637"/>
              <a:gd name="connsiteX1582" fmla="*/ 3902427 w 4816708"/>
              <a:gd name="connsiteY1582" fmla="*/ 58941 h 931637"/>
              <a:gd name="connsiteX1583" fmla="*/ 3904017 w 4816708"/>
              <a:gd name="connsiteY1583" fmla="*/ 60525 h 931637"/>
              <a:gd name="connsiteX1584" fmla="*/ 3909312 w 4816708"/>
              <a:gd name="connsiteY1584" fmla="*/ 61574 h 931637"/>
              <a:gd name="connsiteX1585" fmla="*/ 3909305 w 4816708"/>
              <a:gd name="connsiteY1585" fmla="*/ 57869 h 931637"/>
              <a:gd name="connsiteX1586" fmla="*/ 3913544 w 4816708"/>
              <a:gd name="connsiteY1586" fmla="*/ 60508 h 931637"/>
              <a:gd name="connsiteX1587" fmla="*/ 3923597 w 4816708"/>
              <a:gd name="connsiteY1587" fmla="*/ 59430 h 931637"/>
              <a:gd name="connsiteX1588" fmla="*/ 3928354 w 4816708"/>
              <a:gd name="connsiteY1588" fmla="*/ 55717 h 931637"/>
              <a:gd name="connsiteX1589" fmla="*/ 3932065 w 4816708"/>
              <a:gd name="connsiteY1589" fmla="*/ 58885 h 931637"/>
              <a:gd name="connsiteX1590" fmla="*/ 3937884 w 4816708"/>
              <a:gd name="connsiteY1590" fmla="*/ 57287 h 931637"/>
              <a:gd name="connsiteX1591" fmla="*/ 3926776 w 4816708"/>
              <a:gd name="connsiteY1591" fmla="*/ 61012 h 931637"/>
              <a:gd name="connsiteX1592" fmla="*/ 3909849 w 4816708"/>
              <a:gd name="connsiteY1592" fmla="*/ 65806 h 931637"/>
              <a:gd name="connsiteX1593" fmla="*/ 3915146 w 4816708"/>
              <a:gd name="connsiteY1593" fmla="*/ 68442 h 931637"/>
              <a:gd name="connsiteX1594" fmla="*/ 3925204 w 4816708"/>
              <a:gd name="connsiteY1594" fmla="*/ 69481 h 931637"/>
              <a:gd name="connsiteX1595" fmla="*/ 3928903 w 4816708"/>
              <a:gd name="connsiteY1595" fmla="*/ 66300 h 931637"/>
              <a:gd name="connsiteX1596" fmla="*/ 3929965 w 4816708"/>
              <a:gd name="connsiteY1596" fmla="*/ 68414 h 931637"/>
              <a:gd name="connsiteX1597" fmla="*/ 3936846 w 4816708"/>
              <a:gd name="connsiteY1597" fmla="*/ 68401 h 931637"/>
              <a:gd name="connsiteX1598" fmla="*/ 3947429 w 4816708"/>
              <a:gd name="connsiteY1598" fmla="*/ 67323 h 931637"/>
              <a:gd name="connsiteX1599" fmla="*/ 3956958 w 4816708"/>
              <a:gd name="connsiteY1599" fmla="*/ 68364 h 931637"/>
              <a:gd name="connsiteX1600" fmla="*/ 3959613 w 4816708"/>
              <a:gd name="connsiteY1600" fmla="*/ 73121 h 931637"/>
              <a:gd name="connsiteX1601" fmla="*/ 3972309 w 4816708"/>
              <a:gd name="connsiteY1601" fmla="*/ 69923 h 931637"/>
              <a:gd name="connsiteX1602" fmla="*/ 3994014 w 4816708"/>
              <a:gd name="connsiteY1602" fmla="*/ 72528 h 931637"/>
              <a:gd name="connsiteX1603" fmla="*/ 4008825 w 4816708"/>
              <a:gd name="connsiteY1603" fmla="*/ 68267 h 931637"/>
              <a:gd name="connsiteX1604" fmla="*/ 4006183 w 4816708"/>
              <a:gd name="connsiteY1604" fmla="*/ 70918 h 931637"/>
              <a:gd name="connsiteX1605" fmla="*/ 4007246 w 4816708"/>
              <a:gd name="connsiteY1605" fmla="*/ 73032 h 931637"/>
              <a:gd name="connsiteX1606" fmla="*/ 4020476 w 4816708"/>
              <a:gd name="connsiteY1606" fmla="*/ 72479 h 931637"/>
              <a:gd name="connsiteX1607" fmla="*/ 4027883 w 4816708"/>
              <a:gd name="connsiteY1607" fmla="*/ 70877 h 931637"/>
              <a:gd name="connsiteX1608" fmla="*/ 4027876 w 4816708"/>
              <a:gd name="connsiteY1608" fmla="*/ 67173 h 931637"/>
              <a:gd name="connsiteX1609" fmla="*/ 4023640 w 4816708"/>
              <a:gd name="connsiteY1609" fmla="*/ 66123 h 931637"/>
              <a:gd name="connsiteX1610" fmla="*/ 4020993 w 4816708"/>
              <a:gd name="connsiteY1610" fmla="*/ 65598 h 931637"/>
              <a:gd name="connsiteX1611" fmla="*/ 4018883 w 4816708"/>
              <a:gd name="connsiteY1611" fmla="*/ 69307 h 931637"/>
              <a:gd name="connsiteX1612" fmla="*/ 4013590 w 4816708"/>
              <a:gd name="connsiteY1612" fmla="*/ 69316 h 931637"/>
              <a:gd name="connsiteX1613" fmla="*/ 4013586 w 4816708"/>
              <a:gd name="connsiteY1613" fmla="*/ 67200 h 931637"/>
              <a:gd name="connsiteX1614" fmla="*/ 4017285 w 4816708"/>
              <a:gd name="connsiteY1614" fmla="*/ 64018 h 931637"/>
              <a:gd name="connsiteX1615" fmla="*/ 4027339 w 4816708"/>
              <a:gd name="connsiteY1615" fmla="*/ 62941 h 931637"/>
              <a:gd name="connsiteX1616" fmla="*/ 4030523 w 4816708"/>
              <a:gd name="connsiteY1616" fmla="*/ 67697 h 931637"/>
              <a:gd name="connsiteX1617" fmla="*/ 4045339 w 4816708"/>
              <a:gd name="connsiteY1617" fmla="*/ 65553 h 931637"/>
              <a:gd name="connsiteX1618" fmla="*/ 4070214 w 4816708"/>
              <a:gd name="connsiteY1618" fmla="*/ 65506 h 931637"/>
              <a:gd name="connsiteX1619" fmla="*/ 4082395 w 4816708"/>
              <a:gd name="connsiteY1619" fmla="*/ 69717 h 931637"/>
              <a:gd name="connsiteX1620" fmla="*/ 4082391 w 4816708"/>
              <a:gd name="connsiteY1620" fmla="*/ 67600 h 931637"/>
              <a:gd name="connsiteX1621" fmla="*/ 4077624 w 4816708"/>
              <a:gd name="connsiteY1621" fmla="*/ 66022 h 931637"/>
              <a:gd name="connsiteX1622" fmla="*/ 4098259 w 4816708"/>
              <a:gd name="connsiteY1622" fmla="*/ 62808 h 931637"/>
              <a:gd name="connsiteX1623" fmla="*/ 4126307 w 4816708"/>
              <a:gd name="connsiteY1623" fmla="*/ 61168 h 931637"/>
              <a:gd name="connsiteX1624" fmla="*/ 4146941 w 4816708"/>
              <a:gd name="connsiteY1624" fmla="*/ 57425 h 931637"/>
              <a:gd name="connsiteX1625" fmla="*/ 4170761 w 4816708"/>
              <a:gd name="connsiteY1625" fmla="*/ 58968 h 931637"/>
              <a:gd name="connsiteX1626" fmla="*/ 4169172 w 4816708"/>
              <a:gd name="connsiteY1626" fmla="*/ 58442 h 931637"/>
              <a:gd name="connsiteX1627" fmla="*/ 4166526 w 4816708"/>
              <a:gd name="connsiteY1627" fmla="*/ 58447 h 931637"/>
              <a:gd name="connsiteX1628" fmla="*/ 4226849 w 4816708"/>
              <a:gd name="connsiteY1628" fmla="*/ 51455 h 931637"/>
              <a:gd name="connsiteX1629" fmla="*/ 4281347 w 4816708"/>
              <a:gd name="connsiteY1629" fmla="*/ 43416 h 931637"/>
              <a:gd name="connsiteX1630" fmla="*/ 4279766 w 4816708"/>
              <a:gd name="connsiteY1630" fmla="*/ 46594 h 931637"/>
              <a:gd name="connsiteX1631" fmla="*/ 4278714 w 4816708"/>
              <a:gd name="connsiteY1631" fmla="*/ 50300 h 931637"/>
              <a:gd name="connsiteX1632" fmla="*/ 4283480 w 4816708"/>
              <a:gd name="connsiteY1632" fmla="*/ 51878 h 931637"/>
              <a:gd name="connsiteX1633" fmla="*/ 4290882 w 4816708"/>
              <a:gd name="connsiteY1633" fmla="*/ 47631 h 931637"/>
              <a:gd name="connsiteX1634" fmla="*/ 4290347 w 4816708"/>
              <a:gd name="connsiteY1634" fmla="*/ 44457 h 931637"/>
              <a:gd name="connsiteX1635" fmla="*/ 4295642 w 4816708"/>
              <a:gd name="connsiteY1635" fmla="*/ 46035 h 931637"/>
              <a:gd name="connsiteX1636" fmla="*/ 4313103 w 4816708"/>
              <a:gd name="connsiteY1636" fmla="*/ 43356 h 931637"/>
              <a:gd name="connsiteX1637" fmla="*/ 4335323 w 4816708"/>
              <a:gd name="connsiteY1637" fmla="*/ 39082 h 931637"/>
              <a:gd name="connsiteX1638" fmla="*/ 4357546 w 4816708"/>
              <a:gd name="connsiteY1638" fmla="*/ 35336 h 931637"/>
              <a:gd name="connsiteX1639" fmla="*/ 4366544 w 4816708"/>
              <a:gd name="connsiteY1639" fmla="*/ 35848 h 931637"/>
              <a:gd name="connsiteX1640" fmla="*/ 4367076 w 4816708"/>
              <a:gd name="connsiteY1640" fmla="*/ 37435 h 931637"/>
              <a:gd name="connsiteX1641" fmla="*/ 4367079 w 4816708"/>
              <a:gd name="connsiteY1641" fmla="*/ 39022 h 931637"/>
              <a:gd name="connsiteX1642" fmla="*/ 4368665 w 4816708"/>
              <a:gd name="connsiteY1642" fmla="*/ 37961 h 931637"/>
              <a:gd name="connsiteX1643" fmla="*/ 4373425 w 4816708"/>
              <a:gd name="connsiteY1643" fmla="*/ 36365 h 931637"/>
              <a:gd name="connsiteX1644" fmla="*/ 4371845 w 4816708"/>
              <a:gd name="connsiteY1644" fmla="*/ 40601 h 931637"/>
              <a:gd name="connsiteX1645" fmla="*/ 4380305 w 4816708"/>
              <a:gd name="connsiteY1645" fmla="*/ 35823 h 931637"/>
              <a:gd name="connsiteX1646" fmla="*/ 4400939 w 4816708"/>
              <a:gd name="connsiteY1646" fmla="*/ 32609 h 931637"/>
              <a:gd name="connsiteX1647" fmla="*/ 4409933 w 4816708"/>
              <a:gd name="connsiteY1647" fmla="*/ 30476 h 931637"/>
              <a:gd name="connsiteX1648" fmla="*/ 4412051 w 4816708"/>
              <a:gd name="connsiteY1648" fmla="*/ 31001 h 931637"/>
              <a:gd name="connsiteX1649" fmla="*/ 4413115 w 4816708"/>
              <a:gd name="connsiteY1649" fmla="*/ 34174 h 931637"/>
              <a:gd name="connsiteX1650" fmla="*/ 4412061 w 4816708"/>
              <a:gd name="connsiteY1650" fmla="*/ 36292 h 931637"/>
              <a:gd name="connsiteX1651" fmla="*/ 4420528 w 4816708"/>
              <a:gd name="connsiteY1651" fmla="*/ 35747 h 931637"/>
              <a:gd name="connsiteX1652" fmla="*/ 4422115 w 4816708"/>
              <a:gd name="connsiteY1652" fmla="*/ 35215 h 931637"/>
              <a:gd name="connsiteX1653" fmla="*/ 4419992 w 4816708"/>
              <a:gd name="connsiteY1653" fmla="*/ 32044 h 931637"/>
              <a:gd name="connsiteX1654" fmla="*/ 4419987 w 4816708"/>
              <a:gd name="connsiteY1654" fmla="*/ 29398 h 931637"/>
              <a:gd name="connsiteX1655" fmla="*/ 4428987 w 4816708"/>
              <a:gd name="connsiteY1655" fmla="*/ 30969 h 931637"/>
              <a:gd name="connsiteX1656" fmla="*/ 4444870 w 4816708"/>
              <a:gd name="connsiteY1656" fmla="*/ 33585 h 931637"/>
              <a:gd name="connsiteX1657" fmla="*/ 4452804 w 4816708"/>
              <a:gd name="connsiteY1657" fmla="*/ 30925 h 931637"/>
              <a:gd name="connsiteX1658" fmla="*/ 4453341 w 4816708"/>
              <a:gd name="connsiteY1658" fmla="*/ 35157 h 931637"/>
              <a:gd name="connsiteX1659" fmla="*/ 4454933 w 4816708"/>
              <a:gd name="connsiteY1659" fmla="*/ 37271 h 931637"/>
              <a:gd name="connsiteX1660" fmla="*/ 4465514 w 4816708"/>
              <a:gd name="connsiteY1660" fmla="*/ 35134 h 931637"/>
              <a:gd name="connsiteX1661" fmla="*/ 4474511 w 4816708"/>
              <a:gd name="connsiteY1661" fmla="*/ 35117 h 931637"/>
              <a:gd name="connsiteX1662" fmla="*/ 4474515 w 4816708"/>
              <a:gd name="connsiteY1662" fmla="*/ 37234 h 931637"/>
              <a:gd name="connsiteX1663" fmla="*/ 4470814 w 4816708"/>
              <a:gd name="connsiteY1663" fmla="*/ 39357 h 931637"/>
              <a:gd name="connsiteX1664" fmla="*/ 4470289 w 4816708"/>
              <a:gd name="connsiteY1664" fmla="*/ 41475 h 931637"/>
              <a:gd name="connsiteX1665" fmla="*/ 4482462 w 4816708"/>
              <a:gd name="connsiteY1665" fmla="*/ 41453 h 931637"/>
              <a:gd name="connsiteX1666" fmla="*/ 4502049 w 4816708"/>
              <a:gd name="connsiteY1666" fmla="*/ 44062 h 931637"/>
              <a:gd name="connsiteX1667" fmla="*/ 4516867 w 4816708"/>
              <a:gd name="connsiteY1667" fmla="*/ 42976 h 931637"/>
              <a:gd name="connsiteX1668" fmla="*/ 4524272 w 4816708"/>
              <a:gd name="connsiteY1668" fmla="*/ 40845 h 931637"/>
              <a:gd name="connsiteX1669" fmla="*/ 4525864 w 4816708"/>
              <a:gd name="connsiteY1669" fmla="*/ 42959 h 931637"/>
              <a:gd name="connsiteX1670" fmla="*/ 4523221 w 4816708"/>
              <a:gd name="connsiteY1670" fmla="*/ 44551 h 931637"/>
              <a:gd name="connsiteX1671" fmla="*/ 4516870 w 4816708"/>
              <a:gd name="connsiteY1671" fmla="*/ 44563 h 931637"/>
              <a:gd name="connsiteX1672" fmla="*/ 4515289 w 4816708"/>
              <a:gd name="connsiteY1672" fmla="*/ 48270 h 931637"/>
              <a:gd name="connsiteX1673" fmla="*/ 4525873 w 4816708"/>
              <a:gd name="connsiteY1673" fmla="*/ 47721 h 931637"/>
              <a:gd name="connsiteX1674" fmla="*/ 4542268 w 4816708"/>
              <a:gd name="connsiteY1674" fmla="*/ 41341 h 931637"/>
              <a:gd name="connsiteX1675" fmla="*/ 4553382 w 4816708"/>
              <a:gd name="connsiteY1675" fmla="*/ 40791 h 931637"/>
              <a:gd name="connsiteX1676" fmla="*/ 4557620 w 4816708"/>
              <a:gd name="connsiteY1676" fmla="*/ 42899 h 931637"/>
              <a:gd name="connsiteX1677" fmla="*/ 4560262 w 4816708"/>
              <a:gd name="connsiteY1677" fmla="*/ 40778 h 931637"/>
              <a:gd name="connsiteX1678" fmla="*/ 4561844 w 4816708"/>
              <a:gd name="connsiteY1678" fmla="*/ 37600 h 931637"/>
              <a:gd name="connsiteX1679" fmla="*/ 4570847 w 4816708"/>
              <a:gd name="connsiteY1679" fmla="*/ 40758 h 931637"/>
              <a:gd name="connsiteX1680" fmla="*/ 4588312 w 4816708"/>
              <a:gd name="connsiteY1680" fmla="*/ 40196 h 931637"/>
              <a:gd name="connsiteX1681" fmla="*/ 4596772 w 4816708"/>
              <a:gd name="connsiteY1681" fmla="*/ 35947 h 931637"/>
              <a:gd name="connsiteX1682" fmla="*/ 4599960 w 4816708"/>
              <a:gd name="connsiteY1682" fmla="*/ 42291 h 931637"/>
              <a:gd name="connsiteX1683" fmla="*/ 4609493 w 4816708"/>
              <a:gd name="connsiteY1683" fmla="*/ 45977 h 931637"/>
              <a:gd name="connsiteX1684" fmla="*/ 4622721 w 4816708"/>
              <a:gd name="connsiteY1684" fmla="*/ 44365 h 931637"/>
              <a:gd name="connsiteX1685" fmla="*/ 4636482 w 4816708"/>
              <a:gd name="connsiteY1685" fmla="*/ 44340 h 931637"/>
              <a:gd name="connsiteX1686" fmla="*/ 4642310 w 4816708"/>
              <a:gd name="connsiteY1686" fmla="*/ 47504 h 931637"/>
              <a:gd name="connsiteX1687" fmla="*/ 4649184 w 4816708"/>
              <a:gd name="connsiteY1687" fmla="*/ 44316 h 931637"/>
              <a:gd name="connsiteX1688" fmla="*/ 4667708 w 4816708"/>
              <a:gd name="connsiteY1688" fmla="*/ 44281 h 931637"/>
              <a:gd name="connsiteX1689" fmla="*/ 4676181 w 4816708"/>
              <a:gd name="connsiteY1689" fmla="*/ 46911 h 931637"/>
              <a:gd name="connsiteX1690" fmla="*/ 4678823 w 4816708"/>
              <a:gd name="connsiteY1690" fmla="*/ 44261 h 931637"/>
              <a:gd name="connsiteX1691" fmla="*/ 4681463 w 4816708"/>
              <a:gd name="connsiteY1691" fmla="*/ 41081 h 931637"/>
              <a:gd name="connsiteX1692" fmla="*/ 4683579 w 4816708"/>
              <a:gd name="connsiteY1692" fmla="*/ 40548 h 931637"/>
              <a:gd name="connsiteX1693" fmla="*/ 4682524 w 4816708"/>
              <a:gd name="connsiteY1693" fmla="*/ 42666 h 931637"/>
              <a:gd name="connsiteX1694" fmla="*/ 4682530 w 4816708"/>
              <a:gd name="connsiteY1694" fmla="*/ 45312 h 931637"/>
              <a:gd name="connsiteX1695" fmla="*/ 4687290 w 4816708"/>
              <a:gd name="connsiteY1695" fmla="*/ 43716 h 931637"/>
              <a:gd name="connsiteX1696" fmla="*/ 4690990 w 4816708"/>
              <a:gd name="connsiteY1696" fmla="*/ 41063 h 931637"/>
              <a:gd name="connsiteX1697" fmla="*/ 4689400 w 4816708"/>
              <a:gd name="connsiteY1697" fmla="*/ 40007 h 931637"/>
              <a:gd name="connsiteX1698" fmla="*/ 4686755 w 4816708"/>
              <a:gd name="connsiteY1698" fmla="*/ 40542 h 931637"/>
              <a:gd name="connsiteX1699" fmla="*/ 4702625 w 4816708"/>
              <a:gd name="connsiteY1699" fmla="*/ 36808 h 931637"/>
              <a:gd name="connsiteX1700" fmla="*/ 4720089 w 4816708"/>
              <a:gd name="connsiteY1700" fmla="*/ 35717 h 931637"/>
              <a:gd name="connsiteX1701" fmla="*/ 4714802 w 4816708"/>
              <a:gd name="connsiteY1701" fmla="*/ 38902 h 931637"/>
              <a:gd name="connsiteX1702" fmla="*/ 4699460 w 4816708"/>
              <a:gd name="connsiteY1702" fmla="*/ 42105 h 931637"/>
              <a:gd name="connsiteX1703" fmla="*/ 4694163 w 4816708"/>
              <a:gd name="connsiteY1703" fmla="*/ 39998 h 931637"/>
              <a:gd name="connsiteX1704" fmla="*/ 4692578 w 4816708"/>
              <a:gd name="connsiteY1704" fmla="*/ 41060 h 931637"/>
              <a:gd name="connsiteX1705" fmla="*/ 4690993 w 4816708"/>
              <a:gd name="connsiteY1705" fmla="*/ 42650 h 931637"/>
              <a:gd name="connsiteX1706" fmla="*/ 4694176 w 4816708"/>
              <a:gd name="connsiteY1706" fmla="*/ 46878 h 931637"/>
              <a:gd name="connsiteX1707" fmla="*/ 4703175 w 4816708"/>
              <a:gd name="connsiteY1707" fmla="*/ 47390 h 931637"/>
              <a:gd name="connsiteX1708" fmla="*/ 4706344 w 4816708"/>
              <a:gd name="connsiteY1708" fmla="*/ 44209 h 931637"/>
              <a:gd name="connsiteX1709" fmla="*/ 4713229 w 4816708"/>
              <a:gd name="connsiteY1709" fmla="*/ 46842 h 931637"/>
              <a:gd name="connsiteX1710" fmla="*/ 4720117 w 4816708"/>
              <a:gd name="connsiteY1710" fmla="*/ 50533 h 931637"/>
              <a:gd name="connsiteX1711" fmla="*/ 4723819 w 4816708"/>
              <a:gd name="connsiteY1711" fmla="*/ 48939 h 931637"/>
              <a:gd name="connsiteX1712" fmla="*/ 4724865 w 4816708"/>
              <a:gd name="connsiteY1712" fmla="*/ 42587 h 931637"/>
              <a:gd name="connsiteX1713" fmla="*/ 4727508 w 4816708"/>
              <a:gd name="connsiteY1713" fmla="*/ 40995 h 931637"/>
              <a:gd name="connsiteX1714" fmla="*/ 4730165 w 4816708"/>
              <a:gd name="connsiteY1714" fmla="*/ 46810 h 931637"/>
              <a:gd name="connsiteX1715" fmla="*/ 4738638 w 4816708"/>
              <a:gd name="connsiteY1715" fmla="*/ 48911 h 931637"/>
              <a:gd name="connsiteX1716" fmla="*/ 4749220 w 4816708"/>
              <a:gd name="connsiteY1716" fmla="*/ 47304 h 931637"/>
              <a:gd name="connsiteX1717" fmla="*/ 4758218 w 4816708"/>
              <a:gd name="connsiteY1717" fmla="*/ 47816 h 931637"/>
              <a:gd name="connsiteX1718" fmla="*/ 4761400 w 4816708"/>
              <a:gd name="connsiteY1718" fmla="*/ 50985 h 931637"/>
              <a:gd name="connsiteX1719" fmla="*/ 4778859 w 4816708"/>
              <a:gd name="connsiteY1719" fmla="*/ 47778 h 931637"/>
              <a:gd name="connsiteX1720" fmla="*/ 4801091 w 4816708"/>
              <a:gd name="connsiteY1720" fmla="*/ 49324 h 931637"/>
              <a:gd name="connsiteX1721" fmla="*/ 4798451 w 4816708"/>
              <a:gd name="connsiteY1721" fmla="*/ 52504 h 931637"/>
              <a:gd name="connsiteX1722" fmla="*/ 4801103 w 4816708"/>
              <a:gd name="connsiteY1722" fmla="*/ 55674 h 931637"/>
              <a:gd name="connsiteX1723" fmla="*/ 4804809 w 4816708"/>
              <a:gd name="connsiteY1723" fmla="*/ 56196 h 931637"/>
              <a:gd name="connsiteX1724" fmla="*/ 4799518 w 4816708"/>
              <a:gd name="connsiteY1724" fmla="*/ 57264 h 931637"/>
              <a:gd name="connsiteX1725" fmla="*/ 4793161 w 4816708"/>
              <a:gd name="connsiteY1725" fmla="*/ 54101 h 931637"/>
              <a:gd name="connsiteX1726" fmla="*/ 4787348 w 4816708"/>
              <a:gd name="connsiteY1726" fmla="*/ 58874 h 931637"/>
              <a:gd name="connsiteX1727" fmla="*/ 4790531 w 4816708"/>
              <a:gd name="connsiteY1727" fmla="*/ 63102 h 931637"/>
              <a:gd name="connsiteX1728" fmla="*/ 4796354 w 4816708"/>
              <a:gd name="connsiteY1728" fmla="*/ 63091 h 931637"/>
              <a:gd name="connsiteX1729" fmla="*/ 4792646 w 4816708"/>
              <a:gd name="connsiteY1729" fmla="*/ 61510 h 931637"/>
              <a:gd name="connsiteX1730" fmla="*/ 4797406 w 4816708"/>
              <a:gd name="connsiteY1730" fmla="*/ 59914 h 931637"/>
              <a:gd name="connsiteX1731" fmla="*/ 4801639 w 4816708"/>
              <a:gd name="connsiteY1731" fmla="*/ 59377 h 931637"/>
              <a:gd name="connsiteX1732" fmla="*/ 4799529 w 4816708"/>
              <a:gd name="connsiteY1732" fmla="*/ 63085 h 931637"/>
              <a:gd name="connsiteX1733" fmla="*/ 4798479 w 4816708"/>
              <a:gd name="connsiteY1733" fmla="*/ 67849 h 931637"/>
              <a:gd name="connsiteX1734" fmla="*/ 4787895 w 4816708"/>
              <a:gd name="connsiteY1734" fmla="*/ 68398 h 931637"/>
              <a:gd name="connsiteX1735" fmla="*/ 4761973 w 4816708"/>
              <a:gd name="connsiteY1735" fmla="*/ 74797 h 931637"/>
              <a:gd name="connsiteX1736" fmla="*/ 4753516 w 4816708"/>
              <a:gd name="connsiteY1736" fmla="*/ 80633 h 931637"/>
              <a:gd name="connsiteX1737" fmla="*/ 4763572 w 4816708"/>
              <a:gd name="connsiteY1737" fmla="*/ 80615 h 931637"/>
              <a:gd name="connsiteX1738" fmla="*/ 4771511 w 4816708"/>
              <a:gd name="connsiteY1738" fmla="*/ 80600 h 931637"/>
              <a:gd name="connsiteX1739" fmla="*/ 4769915 w 4816708"/>
              <a:gd name="connsiteY1739" fmla="*/ 76370 h 931637"/>
              <a:gd name="connsiteX1740" fmla="*/ 4765681 w 4816708"/>
              <a:gd name="connsiteY1740" fmla="*/ 76377 h 931637"/>
              <a:gd name="connsiteX1741" fmla="*/ 4768323 w 4816708"/>
              <a:gd name="connsiteY1741" fmla="*/ 73727 h 931637"/>
              <a:gd name="connsiteX1742" fmla="*/ 4772556 w 4816708"/>
              <a:gd name="connsiteY1742" fmla="*/ 73719 h 931637"/>
              <a:gd name="connsiteX1743" fmla="*/ 4771504 w 4816708"/>
              <a:gd name="connsiteY1743" fmla="*/ 76896 h 931637"/>
              <a:gd name="connsiteX1744" fmla="*/ 4775744 w 4816708"/>
              <a:gd name="connsiteY1744" fmla="*/ 80063 h 931637"/>
              <a:gd name="connsiteX1745" fmla="*/ 4777338 w 4816708"/>
              <a:gd name="connsiteY1745" fmla="*/ 83235 h 931637"/>
              <a:gd name="connsiteX1746" fmla="*/ 4768341 w 4816708"/>
              <a:gd name="connsiteY1746" fmla="*/ 83781 h 931637"/>
              <a:gd name="connsiteX1747" fmla="*/ 4768875 w 4816708"/>
              <a:gd name="connsiteY1747" fmla="*/ 85896 h 931637"/>
              <a:gd name="connsiteX1748" fmla="*/ 4773641 w 4816708"/>
              <a:gd name="connsiteY1748" fmla="*/ 87475 h 931637"/>
              <a:gd name="connsiteX1749" fmla="*/ 4783694 w 4816708"/>
              <a:gd name="connsiteY1749" fmla="*/ 85869 h 931637"/>
              <a:gd name="connsiteX1750" fmla="*/ 4787931 w 4816708"/>
              <a:gd name="connsiteY1750" fmla="*/ 87448 h 931637"/>
              <a:gd name="connsiteX1751" fmla="*/ 4787406 w 4816708"/>
              <a:gd name="connsiteY1751" fmla="*/ 90095 h 931637"/>
              <a:gd name="connsiteX1752" fmla="*/ 4782111 w 4816708"/>
              <a:gd name="connsiteY1752" fmla="*/ 88517 h 931637"/>
              <a:gd name="connsiteX1753" fmla="*/ 4778410 w 4816708"/>
              <a:gd name="connsiteY1753" fmla="*/ 90641 h 931637"/>
              <a:gd name="connsiteX1754" fmla="*/ 4780534 w 4816708"/>
              <a:gd name="connsiteY1754" fmla="*/ 94341 h 931637"/>
              <a:gd name="connsiteX1755" fmla="*/ 4789001 w 4816708"/>
              <a:gd name="connsiteY1755" fmla="*/ 93796 h 931637"/>
              <a:gd name="connsiteX1756" fmla="*/ 4793236 w 4816708"/>
              <a:gd name="connsiteY1756" fmla="*/ 94318 h 931637"/>
              <a:gd name="connsiteX1757" fmla="*/ 4791654 w 4816708"/>
              <a:gd name="connsiteY1757" fmla="*/ 97496 h 931637"/>
              <a:gd name="connsiteX1758" fmla="*/ 4787426 w 4816708"/>
              <a:gd name="connsiteY1758" fmla="*/ 100678 h 931637"/>
              <a:gd name="connsiteX1759" fmla="*/ 4776842 w 4816708"/>
              <a:gd name="connsiteY1759" fmla="*/ 101228 h 931637"/>
              <a:gd name="connsiteX1760" fmla="*/ 4770493 w 4816708"/>
              <a:gd name="connsiteY1760" fmla="*/ 102298 h 931637"/>
              <a:gd name="connsiteX1761" fmla="*/ 4766795 w 4816708"/>
              <a:gd name="connsiteY1761" fmla="*/ 106009 h 931637"/>
              <a:gd name="connsiteX1762" fmla="*/ 4760442 w 4816708"/>
              <a:gd name="connsiteY1762" fmla="*/ 104962 h 931637"/>
              <a:gd name="connsiteX1763" fmla="*/ 4756218 w 4816708"/>
              <a:gd name="connsiteY1763" fmla="*/ 110262 h 931637"/>
              <a:gd name="connsiteX1764" fmla="*/ 4744582 w 4816708"/>
              <a:gd name="connsiteY1764" fmla="*/ 114517 h 931637"/>
              <a:gd name="connsiteX1765" fmla="*/ 4745636 w 4816708"/>
              <a:gd name="connsiteY1765" fmla="*/ 111869 h 931637"/>
              <a:gd name="connsiteX1766" fmla="*/ 4746690 w 4816708"/>
              <a:gd name="connsiteY1766" fmla="*/ 109750 h 931637"/>
              <a:gd name="connsiteX1767" fmla="*/ 4740342 w 4816708"/>
              <a:gd name="connsiteY1767" fmla="*/ 111350 h 931637"/>
              <a:gd name="connsiteX1768" fmla="*/ 4734007 w 4816708"/>
              <a:gd name="connsiteY1768" fmla="*/ 119828 h 931637"/>
              <a:gd name="connsiteX1769" fmla="*/ 4732429 w 4816708"/>
              <a:gd name="connsiteY1769" fmla="*/ 125123 h 931637"/>
              <a:gd name="connsiteX1770" fmla="*/ 4736135 w 4816708"/>
              <a:gd name="connsiteY1770" fmla="*/ 125645 h 931637"/>
              <a:gd name="connsiteX1771" fmla="*/ 4741428 w 4816708"/>
              <a:gd name="connsiteY1771" fmla="*/ 125635 h 931637"/>
              <a:gd name="connsiteX1772" fmla="*/ 4735610 w 4816708"/>
              <a:gd name="connsiteY1772" fmla="*/ 128292 h 931637"/>
              <a:gd name="connsiteX1773" fmla="*/ 4734034 w 4816708"/>
              <a:gd name="connsiteY1773" fmla="*/ 134116 h 931637"/>
              <a:gd name="connsiteX1774" fmla="*/ 4730868 w 4816708"/>
              <a:gd name="connsiteY1774" fmla="*/ 139413 h 931637"/>
              <a:gd name="connsiteX1775" fmla="*/ 4723990 w 4816708"/>
              <a:gd name="connsiteY1775" fmla="*/ 140485 h 931637"/>
              <a:gd name="connsiteX1776" fmla="*/ 4714466 w 4816708"/>
              <a:gd name="connsiteY1776" fmla="*/ 142090 h 931637"/>
              <a:gd name="connsiteX1777" fmla="*/ 4711295 w 4816708"/>
              <a:gd name="connsiteY1777" fmla="*/ 144742 h 931637"/>
              <a:gd name="connsiteX1778" fmla="*/ 4711831 w 4816708"/>
              <a:gd name="connsiteY1778" fmla="*/ 147916 h 931637"/>
              <a:gd name="connsiteX1779" fmla="*/ 4702837 w 4816708"/>
              <a:gd name="connsiteY1779" fmla="*/ 150049 h 931637"/>
              <a:gd name="connsiteX1780" fmla="*/ 4688553 w 4816708"/>
              <a:gd name="connsiteY1780" fmla="*/ 153251 h 931637"/>
              <a:gd name="connsiteX1781" fmla="*/ 4683797 w 4816708"/>
              <a:gd name="connsiteY1781" fmla="*/ 156964 h 931637"/>
              <a:gd name="connsiteX1782" fmla="*/ 4680088 w 4816708"/>
              <a:gd name="connsiteY1782" fmla="*/ 154854 h 931637"/>
              <a:gd name="connsiteX1783" fmla="*/ 4672149 w 4816708"/>
              <a:gd name="connsiteY1783" fmla="*/ 154869 h 931637"/>
              <a:gd name="connsiteX1784" fmla="*/ 4661576 w 4816708"/>
              <a:gd name="connsiteY1784" fmla="*/ 161239 h 931637"/>
              <a:gd name="connsiteX1785" fmla="*/ 4655762 w 4816708"/>
              <a:gd name="connsiteY1785" fmla="*/ 165483 h 931637"/>
              <a:gd name="connsiteX1786" fmla="*/ 4664765 w 4816708"/>
              <a:gd name="connsiteY1786" fmla="*/ 168641 h 931637"/>
              <a:gd name="connsiteX1787" fmla="*/ 4674817 w 4816708"/>
              <a:gd name="connsiteY1787" fmla="*/ 166506 h 931637"/>
              <a:gd name="connsiteX1788" fmla="*/ 4674822 w 4816708"/>
              <a:gd name="connsiteY1788" fmla="*/ 169151 h 931637"/>
              <a:gd name="connsiteX1789" fmla="*/ 4668479 w 4816708"/>
              <a:gd name="connsiteY1789" fmla="*/ 173397 h 931637"/>
              <a:gd name="connsiteX1790" fmla="*/ 4666359 w 4816708"/>
              <a:gd name="connsiteY1790" fmla="*/ 171813 h 931637"/>
              <a:gd name="connsiteX1791" fmla="*/ 4663188 w 4816708"/>
              <a:gd name="connsiteY1791" fmla="*/ 174465 h 931637"/>
              <a:gd name="connsiteX1792" fmla="*/ 4663199 w 4816708"/>
              <a:gd name="connsiteY1792" fmla="*/ 180286 h 931637"/>
              <a:gd name="connsiteX1793" fmla="*/ 4669551 w 4816708"/>
              <a:gd name="connsiteY1793" fmla="*/ 180803 h 931637"/>
              <a:gd name="connsiteX1794" fmla="*/ 4680656 w 4816708"/>
              <a:gd name="connsiteY1794" fmla="*/ 176020 h 931637"/>
              <a:gd name="connsiteX1795" fmla="*/ 4685954 w 4816708"/>
              <a:gd name="connsiteY1795" fmla="*/ 178656 h 931637"/>
              <a:gd name="connsiteX1796" fmla="*/ 4672206 w 4816708"/>
              <a:gd name="connsiteY1796" fmla="*/ 185561 h 931637"/>
              <a:gd name="connsiteX1797" fmla="*/ 4652634 w 4816708"/>
              <a:gd name="connsiteY1797" fmla="*/ 190889 h 931637"/>
              <a:gd name="connsiteX1798" fmla="*/ 4647341 w 4816708"/>
              <a:gd name="connsiteY1798" fmla="*/ 190899 h 931637"/>
              <a:gd name="connsiteX1799" fmla="*/ 4635697 w 4816708"/>
              <a:gd name="connsiteY1799" fmla="*/ 190921 h 931637"/>
              <a:gd name="connsiteX1800" fmla="*/ 4633584 w 4816708"/>
              <a:gd name="connsiteY1800" fmla="*/ 192512 h 931637"/>
              <a:gd name="connsiteX1801" fmla="*/ 4635704 w 4816708"/>
              <a:gd name="connsiteY1801" fmla="*/ 194625 h 931637"/>
              <a:gd name="connsiteX1802" fmla="*/ 4630413 w 4816708"/>
              <a:gd name="connsiteY1802" fmla="*/ 195164 h 931637"/>
              <a:gd name="connsiteX1803" fmla="*/ 4619826 w 4816708"/>
              <a:gd name="connsiteY1803" fmla="*/ 194654 h 931637"/>
              <a:gd name="connsiteX1804" fmla="*/ 4616129 w 4816708"/>
              <a:gd name="connsiteY1804" fmla="*/ 198366 h 931637"/>
              <a:gd name="connsiteX1805" fmla="*/ 4616138 w 4816708"/>
              <a:gd name="connsiteY1805" fmla="*/ 203128 h 931637"/>
              <a:gd name="connsiteX1806" fmla="*/ 4578045 w 4816708"/>
              <a:gd name="connsiteY1806" fmla="*/ 210608 h 931637"/>
              <a:gd name="connsiteX1807" fmla="*/ 4536253 w 4816708"/>
              <a:gd name="connsiteY1807" fmla="*/ 220740 h 931637"/>
              <a:gd name="connsiteX1808" fmla="*/ 4539960 w 4816708"/>
              <a:gd name="connsiteY1808" fmla="*/ 222320 h 931637"/>
              <a:gd name="connsiteX1809" fmla="*/ 4545250 w 4816708"/>
              <a:gd name="connsiteY1809" fmla="*/ 220723 h 931637"/>
              <a:gd name="connsiteX1810" fmla="*/ 4543668 w 4816708"/>
              <a:gd name="connsiteY1810" fmla="*/ 223901 h 931637"/>
              <a:gd name="connsiteX1811" fmla="*/ 4546844 w 4816708"/>
              <a:gd name="connsiteY1811" fmla="*/ 224424 h 931637"/>
              <a:gd name="connsiteX1812" fmla="*/ 4547377 w 4816708"/>
              <a:gd name="connsiteY1812" fmla="*/ 226540 h 931637"/>
              <a:gd name="connsiteX1813" fmla="*/ 4539964 w 4816708"/>
              <a:gd name="connsiteY1813" fmla="*/ 224437 h 931637"/>
              <a:gd name="connsiteX1814" fmla="*/ 4533077 w 4816708"/>
              <a:gd name="connsiteY1814" fmla="*/ 220746 h 931637"/>
              <a:gd name="connsiteX1815" fmla="*/ 4523558 w 4816708"/>
              <a:gd name="connsiteY1815" fmla="*/ 224997 h 931637"/>
              <a:gd name="connsiteX1816" fmla="*/ 4505566 w 4816708"/>
              <a:gd name="connsiteY1816" fmla="*/ 226089 h 931637"/>
              <a:gd name="connsiteX1817" fmla="*/ 4496574 w 4816708"/>
              <a:gd name="connsiteY1817" fmla="*/ 229281 h 931637"/>
              <a:gd name="connsiteX1818" fmla="*/ 4493936 w 4816708"/>
              <a:gd name="connsiteY1818" fmla="*/ 233519 h 931637"/>
              <a:gd name="connsiteX1819" fmla="*/ 4489700 w 4816708"/>
              <a:gd name="connsiteY1819" fmla="*/ 232998 h 931637"/>
              <a:gd name="connsiteX1820" fmla="*/ 4484940 w 4816708"/>
              <a:gd name="connsiteY1820" fmla="*/ 234594 h 931637"/>
              <a:gd name="connsiteX1821" fmla="*/ 4485474 w 4816708"/>
              <a:gd name="connsiteY1821" fmla="*/ 237239 h 931637"/>
              <a:gd name="connsiteX1822" fmla="*/ 4478064 w 4816708"/>
              <a:gd name="connsiteY1822" fmla="*/ 236724 h 931637"/>
              <a:gd name="connsiteX1823" fmla="*/ 4466432 w 4816708"/>
              <a:gd name="connsiteY1823" fmla="*/ 243095 h 931637"/>
              <a:gd name="connsiteX1824" fmla="*/ 4460079 w 4816708"/>
              <a:gd name="connsiteY1824" fmla="*/ 242049 h 931637"/>
              <a:gd name="connsiteX1825" fmla="*/ 4461146 w 4816708"/>
              <a:gd name="connsiteY1825" fmla="*/ 246809 h 931637"/>
              <a:gd name="connsiteX1826" fmla="*/ 4468033 w 4816708"/>
              <a:gd name="connsiteY1826" fmla="*/ 249972 h 931637"/>
              <a:gd name="connsiteX1827" fmla="*/ 4481789 w 4816708"/>
              <a:gd name="connsiteY1827" fmla="*/ 247300 h 931637"/>
              <a:gd name="connsiteX1828" fmla="*/ 4489729 w 4816708"/>
              <a:gd name="connsiteY1828" fmla="*/ 248343 h 931637"/>
              <a:gd name="connsiteX1829" fmla="*/ 4480210 w 4816708"/>
              <a:gd name="connsiteY1829" fmla="*/ 252066 h 931637"/>
              <a:gd name="connsiteX1830" fmla="*/ 4455340 w 4816708"/>
              <a:gd name="connsiteY1830" fmla="*/ 255287 h 931637"/>
              <a:gd name="connsiteX1831" fmla="*/ 4444763 w 4816708"/>
              <a:gd name="connsiteY1831" fmla="*/ 259540 h 931637"/>
              <a:gd name="connsiteX1832" fmla="*/ 4423062 w 4816708"/>
              <a:gd name="connsiteY1832" fmla="*/ 259052 h 931637"/>
              <a:gd name="connsiteX1833" fmla="*/ 4405072 w 4816708"/>
              <a:gd name="connsiteY1833" fmla="*/ 261202 h 931637"/>
              <a:gd name="connsiteX1834" fmla="*/ 4405608 w 4816708"/>
              <a:gd name="connsiteY1834" fmla="*/ 264905 h 931637"/>
              <a:gd name="connsiteX1835" fmla="*/ 4411965 w 4816708"/>
              <a:gd name="connsiteY1835" fmla="*/ 268068 h 931637"/>
              <a:gd name="connsiteX1836" fmla="*/ 4415670 w 4816708"/>
              <a:gd name="connsiteY1836" fmla="*/ 268061 h 931637"/>
              <a:gd name="connsiteX1837" fmla="*/ 4413557 w 4816708"/>
              <a:gd name="connsiteY1837" fmla="*/ 270182 h 931637"/>
              <a:gd name="connsiteX1838" fmla="*/ 4407205 w 4816708"/>
              <a:gd name="connsiteY1838" fmla="*/ 270194 h 931637"/>
              <a:gd name="connsiteX1839" fmla="*/ 4404020 w 4816708"/>
              <a:gd name="connsiteY1839" fmla="*/ 264908 h 931637"/>
              <a:gd name="connsiteX1840" fmla="*/ 4398197 w 4816708"/>
              <a:gd name="connsiteY1840" fmla="*/ 264390 h 931637"/>
              <a:gd name="connsiteX1841" fmla="*/ 4390267 w 4816708"/>
              <a:gd name="connsiteY1841" fmla="*/ 269167 h 931637"/>
              <a:gd name="connsiteX1842" fmla="*/ 4372272 w 4816708"/>
              <a:gd name="connsiteY1842" fmla="*/ 269201 h 931637"/>
              <a:gd name="connsiteX1843" fmla="*/ 4362224 w 4816708"/>
              <a:gd name="connsiteY1843" fmla="*/ 272923 h 931637"/>
              <a:gd name="connsiteX1844" fmla="*/ 4362217 w 4816708"/>
              <a:gd name="connsiteY1844" fmla="*/ 269749 h 931637"/>
              <a:gd name="connsiteX1845" fmla="*/ 4308767 w 4816708"/>
              <a:gd name="connsiteY1845" fmla="*/ 271965 h 931637"/>
              <a:gd name="connsiteX1846" fmla="*/ 4258493 w 4816708"/>
              <a:gd name="connsiteY1846" fmla="*/ 275234 h 931637"/>
              <a:gd name="connsiteX1847" fmla="*/ 4240502 w 4816708"/>
              <a:gd name="connsiteY1847" fmla="*/ 277384 h 931637"/>
              <a:gd name="connsiteX1848" fmla="*/ 4199232 w 4816708"/>
              <a:gd name="connsiteY1848" fmla="*/ 283812 h 931637"/>
              <a:gd name="connsiteX1849" fmla="*/ 4178588 w 4816708"/>
              <a:gd name="connsiteY1849" fmla="*/ 282263 h 931637"/>
              <a:gd name="connsiteX1850" fmla="*/ 4177006 w 4816708"/>
              <a:gd name="connsiteY1850" fmla="*/ 285440 h 931637"/>
              <a:gd name="connsiteX1851" fmla="*/ 4181776 w 4816708"/>
              <a:gd name="connsiteY1851" fmla="*/ 289136 h 931637"/>
              <a:gd name="connsiteX1852" fmla="*/ 4183893 w 4816708"/>
              <a:gd name="connsiteY1852" fmla="*/ 289132 h 931637"/>
              <a:gd name="connsiteX1853" fmla="*/ 4173843 w 4816708"/>
              <a:gd name="connsiteY1853" fmla="*/ 292326 h 931637"/>
              <a:gd name="connsiteX1854" fmla="*/ 4159556 w 4816708"/>
              <a:gd name="connsiteY1854" fmla="*/ 293940 h 931637"/>
              <a:gd name="connsiteX1855" fmla="*/ 4159551 w 4816708"/>
              <a:gd name="connsiteY1855" fmla="*/ 290765 h 931637"/>
              <a:gd name="connsiteX1856" fmla="*/ 4163256 w 4816708"/>
              <a:gd name="connsiteY1856" fmla="*/ 291287 h 931637"/>
              <a:gd name="connsiteX1857" fmla="*/ 4164841 w 4816708"/>
              <a:gd name="connsiteY1857" fmla="*/ 289697 h 931637"/>
              <a:gd name="connsiteX1858" fmla="*/ 4161663 w 4816708"/>
              <a:gd name="connsiteY1858" fmla="*/ 288644 h 931637"/>
              <a:gd name="connsiteX1859" fmla="*/ 4156373 w 4816708"/>
              <a:gd name="connsiteY1859" fmla="*/ 289713 h 931637"/>
              <a:gd name="connsiteX1860" fmla="*/ 4155847 w 4816708"/>
              <a:gd name="connsiteY1860" fmla="*/ 291301 h 931637"/>
              <a:gd name="connsiteX1861" fmla="*/ 4156382 w 4816708"/>
              <a:gd name="connsiteY1861" fmla="*/ 294475 h 931637"/>
              <a:gd name="connsiteX1862" fmla="*/ 4111401 w 4816708"/>
              <a:gd name="connsiteY1862" fmla="*/ 297734 h 931637"/>
              <a:gd name="connsiteX1863" fmla="*/ 4067483 w 4816708"/>
              <a:gd name="connsiteY1863" fmla="*/ 303637 h 931637"/>
              <a:gd name="connsiteX1864" fmla="*/ 4070665 w 4816708"/>
              <a:gd name="connsiteY1864" fmla="*/ 306806 h 931637"/>
              <a:gd name="connsiteX1865" fmla="*/ 4071137 w 4816708"/>
              <a:gd name="connsiteY1865" fmla="*/ 306805 h 931637"/>
              <a:gd name="connsiteX1866" fmla="*/ 4080878 w 4816708"/>
              <a:gd name="connsiteY1866" fmla="*/ 306662 h 931637"/>
              <a:gd name="connsiteX1867" fmla="*/ 4091831 w 4816708"/>
              <a:gd name="connsiteY1867" fmla="*/ 304650 h 931637"/>
              <a:gd name="connsiteX1868" fmla="*/ 4100300 w 4816708"/>
              <a:gd name="connsiteY1868" fmla="*/ 305163 h 931637"/>
              <a:gd name="connsiteX1869" fmla="*/ 4100744 w 4816708"/>
              <a:gd name="connsiteY1869" fmla="*/ 306193 h 931637"/>
              <a:gd name="connsiteX1870" fmla="*/ 4106440 w 4816708"/>
              <a:gd name="connsiteY1870" fmla="*/ 305789 h 931637"/>
              <a:gd name="connsiteX1871" fmla="*/ 4107704 w 4816708"/>
              <a:gd name="connsiteY1871" fmla="*/ 301974 h 931637"/>
              <a:gd name="connsiteX1872" fmla="*/ 4111412 w 4816708"/>
              <a:gd name="connsiteY1872" fmla="*/ 303555 h 931637"/>
              <a:gd name="connsiteX1873" fmla="*/ 4119349 w 4816708"/>
              <a:gd name="connsiteY1873" fmla="*/ 303011 h 931637"/>
              <a:gd name="connsiteX1874" fmla="*/ 4119617 w 4816708"/>
              <a:gd name="connsiteY1874" fmla="*/ 304856 h 931637"/>
              <a:gd name="connsiteX1875" fmla="*/ 4126186 w 4816708"/>
              <a:gd name="connsiteY1875" fmla="*/ 304391 h 931637"/>
              <a:gd name="connsiteX1876" fmla="*/ 4127816 w 4816708"/>
              <a:gd name="connsiteY1876" fmla="*/ 301937 h 931637"/>
              <a:gd name="connsiteX1877" fmla="*/ 4131521 w 4816708"/>
              <a:gd name="connsiteY1877" fmla="*/ 301930 h 931637"/>
              <a:gd name="connsiteX1878" fmla="*/ 4130994 w 4816708"/>
              <a:gd name="connsiteY1878" fmla="*/ 304051 h 931637"/>
              <a:gd name="connsiteX1879" fmla="*/ 4133541 w 4816708"/>
              <a:gd name="connsiteY1879" fmla="*/ 303870 h 931637"/>
              <a:gd name="connsiteX1880" fmla="*/ 4133107 w 4816708"/>
              <a:gd name="connsiteY1880" fmla="*/ 300869 h 931637"/>
              <a:gd name="connsiteX1881" fmla="*/ 4145280 w 4816708"/>
              <a:gd name="connsiteY1881" fmla="*/ 301375 h 931637"/>
              <a:gd name="connsiteX1882" fmla="*/ 4155861 w 4816708"/>
              <a:gd name="connsiteY1882" fmla="*/ 299239 h 931637"/>
              <a:gd name="connsiteX1883" fmla="*/ 4154807 w 4816708"/>
              <a:gd name="connsiteY1883" fmla="*/ 301357 h 931637"/>
              <a:gd name="connsiteX1884" fmla="*/ 4155228 w 4816708"/>
              <a:gd name="connsiteY1884" fmla="*/ 302335 h 931637"/>
              <a:gd name="connsiteX1885" fmla="*/ 4160864 w 4816708"/>
              <a:gd name="connsiteY1885" fmla="*/ 301936 h 931637"/>
              <a:gd name="connsiteX1886" fmla="*/ 4161158 w 4816708"/>
              <a:gd name="connsiteY1886" fmla="*/ 301345 h 931637"/>
              <a:gd name="connsiteX1887" fmla="*/ 4163275 w 4816708"/>
              <a:gd name="connsiteY1887" fmla="*/ 301341 h 931637"/>
              <a:gd name="connsiteX1888" fmla="*/ 4163131 w 4816708"/>
              <a:gd name="connsiteY1888" fmla="*/ 301775 h 931637"/>
              <a:gd name="connsiteX1889" fmla="*/ 4172183 w 4816708"/>
              <a:gd name="connsiteY1889" fmla="*/ 301134 h 931637"/>
              <a:gd name="connsiteX1890" fmla="*/ 4274659 w 4816708"/>
              <a:gd name="connsiteY1890" fmla="*/ 291349 h 931637"/>
              <a:gd name="connsiteX1891" fmla="*/ 4275458 w 4816708"/>
              <a:gd name="connsiteY1891" fmla="*/ 290548 h 931637"/>
              <a:gd name="connsiteX1892" fmla="*/ 4280748 w 4816708"/>
              <a:gd name="connsiteY1892" fmla="*/ 288951 h 931637"/>
              <a:gd name="connsiteX1893" fmla="*/ 4288155 w 4816708"/>
              <a:gd name="connsiteY1893" fmla="*/ 287350 h 931637"/>
              <a:gd name="connsiteX1894" fmla="*/ 4292392 w 4816708"/>
              <a:gd name="connsiteY1894" fmla="*/ 289458 h 931637"/>
              <a:gd name="connsiteX1895" fmla="*/ 4292425 w 4816708"/>
              <a:gd name="connsiteY1895" fmla="*/ 289653 h 931637"/>
              <a:gd name="connsiteX1896" fmla="*/ 4293891 w 4816708"/>
              <a:gd name="connsiteY1896" fmla="*/ 289513 h 931637"/>
              <a:gd name="connsiteX1897" fmla="*/ 4309781 w 4816708"/>
              <a:gd name="connsiteY1897" fmla="*/ 287659 h 931637"/>
              <a:gd name="connsiteX1898" fmla="*/ 4311438 w 4816708"/>
              <a:gd name="connsiteY1898" fmla="*/ 285718 h 931637"/>
              <a:gd name="connsiteX1899" fmla="*/ 4313886 w 4816708"/>
              <a:gd name="connsiteY1899" fmla="*/ 287180 h 931637"/>
              <a:gd name="connsiteX1900" fmla="*/ 4324408 w 4816708"/>
              <a:gd name="connsiteY1900" fmla="*/ 285953 h 931637"/>
              <a:gd name="connsiteX1901" fmla="*/ 4325721 w 4816708"/>
              <a:gd name="connsiteY1901" fmla="*/ 281988 h 931637"/>
              <a:gd name="connsiteX1902" fmla="*/ 4330488 w 4816708"/>
              <a:gd name="connsiteY1902" fmla="*/ 283566 h 931637"/>
              <a:gd name="connsiteX1903" fmla="*/ 4336999 w 4816708"/>
              <a:gd name="connsiteY1903" fmla="*/ 284484 h 931637"/>
              <a:gd name="connsiteX1904" fmla="*/ 4348037 w 4816708"/>
              <a:gd name="connsiteY1904" fmla="*/ 283196 h 931637"/>
              <a:gd name="connsiteX1905" fmla="*/ 4348478 w 4816708"/>
              <a:gd name="connsiteY1905" fmla="*/ 281416 h 931637"/>
              <a:gd name="connsiteX1906" fmla="*/ 4351733 w 4816708"/>
              <a:gd name="connsiteY1906" fmla="*/ 282765 h 931637"/>
              <a:gd name="connsiteX1907" fmla="*/ 4375135 w 4816708"/>
              <a:gd name="connsiteY1907" fmla="*/ 280035 h 931637"/>
              <a:gd name="connsiteX1908" fmla="*/ 4374404 w 4816708"/>
              <a:gd name="connsiteY1908" fmla="*/ 277134 h 931637"/>
              <a:gd name="connsiteX1909" fmla="*/ 4375995 w 4816708"/>
              <a:gd name="connsiteY1909" fmla="*/ 278719 h 931637"/>
              <a:gd name="connsiteX1910" fmla="*/ 4376387 w 4816708"/>
              <a:gd name="connsiteY1910" fmla="*/ 279888 h 931637"/>
              <a:gd name="connsiteX1911" fmla="*/ 4386577 w 4816708"/>
              <a:gd name="connsiteY1911" fmla="*/ 278700 h 931637"/>
              <a:gd name="connsiteX1912" fmla="*/ 4386580 w 4816708"/>
              <a:gd name="connsiteY1912" fmla="*/ 278699 h 931637"/>
              <a:gd name="connsiteX1913" fmla="*/ 4409332 w 4816708"/>
              <a:gd name="connsiteY1913" fmla="*/ 275481 h 931637"/>
              <a:gd name="connsiteX1914" fmla="*/ 4414940 w 4816708"/>
              <a:gd name="connsiteY1914" fmla="*/ 275391 h 931637"/>
              <a:gd name="connsiteX1915" fmla="*/ 4416129 w 4816708"/>
              <a:gd name="connsiteY1915" fmla="*/ 275252 h 931637"/>
              <a:gd name="connsiteX1916" fmla="*/ 4503441 w 4816708"/>
              <a:gd name="connsiteY1916" fmla="*/ 263103 h 931637"/>
              <a:gd name="connsiteX1917" fmla="*/ 4673833 w 4816708"/>
              <a:gd name="connsiteY1917" fmla="*/ 243031 h 931637"/>
              <a:gd name="connsiteX1918" fmla="*/ 4759558 w 4816708"/>
              <a:gd name="connsiteY1918" fmla="*/ 238805 h 931637"/>
              <a:gd name="connsiteX1919" fmla="*/ 4771729 w 4816708"/>
              <a:gd name="connsiteY1919" fmla="*/ 238805 h 931637"/>
              <a:gd name="connsiteX1920" fmla="*/ 4789720 w 4816708"/>
              <a:gd name="connsiteY1920" fmla="*/ 244615 h 931637"/>
              <a:gd name="connsiteX1921" fmla="*/ 4792366 w 4816708"/>
              <a:gd name="connsiteY1921" fmla="*/ 249897 h 931637"/>
              <a:gd name="connsiteX1922" fmla="*/ 4792366 w 4816708"/>
              <a:gd name="connsiteY1922" fmla="*/ 253068 h 931637"/>
              <a:gd name="connsiteX1923" fmla="*/ 4790250 w 4816708"/>
              <a:gd name="connsiteY1923" fmla="*/ 258349 h 931637"/>
              <a:gd name="connsiteX1924" fmla="*/ 4778608 w 4816708"/>
              <a:gd name="connsiteY1924" fmla="*/ 265216 h 931637"/>
              <a:gd name="connsiteX1925" fmla="*/ 4768025 w 4816708"/>
              <a:gd name="connsiteY1925" fmla="*/ 266800 h 931637"/>
              <a:gd name="connsiteX1926" fmla="*/ 4585462 w 4816708"/>
              <a:gd name="connsiteY1926" fmla="*/ 291098 h 931637"/>
              <a:gd name="connsiteX1927" fmla="*/ 4309237 w 4816708"/>
              <a:gd name="connsiteY1927" fmla="*/ 320151 h 931637"/>
              <a:gd name="connsiteX1928" fmla="*/ 4120854 w 4816708"/>
              <a:gd name="connsiteY1928" fmla="*/ 330186 h 931637"/>
              <a:gd name="connsiteX1929" fmla="*/ 4080355 w 4816708"/>
              <a:gd name="connsiteY1929" fmla="*/ 330186 h 931637"/>
              <a:gd name="connsiteX1930" fmla="*/ 4071769 w 4816708"/>
              <a:gd name="connsiteY1930" fmla="*/ 331146 h 931637"/>
              <a:gd name="connsiteX1931" fmla="*/ 4068066 w 4816708"/>
              <a:gd name="connsiteY1931" fmla="*/ 332211 h 931637"/>
              <a:gd name="connsiteX1932" fmla="*/ 4068073 w 4816708"/>
              <a:gd name="connsiteY1932" fmla="*/ 335915 h 931637"/>
              <a:gd name="connsiteX1933" fmla="*/ 4058544 w 4816708"/>
              <a:gd name="connsiteY1933" fmla="*/ 334875 h 931637"/>
              <a:gd name="connsiteX1934" fmla="*/ 4036848 w 4816708"/>
              <a:gd name="connsiteY1934" fmla="*/ 336503 h 931637"/>
              <a:gd name="connsiteX1935" fmla="*/ 4005636 w 4816708"/>
              <a:gd name="connsiteY1935" fmla="*/ 344498 h 931637"/>
              <a:gd name="connsiteX1936" fmla="*/ 4000680 w 4816708"/>
              <a:gd name="connsiteY1936" fmla="*/ 346161 h 931637"/>
              <a:gd name="connsiteX1937" fmla="*/ 4029837 w 4816708"/>
              <a:gd name="connsiteY1937" fmla="*/ 348145 h 931637"/>
              <a:gd name="connsiteX1938" fmla="*/ 4094925 w 4816708"/>
              <a:gd name="connsiteY1938" fmla="*/ 341279 h 931637"/>
              <a:gd name="connsiteX1939" fmla="*/ 4194408 w 4816708"/>
              <a:gd name="connsiteY1939" fmla="*/ 332828 h 931637"/>
              <a:gd name="connsiteX1940" fmla="*/ 4261083 w 4816708"/>
              <a:gd name="connsiteY1940" fmla="*/ 331242 h 931637"/>
              <a:gd name="connsiteX1941" fmla="*/ 4296537 w 4816708"/>
              <a:gd name="connsiteY1941" fmla="*/ 332299 h 931637"/>
              <a:gd name="connsiteX1942" fmla="*/ 4343104 w 4816708"/>
              <a:gd name="connsiteY1942" fmla="*/ 335469 h 931637"/>
              <a:gd name="connsiteX1943" fmla="*/ 4432004 w 4816708"/>
              <a:gd name="connsiteY1943" fmla="*/ 344449 h 931637"/>
              <a:gd name="connsiteX1944" fmla="*/ 4476454 w 4816708"/>
              <a:gd name="connsiteY1944" fmla="*/ 350259 h 931637"/>
              <a:gd name="connsiteX1945" fmla="*/ 4699762 w 4816708"/>
              <a:gd name="connsiteY1945" fmla="*/ 329130 h 931637"/>
              <a:gd name="connsiteX1946" fmla="*/ 4703996 w 4816708"/>
              <a:gd name="connsiteY1946" fmla="*/ 329129 h 931637"/>
              <a:gd name="connsiteX1947" fmla="*/ 4706641 w 4816708"/>
              <a:gd name="connsiteY1947" fmla="*/ 330715 h 931637"/>
              <a:gd name="connsiteX1948" fmla="*/ 4707170 w 4816708"/>
              <a:gd name="connsiteY1948" fmla="*/ 332827 h 931637"/>
              <a:gd name="connsiteX1949" fmla="*/ 4703466 w 4816708"/>
              <a:gd name="connsiteY1949" fmla="*/ 334413 h 931637"/>
              <a:gd name="connsiteX1950" fmla="*/ 4625679 w 4816708"/>
              <a:gd name="connsiteY1950" fmla="*/ 350259 h 931637"/>
              <a:gd name="connsiteX1951" fmla="*/ 4545775 w 4816708"/>
              <a:gd name="connsiteY1951" fmla="*/ 362407 h 931637"/>
              <a:gd name="connsiteX1952" fmla="*/ 4551596 w 4816708"/>
              <a:gd name="connsiteY1952" fmla="*/ 365576 h 931637"/>
              <a:gd name="connsiteX1953" fmla="*/ 4558475 w 4816708"/>
              <a:gd name="connsiteY1953" fmla="*/ 374557 h 931637"/>
              <a:gd name="connsiteX1954" fmla="*/ 4559533 w 4816708"/>
              <a:gd name="connsiteY1954" fmla="*/ 380366 h 931637"/>
              <a:gd name="connsiteX1955" fmla="*/ 4557946 w 4816708"/>
              <a:gd name="connsiteY1955" fmla="*/ 385648 h 931637"/>
              <a:gd name="connsiteX1956" fmla="*/ 4549479 w 4816708"/>
              <a:gd name="connsiteY1956" fmla="*/ 394628 h 931637"/>
              <a:gd name="connsiteX1957" fmla="*/ 4542600 w 4816708"/>
              <a:gd name="connsiteY1957" fmla="*/ 398325 h 931637"/>
              <a:gd name="connsiteX1958" fmla="*/ 4578583 w 4816708"/>
              <a:gd name="connsiteY1958" fmla="*/ 398325 h 931637"/>
              <a:gd name="connsiteX1959" fmla="*/ 4584404 w 4816708"/>
              <a:gd name="connsiteY1959" fmla="*/ 398325 h 931637"/>
              <a:gd name="connsiteX1960" fmla="*/ 4591283 w 4816708"/>
              <a:gd name="connsiteY1960" fmla="*/ 401495 h 931637"/>
              <a:gd name="connsiteX1961" fmla="*/ 4592341 w 4816708"/>
              <a:gd name="connsiteY1961" fmla="*/ 404664 h 931637"/>
              <a:gd name="connsiteX1962" fmla="*/ 4591283 w 4816708"/>
              <a:gd name="connsiteY1962" fmla="*/ 406778 h 931637"/>
              <a:gd name="connsiteX1963" fmla="*/ 4584404 w 4816708"/>
              <a:gd name="connsiteY1963" fmla="*/ 410474 h 931637"/>
              <a:gd name="connsiteX1964" fmla="*/ 4579112 w 4816708"/>
              <a:gd name="connsiteY1964" fmla="*/ 411532 h 931637"/>
              <a:gd name="connsiteX1965" fmla="*/ 4438564 w 4816708"/>
              <a:gd name="connsiteY1965" fmla="*/ 412530 h 931637"/>
              <a:gd name="connsiteX1966" fmla="*/ 4437122 w 4816708"/>
              <a:gd name="connsiteY1966" fmla="*/ 418834 h 931637"/>
              <a:gd name="connsiteX1967" fmla="*/ 4447177 w 4816708"/>
              <a:gd name="connsiteY1967" fmla="*/ 418286 h 931637"/>
              <a:gd name="connsiteX1968" fmla="*/ 4457722 w 4816708"/>
              <a:gd name="connsiteY1968" fmla="*/ 422988 h 931637"/>
              <a:gd name="connsiteX1969" fmla="*/ 4616683 w 4816708"/>
              <a:gd name="connsiteY1969" fmla="*/ 409947 h 931637"/>
              <a:gd name="connsiteX1970" fmla="*/ 4745270 w 4816708"/>
              <a:gd name="connsiteY1970" fmla="*/ 403608 h 931637"/>
              <a:gd name="connsiteX1971" fmla="*/ 4810887 w 4816708"/>
              <a:gd name="connsiteY1971" fmla="*/ 402023 h 931637"/>
              <a:gd name="connsiteX1972" fmla="*/ 4815650 w 4816708"/>
              <a:gd name="connsiteY1972" fmla="*/ 402023 h 931637"/>
              <a:gd name="connsiteX1973" fmla="*/ 4816708 w 4816708"/>
              <a:gd name="connsiteY1973" fmla="*/ 404664 h 931637"/>
              <a:gd name="connsiteX1974" fmla="*/ 4815650 w 4816708"/>
              <a:gd name="connsiteY1974" fmla="*/ 406778 h 931637"/>
              <a:gd name="connsiteX1975" fmla="*/ 4811416 w 4816708"/>
              <a:gd name="connsiteY1975" fmla="*/ 407305 h 931637"/>
              <a:gd name="connsiteX1976" fmla="*/ 4733100 w 4816708"/>
              <a:gd name="connsiteY1976" fmla="*/ 409947 h 931637"/>
              <a:gd name="connsiteX1977" fmla="*/ 4654783 w 4816708"/>
              <a:gd name="connsiteY1977" fmla="*/ 413644 h 931637"/>
              <a:gd name="connsiteX1978" fmla="*/ 4655312 w 4816708"/>
              <a:gd name="connsiteY1978" fmla="*/ 413643 h 931637"/>
              <a:gd name="connsiteX1979" fmla="*/ 4657429 w 4816708"/>
              <a:gd name="connsiteY1979" fmla="*/ 415228 h 931637"/>
              <a:gd name="connsiteX1980" fmla="*/ 4655312 w 4816708"/>
              <a:gd name="connsiteY1980" fmla="*/ 417341 h 931637"/>
              <a:gd name="connsiteX1981" fmla="*/ 4651608 w 4816708"/>
              <a:gd name="connsiteY1981" fmla="*/ 418927 h 931637"/>
              <a:gd name="connsiteX1982" fmla="*/ 4646846 w 4816708"/>
              <a:gd name="connsiteY1982" fmla="*/ 417341 h 931637"/>
              <a:gd name="connsiteX1983" fmla="*/ 4644729 w 4816708"/>
              <a:gd name="connsiteY1983" fmla="*/ 415757 h 931637"/>
              <a:gd name="connsiteX1984" fmla="*/ 4646846 w 4816708"/>
              <a:gd name="connsiteY1984" fmla="*/ 413644 h 931637"/>
              <a:gd name="connsiteX1985" fmla="*/ 4574350 w 4816708"/>
              <a:gd name="connsiteY1985" fmla="*/ 418398 h 931637"/>
              <a:gd name="connsiteX1986" fmla="*/ 4431458 w 4816708"/>
              <a:gd name="connsiteY1986" fmla="*/ 430983 h 931637"/>
              <a:gd name="connsiteX1987" fmla="*/ 4432920 w 4816708"/>
              <a:gd name="connsiteY1987" fmla="*/ 436304 h 931637"/>
              <a:gd name="connsiteX1988" fmla="*/ 4433290 w 4816708"/>
              <a:gd name="connsiteY1988" fmla="*/ 436857 h 931637"/>
              <a:gd name="connsiteX1989" fmla="*/ 4491271 w 4816708"/>
              <a:gd name="connsiteY1989" fmla="*/ 434773 h 931637"/>
              <a:gd name="connsiteX1990" fmla="*/ 4624091 w 4816708"/>
              <a:gd name="connsiteY1990" fmla="*/ 434245 h 931637"/>
              <a:gd name="connsiteX1991" fmla="*/ 4653196 w 4816708"/>
              <a:gd name="connsiteY1991" fmla="*/ 427377 h 931637"/>
              <a:gd name="connsiteX1992" fmla="*/ 4656900 w 4816708"/>
              <a:gd name="connsiteY1992" fmla="*/ 427378 h 931637"/>
              <a:gd name="connsiteX1993" fmla="*/ 4660075 w 4816708"/>
              <a:gd name="connsiteY1993" fmla="*/ 429490 h 931637"/>
              <a:gd name="connsiteX1994" fmla="*/ 4660075 w 4816708"/>
              <a:gd name="connsiteY1994" fmla="*/ 431604 h 931637"/>
              <a:gd name="connsiteX1995" fmla="*/ 4656370 w 4816708"/>
              <a:gd name="connsiteY1995" fmla="*/ 432660 h 931637"/>
              <a:gd name="connsiteX1996" fmla="*/ 4647904 w 4816708"/>
              <a:gd name="connsiteY1996" fmla="*/ 434773 h 931637"/>
              <a:gd name="connsiteX1997" fmla="*/ 4660075 w 4816708"/>
              <a:gd name="connsiteY1997" fmla="*/ 435829 h 931637"/>
              <a:gd name="connsiteX1998" fmla="*/ 4672775 w 4816708"/>
              <a:gd name="connsiteY1998" fmla="*/ 441112 h 931637"/>
              <a:gd name="connsiteX1999" fmla="*/ 4677537 w 4816708"/>
              <a:gd name="connsiteY1999" fmla="*/ 446922 h 931637"/>
              <a:gd name="connsiteX2000" fmla="*/ 4678066 w 4816708"/>
              <a:gd name="connsiteY2000" fmla="*/ 450090 h 931637"/>
              <a:gd name="connsiteX2001" fmla="*/ 4677537 w 4816708"/>
              <a:gd name="connsiteY2001" fmla="*/ 453259 h 931637"/>
              <a:gd name="connsiteX2002" fmla="*/ 4672246 w 4816708"/>
              <a:gd name="connsiteY2002" fmla="*/ 458543 h 931637"/>
              <a:gd name="connsiteX2003" fmla="*/ 4658487 w 4816708"/>
              <a:gd name="connsiteY2003" fmla="*/ 464353 h 931637"/>
              <a:gd name="connsiteX2004" fmla="*/ 4645258 w 4816708"/>
              <a:gd name="connsiteY2004" fmla="*/ 465938 h 931637"/>
              <a:gd name="connsiteX2005" fmla="*/ 4575937 w 4816708"/>
              <a:gd name="connsiteY2005" fmla="*/ 469635 h 931637"/>
              <a:gd name="connsiteX2006" fmla="*/ 4506616 w 4816708"/>
              <a:gd name="connsiteY2006" fmla="*/ 472276 h 931637"/>
              <a:gd name="connsiteX2007" fmla="*/ 4491271 w 4816708"/>
              <a:gd name="connsiteY2007" fmla="*/ 474389 h 931637"/>
              <a:gd name="connsiteX2008" fmla="*/ 4476454 w 4816708"/>
              <a:gd name="connsiteY2008" fmla="*/ 478087 h 931637"/>
              <a:gd name="connsiteX2009" fmla="*/ 4692883 w 4816708"/>
              <a:gd name="connsiteY2009" fmla="*/ 484953 h 931637"/>
              <a:gd name="connsiteX2010" fmla="*/ 4697116 w 4816708"/>
              <a:gd name="connsiteY2010" fmla="*/ 484952 h 931637"/>
              <a:gd name="connsiteX2011" fmla="*/ 4703466 w 4816708"/>
              <a:gd name="connsiteY2011" fmla="*/ 487594 h 931637"/>
              <a:gd name="connsiteX2012" fmla="*/ 4703996 w 4816708"/>
              <a:gd name="connsiteY2012" fmla="*/ 489707 h 931637"/>
              <a:gd name="connsiteX2013" fmla="*/ 4703996 w 4816708"/>
              <a:gd name="connsiteY2013" fmla="*/ 491820 h 931637"/>
              <a:gd name="connsiteX2014" fmla="*/ 4698175 w 4816708"/>
              <a:gd name="connsiteY2014" fmla="*/ 495517 h 931637"/>
              <a:gd name="connsiteX2015" fmla="*/ 4693412 w 4816708"/>
              <a:gd name="connsiteY2015" fmla="*/ 495517 h 931637"/>
              <a:gd name="connsiteX2016" fmla="*/ 4599220 w 4816708"/>
              <a:gd name="connsiteY2016" fmla="*/ 507137 h 931637"/>
              <a:gd name="connsiteX2017" fmla="*/ 4407662 w 4816708"/>
              <a:gd name="connsiteY2017" fmla="*/ 524569 h 931637"/>
              <a:gd name="connsiteX2018" fmla="*/ 4310825 w 4816708"/>
              <a:gd name="connsiteY2018" fmla="*/ 529851 h 931637"/>
              <a:gd name="connsiteX2019" fmla="*/ 4248383 w 4816708"/>
              <a:gd name="connsiteY2019" fmla="*/ 550452 h 931637"/>
              <a:gd name="connsiteX2020" fmla="*/ 4242303 w 4816708"/>
              <a:gd name="connsiteY2020" fmla="*/ 552392 h 931637"/>
              <a:gd name="connsiteX2021" fmla="*/ 4246838 w 4816708"/>
              <a:gd name="connsiteY2021" fmla="*/ 552540 h 931637"/>
              <a:gd name="connsiteX2022" fmla="*/ 4263778 w 4816708"/>
              <a:gd name="connsiteY2022" fmla="*/ 554096 h 931637"/>
              <a:gd name="connsiteX2023" fmla="*/ 4263785 w 4816708"/>
              <a:gd name="connsiteY2023" fmla="*/ 557800 h 931637"/>
              <a:gd name="connsiteX2024" fmla="*/ 4268551 w 4816708"/>
              <a:gd name="connsiteY2024" fmla="*/ 559379 h 931637"/>
              <a:gd name="connsiteX2025" fmla="*/ 4277545 w 4816708"/>
              <a:gd name="connsiteY2025" fmla="*/ 557774 h 931637"/>
              <a:gd name="connsiteX2026" fmla="*/ 4281256 w 4816708"/>
              <a:gd name="connsiteY2026" fmla="*/ 560942 h 931637"/>
              <a:gd name="connsiteX2027" fmla="*/ 4262735 w 4816708"/>
              <a:gd name="connsiteY2027" fmla="*/ 562564 h 931637"/>
              <a:gd name="connsiteX2028" fmla="*/ 4243939 w 4816708"/>
              <a:gd name="connsiteY2028" fmla="*/ 569715 h 931637"/>
              <a:gd name="connsiteX2029" fmla="*/ 4252087 w 4816708"/>
              <a:gd name="connsiteY2029" fmla="*/ 569466 h 931637"/>
              <a:gd name="connsiteX2030" fmla="*/ 4350512 w 4816708"/>
              <a:gd name="connsiteY2030" fmla="*/ 557318 h 931637"/>
              <a:gd name="connsiteX2031" fmla="*/ 4446291 w 4816708"/>
              <a:gd name="connsiteY2031" fmla="*/ 540416 h 931637"/>
              <a:gd name="connsiteX2032" fmla="*/ 4543129 w 4816708"/>
              <a:gd name="connsiteY2032" fmla="*/ 524569 h 931637"/>
              <a:gd name="connsiteX2033" fmla="*/ 4593400 w 4816708"/>
              <a:gd name="connsiteY2033" fmla="*/ 519286 h 931637"/>
              <a:gd name="connsiteX2034" fmla="*/ 4598162 w 4816708"/>
              <a:gd name="connsiteY2034" fmla="*/ 519287 h 931637"/>
              <a:gd name="connsiteX2035" fmla="*/ 4600279 w 4816708"/>
              <a:gd name="connsiteY2035" fmla="*/ 521400 h 931637"/>
              <a:gd name="connsiteX2036" fmla="*/ 4599750 w 4816708"/>
              <a:gd name="connsiteY2036" fmla="*/ 524041 h 931637"/>
              <a:gd name="connsiteX2037" fmla="*/ 4594987 w 4816708"/>
              <a:gd name="connsiteY2037" fmla="*/ 524569 h 931637"/>
              <a:gd name="connsiteX2038" fmla="*/ 4499208 w 4816708"/>
              <a:gd name="connsiteY2038" fmla="*/ 538303 h 931637"/>
              <a:gd name="connsiteX2039" fmla="*/ 4403958 w 4816708"/>
              <a:gd name="connsiteY2039" fmla="*/ 555734 h 931637"/>
              <a:gd name="connsiteX2040" fmla="*/ 4324054 w 4816708"/>
              <a:gd name="connsiteY2040" fmla="*/ 567883 h 931637"/>
              <a:gd name="connsiteX2041" fmla="*/ 4247854 w 4816708"/>
              <a:gd name="connsiteY2041" fmla="*/ 582672 h 931637"/>
              <a:gd name="connsiteX2042" fmla="*/ 4324054 w 4816708"/>
              <a:gd name="connsiteY2042" fmla="*/ 577391 h 931637"/>
              <a:gd name="connsiteX2043" fmla="*/ 4475396 w 4816708"/>
              <a:gd name="connsiteY2043" fmla="*/ 558374 h 931637"/>
              <a:gd name="connsiteX2044" fmla="*/ 4551596 w 4816708"/>
              <a:gd name="connsiteY2044" fmla="*/ 549923 h 931637"/>
              <a:gd name="connsiteX2045" fmla="*/ 4558475 w 4816708"/>
              <a:gd name="connsiteY2045" fmla="*/ 549922 h 931637"/>
              <a:gd name="connsiteX2046" fmla="*/ 4563237 w 4816708"/>
              <a:gd name="connsiteY2046" fmla="*/ 551508 h 931637"/>
              <a:gd name="connsiteX2047" fmla="*/ 4563766 w 4816708"/>
              <a:gd name="connsiteY2047" fmla="*/ 549922 h 931637"/>
              <a:gd name="connsiteX2048" fmla="*/ 4565354 w 4816708"/>
              <a:gd name="connsiteY2048" fmla="*/ 548867 h 931637"/>
              <a:gd name="connsiteX2049" fmla="*/ 4585462 w 4816708"/>
              <a:gd name="connsiteY2049" fmla="*/ 543057 h 931637"/>
              <a:gd name="connsiteX2050" fmla="*/ 4606629 w 4816708"/>
              <a:gd name="connsiteY2050" fmla="*/ 538303 h 931637"/>
              <a:gd name="connsiteX2051" fmla="*/ 4611391 w 4816708"/>
              <a:gd name="connsiteY2051" fmla="*/ 537774 h 931637"/>
              <a:gd name="connsiteX2052" fmla="*/ 4614037 w 4816708"/>
              <a:gd name="connsiteY2052" fmla="*/ 539887 h 931637"/>
              <a:gd name="connsiteX2053" fmla="*/ 4615096 w 4816708"/>
              <a:gd name="connsiteY2053" fmla="*/ 541999 h 931637"/>
              <a:gd name="connsiteX2054" fmla="*/ 4611391 w 4816708"/>
              <a:gd name="connsiteY2054" fmla="*/ 543585 h 931637"/>
              <a:gd name="connsiteX2055" fmla="*/ 4590754 w 4816708"/>
              <a:gd name="connsiteY2055" fmla="*/ 547282 h 931637"/>
              <a:gd name="connsiteX2056" fmla="*/ 4572233 w 4816708"/>
              <a:gd name="connsiteY2056" fmla="*/ 553621 h 931637"/>
              <a:gd name="connsiteX2057" fmla="*/ 4569058 w 4816708"/>
              <a:gd name="connsiteY2057" fmla="*/ 554149 h 931637"/>
              <a:gd name="connsiteX2058" fmla="*/ 4565354 w 4816708"/>
              <a:gd name="connsiteY2058" fmla="*/ 553620 h 931637"/>
              <a:gd name="connsiteX2059" fmla="*/ 4566412 w 4816708"/>
              <a:gd name="connsiteY2059" fmla="*/ 555733 h 931637"/>
              <a:gd name="connsiteX2060" fmla="*/ 4562179 w 4816708"/>
              <a:gd name="connsiteY2060" fmla="*/ 558903 h 931637"/>
              <a:gd name="connsiteX2061" fmla="*/ 4559533 w 4816708"/>
              <a:gd name="connsiteY2061" fmla="*/ 560488 h 931637"/>
              <a:gd name="connsiteX2062" fmla="*/ 4521962 w 4816708"/>
              <a:gd name="connsiteY2062" fmla="*/ 568939 h 931637"/>
              <a:gd name="connsiteX2063" fmla="*/ 4445762 w 4816708"/>
              <a:gd name="connsiteY2063" fmla="*/ 582673 h 931637"/>
              <a:gd name="connsiteX2064" fmla="*/ 4327758 w 4816708"/>
              <a:gd name="connsiteY2064" fmla="*/ 597463 h 931637"/>
              <a:gd name="connsiteX2065" fmla="*/ 4248912 w 4816708"/>
              <a:gd name="connsiteY2065" fmla="*/ 606969 h 931637"/>
              <a:gd name="connsiteX2066" fmla="*/ 4247854 w 4816708"/>
              <a:gd name="connsiteY2066" fmla="*/ 609610 h 931637"/>
              <a:gd name="connsiteX2067" fmla="*/ 4244679 w 4816708"/>
              <a:gd name="connsiteY2067" fmla="*/ 612781 h 931637"/>
              <a:gd name="connsiteX2068" fmla="*/ 4238329 w 4816708"/>
              <a:gd name="connsiteY2068" fmla="*/ 617535 h 931637"/>
              <a:gd name="connsiteX2069" fmla="*/ 4219279 w 4816708"/>
              <a:gd name="connsiteY2069" fmla="*/ 621759 h 931637"/>
              <a:gd name="connsiteX2070" fmla="*/ 4208166 w 4816708"/>
              <a:gd name="connsiteY2070" fmla="*/ 621759 h 931637"/>
              <a:gd name="connsiteX2071" fmla="*/ 4196525 w 4816708"/>
              <a:gd name="connsiteY2071" fmla="*/ 620704 h 931637"/>
              <a:gd name="connsiteX2072" fmla="*/ 4127204 w 4816708"/>
              <a:gd name="connsiteY2072" fmla="*/ 615949 h 931637"/>
              <a:gd name="connsiteX2073" fmla="*/ 4058412 w 4816708"/>
              <a:gd name="connsiteY2073" fmla="*/ 610668 h 931637"/>
              <a:gd name="connsiteX2074" fmla="*/ 4043596 w 4816708"/>
              <a:gd name="connsiteY2074" fmla="*/ 614365 h 931637"/>
              <a:gd name="connsiteX2075" fmla="*/ 4026662 w 4816708"/>
              <a:gd name="connsiteY2075" fmla="*/ 616477 h 931637"/>
              <a:gd name="connsiteX2076" fmla="*/ 3967396 w 4816708"/>
              <a:gd name="connsiteY2076" fmla="*/ 628098 h 931637"/>
              <a:gd name="connsiteX2077" fmla="*/ 3966886 w 4816708"/>
              <a:gd name="connsiteY2077" fmla="*/ 628181 h 931637"/>
              <a:gd name="connsiteX2078" fmla="*/ 3966473 w 4816708"/>
              <a:gd name="connsiteY2078" fmla="*/ 628735 h 931637"/>
              <a:gd name="connsiteX2079" fmla="*/ 3958013 w 4816708"/>
              <a:gd name="connsiteY2079" fmla="*/ 632984 h 931637"/>
              <a:gd name="connsiteX2080" fmla="*/ 3955904 w 4816708"/>
              <a:gd name="connsiteY2080" fmla="*/ 637221 h 931637"/>
              <a:gd name="connsiteX2081" fmla="*/ 3955374 w 4816708"/>
              <a:gd name="connsiteY2081" fmla="*/ 637222 h 931637"/>
              <a:gd name="connsiteX2082" fmla="*/ 3955893 w 4816708"/>
              <a:gd name="connsiteY2082" fmla="*/ 631401 h 931637"/>
              <a:gd name="connsiteX2083" fmla="*/ 3958009 w 4816708"/>
              <a:gd name="connsiteY2083" fmla="*/ 630867 h 931637"/>
              <a:gd name="connsiteX2084" fmla="*/ 3957806 w 4816708"/>
              <a:gd name="connsiteY2084" fmla="*/ 629666 h 931637"/>
              <a:gd name="connsiteX2085" fmla="*/ 3943966 w 4816708"/>
              <a:gd name="connsiteY2085" fmla="*/ 631929 h 931637"/>
              <a:gd name="connsiteX2086" fmla="*/ 3943722 w 4816708"/>
              <a:gd name="connsiteY2086" fmla="*/ 632482 h 931637"/>
              <a:gd name="connsiteX2087" fmla="*/ 3940024 w 4816708"/>
              <a:gd name="connsiteY2087" fmla="*/ 636193 h 931637"/>
              <a:gd name="connsiteX2088" fmla="*/ 3939072 w 4816708"/>
              <a:gd name="connsiteY2088" fmla="*/ 632729 h 931637"/>
              <a:gd name="connsiteX2089" fmla="*/ 3913522 w 4816708"/>
              <a:gd name="connsiteY2089" fmla="*/ 636906 h 931637"/>
              <a:gd name="connsiteX2090" fmla="*/ 3910922 w 4816708"/>
              <a:gd name="connsiteY2090" fmla="*/ 639951 h 931637"/>
              <a:gd name="connsiteX2091" fmla="*/ 3910917 w 4816708"/>
              <a:gd name="connsiteY2091" fmla="*/ 637332 h 931637"/>
              <a:gd name="connsiteX2092" fmla="*/ 3906012 w 4816708"/>
              <a:gd name="connsiteY2092" fmla="*/ 638134 h 931637"/>
              <a:gd name="connsiteX2093" fmla="*/ 3910245 w 4816708"/>
              <a:gd name="connsiteY2093" fmla="*/ 640776 h 931637"/>
              <a:gd name="connsiteX2094" fmla="*/ 3910775 w 4816708"/>
              <a:gd name="connsiteY2094" fmla="*/ 643945 h 931637"/>
              <a:gd name="connsiteX2095" fmla="*/ 3909187 w 4816708"/>
              <a:gd name="connsiteY2095" fmla="*/ 648698 h 931637"/>
              <a:gd name="connsiteX2096" fmla="*/ 3897545 w 4816708"/>
              <a:gd name="connsiteY2096" fmla="*/ 653452 h 931637"/>
              <a:gd name="connsiteX2097" fmla="*/ 3889608 w 4816708"/>
              <a:gd name="connsiteY2097" fmla="*/ 653981 h 931637"/>
              <a:gd name="connsiteX2098" fmla="*/ 3872675 w 4816708"/>
              <a:gd name="connsiteY2098" fmla="*/ 653981 h 931637"/>
              <a:gd name="connsiteX2099" fmla="*/ 3920829 w 4816708"/>
              <a:gd name="connsiteY2099" fmla="*/ 658735 h 931637"/>
              <a:gd name="connsiteX2100" fmla="*/ 3923475 w 4816708"/>
              <a:gd name="connsiteY2100" fmla="*/ 658734 h 931637"/>
              <a:gd name="connsiteX2101" fmla="*/ 3926650 w 4816708"/>
              <a:gd name="connsiteY2101" fmla="*/ 659262 h 931637"/>
              <a:gd name="connsiteX2102" fmla="*/ 3953637 w 4816708"/>
              <a:gd name="connsiteY2102" fmla="*/ 659263 h 931637"/>
              <a:gd name="connsiteX2103" fmla="*/ 3980096 w 4816708"/>
              <a:gd name="connsiteY2103" fmla="*/ 658734 h 931637"/>
              <a:gd name="connsiteX2104" fmla="*/ 4037775 w 4816708"/>
              <a:gd name="connsiteY2104" fmla="*/ 656094 h 931637"/>
              <a:gd name="connsiteX2105" fmla="*/ 4152604 w 4816708"/>
              <a:gd name="connsiteY2105" fmla="*/ 646586 h 931637"/>
              <a:gd name="connsiteX2106" fmla="*/ 4319291 w 4816708"/>
              <a:gd name="connsiteY2106" fmla="*/ 623345 h 931637"/>
              <a:gd name="connsiteX2107" fmla="*/ 4428829 w 4816708"/>
              <a:gd name="connsiteY2107" fmla="*/ 603801 h 931637"/>
              <a:gd name="connsiteX2108" fmla="*/ 4433062 w 4816708"/>
              <a:gd name="connsiteY2108" fmla="*/ 602745 h 931637"/>
              <a:gd name="connsiteX2109" fmla="*/ 4437296 w 4816708"/>
              <a:gd name="connsiteY2109" fmla="*/ 604329 h 931637"/>
              <a:gd name="connsiteX2110" fmla="*/ 4438354 w 4816708"/>
              <a:gd name="connsiteY2110" fmla="*/ 606970 h 931637"/>
              <a:gd name="connsiteX2111" fmla="*/ 4435708 w 4816708"/>
              <a:gd name="connsiteY2111" fmla="*/ 608554 h 931637"/>
              <a:gd name="connsiteX2112" fmla="*/ 4369033 w 4816708"/>
              <a:gd name="connsiteY2112" fmla="*/ 631795 h 931637"/>
              <a:gd name="connsiteX2113" fmla="*/ 4269550 w 4816708"/>
              <a:gd name="connsiteY2113" fmla="*/ 666658 h 931637"/>
              <a:gd name="connsiteX2114" fmla="*/ 4198641 w 4816708"/>
              <a:gd name="connsiteY2114" fmla="*/ 686730 h 931637"/>
              <a:gd name="connsiteX2115" fmla="*/ 4160541 w 4816708"/>
              <a:gd name="connsiteY2115" fmla="*/ 695181 h 931637"/>
              <a:gd name="connsiteX2116" fmla="*/ 4067937 w 4816708"/>
              <a:gd name="connsiteY2116" fmla="*/ 711028 h 931637"/>
              <a:gd name="connsiteX2117" fmla="*/ 3882729 w 4816708"/>
              <a:gd name="connsiteY2117" fmla="*/ 739024 h 931637"/>
              <a:gd name="connsiteX2118" fmla="*/ 3787479 w 4816708"/>
              <a:gd name="connsiteY2118" fmla="*/ 749588 h 931637"/>
              <a:gd name="connsiteX2119" fmla="*/ 3689054 w 4816708"/>
              <a:gd name="connsiteY2119" fmla="*/ 751172 h 931637"/>
              <a:gd name="connsiteX2120" fmla="*/ 3659062 w 4816708"/>
              <a:gd name="connsiteY2120" fmla="*/ 753234 h 931637"/>
              <a:gd name="connsiteX2121" fmla="*/ 3650744 w 4816708"/>
              <a:gd name="connsiteY2121" fmla="*/ 756325 h 931637"/>
              <a:gd name="connsiteX2122" fmla="*/ 3639116 w 4816708"/>
              <a:gd name="connsiteY2122" fmla="*/ 764814 h 931637"/>
              <a:gd name="connsiteX2123" fmla="*/ 3640710 w 4816708"/>
              <a:gd name="connsiteY2123" fmla="*/ 767986 h 931637"/>
              <a:gd name="connsiteX2124" fmla="*/ 3644942 w 4816708"/>
              <a:gd name="connsiteY2124" fmla="*/ 766919 h 931637"/>
              <a:gd name="connsiteX2125" fmla="*/ 3646006 w 4816708"/>
              <a:gd name="connsiteY2125" fmla="*/ 770092 h 931637"/>
              <a:gd name="connsiteX2126" fmla="*/ 3639130 w 4816708"/>
              <a:gd name="connsiteY2126" fmla="*/ 772222 h 931637"/>
              <a:gd name="connsiteX2127" fmla="*/ 3632787 w 4816708"/>
              <a:gd name="connsiteY2127" fmla="*/ 776467 h 931637"/>
              <a:gd name="connsiteX2128" fmla="*/ 3633839 w 4816708"/>
              <a:gd name="connsiteY2128" fmla="*/ 773290 h 931637"/>
              <a:gd name="connsiteX2129" fmla="*/ 3635422 w 4816708"/>
              <a:gd name="connsiteY2129" fmla="*/ 770641 h 931637"/>
              <a:gd name="connsiteX2130" fmla="*/ 3632774 w 4816708"/>
              <a:gd name="connsiteY2130" fmla="*/ 769588 h 931637"/>
              <a:gd name="connsiteX2131" fmla="*/ 3629067 w 4816708"/>
              <a:gd name="connsiteY2131" fmla="*/ 768536 h 931637"/>
              <a:gd name="connsiteX2132" fmla="*/ 3628541 w 4816708"/>
              <a:gd name="connsiteY2132" fmla="*/ 770125 h 931637"/>
              <a:gd name="connsiteX2133" fmla="*/ 3630131 w 4816708"/>
              <a:gd name="connsiteY2133" fmla="*/ 771710 h 931637"/>
              <a:gd name="connsiteX2134" fmla="*/ 3628547 w 4816708"/>
              <a:gd name="connsiteY2134" fmla="*/ 773829 h 931637"/>
              <a:gd name="connsiteX2135" fmla="*/ 3625898 w 4816708"/>
              <a:gd name="connsiteY2135" fmla="*/ 772247 h 931637"/>
              <a:gd name="connsiteX2136" fmla="*/ 3622197 w 4816708"/>
              <a:gd name="connsiteY2136" fmla="*/ 773841 h 931637"/>
              <a:gd name="connsiteX2137" fmla="*/ 3621672 w 4816708"/>
              <a:gd name="connsiteY2137" fmla="*/ 776488 h 931637"/>
              <a:gd name="connsiteX2138" fmla="*/ 3618496 w 4816708"/>
              <a:gd name="connsiteY2138" fmla="*/ 776494 h 931637"/>
              <a:gd name="connsiteX2139" fmla="*/ 3620079 w 4816708"/>
              <a:gd name="connsiteY2139" fmla="*/ 773845 h 931637"/>
              <a:gd name="connsiteX2140" fmla="*/ 3619546 w 4816708"/>
              <a:gd name="connsiteY2140" fmla="*/ 771729 h 931637"/>
              <a:gd name="connsiteX2141" fmla="*/ 3616901 w 4816708"/>
              <a:gd name="connsiteY2141" fmla="*/ 772264 h 931637"/>
              <a:gd name="connsiteX2142" fmla="*/ 3616380 w 4816708"/>
              <a:gd name="connsiteY2142" fmla="*/ 777027 h 931637"/>
              <a:gd name="connsiteX2143" fmla="*/ 3616386 w 4816708"/>
              <a:gd name="connsiteY2143" fmla="*/ 780202 h 931637"/>
              <a:gd name="connsiteX2144" fmla="*/ 3613209 w 4816708"/>
              <a:gd name="connsiteY2144" fmla="*/ 779150 h 931637"/>
              <a:gd name="connsiteX2145" fmla="*/ 3612673 w 4816708"/>
              <a:gd name="connsiteY2145" fmla="*/ 775446 h 931637"/>
              <a:gd name="connsiteX2146" fmla="*/ 3598924 w 4816708"/>
              <a:gd name="connsiteY2146" fmla="*/ 781822 h 931637"/>
              <a:gd name="connsiteX2147" fmla="*/ 3567708 w 4816708"/>
              <a:gd name="connsiteY2147" fmla="*/ 787172 h 931637"/>
              <a:gd name="connsiteX2148" fmla="*/ 3552892 w 4816708"/>
              <a:gd name="connsiteY2148" fmla="*/ 789317 h 931637"/>
              <a:gd name="connsiteX2149" fmla="*/ 3547600 w 4816708"/>
              <a:gd name="connsiteY2149" fmla="*/ 789326 h 931637"/>
              <a:gd name="connsiteX2150" fmla="*/ 3547069 w 4816708"/>
              <a:gd name="connsiteY2150" fmla="*/ 788798 h 931637"/>
              <a:gd name="connsiteX2151" fmla="*/ 3539136 w 4816708"/>
              <a:gd name="connsiteY2151" fmla="*/ 791459 h 931637"/>
              <a:gd name="connsiteX2152" fmla="*/ 3526435 w 4816708"/>
              <a:gd name="connsiteY2152" fmla="*/ 792541 h 931637"/>
              <a:gd name="connsiteX2153" fmla="*/ 3520078 w 4816708"/>
              <a:gd name="connsiteY2153" fmla="*/ 789378 h 931637"/>
              <a:gd name="connsiteX2154" fmla="*/ 3518484 w 4816708"/>
              <a:gd name="connsiteY2154" fmla="*/ 785677 h 931637"/>
              <a:gd name="connsiteX2155" fmla="*/ 3517960 w 4816708"/>
              <a:gd name="connsiteY2155" fmla="*/ 788853 h 931637"/>
              <a:gd name="connsiteX2156" fmla="*/ 3514787 w 4816708"/>
              <a:gd name="connsiteY2156" fmla="*/ 789917 h 931637"/>
              <a:gd name="connsiteX2157" fmla="*/ 3507375 w 4816708"/>
              <a:gd name="connsiteY2157" fmla="*/ 788872 h 931637"/>
              <a:gd name="connsiteX2158" fmla="*/ 3502087 w 4816708"/>
              <a:gd name="connsiteY2158" fmla="*/ 790999 h 931637"/>
              <a:gd name="connsiteX2159" fmla="*/ 3502080 w 4816708"/>
              <a:gd name="connsiteY2159" fmla="*/ 787824 h 931637"/>
              <a:gd name="connsiteX2160" fmla="*/ 3497311 w 4816708"/>
              <a:gd name="connsiteY2160" fmla="*/ 784658 h 931637"/>
              <a:gd name="connsiteX2161" fmla="*/ 3485671 w 4816708"/>
              <a:gd name="connsiteY2161" fmla="*/ 786267 h 931637"/>
              <a:gd name="connsiteX2162" fmla="*/ 3481443 w 4816708"/>
              <a:gd name="connsiteY2162" fmla="*/ 789979 h 931637"/>
              <a:gd name="connsiteX2163" fmla="*/ 3485154 w 4816708"/>
              <a:gd name="connsiteY2163" fmla="*/ 793147 h 931637"/>
              <a:gd name="connsiteX2164" fmla="*/ 3495210 w 4816708"/>
              <a:gd name="connsiteY2164" fmla="*/ 793129 h 931637"/>
              <a:gd name="connsiteX2165" fmla="*/ 3500499 w 4816708"/>
              <a:gd name="connsiteY2165" fmla="*/ 791002 h 931637"/>
              <a:gd name="connsiteX2166" fmla="*/ 3497330 w 4816708"/>
              <a:gd name="connsiteY2166" fmla="*/ 794712 h 931637"/>
              <a:gd name="connsiteX2167" fmla="*/ 3487278 w 4816708"/>
              <a:gd name="connsiteY2167" fmla="*/ 796848 h 931637"/>
              <a:gd name="connsiteX2168" fmla="*/ 3477755 w 4816708"/>
              <a:gd name="connsiteY2168" fmla="*/ 798453 h 931637"/>
              <a:gd name="connsiteX2169" fmla="*/ 3469292 w 4816708"/>
              <a:gd name="connsiteY2169" fmla="*/ 801644 h 931637"/>
              <a:gd name="connsiteX2170" fmla="*/ 3466655 w 4816708"/>
              <a:gd name="connsiteY2170" fmla="*/ 806411 h 931637"/>
              <a:gd name="connsiteX2171" fmla="*/ 3457129 w 4816708"/>
              <a:gd name="connsiteY2171" fmla="*/ 806958 h 931637"/>
              <a:gd name="connsiteX2172" fmla="*/ 3439661 w 4816708"/>
              <a:gd name="connsiteY2172" fmla="*/ 805403 h 931637"/>
              <a:gd name="connsiteX2173" fmla="*/ 3431200 w 4816708"/>
              <a:gd name="connsiteY2173" fmla="*/ 809123 h 931637"/>
              <a:gd name="connsiteX2174" fmla="*/ 3431718 w 4816708"/>
              <a:gd name="connsiteY2174" fmla="*/ 803301 h 931637"/>
              <a:gd name="connsiteX2175" fmla="*/ 3428007 w 4816708"/>
              <a:gd name="connsiteY2175" fmla="*/ 800133 h 931637"/>
              <a:gd name="connsiteX2176" fmla="*/ 3424835 w 4816708"/>
              <a:gd name="connsiteY2176" fmla="*/ 801727 h 931637"/>
              <a:gd name="connsiteX2177" fmla="*/ 3425902 w 4816708"/>
              <a:gd name="connsiteY2177" fmla="*/ 806487 h 931637"/>
              <a:gd name="connsiteX2178" fmla="*/ 3424850 w 4816708"/>
              <a:gd name="connsiteY2178" fmla="*/ 810193 h 931637"/>
              <a:gd name="connsiteX2179" fmla="*/ 3413737 w 4816708"/>
              <a:gd name="connsiteY2179" fmla="*/ 810743 h 931637"/>
              <a:gd name="connsiteX2180" fmla="*/ 3395226 w 4816708"/>
              <a:gd name="connsiteY2180" fmla="*/ 817657 h 931637"/>
              <a:gd name="connsiteX2181" fmla="*/ 3382529 w 4816708"/>
              <a:gd name="connsiteY2181" fmla="*/ 820327 h 931637"/>
              <a:gd name="connsiteX2182" fmla="*/ 3374588 w 4816708"/>
              <a:gd name="connsiteY2182" fmla="*/ 819283 h 931637"/>
              <a:gd name="connsiteX2183" fmla="*/ 3372474 w 4816708"/>
              <a:gd name="connsiteY2183" fmla="*/ 820875 h 931637"/>
              <a:gd name="connsiteX2184" fmla="*/ 3374067 w 4816708"/>
              <a:gd name="connsiteY2184" fmla="*/ 824047 h 931637"/>
              <a:gd name="connsiteX2185" fmla="*/ 3372483 w 4816708"/>
              <a:gd name="connsiteY2185" fmla="*/ 825637 h 931637"/>
              <a:gd name="connsiteX2186" fmla="*/ 3353963 w 4816708"/>
              <a:gd name="connsiteY2186" fmla="*/ 827788 h 931637"/>
              <a:gd name="connsiteX2187" fmla="*/ 3344442 w 4816708"/>
              <a:gd name="connsiteY2187" fmla="*/ 830981 h 931637"/>
              <a:gd name="connsiteX2188" fmla="*/ 3342849 w 4816708"/>
              <a:gd name="connsiteY2188" fmla="*/ 828338 h 931637"/>
              <a:gd name="connsiteX2189" fmla="*/ 3337553 w 4816708"/>
              <a:gd name="connsiteY2189" fmla="*/ 826232 h 931637"/>
              <a:gd name="connsiteX2190" fmla="*/ 3333322 w 4816708"/>
              <a:gd name="connsiteY2190" fmla="*/ 827827 h 931637"/>
              <a:gd name="connsiteX2191" fmla="*/ 3334376 w 4816708"/>
              <a:gd name="connsiteY2191" fmla="*/ 825708 h 931637"/>
              <a:gd name="connsiteX2192" fmla="*/ 3337551 w 4816708"/>
              <a:gd name="connsiteY2192" fmla="*/ 825702 h 931637"/>
              <a:gd name="connsiteX2193" fmla="*/ 3335958 w 4816708"/>
              <a:gd name="connsiteY2193" fmla="*/ 822530 h 931637"/>
              <a:gd name="connsiteX2194" fmla="*/ 3332781 w 4816708"/>
              <a:gd name="connsiteY2194" fmla="*/ 822007 h 931637"/>
              <a:gd name="connsiteX2195" fmla="*/ 3332785 w 4816708"/>
              <a:gd name="connsiteY2195" fmla="*/ 824124 h 931637"/>
              <a:gd name="connsiteX2196" fmla="*/ 3327496 w 4816708"/>
              <a:gd name="connsiteY2196" fmla="*/ 825721 h 931637"/>
              <a:gd name="connsiteX2197" fmla="*/ 3329608 w 4816708"/>
              <a:gd name="connsiteY2197" fmla="*/ 823071 h 931637"/>
              <a:gd name="connsiteX2198" fmla="*/ 3329600 w 4816708"/>
              <a:gd name="connsiteY2198" fmla="*/ 818838 h 931637"/>
              <a:gd name="connsiteX2199" fmla="*/ 3333302 w 4816708"/>
              <a:gd name="connsiteY2199" fmla="*/ 817244 h 931637"/>
              <a:gd name="connsiteX2200" fmla="*/ 3339651 w 4816708"/>
              <a:gd name="connsiteY2200" fmla="*/ 816173 h 931637"/>
              <a:gd name="connsiteX2201" fmla="*/ 3340170 w 4816708"/>
              <a:gd name="connsiteY2201" fmla="*/ 810881 h 931637"/>
              <a:gd name="connsiteX2202" fmla="*/ 3343354 w 4816708"/>
              <a:gd name="connsiteY2202" fmla="*/ 815108 h 931637"/>
              <a:gd name="connsiteX2203" fmla="*/ 3348644 w 4816708"/>
              <a:gd name="connsiteY2203" fmla="*/ 814040 h 931637"/>
              <a:gd name="connsiteX2204" fmla="*/ 3354985 w 4816708"/>
              <a:gd name="connsiteY2204" fmla="*/ 808736 h 931637"/>
              <a:gd name="connsiteX2205" fmla="*/ 3361860 w 4816708"/>
              <a:gd name="connsiteY2205" fmla="*/ 805549 h 931637"/>
              <a:gd name="connsiteX2206" fmla="*/ 3366096 w 4816708"/>
              <a:gd name="connsiteY2206" fmla="*/ 806599 h 931637"/>
              <a:gd name="connsiteX2207" fmla="*/ 3364502 w 4816708"/>
              <a:gd name="connsiteY2207" fmla="*/ 803427 h 931637"/>
              <a:gd name="connsiteX2208" fmla="*/ 3360268 w 4816708"/>
              <a:gd name="connsiteY2208" fmla="*/ 803435 h 931637"/>
              <a:gd name="connsiteX2209" fmla="*/ 3355509 w 4816708"/>
              <a:gd name="connsiteY2209" fmla="*/ 805560 h 931637"/>
              <a:gd name="connsiteX2210" fmla="*/ 3351277 w 4816708"/>
              <a:gd name="connsiteY2210" fmla="*/ 806627 h 931637"/>
              <a:gd name="connsiteX2211" fmla="*/ 3349684 w 4816708"/>
              <a:gd name="connsiteY2211" fmla="*/ 803984 h 931637"/>
              <a:gd name="connsiteX2212" fmla="*/ 3344399 w 4816708"/>
              <a:gd name="connsiteY2212" fmla="*/ 808227 h 931637"/>
              <a:gd name="connsiteX2213" fmla="*/ 3338049 w 4816708"/>
              <a:gd name="connsiteY2213" fmla="*/ 808768 h 931637"/>
              <a:gd name="connsiteX2214" fmla="*/ 3340163 w 4816708"/>
              <a:gd name="connsiteY2214" fmla="*/ 806648 h 931637"/>
              <a:gd name="connsiteX2215" fmla="*/ 3343335 w 4816708"/>
              <a:gd name="connsiteY2215" fmla="*/ 805054 h 931637"/>
              <a:gd name="connsiteX2216" fmla="*/ 3337510 w 4816708"/>
              <a:gd name="connsiteY2216" fmla="*/ 803478 h 931637"/>
              <a:gd name="connsiteX2217" fmla="*/ 3330636 w 4816708"/>
              <a:gd name="connsiteY2217" fmla="*/ 806665 h 931637"/>
              <a:gd name="connsiteX2218" fmla="*/ 3332224 w 4816708"/>
              <a:gd name="connsiteY2218" fmla="*/ 807191 h 931637"/>
              <a:gd name="connsiteX2219" fmla="*/ 3333283 w 4816708"/>
              <a:gd name="connsiteY2219" fmla="*/ 807189 h 931637"/>
              <a:gd name="connsiteX2220" fmla="*/ 3331169 w 4816708"/>
              <a:gd name="connsiteY2220" fmla="*/ 808781 h 931637"/>
              <a:gd name="connsiteX2221" fmla="*/ 3324289 w 4816708"/>
              <a:gd name="connsiteY2221" fmla="*/ 809323 h 931637"/>
              <a:gd name="connsiteX2222" fmla="*/ 3325344 w 4816708"/>
              <a:gd name="connsiteY2222" fmla="*/ 807204 h 931637"/>
              <a:gd name="connsiteX2223" fmla="*/ 3320585 w 4816708"/>
              <a:gd name="connsiteY2223" fmla="*/ 809330 h 931637"/>
              <a:gd name="connsiteX2224" fmla="*/ 3318474 w 4816708"/>
              <a:gd name="connsiteY2224" fmla="*/ 812509 h 931637"/>
              <a:gd name="connsiteX2225" fmla="*/ 3315827 w 4816708"/>
              <a:gd name="connsiteY2225" fmla="*/ 812514 h 931637"/>
              <a:gd name="connsiteX2226" fmla="*/ 3313707 w 4816708"/>
              <a:gd name="connsiteY2226" fmla="*/ 810401 h 931637"/>
              <a:gd name="connsiteX2227" fmla="*/ 3315290 w 4816708"/>
              <a:gd name="connsiteY2227" fmla="*/ 808282 h 931637"/>
              <a:gd name="connsiteX2228" fmla="*/ 3313175 w 4816708"/>
              <a:gd name="connsiteY2228" fmla="*/ 809344 h 931637"/>
              <a:gd name="connsiteX2229" fmla="*/ 3313181 w 4816708"/>
              <a:gd name="connsiteY2229" fmla="*/ 812519 h 931637"/>
              <a:gd name="connsiteX2230" fmla="*/ 3315298 w 4816708"/>
              <a:gd name="connsiteY2230" fmla="*/ 812515 h 931637"/>
              <a:gd name="connsiteX2231" fmla="*/ 3313186 w 4816708"/>
              <a:gd name="connsiteY2231" fmla="*/ 815165 h 931637"/>
              <a:gd name="connsiteX2232" fmla="*/ 3306829 w 4816708"/>
              <a:gd name="connsiteY2232" fmla="*/ 812001 h 931637"/>
              <a:gd name="connsiteX2233" fmla="*/ 3302066 w 4816708"/>
              <a:gd name="connsiteY2233" fmla="*/ 812010 h 931637"/>
              <a:gd name="connsiteX2234" fmla="*/ 3304715 w 4816708"/>
              <a:gd name="connsiteY2234" fmla="*/ 813593 h 931637"/>
              <a:gd name="connsiteX2235" fmla="*/ 3303657 w 4816708"/>
              <a:gd name="connsiteY2235" fmla="*/ 814124 h 931637"/>
              <a:gd name="connsiteX2236" fmla="*/ 3294656 w 4816708"/>
              <a:gd name="connsiteY2236" fmla="*/ 812024 h 931637"/>
              <a:gd name="connsiteX2237" fmla="*/ 3290952 w 4816708"/>
              <a:gd name="connsiteY2237" fmla="*/ 812560 h 931637"/>
              <a:gd name="connsiteX2238" fmla="*/ 3291487 w 4816708"/>
              <a:gd name="connsiteY2238" fmla="*/ 815205 h 931637"/>
              <a:gd name="connsiteX2239" fmla="*/ 3292549 w 4816708"/>
              <a:gd name="connsiteY2239" fmla="*/ 817320 h 931637"/>
              <a:gd name="connsiteX2240" fmla="*/ 3290959 w 4816708"/>
              <a:gd name="connsiteY2240" fmla="*/ 816264 h 931637"/>
              <a:gd name="connsiteX2241" fmla="*/ 3288306 w 4816708"/>
              <a:gd name="connsiteY2241" fmla="*/ 812565 h 931637"/>
              <a:gd name="connsiteX2242" fmla="*/ 3286191 w 4816708"/>
              <a:gd name="connsiteY2242" fmla="*/ 813627 h 931637"/>
              <a:gd name="connsiteX2243" fmla="*/ 3280905 w 4816708"/>
              <a:gd name="connsiteY2243" fmla="*/ 817342 h 931637"/>
              <a:gd name="connsiteX2244" fmla="*/ 3261856 w 4816708"/>
              <a:gd name="connsiteY2244" fmla="*/ 819494 h 931637"/>
              <a:gd name="connsiteX2245" fmla="*/ 3252870 w 4816708"/>
              <a:gd name="connsiteY2245" fmla="*/ 825861 h 931637"/>
              <a:gd name="connsiteX2246" fmla="*/ 3251803 w 4816708"/>
              <a:gd name="connsiteY2246" fmla="*/ 821100 h 931637"/>
              <a:gd name="connsiteX2247" fmla="*/ 3247571 w 4816708"/>
              <a:gd name="connsiteY2247" fmla="*/ 822166 h 931637"/>
              <a:gd name="connsiteX2248" fmla="*/ 3243868 w 4816708"/>
              <a:gd name="connsiteY2248" fmla="*/ 823232 h 931637"/>
              <a:gd name="connsiteX2249" fmla="*/ 3244933 w 4816708"/>
              <a:gd name="connsiteY2249" fmla="*/ 826405 h 931637"/>
              <a:gd name="connsiteX2250" fmla="*/ 3248110 w 4816708"/>
              <a:gd name="connsiteY2250" fmla="*/ 827457 h 931637"/>
              <a:gd name="connsiteX2251" fmla="*/ 3244936 w 4816708"/>
              <a:gd name="connsiteY2251" fmla="*/ 827992 h 931637"/>
              <a:gd name="connsiteX2252" fmla="*/ 3239647 w 4816708"/>
              <a:gd name="connsiteY2252" fmla="*/ 830119 h 931637"/>
              <a:gd name="connsiteX2253" fmla="*/ 3242288 w 4816708"/>
              <a:gd name="connsiteY2253" fmla="*/ 827468 h 931637"/>
              <a:gd name="connsiteX2254" fmla="*/ 3242279 w 4816708"/>
              <a:gd name="connsiteY2254" fmla="*/ 822176 h 931637"/>
              <a:gd name="connsiteX2255" fmla="*/ 3234345 w 4816708"/>
              <a:gd name="connsiteY2255" fmla="*/ 824837 h 931637"/>
              <a:gd name="connsiteX2256" fmla="*/ 3228518 w 4816708"/>
              <a:gd name="connsiteY2256" fmla="*/ 822202 h 931637"/>
              <a:gd name="connsiteX2257" fmla="*/ 3226931 w 4816708"/>
              <a:gd name="connsiteY2257" fmla="*/ 822734 h 931637"/>
              <a:gd name="connsiteX2258" fmla="*/ 3230112 w 4816708"/>
              <a:gd name="connsiteY2258" fmla="*/ 825903 h 931637"/>
              <a:gd name="connsiteX2259" fmla="*/ 3229058 w 4816708"/>
              <a:gd name="connsiteY2259" fmla="*/ 828022 h 931637"/>
              <a:gd name="connsiteX2260" fmla="*/ 3224291 w 4816708"/>
              <a:gd name="connsiteY2260" fmla="*/ 825914 h 931637"/>
              <a:gd name="connsiteX2261" fmla="*/ 3217940 w 4816708"/>
              <a:gd name="connsiteY2261" fmla="*/ 826455 h 931637"/>
              <a:gd name="connsiteX2262" fmla="*/ 3216894 w 4816708"/>
              <a:gd name="connsiteY2262" fmla="*/ 832807 h 931637"/>
              <a:gd name="connsiteX2263" fmla="*/ 3211602 w 4816708"/>
              <a:gd name="connsiteY2263" fmla="*/ 833346 h 931637"/>
              <a:gd name="connsiteX2264" fmla="*/ 3203151 w 4816708"/>
              <a:gd name="connsiteY2264" fmla="*/ 842358 h 931637"/>
              <a:gd name="connsiteX2265" fmla="*/ 3194692 w 4816708"/>
              <a:gd name="connsiteY2265" fmla="*/ 847136 h 931637"/>
              <a:gd name="connsiteX2266" fmla="*/ 3189399 w 4816708"/>
              <a:gd name="connsiteY2266" fmla="*/ 847146 h 931637"/>
              <a:gd name="connsiteX2267" fmla="*/ 3190983 w 4816708"/>
              <a:gd name="connsiteY2267" fmla="*/ 845026 h 931637"/>
              <a:gd name="connsiteX2268" fmla="*/ 3189393 w 4816708"/>
              <a:gd name="connsiteY2268" fmla="*/ 843971 h 931637"/>
              <a:gd name="connsiteX2269" fmla="*/ 3187273 w 4816708"/>
              <a:gd name="connsiteY2269" fmla="*/ 842387 h 931637"/>
              <a:gd name="connsiteX2270" fmla="*/ 3185164 w 4816708"/>
              <a:gd name="connsiteY2270" fmla="*/ 846625 h 931637"/>
              <a:gd name="connsiteX2271" fmla="*/ 3181994 w 4816708"/>
              <a:gd name="connsiteY2271" fmla="*/ 849276 h 931637"/>
              <a:gd name="connsiteX2272" fmla="*/ 3177226 w 4816708"/>
              <a:gd name="connsiteY2272" fmla="*/ 847169 h 931637"/>
              <a:gd name="connsiteX2273" fmla="*/ 3171938 w 4816708"/>
              <a:gd name="connsiteY2273" fmla="*/ 849295 h 931637"/>
              <a:gd name="connsiteX2274" fmla="*/ 3172989 w 4816708"/>
              <a:gd name="connsiteY2274" fmla="*/ 845589 h 931637"/>
              <a:gd name="connsiteX2275" fmla="*/ 3171398 w 4816708"/>
              <a:gd name="connsiteY2275" fmla="*/ 843475 h 931637"/>
              <a:gd name="connsiteX2276" fmla="*/ 3166642 w 4816708"/>
              <a:gd name="connsiteY2276" fmla="*/ 847718 h 931637"/>
              <a:gd name="connsiteX2277" fmla="*/ 3160829 w 4816708"/>
              <a:gd name="connsiteY2277" fmla="*/ 852491 h 931637"/>
              <a:gd name="connsiteX2278" fmla="*/ 3160823 w 4816708"/>
              <a:gd name="connsiteY2278" fmla="*/ 849316 h 931637"/>
              <a:gd name="connsiteX2279" fmla="*/ 3156585 w 4816708"/>
              <a:gd name="connsiteY2279" fmla="*/ 847207 h 931637"/>
              <a:gd name="connsiteX2280" fmla="*/ 3152886 w 4816708"/>
              <a:gd name="connsiteY2280" fmla="*/ 850389 h 931637"/>
              <a:gd name="connsiteX2281" fmla="*/ 3150764 w 4816708"/>
              <a:gd name="connsiteY2281" fmla="*/ 847747 h 931637"/>
              <a:gd name="connsiteX2282" fmla="*/ 3144412 w 4816708"/>
              <a:gd name="connsiteY2282" fmla="*/ 847230 h 931637"/>
              <a:gd name="connsiteX2283" fmla="*/ 3142818 w 4816708"/>
              <a:gd name="connsiteY2283" fmla="*/ 843529 h 931637"/>
              <a:gd name="connsiteX2284" fmla="*/ 3141760 w 4816708"/>
              <a:gd name="connsiteY2284" fmla="*/ 844060 h 931637"/>
              <a:gd name="connsiteX2285" fmla="*/ 3140710 w 4816708"/>
              <a:gd name="connsiteY2285" fmla="*/ 848824 h 931637"/>
              <a:gd name="connsiteX2286" fmla="*/ 3138594 w 4816708"/>
              <a:gd name="connsiteY2286" fmla="*/ 848828 h 931637"/>
              <a:gd name="connsiteX2287" fmla="*/ 3135937 w 4816708"/>
              <a:gd name="connsiteY2287" fmla="*/ 843542 h 931637"/>
              <a:gd name="connsiteX2288" fmla="*/ 3138577 w 4816708"/>
              <a:gd name="connsiteY2288" fmla="*/ 839833 h 931637"/>
              <a:gd name="connsiteX2289" fmla="*/ 3133285 w 4816708"/>
              <a:gd name="connsiteY2289" fmla="*/ 840372 h 931637"/>
              <a:gd name="connsiteX2290" fmla="*/ 3129050 w 4816708"/>
              <a:gd name="connsiteY2290" fmla="*/ 839850 h 931637"/>
              <a:gd name="connsiteX2291" fmla="*/ 3130113 w 4816708"/>
              <a:gd name="connsiteY2291" fmla="*/ 841965 h 931637"/>
              <a:gd name="connsiteX2292" fmla="*/ 3133823 w 4816708"/>
              <a:gd name="connsiteY2292" fmla="*/ 845133 h 931637"/>
              <a:gd name="connsiteX2293" fmla="*/ 3133828 w 4816708"/>
              <a:gd name="connsiteY2293" fmla="*/ 847779 h 931637"/>
              <a:gd name="connsiteX2294" fmla="*/ 3126421 w 4816708"/>
              <a:gd name="connsiteY2294" fmla="*/ 848851 h 931637"/>
              <a:gd name="connsiteX2295" fmla="*/ 3112657 w 4816708"/>
              <a:gd name="connsiteY2295" fmla="*/ 847289 h 931637"/>
              <a:gd name="connsiteX2296" fmla="*/ 3107358 w 4816708"/>
              <a:gd name="connsiteY2296" fmla="*/ 844124 h 931637"/>
              <a:gd name="connsiteX2297" fmla="*/ 3106296 w 4816708"/>
              <a:gd name="connsiteY2297" fmla="*/ 842010 h 931637"/>
              <a:gd name="connsiteX2298" fmla="*/ 3104712 w 4816708"/>
              <a:gd name="connsiteY2298" fmla="*/ 844129 h 931637"/>
              <a:gd name="connsiteX2299" fmla="*/ 3105777 w 4816708"/>
              <a:gd name="connsiteY2299" fmla="*/ 847832 h 931637"/>
              <a:gd name="connsiteX2300" fmla="*/ 3102602 w 4816708"/>
              <a:gd name="connsiteY2300" fmla="*/ 847837 h 931637"/>
              <a:gd name="connsiteX2301" fmla="*/ 3100475 w 4816708"/>
              <a:gd name="connsiteY2301" fmla="*/ 842550 h 931637"/>
              <a:gd name="connsiteX2302" fmla="*/ 3098882 w 4816708"/>
              <a:gd name="connsiteY2302" fmla="*/ 839907 h 931637"/>
              <a:gd name="connsiteX2303" fmla="*/ 3102587 w 4816708"/>
              <a:gd name="connsiteY2303" fmla="*/ 839900 h 931637"/>
              <a:gd name="connsiteX2304" fmla="*/ 3104696 w 4816708"/>
              <a:gd name="connsiteY2304" fmla="*/ 835663 h 931637"/>
              <a:gd name="connsiteX2305" fmla="*/ 3108930 w 4816708"/>
              <a:gd name="connsiteY2305" fmla="*/ 835655 h 931637"/>
              <a:gd name="connsiteX2306" fmla="*/ 3102045 w 4816708"/>
              <a:gd name="connsiteY2306" fmla="*/ 833022 h 931637"/>
              <a:gd name="connsiteX2307" fmla="*/ 3091993 w 4816708"/>
              <a:gd name="connsiteY2307" fmla="*/ 835157 h 931637"/>
              <a:gd name="connsiteX2308" fmla="*/ 3085113 w 4816708"/>
              <a:gd name="connsiteY2308" fmla="*/ 835699 h 931637"/>
              <a:gd name="connsiteX2309" fmla="*/ 3086707 w 4816708"/>
              <a:gd name="connsiteY2309" fmla="*/ 838871 h 931637"/>
              <a:gd name="connsiteX2310" fmla="*/ 3092007 w 4816708"/>
              <a:gd name="connsiteY2310" fmla="*/ 842566 h 931637"/>
              <a:gd name="connsiteX2311" fmla="*/ 3096769 w 4816708"/>
              <a:gd name="connsiteY2311" fmla="*/ 842027 h 931637"/>
              <a:gd name="connsiteX2312" fmla="*/ 3092011 w 4816708"/>
              <a:gd name="connsiteY2312" fmla="*/ 845211 h 931637"/>
              <a:gd name="connsiteX2313" fmla="*/ 3086722 w 4816708"/>
              <a:gd name="connsiteY2313" fmla="*/ 846809 h 931637"/>
              <a:gd name="connsiteX2314" fmla="*/ 3085129 w 4816708"/>
              <a:gd name="connsiteY2314" fmla="*/ 843637 h 931637"/>
              <a:gd name="connsiteX2315" fmla="*/ 3084064 w 4816708"/>
              <a:gd name="connsiteY2315" fmla="*/ 840464 h 931637"/>
              <a:gd name="connsiteX2316" fmla="*/ 3078245 w 4816708"/>
              <a:gd name="connsiteY2316" fmla="*/ 842062 h 931637"/>
              <a:gd name="connsiteX2317" fmla="*/ 3074544 w 4816708"/>
              <a:gd name="connsiteY2317" fmla="*/ 844186 h 931637"/>
              <a:gd name="connsiteX2318" fmla="*/ 3075069 w 4816708"/>
              <a:gd name="connsiteY2318" fmla="*/ 841539 h 931637"/>
              <a:gd name="connsiteX2319" fmla="*/ 3075062 w 4816708"/>
              <a:gd name="connsiteY2319" fmla="*/ 838364 h 931637"/>
              <a:gd name="connsiteX2320" fmla="*/ 3069783 w 4816708"/>
              <a:gd name="connsiteY2320" fmla="*/ 845253 h 931637"/>
              <a:gd name="connsiteX2321" fmla="*/ 3057617 w 4816708"/>
              <a:gd name="connsiteY2321" fmla="*/ 848980 h 931637"/>
              <a:gd name="connsiteX2322" fmla="*/ 3045444 w 4816708"/>
              <a:gd name="connsiteY2322" fmla="*/ 849002 h 931637"/>
              <a:gd name="connsiteX2323" fmla="*/ 3032745 w 4816708"/>
              <a:gd name="connsiteY2323" fmla="*/ 850614 h 931637"/>
              <a:gd name="connsiteX2324" fmla="*/ 3026402 w 4816708"/>
              <a:gd name="connsiteY2324" fmla="*/ 854859 h 931637"/>
              <a:gd name="connsiteX2325" fmla="*/ 3029567 w 4816708"/>
              <a:gd name="connsiteY2325" fmla="*/ 849561 h 931637"/>
              <a:gd name="connsiteX2326" fmla="*/ 3033261 w 4816708"/>
              <a:gd name="connsiteY2326" fmla="*/ 843734 h 931637"/>
              <a:gd name="connsiteX2327" fmla="*/ 3031671 w 4816708"/>
              <a:gd name="connsiteY2327" fmla="*/ 842149 h 931637"/>
              <a:gd name="connsiteX2328" fmla="*/ 3031145 w 4816708"/>
              <a:gd name="connsiteY2328" fmla="*/ 844267 h 931637"/>
              <a:gd name="connsiteX2329" fmla="*/ 3030079 w 4816708"/>
              <a:gd name="connsiteY2329" fmla="*/ 840035 h 931637"/>
              <a:gd name="connsiteX2330" fmla="*/ 3024780 w 4816708"/>
              <a:gd name="connsiteY2330" fmla="*/ 836870 h 931637"/>
              <a:gd name="connsiteX2331" fmla="*/ 3024497 w 4816708"/>
              <a:gd name="connsiteY2331" fmla="*/ 836925 h 931637"/>
              <a:gd name="connsiteX2332" fmla="*/ 3024753 w 4816708"/>
              <a:gd name="connsiteY2332" fmla="*/ 837321 h 931637"/>
              <a:gd name="connsiteX2333" fmla="*/ 3019915 w 4816708"/>
              <a:gd name="connsiteY2333" fmla="*/ 837960 h 931637"/>
              <a:gd name="connsiteX2334" fmla="*/ 3015328 w 4816708"/>
              <a:gd name="connsiteY2334" fmla="*/ 841808 h 931637"/>
              <a:gd name="connsiteX2335" fmla="*/ 3008125 w 4816708"/>
              <a:gd name="connsiteY2335" fmla="*/ 851270 h 931637"/>
              <a:gd name="connsiteX2336" fmla="*/ 3000856 w 4816708"/>
              <a:gd name="connsiteY2336" fmla="*/ 855415 h 931637"/>
              <a:gd name="connsiteX2337" fmla="*/ 3000533 w 4816708"/>
              <a:gd name="connsiteY2337" fmla="*/ 859105 h 931637"/>
              <a:gd name="connsiteX2338" fmla="*/ 3005667 w 4816708"/>
              <a:gd name="connsiteY2338" fmla="*/ 861148 h 931637"/>
              <a:gd name="connsiteX2339" fmla="*/ 3003993 w 4816708"/>
              <a:gd name="connsiteY2339" fmla="*/ 862064 h 931637"/>
              <a:gd name="connsiteX2340" fmla="*/ 3000737 w 4816708"/>
              <a:gd name="connsiteY2340" fmla="*/ 862841 h 931637"/>
              <a:gd name="connsiteX2341" fmla="*/ 2999867 w 4816708"/>
              <a:gd name="connsiteY2341" fmla="*/ 860640 h 931637"/>
              <a:gd name="connsiteX2342" fmla="*/ 2986317 w 4816708"/>
              <a:gd name="connsiteY2342" fmla="*/ 863704 h 931637"/>
              <a:gd name="connsiteX2343" fmla="*/ 2974164 w 4816708"/>
              <a:gd name="connsiteY2343" fmla="*/ 869015 h 931637"/>
              <a:gd name="connsiteX2344" fmla="*/ 2971067 w 4816708"/>
              <a:gd name="connsiteY2344" fmla="*/ 874056 h 931637"/>
              <a:gd name="connsiteX2345" fmla="*/ 2962282 w 4816708"/>
              <a:gd name="connsiteY2345" fmla="*/ 883380 h 931637"/>
              <a:gd name="connsiteX2346" fmla="*/ 2953615 w 4816708"/>
              <a:gd name="connsiteY2346" fmla="*/ 885277 h 931637"/>
              <a:gd name="connsiteX2347" fmla="*/ 2957622 w 4816708"/>
              <a:gd name="connsiteY2347" fmla="*/ 894127 h 931637"/>
              <a:gd name="connsiteX2348" fmla="*/ 2958993 w 4816708"/>
              <a:gd name="connsiteY2348" fmla="*/ 902746 h 931637"/>
              <a:gd name="connsiteX2349" fmla="*/ 2950623 w 4816708"/>
              <a:gd name="connsiteY2349" fmla="*/ 907325 h 931637"/>
              <a:gd name="connsiteX2350" fmla="*/ 2930311 w 4816708"/>
              <a:gd name="connsiteY2350" fmla="*/ 908735 h 931637"/>
              <a:gd name="connsiteX2351" fmla="*/ 2910803 w 4816708"/>
              <a:gd name="connsiteY2351" fmla="*/ 907028 h 931637"/>
              <a:gd name="connsiteX2352" fmla="*/ 2899889 w 4816708"/>
              <a:gd name="connsiteY2352" fmla="*/ 910322 h 931637"/>
              <a:gd name="connsiteX2353" fmla="*/ 2894544 w 4816708"/>
              <a:gd name="connsiteY2353" fmla="*/ 916760 h 931637"/>
              <a:gd name="connsiteX2354" fmla="*/ 2892982 w 4816708"/>
              <a:gd name="connsiteY2354" fmla="*/ 922467 h 931637"/>
              <a:gd name="connsiteX2355" fmla="*/ 2889522 w 4816708"/>
              <a:gd name="connsiteY2355" fmla="*/ 919508 h 931637"/>
              <a:gd name="connsiteX2356" fmla="*/ 2887921 w 4816708"/>
              <a:gd name="connsiteY2356" fmla="*/ 913525 h 931637"/>
              <a:gd name="connsiteX2357" fmla="*/ 2888863 w 4816708"/>
              <a:gd name="connsiteY2357" fmla="*/ 908826 h 931637"/>
              <a:gd name="connsiteX2358" fmla="*/ 2869632 w 4816708"/>
              <a:gd name="connsiteY2358" fmla="*/ 903956 h 931637"/>
              <a:gd name="connsiteX2359" fmla="*/ 2825113 w 4816708"/>
              <a:gd name="connsiteY2359" fmla="*/ 902716 h 931637"/>
              <a:gd name="connsiteX2360" fmla="*/ 2805236 w 4816708"/>
              <a:gd name="connsiteY2360" fmla="*/ 905227 h 931637"/>
              <a:gd name="connsiteX2361" fmla="*/ 2807846 w 4816708"/>
              <a:gd name="connsiteY2361" fmla="*/ 911829 h 931637"/>
              <a:gd name="connsiteX2362" fmla="*/ 2813461 w 4816708"/>
              <a:gd name="connsiteY2362" fmla="*/ 914445 h 931637"/>
              <a:gd name="connsiteX2363" fmla="*/ 2812815 w 4816708"/>
              <a:gd name="connsiteY2363" fmla="*/ 921826 h 931637"/>
              <a:gd name="connsiteX2364" fmla="*/ 2815675 w 4816708"/>
              <a:gd name="connsiteY2364" fmla="*/ 931637 h 931637"/>
              <a:gd name="connsiteX2365" fmla="*/ 2809098 w 4816708"/>
              <a:gd name="connsiteY2365" fmla="*/ 927875 h 931637"/>
              <a:gd name="connsiteX2366" fmla="*/ 2801717 w 4816708"/>
              <a:gd name="connsiteY2366" fmla="*/ 927229 h 931637"/>
              <a:gd name="connsiteX2367" fmla="*/ 2801855 w 4816708"/>
              <a:gd name="connsiteY2367" fmla="*/ 925647 h 931637"/>
              <a:gd name="connsiteX2368" fmla="*/ 2802178 w 4816708"/>
              <a:gd name="connsiteY2368" fmla="*/ 921957 h 931637"/>
              <a:gd name="connsiteX2369" fmla="*/ 2798968 w 4816708"/>
              <a:gd name="connsiteY2369" fmla="*/ 922207 h 931637"/>
              <a:gd name="connsiteX2370" fmla="*/ 2800781 w 4816708"/>
              <a:gd name="connsiteY2370" fmla="*/ 919710 h 931637"/>
              <a:gd name="connsiteX2371" fmla="*/ 2803647 w 4816708"/>
              <a:gd name="connsiteY2371" fmla="*/ 917305 h 931637"/>
              <a:gd name="connsiteX2372" fmla="*/ 2798902 w 4816708"/>
              <a:gd name="connsiteY2372" fmla="*/ 916890 h 931637"/>
              <a:gd name="connsiteX2373" fmla="*/ 2792622 w 4816708"/>
              <a:gd name="connsiteY2373" fmla="*/ 915809 h 931637"/>
              <a:gd name="connsiteX2374" fmla="*/ 2790763 w 4816708"/>
              <a:gd name="connsiteY2374" fmla="*/ 918833 h 931637"/>
              <a:gd name="connsiteX2375" fmla="*/ 2790440 w 4816708"/>
              <a:gd name="connsiteY2375" fmla="*/ 922523 h 931637"/>
              <a:gd name="connsiteX2376" fmla="*/ 2786749 w 4816708"/>
              <a:gd name="connsiteY2376" fmla="*/ 922200 h 931637"/>
              <a:gd name="connsiteX2377" fmla="*/ 2784436 w 4816708"/>
              <a:gd name="connsiteY2377" fmla="*/ 918280 h 931637"/>
              <a:gd name="connsiteX2378" fmla="*/ 2783751 w 4816708"/>
              <a:gd name="connsiteY2378" fmla="*/ 913970 h 931637"/>
              <a:gd name="connsiteX2379" fmla="*/ 2780449 w 4816708"/>
              <a:gd name="connsiteY2379" fmla="*/ 915275 h 931637"/>
              <a:gd name="connsiteX2380" fmla="*/ 2779005 w 4816708"/>
              <a:gd name="connsiteY2380" fmla="*/ 913555 h 931637"/>
              <a:gd name="connsiteX2381" fmla="*/ 2776989 w 4816708"/>
              <a:gd name="connsiteY2381" fmla="*/ 912316 h 931637"/>
              <a:gd name="connsiteX2382" fmla="*/ 2774834 w 4816708"/>
              <a:gd name="connsiteY2382" fmla="*/ 912659 h 931637"/>
              <a:gd name="connsiteX2383" fmla="*/ 2775915 w 4816708"/>
              <a:gd name="connsiteY2383" fmla="*/ 917882 h 931637"/>
              <a:gd name="connsiteX2384" fmla="*/ 2772836 w 4816708"/>
              <a:gd name="connsiteY2384" fmla="*/ 917265 h 931637"/>
              <a:gd name="connsiteX2385" fmla="*/ 2758667 w 4816708"/>
              <a:gd name="connsiteY2385" fmla="*/ 921337 h 931637"/>
              <a:gd name="connsiteX2386" fmla="*/ 2752017 w 4816708"/>
              <a:gd name="connsiteY2386" fmla="*/ 924473 h 931637"/>
              <a:gd name="connsiteX2387" fmla="*/ 2753783 w 4816708"/>
              <a:gd name="connsiteY2387" fmla="*/ 922503 h 931637"/>
              <a:gd name="connsiteX2388" fmla="*/ 2751240 w 4816708"/>
              <a:gd name="connsiteY2388" fmla="*/ 921218 h 931637"/>
              <a:gd name="connsiteX2389" fmla="*/ 2746494 w 4816708"/>
              <a:gd name="connsiteY2389" fmla="*/ 920803 h 931637"/>
              <a:gd name="connsiteX2390" fmla="*/ 2744959 w 4816708"/>
              <a:gd name="connsiteY2390" fmla="*/ 920137 h 931637"/>
              <a:gd name="connsiteX2391" fmla="*/ 2748261 w 4816708"/>
              <a:gd name="connsiteY2391" fmla="*/ 918832 h 931637"/>
              <a:gd name="connsiteX2392" fmla="*/ 2720132 w 4816708"/>
              <a:gd name="connsiteY2392" fmla="*/ 918496 h 931637"/>
              <a:gd name="connsiteX2393" fmla="*/ 2696683 w 4816708"/>
              <a:gd name="connsiteY2393" fmla="*/ 913257 h 931637"/>
              <a:gd name="connsiteX2394" fmla="*/ 2695009 w 4816708"/>
              <a:gd name="connsiteY2394" fmla="*/ 914172 h 931637"/>
              <a:gd name="connsiteX2395" fmla="*/ 2696933 w 4816708"/>
              <a:gd name="connsiteY2395" fmla="*/ 916466 h 931637"/>
              <a:gd name="connsiteX2396" fmla="*/ 2695213 w 4816708"/>
              <a:gd name="connsiteY2396" fmla="*/ 917909 h 931637"/>
              <a:gd name="connsiteX2397" fmla="*/ 2689552 w 4816708"/>
              <a:gd name="connsiteY2397" fmla="*/ 915820 h 931637"/>
              <a:gd name="connsiteX2398" fmla="*/ 2678137 w 4816708"/>
              <a:gd name="connsiteY2398" fmla="*/ 912696 h 931637"/>
              <a:gd name="connsiteX2399" fmla="*/ 2673142 w 4816708"/>
              <a:gd name="connsiteY2399" fmla="*/ 909072 h 931637"/>
              <a:gd name="connsiteX2400" fmla="*/ 2671882 w 4816708"/>
              <a:gd name="connsiteY2400" fmla="*/ 905243 h 931637"/>
              <a:gd name="connsiteX2401" fmla="*/ 2659044 w 4816708"/>
              <a:gd name="connsiteY2401" fmla="*/ 906245 h 931637"/>
              <a:gd name="connsiteX2402" fmla="*/ 2649758 w 4816708"/>
              <a:gd name="connsiteY2402" fmla="*/ 909150 h 931637"/>
              <a:gd name="connsiteX2403" fmla="*/ 2650054 w 4816708"/>
              <a:gd name="connsiteY2403" fmla="*/ 911832 h 931637"/>
              <a:gd name="connsiteX2404" fmla="*/ 2653218 w 4816708"/>
              <a:gd name="connsiteY2404" fmla="*/ 912109 h 931637"/>
              <a:gd name="connsiteX2405" fmla="*/ 2649870 w 4816708"/>
              <a:gd name="connsiteY2405" fmla="*/ 913941 h 931637"/>
              <a:gd name="connsiteX2406" fmla="*/ 2645540 w 4816708"/>
              <a:gd name="connsiteY2406" fmla="*/ 908781 h 931637"/>
              <a:gd name="connsiteX2407" fmla="*/ 2644670 w 4816708"/>
              <a:gd name="connsiteY2407" fmla="*/ 906580 h 931637"/>
              <a:gd name="connsiteX2408" fmla="*/ 2636050 w 4816708"/>
              <a:gd name="connsiteY2408" fmla="*/ 907951 h 931637"/>
              <a:gd name="connsiteX2409" fmla="*/ 2619474 w 4816708"/>
              <a:gd name="connsiteY2409" fmla="*/ 909156 h 931637"/>
              <a:gd name="connsiteX2410" fmla="*/ 2613352 w 4816708"/>
              <a:gd name="connsiteY2410" fmla="*/ 912339 h 931637"/>
              <a:gd name="connsiteX2411" fmla="*/ 2611704 w 4816708"/>
              <a:gd name="connsiteY2411" fmla="*/ 906883 h 931637"/>
              <a:gd name="connsiteX2412" fmla="*/ 2607763 w 4816708"/>
              <a:gd name="connsiteY2412" fmla="*/ 903351 h 931637"/>
              <a:gd name="connsiteX2413" fmla="*/ 2604989 w 4816708"/>
              <a:gd name="connsiteY2413" fmla="*/ 904701 h 931637"/>
              <a:gd name="connsiteX2414" fmla="*/ 2603222 w 4816708"/>
              <a:gd name="connsiteY2414" fmla="*/ 906672 h 931637"/>
              <a:gd name="connsiteX2415" fmla="*/ 2604666 w 4816708"/>
              <a:gd name="connsiteY2415" fmla="*/ 908392 h 931637"/>
              <a:gd name="connsiteX2416" fmla="*/ 2607487 w 4816708"/>
              <a:gd name="connsiteY2416" fmla="*/ 906514 h 931637"/>
              <a:gd name="connsiteX2417" fmla="*/ 2609984 w 4816708"/>
              <a:gd name="connsiteY2417" fmla="*/ 908326 h 931637"/>
              <a:gd name="connsiteX2418" fmla="*/ 2599255 w 4816708"/>
              <a:gd name="connsiteY2418" fmla="*/ 909512 h 931637"/>
              <a:gd name="connsiteX2419" fmla="*/ 2575068 w 4816708"/>
              <a:gd name="connsiteY2419" fmla="*/ 912707 h 931637"/>
              <a:gd name="connsiteX2420" fmla="*/ 2567086 w 4816708"/>
              <a:gd name="connsiteY2420" fmla="*/ 918914 h 931637"/>
              <a:gd name="connsiteX2421" fmla="*/ 2563969 w 4816708"/>
              <a:gd name="connsiteY2421" fmla="*/ 918110 h 931637"/>
              <a:gd name="connsiteX2422" fmla="*/ 2564200 w 4816708"/>
              <a:gd name="connsiteY2422" fmla="*/ 915474 h 931637"/>
              <a:gd name="connsiteX2423" fmla="*/ 2564476 w 4816708"/>
              <a:gd name="connsiteY2423" fmla="*/ 912311 h 931637"/>
              <a:gd name="connsiteX2424" fmla="*/ 2559501 w 4816708"/>
              <a:gd name="connsiteY2424" fmla="*/ 914532 h 931637"/>
              <a:gd name="connsiteX2425" fmla="*/ 2553240 w 4816708"/>
              <a:gd name="connsiteY2425" fmla="*/ 919296 h 931637"/>
              <a:gd name="connsiteX2426" fmla="*/ 2547302 w 4816708"/>
              <a:gd name="connsiteY2426" fmla="*/ 920370 h 931637"/>
              <a:gd name="connsiteX2427" fmla="*/ 2553563 w 4816708"/>
              <a:gd name="connsiteY2427" fmla="*/ 915606 h 931637"/>
              <a:gd name="connsiteX2428" fmla="*/ 2557714 w 4816708"/>
              <a:gd name="connsiteY2428" fmla="*/ 910657 h 931637"/>
              <a:gd name="connsiteX2429" fmla="*/ 2553062 w 4816708"/>
              <a:gd name="connsiteY2429" fmla="*/ 909187 h 931637"/>
              <a:gd name="connsiteX2430" fmla="*/ 2546484 w 4816708"/>
              <a:gd name="connsiteY2430" fmla="*/ 905425 h 931637"/>
              <a:gd name="connsiteX2431" fmla="*/ 2543051 w 4816708"/>
              <a:gd name="connsiteY2431" fmla="*/ 905124 h 931637"/>
              <a:gd name="connsiteX2432" fmla="*/ 2543812 w 4816708"/>
              <a:gd name="connsiteY2432" fmla="*/ 905503 h 931637"/>
              <a:gd name="connsiteX2433" fmla="*/ 2540572 w 4816708"/>
              <a:gd name="connsiteY2433" fmla="*/ 906724 h 931637"/>
              <a:gd name="connsiteX2434" fmla="*/ 2540843 w 4816708"/>
              <a:gd name="connsiteY2434" fmla="*/ 909181 h 931637"/>
              <a:gd name="connsiteX2435" fmla="*/ 2537152 w 4816708"/>
              <a:gd name="connsiteY2435" fmla="*/ 908858 h 931637"/>
              <a:gd name="connsiteX2436" fmla="*/ 2538892 w 4816708"/>
              <a:gd name="connsiteY2436" fmla="*/ 913259 h 931637"/>
              <a:gd name="connsiteX2437" fmla="*/ 2541067 w 4816708"/>
              <a:gd name="connsiteY2437" fmla="*/ 918762 h 931637"/>
              <a:gd name="connsiteX2438" fmla="*/ 2538042 w 4816708"/>
              <a:gd name="connsiteY2438" fmla="*/ 916903 h 931637"/>
              <a:gd name="connsiteX2439" fmla="*/ 2533666 w 4816708"/>
              <a:gd name="connsiteY2439" fmla="*/ 912271 h 931637"/>
              <a:gd name="connsiteX2440" fmla="*/ 2535571 w 4816708"/>
              <a:gd name="connsiteY2440" fmla="*/ 908719 h 931637"/>
              <a:gd name="connsiteX2441" fmla="*/ 2530779 w 4816708"/>
              <a:gd name="connsiteY2441" fmla="*/ 908831 h 931637"/>
              <a:gd name="connsiteX2442" fmla="*/ 2530567 w 4816708"/>
              <a:gd name="connsiteY2442" fmla="*/ 906114 h 931637"/>
              <a:gd name="connsiteX2443" fmla="*/ 2530052 w 4816708"/>
              <a:gd name="connsiteY2443" fmla="*/ 906058 h 931637"/>
              <a:gd name="connsiteX2444" fmla="*/ 2530024 w 4816708"/>
              <a:gd name="connsiteY2444" fmla="*/ 906002 h 931637"/>
              <a:gd name="connsiteX2445" fmla="*/ 2524841 w 4816708"/>
              <a:gd name="connsiteY2445" fmla="*/ 909905 h 931637"/>
              <a:gd name="connsiteX2446" fmla="*/ 2517664 w 4816708"/>
              <a:gd name="connsiteY2446" fmla="*/ 912995 h 931637"/>
              <a:gd name="connsiteX2447" fmla="*/ 2519107 w 4816708"/>
              <a:gd name="connsiteY2447" fmla="*/ 914715 h 931637"/>
              <a:gd name="connsiteX2448" fmla="*/ 2523510 w 4816708"/>
              <a:gd name="connsiteY2448" fmla="*/ 912976 h 931637"/>
              <a:gd name="connsiteX2449" fmla="*/ 2526238 w 4816708"/>
              <a:gd name="connsiteY2449" fmla="*/ 912152 h 931637"/>
              <a:gd name="connsiteX2450" fmla="*/ 2523187 w 4816708"/>
              <a:gd name="connsiteY2450" fmla="*/ 916666 h 931637"/>
              <a:gd name="connsiteX2451" fmla="*/ 2511792 w 4816708"/>
              <a:gd name="connsiteY2451" fmla="*/ 919387 h 931637"/>
              <a:gd name="connsiteX2452" fmla="*/ 2505280 w 4816708"/>
              <a:gd name="connsiteY2452" fmla="*/ 920942 h 931637"/>
              <a:gd name="connsiteX2453" fmla="*/ 2510487 w 4816708"/>
              <a:gd name="connsiteY2453" fmla="*/ 916086 h 931637"/>
              <a:gd name="connsiteX2454" fmla="*/ 2516082 w 4816708"/>
              <a:gd name="connsiteY2454" fmla="*/ 912857 h 931637"/>
              <a:gd name="connsiteX2455" fmla="*/ 2510994 w 4816708"/>
              <a:gd name="connsiteY2455" fmla="*/ 910287 h 931637"/>
              <a:gd name="connsiteX2456" fmla="*/ 2505537 w 4816708"/>
              <a:gd name="connsiteY2456" fmla="*/ 911934 h 931637"/>
              <a:gd name="connsiteX2457" fmla="*/ 2506203 w 4816708"/>
              <a:gd name="connsiteY2457" fmla="*/ 910399 h 931637"/>
              <a:gd name="connsiteX2458" fmla="*/ 2506480 w 4816708"/>
              <a:gd name="connsiteY2458" fmla="*/ 907236 h 931637"/>
              <a:gd name="connsiteX2459" fmla="*/ 2495131 w 4816708"/>
              <a:gd name="connsiteY2459" fmla="*/ 909430 h 931637"/>
              <a:gd name="connsiteX2460" fmla="*/ 2482682 w 4816708"/>
              <a:gd name="connsiteY2460" fmla="*/ 912059 h 931637"/>
              <a:gd name="connsiteX2461" fmla="*/ 2477732 w 4816708"/>
              <a:gd name="connsiteY2461" fmla="*/ 907907 h 931637"/>
              <a:gd name="connsiteX2462" fmla="*/ 2474957 w 4816708"/>
              <a:gd name="connsiteY2462" fmla="*/ 909258 h 931637"/>
              <a:gd name="connsiteX2463" fmla="*/ 2471128 w 4816708"/>
              <a:gd name="connsiteY2463" fmla="*/ 910517 h 931637"/>
              <a:gd name="connsiteX2464" fmla="*/ 2468149 w 4816708"/>
              <a:gd name="connsiteY2464" fmla="*/ 908131 h 931637"/>
              <a:gd name="connsiteX2465" fmla="*/ 2466429 w 4816708"/>
              <a:gd name="connsiteY2465" fmla="*/ 909574 h 931637"/>
              <a:gd name="connsiteX2466" fmla="*/ 2465717 w 4816708"/>
              <a:gd name="connsiteY2466" fmla="*/ 911637 h 931637"/>
              <a:gd name="connsiteX2467" fmla="*/ 2469270 w 4816708"/>
              <a:gd name="connsiteY2467" fmla="*/ 913541 h 931637"/>
              <a:gd name="connsiteX2468" fmla="*/ 2474015 w 4816708"/>
              <a:gd name="connsiteY2468" fmla="*/ 913956 h 931637"/>
              <a:gd name="connsiteX2469" fmla="*/ 2468558 w 4816708"/>
              <a:gd name="connsiteY2469" fmla="*/ 915604 h 931637"/>
              <a:gd name="connsiteX2470" fmla="*/ 2462415 w 4816708"/>
              <a:gd name="connsiteY2470" fmla="*/ 912941 h 931637"/>
              <a:gd name="connsiteX2471" fmla="*/ 2461612 w 4816708"/>
              <a:gd name="connsiteY2471" fmla="*/ 916058 h 931637"/>
              <a:gd name="connsiteX2472" fmla="*/ 2453129 w 4816708"/>
              <a:gd name="connsiteY2472" fmla="*/ 915847 h 931637"/>
              <a:gd name="connsiteX2473" fmla="*/ 2450605 w 4816708"/>
              <a:gd name="connsiteY2473" fmla="*/ 920407 h 931637"/>
              <a:gd name="connsiteX2474" fmla="*/ 2450744 w 4816708"/>
              <a:gd name="connsiteY2474" fmla="*/ 918826 h 931637"/>
              <a:gd name="connsiteX2475" fmla="*/ 2451890 w 4816708"/>
              <a:gd name="connsiteY2475" fmla="*/ 917863 h 931637"/>
              <a:gd name="connsiteX2476" fmla="*/ 2435935 w 4816708"/>
              <a:gd name="connsiteY2476" fmla="*/ 918061 h 931637"/>
              <a:gd name="connsiteX2477" fmla="*/ 2410370 w 4816708"/>
              <a:gd name="connsiteY2477" fmla="*/ 924854 h 931637"/>
              <a:gd name="connsiteX2478" fmla="*/ 2393222 w 4816708"/>
              <a:gd name="connsiteY2478" fmla="*/ 926540 h 931637"/>
              <a:gd name="connsiteX2479" fmla="*/ 2384924 w 4816708"/>
              <a:gd name="connsiteY2479" fmla="*/ 924221 h 931637"/>
              <a:gd name="connsiteX2480" fmla="*/ 2380956 w 4816708"/>
              <a:gd name="connsiteY2480" fmla="*/ 927061 h 931637"/>
              <a:gd name="connsiteX2481" fmla="*/ 2374491 w 4816708"/>
              <a:gd name="connsiteY2481" fmla="*/ 928089 h 931637"/>
              <a:gd name="connsiteX2482" fmla="*/ 2373621 w 4816708"/>
              <a:gd name="connsiteY2482" fmla="*/ 925888 h 931637"/>
              <a:gd name="connsiteX2483" fmla="*/ 2372936 w 4816708"/>
              <a:gd name="connsiteY2483" fmla="*/ 921578 h 931637"/>
              <a:gd name="connsiteX2484" fmla="*/ 2369153 w 4816708"/>
              <a:gd name="connsiteY2484" fmla="*/ 922309 h 931637"/>
              <a:gd name="connsiteX2485" fmla="*/ 2367182 w 4816708"/>
              <a:gd name="connsiteY2485" fmla="*/ 920543 h 931637"/>
              <a:gd name="connsiteX2486" fmla="*/ 2365462 w 4816708"/>
              <a:gd name="connsiteY2486" fmla="*/ 921986 h 931637"/>
              <a:gd name="connsiteX2487" fmla="*/ 2361976 w 4816708"/>
              <a:gd name="connsiteY2487" fmla="*/ 925400 h 931637"/>
              <a:gd name="connsiteX2488" fmla="*/ 2363946 w 4816708"/>
              <a:gd name="connsiteY2488" fmla="*/ 927166 h 931637"/>
              <a:gd name="connsiteX2489" fmla="*/ 2362226 w 4816708"/>
              <a:gd name="connsiteY2489" fmla="*/ 928609 h 931637"/>
              <a:gd name="connsiteX2490" fmla="*/ 2358812 w 4816708"/>
              <a:gd name="connsiteY2490" fmla="*/ 925123 h 931637"/>
              <a:gd name="connsiteX2491" fmla="*/ 2360671 w 4816708"/>
              <a:gd name="connsiteY2491" fmla="*/ 922098 h 931637"/>
              <a:gd name="connsiteX2492" fmla="*/ 2359273 w 4816708"/>
              <a:gd name="connsiteY2492" fmla="*/ 919851 h 931637"/>
              <a:gd name="connsiteX2493" fmla="*/ 2352373 w 4816708"/>
              <a:gd name="connsiteY2493" fmla="*/ 919779 h 931637"/>
              <a:gd name="connsiteX2494" fmla="*/ 2348683 w 4816708"/>
              <a:gd name="connsiteY2494" fmla="*/ 919456 h 931637"/>
              <a:gd name="connsiteX2495" fmla="*/ 2348406 w 4816708"/>
              <a:gd name="connsiteY2495" fmla="*/ 922619 h 931637"/>
              <a:gd name="connsiteX2496" fmla="*/ 2353151 w 4816708"/>
              <a:gd name="connsiteY2496" fmla="*/ 923034 h 931637"/>
              <a:gd name="connsiteX2497" fmla="*/ 2354640 w 4816708"/>
              <a:gd name="connsiteY2497" fmla="*/ 924227 h 931637"/>
              <a:gd name="connsiteX2498" fmla="*/ 2342375 w 4816708"/>
              <a:gd name="connsiteY2498" fmla="*/ 924747 h 931637"/>
              <a:gd name="connsiteX2499" fmla="*/ 2329168 w 4816708"/>
              <a:gd name="connsiteY2499" fmla="*/ 929965 h 931637"/>
              <a:gd name="connsiteX2500" fmla="*/ 2327151 w 4816708"/>
              <a:gd name="connsiteY2500" fmla="*/ 928727 h 931637"/>
              <a:gd name="connsiteX2501" fmla="*/ 2333617 w 4816708"/>
              <a:gd name="connsiteY2501" fmla="*/ 927699 h 931637"/>
              <a:gd name="connsiteX2502" fmla="*/ 2335291 w 4816708"/>
              <a:gd name="connsiteY2502" fmla="*/ 926783 h 931637"/>
              <a:gd name="connsiteX2503" fmla="*/ 2332588 w 4816708"/>
              <a:gd name="connsiteY2503" fmla="*/ 921235 h 931637"/>
              <a:gd name="connsiteX2504" fmla="*/ 2322413 w 4816708"/>
              <a:gd name="connsiteY2504" fmla="*/ 916094 h 931637"/>
              <a:gd name="connsiteX2505" fmla="*/ 2316224 w 4816708"/>
              <a:gd name="connsiteY2505" fmla="*/ 913959 h 931637"/>
              <a:gd name="connsiteX2506" fmla="*/ 2321107 w 4816708"/>
              <a:gd name="connsiteY2506" fmla="*/ 912793 h 931637"/>
              <a:gd name="connsiteX2507" fmla="*/ 2331191 w 4816708"/>
              <a:gd name="connsiteY2507" fmla="*/ 918987 h 931637"/>
              <a:gd name="connsiteX2508" fmla="*/ 2336418 w 4816708"/>
              <a:gd name="connsiteY2508" fmla="*/ 919976 h 931637"/>
              <a:gd name="connsiteX2509" fmla="*/ 2337129 w 4816708"/>
              <a:gd name="connsiteY2509" fmla="*/ 917913 h 931637"/>
              <a:gd name="connsiteX2510" fmla="*/ 2343113 w 4816708"/>
              <a:gd name="connsiteY2510" fmla="*/ 916312 h 931637"/>
              <a:gd name="connsiteX2511" fmla="*/ 2355859 w 4816708"/>
              <a:gd name="connsiteY2511" fmla="*/ 916365 h 931637"/>
              <a:gd name="connsiteX2512" fmla="*/ 2363149 w 4816708"/>
              <a:gd name="connsiteY2512" fmla="*/ 918066 h 931637"/>
              <a:gd name="connsiteX2513" fmla="*/ 2364869 w 4816708"/>
              <a:gd name="connsiteY2513" fmla="*/ 916623 h 931637"/>
              <a:gd name="connsiteX2514" fmla="*/ 2366543 w 4816708"/>
              <a:gd name="connsiteY2514" fmla="*/ 915707 h 931637"/>
              <a:gd name="connsiteX2515" fmla="*/ 2366200 w 4816708"/>
              <a:gd name="connsiteY2515" fmla="*/ 913552 h 931637"/>
              <a:gd name="connsiteX2516" fmla="*/ 2363564 w 4816708"/>
              <a:gd name="connsiteY2516" fmla="*/ 913321 h 931637"/>
              <a:gd name="connsiteX2517" fmla="*/ 2368975 w 4816708"/>
              <a:gd name="connsiteY2517" fmla="*/ 912201 h 931637"/>
              <a:gd name="connsiteX2518" fmla="*/ 2378854 w 4816708"/>
              <a:gd name="connsiteY2518" fmla="*/ 914659 h 931637"/>
              <a:gd name="connsiteX2519" fmla="*/ 2384311 w 4816708"/>
              <a:gd name="connsiteY2519" fmla="*/ 913012 h 931637"/>
              <a:gd name="connsiteX2520" fmla="*/ 2386216 w 4816708"/>
              <a:gd name="connsiteY2520" fmla="*/ 909460 h 931637"/>
              <a:gd name="connsiteX2521" fmla="*/ 2383144 w 4816708"/>
              <a:gd name="connsiteY2521" fmla="*/ 908129 h 931637"/>
              <a:gd name="connsiteX2522" fmla="*/ 2377687 w 4816708"/>
              <a:gd name="connsiteY2522" fmla="*/ 909776 h 931637"/>
              <a:gd name="connsiteX2523" fmla="*/ 2376475 w 4816708"/>
              <a:gd name="connsiteY2523" fmla="*/ 905421 h 931637"/>
              <a:gd name="connsiteX2524" fmla="*/ 2371980 w 4816708"/>
              <a:gd name="connsiteY2524" fmla="*/ 908215 h 931637"/>
              <a:gd name="connsiteX2525" fmla="*/ 2367327 w 4816708"/>
              <a:gd name="connsiteY2525" fmla="*/ 906745 h 931637"/>
              <a:gd name="connsiteX2526" fmla="*/ 2375651 w 4816708"/>
              <a:gd name="connsiteY2526" fmla="*/ 902693 h 931637"/>
              <a:gd name="connsiteX2527" fmla="*/ 2392319 w 4816708"/>
              <a:gd name="connsiteY2527" fmla="*/ 900433 h 931637"/>
              <a:gd name="connsiteX2528" fmla="*/ 2400550 w 4816708"/>
              <a:gd name="connsiteY2528" fmla="*/ 900638 h 931637"/>
              <a:gd name="connsiteX2529" fmla="*/ 2408837 w 4816708"/>
              <a:gd name="connsiteY2529" fmla="*/ 898347 h 931637"/>
              <a:gd name="connsiteX2530" fmla="*/ 2421245 w 4816708"/>
              <a:gd name="connsiteY2530" fmla="*/ 896289 h 931637"/>
              <a:gd name="connsiteX2531" fmla="*/ 2418753 w 4816708"/>
              <a:gd name="connsiteY2531" fmla="*/ 895841 h 931637"/>
              <a:gd name="connsiteX2532" fmla="*/ 2408531 w 4816708"/>
              <a:gd name="connsiteY2532" fmla="*/ 891228 h 931637"/>
              <a:gd name="connsiteX2533" fmla="*/ 2408670 w 4816708"/>
              <a:gd name="connsiteY2533" fmla="*/ 889647 h 931637"/>
              <a:gd name="connsiteX2534" fmla="*/ 2413461 w 4816708"/>
              <a:gd name="connsiteY2534" fmla="*/ 889535 h 931637"/>
              <a:gd name="connsiteX2535" fmla="*/ 2412683 w 4816708"/>
              <a:gd name="connsiteY2535" fmla="*/ 886279 h 931637"/>
              <a:gd name="connsiteX2536" fmla="*/ 2410620 w 4816708"/>
              <a:gd name="connsiteY2536" fmla="*/ 885568 h 931637"/>
              <a:gd name="connsiteX2537" fmla="*/ 2401565 w 4816708"/>
              <a:gd name="connsiteY2537" fmla="*/ 885838 h 931637"/>
              <a:gd name="connsiteX2538" fmla="*/ 2398632 w 4816708"/>
              <a:gd name="connsiteY2538" fmla="*/ 882925 h 931637"/>
              <a:gd name="connsiteX2539" fmla="*/ 2397004 w 4816708"/>
              <a:gd name="connsiteY2539" fmla="*/ 883314 h 931637"/>
              <a:gd name="connsiteX2540" fmla="*/ 2400511 w 4816708"/>
              <a:gd name="connsiteY2540" fmla="*/ 885746 h 931637"/>
              <a:gd name="connsiteX2541" fmla="*/ 2400234 w 4816708"/>
              <a:gd name="connsiteY2541" fmla="*/ 888908 h 931637"/>
              <a:gd name="connsiteX2542" fmla="*/ 2398263 w 4816708"/>
              <a:gd name="connsiteY2542" fmla="*/ 887142 h 931637"/>
              <a:gd name="connsiteX2543" fmla="*/ 2392760 w 4816708"/>
              <a:gd name="connsiteY2543" fmla="*/ 889317 h 931637"/>
              <a:gd name="connsiteX2544" fmla="*/ 2394730 w 4816708"/>
              <a:gd name="connsiteY2544" fmla="*/ 891083 h 931637"/>
              <a:gd name="connsiteX2545" fmla="*/ 2385906 w 4816708"/>
              <a:gd name="connsiteY2545" fmla="*/ 888717 h 931637"/>
              <a:gd name="connsiteX2546" fmla="*/ 2365574 w 4816708"/>
              <a:gd name="connsiteY2546" fmla="*/ 884282 h 931637"/>
              <a:gd name="connsiteX2547" fmla="*/ 2353836 w 4816708"/>
              <a:gd name="connsiteY2547" fmla="*/ 884848 h 931637"/>
              <a:gd name="connsiteX2548" fmla="*/ 2349868 w 4816708"/>
              <a:gd name="connsiteY2548" fmla="*/ 887688 h 931637"/>
              <a:gd name="connsiteX2549" fmla="*/ 2348425 w 4816708"/>
              <a:gd name="connsiteY2549" fmla="*/ 885968 h 931637"/>
              <a:gd name="connsiteX2550" fmla="*/ 2351912 w 4816708"/>
              <a:gd name="connsiteY2550" fmla="*/ 882555 h 931637"/>
              <a:gd name="connsiteX2551" fmla="*/ 2352623 w 4816708"/>
              <a:gd name="connsiteY2551" fmla="*/ 880492 h 931637"/>
              <a:gd name="connsiteX2552" fmla="*/ 2342672 w 4816708"/>
              <a:gd name="connsiteY2552" fmla="*/ 884934 h 931637"/>
              <a:gd name="connsiteX2553" fmla="*/ 2330842 w 4816708"/>
              <a:gd name="connsiteY2553" fmla="*/ 886554 h 931637"/>
              <a:gd name="connsiteX2554" fmla="*/ 2329260 w 4816708"/>
              <a:gd name="connsiteY2554" fmla="*/ 886416 h 931637"/>
              <a:gd name="connsiteX2555" fmla="*/ 2330499 w 4816708"/>
              <a:gd name="connsiteY2555" fmla="*/ 884400 h 931637"/>
              <a:gd name="connsiteX2556" fmla="*/ 2329056 w 4816708"/>
              <a:gd name="connsiteY2556" fmla="*/ 882680 h 931637"/>
              <a:gd name="connsiteX2557" fmla="*/ 2325273 w 4816708"/>
              <a:gd name="connsiteY2557" fmla="*/ 883411 h 931637"/>
              <a:gd name="connsiteX2558" fmla="*/ 2324950 w 4816708"/>
              <a:gd name="connsiteY2558" fmla="*/ 887101 h 931637"/>
              <a:gd name="connsiteX2559" fmla="*/ 2322498 w 4816708"/>
              <a:gd name="connsiteY2559" fmla="*/ 884762 h 931637"/>
              <a:gd name="connsiteX2560" fmla="*/ 2317502 w 4816708"/>
              <a:gd name="connsiteY2560" fmla="*/ 881137 h 931637"/>
              <a:gd name="connsiteX2561" fmla="*/ 2318787 w 4816708"/>
              <a:gd name="connsiteY2561" fmla="*/ 878594 h 931637"/>
              <a:gd name="connsiteX2562" fmla="*/ 2310464 w 4816708"/>
              <a:gd name="connsiteY2562" fmla="*/ 882646 h 931637"/>
              <a:gd name="connsiteX2563" fmla="*/ 2301751 w 4816708"/>
              <a:gd name="connsiteY2563" fmla="*/ 885071 h 931637"/>
              <a:gd name="connsiteX2564" fmla="*/ 2303517 w 4816708"/>
              <a:gd name="connsiteY2564" fmla="*/ 883101 h 931637"/>
              <a:gd name="connsiteX2565" fmla="*/ 2304802 w 4816708"/>
              <a:gd name="connsiteY2565" fmla="*/ 880557 h 931637"/>
              <a:gd name="connsiteX2566" fmla="*/ 2296479 w 4816708"/>
              <a:gd name="connsiteY2566" fmla="*/ 884610 h 931637"/>
              <a:gd name="connsiteX2567" fmla="*/ 2281578 w 4816708"/>
              <a:gd name="connsiteY2567" fmla="*/ 884899 h 931637"/>
              <a:gd name="connsiteX2568" fmla="*/ 2273484 w 4816708"/>
              <a:gd name="connsiteY2568" fmla="*/ 886316 h 931637"/>
              <a:gd name="connsiteX2569" fmla="*/ 2274677 w 4816708"/>
              <a:gd name="connsiteY2569" fmla="*/ 884827 h 931637"/>
              <a:gd name="connsiteX2570" fmla="*/ 2275343 w 4816708"/>
              <a:gd name="connsiteY2570" fmla="*/ 883291 h 931637"/>
              <a:gd name="connsiteX2571" fmla="*/ 2240268 w 4816708"/>
              <a:gd name="connsiteY2571" fmla="*/ 883409 h 931637"/>
              <a:gd name="connsiteX2572" fmla="*/ 2207691 w 4816708"/>
              <a:gd name="connsiteY2572" fmla="*/ 885339 h 931637"/>
              <a:gd name="connsiteX2573" fmla="*/ 2208976 w 4816708"/>
              <a:gd name="connsiteY2573" fmla="*/ 882796 h 931637"/>
              <a:gd name="connsiteX2574" fmla="*/ 2212897 w 4816708"/>
              <a:gd name="connsiteY2574" fmla="*/ 880483 h 931637"/>
              <a:gd name="connsiteX2575" fmla="*/ 2216588 w 4816708"/>
              <a:gd name="connsiteY2575" fmla="*/ 880806 h 931637"/>
              <a:gd name="connsiteX2576" fmla="*/ 2214710 w 4816708"/>
              <a:gd name="connsiteY2576" fmla="*/ 877985 h 931637"/>
              <a:gd name="connsiteX2577" fmla="*/ 2207994 w 4816708"/>
              <a:gd name="connsiteY2577" fmla="*/ 875804 h 931637"/>
              <a:gd name="connsiteX2578" fmla="*/ 2195590 w 4816708"/>
              <a:gd name="connsiteY2578" fmla="*/ 877906 h 931637"/>
              <a:gd name="connsiteX2579" fmla="*/ 2187544 w 4816708"/>
              <a:gd name="connsiteY2579" fmla="*/ 878795 h 931637"/>
              <a:gd name="connsiteX2580" fmla="*/ 2185092 w 4816708"/>
              <a:gd name="connsiteY2580" fmla="*/ 876456 h 931637"/>
              <a:gd name="connsiteX2581" fmla="*/ 2181012 w 4816708"/>
              <a:gd name="connsiteY2581" fmla="*/ 874505 h 931637"/>
              <a:gd name="connsiteX2582" fmla="*/ 2179773 w 4816708"/>
              <a:gd name="connsiteY2582" fmla="*/ 876522 h 931637"/>
              <a:gd name="connsiteX2583" fmla="*/ 2178534 w 4816708"/>
              <a:gd name="connsiteY2583" fmla="*/ 878538 h 931637"/>
              <a:gd name="connsiteX2584" fmla="*/ 2168378 w 4816708"/>
              <a:gd name="connsiteY2584" fmla="*/ 879243 h 931637"/>
              <a:gd name="connsiteX2585" fmla="*/ 2159738 w 4816708"/>
              <a:gd name="connsiteY2585" fmla="*/ 874768 h 931637"/>
              <a:gd name="connsiteX2586" fmla="*/ 2168747 w 4816708"/>
              <a:gd name="connsiteY2586" fmla="*/ 875026 h 931637"/>
              <a:gd name="connsiteX2587" fmla="*/ 2175832 w 4816708"/>
              <a:gd name="connsiteY2587" fmla="*/ 872990 h 931637"/>
              <a:gd name="connsiteX2588" fmla="*/ 2171937 w 4816708"/>
              <a:gd name="connsiteY2588" fmla="*/ 868931 h 931637"/>
              <a:gd name="connsiteX2589" fmla="*/ 2160614 w 4816708"/>
              <a:gd name="connsiteY2589" fmla="*/ 864753 h 931637"/>
              <a:gd name="connsiteX2590" fmla="*/ 2157820 w 4816708"/>
              <a:gd name="connsiteY2590" fmla="*/ 860258 h 931637"/>
              <a:gd name="connsiteX2591" fmla="*/ 2167699 w 4816708"/>
              <a:gd name="connsiteY2591" fmla="*/ 862717 h 931637"/>
              <a:gd name="connsiteX2592" fmla="*/ 2175173 w 4816708"/>
              <a:gd name="connsiteY2592" fmla="*/ 862308 h 931637"/>
              <a:gd name="connsiteX2593" fmla="*/ 2175997 w 4816708"/>
              <a:gd name="connsiteY2593" fmla="*/ 865036 h 931637"/>
              <a:gd name="connsiteX2594" fmla="*/ 2173703 w 4816708"/>
              <a:gd name="connsiteY2594" fmla="*/ 866960 h 931637"/>
              <a:gd name="connsiteX2595" fmla="*/ 2171067 w 4816708"/>
              <a:gd name="connsiteY2595" fmla="*/ 866730 h 931637"/>
              <a:gd name="connsiteX2596" fmla="*/ 2172510 w 4816708"/>
              <a:gd name="connsiteY2596" fmla="*/ 868449 h 931637"/>
              <a:gd name="connsiteX2597" fmla="*/ 2173954 w 4816708"/>
              <a:gd name="connsiteY2597" fmla="*/ 870169 h 931637"/>
              <a:gd name="connsiteX2598" fmla="*/ 2180742 w 4816708"/>
              <a:gd name="connsiteY2598" fmla="*/ 865451 h 931637"/>
              <a:gd name="connsiteX2599" fmla="*/ 2195643 w 4816708"/>
              <a:gd name="connsiteY2599" fmla="*/ 865162 h 931637"/>
              <a:gd name="connsiteX2600" fmla="*/ 2213866 w 4816708"/>
              <a:gd name="connsiteY2600" fmla="*/ 869413 h 931637"/>
              <a:gd name="connsiteX2601" fmla="*/ 2226177 w 4816708"/>
              <a:gd name="connsiteY2601" fmla="*/ 868365 h 931637"/>
              <a:gd name="connsiteX2602" fmla="*/ 2234020 w 4816708"/>
              <a:gd name="connsiteY2602" fmla="*/ 863739 h 931637"/>
              <a:gd name="connsiteX2603" fmla="*/ 2237506 w 4816708"/>
              <a:gd name="connsiteY2603" fmla="*/ 860326 h 931637"/>
              <a:gd name="connsiteX2604" fmla="*/ 2241012 w 4816708"/>
              <a:gd name="connsiteY2604" fmla="*/ 862758 h 931637"/>
              <a:gd name="connsiteX2605" fmla="*/ 2250503 w 4816708"/>
              <a:gd name="connsiteY2605" fmla="*/ 863588 h 931637"/>
              <a:gd name="connsiteX2606" fmla="*/ 2268178 w 4816708"/>
              <a:gd name="connsiteY2606" fmla="*/ 861948 h 931637"/>
              <a:gd name="connsiteX2607" fmla="*/ 2277234 w 4816708"/>
              <a:gd name="connsiteY2607" fmla="*/ 861678 h 931637"/>
              <a:gd name="connsiteX2608" fmla="*/ 2275329 w 4816708"/>
              <a:gd name="connsiteY2608" fmla="*/ 865230 h 931637"/>
              <a:gd name="connsiteX2609" fmla="*/ 2273471 w 4816708"/>
              <a:gd name="connsiteY2609" fmla="*/ 868254 h 931637"/>
              <a:gd name="connsiteX2610" fmla="*/ 2278308 w 4816708"/>
              <a:gd name="connsiteY2610" fmla="*/ 867615 h 931637"/>
              <a:gd name="connsiteX2611" fmla="*/ 2280213 w 4816708"/>
              <a:gd name="connsiteY2611" fmla="*/ 864064 h 931637"/>
              <a:gd name="connsiteX2612" fmla="*/ 2280397 w 4816708"/>
              <a:gd name="connsiteY2612" fmla="*/ 861955 h 931637"/>
              <a:gd name="connsiteX2613" fmla="*/ 2284523 w 4816708"/>
              <a:gd name="connsiteY2613" fmla="*/ 863378 h 931637"/>
              <a:gd name="connsiteX2614" fmla="*/ 2292524 w 4816708"/>
              <a:gd name="connsiteY2614" fmla="*/ 863016 h 931637"/>
              <a:gd name="connsiteX2615" fmla="*/ 2295365 w 4816708"/>
              <a:gd name="connsiteY2615" fmla="*/ 866983 h 931637"/>
              <a:gd name="connsiteX2616" fmla="*/ 2304466 w 4816708"/>
              <a:gd name="connsiteY2616" fmla="*/ 866186 h 931637"/>
              <a:gd name="connsiteX2617" fmla="*/ 2308935 w 4816708"/>
              <a:gd name="connsiteY2617" fmla="*/ 869764 h 931637"/>
              <a:gd name="connsiteX2618" fmla="*/ 2310081 w 4816708"/>
              <a:gd name="connsiteY2618" fmla="*/ 868802 h 931637"/>
              <a:gd name="connsiteX2619" fmla="*/ 2311709 w 4816708"/>
              <a:gd name="connsiteY2619" fmla="*/ 868413 h 931637"/>
              <a:gd name="connsiteX2620" fmla="*/ 2310016 w 4816708"/>
              <a:gd name="connsiteY2620" fmla="*/ 863484 h 931637"/>
              <a:gd name="connsiteX2621" fmla="*/ 2305316 w 4816708"/>
              <a:gd name="connsiteY2621" fmla="*/ 862542 h 931637"/>
              <a:gd name="connsiteX2622" fmla="*/ 2315861 w 4816708"/>
              <a:gd name="connsiteY2622" fmla="*/ 863465 h 931637"/>
              <a:gd name="connsiteX2623" fmla="*/ 2341696 w 4816708"/>
              <a:gd name="connsiteY2623" fmla="*/ 865725 h 931637"/>
              <a:gd name="connsiteX2624" fmla="*/ 2352927 w 4816708"/>
              <a:gd name="connsiteY2624" fmla="*/ 870958 h 931637"/>
              <a:gd name="connsiteX2625" fmla="*/ 2355266 w 4816708"/>
              <a:gd name="connsiteY2625" fmla="*/ 868506 h 931637"/>
              <a:gd name="connsiteX2626" fmla="*/ 2358271 w 4816708"/>
              <a:gd name="connsiteY2626" fmla="*/ 864520 h 931637"/>
              <a:gd name="connsiteX2627" fmla="*/ 2359622 w 4816708"/>
              <a:gd name="connsiteY2627" fmla="*/ 867294 h 931637"/>
              <a:gd name="connsiteX2628" fmla="*/ 2363267 w 4816708"/>
              <a:gd name="connsiteY2628" fmla="*/ 868144 h 931637"/>
              <a:gd name="connsiteX2629" fmla="*/ 2367096 w 4816708"/>
              <a:gd name="connsiteY2629" fmla="*/ 866886 h 931637"/>
              <a:gd name="connsiteX2630" fmla="*/ 2368678 w 4816708"/>
              <a:gd name="connsiteY2630" fmla="*/ 867024 h 931637"/>
              <a:gd name="connsiteX2631" fmla="*/ 2367485 w 4816708"/>
              <a:gd name="connsiteY2631" fmla="*/ 868513 h 931637"/>
              <a:gd name="connsiteX2632" fmla="*/ 2375717 w 4816708"/>
              <a:gd name="connsiteY2632" fmla="*/ 865515 h 931637"/>
              <a:gd name="connsiteX2633" fmla="*/ 2382116 w 4816708"/>
              <a:gd name="connsiteY2633" fmla="*/ 859170 h 931637"/>
              <a:gd name="connsiteX2634" fmla="*/ 2384798 w 4816708"/>
              <a:gd name="connsiteY2634" fmla="*/ 858873 h 931637"/>
              <a:gd name="connsiteX2635" fmla="*/ 2385233 w 4816708"/>
              <a:gd name="connsiteY2635" fmla="*/ 859974 h 931637"/>
              <a:gd name="connsiteX2636" fmla="*/ 2382893 w 4816708"/>
              <a:gd name="connsiteY2636" fmla="*/ 862425 h 931637"/>
              <a:gd name="connsiteX2637" fmla="*/ 2383283 w 4816708"/>
              <a:gd name="connsiteY2637" fmla="*/ 864053 h 931637"/>
              <a:gd name="connsiteX2638" fmla="*/ 2386011 w 4816708"/>
              <a:gd name="connsiteY2638" fmla="*/ 863229 h 931637"/>
              <a:gd name="connsiteX2639" fmla="*/ 2383190 w 4816708"/>
              <a:gd name="connsiteY2639" fmla="*/ 865107 h 931637"/>
              <a:gd name="connsiteX2640" fmla="*/ 2377826 w 4816708"/>
              <a:gd name="connsiteY2640" fmla="*/ 865700 h 931637"/>
              <a:gd name="connsiteX2641" fmla="*/ 2383876 w 4816708"/>
              <a:gd name="connsiteY2641" fmla="*/ 869416 h 931637"/>
              <a:gd name="connsiteX2642" fmla="*/ 2396002 w 4816708"/>
              <a:gd name="connsiteY2642" fmla="*/ 870478 h 931637"/>
              <a:gd name="connsiteX2643" fmla="*/ 2404807 w 4816708"/>
              <a:gd name="connsiteY2643" fmla="*/ 866998 h 931637"/>
              <a:gd name="connsiteX2644" fmla="*/ 2398711 w 4816708"/>
              <a:gd name="connsiteY2644" fmla="*/ 863809 h 931637"/>
              <a:gd name="connsiteX2645" fmla="*/ 2391995 w 4816708"/>
              <a:gd name="connsiteY2645" fmla="*/ 861628 h 931637"/>
              <a:gd name="connsiteX2646" fmla="*/ 2392180 w 4816708"/>
              <a:gd name="connsiteY2646" fmla="*/ 859519 h 931637"/>
              <a:gd name="connsiteX2647" fmla="*/ 2396240 w 4816708"/>
              <a:gd name="connsiteY2647" fmla="*/ 855625 h 931637"/>
              <a:gd name="connsiteX2648" fmla="*/ 2395943 w 4816708"/>
              <a:gd name="connsiteY2648" fmla="*/ 852943 h 931637"/>
              <a:gd name="connsiteX2649" fmla="*/ 2402889 w 4816708"/>
              <a:gd name="connsiteY2649" fmla="*/ 852489 h 931637"/>
              <a:gd name="connsiteX2650" fmla="*/ 2406514 w 4816708"/>
              <a:gd name="connsiteY2650" fmla="*/ 847494 h 931637"/>
              <a:gd name="connsiteX2651" fmla="*/ 2409104 w 4816708"/>
              <a:gd name="connsiteY2651" fmla="*/ 848252 h 931637"/>
              <a:gd name="connsiteX2652" fmla="*/ 2407179 w 4816708"/>
              <a:gd name="connsiteY2652" fmla="*/ 845959 h 931637"/>
              <a:gd name="connsiteX2653" fmla="*/ 2403489 w 4816708"/>
              <a:gd name="connsiteY2653" fmla="*/ 845636 h 931637"/>
              <a:gd name="connsiteX2654" fmla="*/ 2411239 w 4816708"/>
              <a:gd name="connsiteY2654" fmla="*/ 842064 h 931637"/>
              <a:gd name="connsiteX2655" fmla="*/ 2422931 w 4816708"/>
              <a:gd name="connsiteY2655" fmla="*/ 842025 h 931637"/>
              <a:gd name="connsiteX2656" fmla="*/ 2422153 w 4816708"/>
              <a:gd name="connsiteY2656" fmla="*/ 838770 h 931637"/>
              <a:gd name="connsiteX2657" fmla="*/ 2420090 w 4816708"/>
              <a:gd name="connsiteY2657" fmla="*/ 838058 h 931637"/>
              <a:gd name="connsiteX2658" fmla="*/ 2414495 w 4816708"/>
              <a:gd name="connsiteY2658" fmla="*/ 841287 h 931637"/>
              <a:gd name="connsiteX2659" fmla="*/ 2409223 w 4816708"/>
              <a:gd name="connsiteY2659" fmla="*/ 840826 h 931637"/>
              <a:gd name="connsiteX2660" fmla="*/ 2410989 w 4816708"/>
              <a:gd name="connsiteY2660" fmla="*/ 838855 h 931637"/>
              <a:gd name="connsiteX2661" fmla="*/ 2411747 w 4816708"/>
              <a:gd name="connsiteY2661" fmla="*/ 836266 h 931637"/>
              <a:gd name="connsiteX2662" fmla="*/ 2390064 w 4816708"/>
              <a:gd name="connsiteY2662" fmla="*/ 829056 h 931637"/>
              <a:gd name="connsiteX2663" fmla="*/ 2370398 w 4816708"/>
              <a:gd name="connsiteY2663" fmla="*/ 823086 h 931637"/>
              <a:gd name="connsiteX2664" fmla="*/ 2369020 w 4816708"/>
              <a:gd name="connsiteY2664" fmla="*/ 826684 h 931637"/>
              <a:gd name="connsiteX2665" fmla="*/ 2365330 w 4816708"/>
              <a:gd name="connsiteY2665" fmla="*/ 826361 h 931637"/>
              <a:gd name="connsiteX2666" fmla="*/ 2357447 w 4816708"/>
              <a:gd name="connsiteY2666" fmla="*/ 819297 h 931637"/>
              <a:gd name="connsiteX2667" fmla="*/ 2350685 w 4816708"/>
              <a:gd name="connsiteY2667" fmla="*/ 817643 h 931637"/>
              <a:gd name="connsiteX2668" fmla="*/ 2354468 w 4816708"/>
              <a:gd name="connsiteY2668" fmla="*/ 816911 h 931637"/>
              <a:gd name="connsiteX2669" fmla="*/ 2361118 w 4816708"/>
              <a:gd name="connsiteY2669" fmla="*/ 813775 h 931637"/>
              <a:gd name="connsiteX2670" fmla="*/ 2360497 w 4816708"/>
              <a:gd name="connsiteY2670" fmla="*/ 810560 h 931637"/>
              <a:gd name="connsiteX2671" fmla="*/ 2361085 w 4816708"/>
              <a:gd name="connsiteY2671" fmla="*/ 809826 h 931637"/>
              <a:gd name="connsiteX2672" fmla="*/ 2363642 w 4816708"/>
              <a:gd name="connsiteY2672" fmla="*/ 809215 h 931637"/>
              <a:gd name="connsiteX2673" fmla="*/ 2364901 w 4816708"/>
              <a:gd name="connsiteY2673" fmla="*/ 813043 h 931637"/>
              <a:gd name="connsiteX2674" fmla="*/ 2366918 w 4816708"/>
              <a:gd name="connsiteY2674" fmla="*/ 814282 h 931637"/>
              <a:gd name="connsiteX2675" fmla="*/ 2365797 w 4816708"/>
              <a:gd name="connsiteY2675" fmla="*/ 808873 h 931637"/>
              <a:gd name="connsiteX2676" fmla="*/ 2362107 w 4816708"/>
              <a:gd name="connsiteY2676" fmla="*/ 808550 h 931637"/>
              <a:gd name="connsiteX2677" fmla="*/ 2361085 w 4816708"/>
              <a:gd name="connsiteY2677" fmla="*/ 809826 h 931637"/>
              <a:gd name="connsiteX2678" fmla="*/ 2360387 w 4816708"/>
              <a:gd name="connsiteY2678" fmla="*/ 809993 h 931637"/>
              <a:gd name="connsiteX2679" fmla="*/ 2360497 w 4816708"/>
              <a:gd name="connsiteY2679" fmla="*/ 810560 h 931637"/>
              <a:gd name="connsiteX2680" fmla="*/ 2359721 w 4816708"/>
              <a:gd name="connsiteY2680" fmla="*/ 811528 h 931637"/>
              <a:gd name="connsiteX2681" fmla="*/ 2354264 w 4816708"/>
              <a:gd name="connsiteY2681" fmla="*/ 813175 h 931637"/>
              <a:gd name="connsiteX2682" fmla="*/ 2345967 w 4816708"/>
              <a:gd name="connsiteY2682" fmla="*/ 810855 h 931637"/>
              <a:gd name="connsiteX2683" fmla="*/ 2339501 w 4816708"/>
              <a:gd name="connsiteY2683" fmla="*/ 811883 h 931637"/>
              <a:gd name="connsiteX2684" fmla="*/ 2340898 w 4816708"/>
              <a:gd name="connsiteY2684" fmla="*/ 814130 h 931637"/>
              <a:gd name="connsiteX2685" fmla="*/ 2344338 w 4816708"/>
              <a:gd name="connsiteY2685" fmla="*/ 811244 h 931637"/>
              <a:gd name="connsiteX2686" fmla="*/ 2347502 w 4816708"/>
              <a:gd name="connsiteY2686" fmla="*/ 811521 h 931637"/>
              <a:gd name="connsiteX2687" fmla="*/ 2345690 w 4816708"/>
              <a:gd name="connsiteY2687" fmla="*/ 814018 h 931637"/>
              <a:gd name="connsiteX2688" fmla="*/ 2345894 w 4816708"/>
              <a:gd name="connsiteY2688" fmla="*/ 817754 h 931637"/>
              <a:gd name="connsiteX2689" fmla="*/ 2340575 w 4816708"/>
              <a:gd name="connsiteY2689" fmla="*/ 817820 h 931637"/>
              <a:gd name="connsiteX2690" fmla="*/ 2337346 w 4816708"/>
              <a:gd name="connsiteY2690" fmla="*/ 812226 h 931637"/>
              <a:gd name="connsiteX2691" fmla="*/ 2337049 w 4816708"/>
              <a:gd name="connsiteY2691" fmla="*/ 809544 h 931637"/>
              <a:gd name="connsiteX2692" fmla="*/ 2329964 w 4816708"/>
              <a:gd name="connsiteY2692" fmla="*/ 811580 h 931637"/>
              <a:gd name="connsiteX2693" fmla="*/ 2318227 w 4816708"/>
              <a:gd name="connsiteY2693" fmla="*/ 812146 h 931637"/>
              <a:gd name="connsiteX2694" fmla="*/ 2309791 w 4816708"/>
              <a:gd name="connsiteY2694" fmla="*/ 811408 h 931637"/>
              <a:gd name="connsiteX2695" fmla="*/ 2307544 w 4816708"/>
              <a:gd name="connsiteY2695" fmla="*/ 812805 h 931637"/>
              <a:gd name="connsiteX2696" fmla="*/ 2310523 w 4816708"/>
              <a:gd name="connsiteY2696" fmla="*/ 815190 h 931637"/>
              <a:gd name="connsiteX2697" fmla="*/ 2310292 w 4816708"/>
              <a:gd name="connsiteY2697" fmla="*/ 817826 h 931637"/>
              <a:gd name="connsiteX2698" fmla="*/ 2307221 w 4816708"/>
              <a:gd name="connsiteY2698" fmla="*/ 816495 h 931637"/>
              <a:gd name="connsiteX2699" fmla="*/ 2301078 w 4816708"/>
              <a:gd name="connsiteY2699" fmla="*/ 813833 h 931637"/>
              <a:gd name="connsiteX2700" fmla="*/ 2300828 w 4816708"/>
              <a:gd name="connsiteY2700" fmla="*/ 810624 h 931637"/>
              <a:gd name="connsiteX2701" fmla="*/ 2297459 w 4816708"/>
              <a:gd name="connsiteY2701" fmla="*/ 811068 h 931637"/>
              <a:gd name="connsiteX2702" fmla="*/ 2294880 w 4816708"/>
              <a:gd name="connsiteY2702" fmla="*/ 815888 h 931637"/>
              <a:gd name="connsiteX2703" fmla="*/ 2296583 w 4816708"/>
              <a:gd name="connsiteY2703" fmla="*/ 816627 h 931637"/>
              <a:gd name="connsiteX2704" fmla="*/ 2294177 w 4816708"/>
              <a:gd name="connsiteY2704" fmla="*/ 817201 h 931637"/>
              <a:gd name="connsiteX2705" fmla="*/ 2293192 w 4816708"/>
              <a:gd name="connsiteY2705" fmla="*/ 819042 h 931637"/>
              <a:gd name="connsiteX2706" fmla="*/ 2283029 w 4816708"/>
              <a:gd name="connsiteY2706" fmla="*/ 825553 h 931637"/>
              <a:gd name="connsiteX2707" fmla="*/ 2270175 w 4816708"/>
              <a:gd name="connsiteY2707" fmla="*/ 832358 h 931637"/>
              <a:gd name="connsiteX2708" fmla="*/ 2255011 w 4816708"/>
              <a:gd name="connsiteY2708" fmla="*/ 835437 h 931637"/>
              <a:gd name="connsiteX2709" fmla="*/ 2255011 w 4816708"/>
              <a:gd name="connsiteY2709" fmla="*/ 836361 h 931637"/>
              <a:gd name="connsiteX2710" fmla="*/ 2255254 w 4816708"/>
              <a:gd name="connsiteY2710" fmla="*/ 851787 h 931637"/>
              <a:gd name="connsiteX2711" fmla="*/ 2250186 w 4816708"/>
              <a:gd name="connsiteY2711" fmla="*/ 855062 h 931637"/>
              <a:gd name="connsiteX2712" fmla="*/ 2246608 w 4816708"/>
              <a:gd name="connsiteY2712" fmla="*/ 859529 h 931637"/>
              <a:gd name="connsiteX2713" fmla="*/ 2241658 w 4816708"/>
              <a:gd name="connsiteY2713" fmla="*/ 855378 h 931637"/>
              <a:gd name="connsiteX2714" fmla="*/ 2232557 w 4816708"/>
              <a:gd name="connsiteY2714" fmla="*/ 856175 h 931637"/>
              <a:gd name="connsiteX2715" fmla="*/ 2225657 w 4816708"/>
              <a:gd name="connsiteY2715" fmla="*/ 856102 h 931637"/>
              <a:gd name="connsiteX2716" fmla="*/ 2227561 w 4816708"/>
              <a:gd name="connsiteY2716" fmla="*/ 852551 h 931637"/>
              <a:gd name="connsiteX2717" fmla="*/ 2223093 w 4816708"/>
              <a:gd name="connsiteY2717" fmla="*/ 848972 h 931637"/>
              <a:gd name="connsiteX2718" fmla="*/ 2216100 w 4816708"/>
              <a:gd name="connsiteY2718" fmla="*/ 849954 h 931637"/>
              <a:gd name="connsiteX2719" fmla="*/ 2212132 w 4816708"/>
              <a:gd name="connsiteY2719" fmla="*/ 852794 h 931637"/>
              <a:gd name="connsiteX2720" fmla="*/ 2213002 w 4816708"/>
              <a:gd name="connsiteY2720" fmla="*/ 854995 h 931637"/>
              <a:gd name="connsiteX2721" fmla="*/ 2206610 w 4816708"/>
              <a:gd name="connsiteY2721" fmla="*/ 849124 h 931637"/>
              <a:gd name="connsiteX2722" fmla="*/ 2200744 w 4816708"/>
              <a:gd name="connsiteY2722" fmla="*/ 843298 h 931637"/>
              <a:gd name="connsiteX2723" fmla="*/ 2198589 w 4816708"/>
              <a:gd name="connsiteY2723" fmla="*/ 843641 h 931637"/>
              <a:gd name="connsiteX2724" fmla="*/ 2197119 w 4816708"/>
              <a:gd name="connsiteY2724" fmla="*/ 848293 h 931637"/>
              <a:gd name="connsiteX2725" fmla="*/ 2194872 w 4816708"/>
              <a:gd name="connsiteY2725" fmla="*/ 849690 h 931637"/>
              <a:gd name="connsiteX2726" fmla="*/ 2193613 w 4816708"/>
              <a:gd name="connsiteY2726" fmla="*/ 845861 h 931637"/>
              <a:gd name="connsiteX2727" fmla="*/ 2185177 w 4816708"/>
              <a:gd name="connsiteY2727" fmla="*/ 845123 h 931637"/>
              <a:gd name="connsiteX2728" fmla="*/ 2180913 w 4816708"/>
              <a:gd name="connsiteY2728" fmla="*/ 845281 h 931637"/>
              <a:gd name="connsiteX2729" fmla="*/ 2181256 w 4816708"/>
              <a:gd name="connsiteY2729" fmla="*/ 847436 h 931637"/>
              <a:gd name="connsiteX2730" fmla="*/ 2183365 w 4816708"/>
              <a:gd name="connsiteY2730" fmla="*/ 847620 h 931637"/>
              <a:gd name="connsiteX2731" fmla="*/ 2175226 w 4816708"/>
              <a:gd name="connsiteY2731" fmla="*/ 849564 h 931637"/>
              <a:gd name="connsiteX2732" fmla="*/ 2155006 w 4816708"/>
              <a:gd name="connsiteY2732" fmla="*/ 849920 h 931637"/>
              <a:gd name="connsiteX2733" fmla="*/ 2146847 w 4816708"/>
              <a:gd name="connsiteY2733" fmla="*/ 846019 h 931637"/>
              <a:gd name="connsiteX2734" fmla="*/ 2146088 w 4816708"/>
              <a:gd name="connsiteY2734" fmla="*/ 848608 h 931637"/>
              <a:gd name="connsiteX2735" fmla="*/ 2145858 w 4816708"/>
              <a:gd name="connsiteY2735" fmla="*/ 851244 h 931637"/>
              <a:gd name="connsiteX2736" fmla="*/ 2134101 w 4816708"/>
              <a:gd name="connsiteY2736" fmla="*/ 845966 h 931637"/>
              <a:gd name="connsiteX2737" fmla="*/ 2109847 w 4816708"/>
              <a:gd name="connsiteY2737" fmla="*/ 843843 h 931637"/>
              <a:gd name="connsiteX2738" fmla="*/ 2094419 w 4816708"/>
              <a:gd name="connsiteY2738" fmla="*/ 844087 h 931637"/>
              <a:gd name="connsiteX2739" fmla="*/ 2095177 w 4816708"/>
              <a:gd name="connsiteY2739" fmla="*/ 841497 h 931637"/>
              <a:gd name="connsiteX2740" fmla="*/ 2095361 w 4816708"/>
              <a:gd name="connsiteY2740" fmla="*/ 839388 h 931637"/>
              <a:gd name="connsiteX2741" fmla="*/ 2087314 w 4816708"/>
              <a:gd name="connsiteY2741" fmla="*/ 840278 h 931637"/>
              <a:gd name="connsiteX2742" fmla="*/ 2078101 w 4816708"/>
              <a:gd name="connsiteY2742" fmla="*/ 836284 h 931637"/>
              <a:gd name="connsiteX2743" fmla="*/ 2086675 w 4816708"/>
              <a:gd name="connsiteY2743" fmla="*/ 835441 h 931637"/>
              <a:gd name="connsiteX2744" fmla="*/ 2100983 w 4816708"/>
              <a:gd name="connsiteY2744" fmla="*/ 829788 h 931637"/>
              <a:gd name="connsiteX2745" fmla="*/ 2111667 w 4816708"/>
              <a:gd name="connsiteY2745" fmla="*/ 829129 h 931637"/>
              <a:gd name="connsiteX2746" fmla="*/ 2106624 w 4816708"/>
              <a:gd name="connsiteY2746" fmla="*/ 826032 h 931637"/>
              <a:gd name="connsiteX2747" fmla="*/ 2101390 w 4816708"/>
              <a:gd name="connsiteY2747" fmla="*/ 825802 h 931637"/>
              <a:gd name="connsiteX2748" fmla="*/ 2042367 w 4816708"/>
              <a:gd name="connsiteY2748" fmla="*/ 834724 h 931637"/>
              <a:gd name="connsiteX2749" fmla="*/ 1947117 w 4816708"/>
              <a:gd name="connsiteY2749" fmla="*/ 845288 h 931637"/>
              <a:gd name="connsiteX2750" fmla="*/ 1848692 w 4816708"/>
              <a:gd name="connsiteY2750" fmla="*/ 846873 h 931637"/>
              <a:gd name="connsiteX2751" fmla="*/ 1656604 w 4816708"/>
              <a:gd name="connsiteY2751" fmla="*/ 860078 h 931637"/>
              <a:gd name="connsiteX2752" fmla="*/ 1556592 w 4816708"/>
              <a:gd name="connsiteY2752" fmla="*/ 866945 h 931637"/>
              <a:gd name="connsiteX2753" fmla="*/ 1421125 w 4816708"/>
              <a:gd name="connsiteY2753" fmla="*/ 875396 h 931637"/>
              <a:gd name="connsiteX2754" fmla="*/ 1157071 w 4816708"/>
              <a:gd name="connsiteY2754" fmla="*/ 879622 h 931637"/>
              <a:gd name="connsiteX2755" fmla="*/ 1025308 w 4816708"/>
              <a:gd name="connsiteY2755" fmla="*/ 879622 h 93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</a:cxnLst>
            <a:rect l="l" t="t" r="r" b="b"/>
            <a:pathLst>
              <a:path w="4816708" h="931637">
                <a:moveTo>
                  <a:pt x="2434831" y="51812"/>
                </a:moveTo>
                <a:lnTo>
                  <a:pt x="2433188" y="51633"/>
                </a:lnTo>
                <a:lnTo>
                  <a:pt x="2434776" y="51629"/>
                </a:lnTo>
                <a:close/>
                <a:moveTo>
                  <a:pt x="3986221" y="345177"/>
                </a:moveTo>
                <a:lnTo>
                  <a:pt x="3987711" y="345278"/>
                </a:lnTo>
                <a:lnTo>
                  <a:pt x="3987641" y="344532"/>
                </a:lnTo>
                <a:close/>
                <a:moveTo>
                  <a:pt x="4633869" y="423027"/>
                </a:moveTo>
                <a:lnTo>
                  <a:pt x="4630004" y="422449"/>
                </a:lnTo>
                <a:lnTo>
                  <a:pt x="4628347" y="421295"/>
                </a:lnTo>
                <a:lnTo>
                  <a:pt x="4627795" y="418985"/>
                </a:lnTo>
                <a:lnTo>
                  <a:pt x="4629452" y="418408"/>
                </a:lnTo>
                <a:lnTo>
                  <a:pt x="4633317" y="416677"/>
                </a:lnTo>
                <a:lnTo>
                  <a:pt x="4638286" y="418409"/>
                </a:lnTo>
                <a:lnTo>
                  <a:pt x="4640495" y="419562"/>
                </a:lnTo>
                <a:lnTo>
                  <a:pt x="4638286" y="422449"/>
                </a:lnTo>
                <a:close/>
                <a:moveTo>
                  <a:pt x="4424422" y="419916"/>
                </a:moveTo>
                <a:lnTo>
                  <a:pt x="4427597" y="419910"/>
                </a:lnTo>
                <a:lnTo>
                  <a:pt x="4430239" y="417259"/>
                </a:lnTo>
                <a:lnTo>
                  <a:pt x="4435530" y="416720"/>
                </a:lnTo>
                <a:lnTo>
                  <a:pt x="4437114" y="414601"/>
                </a:lnTo>
                <a:lnTo>
                  <a:pt x="4436767" y="412543"/>
                </a:lnTo>
                <a:lnTo>
                  <a:pt x="4430416" y="412588"/>
                </a:lnTo>
                <a:lnTo>
                  <a:pt x="4419826" y="413406"/>
                </a:lnTo>
                <a:lnTo>
                  <a:pt x="4420708" y="415160"/>
                </a:lnTo>
                <a:close/>
                <a:moveTo>
                  <a:pt x="1354172" y="151826"/>
                </a:moveTo>
                <a:lnTo>
                  <a:pt x="1446306" y="153552"/>
                </a:lnTo>
                <a:lnTo>
                  <a:pt x="1527156" y="155572"/>
                </a:lnTo>
                <a:lnTo>
                  <a:pt x="1527812" y="154952"/>
                </a:lnTo>
                <a:lnTo>
                  <a:pt x="1528497" y="155606"/>
                </a:lnTo>
                <a:lnTo>
                  <a:pt x="1574264" y="156749"/>
                </a:lnTo>
                <a:lnTo>
                  <a:pt x="1576068" y="155988"/>
                </a:lnTo>
                <a:lnTo>
                  <a:pt x="1574098" y="154222"/>
                </a:lnTo>
                <a:lnTo>
                  <a:pt x="1570314" y="154953"/>
                </a:lnTo>
                <a:lnTo>
                  <a:pt x="1574236" y="152640"/>
                </a:lnTo>
                <a:lnTo>
                  <a:pt x="1574559" y="148950"/>
                </a:lnTo>
                <a:lnTo>
                  <a:pt x="1578157" y="150327"/>
                </a:lnTo>
                <a:lnTo>
                  <a:pt x="1577768" y="148700"/>
                </a:lnTo>
                <a:lnTo>
                  <a:pt x="1580497" y="147876"/>
                </a:lnTo>
                <a:lnTo>
                  <a:pt x="1589618" y="152924"/>
                </a:lnTo>
                <a:lnTo>
                  <a:pt x="1593447" y="151665"/>
                </a:lnTo>
                <a:lnTo>
                  <a:pt x="1592254" y="153154"/>
                </a:lnTo>
                <a:lnTo>
                  <a:pt x="1592024" y="155790"/>
                </a:lnTo>
                <a:lnTo>
                  <a:pt x="1597343" y="155725"/>
                </a:lnTo>
                <a:lnTo>
                  <a:pt x="1597000" y="153570"/>
                </a:lnTo>
                <a:lnTo>
                  <a:pt x="1594983" y="152331"/>
                </a:lnTo>
                <a:lnTo>
                  <a:pt x="1612955" y="153372"/>
                </a:lnTo>
                <a:lnTo>
                  <a:pt x="1650712" y="152958"/>
                </a:lnTo>
                <a:lnTo>
                  <a:pt x="1668019" y="155535"/>
                </a:lnTo>
                <a:lnTo>
                  <a:pt x="1668639" y="154527"/>
                </a:lnTo>
                <a:lnTo>
                  <a:pt x="1665040" y="153150"/>
                </a:lnTo>
                <a:lnTo>
                  <a:pt x="1666807" y="151180"/>
                </a:lnTo>
                <a:lnTo>
                  <a:pt x="1673615" y="152306"/>
                </a:lnTo>
                <a:lnTo>
                  <a:pt x="1675058" y="154026"/>
                </a:lnTo>
                <a:lnTo>
                  <a:pt x="1682762" y="150982"/>
                </a:lnTo>
                <a:lnTo>
                  <a:pt x="1696563" y="151127"/>
                </a:lnTo>
                <a:lnTo>
                  <a:pt x="1705322" y="148176"/>
                </a:lnTo>
                <a:lnTo>
                  <a:pt x="1706581" y="152004"/>
                </a:lnTo>
                <a:lnTo>
                  <a:pt x="1711761" y="153520"/>
                </a:lnTo>
                <a:lnTo>
                  <a:pt x="1721917" y="152815"/>
                </a:lnTo>
                <a:lnTo>
                  <a:pt x="1723222" y="156116"/>
                </a:lnTo>
                <a:lnTo>
                  <a:pt x="1727005" y="155385"/>
                </a:lnTo>
                <a:lnTo>
                  <a:pt x="1724302" y="149837"/>
                </a:lnTo>
                <a:lnTo>
                  <a:pt x="1725930" y="149448"/>
                </a:lnTo>
                <a:lnTo>
                  <a:pt x="1737668" y="148881"/>
                </a:lnTo>
                <a:lnTo>
                  <a:pt x="1750599" y="146826"/>
                </a:lnTo>
                <a:lnTo>
                  <a:pt x="1750579" y="140981"/>
                </a:lnTo>
                <a:lnTo>
                  <a:pt x="1753215" y="141212"/>
                </a:lnTo>
                <a:lnTo>
                  <a:pt x="1751930" y="143755"/>
                </a:lnTo>
                <a:lnTo>
                  <a:pt x="1752846" y="145429"/>
                </a:lnTo>
                <a:lnTo>
                  <a:pt x="1756240" y="143070"/>
                </a:lnTo>
                <a:lnTo>
                  <a:pt x="1763002" y="144724"/>
                </a:lnTo>
                <a:lnTo>
                  <a:pt x="1766350" y="142892"/>
                </a:lnTo>
                <a:lnTo>
                  <a:pt x="1768208" y="139868"/>
                </a:lnTo>
                <a:lnTo>
                  <a:pt x="1771234" y="141726"/>
                </a:lnTo>
                <a:lnTo>
                  <a:pt x="1769375" y="144750"/>
                </a:lnTo>
                <a:lnTo>
                  <a:pt x="1771623" y="143354"/>
                </a:lnTo>
                <a:lnTo>
                  <a:pt x="1776783" y="139024"/>
                </a:lnTo>
                <a:lnTo>
                  <a:pt x="1775386" y="136778"/>
                </a:lnTo>
                <a:lnTo>
                  <a:pt x="1775524" y="135196"/>
                </a:lnTo>
                <a:lnTo>
                  <a:pt x="1779788" y="135038"/>
                </a:lnTo>
                <a:lnTo>
                  <a:pt x="1779492" y="132356"/>
                </a:lnTo>
                <a:lnTo>
                  <a:pt x="1780935" y="134076"/>
                </a:lnTo>
                <a:lnTo>
                  <a:pt x="1779077" y="137101"/>
                </a:lnTo>
                <a:lnTo>
                  <a:pt x="1787789" y="134676"/>
                </a:lnTo>
                <a:lnTo>
                  <a:pt x="1805854" y="134663"/>
                </a:lnTo>
                <a:lnTo>
                  <a:pt x="1813993" y="132719"/>
                </a:lnTo>
                <a:lnTo>
                  <a:pt x="1812708" y="135263"/>
                </a:lnTo>
                <a:lnTo>
                  <a:pt x="1815733" y="137121"/>
                </a:lnTo>
                <a:lnTo>
                  <a:pt x="1816491" y="134531"/>
                </a:lnTo>
                <a:lnTo>
                  <a:pt x="1821124" y="130156"/>
                </a:lnTo>
                <a:lnTo>
                  <a:pt x="1819727" y="127909"/>
                </a:lnTo>
                <a:lnTo>
                  <a:pt x="1824222" y="125115"/>
                </a:lnTo>
                <a:lnTo>
                  <a:pt x="1828393" y="126012"/>
                </a:lnTo>
                <a:lnTo>
                  <a:pt x="1829151" y="123422"/>
                </a:lnTo>
                <a:lnTo>
                  <a:pt x="1829705" y="117096"/>
                </a:lnTo>
                <a:lnTo>
                  <a:pt x="1823767" y="118170"/>
                </a:lnTo>
                <a:lnTo>
                  <a:pt x="1813334" y="122038"/>
                </a:lnTo>
                <a:lnTo>
                  <a:pt x="1813492" y="126301"/>
                </a:lnTo>
                <a:lnTo>
                  <a:pt x="1811568" y="124008"/>
                </a:lnTo>
                <a:lnTo>
                  <a:pt x="1809597" y="122242"/>
                </a:lnTo>
                <a:lnTo>
                  <a:pt x="1800608" y="127830"/>
                </a:lnTo>
                <a:lnTo>
                  <a:pt x="1783228" y="132152"/>
                </a:lnTo>
                <a:lnTo>
                  <a:pt x="1784949" y="130709"/>
                </a:lnTo>
                <a:lnTo>
                  <a:pt x="1790359" y="129589"/>
                </a:lnTo>
                <a:lnTo>
                  <a:pt x="1790544" y="127480"/>
                </a:lnTo>
                <a:lnTo>
                  <a:pt x="1786853" y="127157"/>
                </a:lnTo>
                <a:lnTo>
                  <a:pt x="1774839" y="130886"/>
                </a:lnTo>
                <a:lnTo>
                  <a:pt x="1771880" y="134346"/>
                </a:lnTo>
                <a:lnTo>
                  <a:pt x="1771102" y="131091"/>
                </a:lnTo>
                <a:lnTo>
                  <a:pt x="1767596" y="128659"/>
                </a:lnTo>
                <a:lnTo>
                  <a:pt x="1762139" y="130306"/>
                </a:lnTo>
                <a:lnTo>
                  <a:pt x="1752121" y="129430"/>
                </a:lnTo>
                <a:lnTo>
                  <a:pt x="1746572" y="132131"/>
                </a:lnTo>
                <a:lnTo>
                  <a:pt x="1744186" y="135110"/>
                </a:lnTo>
                <a:lnTo>
                  <a:pt x="1741161" y="133251"/>
                </a:lnTo>
                <a:lnTo>
                  <a:pt x="1736508" y="131782"/>
                </a:lnTo>
                <a:lnTo>
                  <a:pt x="1734788" y="133225"/>
                </a:lnTo>
                <a:lnTo>
                  <a:pt x="1738822" y="135703"/>
                </a:lnTo>
                <a:lnTo>
                  <a:pt x="1741504" y="135406"/>
                </a:lnTo>
                <a:lnTo>
                  <a:pt x="1737628" y="137192"/>
                </a:lnTo>
                <a:lnTo>
                  <a:pt x="1730293" y="136019"/>
                </a:lnTo>
                <a:lnTo>
                  <a:pt x="1722569" y="133218"/>
                </a:lnTo>
                <a:lnTo>
                  <a:pt x="1715807" y="131564"/>
                </a:lnTo>
                <a:lnTo>
                  <a:pt x="1713560" y="132961"/>
                </a:lnTo>
                <a:lnTo>
                  <a:pt x="1711497" y="132249"/>
                </a:lnTo>
                <a:lnTo>
                  <a:pt x="1713883" y="129271"/>
                </a:lnTo>
                <a:lnTo>
                  <a:pt x="1713586" y="126589"/>
                </a:lnTo>
                <a:lnTo>
                  <a:pt x="1706363" y="130206"/>
                </a:lnTo>
                <a:lnTo>
                  <a:pt x="1697789" y="131049"/>
                </a:lnTo>
                <a:lnTo>
                  <a:pt x="1705078" y="132750"/>
                </a:lnTo>
                <a:lnTo>
                  <a:pt x="1713422" y="134542"/>
                </a:lnTo>
                <a:lnTo>
                  <a:pt x="1708399" y="137290"/>
                </a:lnTo>
                <a:lnTo>
                  <a:pt x="1695884" y="134601"/>
                </a:lnTo>
                <a:lnTo>
                  <a:pt x="1690335" y="137303"/>
                </a:lnTo>
                <a:lnTo>
                  <a:pt x="1692193" y="134278"/>
                </a:lnTo>
                <a:lnTo>
                  <a:pt x="1694921" y="133454"/>
                </a:lnTo>
                <a:lnTo>
                  <a:pt x="1689650" y="132993"/>
                </a:lnTo>
                <a:lnTo>
                  <a:pt x="1686921" y="133817"/>
                </a:lnTo>
                <a:lnTo>
                  <a:pt x="1682637" y="128130"/>
                </a:lnTo>
                <a:lnTo>
                  <a:pt x="1678808" y="129388"/>
                </a:lnTo>
                <a:lnTo>
                  <a:pt x="1675460" y="131220"/>
                </a:lnTo>
                <a:lnTo>
                  <a:pt x="1680067" y="133217"/>
                </a:lnTo>
                <a:lnTo>
                  <a:pt x="1684515" y="130950"/>
                </a:lnTo>
                <a:lnTo>
                  <a:pt x="1681510" y="134937"/>
                </a:lnTo>
                <a:lnTo>
                  <a:pt x="1678505" y="138923"/>
                </a:lnTo>
                <a:lnTo>
                  <a:pt x="1676626" y="136103"/>
                </a:lnTo>
                <a:lnTo>
                  <a:pt x="1668560" y="131148"/>
                </a:lnTo>
                <a:lnTo>
                  <a:pt x="1663860" y="130205"/>
                </a:lnTo>
                <a:lnTo>
                  <a:pt x="1662621" y="132222"/>
                </a:lnTo>
                <a:lnTo>
                  <a:pt x="1662826" y="135958"/>
                </a:lnTo>
                <a:lnTo>
                  <a:pt x="1659662" y="135681"/>
                </a:lnTo>
                <a:lnTo>
                  <a:pt x="1659985" y="131991"/>
                </a:lnTo>
                <a:lnTo>
                  <a:pt x="1644142" y="136979"/>
                </a:lnTo>
                <a:lnTo>
                  <a:pt x="1610602" y="137762"/>
                </a:lnTo>
                <a:lnTo>
                  <a:pt x="1592927" y="139402"/>
                </a:lnTo>
                <a:lnTo>
                  <a:pt x="1569794" y="142690"/>
                </a:lnTo>
                <a:lnTo>
                  <a:pt x="1551156" y="143184"/>
                </a:lnTo>
                <a:lnTo>
                  <a:pt x="1543636" y="144119"/>
                </a:lnTo>
                <a:lnTo>
                  <a:pt x="1531186" y="146748"/>
                </a:lnTo>
                <a:lnTo>
                  <a:pt x="1524240" y="147203"/>
                </a:lnTo>
                <a:lnTo>
                  <a:pt x="1521834" y="144336"/>
                </a:lnTo>
                <a:lnTo>
                  <a:pt x="1483550" y="144704"/>
                </a:lnTo>
                <a:lnTo>
                  <a:pt x="1450881" y="147689"/>
                </a:lnTo>
                <a:lnTo>
                  <a:pt x="1452212" y="144618"/>
                </a:lnTo>
                <a:lnTo>
                  <a:pt x="1453497" y="142075"/>
                </a:lnTo>
                <a:lnTo>
                  <a:pt x="1451480" y="140836"/>
                </a:lnTo>
                <a:lnTo>
                  <a:pt x="1445634" y="140855"/>
                </a:lnTo>
                <a:lnTo>
                  <a:pt x="1445357" y="144018"/>
                </a:lnTo>
                <a:lnTo>
                  <a:pt x="1449576" y="144387"/>
                </a:lnTo>
                <a:lnTo>
                  <a:pt x="1449299" y="147550"/>
                </a:lnTo>
                <a:lnTo>
                  <a:pt x="1427359" y="149349"/>
                </a:lnTo>
                <a:lnTo>
                  <a:pt x="1404411" y="150528"/>
                </a:lnTo>
                <a:lnTo>
                  <a:pt x="1406751" y="148076"/>
                </a:lnTo>
                <a:lnTo>
                  <a:pt x="1408609" y="145052"/>
                </a:lnTo>
                <a:lnTo>
                  <a:pt x="1404253" y="146264"/>
                </a:lnTo>
                <a:lnTo>
                  <a:pt x="1400536" y="152313"/>
                </a:lnTo>
                <a:lnTo>
                  <a:pt x="1396983" y="150409"/>
                </a:lnTo>
                <a:lnTo>
                  <a:pt x="1398842" y="147384"/>
                </a:lnTo>
                <a:lnTo>
                  <a:pt x="1402578" y="147180"/>
                </a:lnTo>
                <a:lnTo>
                  <a:pt x="1397971" y="145183"/>
                </a:lnTo>
                <a:lnTo>
                  <a:pt x="1387539" y="149051"/>
                </a:lnTo>
                <a:lnTo>
                  <a:pt x="1385522" y="147812"/>
                </a:lnTo>
                <a:lnTo>
                  <a:pt x="1385337" y="149921"/>
                </a:lnTo>
                <a:lnTo>
                  <a:pt x="1386827" y="151114"/>
                </a:lnTo>
                <a:lnTo>
                  <a:pt x="1378391" y="150375"/>
                </a:lnTo>
                <a:lnTo>
                  <a:pt x="1361474" y="149426"/>
                </a:lnTo>
                <a:close/>
                <a:moveTo>
                  <a:pt x="1300526" y="150825"/>
                </a:moveTo>
                <a:lnTo>
                  <a:pt x="1324533" y="151272"/>
                </a:lnTo>
                <a:lnTo>
                  <a:pt x="1326261" y="151125"/>
                </a:lnTo>
                <a:lnTo>
                  <a:pt x="1329839" y="146658"/>
                </a:lnTo>
                <a:lnTo>
                  <a:pt x="1319590" y="148417"/>
                </a:lnTo>
                <a:close/>
                <a:moveTo>
                  <a:pt x="183740" y="398990"/>
                </a:moveTo>
                <a:lnTo>
                  <a:pt x="178941" y="396831"/>
                </a:lnTo>
                <a:lnTo>
                  <a:pt x="176841" y="395489"/>
                </a:lnTo>
                <a:lnTo>
                  <a:pt x="179293" y="392806"/>
                </a:lnTo>
                <a:lnTo>
                  <a:pt x="183744" y="392616"/>
                </a:lnTo>
                <a:lnTo>
                  <a:pt x="187544" y="393528"/>
                </a:lnTo>
                <a:lnTo>
                  <a:pt x="189094" y="394823"/>
                </a:lnTo>
                <a:lnTo>
                  <a:pt x="189443" y="397171"/>
                </a:lnTo>
                <a:lnTo>
                  <a:pt x="187742" y="397601"/>
                </a:lnTo>
                <a:close/>
                <a:moveTo>
                  <a:pt x="2775954" y="918069"/>
                </a:moveTo>
                <a:lnTo>
                  <a:pt x="2775915" y="917882"/>
                </a:lnTo>
                <a:lnTo>
                  <a:pt x="2777536" y="918207"/>
                </a:lnTo>
                <a:close/>
                <a:moveTo>
                  <a:pt x="2415162" y="901001"/>
                </a:moveTo>
                <a:lnTo>
                  <a:pt x="2417765" y="901066"/>
                </a:lnTo>
                <a:lnTo>
                  <a:pt x="2430260" y="897910"/>
                </a:lnTo>
                <a:lnTo>
                  <a:pt x="2427701" y="897450"/>
                </a:lnTo>
                <a:lnTo>
                  <a:pt x="2418365" y="898858"/>
                </a:lnTo>
                <a:close/>
                <a:moveTo>
                  <a:pt x="1000437" y="880678"/>
                </a:moveTo>
                <a:lnTo>
                  <a:pt x="955458" y="874340"/>
                </a:lnTo>
                <a:lnTo>
                  <a:pt x="917887" y="860078"/>
                </a:lnTo>
                <a:lnTo>
                  <a:pt x="899896" y="845288"/>
                </a:lnTo>
                <a:lnTo>
                  <a:pt x="891429" y="834195"/>
                </a:lnTo>
                <a:lnTo>
                  <a:pt x="889842" y="827857"/>
                </a:lnTo>
                <a:lnTo>
                  <a:pt x="888254" y="820462"/>
                </a:lnTo>
                <a:lnTo>
                  <a:pt x="891958" y="806728"/>
                </a:lnTo>
                <a:lnTo>
                  <a:pt x="902012" y="793523"/>
                </a:lnTo>
                <a:lnTo>
                  <a:pt x="917358" y="781374"/>
                </a:lnTo>
                <a:lnTo>
                  <a:pt x="927412" y="777148"/>
                </a:lnTo>
                <a:lnTo>
                  <a:pt x="911008" y="776092"/>
                </a:lnTo>
                <a:lnTo>
                  <a:pt x="885079" y="772395"/>
                </a:lnTo>
                <a:lnTo>
                  <a:pt x="867617" y="768697"/>
                </a:lnTo>
                <a:lnTo>
                  <a:pt x="845809" y="760145"/>
                </a:lnTo>
                <a:lnTo>
                  <a:pt x="843646" y="760662"/>
                </a:lnTo>
                <a:lnTo>
                  <a:pt x="844196" y="759512"/>
                </a:lnTo>
                <a:lnTo>
                  <a:pt x="841478" y="758447"/>
                </a:lnTo>
                <a:lnTo>
                  <a:pt x="836745" y="760589"/>
                </a:lnTo>
                <a:lnTo>
                  <a:pt x="815906" y="761953"/>
                </a:lnTo>
                <a:lnTo>
                  <a:pt x="806758" y="763277"/>
                </a:lnTo>
                <a:lnTo>
                  <a:pt x="804696" y="762565"/>
                </a:lnTo>
                <a:lnTo>
                  <a:pt x="803917" y="759310"/>
                </a:lnTo>
                <a:lnTo>
                  <a:pt x="805157" y="757294"/>
                </a:lnTo>
                <a:lnTo>
                  <a:pt x="796675" y="757083"/>
                </a:lnTo>
                <a:lnTo>
                  <a:pt x="795047" y="757471"/>
                </a:lnTo>
                <a:lnTo>
                  <a:pt x="796879" y="760819"/>
                </a:lnTo>
                <a:lnTo>
                  <a:pt x="796648" y="763455"/>
                </a:lnTo>
                <a:lnTo>
                  <a:pt x="787824" y="761089"/>
                </a:lnTo>
                <a:lnTo>
                  <a:pt x="772237" y="757069"/>
                </a:lnTo>
                <a:lnTo>
                  <a:pt x="764098" y="759013"/>
                </a:lnTo>
                <a:lnTo>
                  <a:pt x="763940" y="754749"/>
                </a:lnTo>
                <a:lnTo>
                  <a:pt x="762542" y="752502"/>
                </a:lnTo>
                <a:lnTo>
                  <a:pt x="751813" y="753688"/>
                </a:lnTo>
                <a:lnTo>
                  <a:pt x="742849" y="752904"/>
                </a:lnTo>
                <a:lnTo>
                  <a:pt x="743034" y="750795"/>
                </a:lnTo>
                <a:lnTo>
                  <a:pt x="746909" y="749010"/>
                </a:lnTo>
                <a:lnTo>
                  <a:pt x="747623" y="746947"/>
                </a:lnTo>
                <a:lnTo>
                  <a:pt x="735494" y="745886"/>
                </a:lnTo>
                <a:lnTo>
                  <a:pt x="716217" y="741543"/>
                </a:lnTo>
                <a:lnTo>
                  <a:pt x="701362" y="741305"/>
                </a:lnTo>
                <a:lnTo>
                  <a:pt x="693796" y="742768"/>
                </a:lnTo>
                <a:lnTo>
                  <a:pt x="692399" y="740521"/>
                </a:lnTo>
                <a:lnTo>
                  <a:pt x="695174" y="739170"/>
                </a:lnTo>
                <a:lnTo>
                  <a:pt x="701501" y="739724"/>
                </a:lnTo>
                <a:lnTo>
                  <a:pt x="703405" y="736172"/>
                </a:lnTo>
                <a:lnTo>
                  <a:pt x="692814" y="735777"/>
                </a:lnTo>
                <a:lnTo>
                  <a:pt x="675916" y="740672"/>
                </a:lnTo>
                <a:lnTo>
                  <a:pt x="664798" y="740231"/>
                </a:lnTo>
                <a:lnTo>
                  <a:pt x="660765" y="737753"/>
                </a:lnTo>
                <a:lnTo>
                  <a:pt x="657944" y="739631"/>
                </a:lnTo>
                <a:lnTo>
                  <a:pt x="656085" y="742655"/>
                </a:lnTo>
                <a:lnTo>
                  <a:pt x="647398" y="738708"/>
                </a:lnTo>
                <a:lnTo>
                  <a:pt x="629954" y="737712"/>
                </a:lnTo>
                <a:lnTo>
                  <a:pt x="621148" y="741192"/>
                </a:lnTo>
                <a:lnTo>
                  <a:pt x="618539" y="734589"/>
                </a:lnTo>
                <a:lnTo>
                  <a:pt x="609371" y="730068"/>
                </a:lnTo>
                <a:lnTo>
                  <a:pt x="596052" y="730496"/>
                </a:lnTo>
                <a:lnTo>
                  <a:pt x="582343" y="729297"/>
                </a:lnTo>
                <a:lnTo>
                  <a:pt x="576820" y="725626"/>
                </a:lnTo>
                <a:lnTo>
                  <a:pt x="569690" y="728189"/>
                </a:lnTo>
                <a:lnTo>
                  <a:pt x="551236" y="726575"/>
                </a:lnTo>
                <a:lnTo>
                  <a:pt x="543031" y="723201"/>
                </a:lnTo>
                <a:lnTo>
                  <a:pt x="540164" y="725606"/>
                </a:lnTo>
                <a:lnTo>
                  <a:pt x="537251" y="728538"/>
                </a:lnTo>
                <a:lnTo>
                  <a:pt x="535096" y="728881"/>
                </a:lnTo>
                <a:lnTo>
                  <a:pt x="536335" y="726864"/>
                </a:lnTo>
                <a:lnTo>
                  <a:pt x="536566" y="724228"/>
                </a:lnTo>
                <a:lnTo>
                  <a:pt x="531682" y="725395"/>
                </a:lnTo>
                <a:lnTo>
                  <a:pt x="527760" y="727707"/>
                </a:lnTo>
                <a:lnTo>
                  <a:pt x="529250" y="728900"/>
                </a:lnTo>
                <a:lnTo>
                  <a:pt x="531933" y="728604"/>
                </a:lnTo>
                <a:lnTo>
                  <a:pt x="515792" y="730909"/>
                </a:lnTo>
                <a:lnTo>
                  <a:pt x="498300" y="730441"/>
                </a:lnTo>
                <a:lnTo>
                  <a:pt x="503850" y="727740"/>
                </a:lnTo>
                <a:lnTo>
                  <a:pt x="519416" y="725915"/>
                </a:lnTo>
                <a:lnTo>
                  <a:pt x="524505" y="728485"/>
                </a:lnTo>
                <a:lnTo>
                  <a:pt x="526179" y="727569"/>
                </a:lnTo>
                <a:lnTo>
                  <a:pt x="527898" y="726126"/>
                </a:lnTo>
                <a:lnTo>
                  <a:pt x="525104" y="721632"/>
                </a:lnTo>
                <a:lnTo>
                  <a:pt x="516188" y="720320"/>
                </a:lnTo>
                <a:lnTo>
                  <a:pt x="512747" y="723206"/>
                </a:lnTo>
                <a:lnTo>
                  <a:pt x="506124" y="719971"/>
                </a:lnTo>
                <a:lnTo>
                  <a:pt x="499592" y="715681"/>
                </a:lnTo>
                <a:lnTo>
                  <a:pt x="495763" y="716939"/>
                </a:lnTo>
                <a:lnTo>
                  <a:pt x="494155" y="723173"/>
                </a:lnTo>
                <a:lnTo>
                  <a:pt x="491381" y="724524"/>
                </a:lnTo>
                <a:lnTo>
                  <a:pt x="489252" y="718495"/>
                </a:lnTo>
                <a:lnTo>
                  <a:pt x="481000" y="715648"/>
                </a:lnTo>
                <a:lnTo>
                  <a:pt x="470317" y="716306"/>
                </a:lnTo>
                <a:lnTo>
                  <a:pt x="461401" y="714995"/>
                </a:lnTo>
                <a:lnTo>
                  <a:pt x="458513" y="711555"/>
                </a:lnTo>
                <a:lnTo>
                  <a:pt x="440838" y="713195"/>
                </a:lnTo>
                <a:lnTo>
                  <a:pt x="418832" y="709676"/>
                </a:lnTo>
                <a:lnTo>
                  <a:pt x="421745" y="706744"/>
                </a:lnTo>
                <a:lnTo>
                  <a:pt x="419386" y="703350"/>
                </a:lnTo>
                <a:lnTo>
                  <a:pt x="415741" y="702500"/>
                </a:lnTo>
                <a:lnTo>
                  <a:pt x="421105" y="701907"/>
                </a:lnTo>
                <a:lnTo>
                  <a:pt x="427156" y="705624"/>
                </a:lnTo>
                <a:lnTo>
                  <a:pt x="433371" y="701387"/>
                </a:lnTo>
                <a:lnTo>
                  <a:pt x="430576" y="696893"/>
                </a:lnTo>
                <a:lnTo>
                  <a:pt x="424776" y="696385"/>
                </a:lnTo>
                <a:lnTo>
                  <a:pt x="428329" y="698290"/>
                </a:lnTo>
                <a:lnTo>
                  <a:pt x="423446" y="699456"/>
                </a:lnTo>
                <a:lnTo>
                  <a:pt x="419182" y="699614"/>
                </a:lnTo>
                <a:lnTo>
                  <a:pt x="421612" y="696109"/>
                </a:lnTo>
                <a:lnTo>
                  <a:pt x="423083" y="691457"/>
                </a:lnTo>
                <a:lnTo>
                  <a:pt x="433673" y="691852"/>
                </a:lnTo>
                <a:lnTo>
                  <a:pt x="460062" y="687787"/>
                </a:lnTo>
                <a:lnTo>
                  <a:pt x="469005" y="682727"/>
                </a:lnTo>
                <a:lnTo>
                  <a:pt x="458988" y="681850"/>
                </a:lnTo>
                <a:lnTo>
                  <a:pt x="451079" y="681158"/>
                </a:lnTo>
                <a:lnTo>
                  <a:pt x="452292" y="685513"/>
                </a:lnTo>
                <a:lnTo>
                  <a:pt x="456510" y="685883"/>
                </a:lnTo>
                <a:lnTo>
                  <a:pt x="453643" y="688288"/>
                </a:lnTo>
                <a:lnTo>
                  <a:pt x="449425" y="687918"/>
                </a:lnTo>
                <a:lnTo>
                  <a:pt x="450756" y="684848"/>
                </a:lnTo>
                <a:lnTo>
                  <a:pt x="446815" y="681316"/>
                </a:lnTo>
                <a:lnTo>
                  <a:pt x="445511" y="678015"/>
                </a:lnTo>
                <a:lnTo>
                  <a:pt x="454520" y="678272"/>
                </a:lnTo>
                <a:lnTo>
                  <a:pt x="454177" y="676117"/>
                </a:lnTo>
                <a:lnTo>
                  <a:pt x="449570" y="674120"/>
                </a:lnTo>
                <a:lnTo>
                  <a:pt x="439414" y="674825"/>
                </a:lnTo>
                <a:lnTo>
                  <a:pt x="435334" y="672875"/>
                </a:lnTo>
                <a:lnTo>
                  <a:pt x="436093" y="670285"/>
                </a:lnTo>
                <a:lnTo>
                  <a:pt x="441226" y="672328"/>
                </a:lnTo>
                <a:lnTo>
                  <a:pt x="445102" y="670542"/>
                </a:lnTo>
                <a:lnTo>
                  <a:pt x="443316" y="666667"/>
                </a:lnTo>
                <a:lnTo>
                  <a:pt x="434834" y="666457"/>
                </a:lnTo>
                <a:lnTo>
                  <a:pt x="430662" y="665560"/>
                </a:lnTo>
                <a:lnTo>
                  <a:pt x="432521" y="662536"/>
                </a:lnTo>
                <a:lnTo>
                  <a:pt x="437015" y="659742"/>
                </a:lnTo>
                <a:lnTo>
                  <a:pt x="447606" y="660138"/>
                </a:lnTo>
                <a:lnTo>
                  <a:pt x="454025" y="659637"/>
                </a:lnTo>
                <a:lnTo>
                  <a:pt x="458038" y="656270"/>
                </a:lnTo>
                <a:lnTo>
                  <a:pt x="464274" y="657878"/>
                </a:lnTo>
                <a:lnTo>
                  <a:pt x="468953" y="652975"/>
                </a:lnTo>
                <a:lnTo>
                  <a:pt x="480922" y="649773"/>
                </a:lnTo>
                <a:lnTo>
                  <a:pt x="479636" y="652317"/>
                </a:lnTo>
                <a:lnTo>
                  <a:pt x="478396" y="654333"/>
                </a:lnTo>
                <a:lnTo>
                  <a:pt x="484863" y="653305"/>
                </a:lnTo>
                <a:lnTo>
                  <a:pt x="491928" y="645424"/>
                </a:lnTo>
                <a:lnTo>
                  <a:pt x="493970" y="640291"/>
                </a:lnTo>
                <a:lnTo>
                  <a:pt x="490326" y="639441"/>
                </a:lnTo>
                <a:lnTo>
                  <a:pt x="485053" y="638980"/>
                </a:lnTo>
                <a:lnTo>
                  <a:pt x="491084" y="636852"/>
                </a:lnTo>
                <a:lnTo>
                  <a:pt x="493173" y="631191"/>
                </a:lnTo>
                <a:lnTo>
                  <a:pt x="496797" y="626197"/>
                </a:lnTo>
                <a:lnTo>
                  <a:pt x="503743" y="625742"/>
                </a:lnTo>
                <a:lnTo>
                  <a:pt x="513372" y="624991"/>
                </a:lnTo>
                <a:lnTo>
                  <a:pt x="516767" y="622632"/>
                </a:lnTo>
                <a:lnTo>
                  <a:pt x="516517" y="619423"/>
                </a:lnTo>
                <a:lnTo>
                  <a:pt x="525664" y="618099"/>
                </a:lnTo>
                <a:lnTo>
                  <a:pt x="540176" y="616182"/>
                </a:lnTo>
                <a:lnTo>
                  <a:pt x="545244" y="612907"/>
                </a:lnTo>
                <a:lnTo>
                  <a:pt x="548751" y="615338"/>
                </a:lnTo>
                <a:lnTo>
                  <a:pt x="556659" y="616030"/>
                </a:lnTo>
                <a:lnTo>
                  <a:pt x="567758" y="610627"/>
                </a:lnTo>
                <a:lnTo>
                  <a:pt x="573927" y="606918"/>
                </a:lnTo>
                <a:lnTo>
                  <a:pt x="565241" y="602971"/>
                </a:lnTo>
                <a:lnTo>
                  <a:pt x="555038" y="604203"/>
                </a:lnTo>
                <a:lnTo>
                  <a:pt x="555269" y="601567"/>
                </a:lnTo>
                <a:lnTo>
                  <a:pt x="561965" y="597903"/>
                </a:lnTo>
                <a:lnTo>
                  <a:pt x="563935" y="599669"/>
                </a:lnTo>
                <a:lnTo>
                  <a:pt x="567329" y="597310"/>
                </a:lnTo>
                <a:lnTo>
                  <a:pt x="567836" y="591511"/>
                </a:lnTo>
                <a:lnTo>
                  <a:pt x="561556" y="590431"/>
                </a:lnTo>
                <a:lnTo>
                  <a:pt x="550069" y="594206"/>
                </a:lnTo>
                <a:lnTo>
                  <a:pt x="545027" y="591109"/>
                </a:lnTo>
                <a:lnTo>
                  <a:pt x="559335" y="585456"/>
                </a:lnTo>
                <a:lnTo>
                  <a:pt x="579304" y="581891"/>
                </a:lnTo>
                <a:lnTo>
                  <a:pt x="584577" y="582353"/>
                </a:lnTo>
                <a:lnTo>
                  <a:pt x="596176" y="583368"/>
                </a:lnTo>
                <a:lnTo>
                  <a:pt x="598424" y="581971"/>
                </a:lnTo>
                <a:lnTo>
                  <a:pt x="596499" y="579678"/>
                </a:lnTo>
                <a:lnTo>
                  <a:pt x="601817" y="579612"/>
                </a:lnTo>
                <a:lnTo>
                  <a:pt x="612316" y="581062"/>
                </a:lnTo>
                <a:lnTo>
                  <a:pt x="613215" y="580309"/>
                </a:lnTo>
                <a:lnTo>
                  <a:pt x="611879" y="577665"/>
                </a:lnTo>
                <a:lnTo>
                  <a:pt x="613639" y="575763"/>
                </a:lnTo>
                <a:lnTo>
                  <a:pt x="616501" y="575737"/>
                </a:lnTo>
                <a:lnTo>
                  <a:pt x="616745" y="572950"/>
                </a:lnTo>
                <a:lnTo>
                  <a:pt x="655352" y="568892"/>
                </a:lnTo>
                <a:lnTo>
                  <a:pt x="697882" y="562521"/>
                </a:lnTo>
                <a:lnTo>
                  <a:pt x="694328" y="560617"/>
                </a:lnTo>
                <a:lnTo>
                  <a:pt x="688918" y="561737"/>
                </a:lnTo>
                <a:lnTo>
                  <a:pt x="690778" y="558712"/>
                </a:lnTo>
                <a:lnTo>
                  <a:pt x="687659" y="557908"/>
                </a:lnTo>
                <a:lnTo>
                  <a:pt x="687316" y="555754"/>
                </a:lnTo>
                <a:lnTo>
                  <a:pt x="694514" y="558508"/>
                </a:lnTo>
                <a:lnTo>
                  <a:pt x="701045" y="562798"/>
                </a:lnTo>
                <a:lnTo>
                  <a:pt x="710904" y="559411"/>
                </a:lnTo>
                <a:lnTo>
                  <a:pt x="723155" y="559761"/>
                </a:lnTo>
                <a:lnTo>
                  <a:pt x="723154" y="558997"/>
                </a:lnTo>
                <a:lnTo>
                  <a:pt x="724216" y="556725"/>
                </a:lnTo>
                <a:lnTo>
                  <a:pt x="707835" y="555534"/>
                </a:lnTo>
                <a:lnTo>
                  <a:pt x="633046" y="554291"/>
                </a:lnTo>
                <a:lnTo>
                  <a:pt x="510789" y="555258"/>
                </a:lnTo>
                <a:lnTo>
                  <a:pt x="387774" y="558809"/>
                </a:lnTo>
                <a:lnTo>
                  <a:pt x="299734" y="563300"/>
                </a:lnTo>
                <a:lnTo>
                  <a:pt x="128241" y="568442"/>
                </a:lnTo>
                <a:lnTo>
                  <a:pt x="42474" y="565179"/>
                </a:lnTo>
                <a:lnTo>
                  <a:pt x="30349" y="564118"/>
                </a:lnTo>
                <a:lnTo>
                  <a:pt x="12933" y="556761"/>
                </a:lnTo>
                <a:lnTo>
                  <a:pt x="10759" y="551269"/>
                </a:lnTo>
                <a:lnTo>
                  <a:pt x="11034" y="548111"/>
                </a:lnTo>
                <a:lnTo>
                  <a:pt x="13603" y="543033"/>
                </a:lnTo>
                <a:lnTo>
                  <a:pt x="25799" y="537208"/>
                </a:lnTo>
                <a:lnTo>
                  <a:pt x="36480" y="536552"/>
                </a:lnTo>
                <a:lnTo>
                  <a:pt x="220467" y="528262"/>
                </a:lnTo>
                <a:lnTo>
                  <a:pt x="498172" y="523400"/>
                </a:lnTo>
                <a:lnTo>
                  <a:pt x="686713" y="529825"/>
                </a:lnTo>
                <a:lnTo>
                  <a:pt x="717123" y="532486"/>
                </a:lnTo>
                <a:lnTo>
                  <a:pt x="715217" y="526776"/>
                </a:lnTo>
                <a:lnTo>
                  <a:pt x="716376" y="520984"/>
                </a:lnTo>
                <a:lnTo>
                  <a:pt x="713510" y="521035"/>
                </a:lnTo>
                <a:lnTo>
                  <a:pt x="613670" y="520782"/>
                </a:lnTo>
                <a:lnTo>
                  <a:pt x="547109" y="516548"/>
                </a:lnTo>
                <a:lnTo>
                  <a:pt x="511883" y="512405"/>
                </a:lnTo>
                <a:lnTo>
                  <a:pt x="465769" y="505188"/>
                </a:lnTo>
                <a:lnTo>
                  <a:pt x="377990" y="488492"/>
                </a:lnTo>
                <a:lnTo>
                  <a:pt x="334216" y="478830"/>
                </a:lnTo>
                <a:lnTo>
                  <a:pt x="109916" y="480411"/>
                </a:lnTo>
                <a:lnTo>
                  <a:pt x="105698" y="480042"/>
                </a:lnTo>
                <a:lnTo>
                  <a:pt x="103202" y="478233"/>
                </a:lnTo>
                <a:lnTo>
                  <a:pt x="102859" y="476082"/>
                </a:lnTo>
                <a:lnTo>
                  <a:pt x="106687" y="474825"/>
                </a:lnTo>
                <a:lnTo>
                  <a:pt x="185559" y="465821"/>
                </a:lnTo>
                <a:lnTo>
                  <a:pt x="266218" y="460684"/>
                </a:lnTo>
                <a:lnTo>
                  <a:pt x="260695" y="457019"/>
                </a:lnTo>
                <a:lnTo>
                  <a:pt x="254626" y="447474"/>
                </a:lnTo>
                <a:lnTo>
                  <a:pt x="254078" y="441594"/>
                </a:lnTo>
                <a:lnTo>
                  <a:pt x="256119" y="436470"/>
                </a:lnTo>
                <a:lnTo>
                  <a:pt x="265337" y="428263"/>
                </a:lnTo>
                <a:lnTo>
                  <a:pt x="272512" y="425179"/>
                </a:lnTo>
                <a:lnTo>
                  <a:pt x="236666" y="422042"/>
                </a:lnTo>
                <a:lnTo>
                  <a:pt x="230867" y="421535"/>
                </a:lnTo>
                <a:lnTo>
                  <a:pt x="224291" y="417777"/>
                </a:lnTo>
                <a:lnTo>
                  <a:pt x="223513" y="414528"/>
                </a:lnTo>
                <a:lnTo>
                  <a:pt x="224751" y="412516"/>
                </a:lnTo>
                <a:lnTo>
                  <a:pt x="231926" y="409432"/>
                </a:lnTo>
                <a:lnTo>
                  <a:pt x="237290" y="408841"/>
                </a:lnTo>
                <a:lnTo>
                  <a:pt x="385512" y="420751"/>
                </a:lnTo>
                <a:lnTo>
                  <a:pt x="474673" y="421660"/>
                </a:lnTo>
                <a:lnTo>
                  <a:pt x="564314" y="423142"/>
                </a:lnTo>
                <a:lnTo>
                  <a:pt x="558310" y="418905"/>
                </a:lnTo>
                <a:lnTo>
                  <a:pt x="550085" y="409702"/>
                </a:lnTo>
                <a:lnTo>
                  <a:pt x="548391" y="404781"/>
                </a:lnTo>
                <a:lnTo>
                  <a:pt x="520887" y="403435"/>
                </a:lnTo>
                <a:lnTo>
                  <a:pt x="393516" y="408196"/>
                </a:lnTo>
                <a:lnTo>
                  <a:pt x="199724" y="407144"/>
                </a:lnTo>
                <a:lnTo>
                  <a:pt x="71074" y="402250"/>
                </a:lnTo>
                <a:lnTo>
                  <a:pt x="5569" y="398107"/>
                </a:lnTo>
                <a:lnTo>
                  <a:pt x="824" y="397692"/>
                </a:lnTo>
                <a:lnTo>
                  <a:pt x="0" y="394969"/>
                </a:lnTo>
                <a:lnTo>
                  <a:pt x="1238" y="392956"/>
                </a:lnTo>
                <a:lnTo>
                  <a:pt x="5502" y="392799"/>
                </a:lnTo>
                <a:lnTo>
                  <a:pt x="83750" y="396996"/>
                </a:lnTo>
                <a:lnTo>
                  <a:pt x="162092" y="400140"/>
                </a:lnTo>
                <a:lnTo>
                  <a:pt x="161565" y="400094"/>
                </a:lnTo>
                <a:lnTo>
                  <a:pt x="159594" y="398330"/>
                </a:lnTo>
                <a:lnTo>
                  <a:pt x="161887" y="396410"/>
                </a:lnTo>
                <a:lnTo>
                  <a:pt x="165715" y="395154"/>
                </a:lnTo>
                <a:lnTo>
                  <a:pt x="170321" y="397148"/>
                </a:lnTo>
                <a:lnTo>
                  <a:pt x="172292" y="398912"/>
                </a:lnTo>
                <a:lnTo>
                  <a:pt x="169998" y="400832"/>
                </a:lnTo>
                <a:lnTo>
                  <a:pt x="242633" y="402416"/>
                </a:lnTo>
                <a:lnTo>
                  <a:pt x="387124" y="402334"/>
                </a:lnTo>
                <a:lnTo>
                  <a:pt x="459026" y="400142"/>
                </a:lnTo>
                <a:lnTo>
                  <a:pt x="326823" y="393346"/>
                </a:lnTo>
                <a:lnTo>
                  <a:pt x="194463" y="382293"/>
                </a:lnTo>
                <a:lnTo>
                  <a:pt x="164870" y="386597"/>
                </a:lnTo>
                <a:lnTo>
                  <a:pt x="161180" y="386274"/>
                </a:lnTo>
                <a:lnTo>
                  <a:pt x="158201" y="383892"/>
                </a:lnTo>
                <a:lnTo>
                  <a:pt x="158385" y="381787"/>
                </a:lnTo>
                <a:lnTo>
                  <a:pt x="162168" y="381058"/>
                </a:lnTo>
                <a:lnTo>
                  <a:pt x="170786" y="379691"/>
                </a:lnTo>
                <a:lnTo>
                  <a:pt x="158754" y="377578"/>
                </a:lnTo>
                <a:lnTo>
                  <a:pt x="146563" y="371208"/>
                </a:lnTo>
                <a:lnTo>
                  <a:pt x="142325" y="365005"/>
                </a:lnTo>
                <a:lnTo>
                  <a:pt x="142074" y="361802"/>
                </a:lnTo>
                <a:lnTo>
                  <a:pt x="142879" y="358691"/>
                </a:lnTo>
                <a:lnTo>
                  <a:pt x="148609" y="353890"/>
                </a:lnTo>
                <a:lnTo>
                  <a:pt x="162822" y="349301"/>
                </a:lnTo>
                <a:lnTo>
                  <a:pt x="176139" y="348875"/>
                </a:lnTo>
                <a:lnTo>
                  <a:pt x="245518" y="351236"/>
                </a:lnTo>
                <a:lnTo>
                  <a:pt x="314806" y="354648"/>
                </a:lnTo>
                <a:lnTo>
                  <a:pt x="330277" y="353880"/>
                </a:lnTo>
                <a:lnTo>
                  <a:pt x="345360" y="351488"/>
                </a:lnTo>
                <a:lnTo>
                  <a:pt x="130353" y="325781"/>
                </a:lnTo>
                <a:lnTo>
                  <a:pt x="126136" y="325412"/>
                </a:lnTo>
                <a:lnTo>
                  <a:pt x="120041" y="322228"/>
                </a:lnTo>
                <a:lnTo>
                  <a:pt x="119697" y="320076"/>
                </a:lnTo>
                <a:lnTo>
                  <a:pt x="119881" y="317972"/>
                </a:lnTo>
                <a:lnTo>
                  <a:pt x="126002" y="314795"/>
                </a:lnTo>
                <a:lnTo>
                  <a:pt x="130747" y="315210"/>
                </a:lnTo>
                <a:lnTo>
                  <a:pt x="225593" y="311846"/>
                </a:lnTo>
                <a:lnTo>
                  <a:pt x="417942" y="311180"/>
                </a:lnTo>
                <a:lnTo>
                  <a:pt x="514871" y="314360"/>
                </a:lnTo>
                <a:lnTo>
                  <a:pt x="578871" y="299281"/>
                </a:lnTo>
                <a:lnTo>
                  <a:pt x="644979" y="284387"/>
                </a:lnTo>
                <a:lnTo>
                  <a:pt x="637072" y="283695"/>
                </a:lnTo>
                <a:lnTo>
                  <a:pt x="628637" y="282957"/>
                </a:lnTo>
                <a:lnTo>
                  <a:pt x="576838" y="280015"/>
                </a:lnTo>
                <a:lnTo>
                  <a:pt x="477729" y="283538"/>
                </a:lnTo>
                <a:lnTo>
                  <a:pt x="380841" y="292026"/>
                </a:lnTo>
                <a:lnTo>
                  <a:pt x="282990" y="299371"/>
                </a:lnTo>
                <a:lnTo>
                  <a:pt x="232450" y="300250"/>
                </a:lnTo>
                <a:lnTo>
                  <a:pt x="227706" y="299835"/>
                </a:lnTo>
                <a:lnTo>
                  <a:pt x="225782" y="297546"/>
                </a:lnTo>
                <a:lnTo>
                  <a:pt x="226539" y="294961"/>
                </a:lnTo>
                <a:lnTo>
                  <a:pt x="231330" y="294850"/>
                </a:lnTo>
                <a:lnTo>
                  <a:pt x="327941" y="289518"/>
                </a:lnTo>
                <a:lnTo>
                  <a:pt x="424348" y="280457"/>
                </a:lnTo>
                <a:lnTo>
                  <a:pt x="505007" y="275320"/>
                </a:lnTo>
                <a:lnTo>
                  <a:pt x="582207" y="267229"/>
                </a:lnTo>
                <a:lnTo>
                  <a:pt x="505836" y="265848"/>
                </a:lnTo>
                <a:lnTo>
                  <a:pt x="353413" y="271598"/>
                </a:lnTo>
                <a:lnTo>
                  <a:pt x="276766" y="273375"/>
                </a:lnTo>
                <a:lnTo>
                  <a:pt x="269913" y="272776"/>
                </a:lnTo>
                <a:lnTo>
                  <a:pt x="265307" y="270781"/>
                </a:lnTo>
                <a:lnTo>
                  <a:pt x="264642" y="272314"/>
                </a:lnTo>
                <a:lnTo>
                  <a:pt x="262968" y="273228"/>
                </a:lnTo>
                <a:lnTo>
                  <a:pt x="242430" y="277263"/>
                </a:lnTo>
                <a:lnTo>
                  <a:pt x="220929" y="280153"/>
                </a:lnTo>
                <a:lnTo>
                  <a:pt x="216140" y="280264"/>
                </a:lnTo>
                <a:lnTo>
                  <a:pt x="213688" y="277930"/>
                </a:lnTo>
                <a:lnTo>
                  <a:pt x="212817" y="275732"/>
                </a:lnTo>
                <a:lnTo>
                  <a:pt x="216646" y="274476"/>
                </a:lnTo>
                <a:lnTo>
                  <a:pt x="237527" y="272593"/>
                </a:lnTo>
                <a:lnTo>
                  <a:pt x="256530" y="267892"/>
                </a:lnTo>
                <a:lnTo>
                  <a:pt x="259739" y="267643"/>
                </a:lnTo>
                <a:lnTo>
                  <a:pt x="263383" y="268492"/>
                </a:lnTo>
                <a:lnTo>
                  <a:pt x="262513" y="266295"/>
                </a:lnTo>
                <a:lnTo>
                  <a:pt x="267006" y="263507"/>
                </a:lnTo>
                <a:lnTo>
                  <a:pt x="269780" y="262159"/>
                </a:lnTo>
                <a:lnTo>
                  <a:pt x="307945" y="257015"/>
                </a:lnTo>
                <a:lnTo>
                  <a:pt x="385052" y="249976"/>
                </a:lnTo>
                <a:lnTo>
                  <a:pt x="503896" y="245529"/>
                </a:lnTo>
                <a:lnTo>
                  <a:pt x="583271" y="242932"/>
                </a:lnTo>
                <a:lnTo>
                  <a:pt x="584555" y="240393"/>
                </a:lnTo>
                <a:lnTo>
                  <a:pt x="587994" y="237512"/>
                </a:lnTo>
                <a:lnTo>
                  <a:pt x="594734" y="233330"/>
                </a:lnTo>
                <a:lnTo>
                  <a:pt x="614080" y="230781"/>
                </a:lnTo>
                <a:lnTo>
                  <a:pt x="625151" y="231750"/>
                </a:lnTo>
                <a:lnTo>
                  <a:pt x="636655" y="233817"/>
                </a:lnTo>
                <a:lnTo>
                  <a:pt x="705298" y="244596"/>
                </a:lnTo>
                <a:lnTo>
                  <a:pt x="741436" y="250573"/>
                </a:lnTo>
                <a:lnTo>
                  <a:pt x="743050" y="250432"/>
                </a:lnTo>
                <a:lnTo>
                  <a:pt x="778092" y="254645"/>
                </a:lnTo>
                <a:lnTo>
                  <a:pt x="779225" y="254926"/>
                </a:lnTo>
                <a:lnTo>
                  <a:pt x="788450" y="253464"/>
                </a:lnTo>
                <a:lnTo>
                  <a:pt x="790082" y="253403"/>
                </a:lnTo>
                <a:lnTo>
                  <a:pt x="789772" y="253065"/>
                </a:lnTo>
                <a:lnTo>
                  <a:pt x="792754" y="253305"/>
                </a:lnTo>
                <a:lnTo>
                  <a:pt x="805503" y="252835"/>
                </a:lnTo>
                <a:lnTo>
                  <a:pt x="811687" y="252175"/>
                </a:lnTo>
                <a:lnTo>
                  <a:pt x="803576" y="248852"/>
                </a:lnTo>
                <a:lnTo>
                  <a:pt x="816452" y="251666"/>
                </a:lnTo>
                <a:lnTo>
                  <a:pt x="865557" y="246425"/>
                </a:lnTo>
                <a:lnTo>
                  <a:pt x="927582" y="241778"/>
                </a:lnTo>
                <a:lnTo>
                  <a:pt x="923595" y="238778"/>
                </a:lnTo>
                <a:lnTo>
                  <a:pt x="923344" y="235575"/>
                </a:lnTo>
                <a:lnTo>
                  <a:pt x="925340" y="230977"/>
                </a:lnTo>
                <a:lnTo>
                  <a:pt x="937352" y="227256"/>
                </a:lnTo>
                <a:lnTo>
                  <a:pt x="945305" y="227422"/>
                </a:lnTo>
                <a:lnTo>
                  <a:pt x="962174" y="228898"/>
                </a:lnTo>
                <a:lnTo>
                  <a:pt x="914617" y="219965"/>
                </a:lnTo>
                <a:lnTo>
                  <a:pt x="911981" y="219734"/>
                </a:lnTo>
                <a:lnTo>
                  <a:pt x="908864" y="218931"/>
                </a:lnTo>
                <a:lnTo>
                  <a:pt x="881980" y="216579"/>
                </a:lnTo>
                <a:lnTo>
                  <a:pt x="855576" y="214798"/>
                </a:lnTo>
                <a:lnTo>
                  <a:pt x="797886" y="212401"/>
                </a:lnTo>
                <a:lnTo>
                  <a:pt x="682666" y="211862"/>
                </a:lnTo>
                <a:lnTo>
                  <a:pt x="514587" y="220484"/>
                </a:lnTo>
                <a:lnTo>
                  <a:pt x="403762" y="230405"/>
                </a:lnTo>
                <a:lnTo>
                  <a:pt x="399453" y="231088"/>
                </a:lnTo>
                <a:lnTo>
                  <a:pt x="395374" y="229140"/>
                </a:lnTo>
                <a:lnTo>
                  <a:pt x="394550" y="226417"/>
                </a:lnTo>
                <a:lnTo>
                  <a:pt x="397324" y="225069"/>
                </a:lnTo>
                <a:lnTo>
                  <a:pt x="465771" y="207729"/>
                </a:lnTo>
                <a:lnTo>
                  <a:pt x="567915" y="181672"/>
                </a:lnTo>
                <a:lnTo>
                  <a:pt x="640303" y="167857"/>
                </a:lnTo>
                <a:lnTo>
                  <a:pt x="678995" y="162759"/>
                </a:lnTo>
                <a:lnTo>
                  <a:pt x="772628" y="155047"/>
                </a:lnTo>
                <a:lnTo>
                  <a:pt x="959571" y="143303"/>
                </a:lnTo>
                <a:lnTo>
                  <a:pt x="1055380" y="141082"/>
                </a:lnTo>
                <a:lnTo>
                  <a:pt x="1139264" y="147064"/>
                </a:lnTo>
                <a:lnTo>
                  <a:pt x="1140940" y="143938"/>
                </a:lnTo>
                <a:lnTo>
                  <a:pt x="1146536" y="140710"/>
                </a:lnTo>
                <a:lnTo>
                  <a:pt x="1148005" y="136058"/>
                </a:lnTo>
                <a:lnTo>
                  <a:pt x="1155018" y="140921"/>
                </a:lnTo>
                <a:lnTo>
                  <a:pt x="1170011" y="139577"/>
                </a:lnTo>
                <a:lnTo>
                  <a:pt x="1179687" y="138299"/>
                </a:lnTo>
                <a:lnTo>
                  <a:pt x="1177393" y="140223"/>
                </a:lnTo>
                <a:lnTo>
                  <a:pt x="1175534" y="143248"/>
                </a:lnTo>
                <a:lnTo>
                  <a:pt x="1189131" y="139657"/>
                </a:lnTo>
                <a:lnTo>
                  <a:pt x="1200044" y="136362"/>
                </a:lnTo>
                <a:lnTo>
                  <a:pt x="1207241" y="139117"/>
                </a:lnTo>
                <a:lnTo>
                  <a:pt x="1225972" y="137569"/>
                </a:lnTo>
                <a:lnTo>
                  <a:pt x="1238144" y="138103"/>
                </a:lnTo>
                <a:lnTo>
                  <a:pt x="1240438" y="136179"/>
                </a:lnTo>
                <a:lnTo>
                  <a:pt x="1239364" y="130241"/>
                </a:lnTo>
                <a:lnTo>
                  <a:pt x="1243100" y="130037"/>
                </a:lnTo>
                <a:lnTo>
                  <a:pt x="1244221" y="135447"/>
                </a:lnTo>
                <a:lnTo>
                  <a:pt x="1251991" y="137721"/>
                </a:lnTo>
                <a:lnTo>
                  <a:pt x="1261758" y="135388"/>
                </a:lnTo>
                <a:lnTo>
                  <a:pt x="1272442" y="134730"/>
                </a:lnTo>
                <a:lnTo>
                  <a:pt x="1276910" y="138308"/>
                </a:lnTo>
                <a:lnTo>
                  <a:pt x="1279203" y="136384"/>
                </a:lnTo>
                <a:lnTo>
                  <a:pt x="1279480" y="133221"/>
                </a:lnTo>
                <a:lnTo>
                  <a:pt x="1303160" y="135824"/>
                </a:lnTo>
                <a:lnTo>
                  <a:pt x="1341813" y="131239"/>
                </a:lnTo>
                <a:lnTo>
                  <a:pt x="1361025" y="130264"/>
                </a:lnTo>
                <a:lnTo>
                  <a:pt x="1360221" y="133381"/>
                </a:lnTo>
                <a:lnTo>
                  <a:pt x="1358890" y="136452"/>
                </a:lnTo>
                <a:lnTo>
                  <a:pt x="1367787" y="131918"/>
                </a:lnTo>
                <a:lnTo>
                  <a:pt x="1375768" y="125711"/>
                </a:lnTo>
                <a:lnTo>
                  <a:pt x="1378220" y="128050"/>
                </a:lnTo>
                <a:lnTo>
                  <a:pt x="1387229" y="128308"/>
                </a:lnTo>
                <a:lnTo>
                  <a:pt x="1392344" y="124506"/>
                </a:lnTo>
                <a:lnTo>
                  <a:pt x="1393101" y="121916"/>
                </a:lnTo>
                <a:lnTo>
                  <a:pt x="1398051" y="126068"/>
                </a:lnTo>
                <a:lnTo>
                  <a:pt x="1415542" y="126536"/>
                </a:lnTo>
                <a:lnTo>
                  <a:pt x="1420748" y="121680"/>
                </a:lnTo>
                <a:lnTo>
                  <a:pt x="1422489" y="126081"/>
                </a:lnTo>
                <a:lnTo>
                  <a:pt x="1427669" y="127597"/>
                </a:lnTo>
                <a:lnTo>
                  <a:pt x="1437343" y="126319"/>
                </a:lnTo>
                <a:lnTo>
                  <a:pt x="1442524" y="127834"/>
                </a:lnTo>
                <a:lnTo>
                  <a:pt x="1444198" y="126919"/>
                </a:lnTo>
                <a:lnTo>
                  <a:pt x="1442800" y="124672"/>
                </a:lnTo>
                <a:lnTo>
                  <a:pt x="1444521" y="123229"/>
                </a:lnTo>
                <a:lnTo>
                  <a:pt x="1448165" y="124079"/>
                </a:lnTo>
                <a:lnTo>
                  <a:pt x="1453484" y="124013"/>
                </a:lnTo>
                <a:lnTo>
                  <a:pt x="1455342" y="120988"/>
                </a:lnTo>
                <a:lnTo>
                  <a:pt x="1458321" y="123374"/>
                </a:lnTo>
                <a:lnTo>
                  <a:pt x="1465221" y="123446"/>
                </a:lnTo>
                <a:lnTo>
                  <a:pt x="1465861" y="128283"/>
                </a:lnTo>
                <a:lnTo>
                  <a:pt x="1467146" y="125740"/>
                </a:lnTo>
                <a:lnTo>
                  <a:pt x="1470309" y="126017"/>
                </a:lnTo>
                <a:lnTo>
                  <a:pt x="1470560" y="129226"/>
                </a:lnTo>
                <a:lnTo>
                  <a:pt x="1472853" y="127301"/>
                </a:lnTo>
                <a:lnTo>
                  <a:pt x="1479180" y="127855"/>
                </a:lnTo>
                <a:lnTo>
                  <a:pt x="1479985" y="124738"/>
                </a:lnTo>
                <a:lnTo>
                  <a:pt x="1482963" y="127124"/>
                </a:lnTo>
                <a:lnTo>
                  <a:pt x="1489725" y="128778"/>
                </a:lnTo>
                <a:lnTo>
                  <a:pt x="1501648" y="126103"/>
                </a:lnTo>
                <a:lnTo>
                  <a:pt x="1506874" y="127091"/>
                </a:lnTo>
                <a:lnTo>
                  <a:pt x="1509444" y="122004"/>
                </a:lnTo>
                <a:lnTo>
                  <a:pt x="1515039" y="118776"/>
                </a:lnTo>
                <a:lnTo>
                  <a:pt x="1522671" y="122631"/>
                </a:lnTo>
                <a:lnTo>
                  <a:pt x="1533585" y="119336"/>
                </a:lnTo>
                <a:lnTo>
                  <a:pt x="1542871" y="116431"/>
                </a:lnTo>
                <a:lnTo>
                  <a:pt x="1544361" y="117623"/>
                </a:lnTo>
                <a:lnTo>
                  <a:pt x="1538996" y="118216"/>
                </a:lnTo>
                <a:lnTo>
                  <a:pt x="1538766" y="120852"/>
                </a:lnTo>
                <a:lnTo>
                  <a:pt x="1563869" y="119330"/>
                </a:lnTo>
                <a:lnTo>
                  <a:pt x="1602522" y="114745"/>
                </a:lnTo>
                <a:lnTo>
                  <a:pt x="1627560" y="107906"/>
                </a:lnTo>
                <a:lnTo>
                  <a:pt x="1639897" y="100486"/>
                </a:lnTo>
                <a:lnTo>
                  <a:pt x="1638592" y="97185"/>
                </a:lnTo>
                <a:lnTo>
                  <a:pt x="1634282" y="97870"/>
                </a:lnTo>
                <a:lnTo>
                  <a:pt x="1633504" y="94615"/>
                </a:lnTo>
                <a:lnTo>
                  <a:pt x="1640543" y="93106"/>
                </a:lnTo>
                <a:lnTo>
                  <a:pt x="1647239" y="89443"/>
                </a:lnTo>
                <a:lnTo>
                  <a:pt x="1645908" y="92513"/>
                </a:lnTo>
                <a:lnTo>
                  <a:pt x="1644095" y="95011"/>
                </a:lnTo>
                <a:lnTo>
                  <a:pt x="1646639" y="96296"/>
                </a:lnTo>
                <a:lnTo>
                  <a:pt x="1650238" y="97673"/>
                </a:lnTo>
                <a:lnTo>
                  <a:pt x="1650903" y="96138"/>
                </a:lnTo>
                <a:lnTo>
                  <a:pt x="1649460" y="94418"/>
                </a:lnTo>
                <a:lnTo>
                  <a:pt x="1651226" y="92448"/>
                </a:lnTo>
                <a:lnTo>
                  <a:pt x="1653724" y="94260"/>
                </a:lnTo>
                <a:lnTo>
                  <a:pt x="1657553" y="93001"/>
                </a:lnTo>
                <a:lnTo>
                  <a:pt x="1658311" y="90412"/>
                </a:lnTo>
                <a:lnTo>
                  <a:pt x="1661474" y="90688"/>
                </a:lnTo>
                <a:lnTo>
                  <a:pt x="1659662" y="93186"/>
                </a:lnTo>
                <a:lnTo>
                  <a:pt x="1660005" y="95340"/>
                </a:lnTo>
                <a:lnTo>
                  <a:pt x="1662687" y="95044"/>
                </a:lnTo>
                <a:lnTo>
                  <a:pt x="1663629" y="90346"/>
                </a:lnTo>
                <a:lnTo>
                  <a:pt x="1663906" y="87183"/>
                </a:lnTo>
                <a:lnTo>
                  <a:pt x="1666978" y="88514"/>
                </a:lnTo>
                <a:lnTo>
                  <a:pt x="1667182" y="92250"/>
                </a:lnTo>
                <a:lnTo>
                  <a:pt x="1681444" y="87124"/>
                </a:lnTo>
                <a:lnTo>
                  <a:pt x="1713012" y="84575"/>
                </a:lnTo>
                <a:lnTo>
                  <a:pt x="1727960" y="83758"/>
                </a:lnTo>
                <a:lnTo>
                  <a:pt x="1733232" y="84219"/>
                </a:lnTo>
                <a:lnTo>
                  <a:pt x="1733713" y="84793"/>
                </a:lnTo>
                <a:lnTo>
                  <a:pt x="1741853" y="82849"/>
                </a:lnTo>
                <a:lnTo>
                  <a:pt x="1754599" y="82902"/>
                </a:lnTo>
                <a:lnTo>
                  <a:pt x="1760649" y="86618"/>
                </a:lnTo>
                <a:lnTo>
                  <a:pt x="1761908" y="90447"/>
                </a:lnTo>
                <a:lnTo>
                  <a:pt x="1762712" y="87330"/>
                </a:lnTo>
                <a:lnTo>
                  <a:pt x="1765968" y="86553"/>
                </a:lnTo>
                <a:lnTo>
                  <a:pt x="1773257" y="88253"/>
                </a:lnTo>
                <a:lnTo>
                  <a:pt x="1778714" y="86606"/>
                </a:lnTo>
                <a:lnTo>
                  <a:pt x="1778437" y="89769"/>
                </a:lnTo>
                <a:lnTo>
                  <a:pt x="1782905" y="93347"/>
                </a:lnTo>
                <a:lnTo>
                  <a:pt x="1794643" y="92780"/>
                </a:lnTo>
                <a:lnTo>
                  <a:pt x="1799184" y="89460"/>
                </a:lnTo>
                <a:lnTo>
                  <a:pt x="1795770" y="85974"/>
                </a:lnTo>
                <a:lnTo>
                  <a:pt x="1785752" y="85097"/>
                </a:lnTo>
                <a:lnTo>
                  <a:pt x="1780295" y="86744"/>
                </a:lnTo>
                <a:lnTo>
                  <a:pt x="1783782" y="83331"/>
                </a:lnTo>
                <a:lnTo>
                  <a:pt x="1793984" y="82099"/>
                </a:lnTo>
                <a:lnTo>
                  <a:pt x="1803613" y="81348"/>
                </a:lnTo>
                <a:lnTo>
                  <a:pt x="1812325" y="78923"/>
                </a:lnTo>
                <a:lnTo>
                  <a:pt x="1815377" y="74410"/>
                </a:lnTo>
                <a:lnTo>
                  <a:pt x="1824913" y="74713"/>
                </a:lnTo>
                <a:lnTo>
                  <a:pt x="1842174" y="77817"/>
                </a:lnTo>
                <a:lnTo>
                  <a:pt x="1850933" y="74865"/>
                </a:lnTo>
                <a:lnTo>
                  <a:pt x="1849898" y="80618"/>
                </a:lnTo>
                <a:lnTo>
                  <a:pt x="1853312" y="84104"/>
                </a:lnTo>
                <a:lnTo>
                  <a:pt x="1856614" y="82799"/>
                </a:lnTo>
                <a:lnTo>
                  <a:pt x="1855974" y="77962"/>
                </a:lnTo>
                <a:lnTo>
                  <a:pt x="1857352" y="74364"/>
                </a:lnTo>
                <a:lnTo>
                  <a:pt x="1868470" y="74806"/>
                </a:lnTo>
                <a:lnTo>
                  <a:pt x="1887523" y="69568"/>
                </a:lnTo>
                <a:lnTo>
                  <a:pt x="1900408" y="68040"/>
                </a:lnTo>
                <a:lnTo>
                  <a:pt x="1908224" y="69786"/>
                </a:lnTo>
                <a:lnTo>
                  <a:pt x="1910472" y="68389"/>
                </a:lnTo>
                <a:lnTo>
                  <a:pt x="1909167" y="65088"/>
                </a:lnTo>
                <a:lnTo>
                  <a:pt x="1910887" y="63645"/>
                </a:lnTo>
                <a:lnTo>
                  <a:pt x="1929525" y="63151"/>
                </a:lnTo>
                <a:lnTo>
                  <a:pt x="1939292" y="60818"/>
                </a:lnTo>
                <a:lnTo>
                  <a:pt x="1940643" y="63593"/>
                </a:lnTo>
                <a:lnTo>
                  <a:pt x="1945731" y="66163"/>
                </a:lnTo>
                <a:lnTo>
                  <a:pt x="1950087" y="64950"/>
                </a:lnTo>
                <a:lnTo>
                  <a:pt x="1948848" y="66967"/>
                </a:lnTo>
                <a:lnTo>
                  <a:pt x="1945685" y="66690"/>
                </a:lnTo>
                <a:lnTo>
                  <a:pt x="1946990" y="69991"/>
                </a:lnTo>
                <a:lnTo>
                  <a:pt x="1950107" y="70795"/>
                </a:lnTo>
                <a:lnTo>
                  <a:pt x="1950292" y="68687"/>
                </a:lnTo>
                <a:lnTo>
                  <a:pt x="1955703" y="67566"/>
                </a:lnTo>
                <a:lnTo>
                  <a:pt x="1953363" y="70018"/>
                </a:lnTo>
                <a:lnTo>
                  <a:pt x="1952994" y="74235"/>
                </a:lnTo>
                <a:lnTo>
                  <a:pt x="1949165" y="75493"/>
                </a:lnTo>
                <a:lnTo>
                  <a:pt x="1942746" y="75994"/>
                </a:lnTo>
                <a:lnTo>
                  <a:pt x="1941757" y="81219"/>
                </a:lnTo>
                <a:lnTo>
                  <a:pt x="1938962" y="76725"/>
                </a:lnTo>
                <a:lnTo>
                  <a:pt x="1933598" y="77318"/>
                </a:lnTo>
                <a:lnTo>
                  <a:pt x="1926810" y="82036"/>
                </a:lnTo>
                <a:lnTo>
                  <a:pt x="1919679" y="84599"/>
                </a:lnTo>
                <a:lnTo>
                  <a:pt x="1915553" y="83176"/>
                </a:lnTo>
                <a:lnTo>
                  <a:pt x="1916858" y="86477"/>
                </a:lnTo>
                <a:lnTo>
                  <a:pt x="1921076" y="86846"/>
                </a:lnTo>
                <a:lnTo>
                  <a:pt x="1926006" y="85153"/>
                </a:lnTo>
                <a:lnTo>
                  <a:pt x="1930316" y="84468"/>
                </a:lnTo>
                <a:lnTo>
                  <a:pt x="1931667" y="87242"/>
                </a:lnTo>
                <a:lnTo>
                  <a:pt x="1937308" y="83486"/>
                </a:lnTo>
                <a:lnTo>
                  <a:pt x="1943681" y="83512"/>
                </a:lnTo>
                <a:lnTo>
                  <a:pt x="1941388" y="85437"/>
                </a:lnTo>
                <a:lnTo>
                  <a:pt x="1938086" y="86741"/>
                </a:lnTo>
                <a:lnTo>
                  <a:pt x="1943747" y="88830"/>
                </a:lnTo>
                <a:lnTo>
                  <a:pt x="1950878" y="86267"/>
                </a:lnTo>
                <a:lnTo>
                  <a:pt x="1949343" y="85601"/>
                </a:lnTo>
                <a:lnTo>
                  <a:pt x="1948288" y="85509"/>
                </a:lnTo>
                <a:lnTo>
                  <a:pt x="1950536" y="84112"/>
                </a:lnTo>
                <a:lnTo>
                  <a:pt x="1957436" y="84185"/>
                </a:lnTo>
                <a:lnTo>
                  <a:pt x="1956197" y="86201"/>
                </a:lnTo>
                <a:lnTo>
                  <a:pt x="1961127" y="84508"/>
                </a:lnTo>
                <a:lnTo>
                  <a:pt x="1963513" y="81530"/>
                </a:lnTo>
                <a:lnTo>
                  <a:pt x="1966148" y="81760"/>
                </a:lnTo>
                <a:lnTo>
                  <a:pt x="1968073" y="84053"/>
                </a:lnTo>
                <a:lnTo>
                  <a:pt x="1966307" y="86024"/>
                </a:lnTo>
                <a:lnTo>
                  <a:pt x="1968508" y="85154"/>
                </a:lnTo>
                <a:lnTo>
                  <a:pt x="1968785" y="81991"/>
                </a:lnTo>
                <a:lnTo>
                  <a:pt x="1966676" y="81807"/>
                </a:lnTo>
                <a:lnTo>
                  <a:pt x="1969016" y="79355"/>
                </a:lnTo>
                <a:lnTo>
                  <a:pt x="1975066" y="83072"/>
                </a:lnTo>
                <a:lnTo>
                  <a:pt x="1979811" y="83487"/>
                </a:lnTo>
                <a:lnTo>
                  <a:pt x="1977313" y="81675"/>
                </a:lnTo>
                <a:lnTo>
                  <a:pt x="1978414" y="81240"/>
                </a:lnTo>
                <a:lnTo>
                  <a:pt x="1987192" y="84133"/>
                </a:lnTo>
                <a:lnTo>
                  <a:pt x="1990929" y="83929"/>
                </a:lnTo>
                <a:lnTo>
                  <a:pt x="1990632" y="81247"/>
                </a:lnTo>
                <a:lnTo>
                  <a:pt x="1989763" y="79046"/>
                </a:lnTo>
                <a:lnTo>
                  <a:pt x="1991252" y="80239"/>
                </a:lnTo>
                <a:lnTo>
                  <a:pt x="1993565" y="84160"/>
                </a:lnTo>
                <a:lnTo>
                  <a:pt x="1995766" y="83290"/>
                </a:lnTo>
                <a:lnTo>
                  <a:pt x="2001362" y="80061"/>
                </a:lnTo>
                <a:lnTo>
                  <a:pt x="2020527" y="79613"/>
                </a:lnTo>
                <a:lnTo>
                  <a:pt x="2030044" y="74072"/>
                </a:lnTo>
                <a:lnTo>
                  <a:pt x="2030683" y="78909"/>
                </a:lnTo>
                <a:lnTo>
                  <a:pt x="2034993" y="78224"/>
                </a:lnTo>
                <a:lnTo>
                  <a:pt x="2038776" y="77492"/>
                </a:lnTo>
                <a:lnTo>
                  <a:pt x="2037999" y="74237"/>
                </a:lnTo>
                <a:lnTo>
                  <a:pt x="2034927" y="72906"/>
                </a:lnTo>
                <a:lnTo>
                  <a:pt x="2038137" y="72655"/>
                </a:lnTo>
                <a:lnTo>
                  <a:pt x="2043594" y="71008"/>
                </a:lnTo>
                <a:lnTo>
                  <a:pt x="2040727" y="73413"/>
                </a:lnTo>
                <a:lnTo>
                  <a:pt x="2040266" y="78685"/>
                </a:lnTo>
                <a:lnTo>
                  <a:pt x="2048405" y="76741"/>
                </a:lnTo>
                <a:lnTo>
                  <a:pt x="2053974" y="79884"/>
                </a:lnTo>
                <a:lnTo>
                  <a:pt x="2055602" y="79496"/>
                </a:lnTo>
                <a:lnTo>
                  <a:pt x="2052715" y="76056"/>
                </a:lnTo>
                <a:lnTo>
                  <a:pt x="2053954" y="74039"/>
                </a:lnTo>
                <a:lnTo>
                  <a:pt x="2058515" y="76563"/>
                </a:lnTo>
                <a:lnTo>
                  <a:pt x="2064888" y="76590"/>
                </a:lnTo>
                <a:lnTo>
                  <a:pt x="2066496" y="70356"/>
                </a:lnTo>
                <a:lnTo>
                  <a:pt x="2071815" y="70291"/>
                </a:lnTo>
                <a:lnTo>
                  <a:pt x="2081035" y="62067"/>
                </a:lnTo>
                <a:lnTo>
                  <a:pt x="2089886" y="58061"/>
                </a:lnTo>
                <a:lnTo>
                  <a:pt x="2095158" y="58522"/>
                </a:lnTo>
                <a:lnTo>
                  <a:pt x="2093392" y="60493"/>
                </a:lnTo>
                <a:lnTo>
                  <a:pt x="2094882" y="61685"/>
                </a:lnTo>
                <a:lnTo>
                  <a:pt x="2096852" y="63451"/>
                </a:lnTo>
                <a:lnTo>
                  <a:pt x="2099330" y="59419"/>
                </a:lnTo>
                <a:lnTo>
                  <a:pt x="2102724" y="57060"/>
                </a:lnTo>
                <a:lnTo>
                  <a:pt x="2107285" y="59584"/>
                </a:lnTo>
                <a:lnTo>
                  <a:pt x="2112742" y="57937"/>
                </a:lnTo>
                <a:lnTo>
                  <a:pt x="2111365" y="61534"/>
                </a:lnTo>
                <a:lnTo>
                  <a:pt x="2112761" y="63781"/>
                </a:lnTo>
                <a:lnTo>
                  <a:pt x="2117876" y="59979"/>
                </a:lnTo>
                <a:lnTo>
                  <a:pt x="2124091" y="55743"/>
                </a:lnTo>
                <a:lnTo>
                  <a:pt x="2123814" y="58905"/>
                </a:lnTo>
                <a:lnTo>
                  <a:pt x="2127847" y="61383"/>
                </a:lnTo>
                <a:lnTo>
                  <a:pt x="2131815" y="58543"/>
                </a:lnTo>
                <a:lnTo>
                  <a:pt x="2133693" y="61364"/>
                </a:lnTo>
                <a:lnTo>
                  <a:pt x="2139974" y="62444"/>
                </a:lnTo>
                <a:lnTo>
                  <a:pt x="2141233" y="66273"/>
                </a:lnTo>
                <a:lnTo>
                  <a:pt x="2142333" y="65838"/>
                </a:lnTo>
                <a:lnTo>
                  <a:pt x="2143803" y="61186"/>
                </a:lnTo>
                <a:lnTo>
                  <a:pt x="2145912" y="61370"/>
                </a:lnTo>
                <a:lnTo>
                  <a:pt x="2148087" y="66872"/>
                </a:lnTo>
                <a:lnTo>
                  <a:pt x="2145128" y="70332"/>
                </a:lnTo>
                <a:lnTo>
                  <a:pt x="2150446" y="70266"/>
                </a:lnTo>
                <a:lnTo>
                  <a:pt x="2154618" y="71162"/>
                </a:lnTo>
                <a:lnTo>
                  <a:pt x="2153748" y="68961"/>
                </a:lnTo>
                <a:lnTo>
                  <a:pt x="2150334" y="65476"/>
                </a:lnTo>
                <a:lnTo>
                  <a:pt x="2150565" y="62840"/>
                </a:lnTo>
                <a:lnTo>
                  <a:pt x="2158039" y="62431"/>
                </a:lnTo>
                <a:lnTo>
                  <a:pt x="2171609" y="65212"/>
                </a:lnTo>
                <a:lnTo>
                  <a:pt x="2176604" y="68837"/>
                </a:lnTo>
                <a:lnTo>
                  <a:pt x="2177474" y="71038"/>
                </a:lnTo>
                <a:lnTo>
                  <a:pt x="2179240" y="69067"/>
                </a:lnTo>
                <a:lnTo>
                  <a:pt x="2178509" y="65285"/>
                </a:lnTo>
                <a:lnTo>
                  <a:pt x="2181672" y="65562"/>
                </a:lnTo>
                <a:lnTo>
                  <a:pt x="2183320" y="71018"/>
                </a:lnTo>
                <a:lnTo>
                  <a:pt x="2184671" y="73792"/>
                </a:lnTo>
                <a:lnTo>
                  <a:pt x="2180980" y="73469"/>
                </a:lnTo>
                <a:lnTo>
                  <a:pt x="2178502" y="77502"/>
                </a:lnTo>
                <a:lnTo>
                  <a:pt x="2174284" y="77133"/>
                </a:lnTo>
                <a:lnTo>
                  <a:pt x="2180908" y="80368"/>
                </a:lnTo>
                <a:lnTo>
                  <a:pt x="2191110" y="79136"/>
                </a:lnTo>
                <a:lnTo>
                  <a:pt x="2198011" y="79209"/>
                </a:lnTo>
                <a:lnTo>
                  <a:pt x="2196705" y="75908"/>
                </a:lnTo>
                <a:lnTo>
                  <a:pt x="2191756" y="71756"/>
                </a:lnTo>
                <a:lnTo>
                  <a:pt x="2186964" y="71868"/>
                </a:lnTo>
                <a:lnTo>
                  <a:pt x="2191987" y="69121"/>
                </a:lnTo>
                <a:lnTo>
                  <a:pt x="2197397" y="68000"/>
                </a:lnTo>
                <a:lnTo>
                  <a:pt x="2198703" y="71302"/>
                </a:lnTo>
                <a:lnTo>
                  <a:pt x="2199480" y="74557"/>
                </a:lnTo>
                <a:lnTo>
                  <a:pt x="2205418" y="73483"/>
                </a:lnTo>
                <a:lnTo>
                  <a:pt x="2209293" y="71697"/>
                </a:lnTo>
                <a:lnTo>
                  <a:pt x="2208536" y="74287"/>
                </a:lnTo>
                <a:lnTo>
                  <a:pt x="2208259" y="77450"/>
                </a:lnTo>
                <a:lnTo>
                  <a:pt x="2214131" y="71058"/>
                </a:lnTo>
                <a:lnTo>
                  <a:pt x="2226580" y="68429"/>
                </a:lnTo>
                <a:lnTo>
                  <a:pt x="2238707" y="69491"/>
                </a:lnTo>
                <a:lnTo>
                  <a:pt x="2251499" y="69016"/>
                </a:lnTo>
                <a:lnTo>
                  <a:pt x="2258195" y="65353"/>
                </a:lnTo>
                <a:lnTo>
                  <a:pt x="2254570" y="70348"/>
                </a:lnTo>
                <a:lnTo>
                  <a:pt x="2250372" y="75823"/>
                </a:lnTo>
                <a:lnTo>
                  <a:pt x="2251816" y="77543"/>
                </a:lnTo>
                <a:lnTo>
                  <a:pt x="2252527" y="75481"/>
                </a:lnTo>
                <a:lnTo>
                  <a:pt x="2253213" y="79790"/>
                </a:lnTo>
                <a:lnTo>
                  <a:pt x="2255944" y="81772"/>
                </a:lnTo>
                <a:lnTo>
                  <a:pt x="2261757" y="77882"/>
                </a:lnTo>
                <a:lnTo>
                  <a:pt x="2281863" y="74669"/>
                </a:lnTo>
                <a:lnTo>
                  <a:pt x="2301446" y="74633"/>
                </a:lnTo>
                <a:lnTo>
                  <a:pt x="2312023" y="70380"/>
                </a:lnTo>
                <a:lnTo>
                  <a:pt x="2316773" y="63492"/>
                </a:lnTo>
                <a:lnTo>
                  <a:pt x="2317821" y="57669"/>
                </a:lnTo>
                <a:lnTo>
                  <a:pt x="2321531" y="60308"/>
                </a:lnTo>
                <a:lnTo>
                  <a:pt x="2323659" y="66125"/>
                </a:lnTo>
                <a:lnTo>
                  <a:pt x="2323138" y="70888"/>
                </a:lnTo>
                <a:lnTo>
                  <a:pt x="2342727" y="74027"/>
                </a:lnTo>
                <a:lnTo>
                  <a:pt x="2387180" y="71298"/>
                </a:lnTo>
                <a:lnTo>
                  <a:pt x="2406754" y="67028"/>
                </a:lnTo>
                <a:lnTo>
                  <a:pt x="2403567" y="60684"/>
                </a:lnTo>
                <a:lnTo>
                  <a:pt x="2397741" y="58578"/>
                </a:lnTo>
                <a:lnTo>
                  <a:pt x="2397727" y="51169"/>
                </a:lnTo>
                <a:lnTo>
                  <a:pt x="2394005" y="41651"/>
                </a:lnTo>
                <a:lnTo>
                  <a:pt x="2400891" y="44814"/>
                </a:lnTo>
                <a:lnTo>
                  <a:pt x="2408300" y="44800"/>
                </a:lnTo>
                <a:lnTo>
                  <a:pt x="2408303" y="46387"/>
                </a:lnTo>
                <a:lnTo>
                  <a:pt x="2408310" y="50091"/>
                </a:lnTo>
                <a:lnTo>
                  <a:pt x="2411485" y="49556"/>
                </a:lnTo>
                <a:lnTo>
                  <a:pt x="2409902" y="52205"/>
                </a:lnTo>
                <a:lnTo>
                  <a:pt x="2407261" y="54856"/>
                </a:lnTo>
                <a:lnTo>
                  <a:pt x="2412024" y="54847"/>
                </a:lnTo>
                <a:lnTo>
                  <a:pt x="2418376" y="55364"/>
                </a:lnTo>
                <a:lnTo>
                  <a:pt x="2419958" y="52186"/>
                </a:lnTo>
                <a:lnTo>
                  <a:pt x="2419951" y="48482"/>
                </a:lnTo>
                <a:lnTo>
                  <a:pt x="2423656" y="48475"/>
                </a:lnTo>
                <a:lnTo>
                  <a:pt x="2426309" y="52174"/>
                </a:lnTo>
                <a:lnTo>
                  <a:pt x="2427375" y="56406"/>
                </a:lnTo>
                <a:lnTo>
                  <a:pt x="2430548" y="54812"/>
                </a:lnTo>
                <a:lnTo>
                  <a:pt x="2432139" y="56397"/>
                </a:lnTo>
                <a:lnTo>
                  <a:pt x="2434258" y="57451"/>
                </a:lnTo>
                <a:lnTo>
                  <a:pt x="2436374" y="56918"/>
                </a:lnTo>
                <a:lnTo>
                  <a:pt x="2434831" y="51812"/>
                </a:lnTo>
                <a:lnTo>
                  <a:pt x="2437953" y="52153"/>
                </a:lnTo>
                <a:lnTo>
                  <a:pt x="2451703" y="46835"/>
                </a:lnTo>
                <a:lnTo>
                  <a:pt x="2458047" y="43119"/>
                </a:lnTo>
                <a:lnTo>
                  <a:pt x="2456464" y="45239"/>
                </a:lnTo>
                <a:lnTo>
                  <a:pt x="2459112" y="46292"/>
                </a:lnTo>
                <a:lnTo>
                  <a:pt x="2463875" y="46283"/>
                </a:lnTo>
                <a:lnTo>
                  <a:pt x="2465464" y="46810"/>
                </a:lnTo>
                <a:lnTo>
                  <a:pt x="2462292" y="48403"/>
                </a:lnTo>
                <a:lnTo>
                  <a:pt x="2490338" y="46234"/>
                </a:lnTo>
                <a:lnTo>
                  <a:pt x="2514161" y="49364"/>
                </a:lnTo>
                <a:lnTo>
                  <a:pt x="2515747" y="48303"/>
                </a:lnTo>
                <a:lnTo>
                  <a:pt x="2513626" y="46191"/>
                </a:lnTo>
                <a:lnTo>
                  <a:pt x="2515211" y="44600"/>
                </a:lnTo>
                <a:lnTo>
                  <a:pt x="2521035" y="46177"/>
                </a:lnTo>
                <a:lnTo>
                  <a:pt x="2532683" y="48271"/>
                </a:lnTo>
                <a:lnTo>
                  <a:pt x="2537981" y="51437"/>
                </a:lnTo>
                <a:lnTo>
                  <a:pt x="2539576" y="55138"/>
                </a:lnTo>
                <a:lnTo>
                  <a:pt x="2552274" y="52997"/>
                </a:lnTo>
                <a:lnTo>
                  <a:pt x="2561265" y="49276"/>
                </a:lnTo>
                <a:lnTo>
                  <a:pt x="2560731" y="46632"/>
                </a:lnTo>
                <a:lnTo>
                  <a:pt x="2557555" y="46637"/>
                </a:lnTo>
                <a:lnTo>
                  <a:pt x="2560727" y="44515"/>
                </a:lnTo>
                <a:lnTo>
                  <a:pt x="2565499" y="49269"/>
                </a:lnTo>
                <a:lnTo>
                  <a:pt x="2566561" y="51383"/>
                </a:lnTo>
                <a:lnTo>
                  <a:pt x="2575025" y="49251"/>
                </a:lnTo>
                <a:lnTo>
                  <a:pt x="2591428" y="46574"/>
                </a:lnTo>
                <a:lnTo>
                  <a:pt x="2597243" y="42859"/>
                </a:lnTo>
                <a:lnTo>
                  <a:pt x="2599369" y="48147"/>
                </a:lnTo>
                <a:lnTo>
                  <a:pt x="2603609" y="51314"/>
                </a:lnTo>
                <a:lnTo>
                  <a:pt x="2606253" y="49721"/>
                </a:lnTo>
                <a:lnTo>
                  <a:pt x="2607836" y="47602"/>
                </a:lnTo>
                <a:lnTo>
                  <a:pt x="2606246" y="46017"/>
                </a:lnTo>
                <a:lnTo>
                  <a:pt x="2603604" y="48139"/>
                </a:lnTo>
                <a:lnTo>
                  <a:pt x="2600954" y="46556"/>
                </a:lnTo>
                <a:lnTo>
                  <a:pt x="2611535" y="44420"/>
                </a:lnTo>
                <a:lnTo>
                  <a:pt x="2635342" y="39084"/>
                </a:lnTo>
                <a:lnTo>
                  <a:pt x="2642739" y="32191"/>
                </a:lnTo>
                <a:lnTo>
                  <a:pt x="2645915" y="32714"/>
                </a:lnTo>
                <a:lnTo>
                  <a:pt x="2645920" y="35360"/>
                </a:lnTo>
                <a:lnTo>
                  <a:pt x="2645926" y="38535"/>
                </a:lnTo>
                <a:lnTo>
                  <a:pt x="2650684" y="35880"/>
                </a:lnTo>
                <a:lnTo>
                  <a:pt x="2656496" y="30578"/>
                </a:lnTo>
                <a:lnTo>
                  <a:pt x="2662315" y="28979"/>
                </a:lnTo>
                <a:lnTo>
                  <a:pt x="2656503" y="34282"/>
                </a:lnTo>
                <a:lnTo>
                  <a:pt x="2652808" y="39580"/>
                </a:lnTo>
                <a:lnTo>
                  <a:pt x="2657574" y="40630"/>
                </a:lnTo>
                <a:lnTo>
                  <a:pt x="2664460" y="43792"/>
                </a:lnTo>
                <a:lnTo>
                  <a:pt x="2669753" y="43782"/>
                </a:lnTo>
                <a:lnTo>
                  <a:pt x="2670279" y="42194"/>
                </a:lnTo>
                <a:lnTo>
                  <a:pt x="2669745" y="39549"/>
                </a:lnTo>
                <a:lnTo>
                  <a:pt x="2673449" y="39542"/>
                </a:lnTo>
                <a:lnTo>
                  <a:pt x="2671325" y="35312"/>
                </a:lnTo>
                <a:lnTo>
                  <a:pt x="2668668" y="30026"/>
                </a:lnTo>
                <a:lnTo>
                  <a:pt x="2671847" y="31607"/>
                </a:lnTo>
                <a:lnTo>
                  <a:pt x="2676618" y="35832"/>
                </a:lnTo>
                <a:lnTo>
                  <a:pt x="2675037" y="39539"/>
                </a:lnTo>
                <a:lnTo>
                  <a:pt x="2679800" y="39001"/>
                </a:lnTo>
                <a:lnTo>
                  <a:pt x="2680335" y="42175"/>
                </a:lnTo>
                <a:lnTo>
                  <a:pt x="2685619" y="37402"/>
                </a:lnTo>
                <a:lnTo>
                  <a:pt x="2692492" y="33685"/>
                </a:lnTo>
                <a:lnTo>
                  <a:pt x="2690901" y="32101"/>
                </a:lnTo>
                <a:lnTo>
                  <a:pt x="2686671" y="34225"/>
                </a:lnTo>
                <a:lnTo>
                  <a:pt x="2684027" y="35289"/>
                </a:lnTo>
                <a:lnTo>
                  <a:pt x="2686664" y="30521"/>
                </a:lnTo>
                <a:lnTo>
                  <a:pt x="2697772" y="26796"/>
                </a:lnTo>
                <a:lnTo>
                  <a:pt x="2704119" y="24668"/>
                </a:lnTo>
                <a:lnTo>
                  <a:pt x="2699365" y="29968"/>
                </a:lnTo>
                <a:lnTo>
                  <a:pt x="2694080" y="33682"/>
                </a:lnTo>
                <a:lnTo>
                  <a:pt x="2699376" y="35789"/>
                </a:lnTo>
                <a:lnTo>
                  <a:pt x="2704665" y="33663"/>
                </a:lnTo>
                <a:lnTo>
                  <a:pt x="2704139" y="35251"/>
                </a:lnTo>
                <a:lnTo>
                  <a:pt x="2704145" y="38426"/>
                </a:lnTo>
                <a:lnTo>
                  <a:pt x="2715253" y="35230"/>
                </a:lnTo>
                <a:lnTo>
                  <a:pt x="2727419" y="31503"/>
                </a:lnTo>
                <a:lnTo>
                  <a:pt x="2732718" y="35198"/>
                </a:lnTo>
                <a:lnTo>
                  <a:pt x="2735362" y="33605"/>
                </a:lnTo>
                <a:lnTo>
                  <a:pt x="2739064" y="32011"/>
                </a:lnTo>
                <a:lnTo>
                  <a:pt x="2742243" y="34122"/>
                </a:lnTo>
                <a:lnTo>
                  <a:pt x="2743828" y="32531"/>
                </a:lnTo>
                <a:lnTo>
                  <a:pt x="2744353" y="30413"/>
                </a:lnTo>
                <a:lnTo>
                  <a:pt x="2740645" y="28833"/>
                </a:lnTo>
                <a:lnTo>
                  <a:pt x="2735882" y="28842"/>
                </a:lnTo>
                <a:lnTo>
                  <a:pt x="2741171" y="26715"/>
                </a:lnTo>
                <a:lnTo>
                  <a:pt x="2747526" y="28820"/>
                </a:lnTo>
                <a:lnTo>
                  <a:pt x="2748049" y="25644"/>
                </a:lnTo>
                <a:lnTo>
                  <a:pt x="2756516" y="25099"/>
                </a:lnTo>
                <a:lnTo>
                  <a:pt x="2758624" y="20333"/>
                </a:lnTo>
                <a:lnTo>
                  <a:pt x="2758627" y="21920"/>
                </a:lnTo>
                <a:lnTo>
                  <a:pt x="2757571" y="22980"/>
                </a:lnTo>
                <a:lnTo>
                  <a:pt x="2773446" y="21363"/>
                </a:lnTo>
                <a:lnTo>
                  <a:pt x="2798304" y="12321"/>
                </a:lnTo>
                <a:lnTo>
                  <a:pt x="2815234" y="9114"/>
                </a:lnTo>
                <a:lnTo>
                  <a:pt x="2823705" y="10686"/>
                </a:lnTo>
                <a:lnTo>
                  <a:pt x="2827404" y="7504"/>
                </a:lnTo>
                <a:lnTo>
                  <a:pt x="2833753" y="5904"/>
                </a:lnTo>
                <a:lnTo>
                  <a:pt x="2834815" y="8019"/>
                </a:lnTo>
                <a:lnTo>
                  <a:pt x="2835881" y="12251"/>
                </a:lnTo>
                <a:lnTo>
                  <a:pt x="2839584" y="11185"/>
                </a:lnTo>
                <a:lnTo>
                  <a:pt x="2841704" y="12769"/>
                </a:lnTo>
                <a:lnTo>
                  <a:pt x="2843289" y="11178"/>
                </a:lnTo>
                <a:lnTo>
                  <a:pt x="2846458" y="7468"/>
                </a:lnTo>
                <a:lnTo>
                  <a:pt x="2844338" y="5885"/>
                </a:lnTo>
                <a:lnTo>
                  <a:pt x="2845922" y="4294"/>
                </a:lnTo>
                <a:lnTo>
                  <a:pt x="2849633" y="7462"/>
                </a:lnTo>
                <a:lnTo>
                  <a:pt x="2848051" y="10640"/>
                </a:lnTo>
                <a:lnTo>
                  <a:pt x="2849643" y="12754"/>
                </a:lnTo>
                <a:lnTo>
                  <a:pt x="2856522" y="12212"/>
                </a:lnTo>
                <a:lnTo>
                  <a:pt x="2860227" y="12205"/>
                </a:lnTo>
                <a:lnTo>
                  <a:pt x="2860221" y="9030"/>
                </a:lnTo>
                <a:lnTo>
                  <a:pt x="2855458" y="9039"/>
                </a:lnTo>
                <a:lnTo>
                  <a:pt x="2853868" y="7984"/>
                </a:lnTo>
                <a:lnTo>
                  <a:pt x="2866038" y="6374"/>
                </a:lnTo>
                <a:lnTo>
                  <a:pt x="2878728" y="0"/>
                </a:lnTo>
                <a:lnTo>
                  <a:pt x="2880847" y="1054"/>
                </a:lnTo>
                <a:lnTo>
                  <a:pt x="2874499" y="2653"/>
                </a:lnTo>
                <a:lnTo>
                  <a:pt x="2872913" y="3715"/>
                </a:lnTo>
                <a:lnTo>
                  <a:pt x="2876099" y="9000"/>
                </a:lnTo>
                <a:lnTo>
                  <a:pt x="2886692" y="13214"/>
                </a:lnTo>
                <a:lnTo>
                  <a:pt x="2893046" y="14790"/>
                </a:lnTo>
                <a:lnTo>
                  <a:pt x="2888285" y="16386"/>
                </a:lnTo>
                <a:lnTo>
                  <a:pt x="2877691" y="11114"/>
                </a:lnTo>
                <a:lnTo>
                  <a:pt x="2872397" y="10595"/>
                </a:lnTo>
                <a:lnTo>
                  <a:pt x="2871872" y="12712"/>
                </a:lnTo>
                <a:lnTo>
                  <a:pt x="2866054" y="14840"/>
                </a:lnTo>
                <a:lnTo>
                  <a:pt x="2853354" y="15922"/>
                </a:lnTo>
                <a:lnTo>
                  <a:pt x="2845942" y="14878"/>
                </a:lnTo>
                <a:lnTo>
                  <a:pt x="2844357" y="16468"/>
                </a:lnTo>
                <a:lnTo>
                  <a:pt x="2842771" y="17529"/>
                </a:lnTo>
                <a:lnTo>
                  <a:pt x="2843305" y="19645"/>
                </a:lnTo>
                <a:lnTo>
                  <a:pt x="2845951" y="19640"/>
                </a:lnTo>
                <a:lnTo>
                  <a:pt x="2840661" y="21238"/>
                </a:lnTo>
                <a:lnTo>
                  <a:pt x="2830603" y="19669"/>
                </a:lnTo>
                <a:lnTo>
                  <a:pt x="2825314" y="21795"/>
                </a:lnTo>
                <a:lnTo>
                  <a:pt x="2823733" y="25502"/>
                </a:lnTo>
                <a:lnTo>
                  <a:pt x="2826910" y="26555"/>
                </a:lnTo>
                <a:lnTo>
                  <a:pt x="2832199" y="24428"/>
                </a:lnTo>
                <a:lnTo>
                  <a:pt x="2833795" y="28659"/>
                </a:lnTo>
                <a:lnTo>
                  <a:pt x="2838023" y="25476"/>
                </a:lnTo>
                <a:lnTo>
                  <a:pt x="2842788" y="26525"/>
                </a:lnTo>
                <a:lnTo>
                  <a:pt x="2834858" y="31303"/>
                </a:lnTo>
                <a:lnTo>
                  <a:pt x="2818458" y="35037"/>
                </a:lnTo>
                <a:lnTo>
                  <a:pt x="2793057" y="36672"/>
                </a:lnTo>
                <a:lnTo>
                  <a:pt x="2780892" y="40928"/>
                </a:lnTo>
                <a:lnTo>
                  <a:pt x="2792538" y="41965"/>
                </a:lnTo>
                <a:lnTo>
                  <a:pt x="2803130" y="45649"/>
                </a:lnTo>
                <a:lnTo>
                  <a:pt x="2803132" y="47237"/>
                </a:lnTo>
                <a:lnTo>
                  <a:pt x="2798370" y="47775"/>
                </a:lnTo>
                <a:lnTo>
                  <a:pt x="2799435" y="50948"/>
                </a:lnTo>
                <a:lnTo>
                  <a:pt x="2801552" y="51473"/>
                </a:lnTo>
                <a:lnTo>
                  <a:pt x="2810548" y="50398"/>
                </a:lnTo>
                <a:lnTo>
                  <a:pt x="2813728" y="53038"/>
                </a:lnTo>
                <a:lnTo>
                  <a:pt x="2815315" y="52506"/>
                </a:lnTo>
                <a:lnTo>
                  <a:pt x="2811607" y="50396"/>
                </a:lnTo>
                <a:lnTo>
                  <a:pt x="2811600" y="47221"/>
                </a:lnTo>
                <a:lnTo>
                  <a:pt x="2813720" y="48804"/>
                </a:lnTo>
                <a:lnTo>
                  <a:pt x="2819008" y="46149"/>
                </a:lnTo>
                <a:lnTo>
                  <a:pt x="2816888" y="44565"/>
                </a:lnTo>
                <a:lnTo>
                  <a:pt x="2825888" y="46136"/>
                </a:lnTo>
                <a:lnTo>
                  <a:pt x="2846535" y="48743"/>
                </a:lnTo>
                <a:lnTo>
                  <a:pt x="2858175" y="47134"/>
                </a:lnTo>
                <a:lnTo>
                  <a:pt x="2861874" y="43952"/>
                </a:lnTo>
                <a:lnTo>
                  <a:pt x="2863465" y="45537"/>
                </a:lnTo>
                <a:lnTo>
                  <a:pt x="2860296" y="49247"/>
                </a:lnTo>
                <a:lnTo>
                  <a:pt x="2859771" y="51364"/>
                </a:lnTo>
                <a:lnTo>
                  <a:pt x="2869288" y="46055"/>
                </a:lnTo>
                <a:lnTo>
                  <a:pt x="2880927" y="43387"/>
                </a:lnTo>
                <a:lnTo>
                  <a:pt x="2882514" y="43384"/>
                </a:lnTo>
                <a:lnTo>
                  <a:pt x="2881460" y="45503"/>
                </a:lnTo>
                <a:lnTo>
                  <a:pt x="2883051" y="47088"/>
                </a:lnTo>
                <a:lnTo>
                  <a:pt x="2886753" y="46022"/>
                </a:lnTo>
                <a:lnTo>
                  <a:pt x="2886746" y="42318"/>
                </a:lnTo>
                <a:lnTo>
                  <a:pt x="2889396" y="44430"/>
                </a:lnTo>
                <a:lnTo>
                  <a:pt x="2894695" y="47595"/>
                </a:lnTo>
                <a:lnTo>
                  <a:pt x="2893641" y="50243"/>
                </a:lnTo>
                <a:lnTo>
                  <a:pt x="2901571" y="45465"/>
                </a:lnTo>
                <a:lnTo>
                  <a:pt x="2910034" y="42275"/>
                </a:lnTo>
                <a:lnTo>
                  <a:pt x="2908450" y="44394"/>
                </a:lnTo>
                <a:lnTo>
                  <a:pt x="2907396" y="47042"/>
                </a:lnTo>
                <a:lnTo>
                  <a:pt x="2915326" y="42265"/>
                </a:lnTo>
                <a:lnTo>
                  <a:pt x="2930143" y="40650"/>
                </a:lnTo>
                <a:lnTo>
                  <a:pt x="2938078" y="38518"/>
                </a:lnTo>
                <a:lnTo>
                  <a:pt x="2937022" y="40107"/>
                </a:lnTo>
                <a:lnTo>
                  <a:pt x="2936496" y="41696"/>
                </a:lnTo>
                <a:lnTo>
                  <a:pt x="2971420" y="38456"/>
                </a:lnTo>
                <a:lnTo>
                  <a:pt x="3003696" y="33633"/>
                </a:lnTo>
                <a:lnTo>
                  <a:pt x="3002643" y="36281"/>
                </a:lnTo>
                <a:lnTo>
                  <a:pt x="2998943" y="38933"/>
                </a:lnTo>
                <a:lnTo>
                  <a:pt x="2995238" y="38940"/>
                </a:lnTo>
                <a:lnTo>
                  <a:pt x="2997360" y="41582"/>
                </a:lnTo>
                <a:lnTo>
                  <a:pt x="3004244" y="43157"/>
                </a:lnTo>
                <a:lnTo>
                  <a:pt x="3016411" y="39959"/>
                </a:lnTo>
                <a:lnTo>
                  <a:pt x="3024347" y="38357"/>
                </a:lnTo>
                <a:lnTo>
                  <a:pt x="3026997" y="40468"/>
                </a:lnTo>
                <a:lnTo>
                  <a:pt x="3031233" y="42048"/>
                </a:lnTo>
                <a:lnTo>
                  <a:pt x="3032288" y="39929"/>
                </a:lnTo>
                <a:lnTo>
                  <a:pt x="3033343" y="37811"/>
                </a:lnTo>
                <a:lnTo>
                  <a:pt x="3043396" y="36205"/>
                </a:lnTo>
                <a:lnTo>
                  <a:pt x="3052400" y="39892"/>
                </a:lnTo>
                <a:lnTo>
                  <a:pt x="3043404" y="40438"/>
                </a:lnTo>
                <a:lnTo>
                  <a:pt x="3036528" y="43097"/>
                </a:lnTo>
                <a:lnTo>
                  <a:pt x="3040769" y="46793"/>
                </a:lnTo>
                <a:lnTo>
                  <a:pt x="3052419" y="49946"/>
                </a:lnTo>
                <a:lnTo>
                  <a:pt x="3055602" y="54173"/>
                </a:lnTo>
                <a:lnTo>
                  <a:pt x="3045543" y="52605"/>
                </a:lnTo>
                <a:lnTo>
                  <a:pt x="3038136" y="53677"/>
                </a:lnTo>
                <a:lnTo>
                  <a:pt x="3037072" y="51033"/>
                </a:lnTo>
                <a:lnTo>
                  <a:pt x="3039185" y="48912"/>
                </a:lnTo>
                <a:lnTo>
                  <a:pt x="3041831" y="48907"/>
                </a:lnTo>
                <a:lnTo>
                  <a:pt x="3040241" y="47323"/>
                </a:lnTo>
                <a:lnTo>
                  <a:pt x="3038650" y="45738"/>
                </a:lnTo>
                <a:lnTo>
                  <a:pt x="3032309" y="51042"/>
                </a:lnTo>
                <a:lnTo>
                  <a:pt x="3017493" y="52657"/>
                </a:lnTo>
                <a:lnTo>
                  <a:pt x="2998964" y="50046"/>
                </a:lnTo>
                <a:lnTo>
                  <a:pt x="2986795" y="52185"/>
                </a:lnTo>
                <a:lnTo>
                  <a:pt x="2979395" y="57491"/>
                </a:lnTo>
                <a:lnTo>
                  <a:pt x="2976226" y="61201"/>
                </a:lnTo>
                <a:lnTo>
                  <a:pt x="2972518" y="59091"/>
                </a:lnTo>
                <a:lnTo>
                  <a:pt x="2962991" y="59109"/>
                </a:lnTo>
                <a:lnTo>
                  <a:pt x="2945531" y="62317"/>
                </a:lnTo>
                <a:lnTo>
                  <a:pt x="2936536" y="63392"/>
                </a:lnTo>
                <a:lnTo>
                  <a:pt x="2938117" y="59685"/>
                </a:lnTo>
                <a:lnTo>
                  <a:pt x="2939699" y="56507"/>
                </a:lnTo>
                <a:lnTo>
                  <a:pt x="2934937" y="57574"/>
                </a:lnTo>
                <a:lnTo>
                  <a:pt x="2933357" y="61281"/>
                </a:lnTo>
                <a:lnTo>
                  <a:pt x="2933361" y="63398"/>
                </a:lnTo>
                <a:lnTo>
                  <a:pt x="2929125" y="62347"/>
                </a:lnTo>
                <a:lnTo>
                  <a:pt x="2921187" y="63420"/>
                </a:lnTo>
                <a:lnTo>
                  <a:pt x="2918005" y="59722"/>
                </a:lnTo>
                <a:lnTo>
                  <a:pt x="2909011" y="61327"/>
                </a:lnTo>
                <a:lnTo>
                  <a:pt x="2904241" y="58161"/>
                </a:lnTo>
                <a:lnTo>
                  <a:pt x="2903185" y="59221"/>
                </a:lnTo>
                <a:lnTo>
                  <a:pt x="2901598" y="59753"/>
                </a:lnTo>
                <a:lnTo>
                  <a:pt x="2903724" y="64511"/>
                </a:lnTo>
                <a:lnTo>
                  <a:pt x="2908489" y="65032"/>
                </a:lnTo>
                <a:lnTo>
                  <a:pt x="2897903" y="65051"/>
                </a:lnTo>
                <a:lnTo>
                  <a:pt x="2871970" y="65100"/>
                </a:lnTo>
                <a:lnTo>
                  <a:pt x="2860318" y="60888"/>
                </a:lnTo>
                <a:lnTo>
                  <a:pt x="2858206" y="63538"/>
                </a:lnTo>
                <a:lnTo>
                  <a:pt x="2855567" y="67776"/>
                </a:lnTo>
                <a:lnTo>
                  <a:pt x="2853975" y="65134"/>
                </a:lnTo>
                <a:lnTo>
                  <a:pt x="2850269" y="64611"/>
                </a:lnTo>
                <a:lnTo>
                  <a:pt x="2846567" y="66206"/>
                </a:lnTo>
                <a:lnTo>
                  <a:pt x="2844980" y="66209"/>
                </a:lnTo>
                <a:lnTo>
                  <a:pt x="2846035" y="64619"/>
                </a:lnTo>
                <a:lnTo>
                  <a:pt x="2838103" y="68338"/>
                </a:lnTo>
                <a:lnTo>
                  <a:pt x="2832294" y="75228"/>
                </a:lnTo>
                <a:lnTo>
                  <a:pt x="2829649" y="75762"/>
                </a:lnTo>
                <a:lnTo>
                  <a:pt x="2829118" y="74705"/>
                </a:lnTo>
                <a:lnTo>
                  <a:pt x="2831230" y="72055"/>
                </a:lnTo>
                <a:lnTo>
                  <a:pt x="2830697" y="70469"/>
                </a:lnTo>
                <a:lnTo>
                  <a:pt x="2828053" y="71532"/>
                </a:lnTo>
                <a:lnTo>
                  <a:pt x="2830695" y="69410"/>
                </a:lnTo>
                <a:lnTo>
                  <a:pt x="2835986" y="68342"/>
                </a:lnTo>
                <a:lnTo>
                  <a:pt x="2829629" y="65179"/>
                </a:lnTo>
                <a:lnTo>
                  <a:pt x="2817456" y="65202"/>
                </a:lnTo>
                <a:lnTo>
                  <a:pt x="2808996" y="69451"/>
                </a:lnTo>
                <a:lnTo>
                  <a:pt x="2813206" y="71196"/>
                </a:lnTo>
                <a:lnTo>
                  <a:pt x="2817120" y="71237"/>
                </a:lnTo>
                <a:lnTo>
                  <a:pt x="2827025" y="67323"/>
                </a:lnTo>
                <a:lnTo>
                  <a:pt x="2831816" y="67211"/>
                </a:lnTo>
                <a:lnTo>
                  <a:pt x="2829430" y="70190"/>
                </a:lnTo>
                <a:lnTo>
                  <a:pt x="2826564" y="72595"/>
                </a:lnTo>
                <a:lnTo>
                  <a:pt x="2828923" y="75988"/>
                </a:lnTo>
                <a:lnTo>
                  <a:pt x="2830709" y="79863"/>
                </a:lnTo>
                <a:lnTo>
                  <a:pt x="2842631" y="77188"/>
                </a:lnTo>
                <a:lnTo>
                  <a:pt x="2867735" y="75666"/>
                </a:lnTo>
                <a:lnTo>
                  <a:pt x="2877778" y="70171"/>
                </a:lnTo>
                <a:lnTo>
                  <a:pt x="2890294" y="72860"/>
                </a:lnTo>
                <a:lnTo>
                  <a:pt x="2904714" y="71997"/>
                </a:lnTo>
                <a:lnTo>
                  <a:pt x="2877179" y="77024"/>
                </a:lnTo>
                <a:lnTo>
                  <a:pt x="2844556" y="79481"/>
                </a:lnTo>
                <a:lnTo>
                  <a:pt x="2840634" y="81794"/>
                </a:lnTo>
                <a:lnTo>
                  <a:pt x="2834031" y="84403"/>
                </a:lnTo>
                <a:lnTo>
                  <a:pt x="2830479" y="82499"/>
                </a:lnTo>
                <a:lnTo>
                  <a:pt x="2829266" y="78143"/>
                </a:lnTo>
                <a:lnTo>
                  <a:pt x="2821654" y="80133"/>
                </a:lnTo>
                <a:lnTo>
                  <a:pt x="2818121" y="84073"/>
                </a:lnTo>
                <a:lnTo>
                  <a:pt x="2816634" y="83042"/>
                </a:lnTo>
                <a:lnTo>
                  <a:pt x="2812198" y="83733"/>
                </a:lnTo>
                <a:lnTo>
                  <a:pt x="2809032" y="89030"/>
                </a:lnTo>
                <a:lnTo>
                  <a:pt x="2808208" y="88867"/>
                </a:lnTo>
                <a:lnTo>
                  <a:pt x="2808389" y="90502"/>
                </a:lnTo>
                <a:lnTo>
                  <a:pt x="2808506" y="90619"/>
                </a:lnTo>
                <a:lnTo>
                  <a:pt x="2812211" y="90612"/>
                </a:lnTo>
                <a:lnTo>
                  <a:pt x="2804809" y="94859"/>
                </a:lnTo>
                <a:lnTo>
                  <a:pt x="2793168" y="95939"/>
                </a:lnTo>
                <a:lnTo>
                  <a:pt x="2794232" y="99112"/>
                </a:lnTo>
                <a:lnTo>
                  <a:pt x="2796350" y="99637"/>
                </a:lnTo>
                <a:lnTo>
                  <a:pt x="2801636" y="95923"/>
                </a:lnTo>
                <a:lnTo>
                  <a:pt x="2806928" y="95913"/>
                </a:lnTo>
                <a:lnTo>
                  <a:pt x="2805345" y="98033"/>
                </a:lnTo>
                <a:lnTo>
                  <a:pt x="2804820" y="100680"/>
                </a:lnTo>
                <a:lnTo>
                  <a:pt x="2827059" y="105930"/>
                </a:lnTo>
                <a:lnTo>
                  <a:pt x="2847179" y="110126"/>
                </a:lnTo>
                <a:lnTo>
                  <a:pt x="2848230" y="106419"/>
                </a:lnTo>
                <a:lnTo>
                  <a:pt x="2851935" y="106412"/>
                </a:lnTo>
                <a:lnTo>
                  <a:pt x="2860415" y="112747"/>
                </a:lnTo>
                <a:lnTo>
                  <a:pt x="2867297" y="113792"/>
                </a:lnTo>
                <a:lnTo>
                  <a:pt x="2863595" y="114858"/>
                </a:lnTo>
                <a:lnTo>
                  <a:pt x="2857250" y="118573"/>
                </a:lnTo>
                <a:lnTo>
                  <a:pt x="2858156" y="121720"/>
                </a:lnTo>
                <a:lnTo>
                  <a:pt x="2857635" y="122504"/>
                </a:lnTo>
                <a:lnTo>
                  <a:pt x="2855142" y="123340"/>
                </a:lnTo>
                <a:lnTo>
                  <a:pt x="2853548" y="119639"/>
                </a:lnTo>
                <a:lnTo>
                  <a:pt x="2851428" y="118584"/>
                </a:lnTo>
                <a:lnTo>
                  <a:pt x="2853026" y="123873"/>
                </a:lnTo>
                <a:lnTo>
                  <a:pt x="2856731" y="123866"/>
                </a:lnTo>
                <a:lnTo>
                  <a:pt x="2857635" y="122504"/>
                </a:lnTo>
                <a:lnTo>
                  <a:pt x="2858316" y="122276"/>
                </a:lnTo>
                <a:lnTo>
                  <a:pt x="2858156" y="121720"/>
                </a:lnTo>
                <a:lnTo>
                  <a:pt x="2858842" y="120687"/>
                </a:lnTo>
                <a:lnTo>
                  <a:pt x="2864131" y="118561"/>
                </a:lnTo>
                <a:lnTo>
                  <a:pt x="2872602" y="120132"/>
                </a:lnTo>
                <a:lnTo>
                  <a:pt x="2878950" y="118533"/>
                </a:lnTo>
                <a:lnTo>
                  <a:pt x="2877358" y="116419"/>
                </a:lnTo>
                <a:lnTo>
                  <a:pt x="2874189" y="119600"/>
                </a:lnTo>
                <a:lnTo>
                  <a:pt x="2871013" y="119606"/>
                </a:lnTo>
                <a:lnTo>
                  <a:pt x="2872596" y="116957"/>
                </a:lnTo>
                <a:lnTo>
                  <a:pt x="2872060" y="113254"/>
                </a:lnTo>
                <a:lnTo>
                  <a:pt x="2877351" y="112715"/>
                </a:lnTo>
                <a:lnTo>
                  <a:pt x="2881066" y="118000"/>
                </a:lnTo>
                <a:lnTo>
                  <a:pt x="2881600" y="120645"/>
                </a:lnTo>
                <a:lnTo>
                  <a:pt x="2888476" y="117986"/>
                </a:lnTo>
                <a:lnTo>
                  <a:pt x="2900116" y="116377"/>
                </a:lnTo>
                <a:lnTo>
                  <a:pt x="2908584" y="116361"/>
                </a:lnTo>
                <a:lnTo>
                  <a:pt x="2910698" y="114769"/>
                </a:lnTo>
                <a:lnTo>
                  <a:pt x="2907519" y="112659"/>
                </a:lnTo>
                <a:lnTo>
                  <a:pt x="2907514" y="110013"/>
                </a:lnTo>
                <a:lnTo>
                  <a:pt x="2910692" y="111065"/>
                </a:lnTo>
                <a:lnTo>
                  <a:pt x="2917047" y="113170"/>
                </a:lnTo>
                <a:lnTo>
                  <a:pt x="2917582" y="116344"/>
                </a:lnTo>
                <a:lnTo>
                  <a:pt x="2922343" y="115277"/>
                </a:lnTo>
                <a:lnTo>
                  <a:pt x="2926045" y="113682"/>
                </a:lnTo>
                <a:lnTo>
                  <a:pt x="2924452" y="111039"/>
                </a:lnTo>
                <a:lnTo>
                  <a:pt x="2921275" y="109987"/>
                </a:lnTo>
                <a:lnTo>
                  <a:pt x="2926035" y="108391"/>
                </a:lnTo>
                <a:lnTo>
                  <a:pt x="2935040" y="112607"/>
                </a:lnTo>
                <a:lnTo>
                  <a:pt x="2940330" y="111010"/>
                </a:lnTo>
                <a:lnTo>
                  <a:pt x="2941911" y="107303"/>
                </a:lnTo>
                <a:lnTo>
                  <a:pt x="2950384" y="109933"/>
                </a:lnTo>
                <a:lnTo>
                  <a:pt x="2971024" y="109365"/>
                </a:lnTo>
                <a:lnTo>
                  <a:pt x="2981070" y="104055"/>
                </a:lnTo>
                <a:lnTo>
                  <a:pt x="2979486" y="106174"/>
                </a:lnTo>
                <a:lnTo>
                  <a:pt x="2980021" y="109348"/>
                </a:lnTo>
                <a:lnTo>
                  <a:pt x="2982142" y="111461"/>
                </a:lnTo>
                <a:lnTo>
                  <a:pt x="2987429" y="108276"/>
                </a:lnTo>
                <a:lnTo>
                  <a:pt x="2999073" y="108254"/>
                </a:lnTo>
                <a:lnTo>
                  <a:pt x="3002787" y="113539"/>
                </a:lnTo>
                <a:lnTo>
                  <a:pt x="3010718" y="109291"/>
                </a:lnTo>
                <a:lnTo>
                  <a:pt x="3019709" y="105570"/>
                </a:lnTo>
                <a:lnTo>
                  <a:pt x="3017589" y="103986"/>
                </a:lnTo>
                <a:lnTo>
                  <a:pt x="3012296" y="103996"/>
                </a:lnTo>
                <a:lnTo>
                  <a:pt x="3011231" y="100294"/>
                </a:lnTo>
                <a:lnTo>
                  <a:pt x="3014410" y="102405"/>
                </a:lnTo>
                <a:lnTo>
                  <a:pt x="3021288" y="101333"/>
                </a:lnTo>
                <a:lnTo>
                  <a:pt x="3022871" y="98685"/>
                </a:lnTo>
                <a:lnTo>
                  <a:pt x="3027112" y="102381"/>
                </a:lnTo>
                <a:lnTo>
                  <a:pt x="3027122" y="107673"/>
                </a:lnTo>
                <a:lnTo>
                  <a:pt x="3033997" y="104485"/>
                </a:lnTo>
                <a:lnTo>
                  <a:pt x="3040873" y="102355"/>
                </a:lnTo>
                <a:lnTo>
                  <a:pt x="3038752" y="100242"/>
                </a:lnTo>
                <a:lnTo>
                  <a:pt x="3033459" y="100252"/>
                </a:lnTo>
                <a:lnTo>
                  <a:pt x="3032393" y="96021"/>
                </a:lnTo>
                <a:lnTo>
                  <a:pt x="3021280" y="97100"/>
                </a:lnTo>
                <a:lnTo>
                  <a:pt x="3005926" y="93954"/>
                </a:lnTo>
                <a:lnTo>
                  <a:pt x="2997461" y="95557"/>
                </a:lnTo>
                <a:lnTo>
                  <a:pt x="2993763" y="99268"/>
                </a:lnTo>
                <a:lnTo>
                  <a:pt x="2990584" y="97157"/>
                </a:lnTo>
                <a:lnTo>
                  <a:pt x="2980002" y="98765"/>
                </a:lnTo>
                <a:lnTo>
                  <a:pt x="2977888" y="100885"/>
                </a:lnTo>
                <a:lnTo>
                  <a:pt x="2974703" y="95600"/>
                </a:lnTo>
                <a:lnTo>
                  <a:pt x="2966235" y="95615"/>
                </a:lnTo>
                <a:lnTo>
                  <a:pt x="2962007" y="98798"/>
                </a:lnTo>
                <a:lnTo>
                  <a:pt x="2960925" y="86630"/>
                </a:lnTo>
                <a:lnTo>
                  <a:pt x="2959309" y="71287"/>
                </a:lnTo>
                <a:lnTo>
                  <a:pt x="2964066" y="67574"/>
                </a:lnTo>
                <a:lnTo>
                  <a:pt x="2967232" y="62805"/>
                </a:lnTo>
                <a:lnTo>
                  <a:pt x="2972531" y="66499"/>
                </a:lnTo>
                <a:lnTo>
                  <a:pt x="2981526" y="64895"/>
                </a:lnTo>
                <a:lnTo>
                  <a:pt x="2988405" y="64353"/>
                </a:lnTo>
                <a:lnTo>
                  <a:pt x="2986824" y="68060"/>
                </a:lnTo>
                <a:lnTo>
                  <a:pt x="2991594" y="71227"/>
                </a:lnTo>
                <a:lnTo>
                  <a:pt x="2998471" y="69626"/>
                </a:lnTo>
                <a:lnTo>
                  <a:pt x="3002170" y="66444"/>
                </a:lnTo>
                <a:lnTo>
                  <a:pt x="3001107" y="64329"/>
                </a:lnTo>
                <a:lnTo>
                  <a:pt x="3007998" y="69608"/>
                </a:lnTo>
                <a:lnTo>
                  <a:pt x="3014359" y="74888"/>
                </a:lnTo>
                <a:lnTo>
                  <a:pt x="3016475" y="74355"/>
                </a:lnTo>
                <a:lnTo>
                  <a:pt x="3017524" y="69591"/>
                </a:lnTo>
                <a:lnTo>
                  <a:pt x="3019639" y="67999"/>
                </a:lnTo>
                <a:lnTo>
                  <a:pt x="3021233" y="71700"/>
                </a:lnTo>
                <a:lnTo>
                  <a:pt x="3029701" y="71684"/>
                </a:lnTo>
                <a:lnTo>
                  <a:pt x="3033934" y="71147"/>
                </a:lnTo>
                <a:lnTo>
                  <a:pt x="3033401" y="69032"/>
                </a:lnTo>
                <a:lnTo>
                  <a:pt x="3031284" y="69035"/>
                </a:lnTo>
                <a:lnTo>
                  <a:pt x="3039218" y="66375"/>
                </a:lnTo>
                <a:lnTo>
                  <a:pt x="3059326" y="64221"/>
                </a:lnTo>
                <a:lnTo>
                  <a:pt x="3067800" y="67380"/>
                </a:lnTo>
                <a:lnTo>
                  <a:pt x="3068324" y="64733"/>
                </a:lnTo>
                <a:lnTo>
                  <a:pt x="3068319" y="62087"/>
                </a:lnTo>
                <a:lnTo>
                  <a:pt x="3080500" y="66298"/>
                </a:lnTo>
                <a:lnTo>
                  <a:pt x="3104846" y="66252"/>
                </a:lnTo>
                <a:lnTo>
                  <a:pt x="3120192" y="64636"/>
                </a:lnTo>
                <a:lnTo>
                  <a:pt x="3119667" y="67283"/>
                </a:lnTo>
                <a:lnTo>
                  <a:pt x="3119671" y="69399"/>
                </a:lnTo>
                <a:lnTo>
                  <a:pt x="3127607" y="67797"/>
                </a:lnTo>
                <a:lnTo>
                  <a:pt x="3137139" y="70954"/>
                </a:lnTo>
                <a:lnTo>
                  <a:pt x="3128674" y="72558"/>
                </a:lnTo>
                <a:lnTo>
                  <a:pt x="3114926" y="79463"/>
                </a:lnTo>
                <a:lnTo>
                  <a:pt x="3104344" y="81070"/>
                </a:lnTo>
                <a:lnTo>
                  <a:pt x="3109642" y="83706"/>
                </a:lnTo>
                <a:lnTo>
                  <a:pt x="3121814" y="83154"/>
                </a:lnTo>
                <a:lnTo>
                  <a:pt x="3127113" y="86848"/>
                </a:lnTo>
                <a:lnTo>
                  <a:pt x="3124992" y="84735"/>
                </a:lnTo>
                <a:lnTo>
                  <a:pt x="3125516" y="81559"/>
                </a:lnTo>
                <a:lnTo>
                  <a:pt x="3131870" y="83135"/>
                </a:lnTo>
                <a:lnTo>
                  <a:pt x="3135580" y="86303"/>
                </a:lnTo>
                <a:lnTo>
                  <a:pt x="3139279" y="83121"/>
                </a:lnTo>
                <a:lnTo>
                  <a:pt x="3148275" y="82046"/>
                </a:lnTo>
                <a:lnTo>
                  <a:pt x="3152504" y="79392"/>
                </a:lnTo>
                <a:lnTo>
                  <a:pt x="3153037" y="81508"/>
                </a:lnTo>
                <a:lnTo>
                  <a:pt x="3151456" y="85215"/>
                </a:lnTo>
                <a:lnTo>
                  <a:pt x="3153044" y="85212"/>
                </a:lnTo>
                <a:lnTo>
                  <a:pt x="3148286" y="87867"/>
                </a:lnTo>
                <a:lnTo>
                  <a:pt x="3136113" y="88419"/>
                </a:lnTo>
                <a:lnTo>
                  <a:pt x="3130299" y="92134"/>
                </a:lnTo>
                <a:lnTo>
                  <a:pt x="3129247" y="95840"/>
                </a:lnTo>
                <a:lnTo>
                  <a:pt x="3127130" y="95844"/>
                </a:lnTo>
                <a:lnTo>
                  <a:pt x="3127655" y="93197"/>
                </a:lnTo>
                <a:lnTo>
                  <a:pt x="3127119" y="90023"/>
                </a:lnTo>
                <a:lnTo>
                  <a:pt x="3123423" y="94263"/>
                </a:lnTo>
                <a:lnTo>
                  <a:pt x="3121316" y="100088"/>
                </a:lnTo>
                <a:lnTo>
                  <a:pt x="3127133" y="97431"/>
                </a:lnTo>
                <a:lnTo>
                  <a:pt x="3139308" y="98467"/>
                </a:lnTo>
                <a:lnTo>
                  <a:pt x="3142476" y="94228"/>
                </a:lnTo>
                <a:lnTo>
                  <a:pt x="3156769" y="95789"/>
                </a:lnTo>
                <a:lnTo>
                  <a:pt x="3177407" y="94163"/>
                </a:lnTo>
                <a:lnTo>
                  <a:pt x="3189043" y="89907"/>
                </a:lnTo>
                <a:lnTo>
                  <a:pt x="3192741" y="86726"/>
                </a:lnTo>
                <a:lnTo>
                  <a:pt x="3194336" y="90427"/>
                </a:lnTo>
                <a:lnTo>
                  <a:pt x="3196456" y="92010"/>
                </a:lnTo>
                <a:lnTo>
                  <a:pt x="3206506" y="88816"/>
                </a:lnTo>
                <a:lnTo>
                  <a:pt x="3221850" y="86671"/>
                </a:lnTo>
                <a:lnTo>
                  <a:pt x="3228722" y="81896"/>
                </a:lnTo>
                <a:lnTo>
                  <a:pt x="3229772" y="77660"/>
                </a:lnTo>
                <a:lnTo>
                  <a:pt x="3232423" y="79772"/>
                </a:lnTo>
                <a:lnTo>
                  <a:pt x="3232432" y="84535"/>
                </a:lnTo>
                <a:lnTo>
                  <a:pt x="3220269" y="90378"/>
                </a:lnTo>
                <a:lnTo>
                  <a:pt x="3203865" y="91996"/>
                </a:lnTo>
                <a:lnTo>
                  <a:pt x="3194345" y="95189"/>
                </a:lnTo>
                <a:lnTo>
                  <a:pt x="3190647" y="98900"/>
                </a:lnTo>
                <a:lnTo>
                  <a:pt x="3191709" y="101015"/>
                </a:lnTo>
                <a:lnTo>
                  <a:pt x="3198062" y="102061"/>
                </a:lnTo>
                <a:lnTo>
                  <a:pt x="3196479" y="104181"/>
                </a:lnTo>
                <a:lnTo>
                  <a:pt x="3211820" y="100448"/>
                </a:lnTo>
                <a:lnTo>
                  <a:pt x="3246216" y="97209"/>
                </a:lnTo>
                <a:lnTo>
                  <a:pt x="3258382" y="93482"/>
                </a:lnTo>
                <a:lnTo>
                  <a:pt x="3258917" y="96656"/>
                </a:lnTo>
                <a:lnTo>
                  <a:pt x="3253626" y="97195"/>
                </a:lnTo>
                <a:lnTo>
                  <a:pt x="3253099" y="98783"/>
                </a:lnTo>
                <a:lnTo>
                  <a:pt x="3268971" y="95579"/>
                </a:lnTo>
                <a:lnTo>
                  <a:pt x="3293843" y="93945"/>
                </a:lnTo>
                <a:lnTo>
                  <a:pt x="3307596" y="89686"/>
                </a:lnTo>
                <a:lnTo>
                  <a:pt x="3312880" y="84914"/>
                </a:lnTo>
                <a:lnTo>
                  <a:pt x="3312886" y="88088"/>
                </a:lnTo>
                <a:lnTo>
                  <a:pt x="3310242" y="89681"/>
                </a:lnTo>
                <a:lnTo>
                  <a:pt x="3309188" y="91800"/>
                </a:lnTo>
                <a:lnTo>
                  <a:pt x="3317124" y="90197"/>
                </a:lnTo>
                <a:lnTo>
                  <a:pt x="3327716" y="93881"/>
                </a:lnTo>
                <a:lnTo>
                  <a:pt x="3335125" y="93339"/>
                </a:lnTo>
                <a:lnTo>
                  <a:pt x="3338293" y="89628"/>
                </a:lnTo>
                <a:lnTo>
                  <a:pt x="3341474" y="92798"/>
                </a:lnTo>
                <a:lnTo>
                  <a:pt x="3343596" y="95439"/>
                </a:lnTo>
                <a:lnTo>
                  <a:pt x="3353644" y="91187"/>
                </a:lnTo>
                <a:lnTo>
                  <a:pt x="3362111" y="90113"/>
                </a:lnTo>
                <a:lnTo>
                  <a:pt x="3360526" y="91704"/>
                </a:lnTo>
                <a:lnTo>
                  <a:pt x="3357879" y="91708"/>
                </a:lnTo>
                <a:lnTo>
                  <a:pt x="3358941" y="93294"/>
                </a:lnTo>
                <a:lnTo>
                  <a:pt x="3361058" y="93290"/>
                </a:lnTo>
                <a:lnTo>
                  <a:pt x="3360535" y="96466"/>
                </a:lnTo>
                <a:lnTo>
                  <a:pt x="3362130" y="100167"/>
                </a:lnTo>
                <a:lnTo>
                  <a:pt x="3371128" y="100680"/>
                </a:lnTo>
                <a:lnTo>
                  <a:pt x="3399160" y="91102"/>
                </a:lnTo>
                <a:lnTo>
                  <a:pt x="3411327" y="87375"/>
                </a:lnTo>
                <a:lnTo>
                  <a:pt x="3412386" y="87902"/>
                </a:lnTo>
                <a:lnTo>
                  <a:pt x="3411331" y="89492"/>
                </a:lnTo>
                <a:lnTo>
                  <a:pt x="3443606" y="84669"/>
                </a:lnTo>
                <a:lnTo>
                  <a:pt x="3476944" y="81432"/>
                </a:lnTo>
                <a:lnTo>
                  <a:pt x="3478000" y="80372"/>
                </a:lnTo>
                <a:lnTo>
                  <a:pt x="3474822" y="78790"/>
                </a:lnTo>
                <a:lnTo>
                  <a:pt x="3480117" y="80368"/>
                </a:lnTo>
                <a:lnTo>
                  <a:pt x="3493882" y="82459"/>
                </a:lnTo>
                <a:lnTo>
                  <a:pt x="3501287" y="80328"/>
                </a:lnTo>
                <a:lnTo>
                  <a:pt x="3503399" y="77149"/>
                </a:lnTo>
                <a:lnTo>
                  <a:pt x="3502873" y="79267"/>
                </a:lnTo>
                <a:lnTo>
                  <a:pt x="3501290" y="81386"/>
                </a:lnTo>
                <a:lnTo>
                  <a:pt x="3504463" y="80322"/>
                </a:lnTo>
                <a:lnTo>
                  <a:pt x="3507627" y="73966"/>
                </a:lnTo>
                <a:lnTo>
                  <a:pt x="3510270" y="72374"/>
                </a:lnTo>
                <a:lnTo>
                  <a:pt x="3511335" y="76076"/>
                </a:lnTo>
                <a:lnTo>
                  <a:pt x="3510283" y="79253"/>
                </a:lnTo>
                <a:lnTo>
                  <a:pt x="3518224" y="80296"/>
                </a:lnTo>
                <a:lnTo>
                  <a:pt x="3530388" y="75511"/>
                </a:lnTo>
                <a:lnTo>
                  <a:pt x="3535155" y="77619"/>
                </a:lnTo>
                <a:lnTo>
                  <a:pt x="3537795" y="74439"/>
                </a:lnTo>
                <a:lnTo>
                  <a:pt x="3542027" y="73373"/>
                </a:lnTo>
                <a:lnTo>
                  <a:pt x="3542022" y="70198"/>
                </a:lnTo>
                <a:lnTo>
                  <a:pt x="3537785" y="68618"/>
                </a:lnTo>
                <a:lnTo>
                  <a:pt x="3537781" y="66501"/>
                </a:lnTo>
                <a:lnTo>
                  <a:pt x="3540959" y="68083"/>
                </a:lnTo>
                <a:lnTo>
                  <a:pt x="3545721" y="67016"/>
                </a:lnTo>
                <a:lnTo>
                  <a:pt x="3544666" y="69134"/>
                </a:lnTo>
                <a:lnTo>
                  <a:pt x="3543083" y="71783"/>
                </a:lnTo>
                <a:lnTo>
                  <a:pt x="3544145" y="73369"/>
                </a:lnTo>
                <a:lnTo>
                  <a:pt x="3546259" y="71777"/>
                </a:lnTo>
                <a:lnTo>
                  <a:pt x="3547850" y="73891"/>
                </a:lnTo>
                <a:lnTo>
                  <a:pt x="3551551" y="71767"/>
                </a:lnTo>
                <a:lnTo>
                  <a:pt x="3554189" y="67000"/>
                </a:lnTo>
                <a:lnTo>
                  <a:pt x="3556310" y="69113"/>
                </a:lnTo>
                <a:lnTo>
                  <a:pt x="3556318" y="73346"/>
                </a:lnTo>
                <a:lnTo>
                  <a:pt x="3569020" y="73322"/>
                </a:lnTo>
                <a:lnTo>
                  <a:pt x="3592825" y="66928"/>
                </a:lnTo>
                <a:lnTo>
                  <a:pt x="3604989" y="62142"/>
                </a:lnTo>
                <a:lnTo>
                  <a:pt x="3610292" y="67953"/>
                </a:lnTo>
                <a:lnTo>
                  <a:pt x="3627758" y="68450"/>
                </a:lnTo>
                <a:lnTo>
                  <a:pt x="3636222" y="66317"/>
                </a:lnTo>
                <a:lnTo>
                  <a:pt x="3635697" y="68435"/>
                </a:lnTo>
                <a:lnTo>
                  <a:pt x="3637817" y="70019"/>
                </a:lnTo>
                <a:lnTo>
                  <a:pt x="3645228" y="70534"/>
                </a:lnTo>
                <a:lnTo>
                  <a:pt x="3648406" y="72116"/>
                </a:lnTo>
                <a:lnTo>
                  <a:pt x="3649993" y="71583"/>
                </a:lnTo>
                <a:lnTo>
                  <a:pt x="3651579" y="70522"/>
                </a:lnTo>
                <a:lnTo>
                  <a:pt x="3651572" y="66818"/>
                </a:lnTo>
                <a:lnTo>
                  <a:pt x="3647866" y="66296"/>
                </a:lnTo>
                <a:lnTo>
                  <a:pt x="3647860" y="63121"/>
                </a:lnTo>
                <a:lnTo>
                  <a:pt x="3655276" y="66282"/>
                </a:lnTo>
                <a:lnTo>
                  <a:pt x="3660579" y="72093"/>
                </a:lnTo>
                <a:lnTo>
                  <a:pt x="3657400" y="69982"/>
                </a:lnTo>
                <a:lnTo>
                  <a:pt x="3654759" y="73162"/>
                </a:lnTo>
                <a:lnTo>
                  <a:pt x="3649997" y="73700"/>
                </a:lnTo>
                <a:lnTo>
                  <a:pt x="3657408" y="74215"/>
                </a:lnTo>
                <a:lnTo>
                  <a:pt x="3665871" y="71554"/>
                </a:lnTo>
                <a:lnTo>
                  <a:pt x="3664276" y="67853"/>
                </a:lnTo>
                <a:lnTo>
                  <a:pt x="3660042" y="67861"/>
                </a:lnTo>
                <a:lnTo>
                  <a:pt x="3666922" y="67848"/>
                </a:lnTo>
                <a:lnTo>
                  <a:pt x="3682266" y="65173"/>
                </a:lnTo>
                <a:lnTo>
                  <a:pt x="3691266" y="66215"/>
                </a:lnTo>
                <a:lnTo>
                  <a:pt x="3693386" y="68327"/>
                </a:lnTo>
                <a:lnTo>
                  <a:pt x="3695498" y="65148"/>
                </a:lnTo>
                <a:lnTo>
                  <a:pt x="3693374" y="61448"/>
                </a:lnTo>
                <a:lnTo>
                  <a:pt x="3694954" y="57741"/>
                </a:lnTo>
                <a:lnTo>
                  <a:pt x="3688078" y="59870"/>
                </a:lnTo>
                <a:lnTo>
                  <a:pt x="3675378" y="60953"/>
                </a:lnTo>
                <a:lnTo>
                  <a:pt x="3667434" y="58322"/>
                </a:lnTo>
                <a:lnTo>
                  <a:pt x="3663723" y="55154"/>
                </a:lnTo>
                <a:lnTo>
                  <a:pt x="3668485" y="54615"/>
                </a:lnTo>
                <a:lnTo>
                  <a:pt x="3672713" y="50903"/>
                </a:lnTo>
                <a:lnTo>
                  <a:pt x="3673765" y="47726"/>
                </a:lnTo>
                <a:lnTo>
                  <a:pt x="3684348" y="46119"/>
                </a:lnTo>
                <a:lnTo>
                  <a:pt x="3691233" y="48752"/>
                </a:lnTo>
                <a:lnTo>
                  <a:pt x="3695462" y="46098"/>
                </a:lnTo>
                <a:lnTo>
                  <a:pt x="3699690" y="42915"/>
                </a:lnTo>
                <a:lnTo>
                  <a:pt x="3710804" y="42895"/>
                </a:lnTo>
                <a:lnTo>
                  <a:pt x="3726677" y="40219"/>
                </a:lnTo>
                <a:lnTo>
                  <a:pt x="3737792" y="40728"/>
                </a:lnTo>
                <a:lnTo>
                  <a:pt x="3741503" y="43896"/>
                </a:lnTo>
                <a:lnTo>
                  <a:pt x="3739386" y="43900"/>
                </a:lnTo>
                <a:lnTo>
                  <a:pt x="3736207" y="41789"/>
                </a:lnTo>
                <a:lnTo>
                  <a:pt x="3734621" y="42850"/>
                </a:lnTo>
                <a:lnTo>
                  <a:pt x="3739918" y="45486"/>
                </a:lnTo>
                <a:lnTo>
                  <a:pt x="3745735" y="42829"/>
                </a:lnTo>
                <a:lnTo>
                  <a:pt x="3745731" y="40713"/>
                </a:lnTo>
                <a:lnTo>
                  <a:pt x="3744672" y="40186"/>
                </a:lnTo>
                <a:lnTo>
                  <a:pt x="3752608" y="38583"/>
                </a:lnTo>
                <a:lnTo>
                  <a:pt x="3769534" y="33260"/>
                </a:lnTo>
                <a:lnTo>
                  <a:pt x="3779590" y="33241"/>
                </a:lnTo>
                <a:lnTo>
                  <a:pt x="3783299" y="35351"/>
                </a:lnTo>
                <a:lnTo>
                  <a:pt x="3790172" y="31634"/>
                </a:lnTo>
                <a:lnTo>
                  <a:pt x="3804462" y="31607"/>
                </a:lnTo>
                <a:lnTo>
                  <a:pt x="3812397" y="29475"/>
                </a:lnTo>
                <a:lnTo>
                  <a:pt x="3814506" y="25238"/>
                </a:lnTo>
                <a:lnTo>
                  <a:pt x="3817691" y="29995"/>
                </a:lnTo>
                <a:lnTo>
                  <a:pt x="3825106" y="33156"/>
                </a:lnTo>
                <a:lnTo>
                  <a:pt x="3825101" y="30510"/>
                </a:lnTo>
                <a:lnTo>
                  <a:pt x="3828802" y="28387"/>
                </a:lnTo>
                <a:lnTo>
                  <a:pt x="3831455" y="32086"/>
                </a:lnTo>
                <a:lnTo>
                  <a:pt x="3849440" y="26761"/>
                </a:lnTo>
                <a:lnTo>
                  <a:pt x="3880134" y="25116"/>
                </a:lnTo>
                <a:lnTo>
                  <a:pt x="3897590" y="19791"/>
                </a:lnTo>
                <a:lnTo>
                  <a:pt x="3904989" y="13957"/>
                </a:lnTo>
                <a:lnTo>
                  <a:pt x="3908168" y="16067"/>
                </a:lnTo>
                <a:lnTo>
                  <a:pt x="3911347" y="17649"/>
                </a:lnTo>
                <a:lnTo>
                  <a:pt x="3910813" y="15533"/>
                </a:lnTo>
                <a:lnTo>
                  <a:pt x="3909219" y="12361"/>
                </a:lnTo>
                <a:lnTo>
                  <a:pt x="3912928" y="14471"/>
                </a:lnTo>
                <a:lnTo>
                  <a:pt x="3918750" y="14460"/>
                </a:lnTo>
                <a:lnTo>
                  <a:pt x="3921399" y="15514"/>
                </a:lnTo>
                <a:lnTo>
                  <a:pt x="3920341" y="16045"/>
                </a:lnTo>
                <a:lnTo>
                  <a:pt x="3918233" y="20811"/>
                </a:lnTo>
                <a:lnTo>
                  <a:pt x="3921939" y="21333"/>
                </a:lnTo>
                <a:lnTo>
                  <a:pt x="3919824" y="22396"/>
                </a:lnTo>
                <a:lnTo>
                  <a:pt x="3911349" y="19236"/>
                </a:lnTo>
                <a:lnTo>
                  <a:pt x="3906058" y="19775"/>
                </a:lnTo>
                <a:lnTo>
                  <a:pt x="3909765" y="21356"/>
                </a:lnTo>
                <a:lnTo>
                  <a:pt x="3915060" y="22404"/>
                </a:lnTo>
                <a:lnTo>
                  <a:pt x="3911359" y="24528"/>
                </a:lnTo>
                <a:lnTo>
                  <a:pt x="3906064" y="22951"/>
                </a:lnTo>
                <a:lnTo>
                  <a:pt x="3915068" y="26638"/>
                </a:lnTo>
                <a:lnTo>
                  <a:pt x="3927241" y="26615"/>
                </a:lnTo>
                <a:lnTo>
                  <a:pt x="3902373" y="30366"/>
                </a:lnTo>
                <a:lnTo>
                  <a:pt x="3862680" y="31498"/>
                </a:lnTo>
                <a:lnTo>
                  <a:pt x="3836756" y="36309"/>
                </a:lnTo>
                <a:lnTo>
                  <a:pt x="3825120" y="40564"/>
                </a:lnTo>
                <a:lnTo>
                  <a:pt x="3819295" y="38988"/>
                </a:lnTo>
                <a:lnTo>
                  <a:pt x="3813998" y="36352"/>
                </a:lnTo>
                <a:lnTo>
                  <a:pt x="3812941" y="37412"/>
                </a:lnTo>
                <a:lnTo>
                  <a:pt x="3811361" y="41648"/>
                </a:lnTo>
                <a:lnTo>
                  <a:pt x="3809244" y="41652"/>
                </a:lnTo>
                <a:lnTo>
                  <a:pt x="3807652" y="39010"/>
                </a:lnTo>
                <a:lnTo>
                  <a:pt x="3804476" y="39016"/>
                </a:lnTo>
                <a:lnTo>
                  <a:pt x="3800776" y="41668"/>
                </a:lnTo>
                <a:lnTo>
                  <a:pt x="3798659" y="41672"/>
                </a:lnTo>
                <a:lnTo>
                  <a:pt x="3798653" y="38497"/>
                </a:lnTo>
                <a:lnTo>
                  <a:pt x="3793372" y="44328"/>
                </a:lnTo>
                <a:lnTo>
                  <a:pt x="3789674" y="48568"/>
                </a:lnTo>
                <a:lnTo>
                  <a:pt x="3784911" y="48577"/>
                </a:lnTo>
                <a:lnTo>
                  <a:pt x="3782786" y="44347"/>
                </a:lnTo>
                <a:lnTo>
                  <a:pt x="3783322" y="47522"/>
                </a:lnTo>
                <a:lnTo>
                  <a:pt x="3776445" y="49651"/>
                </a:lnTo>
                <a:lnTo>
                  <a:pt x="3760570" y="51268"/>
                </a:lnTo>
                <a:lnTo>
                  <a:pt x="3755813" y="54452"/>
                </a:lnTo>
                <a:lnTo>
                  <a:pt x="3745754" y="52883"/>
                </a:lnTo>
                <a:lnTo>
                  <a:pt x="3731473" y="57673"/>
                </a:lnTo>
                <a:lnTo>
                  <a:pt x="3733067" y="60845"/>
                </a:lnTo>
                <a:lnTo>
                  <a:pt x="3739951" y="62949"/>
                </a:lnTo>
                <a:lnTo>
                  <a:pt x="3751591" y="60810"/>
                </a:lnTo>
                <a:lnTo>
                  <a:pt x="3755290" y="57628"/>
                </a:lnTo>
                <a:lnTo>
                  <a:pt x="3762705" y="60789"/>
                </a:lnTo>
                <a:lnTo>
                  <a:pt x="3778051" y="59173"/>
                </a:lnTo>
                <a:lnTo>
                  <a:pt x="3783341" y="58105"/>
                </a:lnTo>
                <a:lnTo>
                  <a:pt x="3783347" y="61280"/>
                </a:lnTo>
                <a:lnTo>
                  <a:pt x="3779645" y="62874"/>
                </a:lnTo>
                <a:lnTo>
                  <a:pt x="3779649" y="64991"/>
                </a:lnTo>
                <a:lnTo>
                  <a:pt x="3781240" y="66576"/>
                </a:lnTo>
                <a:lnTo>
                  <a:pt x="3781775" y="69750"/>
                </a:lnTo>
                <a:lnTo>
                  <a:pt x="3787066" y="68681"/>
                </a:lnTo>
                <a:lnTo>
                  <a:pt x="3796589" y="66547"/>
                </a:lnTo>
                <a:lnTo>
                  <a:pt x="3798699" y="62839"/>
                </a:lnTo>
                <a:lnTo>
                  <a:pt x="3809284" y="62819"/>
                </a:lnTo>
                <a:lnTo>
                  <a:pt x="3828867" y="63312"/>
                </a:lnTo>
                <a:lnTo>
                  <a:pt x="3839990" y="68053"/>
                </a:lnTo>
                <a:lnTo>
                  <a:pt x="3845277" y="64868"/>
                </a:lnTo>
                <a:lnTo>
                  <a:pt x="3852684" y="63267"/>
                </a:lnTo>
                <a:lnTo>
                  <a:pt x="3853745" y="64852"/>
                </a:lnTo>
                <a:lnTo>
                  <a:pt x="3847396" y="65923"/>
                </a:lnTo>
                <a:lnTo>
                  <a:pt x="3852693" y="68030"/>
                </a:lnTo>
                <a:lnTo>
                  <a:pt x="3864866" y="68007"/>
                </a:lnTo>
                <a:lnTo>
                  <a:pt x="3871742" y="65877"/>
                </a:lnTo>
                <a:lnTo>
                  <a:pt x="3868034" y="64297"/>
                </a:lnTo>
                <a:lnTo>
                  <a:pt x="3861686" y="65896"/>
                </a:lnTo>
                <a:lnTo>
                  <a:pt x="3861680" y="62721"/>
                </a:lnTo>
                <a:lnTo>
                  <a:pt x="3865911" y="60596"/>
                </a:lnTo>
                <a:lnTo>
                  <a:pt x="3873851" y="61111"/>
                </a:lnTo>
                <a:lnTo>
                  <a:pt x="3880200" y="60570"/>
                </a:lnTo>
                <a:lnTo>
                  <a:pt x="3878617" y="62689"/>
                </a:lnTo>
                <a:lnTo>
                  <a:pt x="3874915" y="64284"/>
                </a:lnTo>
                <a:lnTo>
                  <a:pt x="3882328" y="66387"/>
                </a:lnTo>
                <a:lnTo>
                  <a:pt x="3898737" y="67414"/>
                </a:lnTo>
                <a:lnTo>
                  <a:pt x="3905084" y="64757"/>
                </a:lnTo>
                <a:lnTo>
                  <a:pt x="3905077" y="61582"/>
                </a:lnTo>
                <a:lnTo>
                  <a:pt x="3902431" y="61586"/>
                </a:lnTo>
                <a:lnTo>
                  <a:pt x="3902427" y="58941"/>
                </a:lnTo>
                <a:lnTo>
                  <a:pt x="3904017" y="60525"/>
                </a:lnTo>
                <a:lnTo>
                  <a:pt x="3909312" y="61574"/>
                </a:lnTo>
                <a:lnTo>
                  <a:pt x="3909305" y="57869"/>
                </a:lnTo>
                <a:lnTo>
                  <a:pt x="3913544" y="60508"/>
                </a:lnTo>
                <a:lnTo>
                  <a:pt x="3923597" y="59430"/>
                </a:lnTo>
                <a:lnTo>
                  <a:pt x="3928354" y="55717"/>
                </a:lnTo>
                <a:lnTo>
                  <a:pt x="3932065" y="58885"/>
                </a:lnTo>
                <a:lnTo>
                  <a:pt x="3937884" y="57287"/>
                </a:lnTo>
                <a:lnTo>
                  <a:pt x="3926776" y="61012"/>
                </a:lnTo>
                <a:lnTo>
                  <a:pt x="3909849" y="65806"/>
                </a:lnTo>
                <a:lnTo>
                  <a:pt x="3915146" y="68442"/>
                </a:lnTo>
                <a:lnTo>
                  <a:pt x="3925204" y="69481"/>
                </a:lnTo>
                <a:lnTo>
                  <a:pt x="3928903" y="66300"/>
                </a:lnTo>
                <a:lnTo>
                  <a:pt x="3929965" y="68414"/>
                </a:lnTo>
                <a:lnTo>
                  <a:pt x="3936846" y="68401"/>
                </a:lnTo>
                <a:lnTo>
                  <a:pt x="3947429" y="67323"/>
                </a:lnTo>
                <a:lnTo>
                  <a:pt x="3956958" y="68364"/>
                </a:lnTo>
                <a:lnTo>
                  <a:pt x="3959613" y="73121"/>
                </a:lnTo>
                <a:lnTo>
                  <a:pt x="3972309" y="69923"/>
                </a:lnTo>
                <a:lnTo>
                  <a:pt x="3994014" y="72528"/>
                </a:lnTo>
                <a:lnTo>
                  <a:pt x="4008825" y="68267"/>
                </a:lnTo>
                <a:lnTo>
                  <a:pt x="4006183" y="70918"/>
                </a:lnTo>
                <a:lnTo>
                  <a:pt x="4007246" y="73032"/>
                </a:lnTo>
                <a:lnTo>
                  <a:pt x="4020476" y="72479"/>
                </a:lnTo>
                <a:lnTo>
                  <a:pt x="4027883" y="70877"/>
                </a:lnTo>
                <a:lnTo>
                  <a:pt x="4027876" y="67173"/>
                </a:lnTo>
                <a:lnTo>
                  <a:pt x="4023640" y="66123"/>
                </a:lnTo>
                <a:lnTo>
                  <a:pt x="4020993" y="65598"/>
                </a:lnTo>
                <a:lnTo>
                  <a:pt x="4018883" y="69307"/>
                </a:lnTo>
                <a:lnTo>
                  <a:pt x="4013590" y="69316"/>
                </a:lnTo>
                <a:lnTo>
                  <a:pt x="4013586" y="67200"/>
                </a:lnTo>
                <a:lnTo>
                  <a:pt x="4017285" y="64018"/>
                </a:lnTo>
                <a:lnTo>
                  <a:pt x="4027339" y="62941"/>
                </a:lnTo>
                <a:lnTo>
                  <a:pt x="4030523" y="67697"/>
                </a:lnTo>
                <a:lnTo>
                  <a:pt x="4045339" y="65553"/>
                </a:lnTo>
                <a:lnTo>
                  <a:pt x="4070214" y="65506"/>
                </a:lnTo>
                <a:lnTo>
                  <a:pt x="4082395" y="69717"/>
                </a:lnTo>
                <a:lnTo>
                  <a:pt x="4082391" y="67600"/>
                </a:lnTo>
                <a:lnTo>
                  <a:pt x="4077624" y="66022"/>
                </a:lnTo>
                <a:lnTo>
                  <a:pt x="4098259" y="62808"/>
                </a:lnTo>
                <a:lnTo>
                  <a:pt x="4126307" y="61168"/>
                </a:lnTo>
                <a:lnTo>
                  <a:pt x="4146941" y="57425"/>
                </a:lnTo>
                <a:lnTo>
                  <a:pt x="4170761" y="58968"/>
                </a:lnTo>
                <a:lnTo>
                  <a:pt x="4169172" y="58442"/>
                </a:lnTo>
                <a:lnTo>
                  <a:pt x="4166526" y="58447"/>
                </a:lnTo>
                <a:lnTo>
                  <a:pt x="4226849" y="51455"/>
                </a:lnTo>
                <a:lnTo>
                  <a:pt x="4281347" y="43416"/>
                </a:lnTo>
                <a:lnTo>
                  <a:pt x="4279766" y="46594"/>
                </a:lnTo>
                <a:lnTo>
                  <a:pt x="4278714" y="50300"/>
                </a:lnTo>
                <a:lnTo>
                  <a:pt x="4283480" y="51878"/>
                </a:lnTo>
                <a:lnTo>
                  <a:pt x="4290882" y="47631"/>
                </a:lnTo>
                <a:lnTo>
                  <a:pt x="4290347" y="44457"/>
                </a:lnTo>
                <a:lnTo>
                  <a:pt x="4295642" y="46035"/>
                </a:lnTo>
                <a:lnTo>
                  <a:pt x="4313103" y="43356"/>
                </a:lnTo>
                <a:lnTo>
                  <a:pt x="4335323" y="39082"/>
                </a:lnTo>
                <a:lnTo>
                  <a:pt x="4357546" y="35336"/>
                </a:lnTo>
                <a:lnTo>
                  <a:pt x="4366544" y="35848"/>
                </a:lnTo>
                <a:lnTo>
                  <a:pt x="4367076" y="37435"/>
                </a:lnTo>
                <a:lnTo>
                  <a:pt x="4367079" y="39022"/>
                </a:lnTo>
                <a:lnTo>
                  <a:pt x="4368665" y="37961"/>
                </a:lnTo>
                <a:lnTo>
                  <a:pt x="4373425" y="36365"/>
                </a:lnTo>
                <a:lnTo>
                  <a:pt x="4371845" y="40601"/>
                </a:lnTo>
                <a:lnTo>
                  <a:pt x="4380305" y="35823"/>
                </a:lnTo>
                <a:lnTo>
                  <a:pt x="4400939" y="32609"/>
                </a:lnTo>
                <a:lnTo>
                  <a:pt x="4409933" y="30476"/>
                </a:lnTo>
                <a:lnTo>
                  <a:pt x="4412051" y="31001"/>
                </a:lnTo>
                <a:lnTo>
                  <a:pt x="4413115" y="34174"/>
                </a:lnTo>
                <a:lnTo>
                  <a:pt x="4412061" y="36292"/>
                </a:lnTo>
                <a:lnTo>
                  <a:pt x="4420528" y="35747"/>
                </a:lnTo>
                <a:lnTo>
                  <a:pt x="4422115" y="35215"/>
                </a:lnTo>
                <a:lnTo>
                  <a:pt x="4419992" y="32044"/>
                </a:lnTo>
                <a:lnTo>
                  <a:pt x="4419987" y="29398"/>
                </a:lnTo>
                <a:lnTo>
                  <a:pt x="4428987" y="30969"/>
                </a:lnTo>
                <a:lnTo>
                  <a:pt x="4444870" y="33585"/>
                </a:lnTo>
                <a:lnTo>
                  <a:pt x="4452804" y="30925"/>
                </a:lnTo>
                <a:lnTo>
                  <a:pt x="4453341" y="35157"/>
                </a:lnTo>
                <a:lnTo>
                  <a:pt x="4454933" y="37271"/>
                </a:lnTo>
                <a:lnTo>
                  <a:pt x="4465514" y="35134"/>
                </a:lnTo>
                <a:lnTo>
                  <a:pt x="4474511" y="35117"/>
                </a:lnTo>
                <a:lnTo>
                  <a:pt x="4474515" y="37234"/>
                </a:lnTo>
                <a:lnTo>
                  <a:pt x="4470814" y="39357"/>
                </a:lnTo>
                <a:lnTo>
                  <a:pt x="4470289" y="41475"/>
                </a:lnTo>
                <a:lnTo>
                  <a:pt x="4482462" y="41453"/>
                </a:lnTo>
                <a:lnTo>
                  <a:pt x="4502049" y="44062"/>
                </a:lnTo>
                <a:lnTo>
                  <a:pt x="4516867" y="42976"/>
                </a:lnTo>
                <a:lnTo>
                  <a:pt x="4524272" y="40845"/>
                </a:lnTo>
                <a:lnTo>
                  <a:pt x="4525864" y="42959"/>
                </a:lnTo>
                <a:lnTo>
                  <a:pt x="4523221" y="44551"/>
                </a:lnTo>
                <a:lnTo>
                  <a:pt x="4516870" y="44563"/>
                </a:lnTo>
                <a:lnTo>
                  <a:pt x="4515289" y="48270"/>
                </a:lnTo>
                <a:lnTo>
                  <a:pt x="4525873" y="47721"/>
                </a:lnTo>
                <a:lnTo>
                  <a:pt x="4542268" y="41341"/>
                </a:lnTo>
                <a:lnTo>
                  <a:pt x="4553382" y="40791"/>
                </a:lnTo>
                <a:lnTo>
                  <a:pt x="4557620" y="42899"/>
                </a:lnTo>
                <a:lnTo>
                  <a:pt x="4560262" y="40778"/>
                </a:lnTo>
                <a:lnTo>
                  <a:pt x="4561844" y="37600"/>
                </a:lnTo>
                <a:lnTo>
                  <a:pt x="4570847" y="40758"/>
                </a:lnTo>
                <a:lnTo>
                  <a:pt x="4588312" y="40196"/>
                </a:lnTo>
                <a:lnTo>
                  <a:pt x="4596772" y="35947"/>
                </a:lnTo>
                <a:lnTo>
                  <a:pt x="4599960" y="42291"/>
                </a:lnTo>
                <a:lnTo>
                  <a:pt x="4609493" y="45977"/>
                </a:lnTo>
                <a:lnTo>
                  <a:pt x="4622721" y="44365"/>
                </a:lnTo>
                <a:lnTo>
                  <a:pt x="4636482" y="44340"/>
                </a:lnTo>
                <a:lnTo>
                  <a:pt x="4642310" y="47504"/>
                </a:lnTo>
                <a:lnTo>
                  <a:pt x="4649184" y="44316"/>
                </a:lnTo>
                <a:lnTo>
                  <a:pt x="4667708" y="44281"/>
                </a:lnTo>
                <a:lnTo>
                  <a:pt x="4676181" y="46911"/>
                </a:lnTo>
                <a:lnTo>
                  <a:pt x="4678823" y="44261"/>
                </a:lnTo>
                <a:lnTo>
                  <a:pt x="4681463" y="41081"/>
                </a:lnTo>
                <a:lnTo>
                  <a:pt x="4683579" y="40548"/>
                </a:lnTo>
                <a:lnTo>
                  <a:pt x="4682524" y="42666"/>
                </a:lnTo>
                <a:lnTo>
                  <a:pt x="4682530" y="45312"/>
                </a:lnTo>
                <a:lnTo>
                  <a:pt x="4687290" y="43716"/>
                </a:lnTo>
                <a:lnTo>
                  <a:pt x="4690990" y="41063"/>
                </a:lnTo>
                <a:lnTo>
                  <a:pt x="4689400" y="40007"/>
                </a:lnTo>
                <a:lnTo>
                  <a:pt x="4686755" y="40542"/>
                </a:lnTo>
                <a:lnTo>
                  <a:pt x="4702625" y="36808"/>
                </a:lnTo>
                <a:lnTo>
                  <a:pt x="4720089" y="35717"/>
                </a:lnTo>
                <a:lnTo>
                  <a:pt x="4714802" y="38902"/>
                </a:lnTo>
                <a:lnTo>
                  <a:pt x="4699460" y="42105"/>
                </a:lnTo>
                <a:lnTo>
                  <a:pt x="4694163" y="39998"/>
                </a:lnTo>
                <a:lnTo>
                  <a:pt x="4692578" y="41060"/>
                </a:lnTo>
                <a:lnTo>
                  <a:pt x="4690993" y="42650"/>
                </a:lnTo>
                <a:lnTo>
                  <a:pt x="4694176" y="46878"/>
                </a:lnTo>
                <a:lnTo>
                  <a:pt x="4703175" y="47390"/>
                </a:lnTo>
                <a:lnTo>
                  <a:pt x="4706344" y="44209"/>
                </a:lnTo>
                <a:lnTo>
                  <a:pt x="4713229" y="46842"/>
                </a:lnTo>
                <a:lnTo>
                  <a:pt x="4720117" y="50533"/>
                </a:lnTo>
                <a:lnTo>
                  <a:pt x="4723819" y="48939"/>
                </a:lnTo>
                <a:lnTo>
                  <a:pt x="4724865" y="42587"/>
                </a:lnTo>
                <a:lnTo>
                  <a:pt x="4727508" y="40995"/>
                </a:lnTo>
                <a:lnTo>
                  <a:pt x="4730165" y="46810"/>
                </a:lnTo>
                <a:lnTo>
                  <a:pt x="4738638" y="48911"/>
                </a:lnTo>
                <a:lnTo>
                  <a:pt x="4749220" y="47304"/>
                </a:lnTo>
                <a:lnTo>
                  <a:pt x="4758218" y="47816"/>
                </a:lnTo>
                <a:lnTo>
                  <a:pt x="4761400" y="50985"/>
                </a:lnTo>
                <a:lnTo>
                  <a:pt x="4778859" y="47778"/>
                </a:lnTo>
                <a:lnTo>
                  <a:pt x="4801091" y="49324"/>
                </a:lnTo>
                <a:lnTo>
                  <a:pt x="4798451" y="52504"/>
                </a:lnTo>
                <a:lnTo>
                  <a:pt x="4801103" y="55674"/>
                </a:lnTo>
                <a:lnTo>
                  <a:pt x="4804809" y="56196"/>
                </a:lnTo>
                <a:lnTo>
                  <a:pt x="4799518" y="57264"/>
                </a:lnTo>
                <a:lnTo>
                  <a:pt x="4793161" y="54101"/>
                </a:lnTo>
                <a:lnTo>
                  <a:pt x="4787348" y="58874"/>
                </a:lnTo>
                <a:lnTo>
                  <a:pt x="4790531" y="63102"/>
                </a:lnTo>
                <a:lnTo>
                  <a:pt x="4796354" y="63091"/>
                </a:lnTo>
                <a:lnTo>
                  <a:pt x="4792646" y="61510"/>
                </a:lnTo>
                <a:lnTo>
                  <a:pt x="4797406" y="59914"/>
                </a:lnTo>
                <a:lnTo>
                  <a:pt x="4801639" y="59377"/>
                </a:lnTo>
                <a:lnTo>
                  <a:pt x="4799529" y="63085"/>
                </a:lnTo>
                <a:lnTo>
                  <a:pt x="4798479" y="67849"/>
                </a:lnTo>
                <a:lnTo>
                  <a:pt x="4787895" y="68398"/>
                </a:lnTo>
                <a:lnTo>
                  <a:pt x="4761973" y="74797"/>
                </a:lnTo>
                <a:lnTo>
                  <a:pt x="4753516" y="80633"/>
                </a:lnTo>
                <a:lnTo>
                  <a:pt x="4763572" y="80615"/>
                </a:lnTo>
                <a:lnTo>
                  <a:pt x="4771511" y="80600"/>
                </a:lnTo>
                <a:lnTo>
                  <a:pt x="4769915" y="76370"/>
                </a:lnTo>
                <a:lnTo>
                  <a:pt x="4765681" y="76377"/>
                </a:lnTo>
                <a:lnTo>
                  <a:pt x="4768323" y="73727"/>
                </a:lnTo>
                <a:lnTo>
                  <a:pt x="4772556" y="73719"/>
                </a:lnTo>
                <a:lnTo>
                  <a:pt x="4771504" y="76896"/>
                </a:lnTo>
                <a:lnTo>
                  <a:pt x="4775744" y="80063"/>
                </a:lnTo>
                <a:lnTo>
                  <a:pt x="4777338" y="83235"/>
                </a:lnTo>
                <a:lnTo>
                  <a:pt x="4768341" y="83781"/>
                </a:lnTo>
                <a:lnTo>
                  <a:pt x="4768875" y="85896"/>
                </a:lnTo>
                <a:lnTo>
                  <a:pt x="4773641" y="87475"/>
                </a:lnTo>
                <a:lnTo>
                  <a:pt x="4783694" y="85869"/>
                </a:lnTo>
                <a:lnTo>
                  <a:pt x="4787931" y="87448"/>
                </a:lnTo>
                <a:lnTo>
                  <a:pt x="4787406" y="90095"/>
                </a:lnTo>
                <a:lnTo>
                  <a:pt x="4782111" y="88517"/>
                </a:lnTo>
                <a:lnTo>
                  <a:pt x="4778410" y="90641"/>
                </a:lnTo>
                <a:lnTo>
                  <a:pt x="4780534" y="94341"/>
                </a:lnTo>
                <a:lnTo>
                  <a:pt x="4789001" y="93796"/>
                </a:lnTo>
                <a:lnTo>
                  <a:pt x="4793236" y="94318"/>
                </a:lnTo>
                <a:lnTo>
                  <a:pt x="4791654" y="97496"/>
                </a:lnTo>
                <a:lnTo>
                  <a:pt x="4787426" y="100678"/>
                </a:lnTo>
                <a:lnTo>
                  <a:pt x="4776842" y="101228"/>
                </a:lnTo>
                <a:lnTo>
                  <a:pt x="4770493" y="102298"/>
                </a:lnTo>
                <a:lnTo>
                  <a:pt x="4766795" y="106009"/>
                </a:lnTo>
                <a:lnTo>
                  <a:pt x="4760442" y="104962"/>
                </a:lnTo>
                <a:lnTo>
                  <a:pt x="4756218" y="110262"/>
                </a:lnTo>
                <a:lnTo>
                  <a:pt x="4744582" y="114517"/>
                </a:lnTo>
                <a:lnTo>
                  <a:pt x="4745636" y="111869"/>
                </a:lnTo>
                <a:lnTo>
                  <a:pt x="4746690" y="109750"/>
                </a:lnTo>
                <a:lnTo>
                  <a:pt x="4740342" y="111350"/>
                </a:lnTo>
                <a:lnTo>
                  <a:pt x="4734007" y="119828"/>
                </a:lnTo>
                <a:lnTo>
                  <a:pt x="4732429" y="125123"/>
                </a:lnTo>
                <a:lnTo>
                  <a:pt x="4736135" y="125645"/>
                </a:lnTo>
                <a:lnTo>
                  <a:pt x="4741428" y="125635"/>
                </a:lnTo>
                <a:lnTo>
                  <a:pt x="4735610" y="128292"/>
                </a:lnTo>
                <a:lnTo>
                  <a:pt x="4734034" y="134116"/>
                </a:lnTo>
                <a:lnTo>
                  <a:pt x="4730868" y="139413"/>
                </a:lnTo>
                <a:lnTo>
                  <a:pt x="4723990" y="140485"/>
                </a:lnTo>
                <a:lnTo>
                  <a:pt x="4714466" y="142090"/>
                </a:lnTo>
                <a:lnTo>
                  <a:pt x="4711295" y="144742"/>
                </a:lnTo>
                <a:lnTo>
                  <a:pt x="4711831" y="147916"/>
                </a:lnTo>
                <a:lnTo>
                  <a:pt x="4702837" y="150049"/>
                </a:lnTo>
                <a:lnTo>
                  <a:pt x="4688553" y="153251"/>
                </a:lnTo>
                <a:lnTo>
                  <a:pt x="4683797" y="156964"/>
                </a:lnTo>
                <a:lnTo>
                  <a:pt x="4680088" y="154854"/>
                </a:lnTo>
                <a:lnTo>
                  <a:pt x="4672149" y="154869"/>
                </a:lnTo>
                <a:lnTo>
                  <a:pt x="4661576" y="161239"/>
                </a:lnTo>
                <a:lnTo>
                  <a:pt x="4655762" y="165483"/>
                </a:lnTo>
                <a:lnTo>
                  <a:pt x="4664765" y="168641"/>
                </a:lnTo>
                <a:lnTo>
                  <a:pt x="4674817" y="166506"/>
                </a:lnTo>
                <a:lnTo>
                  <a:pt x="4674822" y="169151"/>
                </a:lnTo>
                <a:lnTo>
                  <a:pt x="4668479" y="173397"/>
                </a:lnTo>
                <a:lnTo>
                  <a:pt x="4666359" y="171813"/>
                </a:lnTo>
                <a:lnTo>
                  <a:pt x="4663188" y="174465"/>
                </a:lnTo>
                <a:lnTo>
                  <a:pt x="4663199" y="180286"/>
                </a:lnTo>
                <a:lnTo>
                  <a:pt x="4669551" y="180803"/>
                </a:lnTo>
                <a:lnTo>
                  <a:pt x="4680656" y="176020"/>
                </a:lnTo>
                <a:lnTo>
                  <a:pt x="4685954" y="178656"/>
                </a:lnTo>
                <a:lnTo>
                  <a:pt x="4672206" y="185561"/>
                </a:lnTo>
                <a:lnTo>
                  <a:pt x="4652634" y="190889"/>
                </a:lnTo>
                <a:lnTo>
                  <a:pt x="4647341" y="190899"/>
                </a:lnTo>
                <a:lnTo>
                  <a:pt x="4635697" y="190921"/>
                </a:lnTo>
                <a:lnTo>
                  <a:pt x="4633584" y="192512"/>
                </a:lnTo>
                <a:lnTo>
                  <a:pt x="4635704" y="194625"/>
                </a:lnTo>
                <a:lnTo>
                  <a:pt x="4630413" y="195164"/>
                </a:lnTo>
                <a:lnTo>
                  <a:pt x="4619826" y="194654"/>
                </a:lnTo>
                <a:lnTo>
                  <a:pt x="4616129" y="198366"/>
                </a:lnTo>
                <a:lnTo>
                  <a:pt x="4616138" y="203128"/>
                </a:lnTo>
                <a:lnTo>
                  <a:pt x="4578045" y="210608"/>
                </a:lnTo>
                <a:lnTo>
                  <a:pt x="4536253" y="220740"/>
                </a:lnTo>
                <a:lnTo>
                  <a:pt x="4539960" y="222320"/>
                </a:lnTo>
                <a:lnTo>
                  <a:pt x="4545250" y="220723"/>
                </a:lnTo>
                <a:lnTo>
                  <a:pt x="4543668" y="223901"/>
                </a:lnTo>
                <a:lnTo>
                  <a:pt x="4546844" y="224424"/>
                </a:lnTo>
                <a:lnTo>
                  <a:pt x="4547377" y="226540"/>
                </a:lnTo>
                <a:lnTo>
                  <a:pt x="4539964" y="224437"/>
                </a:lnTo>
                <a:lnTo>
                  <a:pt x="4533077" y="220746"/>
                </a:lnTo>
                <a:lnTo>
                  <a:pt x="4523558" y="224997"/>
                </a:lnTo>
                <a:lnTo>
                  <a:pt x="4505566" y="226089"/>
                </a:lnTo>
                <a:lnTo>
                  <a:pt x="4496574" y="229281"/>
                </a:lnTo>
                <a:lnTo>
                  <a:pt x="4493936" y="233519"/>
                </a:lnTo>
                <a:lnTo>
                  <a:pt x="4489700" y="232998"/>
                </a:lnTo>
                <a:lnTo>
                  <a:pt x="4484940" y="234594"/>
                </a:lnTo>
                <a:lnTo>
                  <a:pt x="4485474" y="237239"/>
                </a:lnTo>
                <a:lnTo>
                  <a:pt x="4478064" y="236724"/>
                </a:lnTo>
                <a:lnTo>
                  <a:pt x="4466432" y="243095"/>
                </a:lnTo>
                <a:lnTo>
                  <a:pt x="4460079" y="242049"/>
                </a:lnTo>
                <a:lnTo>
                  <a:pt x="4461146" y="246809"/>
                </a:lnTo>
                <a:lnTo>
                  <a:pt x="4468033" y="249972"/>
                </a:lnTo>
                <a:lnTo>
                  <a:pt x="4481789" y="247300"/>
                </a:lnTo>
                <a:lnTo>
                  <a:pt x="4489729" y="248343"/>
                </a:lnTo>
                <a:lnTo>
                  <a:pt x="4480210" y="252066"/>
                </a:lnTo>
                <a:lnTo>
                  <a:pt x="4455340" y="255287"/>
                </a:lnTo>
                <a:lnTo>
                  <a:pt x="4444763" y="259540"/>
                </a:lnTo>
                <a:lnTo>
                  <a:pt x="4423062" y="259052"/>
                </a:lnTo>
                <a:lnTo>
                  <a:pt x="4405072" y="261202"/>
                </a:lnTo>
                <a:lnTo>
                  <a:pt x="4405608" y="264905"/>
                </a:lnTo>
                <a:lnTo>
                  <a:pt x="4411965" y="268068"/>
                </a:lnTo>
                <a:lnTo>
                  <a:pt x="4415670" y="268061"/>
                </a:lnTo>
                <a:lnTo>
                  <a:pt x="4413557" y="270182"/>
                </a:lnTo>
                <a:lnTo>
                  <a:pt x="4407205" y="270194"/>
                </a:lnTo>
                <a:lnTo>
                  <a:pt x="4404020" y="264908"/>
                </a:lnTo>
                <a:lnTo>
                  <a:pt x="4398197" y="264390"/>
                </a:lnTo>
                <a:lnTo>
                  <a:pt x="4390267" y="269167"/>
                </a:lnTo>
                <a:lnTo>
                  <a:pt x="4372272" y="269201"/>
                </a:lnTo>
                <a:lnTo>
                  <a:pt x="4362224" y="272923"/>
                </a:lnTo>
                <a:lnTo>
                  <a:pt x="4362217" y="269749"/>
                </a:lnTo>
                <a:lnTo>
                  <a:pt x="4308767" y="271965"/>
                </a:lnTo>
                <a:lnTo>
                  <a:pt x="4258493" y="275234"/>
                </a:lnTo>
                <a:lnTo>
                  <a:pt x="4240502" y="277384"/>
                </a:lnTo>
                <a:lnTo>
                  <a:pt x="4199232" y="283812"/>
                </a:lnTo>
                <a:lnTo>
                  <a:pt x="4178588" y="282263"/>
                </a:lnTo>
                <a:lnTo>
                  <a:pt x="4177006" y="285440"/>
                </a:lnTo>
                <a:lnTo>
                  <a:pt x="4181776" y="289136"/>
                </a:lnTo>
                <a:lnTo>
                  <a:pt x="4183893" y="289132"/>
                </a:lnTo>
                <a:lnTo>
                  <a:pt x="4173843" y="292326"/>
                </a:lnTo>
                <a:lnTo>
                  <a:pt x="4159556" y="293940"/>
                </a:lnTo>
                <a:lnTo>
                  <a:pt x="4159551" y="290765"/>
                </a:lnTo>
                <a:lnTo>
                  <a:pt x="4163256" y="291287"/>
                </a:lnTo>
                <a:lnTo>
                  <a:pt x="4164841" y="289697"/>
                </a:lnTo>
                <a:lnTo>
                  <a:pt x="4161663" y="288644"/>
                </a:lnTo>
                <a:lnTo>
                  <a:pt x="4156373" y="289713"/>
                </a:lnTo>
                <a:lnTo>
                  <a:pt x="4155847" y="291301"/>
                </a:lnTo>
                <a:lnTo>
                  <a:pt x="4156382" y="294475"/>
                </a:lnTo>
                <a:lnTo>
                  <a:pt x="4111401" y="297734"/>
                </a:lnTo>
                <a:lnTo>
                  <a:pt x="4067483" y="303637"/>
                </a:lnTo>
                <a:lnTo>
                  <a:pt x="4070665" y="306806"/>
                </a:lnTo>
                <a:lnTo>
                  <a:pt x="4071137" y="306805"/>
                </a:lnTo>
                <a:lnTo>
                  <a:pt x="4080878" y="306662"/>
                </a:lnTo>
                <a:lnTo>
                  <a:pt x="4091831" y="304650"/>
                </a:lnTo>
                <a:lnTo>
                  <a:pt x="4100300" y="305163"/>
                </a:lnTo>
                <a:lnTo>
                  <a:pt x="4100744" y="306193"/>
                </a:lnTo>
                <a:lnTo>
                  <a:pt x="4106440" y="305789"/>
                </a:lnTo>
                <a:lnTo>
                  <a:pt x="4107704" y="301974"/>
                </a:lnTo>
                <a:lnTo>
                  <a:pt x="4111412" y="303555"/>
                </a:lnTo>
                <a:lnTo>
                  <a:pt x="4119349" y="303011"/>
                </a:lnTo>
                <a:lnTo>
                  <a:pt x="4119617" y="304856"/>
                </a:lnTo>
                <a:lnTo>
                  <a:pt x="4126186" y="304391"/>
                </a:lnTo>
                <a:lnTo>
                  <a:pt x="4127816" y="301937"/>
                </a:lnTo>
                <a:lnTo>
                  <a:pt x="4131521" y="301930"/>
                </a:lnTo>
                <a:lnTo>
                  <a:pt x="4130994" y="304051"/>
                </a:lnTo>
                <a:lnTo>
                  <a:pt x="4133541" y="303870"/>
                </a:lnTo>
                <a:lnTo>
                  <a:pt x="4133107" y="300869"/>
                </a:lnTo>
                <a:lnTo>
                  <a:pt x="4145280" y="301375"/>
                </a:lnTo>
                <a:lnTo>
                  <a:pt x="4155861" y="299239"/>
                </a:lnTo>
                <a:lnTo>
                  <a:pt x="4154807" y="301357"/>
                </a:lnTo>
                <a:lnTo>
                  <a:pt x="4155228" y="302335"/>
                </a:lnTo>
                <a:lnTo>
                  <a:pt x="4160864" y="301936"/>
                </a:lnTo>
                <a:lnTo>
                  <a:pt x="4161158" y="301345"/>
                </a:lnTo>
                <a:lnTo>
                  <a:pt x="4163275" y="301341"/>
                </a:lnTo>
                <a:lnTo>
                  <a:pt x="4163131" y="301775"/>
                </a:lnTo>
                <a:lnTo>
                  <a:pt x="4172183" y="301134"/>
                </a:lnTo>
                <a:lnTo>
                  <a:pt x="4274659" y="291349"/>
                </a:lnTo>
                <a:lnTo>
                  <a:pt x="4275458" y="290548"/>
                </a:lnTo>
                <a:lnTo>
                  <a:pt x="4280748" y="288951"/>
                </a:lnTo>
                <a:lnTo>
                  <a:pt x="4288155" y="287350"/>
                </a:lnTo>
                <a:lnTo>
                  <a:pt x="4292392" y="289458"/>
                </a:lnTo>
                <a:lnTo>
                  <a:pt x="4292425" y="289653"/>
                </a:lnTo>
                <a:lnTo>
                  <a:pt x="4293891" y="289513"/>
                </a:lnTo>
                <a:lnTo>
                  <a:pt x="4309781" y="287659"/>
                </a:lnTo>
                <a:lnTo>
                  <a:pt x="4311438" y="285718"/>
                </a:lnTo>
                <a:lnTo>
                  <a:pt x="4313886" y="287180"/>
                </a:lnTo>
                <a:lnTo>
                  <a:pt x="4324408" y="285953"/>
                </a:lnTo>
                <a:lnTo>
                  <a:pt x="4325721" y="281988"/>
                </a:lnTo>
                <a:lnTo>
                  <a:pt x="4330488" y="283566"/>
                </a:lnTo>
                <a:lnTo>
                  <a:pt x="4336999" y="284484"/>
                </a:lnTo>
                <a:lnTo>
                  <a:pt x="4348037" y="283196"/>
                </a:lnTo>
                <a:lnTo>
                  <a:pt x="4348478" y="281416"/>
                </a:lnTo>
                <a:lnTo>
                  <a:pt x="4351733" y="282765"/>
                </a:lnTo>
                <a:lnTo>
                  <a:pt x="4375135" y="280035"/>
                </a:lnTo>
                <a:lnTo>
                  <a:pt x="4374404" y="277134"/>
                </a:lnTo>
                <a:lnTo>
                  <a:pt x="4375995" y="278719"/>
                </a:lnTo>
                <a:lnTo>
                  <a:pt x="4376387" y="279888"/>
                </a:lnTo>
                <a:lnTo>
                  <a:pt x="4386577" y="278700"/>
                </a:lnTo>
                <a:lnTo>
                  <a:pt x="4386580" y="278699"/>
                </a:lnTo>
                <a:lnTo>
                  <a:pt x="4409332" y="275481"/>
                </a:lnTo>
                <a:lnTo>
                  <a:pt x="4414940" y="275391"/>
                </a:lnTo>
                <a:lnTo>
                  <a:pt x="4416129" y="275252"/>
                </a:lnTo>
                <a:lnTo>
                  <a:pt x="4503441" y="263103"/>
                </a:lnTo>
                <a:lnTo>
                  <a:pt x="4673833" y="243031"/>
                </a:lnTo>
                <a:lnTo>
                  <a:pt x="4759558" y="238805"/>
                </a:lnTo>
                <a:lnTo>
                  <a:pt x="4771729" y="238805"/>
                </a:lnTo>
                <a:lnTo>
                  <a:pt x="4789720" y="244615"/>
                </a:lnTo>
                <a:lnTo>
                  <a:pt x="4792366" y="249897"/>
                </a:lnTo>
                <a:lnTo>
                  <a:pt x="4792366" y="253068"/>
                </a:lnTo>
                <a:lnTo>
                  <a:pt x="4790250" y="258349"/>
                </a:lnTo>
                <a:lnTo>
                  <a:pt x="4778608" y="265216"/>
                </a:lnTo>
                <a:lnTo>
                  <a:pt x="4768025" y="266800"/>
                </a:lnTo>
                <a:lnTo>
                  <a:pt x="4585462" y="291098"/>
                </a:lnTo>
                <a:lnTo>
                  <a:pt x="4309237" y="320151"/>
                </a:lnTo>
                <a:lnTo>
                  <a:pt x="4120854" y="330186"/>
                </a:lnTo>
                <a:lnTo>
                  <a:pt x="4080355" y="330186"/>
                </a:lnTo>
                <a:lnTo>
                  <a:pt x="4071769" y="331146"/>
                </a:lnTo>
                <a:lnTo>
                  <a:pt x="4068066" y="332211"/>
                </a:lnTo>
                <a:lnTo>
                  <a:pt x="4068073" y="335915"/>
                </a:lnTo>
                <a:lnTo>
                  <a:pt x="4058544" y="334875"/>
                </a:lnTo>
                <a:lnTo>
                  <a:pt x="4036848" y="336503"/>
                </a:lnTo>
                <a:lnTo>
                  <a:pt x="4005636" y="344498"/>
                </a:lnTo>
                <a:lnTo>
                  <a:pt x="4000680" y="346161"/>
                </a:lnTo>
                <a:lnTo>
                  <a:pt x="4029837" y="348145"/>
                </a:lnTo>
                <a:lnTo>
                  <a:pt x="4094925" y="341279"/>
                </a:lnTo>
                <a:lnTo>
                  <a:pt x="4194408" y="332828"/>
                </a:lnTo>
                <a:lnTo>
                  <a:pt x="4261083" y="331242"/>
                </a:lnTo>
                <a:lnTo>
                  <a:pt x="4296537" y="332299"/>
                </a:lnTo>
                <a:lnTo>
                  <a:pt x="4343104" y="335469"/>
                </a:lnTo>
                <a:lnTo>
                  <a:pt x="4432004" y="344449"/>
                </a:lnTo>
                <a:lnTo>
                  <a:pt x="4476454" y="350259"/>
                </a:lnTo>
                <a:lnTo>
                  <a:pt x="4699762" y="329130"/>
                </a:lnTo>
                <a:lnTo>
                  <a:pt x="4703996" y="329129"/>
                </a:lnTo>
                <a:lnTo>
                  <a:pt x="4706641" y="330715"/>
                </a:lnTo>
                <a:lnTo>
                  <a:pt x="4707170" y="332827"/>
                </a:lnTo>
                <a:lnTo>
                  <a:pt x="4703466" y="334413"/>
                </a:lnTo>
                <a:lnTo>
                  <a:pt x="4625679" y="350259"/>
                </a:lnTo>
                <a:lnTo>
                  <a:pt x="4545775" y="362407"/>
                </a:lnTo>
                <a:lnTo>
                  <a:pt x="4551596" y="365576"/>
                </a:lnTo>
                <a:lnTo>
                  <a:pt x="4558475" y="374557"/>
                </a:lnTo>
                <a:lnTo>
                  <a:pt x="4559533" y="380366"/>
                </a:lnTo>
                <a:lnTo>
                  <a:pt x="4557946" y="385648"/>
                </a:lnTo>
                <a:lnTo>
                  <a:pt x="4549479" y="394628"/>
                </a:lnTo>
                <a:lnTo>
                  <a:pt x="4542600" y="398325"/>
                </a:lnTo>
                <a:lnTo>
                  <a:pt x="4578583" y="398325"/>
                </a:lnTo>
                <a:lnTo>
                  <a:pt x="4584404" y="398325"/>
                </a:lnTo>
                <a:lnTo>
                  <a:pt x="4591283" y="401495"/>
                </a:lnTo>
                <a:lnTo>
                  <a:pt x="4592341" y="404664"/>
                </a:lnTo>
                <a:lnTo>
                  <a:pt x="4591283" y="406778"/>
                </a:lnTo>
                <a:lnTo>
                  <a:pt x="4584404" y="410474"/>
                </a:lnTo>
                <a:lnTo>
                  <a:pt x="4579112" y="411532"/>
                </a:lnTo>
                <a:lnTo>
                  <a:pt x="4438564" y="412530"/>
                </a:lnTo>
                <a:lnTo>
                  <a:pt x="4437122" y="418834"/>
                </a:lnTo>
                <a:lnTo>
                  <a:pt x="4447177" y="418286"/>
                </a:lnTo>
                <a:lnTo>
                  <a:pt x="4457722" y="422988"/>
                </a:lnTo>
                <a:lnTo>
                  <a:pt x="4616683" y="409947"/>
                </a:lnTo>
                <a:lnTo>
                  <a:pt x="4745270" y="403608"/>
                </a:lnTo>
                <a:lnTo>
                  <a:pt x="4810887" y="402023"/>
                </a:lnTo>
                <a:lnTo>
                  <a:pt x="4815650" y="402023"/>
                </a:lnTo>
                <a:lnTo>
                  <a:pt x="4816708" y="404664"/>
                </a:lnTo>
                <a:lnTo>
                  <a:pt x="4815650" y="406778"/>
                </a:lnTo>
                <a:lnTo>
                  <a:pt x="4811416" y="407305"/>
                </a:lnTo>
                <a:lnTo>
                  <a:pt x="4733100" y="409947"/>
                </a:lnTo>
                <a:lnTo>
                  <a:pt x="4654783" y="413644"/>
                </a:lnTo>
                <a:lnTo>
                  <a:pt x="4655312" y="413643"/>
                </a:lnTo>
                <a:lnTo>
                  <a:pt x="4657429" y="415228"/>
                </a:lnTo>
                <a:lnTo>
                  <a:pt x="4655312" y="417341"/>
                </a:lnTo>
                <a:lnTo>
                  <a:pt x="4651608" y="418927"/>
                </a:lnTo>
                <a:lnTo>
                  <a:pt x="4646846" y="417341"/>
                </a:lnTo>
                <a:lnTo>
                  <a:pt x="4644729" y="415757"/>
                </a:lnTo>
                <a:lnTo>
                  <a:pt x="4646846" y="413644"/>
                </a:lnTo>
                <a:lnTo>
                  <a:pt x="4574350" y="418398"/>
                </a:lnTo>
                <a:lnTo>
                  <a:pt x="4431458" y="430983"/>
                </a:lnTo>
                <a:lnTo>
                  <a:pt x="4432920" y="436304"/>
                </a:lnTo>
                <a:lnTo>
                  <a:pt x="4433290" y="436857"/>
                </a:lnTo>
                <a:lnTo>
                  <a:pt x="4491271" y="434773"/>
                </a:lnTo>
                <a:lnTo>
                  <a:pt x="4624091" y="434245"/>
                </a:lnTo>
                <a:lnTo>
                  <a:pt x="4653196" y="427377"/>
                </a:lnTo>
                <a:lnTo>
                  <a:pt x="4656900" y="427378"/>
                </a:lnTo>
                <a:lnTo>
                  <a:pt x="4660075" y="429490"/>
                </a:lnTo>
                <a:lnTo>
                  <a:pt x="4660075" y="431604"/>
                </a:lnTo>
                <a:lnTo>
                  <a:pt x="4656370" y="432660"/>
                </a:lnTo>
                <a:lnTo>
                  <a:pt x="4647904" y="434773"/>
                </a:lnTo>
                <a:lnTo>
                  <a:pt x="4660075" y="435829"/>
                </a:lnTo>
                <a:lnTo>
                  <a:pt x="4672775" y="441112"/>
                </a:lnTo>
                <a:lnTo>
                  <a:pt x="4677537" y="446922"/>
                </a:lnTo>
                <a:lnTo>
                  <a:pt x="4678066" y="450090"/>
                </a:lnTo>
                <a:lnTo>
                  <a:pt x="4677537" y="453259"/>
                </a:lnTo>
                <a:lnTo>
                  <a:pt x="4672246" y="458543"/>
                </a:lnTo>
                <a:lnTo>
                  <a:pt x="4658487" y="464353"/>
                </a:lnTo>
                <a:lnTo>
                  <a:pt x="4645258" y="465938"/>
                </a:lnTo>
                <a:lnTo>
                  <a:pt x="4575937" y="469635"/>
                </a:lnTo>
                <a:lnTo>
                  <a:pt x="4506616" y="472276"/>
                </a:lnTo>
                <a:lnTo>
                  <a:pt x="4491271" y="474389"/>
                </a:lnTo>
                <a:lnTo>
                  <a:pt x="4476454" y="478087"/>
                </a:lnTo>
                <a:lnTo>
                  <a:pt x="4692883" y="484953"/>
                </a:lnTo>
                <a:lnTo>
                  <a:pt x="4697116" y="484952"/>
                </a:lnTo>
                <a:lnTo>
                  <a:pt x="4703466" y="487594"/>
                </a:lnTo>
                <a:lnTo>
                  <a:pt x="4703996" y="489707"/>
                </a:lnTo>
                <a:lnTo>
                  <a:pt x="4703996" y="491820"/>
                </a:lnTo>
                <a:lnTo>
                  <a:pt x="4698175" y="495517"/>
                </a:lnTo>
                <a:lnTo>
                  <a:pt x="4693412" y="495517"/>
                </a:lnTo>
                <a:lnTo>
                  <a:pt x="4599220" y="507137"/>
                </a:lnTo>
                <a:lnTo>
                  <a:pt x="4407662" y="524569"/>
                </a:lnTo>
                <a:lnTo>
                  <a:pt x="4310825" y="529851"/>
                </a:lnTo>
                <a:lnTo>
                  <a:pt x="4248383" y="550452"/>
                </a:lnTo>
                <a:lnTo>
                  <a:pt x="4242303" y="552392"/>
                </a:lnTo>
                <a:lnTo>
                  <a:pt x="4246838" y="552540"/>
                </a:lnTo>
                <a:lnTo>
                  <a:pt x="4263778" y="554096"/>
                </a:lnTo>
                <a:lnTo>
                  <a:pt x="4263785" y="557800"/>
                </a:lnTo>
                <a:lnTo>
                  <a:pt x="4268551" y="559379"/>
                </a:lnTo>
                <a:lnTo>
                  <a:pt x="4277545" y="557774"/>
                </a:lnTo>
                <a:lnTo>
                  <a:pt x="4281256" y="560942"/>
                </a:lnTo>
                <a:lnTo>
                  <a:pt x="4262735" y="562564"/>
                </a:lnTo>
                <a:lnTo>
                  <a:pt x="4243939" y="569715"/>
                </a:lnTo>
                <a:lnTo>
                  <a:pt x="4252087" y="569466"/>
                </a:lnTo>
                <a:lnTo>
                  <a:pt x="4350512" y="557318"/>
                </a:lnTo>
                <a:lnTo>
                  <a:pt x="4446291" y="540416"/>
                </a:lnTo>
                <a:lnTo>
                  <a:pt x="4543129" y="524569"/>
                </a:lnTo>
                <a:lnTo>
                  <a:pt x="4593400" y="519286"/>
                </a:lnTo>
                <a:lnTo>
                  <a:pt x="4598162" y="519287"/>
                </a:lnTo>
                <a:lnTo>
                  <a:pt x="4600279" y="521400"/>
                </a:lnTo>
                <a:lnTo>
                  <a:pt x="4599750" y="524041"/>
                </a:lnTo>
                <a:lnTo>
                  <a:pt x="4594987" y="524569"/>
                </a:lnTo>
                <a:lnTo>
                  <a:pt x="4499208" y="538303"/>
                </a:lnTo>
                <a:lnTo>
                  <a:pt x="4403958" y="555734"/>
                </a:lnTo>
                <a:lnTo>
                  <a:pt x="4324054" y="567883"/>
                </a:lnTo>
                <a:lnTo>
                  <a:pt x="4247854" y="582672"/>
                </a:lnTo>
                <a:lnTo>
                  <a:pt x="4324054" y="577391"/>
                </a:lnTo>
                <a:lnTo>
                  <a:pt x="4475396" y="558374"/>
                </a:lnTo>
                <a:lnTo>
                  <a:pt x="4551596" y="549923"/>
                </a:lnTo>
                <a:lnTo>
                  <a:pt x="4558475" y="549922"/>
                </a:lnTo>
                <a:lnTo>
                  <a:pt x="4563237" y="551508"/>
                </a:lnTo>
                <a:lnTo>
                  <a:pt x="4563766" y="549922"/>
                </a:lnTo>
                <a:lnTo>
                  <a:pt x="4565354" y="548867"/>
                </a:lnTo>
                <a:lnTo>
                  <a:pt x="4585462" y="543057"/>
                </a:lnTo>
                <a:lnTo>
                  <a:pt x="4606629" y="538303"/>
                </a:lnTo>
                <a:lnTo>
                  <a:pt x="4611391" y="537774"/>
                </a:lnTo>
                <a:lnTo>
                  <a:pt x="4614037" y="539887"/>
                </a:lnTo>
                <a:lnTo>
                  <a:pt x="4615096" y="541999"/>
                </a:lnTo>
                <a:lnTo>
                  <a:pt x="4611391" y="543585"/>
                </a:lnTo>
                <a:lnTo>
                  <a:pt x="4590754" y="547282"/>
                </a:lnTo>
                <a:lnTo>
                  <a:pt x="4572233" y="553621"/>
                </a:lnTo>
                <a:lnTo>
                  <a:pt x="4569058" y="554149"/>
                </a:lnTo>
                <a:lnTo>
                  <a:pt x="4565354" y="553620"/>
                </a:lnTo>
                <a:lnTo>
                  <a:pt x="4566412" y="555733"/>
                </a:lnTo>
                <a:lnTo>
                  <a:pt x="4562179" y="558903"/>
                </a:lnTo>
                <a:lnTo>
                  <a:pt x="4559533" y="560488"/>
                </a:lnTo>
                <a:lnTo>
                  <a:pt x="4521962" y="568939"/>
                </a:lnTo>
                <a:lnTo>
                  <a:pt x="4445762" y="582673"/>
                </a:lnTo>
                <a:lnTo>
                  <a:pt x="4327758" y="597463"/>
                </a:lnTo>
                <a:lnTo>
                  <a:pt x="4248912" y="606969"/>
                </a:lnTo>
                <a:lnTo>
                  <a:pt x="4247854" y="609610"/>
                </a:lnTo>
                <a:lnTo>
                  <a:pt x="4244679" y="612781"/>
                </a:lnTo>
                <a:lnTo>
                  <a:pt x="4238329" y="617535"/>
                </a:lnTo>
                <a:lnTo>
                  <a:pt x="4219279" y="621759"/>
                </a:lnTo>
                <a:lnTo>
                  <a:pt x="4208166" y="621759"/>
                </a:lnTo>
                <a:lnTo>
                  <a:pt x="4196525" y="620704"/>
                </a:lnTo>
                <a:lnTo>
                  <a:pt x="4127204" y="615949"/>
                </a:lnTo>
                <a:lnTo>
                  <a:pt x="4058412" y="610668"/>
                </a:lnTo>
                <a:lnTo>
                  <a:pt x="4043596" y="614365"/>
                </a:lnTo>
                <a:lnTo>
                  <a:pt x="4026662" y="616477"/>
                </a:lnTo>
                <a:lnTo>
                  <a:pt x="3967396" y="628098"/>
                </a:lnTo>
                <a:lnTo>
                  <a:pt x="3966886" y="628181"/>
                </a:lnTo>
                <a:lnTo>
                  <a:pt x="3966473" y="628735"/>
                </a:lnTo>
                <a:lnTo>
                  <a:pt x="3958013" y="632984"/>
                </a:lnTo>
                <a:lnTo>
                  <a:pt x="3955904" y="637221"/>
                </a:lnTo>
                <a:lnTo>
                  <a:pt x="3955374" y="637222"/>
                </a:lnTo>
                <a:lnTo>
                  <a:pt x="3955893" y="631401"/>
                </a:lnTo>
                <a:lnTo>
                  <a:pt x="3958009" y="630867"/>
                </a:lnTo>
                <a:lnTo>
                  <a:pt x="3957806" y="629666"/>
                </a:lnTo>
                <a:lnTo>
                  <a:pt x="3943966" y="631929"/>
                </a:lnTo>
                <a:lnTo>
                  <a:pt x="3943722" y="632482"/>
                </a:lnTo>
                <a:lnTo>
                  <a:pt x="3940024" y="636193"/>
                </a:lnTo>
                <a:lnTo>
                  <a:pt x="3939072" y="632729"/>
                </a:lnTo>
                <a:lnTo>
                  <a:pt x="3913522" y="636906"/>
                </a:lnTo>
                <a:lnTo>
                  <a:pt x="3910922" y="639951"/>
                </a:lnTo>
                <a:lnTo>
                  <a:pt x="3910917" y="637332"/>
                </a:lnTo>
                <a:lnTo>
                  <a:pt x="3906012" y="638134"/>
                </a:lnTo>
                <a:lnTo>
                  <a:pt x="3910245" y="640776"/>
                </a:lnTo>
                <a:lnTo>
                  <a:pt x="3910775" y="643945"/>
                </a:lnTo>
                <a:lnTo>
                  <a:pt x="3909187" y="648698"/>
                </a:lnTo>
                <a:lnTo>
                  <a:pt x="3897545" y="653452"/>
                </a:lnTo>
                <a:lnTo>
                  <a:pt x="3889608" y="653981"/>
                </a:lnTo>
                <a:lnTo>
                  <a:pt x="3872675" y="653981"/>
                </a:lnTo>
                <a:lnTo>
                  <a:pt x="3920829" y="658735"/>
                </a:lnTo>
                <a:lnTo>
                  <a:pt x="3923475" y="658734"/>
                </a:lnTo>
                <a:lnTo>
                  <a:pt x="3926650" y="659262"/>
                </a:lnTo>
                <a:lnTo>
                  <a:pt x="3953637" y="659263"/>
                </a:lnTo>
                <a:lnTo>
                  <a:pt x="3980096" y="658734"/>
                </a:lnTo>
                <a:lnTo>
                  <a:pt x="4037775" y="656094"/>
                </a:lnTo>
                <a:lnTo>
                  <a:pt x="4152604" y="646586"/>
                </a:lnTo>
                <a:lnTo>
                  <a:pt x="4319291" y="623345"/>
                </a:lnTo>
                <a:lnTo>
                  <a:pt x="4428829" y="603801"/>
                </a:lnTo>
                <a:lnTo>
                  <a:pt x="4433062" y="602745"/>
                </a:lnTo>
                <a:lnTo>
                  <a:pt x="4437296" y="604329"/>
                </a:lnTo>
                <a:lnTo>
                  <a:pt x="4438354" y="606970"/>
                </a:lnTo>
                <a:lnTo>
                  <a:pt x="4435708" y="608554"/>
                </a:lnTo>
                <a:lnTo>
                  <a:pt x="4369033" y="631795"/>
                </a:lnTo>
                <a:lnTo>
                  <a:pt x="4269550" y="666658"/>
                </a:lnTo>
                <a:lnTo>
                  <a:pt x="4198641" y="686730"/>
                </a:lnTo>
                <a:lnTo>
                  <a:pt x="4160541" y="695181"/>
                </a:lnTo>
                <a:lnTo>
                  <a:pt x="4067937" y="711028"/>
                </a:lnTo>
                <a:lnTo>
                  <a:pt x="3882729" y="739024"/>
                </a:lnTo>
                <a:lnTo>
                  <a:pt x="3787479" y="749588"/>
                </a:lnTo>
                <a:lnTo>
                  <a:pt x="3689054" y="751172"/>
                </a:lnTo>
                <a:lnTo>
                  <a:pt x="3659062" y="753234"/>
                </a:lnTo>
                <a:lnTo>
                  <a:pt x="3650744" y="756325"/>
                </a:lnTo>
                <a:lnTo>
                  <a:pt x="3639116" y="764814"/>
                </a:lnTo>
                <a:lnTo>
                  <a:pt x="3640710" y="767986"/>
                </a:lnTo>
                <a:lnTo>
                  <a:pt x="3644942" y="766919"/>
                </a:lnTo>
                <a:lnTo>
                  <a:pt x="3646006" y="770092"/>
                </a:lnTo>
                <a:lnTo>
                  <a:pt x="3639130" y="772222"/>
                </a:lnTo>
                <a:lnTo>
                  <a:pt x="3632787" y="776467"/>
                </a:lnTo>
                <a:lnTo>
                  <a:pt x="3633839" y="773290"/>
                </a:lnTo>
                <a:lnTo>
                  <a:pt x="3635422" y="770641"/>
                </a:lnTo>
                <a:lnTo>
                  <a:pt x="3632774" y="769588"/>
                </a:lnTo>
                <a:lnTo>
                  <a:pt x="3629067" y="768536"/>
                </a:lnTo>
                <a:lnTo>
                  <a:pt x="3628541" y="770125"/>
                </a:lnTo>
                <a:lnTo>
                  <a:pt x="3630131" y="771710"/>
                </a:lnTo>
                <a:lnTo>
                  <a:pt x="3628547" y="773829"/>
                </a:lnTo>
                <a:lnTo>
                  <a:pt x="3625898" y="772247"/>
                </a:lnTo>
                <a:lnTo>
                  <a:pt x="3622197" y="773841"/>
                </a:lnTo>
                <a:lnTo>
                  <a:pt x="3621672" y="776488"/>
                </a:lnTo>
                <a:lnTo>
                  <a:pt x="3618496" y="776494"/>
                </a:lnTo>
                <a:lnTo>
                  <a:pt x="3620079" y="773845"/>
                </a:lnTo>
                <a:lnTo>
                  <a:pt x="3619546" y="771729"/>
                </a:lnTo>
                <a:lnTo>
                  <a:pt x="3616901" y="772264"/>
                </a:lnTo>
                <a:lnTo>
                  <a:pt x="3616380" y="777027"/>
                </a:lnTo>
                <a:lnTo>
                  <a:pt x="3616386" y="780202"/>
                </a:lnTo>
                <a:lnTo>
                  <a:pt x="3613209" y="779150"/>
                </a:lnTo>
                <a:lnTo>
                  <a:pt x="3612673" y="775446"/>
                </a:lnTo>
                <a:lnTo>
                  <a:pt x="3598924" y="781822"/>
                </a:lnTo>
                <a:lnTo>
                  <a:pt x="3567708" y="787172"/>
                </a:lnTo>
                <a:lnTo>
                  <a:pt x="3552892" y="789317"/>
                </a:lnTo>
                <a:lnTo>
                  <a:pt x="3547600" y="789326"/>
                </a:lnTo>
                <a:lnTo>
                  <a:pt x="3547069" y="788798"/>
                </a:lnTo>
                <a:lnTo>
                  <a:pt x="3539136" y="791459"/>
                </a:lnTo>
                <a:lnTo>
                  <a:pt x="3526435" y="792541"/>
                </a:lnTo>
                <a:lnTo>
                  <a:pt x="3520078" y="789378"/>
                </a:lnTo>
                <a:lnTo>
                  <a:pt x="3518484" y="785677"/>
                </a:lnTo>
                <a:lnTo>
                  <a:pt x="3517960" y="788853"/>
                </a:lnTo>
                <a:lnTo>
                  <a:pt x="3514787" y="789917"/>
                </a:lnTo>
                <a:lnTo>
                  <a:pt x="3507375" y="788872"/>
                </a:lnTo>
                <a:lnTo>
                  <a:pt x="3502087" y="790999"/>
                </a:lnTo>
                <a:lnTo>
                  <a:pt x="3502080" y="787824"/>
                </a:lnTo>
                <a:lnTo>
                  <a:pt x="3497311" y="784658"/>
                </a:lnTo>
                <a:lnTo>
                  <a:pt x="3485671" y="786267"/>
                </a:lnTo>
                <a:lnTo>
                  <a:pt x="3481443" y="789979"/>
                </a:lnTo>
                <a:lnTo>
                  <a:pt x="3485154" y="793147"/>
                </a:lnTo>
                <a:lnTo>
                  <a:pt x="3495210" y="793129"/>
                </a:lnTo>
                <a:lnTo>
                  <a:pt x="3500499" y="791002"/>
                </a:lnTo>
                <a:lnTo>
                  <a:pt x="3497330" y="794712"/>
                </a:lnTo>
                <a:lnTo>
                  <a:pt x="3487278" y="796848"/>
                </a:lnTo>
                <a:lnTo>
                  <a:pt x="3477755" y="798453"/>
                </a:lnTo>
                <a:lnTo>
                  <a:pt x="3469292" y="801644"/>
                </a:lnTo>
                <a:lnTo>
                  <a:pt x="3466655" y="806411"/>
                </a:lnTo>
                <a:lnTo>
                  <a:pt x="3457129" y="806958"/>
                </a:lnTo>
                <a:lnTo>
                  <a:pt x="3439661" y="805403"/>
                </a:lnTo>
                <a:lnTo>
                  <a:pt x="3431200" y="809123"/>
                </a:lnTo>
                <a:lnTo>
                  <a:pt x="3431718" y="803301"/>
                </a:lnTo>
                <a:lnTo>
                  <a:pt x="3428007" y="800133"/>
                </a:lnTo>
                <a:lnTo>
                  <a:pt x="3424835" y="801727"/>
                </a:lnTo>
                <a:lnTo>
                  <a:pt x="3425902" y="806487"/>
                </a:lnTo>
                <a:lnTo>
                  <a:pt x="3424850" y="810193"/>
                </a:lnTo>
                <a:lnTo>
                  <a:pt x="3413737" y="810743"/>
                </a:lnTo>
                <a:lnTo>
                  <a:pt x="3395226" y="817657"/>
                </a:lnTo>
                <a:lnTo>
                  <a:pt x="3382529" y="820327"/>
                </a:lnTo>
                <a:lnTo>
                  <a:pt x="3374588" y="819283"/>
                </a:lnTo>
                <a:lnTo>
                  <a:pt x="3372474" y="820875"/>
                </a:lnTo>
                <a:lnTo>
                  <a:pt x="3374067" y="824047"/>
                </a:lnTo>
                <a:lnTo>
                  <a:pt x="3372483" y="825637"/>
                </a:lnTo>
                <a:lnTo>
                  <a:pt x="3353963" y="827788"/>
                </a:lnTo>
                <a:lnTo>
                  <a:pt x="3344442" y="830981"/>
                </a:lnTo>
                <a:lnTo>
                  <a:pt x="3342849" y="828338"/>
                </a:lnTo>
                <a:lnTo>
                  <a:pt x="3337553" y="826232"/>
                </a:lnTo>
                <a:lnTo>
                  <a:pt x="3333322" y="827827"/>
                </a:lnTo>
                <a:lnTo>
                  <a:pt x="3334376" y="825708"/>
                </a:lnTo>
                <a:lnTo>
                  <a:pt x="3337551" y="825702"/>
                </a:lnTo>
                <a:lnTo>
                  <a:pt x="3335958" y="822530"/>
                </a:lnTo>
                <a:lnTo>
                  <a:pt x="3332781" y="822007"/>
                </a:lnTo>
                <a:lnTo>
                  <a:pt x="3332785" y="824124"/>
                </a:lnTo>
                <a:lnTo>
                  <a:pt x="3327496" y="825721"/>
                </a:lnTo>
                <a:lnTo>
                  <a:pt x="3329608" y="823071"/>
                </a:lnTo>
                <a:lnTo>
                  <a:pt x="3329600" y="818838"/>
                </a:lnTo>
                <a:lnTo>
                  <a:pt x="3333302" y="817244"/>
                </a:lnTo>
                <a:lnTo>
                  <a:pt x="3339651" y="816173"/>
                </a:lnTo>
                <a:lnTo>
                  <a:pt x="3340170" y="810881"/>
                </a:lnTo>
                <a:lnTo>
                  <a:pt x="3343354" y="815108"/>
                </a:lnTo>
                <a:lnTo>
                  <a:pt x="3348644" y="814040"/>
                </a:lnTo>
                <a:lnTo>
                  <a:pt x="3354985" y="808736"/>
                </a:lnTo>
                <a:lnTo>
                  <a:pt x="3361860" y="805549"/>
                </a:lnTo>
                <a:lnTo>
                  <a:pt x="3366096" y="806599"/>
                </a:lnTo>
                <a:lnTo>
                  <a:pt x="3364502" y="803427"/>
                </a:lnTo>
                <a:lnTo>
                  <a:pt x="3360268" y="803435"/>
                </a:lnTo>
                <a:lnTo>
                  <a:pt x="3355509" y="805560"/>
                </a:lnTo>
                <a:lnTo>
                  <a:pt x="3351277" y="806627"/>
                </a:lnTo>
                <a:lnTo>
                  <a:pt x="3349684" y="803984"/>
                </a:lnTo>
                <a:lnTo>
                  <a:pt x="3344399" y="808227"/>
                </a:lnTo>
                <a:lnTo>
                  <a:pt x="3338049" y="808768"/>
                </a:lnTo>
                <a:lnTo>
                  <a:pt x="3340163" y="806648"/>
                </a:lnTo>
                <a:lnTo>
                  <a:pt x="3343335" y="805054"/>
                </a:lnTo>
                <a:lnTo>
                  <a:pt x="3337510" y="803478"/>
                </a:lnTo>
                <a:lnTo>
                  <a:pt x="3330636" y="806665"/>
                </a:lnTo>
                <a:lnTo>
                  <a:pt x="3332224" y="807191"/>
                </a:lnTo>
                <a:lnTo>
                  <a:pt x="3333283" y="807189"/>
                </a:lnTo>
                <a:lnTo>
                  <a:pt x="3331169" y="808781"/>
                </a:lnTo>
                <a:lnTo>
                  <a:pt x="3324289" y="809323"/>
                </a:lnTo>
                <a:lnTo>
                  <a:pt x="3325344" y="807204"/>
                </a:lnTo>
                <a:lnTo>
                  <a:pt x="3320585" y="809330"/>
                </a:lnTo>
                <a:lnTo>
                  <a:pt x="3318474" y="812509"/>
                </a:lnTo>
                <a:lnTo>
                  <a:pt x="3315827" y="812514"/>
                </a:lnTo>
                <a:lnTo>
                  <a:pt x="3313707" y="810401"/>
                </a:lnTo>
                <a:lnTo>
                  <a:pt x="3315290" y="808282"/>
                </a:lnTo>
                <a:lnTo>
                  <a:pt x="3313175" y="809344"/>
                </a:lnTo>
                <a:lnTo>
                  <a:pt x="3313181" y="812519"/>
                </a:lnTo>
                <a:lnTo>
                  <a:pt x="3315298" y="812515"/>
                </a:lnTo>
                <a:lnTo>
                  <a:pt x="3313186" y="815165"/>
                </a:lnTo>
                <a:lnTo>
                  <a:pt x="3306829" y="812001"/>
                </a:lnTo>
                <a:lnTo>
                  <a:pt x="3302066" y="812010"/>
                </a:lnTo>
                <a:lnTo>
                  <a:pt x="3304715" y="813593"/>
                </a:lnTo>
                <a:lnTo>
                  <a:pt x="3303657" y="814124"/>
                </a:lnTo>
                <a:lnTo>
                  <a:pt x="3294656" y="812024"/>
                </a:lnTo>
                <a:lnTo>
                  <a:pt x="3290952" y="812560"/>
                </a:lnTo>
                <a:lnTo>
                  <a:pt x="3291487" y="815205"/>
                </a:lnTo>
                <a:lnTo>
                  <a:pt x="3292549" y="817320"/>
                </a:lnTo>
                <a:lnTo>
                  <a:pt x="3290959" y="816264"/>
                </a:lnTo>
                <a:lnTo>
                  <a:pt x="3288306" y="812565"/>
                </a:lnTo>
                <a:lnTo>
                  <a:pt x="3286191" y="813627"/>
                </a:lnTo>
                <a:lnTo>
                  <a:pt x="3280905" y="817342"/>
                </a:lnTo>
                <a:lnTo>
                  <a:pt x="3261856" y="819494"/>
                </a:lnTo>
                <a:lnTo>
                  <a:pt x="3252870" y="825861"/>
                </a:lnTo>
                <a:lnTo>
                  <a:pt x="3251803" y="821100"/>
                </a:lnTo>
                <a:lnTo>
                  <a:pt x="3247571" y="822166"/>
                </a:lnTo>
                <a:lnTo>
                  <a:pt x="3243868" y="823232"/>
                </a:lnTo>
                <a:lnTo>
                  <a:pt x="3244933" y="826405"/>
                </a:lnTo>
                <a:lnTo>
                  <a:pt x="3248110" y="827457"/>
                </a:lnTo>
                <a:lnTo>
                  <a:pt x="3244936" y="827992"/>
                </a:lnTo>
                <a:lnTo>
                  <a:pt x="3239647" y="830119"/>
                </a:lnTo>
                <a:lnTo>
                  <a:pt x="3242288" y="827468"/>
                </a:lnTo>
                <a:lnTo>
                  <a:pt x="3242279" y="822176"/>
                </a:lnTo>
                <a:lnTo>
                  <a:pt x="3234345" y="824837"/>
                </a:lnTo>
                <a:lnTo>
                  <a:pt x="3228518" y="822202"/>
                </a:lnTo>
                <a:lnTo>
                  <a:pt x="3226931" y="822734"/>
                </a:lnTo>
                <a:lnTo>
                  <a:pt x="3230112" y="825903"/>
                </a:lnTo>
                <a:lnTo>
                  <a:pt x="3229058" y="828022"/>
                </a:lnTo>
                <a:lnTo>
                  <a:pt x="3224291" y="825914"/>
                </a:lnTo>
                <a:lnTo>
                  <a:pt x="3217940" y="826455"/>
                </a:lnTo>
                <a:lnTo>
                  <a:pt x="3216894" y="832807"/>
                </a:lnTo>
                <a:lnTo>
                  <a:pt x="3211602" y="833346"/>
                </a:lnTo>
                <a:lnTo>
                  <a:pt x="3203151" y="842358"/>
                </a:lnTo>
                <a:lnTo>
                  <a:pt x="3194692" y="847136"/>
                </a:lnTo>
                <a:lnTo>
                  <a:pt x="3189399" y="847146"/>
                </a:lnTo>
                <a:lnTo>
                  <a:pt x="3190983" y="845026"/>
                </a:lnTo>
                <a:lnTo>
                  <a:pt x="3189393" y="843971"/>
                </a:lnTo>
                <a:lnTo>
                  <a:pt x="3187273" y="842387"/>
                </a:lnTo>
                <a:lnTo>
                  <a:pt x="3185164" y="846625"/>
                </a:lnTo>
                <a:lnTo>
                  <a:pt x="3181994" y="849276"/>
                </a:lnTo>
                <a:lnTo>
                  <a:pt x="3177226" y="847169"/>
                </a:lnTo>
                <a:lnTo>
                  <a:pt x="3171938" y="849295"/>
                </a:lnTo>
                <a:lnTo>
                  <a:pt x="3172989" y="845589"/>
                </a:lnTo>
                <a:lnTo>
                  <a:pt x="3171398" y="843475"/>
                </a:lnTo>
                <a:lnTo>
                  <a:pt x="3166642" y="847718"/>
                </a:lnTo>
                <a:lnTo>
                  <a:pt x="3160829" y="852491"/>
                </a:lnTo>
                <a:lnTo>
                  <a:pt x="3160823" y="849316"/>
                </a:lnTo>
                <a:lnTo>
                  <a:pt x="3156585" y="847207"/>
                </a:lnTo>
                <a:lnTo>
                  <a:pt x="3152886" y="850389"/>
                </a:lnTo>
                <a:lnTo>
                  <a:pt x="3150764" y="847747"/>
                </a:lnTo>
                <a:lnTo>
                  <a:pt x="3144412" y="847230"/>
                </a:lnTo>
                <a:lnTo>
                  <a:pt x="3142818" y="843529"/>
                </a:lnTo>
                <a:lnTo>
                  <a:pt x="3141760" y="844060"/>
                </a:lnTo>
                <a:lnTo>
                  <a:pt x="3140710" y="848824"/>
                </a:lnTo>
                <a:lnTo>
                  <a:pt x="3138594" y="848828"/>
                </a:lnTo>
                <a:lnTo>
                  <a:pt x="3135937" y="843542"/>
                </a:lnTo>
                <a:lnTo>
                  <a:pt x="3138577" y="839833"/>
                </a:lnTo>
                <a:lnTo>
                  <a:pt x="3133285" y="840372"/>
                </a:lnTo>
                <a:lnTo>
                  <a:pt x="3129050" y="839850"/>
                </a:lnTo>
                <a:lnTo>
                  <a:pt x="3130113" y="841965"/>
                </a:lnTo>
                <a:lnTo>
                  <a:pt x="3133823" y="845133"/>
                </a:lnTo>
                <a:lnTo>
                  <a:pt x="3133828" y="847779"/>
                </a:lnTo>
                <a:lnTo>
                  <a:pt x="3126421" y="848851"/>
                </a:lnTo>
                <a:lnTo>
                  <a:pt x="3112657" y="847289"/>
                </a:lnTo>
                <a:lnTo>
                  <a:pt x="3107358" y="844124"/>
                </a:lnTo>
                <a:lnTo>
                  <a:pt x="3106296" y="842010"/>
                </a:lnTo>
                <a:lnTo>
                  <a:pt x="3104712" y="844129"/>
                </a:lnTo>
                <a:lnTo>
                  <a:pt x="3105777" y="847832"/>
                </a:lnTo>
                <a:lnTo>
                  <a:pt x="3102602" y="847837"/>
                </a:lnTo>
                <a:lnTo>
                  <a:pt x="3100475" y="842550"/>
                </a:lnTo>
                <a:lnTo>
                  <a:pt x="3098882" y="839907"/>
                </a:lnTo>
                <a:lnTo>
                  <a:pt x="3102587" y="839900"/>
                </a:lnTo>
                <a:lnTo>
                  <a:pt x="3104696" y="835663"/>
                </a:lnTo>
                <a:lnTo>
                  <a:pt x="3108930" y="835655"/>
                </a:lnTo>
                <a:lnTo>
                  <a:pt x="3102045" y="833022"/>
                </a:lnTo>
                <a:lnTo>
                  <a:pt x="3091993" y="835157"/>
                </a:lnTo>
                <a:lnTo>
                  <a:pt x="3085113" y="835699"/>
                </a:lnTo>
                <a:lnTo>
                  <a:pt x="3086707" y="838871"/>
                </a:lnTo>
                <a:lnTo>
                  <a:pt x="3092007" y="842566"/>
                </a:lnTo>
                <a:lnTo>
                  <a:pt x="3096769" y="842027"/>
                </a:lnTo>
                <a:lnTo>
                  <a:pt x="3092011" y="845211"/>
                </a:lnTo>
                <a:lnTo>
                  <a:pt x="3086722" y="846809"/>
                </a:lnTo>
                <a:lnTo>
                  <a:pt x="3085129" y="843637"/>
                </a:lnTo>
                <a:lnTo>
                  <a:pt x="3084064" y="840464"/>
                </a:lnTo>
                <a:lnTo>
                  <a:pt x="3078245" y="842062"/>
                </a:lnTo>
                <a:lnTo>
                  <a:pt x="3074544" y="844186"/>
                </a:lnTo>
                <a:lnTo>
                  <a:pt x="3075069" y="841539"/>
                </a:lnTo>
                <a:lnTo>
                  <a:pt x="3075062" y="838364"/>
                </a:lnTo>
                <a:lnTo>
                  <a:pt x="3069783" y="845253"/>
                </a:lnTo>
                <a:lnTo>
                  <a:pt x="3057617" y="848980"/>
                </a:lnTo>
                <a:lnTo>
                  <a:pt x="3045444" y="849002"/>
                </a:lnTo>
                <a:lnTo>
                  <a:pt x="3032745" y="850614"/>
                </a:lnTo>
                <a:lnTo>
                  <a:pt x="3026402" y="854859"/>
                </a:lnTo>
                <a:lnTo>
                  <a:pt x="3029567" y="849561"/>
                </a:lnTo>
                <a:lnTo>
                  <a:pt x="3033261" y="843734"/>
                </a:lnTo>
                <a:lnTo>
                  <a:pt x="3031671" y="842149"/>
                </a:lnTo>
                <a:lnTo>
                  <a:pt x="3031145" y="844267"/>
                </a:lnTo>
                <a:lnTo>
                  <a:pt x="3030079" y="840035"/>
                </a:lnTo>
                <a:lnTo>
                  <a:pt x="3024780" y="836870"/>
                </a:lnTo>
                <a:lnTo>
                  <a:pt x="3024497" y="836925"/>
                </a:lnTo>
                <a:lnTo>
                  <a:pt x="3024753" y="837321"/>
                </a:lnTo>
                <a:lnTo>
                  <a:pt x="3019915" y="837960"/>
                </a:lnTo>
                <a:lnTo>
                  <a:pt x="3015328" y="841808"/>
                </a:lnTo>
                <a:lnTo>
                  <a:pt x="3008125" y="851270"/>
                </a:lnTo>
                <a:lnTo>
                  <a:pt x="3000856" y="855415"/>
                </a:lnTo>
                <a:lnTo>
                  <a:pt x="3000533" y="859105"/>
                </a:lnTo>
                <a:lnTo>
                  <a:pt x="3005667" y="861148"/>
                </a:lnTo>
                <a:lnTo>
                  <a:pt x="3003993" y="862064"/>
                </a:lnTo>
                <a:lnTo>
                  <a:pt x="3000737" y="862841"/>
                </a:lnTo>
                <a:lnTo>
                  <a:pt x="2999867" y="860640"/>
                </a:lnTo>
                <a:lnTo>
                  <a:pt x="2986317" y="863704"/>
                </a:lnTo>
                <a:lnTo>
                  <a:pt x="2974164" y="869015"/>
                </a:lnTo>
                <a:lnTo>
                  <a:pt x="2971067" y="874056"/>
                </a:lnTo>
                <a:lnTo>
                  <a:pt x="2962282" y="883380"/>
                </a:lnTo>
                <a:lnTo>
                  <a:pt x="2953615" y="885277"/>
                </a:lnTo>
                <a:lnTo>
                  <a:pt x="2957622" y="894127"/>
                </a:lnTo>
                <a:lnTo>
                  <a:pt x="2958993" y="902746"/>
                </a:lnTo>
                <a:lnTo>
                  <a:pt x="2950623" y="907325"/>
                </a:lnTo>
                <a:lnTo>
                  <a:pt x="2930311" y="908735"/>
                </a:lnTo>
                <a:lnTo>
                  <a:pt x="2910803" y="907028"/>
                </a:lnTo>
                <a:lnTo>
                  <a:pt x="2899889" y="910322"/>
                </a:lnTo>
                <a:lnTo>
                  <a:pt x="2894544" y="916760"/>
                </a:lnTo>
                <a:lnTo>
                  <a:pt x="2892982" y="922467"/>
                </a:lnTo>
                <a:lnTo>
                  <a:pt x="2889522" y="919508"/>
                </a:lnTo>
                <a:lnTo>
                  <a:pt x="2887921" y="913525"/>
                </a:lnTo>
                <a:lnTo>
                  <a:pt x="2888863" y="908826"/>
                </a:lnTo>
                <a:lnTo>
                  <a:pt x="2869632" y="903956"/>
                </a:lnTo>
                <a:lnTo>
                  <a:pt x="2825113" y="902716"/>
                </a:lnTo>
                <a:lnTo>
                  <a:pt x="2805236" y="905227"/>
                </a:lnTo>
                <a:lnTo>
                  <a:pt x="2807846" y="911829"/>
                </a:lnTo>
                <a:lnTo>
                  <a:pt x="2813461" y="914445"/>
                </a:lnTo>
                <a:lnTo>
                  <a:pt x="2812815" y="921826"/>
                </a:lnTo>
                <a:lnTo>
                  <a:pt x="2815675" y="931637"/>
                </a:lnTo>
                <a:lnTo>
                  <a:pt x="2809098" y="927875"/>
                </a:lnTo>
                <a:lnTo>
                  <a:pt x="2801717" y="927229"/>
                </a:lnTo>
                <a:lnTo>
                  <a:pt x="2801855" y="925647"/>
                </a:lnTo>
                <a:lnTo>
                  <a:pt x="2802178" y="921957"/>
                </a:lnTo>
                <a:lnTo>
                  <a:pt x="2798968" y="922207"/>
                </a:lnTo>
                <a:lnTo>
                  <a:pt x="2800781" y="919710"/>
                </a:lnTo>
                <a:lnTo>
                  <a:pt x="2803647" y="917305"/>
                </a:lnTo>
                <a:lnTo>
                  <a:pt x="2798902" y="916890"/>
                </a:lnTo>
                <a:lnTo>
                  <a:pt x="2792622" y="915809"/>
                </a:lnTo>
                <a:lnTo>
                  <a:pt x="2790763" y="918833"/>
                </a:lnTo>
                <a:lnTo>
                  <a:pt x="2790440" y="922523"/>
                </a:lnTo>
                <a:lnTo>
                  <a:pt x="2786749" y="922200"/>
                </a:lnTo>
                <a:lnTo>
                  <a:pt x="2784436" y="918280"/>
                </a:lnTo>
                <a:lnTo>
                  <a:pt x="2783751" y="913970"/>
                </a:lnTo>
                <a:lnTo>
                  <a:pt x="2780449" y="915275"/>
                </a:lnTo>
                <a:lnTo>
                  <a:pt x="2779005" y="913555"/>
                </a:lnTo>
                <a:lnTo>
                  <a:pt x="2776989" y="912316"/>
                </a:lnTo>
                <a:lnTo>
                  <a:pt x="2774834" y="912659"/>
                </a:lnTo>
                <a:lnTo>
                  <a:pt x="2775915" y="917882"/>
                </a:lnTo>
                <a:lnTo>
                  <a:pt x="2772836" y="917265"/>
                </a:lnTo>
                <a:lnTo>
                  <a:pt x="2758667" y="921337"/>
                </a:lnTo>
                <a:lnTo>
                  <a:pt x="2752017" y="924473"/>
                </a:lnTo>
                <a:lnTo>
                  <a:pt x="2753783" y="922503"/>
                </a:lnTo>
                <a:lnTo>
                  <a:pt x="2751240" y="921218"/>
                </a:lnTo>
                <a:lnTo>
                  <a:pt x="2746494" y="920803"/>
                </a:lnTo>
                <a:lnTo>
                  <a:pt x="2744959" y="920137"/>
                </a:lnTo>
                <a:lnTo>
                  <a:pt x="2748261" y="918832"/>
                </a:lnTo>
                <a:lnTo>
                  <a:pt x="2720132" y="918496"/>
                </a:lnTo>
                <a:lnTo>
                  <a:pt x="2696683" y="913257"/>
                </a:lnTo>
                <a:lnTo>
                  <a:pt x="2695009" y="914172"/>
                </a:lnTo>
                <a:lnTo>
                  <a:pt x="2696933" y="916466"/>
                </a:lnTo>
                <a:lnTo>
                  <a:pt x="2695213" y="917909"/>
                </a:lnTo>
                <a:lnTo>
                  <a:pt x="2689552" y="915820"/>
                </a:lnTo>
                <a:lnTo>
                  <a:pt x="2678137" y="912696"/>
                </a:lnTo>
                <a:lnTo>
                  <a:pt x="2673142" y="909072"/>
                </a:lnTo>
                <a:lnTo>
                  <a:pt x="2671882" y="905243"/>
                </a:lnTo>
                <a:lnTo>
                  <a:pt x="2659044" y="906245"/>
                </a:lnTo>
                <a:lnTo>
                  <a:pt x="2649758" y="909150"/>
                </a:lnTo>
                <a:lnTo>
                  <a:pt x="2650054" y="911832"/>
                </a:lnTo>
                <a:lnTo>
                  <a:pt x="2653218" y="912109"/>
                </a:lnTo>
                <a:lnTo>
                  <a:pt x="2649870" y="913941"/>
                </a:lnTo>
                <a:lnTo>
                  <a:pt x="2645540" y="908781"/>
                </a:lnTo>
                <a:lnTo>
                  <a:pt x="2644670" y="906580"/>
                </a:lnTo>
                <a:lnTo>
                  <a:pt x="2636050" y="907951"/>
                </a:lnTo>
                <a:lnTo>
                  <a:pt x="2619474" y="909156"/>
                </a:lnTo>
                <a:lnTo>
                  <a:pt x="2613352" y="912339"/>
                </a:lnTo>
                <a:lnTo>
                  <a:pt x="2611704" y="906883"/>
                </a:lnTo>
                <a:lnTo>
                  <a:pt x="2607763" y="903351"/>
                </a:lnTo>
                <a:lnTo>
                  <a:pt x="2604989" y="904701"/>
                </a:lnTo>
                <a:lnTo>
                  <a:pt x="2603222" y="906672"/>
                </a:lnTo>
                <a:lnTo>
                  <a:pt x="2604666" y="908392"/>
                </a:lnTo>
                <a:lnTo>
                  <a:pt x="2607487" y="906514"/>
                </a:lnTo>
                <a:lnTo>
                  <a:pt x="2609984" y="908326"/>
                </a:lnTo>
                <a:lnTo>
                  <a:pt x="2599255" y="909512"/>
                </a:lnTo>
                <a:lnTo>
                  <a:pt x="2575068" y="912707"/>
                </a:lnTo>
                <a:lnTo>
                  <a:pt x="2567086" y="918914"/>
                </a:lnTo>
                <a:lnTo>
                  <a:pt x="2563969" y="918110"/>
                </a:lnTo>
                <a:lnTo>
                  <a:pt x="2564200" y="915474"/>
                </a:lnTo>
                <a:lnTo>
                  <a:pt x="2564476" y="912311"/>
                </a:lnTo>
                <a:lnTo>
                  <a:pt x="2559501" y="914532"/>
                </a:lnTo>
                <a:lnTo>
                  <a:pt x="2553240" y="919296"/>
                </a:lnTo>
                <a:lnTo>
                  <a:pt x="2547302" y="920370"/>
                </a:lnTo>
                <a:lnTo>
                  <a:pt x="2553563" y="915606"/>
                </a:lnTo>
                <a:lnTo>
                  <a:pt x="2557714" y="910657"/>
                </a:lnTo>
                <a:lnTo>
                  <a:pt x="2553062" y="909187"/>
                </a:lnTo>
                <a:lnTo>
                  <a:pt x="2546484" y="905425"/>
                </a:lnTo>
                <a:lnTo>
                  <a:pt x="2543051" y="905124"/>
                </a:lnTo>
                <a:lnTo>
                  <a:pt x="2543812" y="905503"/>
                </a:lnTo>
                <a:lnTo>
                  <a:pt x="2540572" y="906724"/>
                </a:lnTo>
                <a:lnTo>
                  <a:pt x="2540843" y="909181"/>
                </a:lnTo>
                <a:lnTo>
                  <a:pt x="2537152" y="908858"/>
                </a:lnTo>
                <a:lnTo>
                  <a:pt x="2538892" y="913259"/>
                </a:lnTo>
                <a:lnTo>
                  <a:pt x="2541067" y="918762"/>
                </a:lnTo>
                <a:lnTo>
                  <a:pt x="2538042" y="916903"/>
                </a:lnTo>
                <a:lnTo>
                  <a:pt x="2533666" y="912271"/>
                </a:lnTo>
                <a:lnTo>
                  <a:pt x="2535571" y="908719"/>
                </a:lnTo>
                <a:lnTo>
                  <a:pt x="2530779" y="908831"/>
                </a:lnTo>
                <a:lnTo>
                  <a:pt x="2530567" y="906114"/>
                </a:lnTo>
                <a:lnTo>
                  <a:pt x="2530052" y="906058"/>
                </a:lnTo>
                <a:lnTo>
                  <a:pt x="2530024" y="906002"/>
                </a:lnTo>
                <a:lnTo>
                  <a:pt x="2524841" y="909905"/>
                </a:lnTo>
                <a:lnTo>
                  <a:pt x="2517664" y="912995"/>
                </a:lnTo>
                <a:lnTo>
                  <a:pt x="2519107" y="914715"/>
                </a:lnTo>
                <a:lnTo>
                  <a:pt x="2523510" y="912976"/>
                </a:lnTo>
                <a:lnTo>
                  <a:pt x="2526238" y="912152"/>
                </a:lnTo>
                <a:lnTo>
                  <a:pt x="2523187" y="916666"/>
                </a:lnTo>
                <a:lnTo>
                  <a:pt x="2511792" y="919387"/>
                </a:lnTo>
                <a:lnTo>
                  <a:pt x="2505280" y="920942"/>
                </a:lnTo>
                <a:lnTo>
                  <a:pt x="2510487" y="916086"/>
                </a:lnTo>
                <a:lnTo>
                  <a:pt x="2516082" y="912857"/>
                </a:lnTo>
                <a:lnTo>
                  <a:pt x="2510994" y="910287"/>
                </a:lnTo>
                <a:lnTo>
                  <a:pt x="2505537" y="911934"/>
                </a:lnTo>
                <a:lnTo>
                  <a:pt x="2506203" y="910399"/>
                </a:lnTo>
                <a:lnTo>
                  <a:pt x="2506480" y="907236"/>
                </a:lnTo>
                <a:lnTo>
                  <a:pt x="2495131" y="909430"/>
                </a:lnTo>
                <a:lnTo>
                  <a:pt x="2482682" y="912059"/>
                </a:lnTo>
                <a:lnTo>
                  <a:pt x="2477732" y="907907"/>
                </a:lnTo>
                <a:lnTo>
                  <a:pt x="2474957" y="909258"/>
                </a:lnTo>
                <a:lnTo>
                  <a:pt x="2471128" y="910517"/>
                </a:lnTo>
                <a:lnTo>
                  <a:pt x="2468149" y="908131"/>
                </a:lnTo>
                <a:lnTo>
                  <a:pt x="2466429" y="909574"/>
                </a:lnTo>
                <a:lnTo>
                  <a:pt x="2465717" y="911637"/>
                </a:lnTo>
                <a:lnTo>
                  <a:pt x="2469270" y="913541"/>
                </a:lnTo>
                <a:lnTo>
                  <a:pt x="2474015" y="913956"/>
                </a:lnTo>
                <a:lnTo>
                  <a:pt x="2468558" y="915604"/>
                </a:lnTo>
                <a:lnTo>
                  <a:pt x="2462415" y="912941"/>
                </a:lnTo>
                <a:lnTo>
                  <a:pt x="2461612" y="916058"/>
                </a:lnTo>
                <a:lnTo>
                  <a:pt x="2453129" y="915847"/>
                </a:lnTo>
                <a:lnTo>
                  <a:pt x="2450605" y="920407"/>
                </a:lnTo>
                <a:lnTo>
                  <a:pt x="2450744" y="918826"/>
                </a:lnTo>
                <a:lnTo>
                  <a:pt x="2451890" y="917863"/>
                </a:lnTo>
                <a:lnTo>
                  <a:pt x="2435935" y="918061"/>
                </a:lnTo>
                <a:lnTo>
                  <a:pt x="2410370" y="924854"/>
                </a:lnTo>
                <a:lnTo>
                  <a:pt x="2393222" y="926540"/>
                </a:lnTo>
                <a:lnTo>
                  <a:pt x="2384924" y="924221"/>
                </a:lnTo>
                <a:lnTo>
                  <a:pt x="2380956" y="927061"/>
                </a:lnTo>
                <a:lnTo>
                  <a:pt x="2374491" y="928089"/>
                </a:lnTo>
                <a:lnTo>
                  <a:pt x="2373621" y="925888"/>
                </a:lnTo>
                <a:lnTo>
                  <a:pt x="2372936" y="921578"/>
                </a:lnTo>
                <a:lnTo>
                  <a:pt x="2369153" y="922309"/>
                </a:lnTo>
                <a:lnTo>
                  <a:pt x="2367182" y="920543"/>
                </a:lnTo>
                <a:lnTo>
                  <a:pt x="2365462" y="921986"/>
                </a:lnTo>
                <a:lnTo>
                  <a:pt x="2361976" y="925400"/>
                </a:lnTo>
                <a:lnTo>
                  <a:pt x="2363946" y="927166"/>
                </a:lnTo>
                <a:lnTo>
                  <a:pt x="2362226" y="928609"/>
                </a:lnTo>
                <a:lnTo>
                  <a:pt x="2358812" y="925123"/>
                </a:lnTo>
                <a:lnTo>
                  <a:pt x="2360671" y="922098"/>
                </a:lnTo>
                <a:lnTo>
                  <a:pt x="2359273" y="919851"/>
                </a:lnTo>
                <a:lnTo>
                  <a:pt x="2352373" y="919779"/>
                </a:lnTo>
                <a:lnTo>
                  <a:pt x="2348683" y="919456"/>
                </a:lnTo>
                <a:lnTo>
                  <a:pt x="2348406" y="922619"/>
                </a:lnTo>
                <a:lnTo>
                  <a:pt x="2353151" y="923034"/>
                </a:lnTo>
                <a:lnTo>
                  <a:pt x="2354640" y="924227"/>
                </a:lnTo>
                <a:lnTo>
                  <a:pt x="2342375" y="924747"/>
                </a:lnTo>
                <a:lnTo>
                  <a:pt x="2329168" y="929965"/>
                </a:lnTo>
                <a:lnTo>
                  <a:pt x="2327151" y="928727"/>
                </a:lnTo>
                <a:lnTo>
                  <a:pt x="2333617" y="927699"/>
                </a:lnTo>
                <a:lnTo>
                  <a:pt x="2335291" y="926783"/>
                </a:lnTo>
                <a:lnTo>
                  <a:pt x="2332588" y="921235"/>
                </a:lnTo>
                <a:lnTo>
                  <a:pt x="2322413" y="916094"/>
                </a:lnTo>
                <a:lnTo>
                  <a:pt x="2316224" y="913959"/>
                </a:lnTo>
                <a:lnTo>
                  <a:pt x="2321107" y="912793"/>
                </a:lnTo>
                <a:lnTo>
                  <a:pt x="2331191" y="918987"/>
                </a:lnTo>
                <a:lnTo>
                  <a:pt x="2336418" y="919976"/>
                </a:lnTo>
                <a:lnTo>
                  <a:pt x="2337129" y="917913"/>
                </a:lnTo>
                <a:lnTo>
                  <a:pt x="2343113" y="916312"/>
                </a:lnTo>
                <a:lnTo>
                  <a:pt x="2355859" y="916365"/>
                </a:lnTo>
                <a:lnTo>
                  <a:pt x="2363149" y="918066"/>
                </a:lnTo>
                <a:lnTo>
                  <a:pt x="2364869" y="916623"/>
                </a:lnTo>
                <a:lnTo>
                  <a:pt x="2366543" y="915707"/>
                </a:lnTo>
                <a:lnTo>
                  <a:pt x="2366200" y="913552"/>
                </a:lnTo>
                <a:lnTo>
                  <a:pt x="2363564" y="913321"/>
                </a:lnTo>
                <a:lnTo>
                  <a:pt x="2368975" y="912201"/>
                </a:lnTo>
                <a:lnTo>
                  <a:pt x="2378854" y="914659"/>
                </a:lnTo>
                <a:lnTo>
                  <a:pt x="2384311" y="913012"/>
                </a:lnTo>
                <a:lnTo>
                  <a:pt x="2386216" y="909460"/>
                </a:lnTo>
                <a:lnTo>
                  <a:pt x="2383144" y="908129"/>
                </a:lnTo>
                <a:lnTo>
                  <a:pt x="2377687" y="909776"/>
                </a:lnTo>
                <a:lnTo>
                  <a:pt x="2376475" y="905421"/>
                </a:lnTo>
                <a:lnTo>
                  <a:pt x="2371980" y="908215"/>
                </a:lnTo>
                <a:lnTo>
                  <a:pt x="2367327" y="906745"/>
                </a:lnTo>
                <a:lnTo>
                  <a:pt x="2375651" y="902693"/>
                </a:lnTo>
                <a:lnTo>
                  <a:pt x="2392319" y="900433"/>
                </a:lnTo>
                <a:lnTo>
                  <a:pt x="2400550" y="900638"/>
                </a:lnTo>
                <a:lnTo>
                  <a:pt x="2408837" y="898347"/>
                </a:lnTo>
                <a:lnTo>
                  <a:pt x="2421245" y="896289"/>
                </a:lnTo>
                <a:lnTo>
                  <a:pt x="2418753" y="895841"/>
                </a:lnTo>
                <a:lnTo>
                  <a:pt x="2408531" y="891228"/>
                </a:lnTo>
                <a:lnTo>
                  <a:pt x="2408670" y="889647"/>
                </a:lnTo>
                <a:lnTo>
                  <a:pt x="2413461" y="889535"/>
                </a:lnTo>
                <a:lnTo>
                  <a:pt x="2412683" y="886279"/>
                </a:lnTo>
                <a:lnTo>
                  <a:pt x="2410620" y="885568"/>
                </a:lnTo>
                <a:lnTo>
                  <a:pt x="2401565" y="885838"/>
                </a:lnTo>
                <a:lnTo>
                  <a:pt x="2398632" y="882925"/>
                </a:lnTo>
                <a:lnTo>
                  <a:pt x="2397004" y="883314"/>
                </a:lnTo>
                <a:lnTo>
                  <a:pt x="2400511" y="885746"/>
                </a:lnTo>
                <a:lnTo>
                  <a:pt x="2400234" y="888908"/>
                </a:lnTo>
                <a:lnTo>
                  <a:pt x="2398263" y="887142"/>
                </a:lnTo>
                <a:lnTo>
                  <a:pt x="2392760" y="889317"/>
                </a:lnTo>
                <a:lnTo>
                  <a:pt x="2394730" y="891083"/>
                </a:lnTo>
                <a:lnTo>
                  <a:pt x="2385906" y="888717"/>
                </a:lnTo>
                <a:lnTo>
                  <a:pt x="2365574" y="884282"/>
                </a:lnTo>
                <a:lnTo>
                  <a:pt x="2353836" y="884848"/>
                </a:lnTo>
                <a:lnTo>
                  <a:pt x="2349868" y="887688"/>
                </a:lnTo>
                <a:lnTo>
                  <a:pt x="2348425" y="885968"/>
                </a:lnTo>
                <a:lnTo>
                  <a:pt x="2351912" y="882555"/>
                </a:lnTo>
                <a:lnTo>
                  <a:pt x="2352623" y="880492"/>
                </a:lnTo>
                <a:lnTo>
                  <a:pt x="2342672" y="884934"/>
                </a:lnTo>
                <a:lnTo>
                  <a:pt x="2330842" y="886554"/>
                </a:lnTo>
                <a:lnTo>
                  <a:pt x="2329260" y="886416"/>
                </a:lnTo>
                <a:lnTo>
                  <a:pt x="2330499" y="884400"/>
                </a:lnTo>
                <a:lnTo>
                  <a:pt x="2329056" y="882680"/>
                </a:lnTo>
                <a:lnTo>
                  <a:pt x="2325273" y="883411"/>
                </a:lnTo>
                <a:lnTo>
                  <a:pt x="2324950" y="887101"/>
                </a:lnTo>
                <a:lnTo>
                  <a:pt x="2322498" y="884762"/>
                </a:lnTo>
                <a:lnTo>
                  <a:pt x="2317502" y="881137"/>
                </a:lnTo>
                <a:lnTo>
                  <a:pt x="2318787" y="878594"/>
                </a:lnTo>
                <a:lnTo>
                  <a:pt x="2310464" y="882646"/>
                </a:lnTo>
                <a:lnTo>
                  <a:pt x="2301751" y="885071"/>
                </a:lnTo>
                <a:lnTo>
                  <a:pt x="2303517" y="883101"/>
                </a:lnTo>
                <a:lnTo>
                  <a:pt x="2304802" y="880557"/>
                </a:lnTo>
                <a:lnTo>
                  <a:pt x="2296479" y="884610"/>
                </a:lnTo>
                <a:lnTo>
                  <a:pt x="2281578" y="884899"/>
                </a:lnTo>
                <a:lnTo>
                  <a:pt x="2273484" y="886316"/>
                </a:lnTo>
                <a:lnTo>
                  <a:pt x="2274677" y="884827"/>
                </a:lnTo>
                <a:lnTo>
                  <a:pt x="2275343" y="883291"/>
                </a:lnTo>
                <a:lnTo>
                  <a:pt x="2240268" y="883409"/>
                </a:lnTo>
                <a:lnTo>
                  <a:pt x="2207691" y="885339"/>
                </a:lnTo>
                <a:lnTo>
                  <a:pt x="2208976" y="882796"/>
                </a:lnTo>
                <a:lnTo>
                  <a:pt x="2212897" y="880483"/>
                </a:lnTo>
                <a:lnTo>
                  <a:pt x="2216588" y="880806"/>
                </a:lnTo>
                <a:lnTo>
                  <a:pt x="2214710" y="877985"/>
                </a:lnTo>
                <a:lnTo>
                  <a:pt x="2207994" y="875804"/>
                </a:lnTo>
                <a:lnTo>
                  <a:pt x="2195590" y="877906"/>
                </a:lnTo>
                <a:lnTo>
                  <a:pt x="2187544" y="878795"/>
                </a:lnTo>
                <a:lnTo>
                  <a:pt x="2185092" y="876456"/>
                </a:lnTo>
                <a:lnTo>
                  <a:pt x="2181012" y="874505"/>
                </a:lnTo>
                <a:lnTo>
                  <a:pt x="2179773" y="876522"/>
                </a:lnTo>
                <a:lnTo>
                  <a:pt x="2178534" y="878538"/>
                </a:lnTo>
                <a:lnTo>
                  <a:pt x="2168378" y="879243"/>
                </a:lnTo>
                <a:lnTo>
                  <a:pt x="2159738" y="874768"/>
                </a:lnTo>
                <a:lnTo>
                  <a:pt x="2168747" y="875026"/>
                </a:lnTo>
                <a:lnTo>
                  <a:pt x="2175832" y="872990"/>
                </a:lnTo>
                <a:lnTo>
                  <a:pt x="2171937" y="868931"/>
                </a:lnTo>
                <a:lnTo>
                  <a:pt x="2160614" y="864753"/>
                </a:lnTo>
                <a:lnTo>
                  <a:pt x="2157820" y="860258"/>
                </a:lnTo>
                <a:lnTo>
                  <a:pt x="2167699" y="862717"/>
                </a:lnTo>
                <a:lnTo>
                  <a:pt x="2175173" y="862308"/>
                </a:lnTo>
                <a:lnTo>
                  <a:pt x="2175997" y="865036"/>
                </a:lnTo>
                <a:lnTo>
                  <a:pt x="2173703" y="866960"/>
                </a:lnTo>
                <a:lnTo>
                  <a:pt x="2171067" y="866730"/>
                </a:lnTo>
                <a:lnTo>
                  <a:pt x="2172510" y="868449"/>
                </a:lnTo>
                <a:lnTo>
                  <a:pt x="2173954" y="870169"/>
                </a:lnTo>
                <a:lnTo>
                  <a:pt x="2180742" y="865451"/>
                </a:lnTo>
                <a:lnTo>
                  <a:pt x="2195643" y="865162"/>
                </a:lnTo>
                <a:lnTo>
                  <a:pt x="2213866" y="869413"/>
                </a:lnTo>
                <a:lnTo>
                  <a:pt x="2226177" y="868365"/>
                </a:lnTo>
                <a:lnTo>
                  <a:pt x="2234020" y="863739"/>
                </a:lnTo>
                <a:lnTo>
                  <a:pt x="2237506" y="860326"/>
                </a:lnTo>
                <a:lnTo>
                  <a:pt x="2241012" y="862758"/>
                </a:lnTo>
                <a:lnTo>
                  <a:pt x="2250503" y="863588"/>
                </a:lnTo>
                <a:lnTo>
                  <a:pt x="2268178" y="861948"/>
                </a:lnTo>
                <a:lnTo>
                  <a:pt x="2277234" y="861678"/>
                </a:lnTo>
                <a:lnTo>
                  <a:pt x="2275329" y="865230"/>
                </a:lnTo>
                <a:lnTo>
                  <a:pt x="2273471" y="868254"/>
                </a:lnTo>
                <a:lnTo>
                  <a:pt x="2278308" y="867615"/>
                </a:lnTo>
                <a:lnTo>
                  <a:pt x="2280213" y="864064"/>
                </a:lnTo>
                <a:lnTo>
                  <a:pt x="2280397" y="861955"/>
                </a:lnTo>
                <a:lnTo>
                  <a:pt x="2284523" y="863378"/>
                </a:lnTo>
                <a:lnTo>
                  <a:pt x="2292524" y="863016"/>
                </a:lnTo>
                <a:lnTo>
                  <a:pt x="2295365" y="866983"/>
                </a:lnTo>
                <a:lnTo>
                  <a:pt x="2304466" y="866186"/>
                </a:lnTo>
                <a:lnTo>
                  <a:pt x="2308935" y="869764"/>
                </a:lnTo>
                <a:lnTo>
                  <a:pt x="2310081" y="868802"/>
                </a:lnTo>
                <a:lnTo>
                  <a:pt x="2311709" y="868413"/>
                </a:lnTo>
                <a:lnTo>
                  <a:pt x="2310016" y="863484"/>
                </a:lnTo>
                <a:lnTo>
                  <a:pt x="2305316" y="862542"/>
                </a:lnTo>
                <a:lnTo>
                  <a:pt x="2315861" y="863465"/>
                </a:lnTo>
                <a:lnTo>
                  <a:pt x="2341696" y="865725"/>
                </a:lnTo>
                <a:lnTo>
                  <a:pt x="2352927" y="870958"/>
                </a:lnTo>
                <a:lnTo>
                  <a:pt x="2355266" y="868506"/>
                </a:lnTo>
                <a:lnTo>
                  <a:pt x="2358271" y="864520"/>
                </a:lnTo>
                <a:lnTo>
                  <a:pt x="2359622" y="867294"/>
                </a:lnTo>
                <a:lnTo>
                  <a:pt x="2363267" y="868144"/>
                </a:lnTo>
                <a:lnTo>
                  <a:pt x="2367096" y="866886"/>
                </a:lnTo>
                <a:lnTo>
                  <a:pt x="2368678" y="867024"/>
                </a:lnTo>
                <a:lnTo>
                  <a:pt x="2367485" y="868513"/>
                </a:lnTo>
                <a:lnTo>
                  <a:pt x="2375717" y="865515"/>
                </a:lnTo>
                <a:lnTo>
                  <a:pt x="2382116" y="859170"/>
                </a:lnTo>
                <a:lnTo>
                  <a:pt x="2384798" y="858873"/>
                </a:lnTo>
                <a:lnTo>
                  <a:pt x="2385233" y="859974"/>
                </a:lnTo>
                <a:lnTo>
                  <a:pt x="2382893" y="862425"/>
                </a:lnTo>
                <a:lnTo>
                  <a:pt x="2383283" y="864053"/>
                </a:lnTo>
                <a:lnTo>
                  <a:pt x="2386011" y="863229"/>
                </a:lnTo>
                <a:lnTo>
                  <a:pt x="2383190" y="865107"/>
                </a:lnTo>
                <a:lnTo>
                  <a:pt x="2377826" y="865700"/>
                </a:lnTo>
                <a:lnTo>
                  <a:pt x="2383876" y="869416"/>
                </a:lnTo>
                <a:lnTo>
                  <a:pt x="2396002" y="870478"/>
                </a:lnTo>
                <a:lnTo>
                  <a:pt x="2404807" y="866998"/>
                </a:lnTo>
                <a:lnTo>
                  <a:pt x="2398711" y="863809"/>
                </a:lnTo>
                <a:lnTo>
                  <a:pt x="2391995" y="861628"/>
                </a:lnTo>
                <a:lnTo>
                  <a:pt x="2392180" y="859519"/>
                </a:lnTo>
                <a:lnTo>
                  <a:pt x="2396240" y="855625"/>
                </a:lnTo>
                <a:lnTo>
                  <a:pt x="2395943" y="852943"/>
                </a:lnTo>
                <a:lnTo>
                  <a:pt x="2402889" y="852489"/>
                </a:lnTo>
                <a:lnTo>
                  <a:pt x="2406514" y="847494"/>
                </a:lnTo>
                <a:lnTo>
                  <a:pt x="2409104" y="848252"/>
                </a:lnTo>
                <a:lnTo>
                  <a:pt x="2407179" y="845959"/>
                </a:lnTo>
                <a:lnTo>
                  <a:pt x="2403489" y="845636"/>
                </a:lnTo>
                <a:lnTo>
                  <a:pt x="2411239" y="842064"/>
                </a:lnTo>
                <a:lnTo>
                  <a:pt x="2422931" y="842025"/>
                </a:lnTo>
                <a:lnTo>
                  <a:pt x="2422153" y="838770"/>
                </a:lnTo>
                <a:lnTo>
                  <a:pt x="2420090" y="838058"/>
                </a:lnTo>
                <a:lnTo>
                  <a:pt x="2414495" y="841287"/>
                </a:lnTo>
                <a:lnTo>
                  <a:pt x="2409223" y="840826"/>
                </a:lnTo>
                <a:lnTo>
                  <a:pt x="2410989" y="838855"/>
                </a:lnTo>
                <a:lnTo>
                  <a:pt x="2411747" y="836266"/>
                </a:lnTo>
                <a:lnTo>
                  <a:pt x="2390064" y="829056"/>
                </a:lnTo>
                <a:lnTo>
                  <a:pt x="2370398" y="823086"/>
                </a:lnTo>
                <a:lnTo>
                  <a:pt x="2369020" y="826684"/>
                </a:lnTo>
                <a:lnTo>
                  <a:pt x="2365330" y="826361"/>
                </a:lnTo>
                <a:lnTo>
                  <a:pt x="2357447" y="819297"/>
                </a:lnTo>
                <a:lnTo>
                  <a:pt x="2350685" y="817643"/>
                </a:lnTo>
                <a:lnTo>
                  <a:pt x="2354468" y="816911"/>
                </a:lnTo>
                <a:lnTo>
                  <a:pt x="2361118" y="813775"/>
                </a:lnTo>
                <a:lnTo>
                  <a:pt x="2360497" y="810560"/>
                </a:lnTo>
                <a:lnTo>
                  <a:pt x="2361085" y="809826"/>
                </a:lnTo>
                <a:lnTo>
                  <a:pt x="2363642" y="809215"/>
                </a:lnTo>
                <a:lnTo>
                  <a:pt x="2364901" y="813043"/>
                </a:lnTo>
                <a:lnTo>
                  <a:pt x="2366918" y="814282"/>
                </a:lnTo>
                <a:lnTo>
                  <a:pt x="2365797" y="808873"/>
                </a:lnTo>
                <a:lnTo>
                  <a:pt x="2362107" y="808550"/>
                </a:lnTo>
                <a:lnTo>
                  <a:pt x="2361085" y="809826"/>
                </a:lnTo>
                <a:lnTo>
                  <a:pt x="2360387" y="809993"/>
                </a:lnTo>
                <a:lnTo>
                  <a:pt x="2360497" y="810560"/>
                </a:lnTo>
                <a:lnTo>
                  <a:pt x="2359721" y="811528"/>
                </a:lnTo>
                <a:lnTo>
                  <a:pt x="2354264" y="813175"/>
                </a:lnTo>
                <a:lnTo>
                  <a:pt x="2345967" y="810855"/>
                </a:lnTo>
                <a:lnTo>
                  <a:pt x="2339501" y="811883"/>
                </a:lnTo>
                <a:lnTo>
                  <a:pt x="2340898" y="814130"/>
                </a:lnTo>
                <a:lnTo>
                  <a:pt x="2344338" y="811244"/>
                </a:lnTo>
                <a:lnTo>
                  <a:pt x="2347502" y="811521"/>
                </a:lnTo>
                <a:lnTo>
                  <a:pt x="2345690" y="814018"/>
                </a:lnTo>
                <a:lnTo>
                  <a:pt x="2345894" y="817754"/>
                </a:lnTo>
                <a:lnTo>
                  <a:pt x="2340575" y="817820"/>
                </a:lnTo>
                <a:lnTo>
                  <a:pt x="2337346" y="812226"/>
                </a:lnTo>
                <a:lnTo>
                  <a:pt x="2337049" y="809544"/>
                </a:lnTo>
                <a:lnTo>
                  <a:pt x="2329964" y="811580"/>
                </a:lnTo>
                <a:lnTo>
                  <a:pt x="2318227" y="812146"/>
                </a:lnTo>
                <a:lnTo>
                  <a:pt x="2309791" y="811408"/>
                </a:lnTo>
                <a:lnTo>
                  <a:pt x="2307544" y="812805"/>
                </a:lnTo>
                <a:lnTo>
                  <a:pt x="2310523" y="815190"/>
                </a:lnTo>
                <a:lnTo>
                  <a:pt x="2310292" y="817826"/>
                </a:lnTo>
                <a:lnTo>
                  <a:pt x="2307221" y="816495"/>
                </a:lnTo>
                <a:lnTo>
                  <a:pt x="2301078" y="813833"/>
                </a:lnTo>
                <a:lnTo>
                  <a:pt x="2300828" y="810624"/>
                </a:lnTo>
                <a:lnTo>
                  <a:pt x="2297459" y="811068"/>
                </a:lnTo>
                <a:lnTo>
                  <a:pt x="2294880" y="815888"/>
                </a:lnTo>
                <a:lnTo>
                  <a:pt x="2296583" y="816627"/>
                </a:lnTo>
                <a:lnTo>
                  <a:pt x="2294177" y="817201"/>
                </a:lnTo>
                <a:lnTo>
                  <a:pt x="2293192" y="819042"/>
                </a:lnTo>
                <a:lnTo>
                  <a:pt x="2283029" y="825553"/>
                </a:lnTo>
                <a:lnTo>
                  <a:pt x="2270175" y="832358"/>
                </a:lnTo>
                <a:lnTo>
                  <a:pt x="2255011" y="835437"/>
                </a:lnTo>
                <a:lnTo>
                  <a:pt x="2255011" y="836361"/>
                </a:lnTo>
                <a:lnTo>
                  <a:pt x="2255254" y="851787"/>
                </a:lnTo>
                <a:lnTo>
                  <a:pt x="2250186" y="855062"/>
                </a:lnTo>
                <a:lnTo>
                  <a:pt x="2246608" y="859529"/>
                </a:lnTo>
                <a:lnTo>
                  <a:pt x="2241658" y="855378"/>
                </a:lnTo>
                <a:lnTo>
                  <a:pt x="2232557" y="856175"/>
                </a:lnTo>
                <a:lnTo>
                  <a:pt x="2225657" y="856102"/>
                </a:lnTo>
                <a:lnTo>
                  <a:pt x="2227561" y="852551"/>
                </a:lnTo>
                <a:lnTo>
                  <a:pt x="2223093" y="848972"/>
                </a:lnTo>
                <a:lnTo>
                  <a:pt x="2216100" y="849954"/>
                </a:lnTo>
                <a:lnTo>
                  <a:pt x="2212132" y="852794"/>
                </a:lnTo>
                <a:lnTo>
                  <a:pt x="2213002" y="854995"/>
                </a:lnTo>
                <a:lnTo>
                  <a:pt x="2206610" y="849124"/>
                </a:lnTo>
                <a:lnTo>
                  <a:pt x="2200744" y="843298"/>
                </a:lnTo>
                <a:lnTo>
                  <a:pt x="2198589" y="843641"/>
                </a:lnTo>
                <a:lnTo>
                  <a:pt x="2197119" y="848293"/>
                </a:lnTo>
                <a:lnTo>
                  <a:pt x="2194872" y="849690"/>
                </a:lnTo>
                <a:lnTo>
                  <a:pt x="2193613" y="845861"/>
                </a:lnTo>
                <a:lnTo>
                  <a:pt x="2185177" y="845123"/>
                </a:lnTo>
                <a:lnTo>
                  <a:pt x="2180913" y="845281"/>
                </a:lnTo>
                <a:lnTo>
                  <a:pt x="2181256" y="847436"/>
                </a:lnTo>
                <a:lnTo>
                  <a:pt x="2183365" y="847620"/>
                </a:lnTo>
                <a:lnTo>
                  <a:pt x="2175226" y="849564"/>
                </a:lnTo>
                <a:lnTo>
                  <a:pt x="2155006" y="849920"/>
                </a:lnTo>
                <a:lnTo>
                  <a:pt x="2146847" y="846019"/>
                </a:lnTo>
                <a:lnTo>
                  <a:pt x="2146088" y="848608"/>
                </a:lnTo>
                <a:lnTo>
                  <a:pt x="2145858" y="851244"/>
                </a:lnTo>
                <a:lnTo>
                  <a:pt x="2134101" y="845966"/>
                </a:lnTo>
                <a:lnTo>
                  <a:pt x="2109847" y="843843"/>
                </a:lnTo>
                <a:lnTo>
                  <a:pt x="2094419" y="844087"/>
                </a:lnTo>
                <a:lnTo>
                  <a:pt x="2095177" y="841497"/>
                </a:lnTo>
                <a:lnTo>
                  <a:pt x="2095361" y="839388"/>
                </a:lnTo>
                <a:lnTo>
                  <a:pt x="2087314" y="840278"/>
                </a:lnTo>
                <a:lnTo>
                  <a:pt x="2078101" y="836284"/>
                </a:lnTo>
                <a:lnTo>
                  <a:pt x="2086675" y="835441"/>
                </a:lnTo>
                <a:lnTo>
                  <a:pt x="2100983" y="829788"/>
                </a:lnTo>
                <a:lnTo>
                  <a:pt x="2111667" y="829129"/>
                </a:lnTo>
                <a:lnTo>
                  <a:pt x="2106624" y="826032"/>
                </a:lnTo>
                <a:lnTo>
                  <a:pt x="2101390" y="825802"/>
                </a:lnTo>
                <a:lnTo>
                  <a:pt x="2042367" y="834724"/>
                </a:lnTo>
                <a:lnTo>
                  <a:pt x="1947117" y="845288"/>
                </a:lnTo>
                <a:lnTo>
                  <a:pt x="1848692" y="846873"/>
                </a:lnTo>
                <a:lnTo>
                  <a:pt x="1656604" y="860078"/>
                </a:lnTo>
                <a:lnTo>
                  <a:pt x="1556592" y="866945"/>
                </a:lnTo>
                <a:lnTo>
                  <a:pt x="1421125" y="875396"/>
                </a:lnTo>
                <a:lnTo>
                  <a:pt x="1157071" y="879622"/>
                </a:lnTo>
                <a:lnTo>
                  <a:pt x="1025308" y="8796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2781227" y="2329863"/>
            <a:ext cx="6575507" cy="1503181"/>
          </a:xfrm>
          <a:custGeom>
            <a:avLst/>
            <a:gdLst>
              <a:gd name="connsiteX0" fmla="*/ 959546 w 5574893"/>
              <a:gd name="connsiteY0" fmla="*/ 1349723 h 1503181"/>
              <a:gd name="connsiteX1" fmla="*/ 959747 w 5574893"/>
              <a:gd name="connsiteY1" fmla="*/ 1350124 h 1503181"/>
              <a:gd name="connsiteX2" fmla="*/ 956900 w 5574893"/>
              <a:gd name="connsiteY2" fmla="*/ 1350781 h 1503181"/>
              <a:gd name="connsiteX3" fmla="*/ 1748141 w 5574893"/>
              <a:gd name="connsiteY3" fmla="*/ 1330144 h 1503181"/>
              <a:gd name="connsiteX4" fmla="*/ 1746024 w 5574893"/>
              <a:gd name="connsiteY4" fmla="*/ 1331731 h 1503181"/>
              <a:gd name="connsiteX5" fmla="*/ 1741261 w 5574893"/>
              <a:gd name="connsiteY5" fmla="*/ 1336494 h 1503181"/>
              <a:gd name="connsiteX6" fmla="*/ 1742849 w 5574893"/>
              <a:gd name="connsiteY6" fmla="*/ 1338610 h 1503181"/>
              <a:gd name="connsiteX7" fmla="*/ 1742849 w 5574893"/>
              <a:gd name="connsiteY7" fmla="*/ 1340198 h 1503181"/>
              <a:gd name="connsiteX8" fmla="*/ 1738615 w 5574893"/>
              <a:gd name="connsiteY8" fmla="*/ 1340727 h 1503181"/>
              <a:gd name="connsiteX9" fmla="*/ 1739144 w 5574893"/>
              <a:gd name="connsiteY9" fmla="*/ 1343373 h 1503181"/>
              <a:gd name="connsiteX10" fmla="*/ 1737556 w 5574893"/>
              <a:gd name="connsiteY10" fmla="*/ 1341785 h 1503181"/>
              <a:gd name="connsiteX11" fmla="*/ 1739144 w 5574893"/>
              <a:gd name="connsiteY11" fmla="*/ 1338610 h 1503181"/>
              <a:gd name="connsiteX12" fmla="*/ 1730676 w 5574893"/>
              <a:gd name="connsiteY12" fmla="*/ 1341785 h 1503181"/>
              <a:gd name="connsiteX13" fmla="*/ 1712681 w 5574893"/>
              <a:gd name="connsiteY13" fmla="*/ 1343373 h 1503181"/>
              <a:gd name="connsiteX14" fmla="*/ 1704742 w 5574893"/>
              <a:gd name="connsiteY14" fmla="*/ 1346019 h 1503181"/>
              <a:gd name="connsiteX15" fmla="*/ 1705801 w 5574893"/>
              <a:gd name="connsiteY15" fmla="*/ 1343373 h 1503181"/>
              <a:gd name="connsiteX16" fmla="*/ 1702625 w 5574893"/>
              <a:gd name="connsiteY16" fmla="*/ 1341785 h 1503181"/>
              <a:gd name="connsiteX17" fmla="*/ 1702096 w 5574893"/>
              <a:gd name="connsiteY17" fmla="*/ 1344431 h 1503181"/>
              <a:gd name="connsiteX18" fmla="*/ 1697862 w 5574893"/>
              <a:gd name="connsiteY18" fmla="*/ 1349194 h 1503181"/>
              <a:gd name="connsiteX19" fmla="*/ 1699449 w 5574893"/>
              <a:gd name="connsiteY19" fmla="*/ 1351310 h 1503181"/>
              <a:gd name="connsiteX20" fmla="*/ 1695215 w 5574893"/>
              <a:gd name="connsiteY20" fmla="*/ 1354485 h 1503181"/>
              <a:gd name="connsiteX21" fmla="*/ 1690981 w 5574893"/>
              <a:gd name="connsiteY21" fmla="*/ 1353956 h 1503181"/>
              <a:gd name="connsiteX22" fmla="*/ 1690452 w 5574893"/>
              <a:gd name="connsiteY22" fmla="*/ 1356602 h 1503181"/>
              <a:gd name="connsiteX23" fmla="*/ 1690452 w 5574893"/>
              <a:gd name="connsiteY23" fmla="*/ 1362952 h 1503181"/>
              <a:gd name="connsiteX24" fmla="*/ 1696274 w 5574893"/>
              <a:gd name="connsiteY24" fmla="*/ 1361364 h 1503181"/>
              <a:gd name="connsiteX25" fmla="*/ 1706330 w 5574893"/>
              <a:gd name="connsiteY25" fmla="*/ 1356602 h 1503181"/>
              <a:gd name="connsiteX26" fmla="*/ 1705801 w 5574893"/>
              <a:gd name="connsiteY26" fmla="*/ 1352369 h 1503181"/>
              <a:gd name="connsiteX27" fmla="*/ 1707918 w 5574893"/>
              <a:gd name="connsiteY27" fmla="*/ 1354485 h 1503181"/>
              <a:gd name="connsiteX28" fmla="*/ 1710035 w 5574893"/>
              <a:gd name="connsiteY28" fmla="*/ 1356073 h 1503181"/>
              <a:gd name="connsiteX29" fmla="*/ 1718503 w 5574893"/>
              <a:gd name="connsiteY29" fmla="*/ 1349723 h 1503181"/>
              <a:gd name="connsiteX30" fmla="*/ 1735439 w 5574893"/>
              <a:gd name="connsiteY30" fmla="*/ 1343902 h 1503181"/>
              <a:gd name="connsiteX31" fmla="*/ 1733851 w 5574893"/>
              <a:gd name="connsiteY31" fmla="*/ 1345489 h 1503181"/>
              <a:gd name="connsiteX32" fmla="*/ 1728559 w 5574893"/>
              <a:gd name="connsiteY32" fmla="*/ 1347077 h 1503181"/>
              <a:gd name="connsiteX33" fmla="*/ 1728559 w 5574893"/>
              <a:gd name="connsiteY33" fmla="*/ 1349194 h 1503181"/>
              <a:gd name="connsiteX34" fmla="*/ 1732263 w 5574893"/>
              <a:gd name="connsiteY34" fmla="*/ 1349194 h 1503181"/>
              <a:gd name="connsiteX35" fmla="*/ 1743907 w 5574893"/>
              <a:gd name="connsiteY35" fmla="*/ 1344431 h 1503181"/>
              <a:gd name="connsiteX36" fmla="*/ 1746553 w 5574893"/>
              <a:gd name="connsiteY36" fmla="*/ 1340727 h 1503181"/>
              <a:gd name="connsiteX37" fmla="*/ 1747612 w 5574893"/>
              <a:gd name="connsiteY37" fmla="*/ 1343902 h 1503181"/>
              <a:gd name="connsiteX38" fmla="*/ 1751317 w 5574893"/>
              <a:gd name="connsiteY38" fmla="*/ 1346019 h 1503181"/>
              <a:gd name="connsiteX39" fmla="*/ 1751320 w 5574893"/>
              <a:gd name="connsiteY39" fmla="*/ 1346017 h 1503181"/>
              <a:gd name="connsiteX40" fmla="*/ 1750629 w 5574893"/>
              <a:gd name="connsiteY40" fmla="*/ 1344460 h 1503181"/>
              <a:gd name="connsiteX41" fmla="*/ 1752901 w 5574893"/>
              <a:gd name="connsiteY41" fmla="*/ 1330675 h 1503181"/>
              <a:gd name="connsiteX42" fmla="*/ 1751317 w 5574893"/>
              <a:gd name="connsiteY42" fmla="*/ 1331731 h 1503181"/>
              <a:gd name="connsiteX43" fmla="*/ 1749729 w 5574893"/>
              <a:gd name="connsiteY43" fmla="*/ 1334906 h 1503181"/>
              <a:gd name="connsiteX44" fmla="*/ 1746553 w 5574893"/>
              <a:gd name="connsiteY44" fmla="*/ 1333319 h 1503181"/>
              <a:gd name="connsiteX45" fmla="*/ 1264220 w 5574893"/>
              <a:gd name="connsiteY45" fmla="*/ 668267 h 1503181"/>
              <a:gd name="connsiteX46" fmla="*/ 1264399 w 5574893"/>
              <a:gd name="connsiteY46" fmla="*/ 668685 h 1503181"/>
              <a:gd name="connsiteX47" fmla="*/ 1267579 w 5574893"/>
              <a:gd name="connsiteY47" fmla="*/ 668685 h 1503181"/>
              <a:gd name="connsiteX48" fmla="*/ 1250880 w 5574893"/>
              <a:gd name="connsiteY48" fmla="*/ 666347 h 1503181"/>
              <a:gd name="connsiteX49" fmla="*/ 1251167 w 5574893"/>
              <a:gd name="connsiteY49" fmla="*/ 666568 h 1503181"/>
              <a:gd name="connsiteX50" fmla="*/ 1257519 w 5574893"/>
              <a:gd name="connsiteY50" fmla="*/ 671860 h 1503181"/>
              <a:gd name="connsiteX51" fmla="*/ 1259636 w 5574893"/>
              <a:gd name="connsiteY51" fmla="*/ 671331 h 1503181"/>
              <a:gd name="connsiteX52" fmla="*/ 1260422 w 5574893"/>
              <a:gd name="connsiteY52" fmla="*/ 667796 h 1503181"/>
              <a:gd name="connsiteX53" fmla="*/ 1258457 w 5574893"/>
              <a:gd name="connsiteY53" fmla="*/ 667551 h 1503181"/>
              <a:gd name="connsiteX54" fmla="*/ 1230780 w 5574893"/>
              <a:gd name="connsiteY54" fmla="*/ 663153 h 1503181"/>
              <a:gd name="connsiteX55" fmla="*/ 1229997 w 5574893"/>
              <a:gd name="connsiteY55" fmla="*/ 664981 h 1503181"/>
              <a:gd name="connsiteX56" fmla="*/ 1234760 w 5574893"/>
              <a:gd name="connsiteY56" fmla="*/ 668156 h 1503181"/>
              <a:gd name="connsiteX57" fmla="*/ 1241641 w 5574893"/>
              <a:gd name="connsiteY57" fmla="*/ 666568 h 1503181"/>
              <a:gd name="connsiteX58" fmla="*/ 1243303 w 5574893"/>
              <a:gd name="connsiteY58" fmla="*/ 665143 h 1503181"/>
              <a:gd name="connsiteX59" fmla="*/ 1182893 w 5574893"/>
              <a:gd name="connsiteY59" fmla="*/ 653339 h 1503181"/>
              <a:gd name="connsiteX60" fmla="*/ 1178130 w 5574893"/>
              <a:gd name="connsiteY60" fmla="*/ 654397 h 1503181"/>
              <a:gd name="connsiteX61" fmla="*/ 1176542 w 5574893"/>
              <a:gd name="connsiteY61" fmla="*/ 658101 h 1503181"/>
              <a:gd name="connsiteX62" fmla="*/ 1176542 w 5574893"/>
              <a:gd name="connsiteY62" fmla="*/ 660218 h 1503181"/>
              <a:gd name="connsiteX63" fmla="*/ 1172308 w 5574893"/>
              <a:gd name="connsiteY63" fmla="*/ 659160 h 1503181"/>
              <a:gd name="connsiteX64" fmla="*/ 1164369 w 5574893"/>
              <a:gd name="connsiteY64" fmla="*/ 660218 h 1503181"/>
              <a:gd name="connsiteX65" fmla="*/ 1161193 w 5574893"/>
              <a:gd name="connsiteY65" fmla="*/ 656514 h 1503181"/>
              <a:gd name="connsiteX66" fmla="*/ 1152196 w 5574893"/>
              <a:gd name="connsiteY66" fmla="*/ 658101 h 1503181"/>
              <a:gd name="connsiteX67" fmla="*/ 1147433 w 5574893"/>
              <a:gd name="connsiteY67" fmla="*/ 654926 h 1503181"/>
              <a:gd name="connsiteX68" fmla="*/ 1146374 w 5574893"/>
              <a:gd name="connsiteY68" fmla="*/ 655985 h 1503181"/>
              <a:gd name="connsiteX69" fmla="*/ 1144786 w 5574893"/>
              <a:gd name="connsiteY69" fmla="*/ 656514 h 1503181"/>
              <a:gd name="connsiteX70" fmla="*/ 1146903 w 5574893"/>
              <a:gd name="connsiteY70" fmla="*/ 661276 h 1503181"/>
              <a:gd name="connsiteX71" fmla="*/ 1151667 w 5574893"/>
              <a:gd name="connsiteY71" fmla="*/ 661806 h 1503181"/>
              <a:gd name="connsiteX72" fmla="*/ 1141082 w 5574893"/>
              <a:gd name="connsiteY72" fmla="*/ 661806 h 1503181"/>
              <a:gd name="connsiteX73" fmla="*/ 1115148 w 5574893"/>
              <a:gd name="connsiteY73" fmla="*/ 661806 h 1503181"/>
              <a:gd name="connsiteX74" fmla="*/ 1103504 w 5574893"/>
              <a:gd name="connsiteY74" fmla="*/ 657572 h 1503181"/>
              <a:gd name="connsiteX75" fmla="*/ 1101387 w 5574893"/>
              <a:gd name="connsiteY75" fmla="*/ 660218 h 1503181"/>
              <a:gd name="connsiteX76" fmla="*/ 1098741 w 5574893"/>
              <a:gd name="connsiteY76" fmla="*/ 664451 h 1503181"/>
              <a:gd name="connsiteX77" fmla="*/ 1097153 w 5574893"/>
              <a:gd name="connsiteY77" fmla="*/ 661806 h 1503181"/>
              <a:gd name="connsiteX78" fmla="*/ 1093448 w 5574893"/>
              <a:gd name="connsiteY78" fmla="*/ 661276 h 1503181"/>
              <a:gd name="connsiteX79" fmla="*/ 1089744 w 5574893"/>
              <a:gd name="connsiteY79" fmla="*/ 662864 h 1503181"/>
              <a:gd name="connsiteX80" fmla="*/ 1088156 w 5574893"/>
              <a:gd name="connsiteY80" fmla="*/ 662864 h 1503181"/>
              <a:gd name="connsiteX81" fmla="*/ 1089214 w 5574893"/>
              <a:gd name="connsiteY81" fmla="*/ 661276 h 1503181"/>
              <a:gd name="connsiteX82" fmla="*/ 1081275 w 5574893"/>
              <a:gd name="connsiteY82" fmla="*/ 664981 h 1503181"/>
              <a:gd name="connsiteX83" fmla="*/ 1075454 w 5574893"/>
              <a:gd name="connsiteY83" fmla="*/ 671860 h 1503181"/>
              <a:gd name="connsiteX84" fmla="*/ 1072807 w 5574893"/>
              <a:gd name="connsiteY84" fmla="*/ 672389 h 1503181"/>
              <a:gd name="connsiteX85" fmla="*/ 1072278 w 5574893"/>
              <a:gd name="connsiteY85" fmla="*/ 671331 h 1503181"/>
              <a:gd name="connsiteX86" fmla="*/ 1074395 w 5574893"/>
              <a:gd name="connsiteY86" fmla="*/ 668685 h 1503181"/>
              <a:gd name="connsiteX87" fmla="*/ 1073866 w 5574893"/>
              <a:gd name="connsiteY87" fmla="*/ 667097 h 1503181"/>
              <a:gd name="connsiteX88" fmla="*/ 1071219 w 5574893"/>
              <a:gd name="connsiteY88" fmla="*/ 668156 h 1503181"/>
              <a:gd name="connsiteX89" fmla="*/ 1073866 w 5574893"/>
              <a:gd name="connsiteY89" fmla="*/ 666039 h 1503181"/>
              <a:gd name="connsiteX90" fmla="*/ 1079158 w 5574893"/>
              <a:gd name="connsiteY90" fmla="*/ 664981 h 1503181"/>
              <a:gd name="connsiteX91" fmla="*/ 1072807 w 5574893"/>
              <a:gd name="connsiteY91" fmla="*/ 661806 h 1503181"/>
              <a:gd name="connsiteX92" fmla="*/ 1060634 w 5574893"/>
              <a:gd name="connsiteY92" fmla="*/ 661806 h 1503181"/>
              <a:gd name="connsiteX93" fmla="*/ 1052166 w 5574893"/>
              <a:gd name="connsiteY93" fmla="*/ 666039 h 1503181"/>
              <a:gd name="connsiteX94" fmla="*/ 1058517 w 5574893"/>
              <a:gd name="connsiteY94" fmla="*/ 668685 h 1503181"/>
              <a:gd name="connsiteX95" fmla="*/ 1065398 w 5574893"/>
              <a:gd name="connsiteY95" fmla="*/ 670272 h 1503181"/>
              <a:gd name="connsiteX96" fmla="*/ 1065398 w 5574893"/>
              <a:gd name="connsiteY96" fmla="*/ 672389 h 1503181"/>
              <a:gd name="connsiteX97" fmla="*/ 1061693 w 5574893"/>
              <a:gd name="connsiteY97" fmla="*/ 676622 h 1503181"/>
              <a:gd name="connsiteX98" fmla="*/ 1062222 w 5574893"/>
              <a:gd name="connsiteY98" fmla="*/ 679268 h 1503181"/>
              <a:gd name="connsiteX99" fmla="*/ 1055342 w 5574893"/>
              <a:gd name="connsiteY99" fmla="*/ 680327 h 1503181"/>
              <a:gd name="connsiteX100" fmla="*/ 1052166 w 5574893"/>
              <a:gd name="connsiteY100" fmla="*/ 685618 h 1503181"/>
              <a:gd name="connsiteX101" fmla="*/ 1049520 w 5574893"/>
              <a:gd name="connsiteY101" fmla="*/ 685089 h 1503181"/>
              <a:gd name="connsiteX102" fmla="*/ 1051637 w 5574893"/>
              <a:gd name="connsiteY102" fmla="*/ 687206 h 1503181"/>
              <a:gd name="connsiteX103" fmla="*/ 1055342 w 5574893"/>
              <a:gd name="connsiteY103" fmla="*/ 687206 h 1503181"/>
              <a:gd name="connsiteX104" fmla="*/ 1047932 w 5574893"/>
              <a:gd name="connsiteY104" fmla="*/ 691439 h 1503181"/>
              <a:gd name="connsiteX105" fmla="*/ 1036288 w 5574893"/>
              <a:gd name="connsiteY105" fmla="*/ 692497 h 1503181"/>
              <a:gd name="connsiteX106" fmla="*/ 1037347 w 5574893"/>
              <a:gd name="connsiteY106" fmla="*/ 695672 h 1503181"/>
              <a:gd name="connsiteX107" fmla="*/ 1039464 w 5574893"/>
              <a:gd name="connsiteY107" fmla="*/ 696202 h 1503181"/>
              <a:gd name="connsiteX108" fmla="*/ 1044757 w 5574893"/>
              <a:gd name="connsiteY108" fmla="*/ 692497 h 1503181"/>
              <a:gd name="connsiteX109" fmla="*/ 1050049 w 5574893"/>
              <a:gd name="connsiteY109" fmla="*/ 692497 h 1503181"/>
              <a:gd name="connsiteX110" fmla="*/ 1048461 w 5574893"/>
              <a:gd name="connsiteY110" fmla="*/ 694614 h 1503181"/>
              <a:gd name="connsiteX111" fmla="*/ 1047932 w 5574893"/>
              <a:gd name="connsiteY111" fmla="*/ 697260 h 1503181"/>
              <a:gd name="connsiteX112" fmla="*/ 1070161 w 5574893"/>
              <a:gd name="connsiteY112" fmla="*/ 702552 h 1503181"/>
              <a:gd name="connsiteX113" fmla="*/ 1090273 w 5574893"/>
              <a:gd name="connsiteY113" fmla="*/ 706785 h 1503181"/>
              <a:gd name="connsiteX114" fmla="*/ 1091331 w 5574893"/>
              <a:gd name="connsiteY114" fmla="*/ 703081 h 1503181"/>
              <a:gd name="connsiteX115" fmla="*/ 1095036 w 5574893"/>
              <a:gd name="connsiteY115" fmla="*/ 703081 h 1503181"/>
              <a:gd name="connsiteX116" fmla="*/ 1103504 w 5574893"/>
              <a:gd name="connsiteY116" fmla="*/ 709431 h 1503181"/>
              <a:gd name="connsiteX117" fmla="*/ 1110385 w 5574893"/>
              <a:gd name="connsiteY117" fmla="*/ 710489 h 1503181"/>
              <a:gd name="connsiteX118" fmla="*/ 1106680 w 5574893"/>
              <a:gd name="connsiteY118" fmla="*/ 711547 h 1503181"/>
              <a:gd name="connsiteX119" fmla="*/ 1100329 w 5574893"/>
              <a:gd name="connsiteY119" fmla="*/ 715252 h 1503181"/>
              <a:gd name="connsiteX120" fmla="*/ 1101228 w 5574893"/>
              <a:gd name="connsiteY120" fmla="*/ 718400 h 1503181"/>
              <a:gd name="connsiteX121" fmla="*/ 1100707 w 5574893"/>
              <a:gd name="connsiteY121" fmla="*/ 719183 h 1503181"/>
              <a:gd name="connsiteX122" fmla="*/ 1098212 w 5574893"/>
              <a:gd name="connsiteY122" fmla="*/ 720014 h 1503181"/>
              <a:gd name="connsiteX123" fmla="*/ 1096624 w 5574893"/>
              <a:gd name="connsiteY123" fmla="*/ 716310 h 1503181"/>
              <a:gd name="connsiteX124" fmla="*/ 1094507 w 5574893"/>
              <a:gd name="connsiteY124" fmla="*/ 715252 h 1503181"/>
              <a:gd name="connsiteX125" fmla="*/ 1096095 w 5574893"/>
              <a:gd name="connsiteY125" fmla="*/ 720543 h 1503181"/>
              <a:gd name="connsiteX126" fmla="*/ 1099799 w 5574893"/>
              <a:gd name="connsiteY126" fmla="*/ 720543 h 1503181"/>
              <a:gd name="connsiteX127" fmla="*/ 1100707 w 5574893"/>
              <a:gd name="connsiteY127" fmla="*/ 719183 h 1503181"/>
              <a:gd name="connsiteX128" fmla="*/ 1101387 w 5574893"/>
              <a:gd name="connsiteY128" fmla="*/ 718956 h 1503181"/>
              <a:gd name="connsiteX129" fmla="*/ 1101228 w 5574893"/>
              <a:gd name="connsiteY129" fmla="*/ 718400 h 1503181"/>
              <a:gd name="connsiteX130" fmla="*/ 1101916 w 5574893"/>
              <a:gd name="connsiteY130" fmla="*/ 717368 h 1503181"/>
              <a:gd name="connsiteX131" fmla="*/ 1107209 w 5574893"/>
              <a:gd name="connsiteY131" fmla="*/ 715252 h 1503181"/>
              <a:gd name="connsiteX132" fmla="*/ 1115677 w 5574893"/>
              <a:gd name="connsiteY132" fmla="*/ 716839 h 1503181"/>
              <a:gd name="connsiteX133" fmla="*/ 1122028 w 5574893"/>
              <a:gd name="connsiteY133" fmla="*/ 715252 h 1503181"/>
              <a:gd name="connsiteX134" fmla="*/ 1120441 w 5574893"/>
              <a:gd name="connsiteY134" fmla="*/ 713135 h 1503181"/>
              <a:gd name="connsiteX135" fmla="*/ 1117265 w 5574893"/>
              <a:gd name="connsiteY135" fmla="*/ 716310 h 1503181"/>
              <a:gd name="connsiteX136" fmla="*/ 1114089 w 5574893"/>
              <a:gd name="connsiteY136" fmla="*/ 716310 h 1503181"/>
              <a:gd name="connsiteX137" fmla="*/ 1115677 w 5574893"/>
              <a:gd name="connsiteY137" fmla="*/ 713664 h 1503181"/>
              <a:gd name="connsiteX138" fmla="*/ 1115148 w 5574893"/>
              <a:gd name="connsiteY138" fmla="*/ 709960 h 1503181"/>
              <a:gd name="connsiteX139" fmla="*/ 1120441 w 5574893"/>
              <a:gd name="connsiteY139" fmla="*/ 709431 h 1503181"/>
              <a:gd name="connsiteX140" fmla="*/ 1124145 w 5574893"/>
              <a:gd name="connsiteY140" fmla="*/ 714722 h 1503181"/>
              <a:gd name="connsiteX141" fmla="*/ 1124675 w 5574893"/>
              <a:gd name="connsiteY141" fmla="*/ 717368 h 1503181"/>
              <a:gd name="connsiteX142" fmla="*/ 1131555 w 5574893"/>
              <a:gd name="connsiteY142" fmla="*/ 714722 h 1503181"/>
              <a:gd name="connsiteX143" fmla="*/ 1143199 w 5574893"/>
              <a:gd name="connsiteY143" fmla="*/ 713135 h 1503181"/>
              <a:gd name="connsiteX144" fmla="*/ 1151667 w 5574893"/>
              <a:gd name="connsiteY144" fmla="*/ 713135 h 1503181"/>
              <a:gd name="connsiteX145" fmla="*/ 1153784 w 5574893"/>
              <a:gd name="connsiteY145" fmla="*/ 711547 h 1503181"/>
              <a:gd name="connsiteX146" fmla="*/ 1150608 w 5574893"/>
              <a:gd name="connsiteY146" fmla="*/ 709431 h 1503181"/>
              <a:gd name="connsiteX147" fmla="*/ 1150608 w 5574893"/>
              <a:gd name="connsiteY147" fmla="*/ 706785 h 1503181"/>
              <a:gd name="connsiteX148" fmla="*/ 1153784 w 5574893"/>
              <a:gd name="connsiteY148" fmla="*/ 707843 h 1503181"/>
              <a:gd name="connsiteX149" fmla="*/ 1160135 w 5574893"/>
              <a:gd name="connsiteY149" fmla="*/ 709960 h 1503181"/>
              <a:gd name="connsiteX150" fmla="*/ 1160664 w 5574893"/>
              <a:gd name="connsiteY150" fmla="*/ 713135 h 1503181"/>
              <a:gd name="connsiteX151" fmla="*/ 1165428 w 5574893"/>
              <a:gd name="connsiteY151" fmla="*/ 712077 h 1503181"/>
              <a:gd name="connsiteX152" fmla="*/ 1169132 w 5574893"/>
              <a:gd name="connsiteY152" fmla="*/ 710489 h 1503181"/>
              <a:gd name="connsiteX153" fmla="*/ 1167545 w 5574893"/>
              <a:gd name="connsiteY153" fmla="*/ 707843 h 1503181"/>
              <a:gd name="connsiteX154" fmla="*/ 1164369 w 5574893"/>
              <a:gd name="connsiteY154" fmla="*/ 706785 h 1503181"/>
              <a:gd name="connsiteX155" fmla="*/ 1169132 w 5574893"/>
              <a:gd name="connsiteY155" fmla="*/ 705197 h 1503181"/>
              <a:gd name="connsiteX156" fmla="*/ 1178130 w 5574893"/>
              <a:gd name="connsiteY156" fmla="*/ 709431 h 1503181"/>
              <a:gd name="connsiteX157" fmla="*/ 1183422 w 5574893"/>
              <a:gd name="connsiteY157" fmla="*/ 707843 h 1503181"/>
              <a:gd name="connsiteX158" fmla="*/ 1185010 w 5574893"/>
              <a:gd name="connsiteY158" fmla="*/ 704139 h 1503181"/>
              <a:gd name="connsiteX159" fmla="*/ 1192985 w 5574893"/>
              <a:gd name="connsiteY159" fmla="*/ 706631 h 1503181"/>
              <a:gd name="connsiteX160" fmla="*/ 1212180 w 5574893"/>
              <a:gd name="connsiteY160" fmla="*/ 692497 h 1503181"/>
              <a:gd name="connsiteX161" fmla="*/ 1209356 w 5574893"/>
              <a:gd name="connsiteY161" fmla="*/ 692497 h 1503181"/>
              <a:gd name="connsiteX162" fmla="*/ 1205122 w 5574893"/>
              <a:gd name="connsiteY162" fmla="*/ 695672 h 1503181"/>
              <a:gd name="connsiteX163" fmla="*/ 1204063 w 5574893"/>
              <a:gd name="connsiteY163" fmla="*/ 683502 h 1503181"/>
              <a:gd name="connsiteX164" fmla="*/ 1202476 w 5574893"/>
              <a:gd name="connsiteY164" fmla="*/ 668156 h 1503181"/>
              <a:gd name="connsiteX165" fmla="*/ 1207239 w 5574893"/>
              <a:gd name="connsiteY165" fmla="*/ 664451 h 1503181"/>
              <a:gd name="connsiteX166" fmla="*/ 1210414 w 5574893"/>
              <a:gd name="connsiteY166" fmla="*/ 659689 h 1503181"/>
              <a:gd name="connsiteX167" fmla="*/ 1215707 w 5574893"/>
              <a:gd name="connsiteY167" fmla="*/ 663393 h 1503181"/>
              <a:gd name="connsiteX168" fmla="*/ 1224704 w 5574893"/>
              <a:gd name="connsiteY168" fmla="*/ 661806 h 1503181"/>
              <a:gd name="connsiteX169" fmla="*/ 1226807 w 5574893"/>
              <a:gd name="connsiteY169" fmla="*/ 661644 h 1503181"/>
              <a:gd name="connsiteX170" fmla="*/ 1213083 w 5574893"/>
              <a:gd name="connsiteY170" fmla="*/ 655985 h 1503181"/>
              <a:gd name="connsiteX171" fmla="*/ 1206180 w 5574893"/>
              <a:gd name="connsiteY171" fmla="*/ 655985 h 1503181"/>
              <a:gd name="connsiteX172" fmla="*/ 1188715 w 5574893"/>
              <a:gd name="connsiteY172" fmla="*/ 659160 h 1503181"/>
              <a:gd name="connsiteX173" fmla="*/ 1179717 w 5574893"/>
              <a:gd name="connsiteY173" fmla="*/ 660218 h 1503181"/>
              <a:gd name="connsiteX174" fmla="*/ 1181305 w 5574893"/>
              <a:gd name="connsiteY174" fmla="*/ 656514 h 1503181"/>
              <a:gd name="connsiteX175" fmla="*/ 676393 w 5574893"/>
              <a:gd name="connsiteY175" fmla="*/ 647518 h 1503181"/>
              <a:gd name="connsiteX176" fmla="*/ 677980 w 5574893"/>
              <a:gd name="connsiteY176" fmla="*/ 647518 h 1503181"/>
              <a:gd name="connsiteX177" fmla="*/ 678035 w 5574893"/>
              <a:gd name="connsiteY177" fmla="*/ 647701 h 1503181"/>
              <a:gd name="connsiteX178" fmla="*/ 1966032 w 5574893"/>
              <a:gd name="connsiteY178" fmla="*/ 591891 h 1503181"/>
              <a:gd name="connsiteX179" fmla="*/ 1883809 w 5574893"/>
              <a:gd name="connsiteY179" fmla="*/ 597656 h 1503181"/>
              <a:gd name="connsiteX180" fmla="*/ 1726982 w 5574893"/>
              <a:gd name="connsiteY180" fmla="*/ 599780 h 1503181"/>
              <a:gd name="connsiteX181" fmla="*/ 1679385 w 5574893"/>
              <a:gd name="connsiteY181" fmla="*/ 600167 h 1503181"/>
              <a:gd name="connsiteX182" fmla="*/ 1654556 w 5574893"/>
              <a:gd name="connsiteY182" fmla="*/ 612440 h 1503181"/>
              <a:gd name="connsiteX183" fmla="*/ 1619852 w 5574893"/>
              <a:gd name="connsiteY183" fmla="*/ 625870 h 1503181"/>
              <a:gd name="connsiteX184" fmla="*/ 1625556 w 5574893"/>
              <a:gd name="connsiteY184" fmla="*/ 624991 h 1503181"/>
              <a:gd name="connsiteX185" fmla="*/ 1770102 w 5574893"/>
              <a:gd name="connsiteY185" fmla="*/ 615820 h 1503181"/>
              <a:gd name="connsiteX186" fmla="*/ 1839251 w 5574893"/>
              <a:gd name="connsiteY186" fmla="*/ 617057 h 1503181"/>
              <a:gd name="connsiteX187" fmla="*/ 1911333 w 5574893"/>
              <a:gd name="connsiteY187" fmla="*/ 611275 h 1503181"/>
              <a:gd name="connsiteX188" fmla="*/ 1981437 w 5574893"/>
              <a:gd name="connsiteY188" fmla="*/ 605808 h 1503181"/>
              <a:gd name="connsiteX189" fmla="*/ 1973751 w 5574893"/>
              <a:gd name="connsiteY189" fmla="*/ 602123 h 1503181"/>
              <a:gd name="connsiteX190" fmla="*/ 2012344 w 5574893"/>
              <a:gd name="connsiteY190" fmla="*/ 602509 h 1503181"/>
              <a:gd name="connsiteX191" fmla="*/ 2016426 w 5574893"/>
              <a:gd name="connsiteY191" fmla="*/ 602676 h 1503181"/>
              <a:gd name="connsiteX192" fmla="*/ 1985583 w 5574893"/>
              <a:gd name="connsiteY192" fmla="*/ 593681 h 1503181"/>
              <a:gd name="connsiteX193" fmla="*/ 5235131 w 5574893"/>
              <a:gd name="connsiteY193" fmla="*/ 310203 h 1503181"/>
              <a:gd name="connsiteX194" fmla="*/ 5244834 w 5574893"/>
              <a:gd name="connsiteY194" fmla="*/ 311338 h 1503181"/>
              <a:gd name="connsiteX195" fmla="*/ 5249240 w 5574893"/>
              <a:gd name="connsiteY195" fmla="*/ 312423 h 1503181"/>
              <a:gd name="connsiteX196" fmla="*/ 5245810 w 5574893"/>
              <a:gd name="connsiteY196" fmla="*/ 317447 h 1503181"/>
              <a:gd name="connsiteX197" fmla="*/ 5237696 w 5574893"/>
              <a:gd name="connsiteY197" fmla="*/ 319637 h 1503181"/>
              <a:gd name="connsiteX198" fmla="*/ 5230335 w 5574893"/>
              <a:gd name="connsiteY198" fmla="*/ 319919 h 1503181"/>
              <a:gd name="connsiteX199" fmla="*/ 5226960 w 5574893"/>
              <a:gd name="connsiteY199" fmla="*/ 318667 h 1503181"/>
              <a:gd name="connsiteX200" fmla="*/ 5225371 w 5574893"/>
              <a:gd name="connsiteY200" fmla="*/ 315342 h 1503181"/>
              <a:gd name="connsiteX201" fmla="*/ 5228327 w 5574893"/>
              <a:gd name="connsiteY201" fmla="*/ 313975 h 1503181"/>
              <a:gd name="connsiteX202" fmla="*/ 4371548 w 5574893"/>
              <a:gd name="connsiteY202" fmla="*/ 226105 h 1503181"/>
              <a:gd name="connsiteX203" fmla="*/ 4375132 w 5574893"/>
              <a:gd name="connsiteY203" fmla="*/ 229503 h 1503181"/>
              <a:gd name="connsiteX204" fmla="*/ 4372661 w 5574893"/>
              <a:gd name="connsiteY204" fmla="*/ 233073 h 1503181"/>
              <a:gd name="connsiteX205" fmla="*/ 4362897 w 5574893"/>
              <a:gd name="connsiteY205" fmla="*/ 235426 h 1503181"/>
              <a:gd name="connsiteX206" fmla="*/ 4086174 w 5574893"/>
              <a:gd name="connsiteY206" fmla="*/ 274074 h 1503181"/>
              <a:gd name="connsiteX207" fmla="*/ 3807719 w 5574893"/>
              <a:gd name="connsiteY207" fmla="*/ 308236 h 1503181"/>
              <a:gd name="connsiteX208" fmla="*/ 3799686 w 5574893"/>
              <a:gd name="connsiteY208" fmla="*/ 308726 h 1503181"/>
              <a:gd name="connsiteX209" fmla="*/ 3797212 w 5574893"/>
              <a:gd name="connsiteY209" fmla="*/ 305946 h 1503181"/>
              <a:gd name="connsiteX210" fmla="*/ 3799561 w 5574893"/>
              <a:gd name="connsiteY210" fmla="*/ 301600 h 1503181"/>
              <a:gd name="connsiteX211" fmla="*/ 3809324 w 5574893"/>
              <a:gd name="connsiteY211" fmla="*/ 299247 h 1503181"/>
              <a:gd name="connsiteX212" fmla="*/ 4085925 w 5574893"/>
              <a:gd name="connsiteY212" fmla="*/ 266175 h 1503181"/>
              <a:gd name="connsiteX213" fmla="*/ 4362525 w 5574893"/>
              <a:gd name="connsiteY213" fmla="*/ 226753 h 1503181"/>
              <a:gd name="connsiteX214" fmla="*/ 5450798 w 5574893"/>
              <a:gd name="connsiteY214" fmla="*/ 0 h 1503181"/>
              <a:gd name="connsiteX215" fmla="*/ 5485816 w 5574893"/>
              <a:gd name="connsiteY215" fmla="*/ 3413 h 1503181"/>
              <a:gd name="connsiteX216" fmla="*/ 5492036 w 5574893"/>
              <a:gd name="connsiteY216" fmla="*/ 10608 h 1503181"/>
              <a:gd name="connsiteX217" fmla="*/ 5492801 w 5574893"/>
              <a:gd name="connsiteY217" fmla="*/ 15401 h 1503181"/>
              <a:gd name="connsiteX218" fmla="*/ 5490123 w 5574893"/>
              <a:gd name="connsiteY218" fmla="*/ 24017 h 1503181"/>
              <a:gd name="connsiteX219" fmla="*/ 5470029 w 5574893"/>
              <a:gd name="connsiteY219" fmla="*/ 37873 h 1503181"/>
              <a:gd name="connsiteX220" fmla="*/ 5450637 w 5574893"/>
              <a:gd name="connsiteY220" fmla="*/ 43426 h 1503181"/>
              <a:gd name="connsiteX221" fmla="*/ 5115389 w 5574893"/>
              <a:gd name="connsiteY221" fmla="*/ 134650 h 1503181"/>
              <a:gd name="connsiteX222" fmla="*/ 4606283 w 5574893"/>
              <a:gd name="connsiteY222" fmla="*/ 261016 h 1503181"/>
              <a:gd name="connsiteX223" fmla="*/ 4256716 w 5574893"/>
              <a:gd name="connsiteY223" fmla="*/ 332417 h 1503181"/>
              <a:gd name="connsiteX224" fmla="*/ 4077755 w 5574893"/>
              <a:gd name="connsiteY224" fmla="*/ 361006 h 1503181"/>
              <a:gd name="connsiteX225" fmla="*/ 3923129 w 5574893"/>
              <a:gd name="connsiteY225" fmla="*/ 383249 h 1503181"/>
              <a:gd name="connsiteX226" fmla="*/ 3925616 w 5574893"/>
              <a:gd name="connsiteY226" fmla="*/ 386128 h 1503181"/>
              <a:gd name="connsiteX227" fmla="*/ 3925998 w 5574893"/>
              <a:gd name="connsiteY227" fmla="*/ 388524 h 1503181"/>
              <a:gd name="connsiteX228" fmla="*/ 3924436 w 5574893"/>
              <a:gd name="connsiteY228" fmla="*/ 397781 h 1503181"/>
              <a:gd name="connsiteX229" fmla="*/ 3915824 w 5574893"/>
              <a:gd name="connsiteY229" fmla="*/ 407345 h 1503181"/>
              <a:gd name="connsiteX230" fmla="*/ 4003216 w 5574893"/>
              <a:gd name="connsiteY230" fmla="*/ 395842 h 1503181"/>
              <a:gd name="connsiteX231" fmla="*/ 4090989 w 5574893"/>
              <a:gd name="connsiteY231" fmla="*/ 386733 h 1503181"/>
              <a:gd name="connsiteX232" fmla="*/ 4210947 w 5574893"/>
              <a:gd name="connsiteY232" fmla="*/ 356924 h 1503181"/>
              <a:gd name="connsiteX233" fmla="*/ 4394788 w 5574893"/>
              <a:gd name="connsiteY233" fmla="*/ 314455 h 1503181"/>
              <a:gd name="connsiteX234" fmla="*/ 4518987 w 5574893"/>
              <a:gd name="connsiteY234" fmla="*/ 292157 h 1503181"/>
              <a:gd name="connsiteX235" fmla="*/ 4585487 w 5574893"/>
              <a:gd name="connsiteY235" fmla="*/ 283173 h 1503181"/>
              <a:gd name="connsiteX236" fmla="*/ 4673262 w 5574893"/>
              <a:gd name="connsiteY236" fmla="*/ 274064 h 1503181"/>
              <a:gd name="connsiteX237" fmla="*/ 4841539 w 5574893"/>
              <a:gd name="connsiteY237" fmla="*/ 261104 h 1503181"/>
              <a:gd name="connsiteX238" fmla="*/ 4925996 w 5574893"/>
              <a:gd name="connsiteY238" fmla="*/ 256619 h 1503181"/>
              <a:gd name="connsiteX239" fmla="*/ 5338141 w 5574893"/>
              <a:gd name="connsiteY239" fmla="*/ 158025 h 1503181"/>
              <a:gd name="connsiteX240" fmla="*/ 5346052 w 5574893"/>
              <a:gd name="connsiteY240" fmla="*/ 156761 h 1503181"/>
              <a:gd name="connsiteX241" fmla="*/ 5351377 w 5574893"/>
              <a:gd name="connsiteY241" fmla="*/ 158368 h 1503181"/>
              <a:gd name="connsiteX242" fmla="*/ 5352875 w 5574893"/>
              <a:gd name="connsiteY242" fmla="*/ 161404 h 1503181"/>
              <a:gd name="connsiteX243" fmla="*/ 5346337 w 5574893"/>
              <a:gd name="connsiteY243" fmla="*/ 164905 h 1503181"/>
              <a:gd name="connsiteX244" fmla="*/ 5204820 w 5574893"/>
              <a:gd name="connsiteY244" fmla="*/ 212078 h 1503181"/>
              <a:gd name="connsiteX245" fmla="*/ 5058455 w 5574893"/>
              <a:gd name="connsiteY245" fmla="*/ 254294 h 1503181"/>
              <a:gd name="connsiteX246" fmla="*/ 5070097 w 5574893"/>
              <a:gd name="connsiteY246" fmla="*/ 257347 h 1503181"/>
              <a:gd name="connsiteX247" fmla="*/ 5085119 w 5574893"/>
              <a:gd name="connsiteY247" fmla="*/ 268869 h 1503181"/>
              <a:gd name="connsiteX248" fmla="*/ 5088499 w 5574893"/>
              <a:gd name="connsiteY248" fmla="*/ 277336 h 1503181"/>
              <a:gd name="connsiteX249" fmla="*/ 5086809 w 5574893"/>
              <a:gd name="connsiteY249" fmla="*/ 285795 h 1503181"/>
              <a:gd name="connsiteX250" fmla="*/ 5073157 w 5574893"/>
              <a:gd name="connsiteY250" fmla="*/ 301897 h 1503181"/>
              <a:gd name="connsiteX251" fmla="*/ 5061196 w 5574893"/>
              <a:gd name="connsiteY251" fmla="*/ 309539 h 1503181"/>
              <a:gd name="connsiteX252" fmla="*/ 5128430 w 5574893"/>
              <a:gd name="connsiteY252" fmla="*/ 298799 h 1503181"/>
              <a:gd name="connsiteX253" fmla="*/ 5139307 w 5574893"/>
              <a:gd name="connsiteY253" fmla="*/ 297061 h 1503181"/>
              <a:gd name="connsiteX254" fmla="*/ 5152925 w 5574893"/>
              <a:gd name="connsiteY254" fmla="*/ 299800 h 1503181"/>
              <a:gd name="connsiteX255" fmla="*/ 5155667 w 5574893"/>
              <a:gd name="connsiteY255" fmla="*/ 304275 h 1503181"/>
              <a:gd name="connsiteX256" fmla="*/ 5154201 w 5574893"/>
              <a:gd name="connsiteY256" fmla="*/ 307785 h 1503181"/>
              <a:gd name="connsiteX257" fmla="*/ 5142240 w 5574893"/>
              <a:gd name="connsiteY257" fmla="*/ 315427 h 1503181"/>
              <a:gd name="connsiteX258" fmla="*/ 5132608 w 5574893"/>
              <a:gd name="connsiteY258" fmla="*/ 318604 h 1503181"/>
              <a:gd name="connsiteX259" fmla="*/ 4855027 w 5574893"/>
              <a:gd name="connsiteY259" fmla="*/ 364584 h 1503181"/>
              <a:gd name="connsiteX260" fmla="*/ 4690577 w 5574893"/>
              <a:gd name="connsiteY260" fmla="*/ 401500 h 1503181"/>
              <a:gd name="connsiteX261" fmla="*/ 4525011 w 5574893"/>
              <a:gd name="connsiteY261" fmla="*/ 437775 h 1503181"/>
              <a:gd name="connsiteX262" fmla="*/ 4537769 w 5574893"/>
              <a:gd name="connsiteY262" fmla="*/ 441469 h 1503181"/>
              <a:gd name="connsiteX263" fmla="*/ 4556618 w 5574893"/>
              <a:gd name="connsiteY263" fmla="*/ 451560 h 1503181"/>
              <a:gd name="connsiteX264" fmla="*/ 4561722 w 5574893"/>
              <a:gd name="connsiteY264" fmla="*/ 458115 h 1503181"/>
              <a:gd name="connsiteX265" fmla="*/ 4612880 w 5574893"/>
              <a:gd name="connsiteY265" fmla="*/ 448305 h 1503181"/>
              <a:gd name="connsiteX266" fmla="*/ 4845362 w 5574893"/>
              <a:gd name="connsiteY266" fmla="*/ 386600 h 1503181"/>
              <a:gd name="connsiteX267" fmla="*/ 5202425 w 5574893"/>
              <a:gd name="connsiteY267" fmla="*/ 304994 h 1503181"/>
              <a:gd name="connsiteX268" fmla="*/ 5441157 w 5574893"/>
              <a:gd name="connsiteY268" fmla="*/ 257030 h 1503181"/>
              <a:gd name="connsiteX269" fmla="*/ 5563379 w 5574893"/>
              <a:gd name="connsiteY269" fmla="*/ 235050 h 1503181"/>
              <a:gd name="connsiteX270" fmla="*/ 5572279 w 5574893"/>
              <a:gd name="connsiteY270" fmla="*/ 233628 h 1503181"/>
              <a:gd name="connsiteX271" fmla="*/ 5574893 w 5574893"/>
              <a:gd name="connsiteY271" fmla="*/ 237305 h 1503181"/>
              <a:gd name="connsiteX272" fmla="*/ 5573427 w 5574893"/>
              <a:gd name="connsiteY272" fmla="*/ 240815 h 1503181"/>
              <a:gd name="connsiteX273" fmla="*/ 5565643 w 5574893"/>
              <a:gd name="connsiteY273" fmla="*/ 242877 h 1503181"/>
              <a:gd name="connsiteX274" fmla="*/ 5419948 w 5574893"/>
              <a:gd name="connsiteY274" fmla="*/ 270245 h 1503181"/>
              <a:gd name="connsiteX275" fmla="*/ 5274507 w 5574893"/>
              <a:gd name="connsiteY275" fmla="*/ 299211 h 1503181"/>
              <a:gd name="connsiteX276" fmla="*/ 5275496 w 5574893"/>
              <a:gd name="connsiteY276" fmla="*/ 299053 h 1503181"/>
              <a:gd name="connsiteX277" fmla="*/ 5279834 w 5574893"/>
              <a:gd name="connsiteY277" fmla="*/ 300817 h 1503181"/>
              <a:gd name="connsiteX278" fmla="*/ 5276389 w 5574893"/>
              <a:gd name="connsiteY278" fmla="*/ 304643 h 1503181"/>
              <a:gd name="connsiteX279" fmla="*/ 5269851 w 5574893"/>
              <a:gd name="connsiteY279" fmla="*/ 308145 h 1503181"/>
              <a:gd name="connsiteX280" fmla="*/ 5260570 w 5574893"/>
              <a:gd name="connsiteY280" fmla="*/ 307170 h 1503181"/>
              <a:gd name="connsiteX281" fmla="*/ 5256232 w 5574893"/>
              <a:gd name="connsiteY281" fmla="*/ 305406 h 1503181"/>
              <a:gd name="connsiteX282" fmla="*/ 5259677 w 5574893"/>
              <a:gd name="connsiteY282" fmla="*/ 301580 h 1503181"/>
              <a:gd name="connsiteX283" fmla="*/ 5125368 w 5574893"/>
              <a:gd name="connsiteY283" fmla="*/ 330405 h 1503181"/>
              <a:gd name="connsiteX284" fmla="*/ 4859491 w 5574893"/>
              <a:gd name="connsiteY284" fmla="*/ 392533 h 1503181"/>
              <a:gd name="connsiteX285" fmla="*/ 4728053 w 5574893"/>
              <a:gd name="connsiteY285" fmla="*/ 426631 h 1503181"/>
              <a:gd name="connsiteX286" fmla="*/ 4974091 w 5574893"/>
              <a:gd name="connsiteY286" fmla="*/ 379957 h 1503181"/>
              <a:gd name="connsiteX287" fmla="*/ 5222135 w 5574893"/>
              <a:gd name="connsiteY287" fmla="*/ 339514 h 1503181"/>
              <a:gd name="connsiteX288" fmla="*/ 5274859 w 5574893"/>
              <a:gd name="connsiteY288" fmla="*/ 320446 h 1503181"/>
              <a:gd name="connsiteX289" fmla="*/ 5281780 w 5574893"/>
              <a:gd name="connsiteY289" fmla="*/ 319341 h 1503181"/>
              <a:gd name="connsiteX290" fmla="*/ 5288222 w 5574893"/>
              <a:gd name="connsiteY290" fmla="*/ 321587 h 1503181"/>
              <a:gd name="connsiteX291" fmla="*/ 5288732 w 5574893"/>
              <a:gd name="connsiteY291" fmla="*/ 324781 h 1503181"/>
              <a:gd name="connsiteX292" fmla="*/ 5282065 w 5574893"/>
              <a:gd name="connsiteY292" fmla="*/ 327484 h 1503181"/>
              <a:gd name="connsiteX293" fmla="*/ 5266757 w 5574893"/>
              <a:gd name="connsiteY293" fmla="*/ 333205 h 1503181"/>
              <a:gd name="connsiteX294" fmla="*/ 5289753 w 5574893"/>
              <a:gd name="connsiteY294" fmla="*/ 331168 h 1503181"/>
              <a:gd name="connsiteX295" fmla="*/ 5314758 w 5574893"/>
              <a:gd name="connsiteY295" fmla="*/ 335364 h 1503181"/>
              <a:gd name="connsiteX296" fmla="*/ 5325059 w 5574893"/>
              <a:gd name="connsiteY296" fmla="*/ 342725 h 1503181"/>
              <a:gd name="connsiteX297" fmla="*/ 5326813 w 5574893"/>
              <a:gd name="connsiteY297" fmla="*/ 347358 h 1503181"/>
              <a:gd name="connsiteX298" fmla="*/ 5326590 w 5574893"/>
              <a:gd name="connsiteY298" fmla="*/ 352307 h 1503181"/>
              <a:gd name="connsiteX299" fmla="*/ 5317979 w 5574893"/>
              <a:gd name="connsiteY299" fmla="*/ 361872 h 1503181"/>
              <a:gd name="connsiteX300" fmla="*/ 5293674 w 5574893"/>
              <a:gd name="connsiteY300" fmla="*/ 374762 h 1503181"/>
              <a:gd name="connsiteX301" fmla="*/ 5269339 w 5574893"/>
              <a:gd name="connsiteY301" fmla="*/ 381107 h 1503181"/>
              <a:gd name="connsiteX302" fmla="*/ 5140706 w 5574893"/>
              <a:gd name="connsiteY302" fmla="*/ 407387 h 1503181"/>
              <a:gd name="connsiteX303" fmla="*/ 5011819 w 5574893"/>
              <a:gd name="connsiteY303" fmla="*/ 432070 h 1503181"/>
              <a:gd name="connsiteX304" fmla="*/ 4983657 w 5574893"/>
              <a:gd name="connsiteY304" fmla="*/ 439845 h 1503181"/>
              <a:gd name="connsiteX305" fmla="*/ 4956865 w 5574893"/>
              <a:gd name="connsiteY305" fmla="*/ 449858 h 1503181"/>
              <a:gd name="connsiteX306" fmla="*/ 5362917 w 5574893"/>
              <a:gd name="connsiteY306" fmla="*/ 395637 h 1503181"/>
              <a:gd name="connsiteX307" fmla="*/ 5370826 w 5574893"/>
              <a:gd name="connsiteY307" fmla="*/ 394373 h 1503181"/>
              <a:gd name="connsiteX308" fmla="*/ 5383329 w 5574893"/>
              <a:gd name="connsiteY308" fmla="*/ 396470 h 1503181"/>
              <a:gd name="connsiteX309" fmla="*/ 5384830 w 5574893"/>
              <a:gd name="connsiteY309" fmla="*/ 399506 h 1503181"/>
              <a:gd name="connsiteX310" fmla="*/ 5385340 w 5574893"/>
              <a:gd name="connsiteY310" fmla="*/ 402700 h 1503181"/>
              <a:gd name="connsiteX311" fmla="*/ 5375356 w 5574893"/>
              <a:gd name="connsiteY311" fmla="*/ 410028 h 1503181"/>
              <a:gd name="connsiteX312" fmla="*/ 5366457 w 5574893"/>
              <a:gd name="connsiteY312" fmla="*/ 411450 h 1503181"/>
              <a:gd name="connsiteX313" fmla="*/ 5193267 w 5574893"/>
              <a:gd name="connsiteY313" fmla="*/ 457131 h 1503181"/>
              <a:gd name="connsiteX314" fmla="*/ 4839553 w 5574893"/>
              <a:gd name="connsiteY314" fmla="*/ 540658 h 1503181"/>
              <a:gd name="connsiteX315" fmla="*/ 4659891 w 5574893"/>
              <a:gd name="connsiteY315" fmla="*/ 577547 h 1503181"/>
              <a:gd name="connsiteX316" fmla="*/ 4548194 w 5574893"/>
              <a:gd name="connsiteY316" fmla="*/ 627328 h 1503181"/>
              <a:gd name="connsiteX317" fmla="*/ 4432543 w 5574893"/>
              <a:gd name="connsiteY317" fmla="*/ 677739 h 1503181"/>
              <a:gd name="connsiteX318" fmla="*/ 4447373 w 5574893"/>
              <a:gd name="connsiteY318" fmla="*/ 675370 h 1503181"/>
              <a:gd name="connsiteX319" fmla="*/ 4463194 w 5574893"/>
              <a:gd name="connsiteY319" fmla="*/ 672843 h 1503181"/>
              <a:gd name="connsiteX320" fmla="*/ 4559706 w 5574893"/>
              <a:gd name="connsiteY320" fmla="*/ 654968 h 1503181"/>
              <a:gd name="connsiteX321" fmla="*/ 4740678 w 5574893"/>
              <a:gd name="connsiteY321" fmla="*/ 607224 h 1503181"/>
              <a:gd name="connsiteX322" fmla="*/ 4915558 w 5574893"/>
              <a:gd name="connsiteY322" fmla="*/ 553084 h 1503181"/>
              <a:gd name="connsiteX323" fmla="*/ 5092671 w 5574893"/>
              <a:gd name="connsiteY323" fmla="*/ 500224 h 1503181"/>
              <a:gd name="connsiteX324" fmla="*/ 5185326 w 5574893"/>
              <a:gd name="connsiteY324" fmla="*/ 477234 h 1503181"/>
              <a:gd name="connsiteX325" fmla="*/ 5194224 w 5574893"/>
              <a:gd name="connsiteY325" fmla="*/ 475812 h 1503181"/>
              <a:gd name="connsiteX326" fmla="*/ 5198690 w 5574893"/>
              <a:gd name="connsiteY326" fmla="*/ 478375 h 1503181"/>
              <a:gd name="connsiteX327" fmla="*/ 5198339 w 5574893"/>
              <a:gd name="connsiteY327" fmla="*/ 482525 h 1503181"/>
              <a:gd name="connsiteX328" fmla="*/ 5189567 w 5574893"/>
              <a:gd name="connsiteY328" fmla="*/ 484745 h 1503181"/>
              <a:gd name="connsiteX329" fmla="*/ 5013922 w 5574893"/>
              <a:gd name="connsiteY329" fmla="*/ 534095 h 1503181"/>
              <a:gd name="connsiteX330" fmla="*/ 4840159 w 5574893"/>
              <a:gd name="connsiteY330" fmla="*/ 588876 h 1503181"/>
              <a:gd name="connsiteX331" fmla="*/ 4693793 w 5574893"/>
              <a:gd name="connsiteY331" fmla="*/ 631092 h 1503181"/>
              <a:gd name="connsiteX332" fmla="*/ 4554986 w 5574893"/>
              <a:gd name="connsiteY332" fmla="*/ 676195 h 1503181"/>
              <a:gd name="connsiteX333" fmla="*/ 4696089 w 5574893"/>
              <a:gd name="connsiteY333" fmla="*/ 645466 h 1503181"/>
              <a:gd name="connsiteX334" fmla="*/ 4974277 w 5574893"/>
              <a:gd name="connsiteY334" fmla="*/ 571546 h 1503181"/>
              <a:gd name="connsiteX335" fmla="*/ 5114614 w 5574893"/>
              <a:gd name="connsiteY335" fmla="*/ 536024 h 1503181"/>
              <a:gd name="connsiteX336" fmla="*/ 5127468 w 5574893"/>
              <a:gd name="connsiteY336" fmla="*/ 533971 h 1503181"/>
              <a:gd name="connsiteX337" fmla="*/ 5136748 w 5574893"/>
              <a:gd name="connsiteY337" fmla="*/ 534946 h 1503181"/>
              <a:gd name="connsiteX338" fmla="*/ 5137354 w 5574893"/>
              <a:gd name="connsiteY338" fmla="*/ 532392 h 1503181"/>
              <a:gd name="connsiteX339" fmla="*/ 5140066 w 5574893"/>
              <a:gd name="connsiteY339" fmla="*/ 530321 h 1503181"/>
              <a:gd name="connsiteX340" fmla="*/ 5176234 w 5574893"/>
              <a:gd name="connsiteY340" fmla="*/ 515536 h 1503181"/>
              <a:gd name="connsiteX341" fmla="*/ 5214636 w 5574893"/>
              <a:gd name="connsiteY341" fmla="*/ 502032 h 1503181"/>
              <a:gd name="connsiteX342" fmla="*/ 5223407 w 5574893"/>
              <a:gd name="connsiteY342" fmla="*/ 499812 h 1503181"/>
              <a:gd name="connsiteX343" fmla="*/ 5228861 w 5574893"/>
              <a:gd name="connsiteY343" fmla="*/ 502215 h 1503181"/>
              <a:gd name="connsiteX344" fmla="*/ 5231350 w 5574893"/>
              <a:gd name="connsiteY344" fmla="*/ 505093 h 1503181"/>
              <a:gd name="connsiteX345" fmla="*/ 5224810 w 5574893"/>
              <a:gd name="connsiteY345" fmla="*/ 508595 h 1503181"/>
              <a:gd name="connsiteX346" fmla="*/ 5187143 w 5574893"/>
              <a:gd name="connsiteY346" fmla="*/ 520344 h 1503181"/>
              <a:gd name="connsiteX347" fmla="*/ 5154067 w 5574893"/>
              <a:gd name="connsiteY347" fmla="*/ 535455 h 1503181"/>
              <a:gd name="connsiteX348" fmla="*/ 5148262 w 5574893"/>
              <a:gd name="connsiteY348" fmla="*/ 537201 h 1503181"/>
              <a:gd name="connsiteX349" fmla="*/ 5141214 w 5574893"/>
              <a:gd name="connsiteY349" fmla="*/ 537508 h 1503181"/>
              <a:gd name="connsiteX350" fmla="*/ 5143701 w 5574893"/>
              <a:gd name="connsiteY350" fmla="*/ 540386 h 1503181"/>
              <a:gd name="connsiteX351" fmla="*/ 5136557 w 5574893"/>
              <a:gd name="connsiteY351" fmla="*/ 546440 h 1503181"/>
              <a:gd name="connsiteX352" fmla="*/ 5131996 w 5574893"/>
              <a:gd name="connsiteY352" fmla="*/ 549626 h 1503181"/>
              <a:gd name="connsiteX353" fmla="*/ 5063836 w 5574893"/>
              <a:gd name="connsiteY353" fmla="*/ 573616 h 1503181"/>
              <a:gd name="connsiteX354" fmla="*/ 4924774 w 5574893"/>
              <a:gd name="connsiteY354" fmla="*/ 617123 h 1503181"/>
              <a:gd name="connsiteX355" fmla="*/ 4707857 w 5574893"/>
              <a:gd name="connsiteY355" fmla="*/ 674703 h 1503181"/>
              <a:gd name="connsiteX356" fmla="*/ 4562831 w 5574893"/>
              <a:gd name="connsiteY356" fmla="*/ 712609 h 1503181"/>
              <a:gd name="connsiteX357" fmla="*/ 4561492 w 5574893"/>
              <a:gd name="connsiteY357" fmla="*/ 716917 h 1503181"/>
              <a:gd name="connsiteX358" fmla="*/ 4556325 w 5574893"/>
              <a:gd name="connsiteY358" fmla="*/ 722657 h 1503181"/>
              <a:gd name="connsiteX359" fmla="*/ 4545608 w 5574893"/>
              <a:gd name="connsiteY359" fmla="*/ 731739 h 1503181"/>
              <a:gd name="connsiteX360" fmla="*/ 4511033 w 5574893"/>
              <a:gd name="connsiteY360" fmla="*/ 743812 h 1503181"/>
              <a:gd name="connsiteX361" fmla="*/ 4490269 w 5574893"/>
              <a:gd name="connsiteY361" fmla="*/ 747129 h 1503181"/>
              <a:gd name="connsiteX362" fmla="*/ 4468263 w 5574893"/>
              <a:gd name="connsiteY362" fmla="*/ 749007 h 1503181"/>
              <a:gd name="connsiteX363" fmla="*/ 4337590 w 5574893"/>
              <a:gd name="connsiteY363" fmla="*/ 762512 h 1503181"/>
              <a:gd name="connsiteX364" fmla="*/ 4207778 w 5574893"/>
              <a:gd name="connsiteY364" fmla="*/ 775060 h 1503181"/>
              <a:gd name="connsiteX365" fmla="*/ 4180987 w 5574893"/>
              <a:gd name="connsiteY365" fmla="*/ 785072 h 1503181"/>
              <a:gd name="connsiteX366" fmla="*/ 4149856 w 5574893"/>
              <a:gd name="connsiteY366" fmla="*/ 793320 h 1503181"/>
              <a:gd name="connsiteX367" fmla="*/ 4041925 w 5574893"/>
              <a:gd name="connsiteY367" fmla="*/ 828578 h 1503181"/>
              <a:gd name="connsiteX368" fmla="*/ 3929654 w 5574893"/>
              <a:gd name="connsiteY368" fmla="*/ 862071 h 1503181"/>
              <a:gd name="connsiteX369" fmla="*/ 3938201 w 5574893"/>
              <a:gd name="connsiteY369" fmla="*/ 864800 h 1503181"/>
              <a:gd name="connsiteX370" fmla="*/ 3939956 w 5574893"/>
              <a:gd name="connsiteY370" fmla="*/ 869433 h 1503181"/>
              <a:gd name="connsiteX371" fmla="*/ 3938137 w 5574893"/>
              <a:gd name="connsiteY371" fmla="*/ 877093 h 1503181"/>
              <a:gd name="connsiteX372" fmla="*/ 3917533 w 5574893"/>
              <a:gd name="connsiteY372" fmla="*/ 887755 h 1503181"/>
              <a:gd name="connsiteX373" fmla="*/ 3902830 w 5574893"/>
              <a:gd name="connsiteY373" fmla="*/ 890922 h 1503181"/>
              <a:gd name="connsiteX374" fmla="*/ 3871191 w 5574893"/>
              <a:gd name="connsiteY374" fmla="*/ 895977 h 1503181"/>
              <a:gd name="connsiteX375" fmla="*/ 3962314 w 5574893"/>
              <a:gd name="connsiteY375" fmla="*/ 888790 h 1503181"/>
              <a:gd name="connsiteX376" fmla="*/ 3967258 w 5574893"/>
              <a:gd name="connsiteY376" fmla="*/ 888000 h 1503181"/>
              <a:gd name="connsiteX377" fmla="*/ 3973318 w 5574893"/>
              <a:gd name="connsiteY377" fmla="*/ 887851 h 1503181"/>
              <a:gd name="connsiteX378" fmla="*/ 4023743 w 5574893"/>
              <a:gd name="connsiteY378" fmla="*/ 879795 h 1503181"/>
              <a:gd name="connsiteX379" fmla="*/ 4073053 w 5574893"/>
              <a:gd name="connsiteY379" fmla="*/ 871100 h 1503181"/>
              <a:gd name="connsiteX380" fmla="*/ 4180188 w 5574893"/>
              <a:gd name="connsiteY380" fmla="*/ 849891 h 1503181"/>
              <a:gd name="connsiteX381" fmla="*/ 4392448 w 5574893"/>
              <a:gd name="connsiteY381" fmla="*/ 801243 h 1503181"/>
              <a:gd name="connsiteX382" fmla="*/ 4698287 w 5574893"/>
              <a:gd name="connsiteY382" fmla="*/ 716356 h 1503181"/>
              <a:gd name="connsiteX383" fmla="*/ 4898237 w 5574893"/>
              <a:gd name="connsiteY383" fmla="*/ 654116 h 1503181"/>
              <a:gd name="connsiteX384" fmla="*/ 4905892 w 5574893"/>
              <a:gd name="connsiteY384" fmla="*/ 651256 h 1503181"/>
              <a:gd name="connsiteX385" fmla="*/ 4914185 w 5574893"/>
              <a:gd name="connsiteY385" fmla="*/ 652387 h 1503181"/>
              <a:gd name="connsiteX386" fmla="*/ 4916800 w 5574893"/>
              <a:gd name="connsiteY386" fmla="*/ 656064 h 1503181"/>
              <a:gd name="connsiteX387" fmla="*/ 4912239 w 5574893"/>
              <a:gd name="connsiteY387" fmla="*/ 659249 h 1503181"/>
              <a:gd name="connsiteX388" fmla="*/ 4793270 w 5574893"/>
              <a:gd name="connsiteY388" fmla="*/ 714285 h 1503181"/>
              <a:gd name="connsiteX389" fmla="*/ 4615806 w 5574893"/>
              <a:gd name="connsiteY389" fmla="*/ 796680 h 1503181"/>
              <a:gd name="connsiteX390" fmla="*/ 4488162 w 5574893"/>
              <a:gd name="connsiteY390" fmla="*/ 848189 h 1503181"/>
              <a:gd name="connsiteX391" fmla="*/ 4419013 w 5574893"/>
              <a:gd name="connsiteY391" fmla="*/ 872337 h 1503181"/>
              <a:gd name="connsiteX392" fmla="*/ 4249811 w 5574893"/>
              <a:gd name="connsiteY392" fmla="*/ 923932 h 1503181"/>
              <a:gd name="connsiteX393" fmla="*/ 3910514 w 5574893"/>
              <a:gd name="connsiteY393" fmla="*/ 1021536 h 1503181"/>
              <a:gd name="connsiteX394" fmla="*/ 3735092 w 5574893"/>
              <a:gd name="connsiteY394" fmla="*/ 1065936 h 1503181"/>
              <a:gd name="connsiteX395" fmla="*/ 3551569 w 5574893"/>
              <a:gd name="connsiteY395" fmla="*/ 1097710 h 1503181"/>
              <a:gd name="connsiteX396" fmla="*/ 3195845 w 5574893"/>
              <a:gd name="connsiteY396" fmla="*/ 1175007 h 1503181"/>
              <a:gd name="connsiteX397" fmla="*/ 3010632 w 5574893"/>
              <a:gd name="connsiteY397" fmla="*/ 1215240 h 1503181"/>
              <a:gd name="connsiteX398" fmla="*/ 2759555 w 5574893"/>
              <a:gd name="connsiteY398" fmla="*/ 1268450 h 1503181"/>
              <a:gd name="connsiteX399" fmla="*/ 2267195 w 5574893"/>
              <a:gd name="connsiteY399" fmla="*/ 1353655 h 1503181"/>
              <a:gd name="connsiteX400" fmla="*/ 2020998 w 5574893"/>
              <a:gd name="connsiteY400" fmla="*/ 1392984 h 1503181"/>
              <a:gd name="connsiteX401" fmla="*/ 1974782 w 5574893"/>
              <a:gd name="connsiteY401" fmla="*/ 1402004 h 1503181"/>
              <a:gd name="connsiteX402" fmla="*/ 1889209 w 5574893"/>
              <a:gd name="connsiteY402" fmla="*/ 1405848 h 1503181"/>
              <a:gd name="connsiteX403" fmla="*/ 1815564 w 5574893"/>
              <a:gd name="connsiteY403" fmla="*/ 1395503 h 1503181"/>
              <a:gd name="connsiteX404" fmla="*/ 1796909 w 5574893"/>
              <a:gd name="connsiteY404" fmla="*/ 1386981 h 1503181"/>
              <a:gd name="connsiteX405" fmla="*/ 1794716 w 5574893"/>
              <a:gd name="connsiteY405" fmla="*/ 1387294 h 1503181"/>
              <a:gd name="connsiteX406" fmla="*/ 1789423 w 5574893"/>
              <a:gd name="connsiteY406" fmla="*/ 1387294 h 1503181"/>
              <a:gd name="connsiteX407" fmla="*/ 1788894 w 5574893"/>
              <a:gd name="connsiteY407" fmla="*/ 1386764 h 1503181"/>
              <a:gd name="connsiteX408" fmla="*/ 1780955 w 5574893"/>
              <a:gd name="connsiteY408" fmla="*/ 1389410 h 1503181"/>
              <a:gd name="connsiteX409" fmla="*/ 1768253 w 5574893"/>
              <a:gd name="connsiteY409" fmla="*/ 1390469 h 1503181"/>
              <a:gd name="connsiteX410" fmla="*/ 1761902 w 5574893"/>
              <a:gd name="connsiteY410" fmla="*/ 1387294 h 1503181"/>
              <a:gd name="connsiteX411" fmla="*/ 1760314 w 5574893"/>
              <a:gd name="connsiteY411" fmla="*/ 1383589 h 1503181"/>
              <a:gd name="connsiteX412" fmla="*/ 1759785 w 5574893"/>
              <a:gd name="connsiteY412" fmla="*/ 1386764 h 1503181"/>
              <a:gd name="connsiteX413" fmla="*/ 1756609 w 5574893"/>
              <a:gd name="connsiteY413" fmla="*/ 1387823 h 1503181"/>
              <a:gd name="connsiteX414" fmla="*/ 1749200 w 5574893"/>
              <a:gd name="connsiteY414" fmla="*/ 1386764 h 1503181"/>
              <a:gd name="connsiteX415" fmla="*/ 1743907 w 5574893"/>
              <a:gd name="connsiteY415" fmla="*/ 1388881 h 1503181"/>
              <a:gd name="connsiteX416" fmla="*/ 1743907 w 5574893"/>
              <a:gd name="connsiteY416" fmla="*/ 1385706 h 1503181"/>
              <a:gd name="connsiteX417" fmla="*/ 1739144 w 5574893"/>
              <a:gd name="connsiteY417" fmla="*/ 1382531 h 1503181"/>
              <a:gd name="connsiteX418" fmla="*/ 1727500 w 5574893"/>
              <a:gd name="connsiteY418" fmla="*/ 1384119 h 1503181"/>
              <a:gd name="connsiteX419" fmla="*/ 1723266 w 5574893"/>
              <a:gd name="connsiteY419" fmla="*/ 1387823 h 1503181"/>
              <a:gd name="connsiteX420" fmla="*/ 1726971 w 5574893"/>
              <a:gd name="connsiteY420" fmla="*/ 1390998 h 1503181"/>
              <a:gd name="connsiteX421" fmla="*/ 1737027 w 5574893"/>
              <a:gd name="connsiteY421" fmla="*/ 1390998 h 1503181"/>
              <a:gd name="connsiteX422" fmla="*/ 1742319 w 5574893"/>
              <a:gd name="connsiteY422" fmla="*/ 1388881 h 1503181"/>
              <a:gd name="connsiteX423" fmla="*/ 1739144 w 5574893"/>
              <a:gd name="connsiteY423" fmla="*/ 1392585 h 1503181"/>
              <a:gd name="connsiteX424" fmla="*/ 1729088 w 5574893"/>
              <a:gd name="connsiteY424" fmla="*/ 1394702 h 1503181"/>
              <a:gd name="connsiteX425" fmla="*/ 1719561 w 5574893"/>
              <a:gd name="connsiteY425" fmla="*/ 1396289 h 1503181"/>
              <a:gd name="connsiteX426" fmla="*/ 1711093 w 5574893"/>
              <a:gd name="connsiteY426" fmla="*/ 1399464 h 1503181"/>
              <a:gd name="connsiteX427" fmla="*/ 1708447 w 5574893"/>
              <a:gd name="connsiteY427" fmla="*/ 1404227 h 1503181"/>
              <a:gd name="connsiteX428" fmla="*/ 1698920 w 5574893"/>
              <a:gd name="connsiteY428" fmla="*/ 1404756 h 1503181"/>
              <a:gd name="connsiteX429" fmla="*/ 1681455 w 5574893"/>
              <a:gd name="connsiteY429" fmla="*/ 1403169 h 1503181"/>
              <a:gd name="connsiteX430" fmla="*/ 1672986 w 5574893"/>
              <a:gd name="connsiteY430" fmla="*/ 1406873 h 1503181"/>
              <a:gd name="connsiteX431" fmla="*/ 1673516 w 5574893"/>
              <a:gd name="connsiteY431" fmla="*/ 1401052 h 1503181"/>
              <a:gd name="connsiteX432" fmla="*/ 1669811 w 5574893"/>
              <a:gd name="connsiteY432" fmla="*/ 1397877 h 1503181"/>
              <a:gd name="connsiteX433" fmla="*/ 1666635 w 5574893"/>
              <a:gd name="connsiteY433" fmla="*/ 1399464 h 1503181"/>
              <a:gd name="connsiteX434" fmla="*/ 1667694 w 5574893"/>
              <a:gd name="connsiteY434" fmla="*/ 1404227 h 1503181"/>
              <a:gd name="connsiteX435" fmla="*/ 1666635 w 5574893"/>
              <a:gd name="connsiteY435" fmla="*/ 1407931 h 1503181"/>
              <a:gd name="connsiteX436" fmla="*/ 1655521 w 5574893"/>
              <a:gd name="connsiteY436" fmla="*/ 1408460 h 1503181"/>
              <a:gd name="connsiteX437" fmla="*/ 1636997 w 5574893"/>
              <a:gd name="connsiteY437" fmla="*/ 1415340 h 1503181"/>
              <a:gd name="connsiteX438" fmla="*/ 1624295 w 5574893"/>
              <a:gd name="connsiteY438" fmla="*/ 1417985 h 1503181"/>
              <a:gd name="connsiteX439" fmla="*/ 1616356 w 5574893"/>
              <a:gd name="connsiteY439" fmla="*/ 1416927 h 1503181"/>
              <a:gd name="connsiteX440" fmla="*/ 1614239 w 5574893"/>
              <a:gd name="connsiteY440" fmla="*/ 1418515 h 1503181"/>
              <a:gd name="connsiteX441" fmla="*/ 1615827 w 5574893"/>
              <a:gd name="connsiteY441" fmla="*/ 1421690 h 1503181"/>
              <a:gd name="connsiteX442" fmla="*/ 1614239 w 5574893"/>
              <a:gd name="connsiteY442" fmla="*/ 1423277 h 1503181"/>
              <a:gd name="connsiteX443" fmla="*/ 1595715 w 5574893"/>
              <a:gd name="connsiteY443" fmla="*/ 1425394 h 1503181"/>
              <a:gd name="connsiteX444" fmla="*/ 1586188 w 5574893"/>
              <a:gd name="connsiteY444" fmla="*/ 1428569 h 1503181"/>
              <a:gd name="connsiteX445" fmla="*/ 1584600 w 5574893"/>
              <a:gd name="connsiteY445" fmla="*/ 1425923 h 1503181"/>
              <a:gd name="connsiteX446" fmla="*/ 1579308 w 5574893"/>
              <a:gd name="connsiteY446" fmla="*/ 1423806 h 1503181"/>
              <a:gd name="connsiteX447" fmla="*/ 1575074 w 5574893"/>
              <a:gd name="connsiteY447" fmla="*/ 1425394 h 1503181"/>
              <a:gd name="connsiteX448" fmla="*/ 1576132 w 5574893"/>
              <a:gd name="connsiteY448" fmla="*/ 1423277 h 1503181"/>
              <a:gd name="connsiteX449" fmla="*/ 1579308 w 5574893"/>
              <a:gd name="connsiteY449" fmla="*/ 1423277 h 1503181"/>
              <a:gd name="connsiteX450" fmla="*/ 1577720 w 5574893"/>
              <a:gd name="connsiteY450" fmla="*/ 1420102 h 1503181"/>
              <a:gd name="connsiteX451" fmla="*/ 1574544 w 5574893"/>
              <a:gd name="connsiteY451" fmla="*/ 1419573 h 1503181"/>
              <a:gd name="connsiteX452" fmla="*/ 1574544 w 5574893"/>
              <a:gd name="connsiteY452" fmla="*/ 1421690 h 1503181"/>
              <a:gd name="connsiteX453" fmla="*/ 1569252 w 5574893"/>
              <a:gd name="connsiteY453" fmla="*/ 1423277 h 1503181"/>
              <a:gd name="connsiteX454" fmla="*/ 1571369 w 5574893"/>
              <a:gd name="connsiteY454" fmla="*/ 1420631 h 1503181"/>
              <a:gd name="connsiteX455" fmla="*/ 1571369 w 5574893"/>
              <a:gd name="connsiteY455" fmla="*/ 1416398 h 1503181"/>
              <a:gd name="connsiteX456" fmla="*/ 1575074 w 5574893"/>
              <a:gd name="connsiteY456" fmla="*/ 1414810 h 1503181"/>
              <a:gd name="connsiteX457" fmla="*/ 1581425 w 5574893"/>
              <a:gd name="connsiteY457" fmla="*/ 1413752 h 1503181"/>
              <a:gd name="connsiteX458" fmla="*/ 1581954 w 5574893"/>
              <a:gd name="connsiteY458" fmla="*/ 1408460 h 1503181"/>
              <a:gd name="connsiteX459" fmla="*/ 1585130 w 5574893"/>
              <a:gd name="connsiteY459" fmla="*/ 1412694 h 1503181"/>
              <a:gd name="connsiteX460" fmla="*/ 1590422 w 5574893"/>
              <a:gd name="connsiteY460" fmla="*/ 1411635 h 1503181"/>
              <a:gd name="connsiteX461" fmla="*/ 1596773 w 5574893"/>
              <a:gd name="connsiteY461" fmla="*/ 1406344 h 1503181"/>
              <a:gd name="connsiteX462" fmla="*/ 1603654 w 5574893"/>
              <a:gd name="connsiteY462" fmla="*/ 1403169 h 1503181"/>
              <a:gd name="connsiteX463" fmla="*/ 1607888 w 5574893"/>
              <a:gd name="connsiteY463" fmla="*/ 1404227 h 1503181"/>
              <a:gd name="connsiteX464" fmla="*/ 1606300 w 5574893"/>
              <a:gd name="connsiteY464" fmla="*/ 1401052 h 1503181"/>
              <a:gd name="connsiteX465" fmla="*/ 1602066 w 5574893"/>
              <a:gd name="connsiteY465" fmla="*/ 1401052 h 1503181"/>
              <a:gd name="connsiteX466" fmla="*/ 1597302 w 5574893"/>
              <a:gd name="connsiteY466" fmla="*/ 1403169 h 1503181"/>
              <a:gd name="connsiteX467" fmla="*/ 1593068 w 5574893"/>
              <a:gd name="connsiteY467" fmla="*/ 1404227 h 1503181"/>
              <a:gd name="connsiteX468" fmla="*/ 1591481 w 5574893"/>
              <a:gd name="connsiteY468" fmla="*/ 1401581 h 1503181"/>
              <a:gd name="connsiteX469" fmla="*/ 1586188 w 5574893"/>
              <a:gd name="connsiteY469" fmla="*/ 1405814 h 1503181"/>
              <a:gd name="connsiteX470" fmla="*/ 1579837 w 5574893"/>
              <a:gd name="connsiteY470" fmla="*/ 1406344 h 1503181"/>
              <a:gd name="connsiteX471" fmla="*/ 1581954 w 5574893"/>
              <a:gd name="connsiteY471" fmla="*/ 1404227 h 1503181"/>
              <a:gd name="connsiteX472" fmla="*/ 1585130 w 5574893"/>
              <a:gd name="connsiteY472" fmla="*/ 1402639 h 1503181"/>
              <a:gd name="connsiteX473" fmla="*/ 1579308 w 5574893"/>
              <a:gd name="connsiteY473" fmla="*/ 1401052 h 1503181"/>
              <a:gd name="connsiteX474" fmla="*/ 1572427 w 5574893"/>
              <a:gd name="connsiteY474" fmla="*/ 1404227 h 1503181"/>
              <a:gd name="connsiteX475" fmla="*/ 1574015 w 5574893"/>
              <a:gd name="connsiteY475" fmla="*/ 1404756 h 1503181"/>
              <a:gd name="connsiteX476" fmla="*/ 1575074 w 5574893"/>
              <a:gd name="connsiteY476" fmla="*/ 1404756 h 1503181"/>
              <a:gd name="connsiteX477" fmla="*/ 1572957 w 5574893"/>
              <a:gd name="connsiteY477" fmla="*/ 1406344 h 1503181"/>
              <a:gd name="connsiteX478" fmla="*/ 1566076 w 5574893"/>
              <a:gd name="connsiteY478" fmla="*/ 1406873 h 1503181"/>
              <a:gd name="connsiteX479" fmla="*/ 1567135 w 5574893"/>
              <a:gd name="connsiteY479" fmla="*/ 1404756 h 1503181"/>
              <a:gd name="connsiteX480" fmla="*/ 1562371 w 5574893"/>
              <a:gd name="connsiteY480" fmla="*/ 1406873 h 1503181"/>
              <a:gd name="connsiteX481" fmla="*/ 1560254 w 5574893"/>
              <a:gd name="connsiteY481" fmla="*/ 1410048 h 1503181"/>
              <a:gd name="connsiteX482" fmla="*/ 1557608 w 5574893"/>
              <a:gd name="connsiteY482" fmla="*/ 1410048 h 1503181"/>
              <a:gd name="connsiteX483" fmla="*/ 1555491 w 5574893"/>
              <a:gd name="connsiteY483" fmla="*/ 1407931 h 1503181"/>
              <a:gd name="connsiteX484" fmla="*/ 1557079 w 5574893"/>
              <a:gd name="connsiteY484" fmla="*/ 1405814 h 1503181"/>
              <a:gd name="connsiteX485" fmla="*/ 1554962 w 5574893"/>
              <a:gd name="connsiteY485" fmla="*/ 1406873 h 1503181"/>
              <a:gd name="connsiteX486" fmla="*/ 1554962 w 5574893"/>
              <a:gd name="connsiteY486" fmla="*/ 1410048 h 1503181"/>
              <a:gd name="connsiteX487" fmla="*/ 1557079 w 5574893"/>
              <a:gd name="connsiteY487" fmla="*/ 1410048 h 1503181"/>
              <a:gd name="connsiteX488" fmla="*/ 1554962 w 5574893"/>
              <a:gd name="connsiteY488" fmla="*/ 1412694 h 1503181"/>
              <a:gd name="connsiteX489" fmla="*/ 1548611 w 5574893"/>
              <a:gd name="connsiteY489" fmla="*/ 1409519 h 1503181"/>
              <a:gd name="connsiteX490" fmla="*/ 1543847 w 5574893"/>
              <a:gd name="connsiteY490" fmla="*/ 1409519 h 1503181"/>
              <a:gd name="connsiteX491" fmla="*/ 1546494 w 5574893"/>
              <a:gd name="connsiteY491" fmla="*/ 1411106 h 1503181"/>
              <a:gd name="connsiteX492" fmla="*/ 1545435 w 5574893"/>
              <a:gd name="connsiteY492" fmla="*/ 1411635 h 1503181"/>
              <a:gd name="connsiteX493" fmla="*/ 1536438 w 5574893"/>
              <a:gd name="connsiteY493" fmla="*/ 1409519 h 1503181"/>
              <a:gd name="connsiteX494" fmla="*/ 1532733 w 5574893"/>
              <a:gd name="connsiteY494" fmla="*/ 1410048 h 1503181"/>
              <a:gd name="connsiteX495" fmla="*/ 1533262 w 5574893"/>
              <a:gd name="connsiteY495" fmla="*/ 1412694 h 1503181"/>
              <a:gd name="connsiteX496" fmla="*/ 1534321 w 5574893"/>
              <a:gd name="connsiteY496" fmla="*/ 1414810 h 1503181"/>
              <a:gd name="connsiteX497" fmla="*/ 1532733 w 5574893"/>
              <a:gd name="connsiteY497" fmla="*/ 1413752 h 1503181"/>
              <a:gd name="connsiteX498" fmla="*/ 1530087 w 5574893"/>
              <a:gd name="connsiteY498" fmla="*/ 1410048 h 1503181"/>
              <a:gd name="connsiteX499" fmla="*/ 1527970 w 5574893"/>
              <a:gd name="connsiteY499" fmla="*/ 1411106 h 1503181"/>
              <a:gd name="connsiteX500" fmla="*/ 1522677 w 5574893"/>
              <a:gd name="connsiteY500" fmla="*/ 1414810 h 1503181"/>
              <a:gd name="connsiteX501" fmla="*/ 1503624 w 5574893"/>
              <a:gd name="connsiteY501" fmla="*/ 1416927 h 1503181"/>
              <a:gd name="connsiteX502" fmla="*/ 1494626 w 5574893"/>
              <a:gd name="connsiteY502" fmla="*/ 1423277 h 1503181"/>
              <a:gd name="connsiteX503" fmla="*/ 1493568 w 5574893"/>
              <a:gd name="connsiteY503" fmla="*/ 1418515 h 1503181"/>
              <a:gd name="connsiteX504" fmla="*/ 1489334 w 5574893"/>
              <a:gd name="connsiteY504" fmla="*/ 1419573 h 1503181"/>
              <a:gd name="connsiteX505" fmla="*/ 1485629 w 5574893"/>
              <a:gd name="connsiteY505" fmla="*/ 1420631 h 1503181"/>
              <a:gd name="connsiteX506" fmla="*/ 1486687 w 5574893"/>
              <a:gd name="connsiteY506" fmla="*/ 1423806 h 1503181"/>
              <a:gd name="connsiteX507" fmla="*/ 1489863 w 5574893"/>
              <a:gd name="connsiteY507" fmla="*/ 1424865 h 1503181"/>
              <a:gd name="connsiteX508" fmla="*/ 1486687 w 5574893"/>
              <a:gd name="connsiteY508" fmla="*/ 1425394 h 1503181"/>
              <a:gd name="connsiteX509" fmla="*/ 1481395 w 5574893"/>
              <a:gd name="connsiteY509" fmla="*/ 1427510 h 1503181"/>
              <a:gd name="connsiteX510" fmla="*/ 1484041 w 5574893"/>
              <a:gd name="connsiteY510" fmla="*/ 1424865 h 1503181"/>
              <a:gd name="connsiteX511" fmla="*/ 1484041 w 5574893"/>
              <a:gd name="connsiteY511" fmla="*/ 1419573 h 1503181"/>
              <a:gd name="connsiteX512" fmla="*/ 1476102 w 5574893"/>
              <a:gd name="connsiteY512" fmla="*/ 1422219 h 1503181"/>
              <a:gd name="connsiteX513" fmla="*/ 1470280 w 5574893"/>
              <a:gd name="connsiteY513" fmla="*/ 1419573 h 1503181"/>
              <a:gd name="connsiteX514" fmla="*/ 1468693 w 5574893"/>
              <a:gd name="connsiteY514" fmla="*/ 1420102 h 1503181"/>
              <a:gd name="connsiteX515" fmla="*/ 1471868 w 5574893"/>
              <a:gd name="connsiteY515" fmla="*/ 1423277 h 1503181"/>
              <a:gd name="connsiteX516" fmla="*/ 1470810 w 5574893"/>
              <a:gd name="connsiteY516" fmla="*/ 1425394 h 1503181"/>
              <a:gd name="connsiteX517" fmla="*/ 1466046 w 5574893"/>
              <a:gd name="connsiteY517" fmla="*/ 1423277 h 1503181"/>
              <a:gd name="connsiteX518" fmla="*/ 1459695 w 5574893"/>
              <a:gd name="connsiteY518" fmla="*/ 1423806 h 1503181"/>
              <a:gd name="connsiteX519" fmla="*/ 1458637 w 5574893"/>
              <a:gd name="connsiteY519" fmla="*/ 1430156 h 1503181"/>
              <a:gd name="connsiteX520" fmla="*/ 1453344 w 5574893"/>
              <a:gd name="connsiteY520" fmla="*/ 1430685 h 1503181"/>
              <a:gd name="connsiteX521" fmla="*/ 1444876 w 5574893"/>
              <a:gd name="connsiteY521" fmla="*/ 1439681 h 1503181"/>
              <a:gd name="connsiteX522" fmla="*/ 1436408 w 5574893"/>
              <a:gd name="connsiteY522" fmla="*/ 1444444 h 1503181"/>
              <a:gd name="connsiteX523" fmla="*/ 1431115 w 5574893"/>
              <a:gd name="connsiteY523" fmla="*/ 1444444 h 1503181"/>
              <a:gd name="connsiteX524" fmla="*/ 1432703 w 5574893"/>
              <a:gd name="connsiteY524" fmla="*/ 1442327 h 1503181"/>
              <a:gd name="connsiteX525" fmla="*/ 1431115 w 5574893"/>
              <a:gd name="connsiteY525" fmla="*/ 1441269 h 1503181"/>
              <a:gd name="connsiteX526" fmla="*/ 1428998 w 5574893"/>
              <a:gd name="connsiteY526" fmla="*/ 1439681 h 1503181"/>
              <a:gd name="connsiteX527" fmla="*/ 1426881 w 5574893"/>
              <a:gd name="connsiteY527" fmla="*/ 1443915 h 1503181"/>
              <a:gd name="connsiteX528" fmla="*/ 1423706 w 5574893"/>
              <a:gd name="connsiteY528" fmla="*/ 1446560 h 1503181"/>
              <a:gd name="connsiteX529" fmla="*/ 1418942 w 5574893"/>
              <a:gd name="connsiteY529" fmla="*/ 1444444 h 1503181"/>
              <a:gd name="connsiteX530" fmla="*/ 1413650 w 5574893"/>
              <a:gd name="connsiteY530" fmla="*/ 1446560 h 1503181"/>
              <a:gd name="connsiteX531" fmla="*/ 1414708 w 5574893"/>
              <a:gd name="connsiteY531" fmla="*/ 1442856 h 1503181"/>
              <a:gd name="connsiteX532" fmla="*/ 1413121 w 5574893"/>
              <a:gd name="connsiteY532" fmla="*/ 1440740 h 1503181"/>
              <a:gd name="connsiteX533" fmla="*/ 1408357 w 5574893"/>
              <a:gd name="connsiteY533" fmla="*/ 1444973 h 1503181"/>
              <a:gd name="connsiteX534" fmla="*/ 1402535 w 5574893"/>
              <a:gd name="connsiteY534" fmla="*/ 1449735 h 1503181"/>
              <a:gd name="connsiteX535" fmla="*/ 1402535 w 5574893"/>
              <a:gd name="connsiteY535" fmla="*/ 1446560 h 1503181"/>
              <a:gd name="connsiteX536" fmla="*/ 1398301 w 5574893"/>
              <a:gd name="connsiteY536" fmla="*/ 1444444 h 1503181"/>
              <a:gd name="connsiteX537" fmla="*/ 1394596 w 5574893"/>
              <a:gd name="connsiteY537" fmla="*/ 1447619 h 1503181"/>
              <a:gd name="connsiteX538" fmla="*/ 1392479 w 5574893"/>
              <a:gd name="connsiteY538" fmla="*/ 1444973 h 1503181"/>
              <a:gd name="connsiteX539" fmla="*/ 1386128 w 5574893"/>
              <a:gd name="connsiteY539" fmla="*/ 1444444 h 1503181"/>
              <a:gd name="connsiteX540" fmla="*/ 1384541 w 5574893"/>
              <a:gd name="connsiteY540" fmla="*/ 1440740 h 1503181"/>
              <a:gd name="connsiteX541" fmla="*/ 1383482 w 5574893"/>
              <a:gd name="connsiteY541" fmla="*/ 1441269 h 1503181"/>
              <a:gd name="connsiteX542" fmla="*/ 1382424 w 5574893"/>
              <a:gd name="connsiteY542" fmla="*/ 1446031 h 1503181"/>
              <a:gd name="connsiteX543" fmla="*/ 1380306 w 5574893"/>
              <a:gd name="connsiteY543" fmla="*/ 1446031 h 1503181"/>
              <a:gd name="connsiteX544" fmla="*/ 1377660 w 5574893"/>
              <a:gd name="connsiteY544" fmla="*/ 1440740 h 1503181"/>
              <a:gd name="connsiteX545" fmla="*/ 1380306 w 5574893"/>
              <a:gd name="connsiteY545" fmla="*/ 1437035 h 1503181"/>
              <a:gd name="connsiteX546" fmla="*/ 1375014 w 5574893"/>
              <a:gd name="connsiteY546" fmla="*/ 1437565 h 1503181"/>
              <a:gd name="connsiteX547" fmla="*/ 1370780 w 5574893"/>
              <a:gd name="connsiteY547" fmla="*/ 1437035 h 1503181"/>
              <a:gd name="connsiteX548" fmla="*/ 1371838 w 5574893"/>
              <a:gd name="connsiteY548" fmla="*/ 1439152 h 1503181"/>
              <a:gd name="connsiteX549" fmla="*/ 1375543 w 5574893"/>
              <a:gd name="connsiteY549" fmla="*/ 1442327 h 1503181"/>
              <a:gd name="connsiteX550" fmla="*/ 1375543 w 5574893"/>
              <a:gd name="connsiteY550" fmla="*/ 1444973 h 1503181"/>
              <a:gd name="connsiteX551" fmla="*/ 1368134 w 5574893"/>
              <a:gd name="connsiteY551" fmla="*/ 1446031 h 1503181"/>
              <a:gd name="connsiteX552" fmla="*/ 1354373 w 5574893"/>
              <a:gd name="connsiteY552" fmla="*/ 1444444 h 1503181"/>
              <a:gd name="connsiteX553" fmla="*/ 1349080 w 5574893"/>
              <a:gd name="connsiteY553" fmla="*/ 1441269 h 1503181"/>
              <a:gd name="connsiteX554" fmla="*/ 1348022 w 5574893"/>
              <a:gd name="connsiteY554" fmla="*/ 1439152 h 1503181"/>
              <a:gd name="connsiteX555" fmla="*/ 1346434 w 5574893"/>
              <a:gd name="connsiteY555" fmla="*/ 1441269 h 1503181"/>
              <a:gd name="connsiteX556" fmla="*/ 1347492 w 5574893"/>
              <a:gd name="connsiteY556" fmla="*/ 1444973 h 1503181"/>
              <a:gd name="connsiteX557" fmla="*/ 1344317 w 5574893"/>
              <a:gd name="connsiteY557" fmla="*/ 1444973 h 1503181"/>
              <a:gd name="connsiteX558" fmla="*/ 1342200 w 5574893"/>
              <a:gd name="connsiteY558" fmla="*/ 1439681 h 1503181"/>
              <a:gd name="connsiteX559" fmla="*/ 1340612 w 5574893"/>
              <a:gd name="connsiteY559" fmla="*/ 1437035 h 1503181"/>
              <a:gd name="connsiteX560" fmla="*/ 1344317 w 5574893"/>
              <a:gd name="connsiteY560" fmla="*/ 1437035 h 1503181"/>
              <a:gd name="connsiteX561" fmla="*/ 1346434 w 5574893"/>
              <a:gd name="connsiteY561" fmla="*/ 1432802 h 1503181"/>
              <a:gd name="connsiteX562" fmla="*/ 1350668 w 5574893"/>
              <a:gd name="connsiteY562" fmla="*/ 1432802 h 1503181"/>
              <a:gd name="connsiteX563" fmla="*/ 1343788 w 5574893"/>
              <a:gd name="connsiteY563" fmla="*/ 1430156 h 1503181"/>
              <a:gd name="connsiteX564" fmla="*/ 1333732 w 5574893"/>
              <a:gd name="connsiteY564" fmla="*/ 1432273 h 1503181"/>
              <a:gd name="connsiteX565" fmla="*/ 1326851 w 5574893"/>
              <a:gd name="connsiteY565" fmla="*/ 1432802 h 1503181"/>
              <a:gd name="connsiteX566" fmla="*/ 1328439 w 5574893"/>
              <a:gd name="connsiteY566" fmla="*/ 1435977 h 1503181"/>
              <a:gd name="connsiteX567" fmla="*/ 1333732 w 5574893"/>
              <a:gd name="connsiteY567" fmla="*/ 1439681 h 1503181"/>
              <a:gd name="connsiteX568" fmla="*/ 1338495 w 5574893"/>
              <a:gd name="connsiteY568" fmla="*/ 1439152 h 1503181"/>
              <a:gd name="connsiteX569" fmla="*/ 1333732 w 5574893"/>
              <a:gd name="connsiteY569" fmla="*/ 1442327 h 1503181"/>
              <a:gd name="connsiteX570" fmla="*/ 1328439 w 5574893"/>
              <a:gd name="connsiteY570" fmla="*/ 1443915 h 1503181"/>
              <a:gd name="connsiteX571" fmla="*/ 1326851 w 5574893"/>
              <a:gd name="connsiteY571" fmla="*/ 1440740 h 1503181"/>
              <a:gd name="connsiteX572" fmla="*/ 1325793 w 5574893"/>
              <a:gd name="connsiteY572" fmla="*/ 1437565 h 1503181"/>
              <a:gd name="connsiteX573" fmla="*/ 1319971 w 5574893"/>
              <a:gd name="connsiteY573" fmla="*/ 1439152 h 1503181"/>
              <a:gd name="connsiteX574" fmla="*/ 1316266 w 5574893"/>
              <a:gd name="connsiteY574" fmla="*/ 1441269 h 1503181"/>
              <a:gd name="connsiteX575" fmla="*/ 1316795 w 5574893"/>
              <a:gd name="connsiteY575" fmla="*/ 1438623 h 1503181"/>
              <a:gd name="connsiteX576" fmla="*/ 1316795 w 5574893"/>
              <a:gd name="connsiteY576" fmla="*/ 1435448 h 1503181"/>
              <a:gd name="connsiteX577" fmla="*/ 1311503 w 5574893"/>
              <a:gd name="connsiteY577" fmla="*/ 1442327 h 1503181"/>
              <a:gd name="connsiteX578" fmla="*/ 1299330 w 5574893"/>
              <a:gd name="connsiteY578" fmla="*/ 1446031 h 1503181"/>
              <a:gd name="connsiteX579" fmla="*/ 1287157 w 5574893"/>
              <a:gd name="connsiteY579" fmla="*/ 1446031 h 1503181"/>
              <a:gd name="connsiteX580" fmla="*/ 1274455 w 5574893"/>
              <a:gd name="connsiteY580" fmla="*/ 1447619 h 1503181"/>
              <a:gd name="connsiteX581" fmla="*/ 1268104 w 5574893"/>
              <a:gd name="connsiteY581" fmla="*/ 1451852 h 1503181"/>
              <a:gd name="connsiteX582" fmla="*/ 1271279 w 5574893"/>
              <a:gd name="connsiteY582" fmla="*/ 1446560 h 1503181"/>
              <a:gd name="connsiteX583" fmla="*/ 1274984 w 5574893"/>
              <a:gd name="connsiteY583" fmla="*/ 1440740 h 1503181"/>
              <a:gd name="connsiteX584" fmla="*/ 1273396 w 5574893"/>
              <a:gd name="connsiteY584" fmla="*/ 1439152 h 1503181"/>
              <a:gd name="connsiteX585" fmla="*/ 1272867 w 5574893"/>
              <a:gd name="connsiteY585" fmla="*/ 1441269 h 1503181"/>
              <a:gd name="connsiteX586" fmla="*/ 1271808 w 5574893"/>
              <a:gd name="connsiteY586" fmla="*/ 1437035 h 1503181"/>
              <a:gd name="connsiteX587" fmla="*/ 1266516 w 5574893"/>
              <a:gd name="connsiteY587" fmla="*/ 1433860 h 1503181"/>
              <a:gd name="connsiteX588" fmla="*/ 1255401 w 5574893"/>
              <a:gd name="connsiteY588" fmla="*/ 1435977 h 1503181"/>
              <a:gd name="connsiteX589" fmla="*/ 1247463 w 5574893"/>
              <a:gd name="connsiteY589" fmla="*/ 1439681 h 1503181"/>
              <a:gd name="connsiteX590" fmla="*/ 1252226 w 5574893"/>
              <a:gd name="connsiteY590" fmla="*/ 1433860 h 1503181"/>
              <a:gd name="connsiteX591" fmla="*/ 1259636 w 5574893"/>
              <a:gd name="connsiteY591" fmla="*/ 1430685 h 1503181"/>
              <a:gd name="connsiteX592" fmla="*/ 1256460 w 5574893"/>
              <a:gd name="connsiteY592" fmla="*/ 1428569 h 1503181"/>
              <a:gd name="connsiteX593" fmla="*/ 1249580 w 5574893"/>
              <a:gd name="connsiteY593" fmla="*/ 1430156 h 1503181"/>
              <a:gd name="connsiteX594" fmla="*/ 1249580 w 5574893"/>
              <a:gd name="connsiteY594" fmla="*/ 1434390 h 1503181"/>
              <a:gd name="connsiteX595" fmla="*/ 1244287 w 5574893"/>
              <a:gd name="connsiteY595" fmla="*/ 1433860 h 1503181"/>
              <a:gd name="connsiteX596" fmla="*/ 1238465 w 5574893"/>
              <a:gd name="connsiteY596" fmla="*/ 1435977 h 1503181"/>
              <a:gd name="connsiteX597" fmla="*/ 1237407 w 5574893"/>
              <a:gd name="connsiteY597" fmla="*/ 1434390 h 1503181"/>
              <a:gd name="connsiteX598" fmla="*/ 1244287 w 5574893"/>
              <a:gd name="connsiteY598" fmla="*/ 1432802 h 1503181"/>
              <a:gd name="connsiteX599" fmla="*/ 1245346 w 5574893"/>
              <a:gd name="connsiteY599" fmla="*/ 1430685 h 1503181"/>
              <a:gd name="connsiteX600" fmla="*/ 1240582 w 5574893"/>
              <a:gd name="connsiteY600" fmla="*/ 1427510 h 1503181"/>
              <a:gd name="connsiteX601" fmla="*/ 1227880 w 5574893"/>
              <a:gd name="connsiteY601" fmla="*/ 1429098 h 1503181"/>
              <a:gd name="connsiteX602" fmla="*/ 1224704 w 5574893"/>
              <a:gd name="connsiteY602" fmla="*/ 1430156 h 1503181"/>
              <a:gd name="connsiteX603" fmla="*/ 1219941 w 5574893"/>
              <a:gd name="connsiteY603" fmla="*/ 1430685 h 1503181"/>
              <a:gd name="connsiteX604" fmla="*/ 1219412 w 5574893"/>
              <a:gd name="connsiteY604" fmla="*/ 1430685 h 1503181"/>
              <a:gd name="connsiteX605" fmla="*/ 1214119 w 5574893"/>
              <a:gd name="connsiteY605" fmla="*/ 1432273 h 1503181"/>
              <a:gd name="connsiteX606" fmla="*/ 1206180 w 5574893"/>
              <a:gd name="connsiteY606" fmla="*/ 1429098 h 1503181"/>
              <a:gd name="connsiteX607" fmla="*/ 1203534 w 5574893"/>
              <a:gd name="connsiteY607" fmla="*/ 1428569 h 1503181"/>
              <a:gd name="connsiteX608" fmla="*/ 1200888 w 5574893"/>
              <a:gd name="connsiteY608" fmla="*/ 1430685 h 1503181"/>
              <a:gd name="connsiteX609" fmla="*/ 1197183 w 5574893"/>
              <a:gd name="connsiteY609" fmla="*/ 1433860 h 1503181"/>
              <a:gd name="connsiteX610" fmla="*/ 1188186 w 5574893"/>
              <a:gd name="connsiteY610" fmla="*/ 1433860 h 1503181"/>
              <a:gd name="connsiteX611" fmla="*/ 1162781 w 5574893"/>
              <a:gd name="connsiteY611" fmla="*/ 1437565 h 1503181"/>
              <a:gd name="connsiteX612" fmla="*/ 1152196 w 5574893"/>
              <a:gd name="connsiteY612" fmla="*/ 1444444 h 1503181"/>
              <a:gd name="connsiteX613" fmla="*/ 1150608 w 5574893"/>
              <a:gd name="connsiteY613" fmla="*/ 1441269 h 1503181"/>
              <a:gd name="connsiteX614" fmla="*/ 1148491 w 5574893"/>
              <a:gd name="connsiteY614" fmla="*/ 1439681 h 1503181"/>
              <a:gd name="connsiteX615" fmla="*/ 1150079 w 5574893"/>
              <a:gd name="connsiteY615" fmla="*/ 1437565 h 1503181"/>
              <a:gd name="connsiteX616" fmla="*/ 1153255 w 5574893"/>
              <a:gd name="connsiteY616" fmla="*/ 1440740 h 1503181"/>
              <a:gd name="connsiteX617" fmla="*/ 1155372 w 5574893"/>
              <a:gd name="connsiteY617" fmla="*/ 1440740 h 1503181"/>
              <a:gd name="connsiteX618" fmla="*/ 1153255 w 5574893"/>
              <a:gd name="connsiteY618" fmla="*/ 1435977 h 1503181"/>
              <a:gd name="connsiteX619" fmla="*/ 1143199 w 5574893"/>
              <a:gd name="connsiteY619" fmla="*/ 1435448 h 1503181"/>
              <a:gd name="connsiteX620" fmla="*/ 1138435 w 5574893"/>
              <a:gd name="connsiteY620" fmla="*/ 1437035 h 1503181"/>
              <a:gd name="connsiteX621" fmla="*/ 1141082 w 5574893"/>
              <a:gd name="connsiteY621" fmla="*/ 1438623 h 1503181"/>
              <a:gd name="connsiteX622" fmla="*/ 1141611 w 5574893"/>
              <a:gd name="connsiteY622" fmla="*/ 1440740 h 1503181"/>
              <a:gd name="connsiteX623" fmla="*/ 1136318 w 5574893"/>
              <a:gd name="connsiteY623" fmla="*/ 1439681 h 1503181"/>
              <a:gd name="connsiteX624" fmla="*/ 1126262 w 5574893"/>
              <a:gd name="connsiteY624" fmla="*/ 1437035 h 1503181"/>
              <a:gd name="connsiteX625" fmla="*/ 1120970 w 5574893"/>
              <a:gd name="connsiteY625" fmla="*/ 1439152 h 1503181"/>
              <a:gd name="connsiteX626" fmla="*/ 1119382 w 5574893"/>
              <a:gd name="connsiteY626" fmla="*/ 1442327 h 1503181"/>
              <a:gd name="connsiteX627" fmla="*/ 1116206 w 5574893"/>
              <a:gd name="connsiteY627" fmla="*/ 1442327 h 1503181"/>
              <a:gd name="connsiteX628" fmla="*/ 1116206 w 5574893"/>
              <a:gd name="connsiteY628" fmla="*/ 1438623 h 1503181"/>
              <a:gd name="connsiteX629" fmla="*/ 1110385 w 5574893"/>
              <a:gd name="connsiteY629" fmla="*/ 1439681 h 1503181"/>
              <a:gd name="connsiteX630" fmla="*/ 1107209 w 5574893"/>
              <a:gd name="connsiteY630" fmla="*/ 1441269 h 1503181"/>
              <a:gd name="connsiteX631" fmla="*/ 1108268 w 5574893"/>
              <a:gd name="connsiteY631" fmla="*/ 1443915 h 1503181"/>
              <a:gd name="connsiteX632" fmla="*/ 1110385 w 5574893"/>
              <a:gd name="connsiteY632" fmla="*/ 1443915 h 1503181"/>
              <a:gd name="connsiteX633" fmla="*/ 1106680 w 5574893"/>
              <a:gd name="connsiteY633" fmla="*/ 1447619 h 1503181"/>
              <a:gd name="connsiteX634" fmla="*/ 1098212 w 5574893"/>
              <a:gd name="connsiteY634" fmla="*/ 1446031 h 1503181"/>
              <a:gd name="connsiteX635" fmla="*/ 1092919 w 5574893"/>
              <a:gd name="connsiteY635" fmla="*/ 1449206 h 1503181"/>
              <a:gd name="connsiteX636" fmla="*/ 1091861 w 5574893"/>
              <a:gd name="connsiteY636" fmla="*/ 1446031 h 1503181"/>
              <a:gd name="connsiteX637" fmla="*/ 1086568 w 5574893"/>
              <a:gd name="connsiteY637" fmla="*/ 1444444 h 1503181"/>
              <a:gd name="connsiteX638" fmla="*/ 1084980 w 5574893"/>
              <a:gd name="connsiteY638" fmla="*/ 1442856 h 1503181"/>
              <a:gd name="connsiteX639" fmla="*/ 1071219 w 5574893"/>
              <a:gd name="connsiteY639" fmla="*/ 1449206 h 1503181"/>
              <a:gd name="connsiteX640" fmla="*/ 1034171 w 5574893"/>
              <a:gd name="connsiteY640" fmla="*/ 1456085 h 1503181"/>
              <a:gd name="connsiteX641" fmla="*/ 1016706 w 5574893"/>
              <a:gd name="connsiteY641" fmla="*/ 1456615 h 1503181"/>
              <a:gd name="connsiteX642" fmla="*/ 1013530 w 5574893"/>
              <a:gd name="connsiteY642" fmla="*/ 1459790 h 1503181"/>
              <a:gd name="connsiteX643" fmla="*/ 1006121 w 5574893"/>
              <a:gd name="connsiteY643" fmla="*/ 1461906 h 1503181"/>
              <a:gd name="connsiteX644" fmla="*/ 994477 w 5574893"/>
              <a:gd name="connsiteY644" fmla="*/ 1462965 h 1503181"/>
              <a:gd name="connsiteX645" fmla="*/ 987597 w 5574893"/>
              <a:gd name="connsiteY645" fmla="*/ 1465610 h 1503181"/>
              <a:gd name="connsiteX646" fmla="*/ 982304 w 5574893"/>
              <a:gd name="connsiteY646" fmla="*/ 1464023 h 1503181"/>
              <a:gd name="connsiteX647" fmla="*/ 979128 w 5574893"/>
              <a:gd name="connsiteY647" fmla="*/ 1459790 h 1503181"/>
              <a:gd name="connsiteX648" fmla="*/ 977011 w 5574893"/>
              <a:gd name="connsiteY648" fmla="*/ 1463494 h 1503181"/>
              <a:gd name="connsiteX649" fmla="*/ 971719 w 5574893"/>
              <a:gd name="connsiteY649" fmla="*/ 1462965 h 1503181"/>
              <a:gd name="connsiteX650" fmla="*/ 970660 w 5574893"/>
              <a:gd name="connsiteY650" fmla="*/ 1463494 h 1503181"/>
              <a:gd name="connsiteX651" fmla="*/ 973307 w 5574893"/>
              <a:gd name="connsiteY651" fmla="*/ 1465610 h 1503181"/>
              <a:gd name="connsiteX652" fmla="*/ 973307 w 5574893"/>
              <a:gd name="connsiteY652" fmla="*/ 1468256 h 1503181"/>
              <a:gd name="connsiteX653" fmla="*/ 966426 w 5574893"/>
              <a:gd name="connsiteY653" fmla="*/ 1469844 h 1503181"/>
              <a:gd name="connsiteX654" fmla="*/ 956900 w 5574893"/>
              <a:gd name="connsiteY654" fmla="*/ 1479369 h 1503181"/>
              <a:gd name="connsiteX655" fmla="*/ 951607 w 5574893"/>
              <a:gd name="connsiteY655" fmla="*/ 1483073 h 1503181"/>
              <a:gd name="connsiteX656" fmla="*/ 952666 w 5574893"/>
              <a:gd name="connsiteY656" fmla="*/ 1477252 h 1503181"/>
              <a:gd name="connsiteX657" fmla="*/ 958487 w 5574893"/>
              <a:gd name="connsiteY657" fmla="*/ 1474077 h 1503181"/>
              <a:gd name="connsiteX658" fmla="*/ 961663 w 5574893"/>
              <a:gd name="connsiteY658" fmla="*/ 1470373 h 1503181"/>
              <a:gd name="connsiteX659" fmla="*/ 956900 w 5574893"/>
              <a:gd name="connsiteY659" fmla="*/ 1469844 h 1503181"/>
              <a:gd name="connsiteX660" fmla="*/ 947902 w 5574893"/>
              <a:gd name="connsiteY660" fmla="*/ 1468256 h 1503181"/>
              <a:gd name="connsiteX661" fmla="*/ 944197 w 5574893"/>
              <a:gd name="connsiteY661" fmla="*/ 1470373 h 1503181"/>
              <a:gd name="connsiteX662" fmla="*/ 944727 w 5574893"/>
              <a:gd name="connsiteY662" fmla="*/ 1468785 h 1503181"/>
              <a:gd name="connsiteX663" fmla="*/ 944727 w 5574893"/>
              <a:gd name="connsiteY663" fmla="*/ 1465610 h 1503181"/>
              <a:gd name="connsiteX664" fmla="*/ 942080 w 5574893"/>
              <a:gd name="connsiteY664" fmla="*/ 1469844 h 1503181"/>
              <a:gd name="connsiteX665" fmla="*/ 932554 w 5574893"/>
              <a:gd name="connsiteY665" fmla="*/ 1470902 h 1503181"/>
              <a:gd name="connsiteX666" fmla="*/ 927261 w 5574893"/>
              <a:gd name="connsiteY666" fmla="*/ 1470373 h 1503181"/>
              <a:gd name="connsiteX667" fmla="*/ 926732 w 5574893"/>
              <a:gd name="connsiteY667" fmla="*/ 1471960 h 1503181"/>
              <a:gd name="connsiteX668" fmla="*/ 928320 w 5574893"/>
              <a:gd name="connsiteY668" fmla="*/ 1475135 h 1503181"/>
              <a:gd name="connsiteX669" fmla="*/ 913500 w 5574893"/>
              <a:gd name="connsiteY669" fmla="*/ 1475665 h 1503181"/>
              <a:gd name="connsiteX670" fmla="*/ 885450 w 5574893"/>
              <a:gd name="connsiteY670" fmla="*/ 1483073 h 1503181"/>
              <a:gd name="connsiteX671" fmla="*/ 869572 w 5574893"/>
              <a:gd name="connsiteY671" fmla="*/ 1484131 h 1503181"/>
              <a:gd name="connsiteX672" fmla="*/ 868513 w 5574893"/>
              <a:gd name="connsiteY672" fmla="*/ 1486248 h 1503181"/>
              <a:gd name="connsiteX673" fmla="*/ 870101 w 5574893"/>
              <a:gd name="connsiteY673" fmla="*/ 1489952 h 1503181"/>
              <a:gd name="connsiteX674" fmla="*/ 861633 w 5574893"/>
              <a:gd name="connsiteY674" fmla="*/ 1491540 h 1503181"/>
              <a:gd name="connsiteX675" fmla="*/ 855811 w 5574893"/>
              <a:gd name="connsiteY675" fmla="*/ 1491540 h 1503181"/>
              <a:gd name="connsiteX676" fmla="*/ 857928 w 5574893"/>
              <a:gd name="connsiteY676" fmla="*/ 1493127 h 1503181"/>
              <a:gd name="connsiteX677" fmla="*/ 857399 w 5574893"/>
              <a:gd name="connsiteY677" fmla="*/ 1494185 h 1503181"/>
              <a:gd name="connsiteX678" fmla="*/ 849460 w 5574893"/>
              <a:gd name="connsiteY678" fmla="*/ 1492598 h 1503181"/>
              <a:gd name="connsiteX679" fmla="*/ 846814 w 5574893"/>
              <a:gd name="connsiteY679" fmla="*/ 1489952 h 1503181"/>
              <a:gd name="connsiteX680" fmla="*/ 845755 w 5574893"/>
              <a:gd name="connsiteY680" fmla="*/ 1493127 h 1503181"/>
              <a:gd name="connsiteX681" fmla="*/ 845755 w 5574893"/>
              <a:gd name="connsiteY681" fmla="*/ 1496831 h 1503181"/>
              <a:gd name="connsiteX682" fmla="*/ 843638 w 5574893"/>
              <a:gd name="connsiteY682" fmla="*/ 1496302 h 1503181"/>
              <a:gd name="connsiteX683" fmla="*/ 842580 w 5574893"/>
              <a:gd name="connsiteY683" fmla="*/ 1489952 h 1503181"/>
              <a:gd name="connsiteX684" fmla="*/ 839933 w 5574893"/>
              <a:gd name="connsiteY684" fmla="*/ 1488894 h 1503181"/>
              <a:gd name="connsiteX685" fmla="*/ 835699 w 5574893"/>
              <a:gd name="connsiteY685" fmla="*/ 1494715 h 1503181"/>
              <a:gd name="connsiteX686" fmla="*/ 826702 w 5574893"/>
              <a:gd name="connsiteY686" fmla="*/ 1497890 h 1503181"/>
              <a:gd name="connsiteX687" fmla="*/ 827761 w 5574893"/>
              <a:gd name="connsiteY687" fmla="*/ 1496302 h 1503181"/>
              <a:gd name="connsiteX688" fmla="*/ 831995 w 5574893"/>
              <a:gd name="connsiteY688" fmla="*/ 1494185 h 1503181"/>
              <a:gd name="connsiteX689" fmla="*/ 830407 w 5574893"/>
              <a:gd name="connsiteY689" fmla="*/ 1489952 h 1503181"/>
              <a:gd name="connsiteX690" fmla="*/ 823526 w 5574893"/>
              <a:gd name="connsiteY690" fmla="*/ 1491010 h 1503181"/>
              <a:gd name="connsiteX691" fmla="*/ 820880 w 5574893"/>
              <a:gd name="connsiteY691" fmla="*/ 1491540 h 1503181"/>
              <a:gd name="connsiteX692" fmla="*/ 819292 w 5574893"/>
              <a:gd name="connsiteY692" fmla="*/ 1494715 h 1503181"/>
              <a:gd name="connsiteX693" fmla="*/ 820880 w 5574893"/>
              <a:gd name="connsiteY693" fmla="*/ 1499477 h 1503181"/>
              <a:gd name="connsiteX694" fmla="*/ 817705 w 5574893"/>
              <a:gd name="connsiteY694" fmla="*/ 1498419 h 1503181"/>
              <a:gd name="connsiteX695" fmla="*/ 812941 w 5574893"/>
              <a:gd name="connsiteY695" fmla="*/ 1494715 h 1503181"/>
              <a:gd name="connsiteX696" fmla="*/ 808707 w 5574893"/>
              <a:gd name="connsiteY696" fmla="*/ 1496302 h 1503181"/>
              <a:gd name="connsiteX697" fmla="*/ 807649 w 5574893"/>
              <a:gd name="connsiteY697" fmla="*/ 1497890 h 1503181"/>
              <a:gd name="connsiteX698" fmla="*/ 809766 w 5574893"/>
              <a:gd name="connsiteY698" fmla="*/ 1501065 h 1503181"/>
              <a:gd name="connsiteX699" fmla="*/ 808707 w 5574893"/>
              <a:gd name="connsiteY699" fmla="*/ 1502123 h 1503181"/>
              <a:gd name="connsiteX700" fmla="*/ 803944 w 5574893"/>
              <a:gd name="connsiteY700" fmla="*/ 1499477 h 1503181"/>
              <a:gd name="connsiteX701" fmla="*/ 791771 w 5574893"/>
              <a:gd name="connsiteY701" fmla="*/ 1501065 h 1503181"/>
              <a:gd name="connsiteX702" fmla="*/ 785420 w 5574893"/>
              <a:gd name="connsiteY702" fmla="*/ 1500006 h 1503181"/>
              <a:gd name="connsiteX703" fmla="*/ 786478 w 5574893"/>
              <a:gd name="connsiteY703" fmla="*/ 1498419 h 1503181"/>
              <a:gd name="connsiteX704" fmla="*/ 788595 w 5574893"/>
              <a:gd name="connsiteY704" fmla="*/ 1497890 h 1503181"/>
              <a:gd name="connsiteX705" fmla="*/ 787008 w 5574893"/>
              <a:gd name="connsiteY705" fmla="*/ 1496302 h 1503181"/>
              <a:gd name="connsiteX706" fmla="*/ 784891 w 5574893"/>
              <a:gd name="connsiteY706" fmla="*/ 1498419 h 1503181"/>
              <a:gd name="connsiteX707" fmla="*/ 782774 w 5574893"/>
              <a:gd name="connsiteY707" fmla="*/ 1499477 h 1503181"/>
              <a:gd name="connsiteX708" fmla="*/ 784361 w 5574893"/>
              <a:gd name="connsiteY708" fmla="*/ 1501065 h 1503181"/>
              <a:gd name="connsiteX709" fmla="*/ 785420 w 5574893"/>
              <a:gd name="connsiteY709" fmla="*/ 1501594 h 1503181"/>
              <a:gd name="connsiteX710" fmla="*/ 781186 w 5574893"/>
              <a:gd name="connsiteY710" fmla="*/ 1503181 h 1503181"/>
              <a:gd name="connsiteX711" fmla="*/ 771659 w 5574893"/>
              <a:gd name="connsiteY711" fmla="*/ 1502123 h 1503181"/>
              <a:gd name="connsiteX712" fmla="*/ 770601 w 5574893"/>
              <a:gd name="connsiteY712" fmla="*/ 1500006 h 1503181"/>
              <a:gd name="connsiteX713" fmla="*/ 771659 w 5574893"/>
              <a:gd name="connsiteY713" fmla="*/ 1495244 h 1503181"/>
              <a:gd name="connsiteX714" fmla="*/ 770601 w 5574893"/>
              <a:gd name="connsiteY714" fmla="*/ 1493127 h 1503181"/>
              <a:gd name="connsiteX715" fmla="*/ 770601 w 5574893"/>
              <a:gd name="connsiteY715" fmla="*/ 1495244 h 1503181"/>
              <a:gd name="connsiteX716" fmla="*/ 769013 w 5574893"/>
              <a:gd name="connsiteY716" fmla="*/ 1500006 h 1503181"/>
              <a:gd name="connsiteX717" fmla="*/ 765308 w 5574893"/>
              <a:gd name="connsiteY717" fmla="*/ 1499477 h 1503181"/>
              <a:gd name="connsiteX718" fmla="*/ 767425 w 5574893"/>
              <a:gd name="connsiteY718" fmla="*/ 1494715 h 1503181"/>
              <a:gd name="connsiteX719" fmla="*/ 765837 w 5574893"/>
              <a:gd name="connsiteY719" fmla="*/ 1487835 h 1503181"/>
              <a:gd name="connsiteX720" fmla="*/ 764250 w 5574893"/>
              <a:gd name="connsiteY720" fmla="*/ 1488894 h 1503181"/>
              <a:gd name="connsiteX721" fmla="*/ 763720 w 5574893"/>
              <a:gd name="connsiteY721" fmla="*/ 1487306 h 1503181"/>
              <a:gd name="connsiteX722" fmla="*/ 761074 w 5574893"/>
              <a:gd name="connsiteY722" fmla="*/ 1488894 h 1503181"/>
              <a:gd name="connsiteX723" fmla="*/ 763720 w 5574893"/>
              <a:gd name="connsiteY723" fmla="*/ 1493127 h 1503181"/>
              <a:gd name="connsiteX724" fmla="*/ 761074 w 5574893"/>
              <a:gd name="connsiteY724" fmla="*/ 1494185 h 1503181"/>
              <a:gd name="connsiteX725" fmla="*/ 760545 w 5574893"/>
              <a:gd name="connsiteY725" fmla="*/ 1488894 h 1503181"/>
              <a:gd name="connsiteX726" fmla="*/ 752606 w 5574893"/>
              <a:gd name="connsiteY726" fmla="*/ 1487835 h 1503181"/>
              <a:gd name="connsiteX727" fmla="*/ 749960 w 5574893"/>
              <a:gd name="connsiteY727" fmla="*/ 1487835 h 1503181"/>
              <a:gd name="connsiteX728" fmla="*/ 751547 w 5574893"/>
              <a:gd name="connsiteY728" fmla="*/ 1484660 h 1503181"/>
              <a:gd name="connsiteX729" fmla="*/ 756840 w 5574893"/>
              <a:gd name="connsiteY729" fmla="*/ 1484131 h 1503181"/>
              <a:gd name="connsiteX730" fmla="*/ 755252 w 5574893"/>
              <a:gd name="connsiteY730" fmla="*/ 1482015 h 1503181"/>
              <a:gd name="connsiteX731" fmla="*/ 750489 w 5574893"/>
              <a:gd name="connsiteY731" fmla="*/ 1480956 h 1503181"/>
              <a:gd name="connsiteX732" fmla="*/ 748372 w 5574893"/>
              <a:gd name="connsiteY732" fmla="*/ 1482015 h 1503181"/>
              <a:gd name="connsiteX733" fmla="*/ 746784 w 5574893"/>
              <a:gd name="connsiteY733" fmla="*/ 1480956 h 1503181"/>
              <a:gd name="connsiteX734" fmla="*/ 753664 w 5574893"/>
              <a:gd name="connsiteY734" fmla="*/ 1478840 h 1503181"/>
              <a:gd name="connsiteX735" fmla="*/ 754194 w 5574893"/>
              <a:gd name="connsiteY735" fmla="*/ 1477252 h 1503181"/>
              <a:gd name="connsiteX736" fmla="*/ 747313 w 5574893"/>
              <a:gd name="connsiteY736" fmla="*/ 1477252 h 1503181"/>
              <a:gd name="connsiteX737" fmla="*/ 734611 w 5574893"/>
              <a:gd name="connsiteY737" fmla="*/ 1482544 h 1503181"/>
              <a:gd name="connsiteX738" fmla="*/ 729318 w 5574893"/>
              <a:gd name="connsiteY738" fmla="*/ 1487835 h 1503181"/>
              <a:gd name="connsiteX739" fmla="*/ 728260 w 5574893"/>
              <a:gd name="connsiteY739" fmla="*/ 1492598 h 1503181"/>
              <a:gd name="connsiteX740" fmla="*/ 726143 w 5574893"/>
              <a:gd name="connsiteY740" fmla="*/ 1491540 h 1503181"/>
              <a:gd name="connsiteX741" fmla="*/ 721380 w 5574893"/>
              <a:gd name="connsiteY741" fmla="*/ 1492598 h 1503181"/>
              <a:gd name="connsiteX742" fmla="*/ 721380 w 5574893"/>
              <a:gd name="connsiteY742" fmla="*/ 1495244 h 1503181"/>
              <a:gd name="connsiteX743" fmla="*/ 717675 w 5574893"/>
              <a:gd name="connsiteY743" fmla="*/ 1494185 h 1503181"/>
              <a:gd name="connsiteX744" fmla="*/ 710794 w 5574893"/>
              <a:gd name="connsiteY744" fmla="*/ 1494715 h 1503181"/>
              <a:gd name="connsiteX745" fmla="*/ 701268 w 5574893"/>
              <a:gd name="connsiteY745" fmla="*/ 1499477 h 1503181"/>
              <a:gd name="connsiteX746" fmla="*/ 696504 w 5574893"/>
              <a:gd name="connsiteY746" fmla="*/ 1500006 h 1503181"/>
              <a:gd name="connsiteX747" fmla="*/ 698621 w 5574893"/>
              <a:gd name="connsiteY747" fmla="*/ 1496831 h 1503181"/>
              <a:gd name="connsiteX748" fmla="*/ 701268 w 5574893"/>
              <a:gd name="connsiteY748" fmla="*/ 1494185 h 1503181"/>
              <a:gd name="connsiteX749" fmla="*/ 698621 w 5574893"/>
              <a:gd name="connsiteY749" fmla="*/ 1491010 h 1503181"/>
              <a:gd name="connsiteX750" fmla="*/ 696504 w 5574893"/>
              <a:gd name="connsiteY750" fmla="*/ 1487306 h 1503181"/>
              <a:gd name="connsiteX751" fmla="*/ 684861 w 5574893"/>
              <a:gd name="connsiteY751" fmla="*/ 1491010 h 1503181"/>
              <a:gd name="connsiteX752" fmla="*/ 659986 w 5574893"/>
              <a:gd name="connsiteY752" fmla="*/ 1494715 h 1503181"/>
              <a:gd name="connsiteX753" fmla="*/ 650459 w 5574893"/>
              <a:gd name="connsiteY753" fmla="*/ 1501065 h 1503181"/>
              <a:gd name="connsiteX754" fmla="*/ 637757 w 5574893"/>
              <a:gd name="connsiteY754" fmla="*/ 1499477 h 1503181"/>
              <a:gd name="connsiteX755" fmla="*/ 623467 w 5574893"/>
              <a:gd name="connsiteY755" fmla="*/ 1501594 h 1503181"/>
              <a:gd name="connsiteX756" fmla="*/ 650459 w 5574893"/>
              <a:gd name="connsiteY756" fmla="*/ 1494185 h 1503181"/>
              <a:gd name="connsiteX757" fmla="*/ 682744 w 5574893"/>
              <a:gd name="connsiteY757" fmla="*/ 1488894 h 1503181"/>
              <a:gd name="connsiteX758" fmla="*/ 686448 w 5574893"/>
              <a:gd name="connsiteY758" fmla="*/ 1486248 h 1503181"/>
              <a:gd name="connsiteX759" fmla="*/ 692800 w 5574893"/>
              <a:gd name="connsiteY759" fmla="*/ 1483073 h 1503181"/>
              <a:gd name="connsiteX760" fmla="*/ 696504 w 5574893"/>
              <a:gd name="connsiteY760" fmla="*/ 1484660 h 1503181"/>
              <a:gd name="connsiteX761" fmla="*/ 698092 w 5574893"/>
              <a:gd name="connsiteY761" fmla="*/ 1488894 h 1503181"/>
              <a:gd name="connsiteX762" fmla="*/ 705502 w 5574893"/>
              <a:gd name="connsiteY762" fmla="*/ 1486248 h 1503181"/>
              <a:gd name="connsiteX763" fmla="*/ 708677 w 5574893"/>
              <a:gd name="connsiteY763" fmla="*/ 1482015 h 1503181"/>
              <a:gd name="connsiteX764" fmla="*/ 712382 w 5574893"/>
              <a:gd name="connsiteY764" fmla="*/ 1484131 h 1503181"/>
              <a:gd name="connsiteX765" fmla="*/ 717145 w 5574893"/>
              <a:gd name="connsiteY765" fmla="*/ 1484131 h 1503181"/>
              <a:gd name="connsiteX766" fmla="*/ 717675 w 5574893"/>
              <a:gd name="connsiteY766" fmla="*/ 1483073 h 1503181"/>
              <a:gd name="connsiteX767" fmla="*/ 719263 w 5574893"/>
              <a:gd name="connsiteY767" fmla="*/ 1482544 h 1503181"/>
              <a:gd name="connsiteX768" fmla="*/ 718733 w 5574893"/>
              <a:gd name="connsiteY768" fmla="*/ 1479369 h 1503181"/>
              <a:gd name="connsiteX769" fmla="*/ 717675 w 5574893"/>
              <a:gd name="connsiteY769" fmla="*/ 1474077 h 1503181"/>
              <a:gd name="connsiteX770" fmla="*/ 720321 w 5574893"/>
              <a:gd name="connsiteY770" fmla="*/ 1475135 h 1503181"/>
              <a:gd name="connsiteX771" fmla="*/ 724026 w 5574893"/>
              <a:gd name="connsiteY771" fmla="*/ 1479369 h 1503181"/>
              <a:gd name="connsiteX772" fmla="*/ 724026 w 5574893"/>
              <a:gd name="connsiteY772" fmla="*/ 1475665 h 1503181"/>
              <a:gd name="connsiteX773" fmla="*/ 736199 w 5574893"/>
              <a:gd name="connsiteY773" fmla="*/ 1477781 h 1503181"/>
              <a:gd name="connsiteX774" fmla="*/ 762132 w 5574893"/>
              <a:gd name="connsiteY774" fmla="*/ 1471960 h 1503181"/>
              <a:gd name="connsiteX775" fmla="*/ 777481 w 5574893"/>
              <a:gd name="connsiteY775" fmla="*/ 1468256 h 1503181"/>
              <a:gd name="connsiteX776" fmla="*/ 782774 w 5574893"/>
              <a:gd name="connsiteY776" fmla="*/ 1470902 h 1503181"/>
              <a:gd name="connsiteX777" fmla="*/ 795476 w 5574893"/>
              <a:gd name="connsiteY777" fmla="*/ 1468785 h 1503181"/>
              <a:gd name="connsiteX778" fmla="*/ 800239 w 5574893"/>
              <a:gd name="connsiteY778" fmla="*/ 1466669 h 1503181"/>
              <a:gd name="connsiteX779" fmla="*/ 799181 w 5574893"/>
              <a:gd name="connsiteY779" fmla="*/ 1465081 h 1503181"/>
              <a:gd name="connsiteX780" fmla="*/ 793888 w 5574893"/>
              <a:gd name="connsiteY780" fmla="*/ 1467198 h 1503181"/>
              <a:gd name="connsiteX781" fmla="*/ 793359 w 5574893"/>
              <a:gd name="connsiteY781" fmla="*/ 1463494 h 1503181"/>
              <a:gd name="connsiteX782" fmla="*/ 798651 w 5574893"/>
              <a:gd name="connsiteY782" fmla="*/ 1462965 h 1503181"/>
              <a:gd name="connsiteX783" fmla="*/ 802356 w 5574893"/>
              <a:gd name="connsiteY783" fmla="*/ 1459790 h 1503181"/>
              <a:gd name="connsiteX784" fmla="*/ 802356 w 5574893"/>
              <a:gd name="connsiteY784" fmla="*/ 1463494 h 1503181"/>
              <a:gd name="connsiteX785" fmla="*/ 807119 w 5574893"/>
              <a:gd name="connsiteY785" fmla="*/ 1465610 h 1503181"/>
              <a:gd name="connsiteX786" fmla="*/ 816646 w 5574893"/>
              <a:gd name="connsiteY786" fmla="*/ 1463494 h 1503181"/>
              <a:gd name="connsiteX787" fmla="*/ 821409 w 5574893"/>
              <a:gd name="connsiteY787" fmla="*/ 1461906 h 1503181"/>
              <a:gd name="connsiteX788" fmla="*/ 817705 w 5574893"/>
              <a:gd name="connsiteY788" fmla="*/ 1458731 h 1503181"/>
              <a:gd name="connsiteX789" fmla="*/ 811354 w 5574893"/>
              <a:gd name="connsiteY789" fmla="*/ 1461377 h 1503181"/>
              <a:gd name="connsiteX790" fmla="*/ 816117 w 5574893"/>
              <a:gd name="connsiteY790" fmla="*/ 1456615 h 1503181"/>
              <a:gd name="connsiteX791" fmla="*/ 826702 w 5574893"/>
              <a:gd name="connsiteY791" fmla="*/ 1453440 h 1503181"/>
              <a:gd name="connsiteX792" fmla="*/ 845226 w 5574893"/>
              <a:gd name="connsiteY792" fmla="*/ 1454498 h 1503181"/>
              <a:gd name="connsiteX793" fmla="*/ 856340 w 5574893"/>
              <a:gd name="connsiteY793" fmla="*/ 1450794 h 1503181"/>
              <a:gd name="connsiteX794" fmla="*/ 858987 w 5574893"/>
              <a:gd name="connsiteY794" fmla="*/ 1452910 h 1503181"/>
              <a:gd name="connsiteX795" fmla="*/ 861104 w 5574893"/>
              <a:gd name="connsiteY795" fmla="*/ 1454498 h 1503181"/>
              <a:gd name="connsiteX796" fmla="*/ 869572 w 5574893"/>
              <a:gd name="connsiteY796" fmla="*/ 1449206 h 1503181"/>
              <a:gd name="connsiteX797" fmla="*/ 887567 w 5574893"/>
              <a:gd name="connsiteY797" fmla="*/ 1447619 h 1503181"/>
              <a:gd name="connsiteX798" fmla="*/ 896035 w 5574893"/>
              <a:gd name="connsiteY798" fmla="*/ 1444444 h 1503181"/>
              <a:gd name="connsiteX799" fmla="*/ 909266 w 5574893"/>
              <a:gd name="connsiteY799" fmla="*/ 1444973 h 1503181"/>
              <a:gd name="connsiteX800" fmla="*/ 929907 w 5574893"/>
              <a:gd name="connsiteY800" fmla="*/ 1439681 h 1503181"/>
              <a:gd name="connsiteX801" fmla="*/ 943668 w 5574893"/>
              <a:gd name="connsiteY801" fmla="*/ 1435448 h 1503181"/>
              <a:gd name="connsiteX802" fmla="*/ 942080 w 5574893"/>
              <a:gd name="connsiteY802" fmla="*/ 1432802 h 1503181"/>
              <a:gd name="connsiteX803" fmla="*/ 941022 w 5574893"/>
              <a:gd name="connsiteY803" fmla="*/ 1429098 h 1503181"/>
              <a:gd name="connsiteX804" fmla="*/ 939434 w 5574893"/>
              <a:gd name="connsiteY804" fmla="*/ 1432802 h 1503181"/>
              <a:gd name="connsiteX805" fmla="*/ 935200 w 5574893"/>
              <a:gd name="connsiteY805" fmla="*/ 1429098 h 1503181"/>
              <a:gd name="connsiteX806" fmla="*/ 932554 w 5574893"/>
              <a:gd name="connsiteY806" fmla="*/ 1427510 h 1503181"/>
              <a:gd name="connsiteX807" fmla="*/ 930966 w 5574893"/>
              <a:gd name="connsiteY807" fmla="*/ 1429098 h 1503181"/>
              <a:gd name="connsiteX808" fmla="*/ 928849 w 5574893"/>
              <a:gd name="connsiteY808" fmla="*/ 1430156 h 1503181"/>
              <a:gd name="connsiteX809" fmla="*/ 934142 w 5574893"/>
              <a:gd name="connsiteY809" fmla="*/ 1432273 h 1503181"/>
              <a:gd name="connsiteX810" fmla="*/ 937846 w 5574893"/>
              <a:gd name="connsiteY810" fmla="*/ 1435977 h 1503181"/>
              <a:gd name="connsiteX811" fmla="*/ 933612 w 5574893"/>
              <a:gd name="connsiteY811" fmla="*/ 1434390 h 1503181"/>
              <a:gd name="connsiteX812" fmla="*/ 927261 w 5574893"/>
              <a:gd name="connsiteY812" fmla="*/ 1434390 h 1503181"/>
              <a:gd name="connsiteX813" fmla="*/ 925673 w 5574893"/>
              <a:gd name="connsiteY813" fmla="*/ 1430685 h 1503181"/>
              <a:gd name="connsiteX814" fmla="*/ 924615 w 5574893"/>
              <a:gd name="connsiteY814" fmla="*/ 1427510 h 1503181"/>
              <a:gd name="connsiteX815" fmla="*/ 920381 w 5574893"/>
              <a:gd name="connsiteY815" fmla="*/ 1428569 h 1503181"/>
              <a:gd name="connsiteX816" fmla="*/ 923556 w 5574893"/>
              <a:gd name="connsiteY816" fmla="*/ 1424865 h 1503181"/>
              <a:gd name="connsiteX817" fmla="*/ 927261 w 5574893"/>
              <a:gd name="connsiteY817" fmla="*/ 1422219 h 1503181"/>
              <a:gd name="connsiteX818" fmla="*/ 925673 w 5574893"/>
              <a:gd name="connsiteY818" fmla="*/ 1419573 h 1503181"/>
              <a:gd name="connsiteX819" fmla="*/ 918264 w 5574893"/>
              <a:gd name="connsiteY819" fmla="*/ 1418515 h 1503181"/>
              <a:gd name="connsiteX820" fmla="*/ 909796 w 5574893"/>
              <a:gd name="connsiteY820" fmla="*/ 1420631 h 1503181"/>
              <a:gd name="connsiteX821" fmla="*/ 907679 w 5574893"/>
              <a:gd name="connsiteY821" fmla="*/ 1422219 h 1503181"/>
              <a:gd name="connsiteX822" fmla="*/ 911383 w 5574893"/>
              <a:gd name="connsiteY822" fmla="*/ 1422219 h 1503181"/>
              <a:gd name="connsiteX823" fmla="*/ 908208 w 5574893"/>
              <a:gd name="connsiteY823" fmla="*/ 1424865 h 1503181"/>
              <a:gd name="connsiteX824" fmla="*/ 900798 w 5574893"/>
              <a:gd name="connsiteY824" fmla="*/ 1425394 h 1503181"/>
              <a:gd name="connsiteX825" fmla="*/ 898681 w 5574893"/>
              <a:gd name="connsiteY825" fmla="*/ 1426981 h 1503181"/>
              <a:gd name="connsiteX826" fmla="*/ 899210 w 5574893"/>
              <a:gd name="connsiteY826" fmla="*/ 1429098 h 1503181"/>
              <a:gd name="connsiteX827" fmla="*/ 893918 w 5574893"/>
              <a:gd name="connsiteY827" fmla="*/ 1430685 h 1503181"/>
              <a:gd name="connsiteX828" fmla="*/ 885450 w 5574893"/>
              <a:gd name="connsiteY828" fmla="*/ 1427510 h 1503181"/>
              <a:gd name="connsiteX829" fmla="*/ 880686 w 5574893"/>
              <a:gd name="connsiteY829" fmla="*/ 1428569 h 1503181"/>
              <a:gd name="connsiteX830" fmla="*/ 874865 w 5574893"/>
              <a:gd name="connsiteY830" fmla="*/ 1433860 h 1503181"/>
              <a:gd name="connsiteX831" fmla="*/ 870101 w 5574893"/>
              <a:gd name="connsiteY831" fmla="*/ 1439681 h 1503181"/>
              <a:gd name="connsiteX832" fmla="*/ 869572 w 5574893"/>
              <a:gd name="connsiteY832" fmla="*/ 1438623 h 1503181"/>
              <a:gd name="connsiteX833" fmla="*/ 869572 w 5574893"/>
              <a:gd name="connsiteY833" fmla="*/ 1437035 h 1503181"/>
              <a:gd name="connsiteX834" fmla="*/ 866396 w 5574893"/>
              <a:gd name="connsiteY834" fmla="*/ 1439152 h 1503181"/>
              <a:gd name="connsiteX835" fmla="*/ 861633 w 5574893"/>
              <a:gd name="connsiteY835" fmla="*/ 1442856 h 1503181"/>
              <a:gd name="connsiteX836" fmla="*/ 858987 w 5574893"/>
              <a:gd name="connsiteY836" fmla="*/ 1441269 h 1503181"/>
              <a:gd name="connsiteX837" fmla="*/ 857928 w 5574893"/>
              <a:gd name="connsiteY837" fmla="*/ 1438623 h 1503181"/>
              <a:gd name="connsiteX838" fmla="*/ 861104 w 5574893"/>
              <a:gd name="connsiteY838" fmla="*/ 1439152 h 1503181"/>
              <a:gd name="connsiteX839" fmla="*/ 865867 w 5574893"/>
              <a:gd name="connsiteY839" fmla="*/ 1435448 h 1503181"/>
              <a:gd name="connsiteX840" fmla="*/ 865867 w 5574893"/>
              <a:gd name="connsiteY840" fmla="*/ 1431744 h 1503181"/>
              <a:gd name="connsiteX841" fmla="*/ 859516 w 5574893"/>
              <a:gd name="connsiteY841" fmla="*/ 1435448 h 1503181"/>
              <a:gd name="connsiteX842" fmla="*/ 837287 w 5574893"/>
              <a:gd name="connsiteY842" fmla="*/ 1437035 h 1503181"/>
              <a:gd name="connsiteX843" fmla="*/ 826702 w 5574893"/>
              <a:gd name="connsiteY843" fmla="*/ 1441269 h 1503181"/>
              <a:gd name="connsiteX844" fmla="*/ 825114 w 5574893"/>
              <a:gd name="connsiteY844" fmla="*/ 1440740 h 1503181"/>
              <a:gd name="connsiteX845" fmla="*/ 824585 w 5574893"/>
              <a:gd name="connsiteY845" fmla="*/ 1437565 h 1503181"/>
              <a:gd name="connsiteX846" fmla="*/ 814000 w 5574893"/>
              <a:gd name="connsiteY846" fmla="*/ 1442327 h 1503181"/>
              <a:gd name="connsiteX847" fmla="*/ 789654 w 5574893"/>
              <a:gd name="connsiteY847" fmla="*/ 1443915 h 1503181"/>
              <a:gd name="connsiteX848" fmla="*/ 780127 w 5574893"/>
              <a:gd name="connsiteY848" fmla="*/ 1448148 h 1503181"/>
              <a:gd name="connsiteX849" fmla="*/ 779598 w 5574893"/>
              <a:gd name="connsiteY849" fmla="*/ 1443915 h 1503181"/>
              <a:gd name="connsiteX850" fmla="*/ 777481 w 5574893"/>
              <a:gd name="connsiteY850" fmla="*/ 1447619 h 1503181"/>
              <a:gd name="connsiteX851" fmla="*/ 771659 w 5574893"/>
              <a:gd name="connsiteY851" fmla="*/ 1449206 h 1503181"/>
              <a:gd name="connsiteX852" fmla="*/ 767425 w 5574893"/>
              <a:gd name="connsiteY852" fmla="*/ 1448148 h 1503181"/>
              <a:gd name="connsiteX853" fmla="*/ 770601 w 5574893"/>
              <a:gd name="connsiteY853" fmla="*/ 1443915 h 1503181"/>
              <a:gd name="connsiteX854" fmla="*/ 776422 w 5574893"/>
              <a:gd name="connsiteY854" fmla="*/ 1441269 h 1503181"/>
              <a:gd name="connsiteX855" fmla="*/ 765308 w 5574893"/>
              <a:gd name="connsiteY855" fmla="*/ 1443915 h 1503181"/>
              <a:gd name="connsiteX856" fmla="*/ 755252 w 5574893"/>
              <a:gd name="connsiteY856" fmla="*/ 1440740 h 1503181"/>
              <a:gd name="connsiteX857" fmla="*/ 755781 w 5574893"/>
              <a:gd name="connsiteY857" fmla="*/ 1443915 h 1503181"/>
              <a:gd name="connsiteX858" fmla="*/ 757369 w 5574893"/>
              <a:gd name="connsiteY858" fmla="*/ 1444444 h 1503181"/>
              <a:gd name="connsiteX859" fmla="*/ 752077 w 5574893"/>
              <a:gd name="connsiteY859" fmla="*/ 1446031 h 1503181"/>
              <a:gd name="connsiteX860" fmla="*/ 745196 w 5574893"/>
              <a:gd name="connsiteY860" fmla="*/ 1442856 h 1503181"/>
              <a:gd name="connsiteX861" fmla="*/ 741491 w 5574893"/>
              <a:gd name="connsiteY861" fmla="*/ 1446560 h 1503181"/>
              <a:gd name="connsiteX862" fmla="*/ 742021 w 5574893"/>
              <a:gd name="connsiteY862" fmla="*/ 1450794 h 1503181"/>
              <a:gd name="connsiteX863" fmla="*/ 728260 w 5574893"/>
              <a:gd name="connsiteY863" fmla="*/ 1453440 h 1503181"/>
              <a:gd name="connsiteX864" fmla="*/ 714499 w 5574893"/>
              <a:gd name="connsiteY864" fmla="*/ 1458202 h 1503181"/>
              <a:gd name="connsiteX865" fmla="*/ 714499 w 5574893"/>
              <a:gd name="connsiteY865" fmla="*/ 1454498 h 1503181"/>
              <a:gd name="connsiteX866" fmla="*/ 716087 w 5574893"/>
              <a:gd name="connsiteY866" fmla="*/ 1450794 h 1503181"/>
              <a:gd name="connsiteX867" fmla="*/ 713970 w 5574893"/>
              <a:gd name="connsiteY867" fmla="*/ 1446560 h 1503181"/>
              <a:gd name="connsiteX868" fmla="*/ 721380 w 5574893"/>
              <a:gd name="connsiteY868" fmla="*/ 1446560 h 1503181"/>
              <a:gd name="connsiteX869" fmla="*/ 733553 w 5574893"/>
              <a:gd name="connsiteY869" fmla="*/ 1443915 h 1503181"/>
              <a:gd name="connsiteX870" fmla="*/ 737787 w 5574893"/>
              <a:gd name="connsiteY870" fmla="*/ 1437565 h 1503181"/>
              <a:gd name="connsiteX871" fmla="*/ 739374 w 5574893"/>
              <a:gd name="connsiteY871" fmla="*/ 1438623 h 1503181"/>
              <a:gd name="connsiteX872" fmla="*/ 739904 w 5574893"/>
              <a:gd name="connsiteY872" fmla="*/ 1441269 h 1503181"/>
              <a:gd name="connsiteX873" fmla="*/ 740433 w 5574893"/>
              <a:gd name="connsiteY873" fmla="*/ 1439681 h 1503181"/>
              <a:gd name="connsiteX874" fmla="*/ 741491 w 5574893"/>
              <a:gd name="connsiteY874" fmla="*/ 1437565 h 1503181"/>
              <a:gd name="connsiteX875" fmla="*/ 737787 w 5574893"/>
              <a:gd name="connsiteY875" fmla="*/ 1435977 h 1503181"/>
              <a:gd name="connsiteX876" fmla="*/ 727731 w 5574893"/>
              <a:gd name="connsiteY876" fmla="*/ 1437035 h 1503181"/>
              <a:gd name="connsiteX877" fmla="*/ 724026 w 5574893"/>
              <a:gd name="connsiteY877" fmla="*/ 1439681 h 1503181"/>
              <a:gd name="connsiteX878" fmla="*/ 722967 w 5574893"/>
              <a:gd name="connsiteY878" fmla="*/ 1442856 h 1503181"/>
              <a:gd name="connsiteX879" fmla="*/ 717145 w 5574893"/>
              <a:gd name="connsiteY879" fmla="*/ 1442327 h 1503181"/>
              <a:gd name="connsiteX880" fmla="*/ 711853 w 5574893"/>
              <a:gd name="connsiteY880" fmla="*/ 1441269 h 1503181"/>
              <a:gd name="connsiteX881" fmla="*/ 710265 w 5574893"/>
              <a:gd name="connsiteY881" fmla="*/ 1437035 h 1503181"/>
              <a:gd name="connsiteX882" fmla="*/ 711853 w 5574893"/>
              <a:gd name="connsiteY882" fmla="*/ 1430156 h 1503181"/>
              <a:gd name="connsiteX883" fmla="*/ 716087 w 5574893"/>
              <a:gd name="connsiteY883" fmla="*/ 1427510 h 1503181"/>
              <a:gd name="connsiteX884" fmla="*/ 714499 w 5574893"/>
              <a:gd name="connsiteY884" fmla="*/ 1430156 h 1503181"/>
              <a:gd name="connsiteX885" fmla="*/ 713970 w 5574893"/>
              <a:gd name="connsiteY885" fmla="*/ 1432802 h 1503181"/>
              <a:gd name="connsiteX886" fmla="*/ 715558 w 5574893"/>
              <a:gd name="connsiteY886" fmla="*/ 1435977 h 1503181"/>
              <a:gd name="connsiteX887" fmla="*/ 717675 w 5574893"/>
              <a:gd name="connsiteY887" fmla="*/ 1438623 h 1503181"/>
              <a:gd name="connsiteX888" fmla="*/ 720850 w 5574893"/>
              <a:gd name="connsiteY888" fmla="*/ 1437035 h 1503181"/>
              <a:gd name="connsiteX889" fmla="*/ 726143 w 5574893"/>
              <a:gd name="connsiteY889" fmla="*/ 1432273 h 1503181"/>
              <a:gd name="connsiteX890" fmla="*/ 724026 w 5574893"/>
              <a:gd name="connsiteY890" fmla="*/ 1430156 h 1503181"/>
              <a:gd name="connsiteX891" fmla="*/ 726672 w 5574893"/>
              <a:gd name="connsiteY891" fmla="*/ 1429098 h 1503181"/>
              <a:gd name="connsiteX892" fmla="*/ 729848 w 5574893"/>
              <a:gd name="connsiteY892" fmla="*/ 1434390 h 1503181"/>
              <a:gd name="connsiteX893" fmla="*/ 730906 w 5574893"/>
              <a:gd name="connsiteY893" fmla="*/ 1431744 h 1503181"/>
              <a:gd name="connsiteX894" fmla="*/ 733023 w 5574893"/>
              <a:gd name="connsiteY894" fmla="*/ 1430156 h 1503181"/>
              <a:gd name="connsiteX895" fmla="*/ 736199 w 5574893"/>
              <a:gd name="connsiteY895" fmla="*/ 1431744 h 1503181"/>
              <a:gd name="connsiteX896" fmla="*/ 736728 w 5574893"/>
              <a:gd name="connsiteY896" fmla="*/ 1428569 h 1503181"/>
              <a:gd name="connsiteX897" fmla="*/ 737787 w 5574893"/>
              <a:gd name="connsiteY897" fmla="*/ 1424865 h 1503181"/>
              <a:gd name="connsiteX898" fmla="*/ 752606 w 5574893"/>
              <a:gd name="connsiteY898" fmla="*/ 1422219 h 1503181"/>
              <a:gd name="connsiteX899" fmla="*/ 772718 w 5574893"/>
              <a:gd name="connsiteY899" fmla="*/ 1415340 h 1503181"/>
              <a:gd name="connsiteX900" fmla="*/ 771659 w 5574893"/>
              <a:gd name="connsiteY900" fmla="*/ 1416927 h 1503181"/>
              <a:gd name="connsiteX901" fmla="*/ 771659 w 5574893"/>
              <a:gd name="connsiteY901" fmla="*/ 1418515 h 1503181"/>
              <a:gd name="connsiteX902" fmla="*/ 778010 w 5574893"/>
              <a:gd name="connsiteY902" fmla="*/ 1413752 h 1503181"/>
              <a:gd name="connsiteX903" fmla="*/ 788595 w 5574893"/>
              <a:gd name="connsiteY903" fmla="*/ 1411635 h 1503181"/>
              <a:gd name="connsiteX904" fmla="*/ 788066 w 5574893"/>
              <a:gd name="connsiteY904" fmla="*/ 1408460 h 1503181"/>
              <a:gd name="connsiteX905" fmla="*/ 786478 w 5574893"/>
              <a:gd name="connsiteY905" fmla="*/ 1406873 h 1503181"/>
              <a:gd name="connsiteX906" fmla="*/ 801827 w 5574893"/>
              <a:gd name="connsiteY906" fmla="*/ 1402639 h 1503181"/>
              <a:gd name="connsiteX907" fmla="*/ 816117 w 5574893"/>
              <a:gd name="connsiteY907" fmla="*/ 1394173 h 1503181"/>
              <a:gd name="connsiteX908" fmla="*/ 816646 w 5574893"/>
              <a:gd name="connsiteY908" fmla="*/ 1396289 h 1503181"/>
              <a:gd name="connsiteX909" fmla="*/ 819822 w 5574893"/>
              <a:gd name="connsiteY909" fmla="*/ 1397348 h 1503181"/>
              <a:gd name="connsiteX910" fmla="*/ 826173 w 5574893"/>
              <a:gd name="connsiteY910" fmla="*/ 1395760 h 1503181"/>
              <a:gd name="connsiteX911" fmla="*/ 830407 w 5574893"/>
              <a:gd name="connsiteY911" fmla="*/ 1398935 h 1503181"/>
              <a:gd name="connsiteX912" fmla="*/ 834641 w 5574893"/>
              <a:gd name="connsiteY912" fmla="*/ 1394702 h 1503181"/>
              <a:gd name="connsiteX913" fmla="*/ 836758 w 5574893"/>
              <a:gd name="connsiteY913" fmla="*/ 1389410 h 1503181"/>
              <a:gd name="connsiteX914" fmla="*/ 839933 w 5574893"/>
              <a:gd name="connsiteY914" fmla="*/ 1389410 h 1503181"/>
              <a:gd name="connsiteX915" fmla="*/ 837287 w 5574893"/>
              <a:gd name="connsiteY915" fmla="*/ 1394173 h 1503181"/>
              <a:gd name="connsiteX916" fmla="*/ 839933 w 5574893"/>
              <a:gd name="connsiteY916" fmla="*/ 1396289 h 1503181"/>
              <a:gd name="connsiteX917" fmla="*/ 843638 w 5574893"/>
              <a:gd name="connsiteY917" fmla="*/ 1394173 h 1503181"/>
              <a:gd name="connsiteX918" fmla="*/ 850519 w 5574893"/>
              <a:gd name="connsiteY918" fmla="*/ 1387294 h 1503181"/>
              <a:gd name="connsiteX919" fmla="*/ 853694 w 5574893"/>
              <a:gd name="connsiteY919" fmla="*/ 1387294 h 1503181"/>
              <a:gd name="connsiteX920" fmla="*/ 854753 w 5574893"/>
              <a:gd name="connsiteY920" fmla="*/ 1389410 h 1503181"/>
              <a:gd name="connsiteX921" fmla="*/ 855811 w 5574893"/>
              <a:gd name="connsiteY921" fmla="*/ 1392056 h 1503181"/>
              <a:gd name="connsiteX922" fmla="*/ 859516 w 5574893"/>
              <a:gd name="connsiteY922" fmla="*/ 1387823 h 1503181"/>
              <a:gd name="connsiteX923" fmla="*/ 864279 w 5574893"/>
              <a:gd name="connsiteY923" fmla="*/ 1385177 h 1503181"/>
              <a:gd name="connsiteX924" fmla="*/ 863221 w 5574893"/>
              <a:gd name="connsiteY924" fmla="*/ 1386764 h 1503181"/>
              <a:gd name="connsiteX925" fmla="*/ 863221 w 5574893"/>
              <a:gd name="connsiteY925" fmla="*/ 1388881 h 1503181"/>
              <a:gd name="connsiteX926" fmla="*/ 866396 w 5574893"/>
              <a:gd name="connsiteY926" fmla="*/ 1385706 h 1503181"/>
              <a:gd name="connsiteX927" fmla="*/ 870101 w 5574893"/>
              <a:gd name="connsiteY927" fmla="*/ 1384119 h 1503181"/>
              <a:gd name="connsiteX928" fmla="*/ 876982 w 5574893"/>
              <a:gd name="connsiteY928" fmla="*/ 1385706 h 1503181"/>
              <a:gd name="connsiteX929" fmla="*/ 883333 w 5574893"/>
              <a:gd name="connsiteY929" fmla="*/ 1387294 h 1503181"/>
              <a:gd name="connsiteX930" fmla="*/ 887567 w 5574893"/>
              <a:gd name="connsiteY930" fmla="*/ 1382531 h 1503181"/>
              <a:gd name="connsiteX931" fmla="*/ 892330 w 5574893"/>
              <a:gd name="connsiteY931" fmla="*/ 1378298 h 1503181"/>
              <a:gd name="connsiteX932" fmla="*/ 897623 w 5574893"/>
              <a:gd name="connsiteY932" fmla="*/ 1377239 h 1503181"/>
              <a:gd name="connsiteX933" fmla="*/ 907679 w 5574893"/>
              <a:gd name="connsiteY933" fmla="*/ 1379885 h 1503181"/>
              <a:gd name="connsiteX934" fmla="*/ 910854 w 5574893"/>
              <a:gd name="connsiteY934" fmla="*/ 1375652 h 1503181"/>
              <a:gd name="connsiteX935" fmla="*/ 915088 w 5574893"/>
              <a:gd name="connsiteY935" fmla="*/ 1377239 h 1503181"/>
              <a:gd name="connsiteX936" fmla="*/ 919852 w 5574893"/>
              <a:gd name="connsiteY936" fmla="*/ 1378827 h 1503181"/>
              <a:gd name="connsiteX937" fmla="*/ 937846 w 5574893"/>
              <a:gd name="connsiteY937" fmla="*/ 1371419 h 1503181"/>
              <a:gd name="connsiteX938" fmla="*/ 957958 w 5574893"/>
              <a:gd name="connsiteY938" fmla="*/ 1364539 h 1503181"/>
              <a:gd name="connsiteX939" fmla="*/ 959546 w 5574893"/>
              <a:gd name="connsiteY939" fmla="*/ 1360835 h 1503181"/>
              <a:gd name="connsiteX940" fmla="*/ 961134 w 5574893"/>
              <a:gd name="connsiteY940" fmla="*/ 1352898 h 1503181"/>
              <a:gd name="connsiteX941" fmla="*/ 959747 w 5574893"/>
              <a:gd name="connsiteY941" fmla="*/ 1350124 h 1503181"/>
              <a:gd name="connsiteX942" fmla="*/ 963780 w 5574893"/>
              <a:gd name="connsiteY942" fmla="*/ 1349194 h 1503181"/>
              <a:gd name="connsiteX943" fmla="*/ 973307 w 5574893"/>
              <a:gd name="connsiteY943" fmla="*/ 1343902 h 1503181"/>
              <a:gd name="connsiteX944" fmla="*/ 973307 w 5574893"/>
              <a:gd name="connsiteY944" fmla="*/ 1339139 h 1503181"/>
              <a:gd name="connsiteX945" fmla="*/ 970131 w 5574893"/>
              <a:gd name="connsiteY945" fmla="*/ 1337552 h 1503181"/>
              <a:gd name="connsiteX946" fmla="*/ 965368 w 5574893"/>
              <a:gd name="connsiteY946" fmla="*/ 1337552 h 1503181"/>
              <a:gd name="connsiteX947" fmla="*/ 964838 w 5574893"/>
              <a:gd name="connsiteY947" fmla="*/ 1340198 h 1503181"/>
              <a:gd name="connsiteX948" fmla="*/ 956900 w 5574893"/>
              <a:gd name="connsiteY948" fmla="*/ 1339139 h 1503181"/>
              <a:gd name="connsiteX949" fmla="*/ 940493 w 5574893"/>
              <a:gd name="connsiteY949" fmla="*/ 1342314 h 1503181"/>
              <a:gd name="connsiteX950" fmla="*/ 933612 w 5574893"/>
              <a:gd name="connsiteY950" fmla="*/ 1348664 h 1503181"/>
              <a:gd name="connsiteX951" fmla="*/ 910854 w 5574893"/>
              <a:gd name="connsiteY951" fmla="*/ 1350781 h 1503181"/>
              <a:gd name="connsiteX952" fmla="*/ 867984 w 5574893"/>
              <a:gd name="connsiteY952" fmla="*/ 1359248 h 1503181"/>
              <a:gd name="connsiteX953" fmla="*/ 846814 w 5574893"/>
              <a:gd name="connsiteY953" fmla="*/ 1359248 h 1503181"/>
              <a:gd name="connsiteX954" fmla="*/ 845226 w 5574893"/>
              <a:gd name="connsiteY954" fmla="*/ 1354485 h 1503181"/>
              <a:gd name="connsiteX955" fmla="*/ 838346 w 5574893"/>
              <a:gd name="connsiteY955" fmla="*/ 1350781 h 1503181"/>
              <a:gd name="connsiteX956" fmla="*/ 823526 w 5574893"/>
              <a:gd name="connsiteY956" fmla="*/ 1354485 h 1503181"/>
              <a:gd name="connsiteX957" fmla="*/ 816646 w 5574893"/>
              <a:gd name="connsiteY957" fmla="*/ 1359777 h 1503181"/>
              <a:gd name="connsiteX958" fmla="*/ 783303 w 5574893"/>
              <a:gd name="connsiteY958" fmla="*/ 1366127 h 1503181"/>
              <a:gd name="connsiteX959" fmla="*/ 748372 w 5574893"/>
              <a:gd name="connsiteY959" fmla="*/ 1377239 h 1503181"/>
              <a:gd name="connsiteX960" fmla="*/ 746784 w 5574893"/>
              <a:gd name="connsiteY960" fmla="*/ 1375652 h 1503181"/>
              <a:gd name="connsiteX961" fmla="*/ 747313 w 5574893"/>
              <a:gd name="connsiteY961" fmla="*/ 1373535 h 1503181"/>
              <a:gd name="connsiteX962" fmla="*/ 743608 w 5574893"/>
              <a:gd name="connsiteY962" fmla="*/ 1374594 h 1503181"/>
              <a:gd name="connsiteX963" fmla="*/ 744667 w 5574893"/>
              <a:gd name="connsiteY963" fmla="*/ 1378827 h 1503181"/>
              <a:gd name="connsiteX964" fmla="*/ 739374 w 5574893"/>
              <a:gd name="connsiteY964" fmla="*/ 1377239 h 1503181"/>
              <a:gd name="connsiteX965" fmla="*/ 729318 w 5574893"/>
              <a:gd name="connsiteY965" fmla="*/ 1379885 h 1503181"/>
              <a:gd name="connsiteX966" fmla="*/ 724026 w 5574893"/>
              <a:gd name="connsiteY966" fmla="*/ 1378298 h 1503181"/>
              <a:gd name="connsiteX967" fmla="*/ 722967 w 5574893"/>
              <a:gd name="connsiteY967" fmla="*/ 1375123 h 1503181"/>
              <a:gd name="connsiteX968" fmla="*/ 721380 w 5574893"/>
              <a:gd name="connsiteY968" fmla="*/ 1379885 h 1503181"/>
              <a:gd name="connsiteX969" fmla="*/ 715558 w 5574893"/>
              <a:gd name="connsiteY969" fmla="*/ 1382002 h 1503181"/>
              <a:gd name="connsiteX970" fmla="*/ 715558 w 5574893"/>
              <a:gd name="connsiteY970" fmla="*/ 1377239 h 1503181"/>
              <a:gd name="connsiteX971" fmla="*/ 713441 w 5574893"/>
              <a:gd name="connsiteY971" fmla="*/ 1373006 h 1503181"/>
              <a:gd name="connsiteX972" fmla="*/ 717145 w 5574893"/>
              <a:gd name="connsiteY972" fmla="*/ 1373006 h 1503181"/>
              <a:gd name="connsiteX973" fmla="*/ 720321 w 5574893"/>
              <a:gd name="connsiteY973" fmla="*/ 1371948 h 1503181"/>
              <a:gd name="connsiteX974" fmla="*/ 720321 w 5574893"/>
              <a:gd name="connsiteY974" fmla="*/ 1367714 h 1503181"/>
              <a:gd name="connsiteX975" fmla="*/ 709207 w 5574893"/>
              <a:gd name="connsiteY975" fmla="*/ 1366656 h 1503181"/>
              <a:gd name="connsiteX976" fmla="*/ 698621 w 5574893"/>
              <a:gd name="connsiteY976" fmla="*/ 1367714 h 1503181"/>
              <a:gd name="connsiteX977" fmla="*/ 698092 w 5574893"/>
              <a:gd name="connsiteY977" fmla="*/ 1369831 h 1503181"/>
              <a:gd name="connsiteX978" fmla="*/ 696504 w 5574893"/>
              <a:gd name="connsiteY978" fmla="*/ 1375652 h 1503181"/>
              <a:gd name="connsiteX979" fmla="*/ 699680 w 5574893"/>
              <a:gd name="connsiteY979" fmla="*/ 1375123 h 1503181"/>
              <a:gd name="connsiteX980" fmla="*/ 697034 w 5574893"/>
              <a:gd name="connsiteY980" fmla="*/ 1377239 h 1503181"/>
              <a:gd name="connsiteX981" fmla="*/ 692800 w 5574893"/>
              <a:gd name="connsiteY981" fmla="*/ 1371948 h 1503181"/>
              <a:gd name="connsiteX982" fmla="*/ 691212 w 5574893"/>
              <a:gd name="connsiteY982" fmla="*/ 1369831 h 1503181"/>
              <a:gd name="connsiteX983" fmla="*/ 683273 w 5574893"/>
              <a:gd name="connsiteY983" fmla="*/ 1370360 h 1503181"/>
              <a:gd name="connsiteX984" fmla="*/ 674276 w 5574893"/>
              <a:gd name="connsiteY984" fmla="*/ 1370360 h 1503181"/>
              <a:gd name="connsiteX985" fmla="*/ 668983 w 5574893"/>
              <a:gd name="connsiteY985" fmla="*/ 1373535 h 1503181"/>
              <a:gd name="connsiteX986" fmla="*/ 667395 w 5574893"/>
              <a:gd name="connsiteY986" fmla="*/ 1376710 h 1503181"/>
              <a:gd name="connsiteX987" fmla="*/ 662103 w 5574893"/>
              <a:gd name="connsiteY987" fmla="*/ 1373535 h 1503181"/>
              <a:gd name="connsiteX988" fmla="*/ 652047 w 5574893"/>
              <a:gd name="connsiteY988" fmla="*/ 1371419 h 1503181"/>
              <a:gd name="connsiteX989" fmla="*/ 649400 w 5574893"/>
              <a:gd name="connsiteY989" fmla="*/ 1366127 h 1503181"/>
              <a:gd name="connsiteX990" fmla="*/ 648342 w 5574893"/>
              <a:gd name="connsiteY990" fmla="*/ 1367714 h 1503181"/>
              <a:gd name="connsiteX991" fmla="*/ 650459 w 5574893"/>
              <a:gd name="connsiteY991" fmla="*/ 1369831 h 1503181"/>
              <a:gd name="connsiteX992" fmla="*/ 651517 w 5574893"/>
              <a:gd name="connsiteY992" fmla="*/ 1371948 h 1503181"/>
              <a:gd name="connsiteX993" fmla="*/ 648342 w 5574893"/>
              <a:gd name="connsiteY993" fmla="*/ 1373006 h 1503181"/>
              <a:gd name="connsiteX994" fmla="*/ 646225 w 5574893"/>
              <a:gd name="connsiteY994" fmla="*/ 1371948 h 1503181"/>
              <a:gd name="connsiteX995" fmla="*/ 646225 w 5574893"/>
              <a:gd name="connsiteY995" fmla="*/ 1367714 h 1503181"/>
              <a:gd name="connsiteX996" fmla="*/ 644108 w 5574893"/>
              <a:gd name="connsiteY996" fmla="*/ 1366656 h 1503181"/>
              <a:gd name="connsiteX997" fmla="*/ 647813 w 5574893"/>
              <a:gd name="connsiteY997" fmla="*/ 1363481 h 1503181"/>
              <a:gd name="connsiteX998" fmla="*/ 655222 w 5574893"/>
              <a:gd name="connsiteY998" fmla="*/ 1364539 h 1503181"/>
              <a:gd name="connsiteX999" fmla="*/ 663161 w 5574893"/>
              <a:gd name="connsiteY999" fmla="*/ 1366656 h 1503181"/>
              <a:gd name="connsiteX1000" fmla="*/ 669512 w 5574893"/>
              <a:gd name="connsiteY1000" fmla="*/ 1366127 h 1503181"/>
              <a:gd name="connsiteX1001" fmla="*/ 672688 w 5574893"/>
              <a:gd name="connsiteY1001" fmla="*/ 1362423 h 1503181"/>
              <a:gd name="connsiteX1002" fmla="*/ 672159 w 5574893"/>
              <a:gd name="connsiteY1002" fmla="*/ 1364539 h 1503181"/>
              <a:gd name="connsiteX1003" fmla="*/ 673746 w 5574893"/>
              <a:gd name="connsiteY1003" fmla="*/ 1366656 h 1503181"/>
              <a:gd name="connsiteX1004" fmla="*/ 677451 w 5574893"/>
              <a:gd name="connsiteY1004" fmla="*/ 1364539 h 1503181"/>
              <a:gd name="connsiteX1005" fmla="*/ 685919 w 5574893"/>
              <a:gd name="connsiteY1005" fmla="*/ 1366127 h 1503181"/>
              <a:gd name="connsiteX1006" fmla="*/ 688566 w 5574893"/>
              <a:gd name="connsiteY1006" fmla="*/ 1364539 h 1503181"/>
              <a:gd name="connsiteX1007" fmla="*/ 688566 w 5574893"/>
              <a:gd name="connsiteY1007" fmla="*/ 1360835 h 1503181"/>
              <a:gd name="connsiteX1008" fmla="*/ 695446 w 5574893"/>
              <a:gd name="connsiteY1008" fmla="*/ 1362952 h 1503181"/>
              <a:gd name="connsiteX1009" fmla="*/ 710794 w 5574893"/>
              <a:gd name="connsiteY1009" fmla="*/ 1362952 h 1503181"/>
              <a:gd name="connsiteX1010" fmla="*/ 719263 w 5574893"/>
              <a:gd name="connsiteY1010" fmla="*/ 1358189 h 1503181"/>
              <a:gd name="connsiteX1011" fmla="*/ 720850 w 5574893"/>
              <a:gd name="connsiteY1011" fmla="*/ 1362952 h 1503181"/>
              <a:gd name="connsiteX1012" fmla="*/ 722438 w 5574893"/>
              <a:gd name="connsiteY1012" fmla="*/ 1366127 h 1503181"/>
              <a:gd name="connsiteX1013" fmla="*/ 732494 w 5574893"/>
              <a:gd name="connsiteY1013" fmla="*/ 1362952 h 1503181"/>
              <a:gd name="connsiteX1014" fmla="*/ 749960 w 5574893"/>
              <a:gd name="connsiteY1014" fmla="*/ 1364539 h 1503181"/>
              <a:gd name="connsiteX1015" fmla="*/ 757369 w 5574893"/>
              <a:gd name="connsiteY1015" fmla="*/ 1364539 h 1503181"/>
              <a:gd name="connsiteX1016" fmla="*/ 766367 w 5574893"/>
              <a:gd name="connsiteY1016" fmla="*/ 1359777 h 1503181"/>
              <a:gd name="connsiteX1017" fmla="*/ 784891 w 5574893"/>
              <a:gd name="connsiteY1017" fmla="*/ 1356073 h 1503181"/>
              <a:gd name="connsiteX1018" fmla="*/ 803944 w 5574893"/>
              <a:gd name="connsiteY1018" fmla="*/ 1355544 h 1503181"/>
              <a:gd name="connsiteX1019" fmla="*/ 822997 w 5574893"/>
              <a:gd name="connsiteY1019" fmla="*/ 1352898 h 1503181"/>
              <a:gd name="connsiteX1020" fmla="*/ 831995 w 5574893"/>
              <a:gd name="connsiteY1020" fmla="*/ 1348664 h 1503181"/>
              <a:gd name="connsiteX1021" fmla="*/ 828290 w 5574893"/>
              <a:gd name="connsiteY1021" fmla="*/ 1340198 h 1503181"/>
              <a:gd name="connsiteX1022" fmla="*/ 825114 w 5574893"/>
              <a:gd name="connsiteY1022" fmla="*/ 1328027 h 1503181"/>
              <a:gd name="connsiteX1023" fmla="*/ 827761 w 5574893"/>
              <a:gd name="connsiteY1023" fmla="*/ 1321148 h 1503181"/>
              <a:gd name="connsiteX1024" fmla="*/ 826702 w 5574893"/>
              <a:gd name="connsiteY1024" fmla="*/ 1320089 h 1503181"/>
              <a:gd name="connsiteX1025" fmla="*/ 826173 w 5574893"/>
              <a:gd name="connsiteY1025" fmla="*/ 1318502 h 1503181"/>
              <a:gd name="connsiteX1026" fmla="*/ 822997 w 5574893"/>
              <a:gd name="connsiteY1026" fmla="*/ 1321148 h 1503181"/>
              <a:gd name="connsiteX1027" fmla="*/ 815588 w 5574893"/>
              <a:gd name="connsiteY1027" fmla="*/ 1323264 h 1503181"/>
              <a:gd name="connsiteX1028" fmla="*/ 812412 w 5574893"/>
              <a:gd name="connsiteY1028" fmla="*/ 1320089 h 1503181"/>
              <a:gd name="connsiteX1029" fmla="*/ 822468 w 5574893"/>
              <a:gd name="connsiteY1029" fmla="*/ 1318502 h 1503181"/>
              <a:gd name="connsiteX1030" fmla="*/ 831465 w 5574893"/>
              <a:gd name="connsiteY1030" fmla="*/ 1312681 h 1503181"/>
              <a:gd name="connsiteX1031" fmla="*/ 831995 w 5574893"/>
              <a:gd name="connsiteY1031" fmla="*/ 1306331 h 1503181"/>
              <a:gd name="connsiteX1032" fmla="*/ 837287 w 5574893"/>
              <a:gd name="connsiteY1032" fmla="*/ 1300510 h 1503181"/>
              <a:gd name="connsiteX1033" fmla="*/ 833053 w 5574893"/>
              <a:gd name="connsiteY1033" fmla="*/ 1296806 h 1503181"/>
              <a:gd name="connsiteX1034" fmla="*/ 827761 w 5574893"/>
              <a:gd name="connsiteY1034" fmla="*/ 1295219 h 1503181"/>
              <a:gd name="connsiteX1035" fmla="*/ 834641 w 5574893"/>
              <a:gd name="connsiteY1035" fmla="*/ 1292044 h 1503181"/>
              <a:gd name="connsiteX1036" fmla="*/ 839933 w 5574893"/>
              <a:gd name="connsiteY1036" fmla="*/ 1287281 h 1503181"/>
              <a:gd name="connsiteX1037" fmla="*/ 816646 w 5574893"/>
              <a:gd name="connsiteY1037" fmla="*/ 1291514 h 1503181"/>
              <a:gd name="connsiteX1038" fmla="*/ 790183 w 5574893"/>
              <a:gd name="connsiteY1038" fmla="*/ 1290456 h 1503181"/>
              <a:gd name="connsiteX1039" fmla="*/ 790712 w 5574893"/>
              <a:gd name="connsiteY1039" fmla="*/ 1294160 h 1503181"/>
              <a:gd name="connsiteX1040" fmla="*/ 793888 w 5574893"/>
              <a:gd name="connsiteY1040" fmla="*/ 1294160 h 1503181"/>
              <a:gd name="connsiteX1041" fmla="*/ 791771 w 5574893"/>
              <a:gd name="connsiteY1041" fmla="*/ 1296806 h 1503181"/>
              <a:gd name="connsiteX1042" fmla="*/ 784361 w 5574893"/>
              <a:gd name="connsiteY1042" fmla="*/ 1295748 h 1503181"/>
              <a:gd name="connsiteX1043" fmla="*/ 781715 w 5574893"/>
              <a:gd name="connsiteY1043" fmla="*/ 1294160 h 1503181"/>
              <a:gd name="connsiteX1044" fmla="*/ 777481 w 5574893"/>
              <a:gd name="connsiteY1044" fmla="*/ 1300510 h 1503181"/>
              <a:gd name="connsiteX1045" fmla="*/ 765308 w 5574893"/>
              <a:gd name="connsiteY1045" fmla="*/ 1303685 h 1503181"/>
              <a:gd name="connsiteX1046" fmla="*/ 758957 w 5574893"/>
              <a:gd name="connsiteY1046" fmla="*/ 1308977 h 1503181"/>
              <a:gd name="connsiteX1047" fmla="*/ 760545 w 5574893"/>
              <a:gd name="connsiteY1047" fmla="*/ 1312681 h 1503181"/>
              <a:gd name="connsiteX1048" fmla="*/ 767425 w 5574893"/>
              <a:gd name="connsiteY1048" fmla="*/ 1314798 h 1503181"/>
              <a:gd name="connsiteX1049" fmla="*/ 771659 w 5574893"/>
              <a:gd name="connsiteY1049" fmla="*/ 1313210 h 1503181"/>
              <a:gd name="connsiteX1050" fmla="*/ 774305 w 5574893"/>
              <a:gd name="connsiteY1050" fmla="*/ 1317973 h 1503181"/>
              <a:gd name="connsiteX1051" fmla="*/ 776422 w 5574893"/>
              <a:gd name="connsiteY1051" fmla="*/ 1320089 h 1503181"/>
              <a:gd name="connsiteX1052" fmla="*/ 776422 w 5574893"/>
              <a:gd name="connsiteY1052" fmla="*/ 1322735 h 1503181"/>
              <a:gd name="connsiteX1053" fmla="*/ 772718 w 5574893"/>
              <a:gd name="connsiteY1053" fmla="*/ 1321148 h 1503181"/>
              <a:gd name="connsiteX1054" fmla="*/ 772718 w 5574893"/>
              <a:gd name="connsiteY1054" fmla="*/ 1322735 h 1503181"/>
              <a:gd name="connsiteX1055" fmla="*/ 771659 w 5574893"/>
              <a:gd name="connsiteY1055" fmla="*/ 1319560 h 1503181"/>
              <a:gd name="connsiteX1056" fmla="*/ 764250 w 5574893"/>
              <a:gd name="connsiteY1056" fmla="*/ 1315856 h 1503181"/>
              <a:gd name="connsiteX1057" fmla="*/ 759486 w 5574893"/>
              <a:gd name="connsiteY1057" fmla="*/ 1314798 h 1503181"/>
              <a:gd name="connsiteX1058" fmla="*/ 758957 w 5574893"/>
              <a:gd name="connsiteY1058" fmla="*/ 1317444 h 1503181"/>
              <a:gd name="connsiteX1059" fmla="*/ 758428 w 5574893"/>
              <a:gd name="connsiteY1059" fmla="*/ 1318502 h 1503181"/>
              <a:gd name="connsiteX1060" fmla="*/ 760545 w 5574893"/>
              <a:gd name="connsiteY1060" fmla="*/ 1321677 h 1503181"/>
              <a:gd name="connsiteX1061" fmla="*/ 765837 w 5574893"/>
              <a:gd name="connsiteY1061" fmla="*/ 1321148 h 1503181"/>
              <a:gd name="connsiteX1062" fmla="*/ 769542 w 5574893"/>
              <a:gd name="connsiteY1062" fmla="*/ 1320089 h 1503181"/>
              <a:gd name="connsiteX1063" fmla="*/ 769013 w 5574893"/>
              <a:gd name="connsiteY1063" fmla="*/ 1323264 h 1503181"/>
              <a:gd name="connsiteX1064" fmla="*/ 762662 w 5574893"/>
              <a:gd name="connsiteY1064" fmla="*/ 1321677 h 1503181"/>
              <a:gd name="connsiteX1065" fmla="*/ 761074 w 5574893"/>
              <a:gd name="connsiteY1065" fmla="*/ 1325381 h 1503181"/>
              <a:gd name="connsiteX1066" fmla="*/ 764250 w 5574893"/>
              <a:gd name="connsiteY1066" fmla="*/ 1330144 h 1503181"/>
              <a:gd name="connsiteX1067" fmla="*/ 773247 w 5574893"/>
              <a:gd name="connsiteY1067" fmla="*/ 1329614 h 1503181"/>
              <a:gd name="connsiteX1068" fmla="*/ 777481 w 5574893"/>
              <a:gd name="connsiteY1068" fmla="*/ 1329614 h 1503181"/>
              <a:gd name="connsiteX1069" fmla="*/ 770601 w 5574893"/>
              <a:gd name="connsiteY1069" fmla="*/ 1333319 h 1503181"/>
              <a:gd name="connsiteX1070" fmla="*/ 749960 w 5574893"/>
              <a:gd name="connsiteY1070" fmla="*/ 1334906 h 1503181"/>
              <a:gd name="connsiteX1071" fmla="*/ 740433 w 5574893"/>
              <a:gd name="connsiteY1071" fmla="*/ 1337023 h 1503181"/>
              <a:gd name="connsiteX1072" fmla="*/ 733023 w 5574893"/>
              <a:gd name="connsiteY1072" fmla="*/ 1335435 h 1503181"/>
              <a:gd name="connsiteX1073" fmla="*/ 721380 w 5574893"/>
              <a:gd name="connsiteY1073" fmla="*/ 1334906 h 1503181"/>
              <a:gd name="connsiteX1074" fmla="*/ 717145 w 5574893"/>
              <a:gd name="connsiteY1074" fmla="*/ 1328556 h 1503181"/>
              <a:gd name="connsiteX1075" fmla="*/ 716087 w 5574893"/>
              <a:gd name="connsiteY1075" fmla="*/ 1321677 h 1503181"/>
              <a:gd name="connsiteX1076" fmla="*/ 720321 w 5574893"/>
              <a:gd name="connsiteY1076" fmla="*/ 1317444 h 1503181"/>
              <a:gd name="connsiteX1077" fmla="*/ 726672 w 5574893"/>
              <a:gd name="connsiteY1077" fmla="*/ 1308977 h 1503181"/>
              <a:gd name="connsiteX1078" fmla="*/ 734611 w 5574893"/>
              <a:gd name="connsiteY1078" fmla="*/ 1307389 h 1503181"/>
              <a:gd name="connsiteX1079" fmla="*/ 730906 w 5574893"/>
              <a:gd name="connsiteY1079" fmla="*/ 1304214 h 1503181"/>
              <a:gd name="connsiteX1080" fmla="*/ 724026 w 5574893"/>
              <a:gd name="connsiteY1080" fmla="*/ 1305273 h 1503181"/>
              <a:gd name="connsiteX1081" fmla="*/ 713970 w 5574893"/>
              <a:gd name="connsiteY1081" fmla="*/ 1314798 h 1503181"/>
              <a:gd name="connsiteX1082" fmla="*/ 709207 w 5574893"/>
              <a:gd name="connsiteY1082" fmla="*/ 1317444 h 1503181"/>
              <a:gd name="connsiteX1083" fmla="*/ 708677 w 5574893"/>
              <a:gd name="connsiteY1083" fmla="*/ 1314269 h 1503181"/>
              <a:gd name="connsiteX1084" fmla="*/ 712382 w 5574893"/>
              <a:gd name="connsiteY1084" fmla="*/ 1311623 h 1503181"/>
              <a:gd name="connsiteX1085" fmla="*/ 711853 w 5574893"/>
              <a:gd name="connsiteY1085" fmla="*/ 1308977 h 1503181"/>
              <a:gd name="connsiteX1086" fmla="*/ 714499 w 5574893"/>
              <a:gd name="connsiteY1086" fmla="*/ 1308977 h 1503181"/>
              <a:gd name="connsiteX1087" fmla="*/ 718733 w 5574893"/>
              <a:gd name="connsiteY1087" fmla="*/ 1306331 h 1503181"/>
              <a:gd name="connsiteX1088" fmla="*/ 719263 w 5574893"/>
              <a:gd name="connsiteY1088" fmla="*/ 1303685 h 1503181"/>
              <a:gd name="connsiteX1089" fmla="*/ 717145 w 5574893"/>
              <a:gd name="connsiteY1089" fmla="*/ 1303685 h 1503181"/>
              <a:gd name="connsiteX1090" fmla="*/ 710265 w 5574893"/>
              <a:gd name="connsiteY1090" fmla="*/ 1305802 h 1503181"/>
              <a:gd name="connsiteX1091" fmla="*/ 710265 w 5574893"/>
              <a:gd name="connsiteY1091" fmla="*/ 1310564 h 1503181"/>
              <a:gd name="connsiteX1092" fmla="*/ 705502 w 5574893"/>
              <a:gd name="connsiteY1092" fmla="*/ 1309506 h 1503181"/>
              <a:gd name="connsiteX1093" fmla="*/ 696504 w 5574893"/>
              <a:gd name="connsiteY1093" fmla="*/ 1310564 h 1503181"/>
              <a:gd name="connsiteX1094" fmla="*/ 692800 w 5574893"/>
              <a:gd name="connsiteY1094" fmla="*/ 1311623 h 1503181"/>
              <a:gd name="connsiteX1095" fmla="*/ 694387 w 5574893"/>
              <a:gd name="connsiteY1095" fmla="*/ 1307389 h 1503181"/>
              <a:gd name="connsiteX1096" fmla="*/ 695446 w 5574893"/>
              <a:gd name="connsiteY1096" fmla="*/ 1303685 h 1503181"/>
              <a:gd name="connsiteX1097" fmla="*/ 693329 w 5574893"/>
              <a:gd name="connsiteY1097" fmla="*/ 1301039 h 1503181"/>
              <a:gd name="connsiteX1098" fmla="*/ 689624 w 5574893"/>
              <a:gd name="connsiteY1098" fmla="*/ 1302098 h 1503181"/>
              <a:gd name="connsiteX1099" fmla="*/ 694387 w 5574893"/>
              <a:gd name="connsiteY1099" fmla="*/ 1295219 h 1503181"/>
              <a:gd name="connsiteX1100" fmla="*/ 695446 w 5574893"/>
              <a:gd name="connsiteY1100" fmla="*/ 1287281 h 1503181"/>
              <a:gd name="connsiteX1101" fmla="*/ 692800 w 5574893"/>
              <a:gd name="connsiteY1101" fmla="*/ 1286752 h 1503181"/>
              <a:gd name="connsiteX1102" fmla="*/ 688566 w 5574893"/>
              <a:gd name="connsiteY1102" fmla="*/ 1281989 h 1503181"/>
              <a:gd name="connsiteX1103" fmla="*/ 688566 w 5574893"/>
              <a:gd name="connsiteY1103" fmla="*/ 1278285 h 1503181"/>
              <a:gd name="connsiteX1104" fmla="*/ 691741 w 5574893"/>
              <a:gd name="connsiteY1104" fmla="*/ 1280402 h 1503181"/>
              <a:gd name="connsiteX1105" fmla="*/ 696504 w 5574893"/>
              <a:gd name="connsiteY1105" fmla="*/ 1278285 h 1503181"/>
              <a:gd name="connsiteX1106" fmla="*/ 694387 w 5574893"/>
              <a:gd name="connsiteY1106" fmla="*/ 1274052 h 1503181"/>
              <a:gd name="connsiteX1107" fmla="*/ 686448 w 5574893"/>
              <a:gd name="connsiteY1107" fmla="*/ 1276169 h 1503181"/>
              <a:gd name="connsiteX1108" fmla="*/ 683273 w 5574893"/>
              <a:gd name="connsiteY1108" fmla="*/ 1278285 h 1503181"/>
              <a:gd name="connsiteX1109" fmla="*/ 684331 w 5574893"/>
              <a:gd name="connsiteY1109" fmla="*/ 1276169 h 1503181"/>
              <a:gd name="connsiteX1110" fmla="*/ 682214 w 5574893"/>
              <a:gd name="connsiteY1110" fmla="*/ 1274052 h 1503181"/>
              <a:gd name="connsiteX1111" fmla="*/ 673746 w 5574893"/>
              <a:gd name="connsiteY1111" fmla="*/ 1276169 h 1503181"/>
              <a:gd name="connsiteX1112" fmla="*/ 662103 w 5574893"/>
              <a:gd name="connsiteY1112" fmla="*/ 1278285 h 1503181"/>
              <a:gd name="connsiteX1113" fmla="*/ 656810 w 5574893"/>
              <a:gd name="connsiteY1113" fmla="*/ 1281989 h 1503181"/>
              <a:gd name="connsiteX1114" fmla="*/ 654693 w 5574893"/>
              <a:gd name="connsiteY1114" fmla="*/ 1286752 h 1503181"/>
              <a:gd name="connsiteX1115" fmla="*/ 658398 w 5574893"/>
              <a:gd name="connsiteY1115" fmla="*/ 1290456 h 1503181"/>
              <a:gd name="connsiteX1116" fmla="*/ 662103 w 5574893"/>
              <a:gd name="connsiteY1116" fmla="*/ 1293631 h 1503181"/>
              <a:gd name="connsiteX1117" fmla="*/ 663161 w 5574893"/>
              <a:gd name="connsiteY1117" fmla="*/ 1296806 h 1503181"/>
              <a:gd name="connsiteX1118" fmla="*/ 659986 w 5574893"/>
              <a:gd name="connsiteY1118" fmla="*/ 1298923 h 1503181"/>
              <a:gd name="connsiteX1119" fmla="*/ 659986 w 5574893"/>
              <a:gd name="connsiteY1119" fmla="*/ 1301039 h 1503181"/>
              <a:gd name="connsiteX1120" fmla="*/ 653634 w 5574893"/>
              <a:gd name="connsiteY1120" fmla="*/ 1302098 h 1503181"/>
              <a:gd name="connsiteX1121" fmla="*/ 643049 w 5574893"/>
              <a:gd name="connsiteY1121" fmla="*/ 1301039 h 1503181"/>
              <a:gd name="connsiteX1122" fmla="*/ 639344 w 5574893"/>
              <a:gd name="connsiteY1122" fmla="*/ 1304214 h 1503181"/>
              <a:gd name="connsiteX1123" fmla="*/ 638286 w 5574893"/>
              <a:gd name="connsiteY1123" fmla="*/ 1308977 h 1503181"/>
              <a:gd name="connsiteX1124" fmla="*/ 630876 w 5574893"/>
              <a:gd name="connsiteY1124" fmla="*/ 1309506 h 1503181"/>
              <a:gd name="connsiteX1125" fmla="*/ 626113 w 5574893"/>
              <a:gd name="connsiteY1125" fmla="*/ 1309506 h 1503181"/>
              <a:gd name="connsiteX1126" fmla="*/ 625584 w 5574893"/>
              <a:gd name="connsiteY1126" fmla="*/ 1306331 h 1503181"/>
              <a:gd name="connsiteX1127" fmla="*/ 620820 w 5574893"/>
              <a:gd name="connsiteY1127" fmla="*/ 1308977 h 1503181"/>
              <a:gd name="connsiteX1128" fmla="*/ 613940 w 5574893"/>
              <a:gd name="connsiteY1128" fmla="*/ 1317444 h 1503181"/>
              <a:gd name="connsiteX1129" fmla="*/ 604943 w 5574893"/>
              <a:gd name="connsiteY1129" fmla="*/ 1324852 h 1503181"/>
              <a:gd name="connsiteX1130" fmla="*/ 599650 w 5574893"/>
              <a:gd name="connsiteY1130" fmla="*/ 1326439 h 1503181"/>
              <a:gd name="connsiteX1131" fmla="*/ 601238 w 5574893"/>
              <a:gd name="connsiteY1131" fmla="*/ 1328027 h 1503181"/>
              <a:gd name="connsiteX1132" fmla="*/ 603355 w 5574893"/>
              <a:gd name="connsiteY1132" fmla="*/ 1330144 h 1503181"/>
              <a:gd name="connsiteX1133" fmla="*/ 634581 w 5574893"/>
              <a:gd name="connsiteY1133" fmla="*/ 1321148 h 1503181"/>
              <a:gd name="connsiteX1134" fmla="*/ 666866 w 5574893"/>
              <a:gd name="connsiteY1134" fmla="*/ 1314798 h 1503181"/>
              <a:gd name="connsiteX1135" fmla="*/ 661573 w 5574893"/>
              <a:gd name="connsiteY1135" fmla="*/ 1318502 h 1503181"/>
              <a:gd name="connsiteX1136" fmla="*/ 646225 w 5574893"/>
              <a:gd name="connsiteY1136" fmla="*/ 1324852 h 1503181"/>
              <a:gd name="connsiteX1137" fmla="*/ 640932 w 5574893"/>
              <a:gd name="connsiteY1137" fmla="*/ 1330673 h 1503181"/>
              <a:gd name="connsiteX1138" fmla="*/ 638286 w 5574893"/>
              <a:gd name="connsiteY1138" fmla="*/ 1331731 h 1503181"/>
              <a:gd name="connsiteX1139" fmla="*/ 639344 w 5574893"/>
              <a:gd name="connsiteY1139" fmla="*/ 1328027 h 1503181"/>
              <a:gd name="connsiteX1140" fmla="*/ 637757 w 5574893"/>
              <a:gd name="connsiteY1140" fmla="*/ 1324852 h 1503181"/>
              <a:gd name="connsiteX1141" fmla="*/ 606530 w 5574893"/>
              <a:gd name="connsiteY1141" fmla="*/ 1338610 h 1503181"/>
              <a:gd name="connsiteX1142" fmla="*/ 580597 w 5574893"/>
              <a:gd name="connsiteY1142" fmla="*/ 1349194 h 1503181"/>
              <a:gd name="connsiteX1143" fmla="*/ 579009 w 5574893"/>
              <a:gd name="connsiteY1143" fmla="*/ 1356073 h 1503181"/>
              <a:gd name="connsiteX1144" fmla="*/ 566836 w 5574893"/>
              <a:gd name="connsiteY1144" fmla="*/ 1364539 h 1503181"/>
              <a:gd name="connsiteX1145" fmla="*/ 561543 w 5574893"/>
              <a:gd name="connsiteY1145" fmla="*/ 1366127 h 1503181"/>
              <a:gd name="connsiteX1146" fmla="*/ 549900 w 5574893"/>
              <a:gd name="connsiteY1146" fmla="*/ 1369831 h 1503181"/>
              <a:gd name="connsiteX1147" fmla="*/ 535081 w 5574893"/>
              <a:gd name="connsiteY1147" fmla="*/ 1380414 h 1503181"/>
              <a:gd name="connsiteX1148" fmla="*/ 525554 w 5574893"/>
              <a:gd name="connsiteY1148" fmla="*/ 1384119 h 1503181"/>
              <a:gd name="connsiteX1149" fmla="*/ 521320 w 5574893"/>
              <a:gd name="connsiteY1149" fmla="*/ 1382531 h 1503181"/>
              <a:gd name="connsiteX1150" fmla="*/ 516556 w 5574893"/>
              <a:gd name="connsiteY1150" fmla="*/ 1387823 h 1503181"/>
              <a:gd name="connsiteX1151" fmla="*/ 505971 w 5574893"/>
              <a:gd name="connsiteY1151" fmla="*/ 1392585 h 1503181"/>
              <a:gd name="connsiteX1152" fmla="*/ 488506 w 5574893"/>
              <a:gd name="connsiteY1152" fmla="*/ 1395760 h 1503181"/>
              <a:gd name="connsiteX1153" fmla="*/ 478450 w 5574893"/>
              <a:gd name="connsiteY1153" fmla="*/ 1399464 h 1503181"/>
              <a:gd name="connsiteX1154" fmla="*/ 475274 w 5574893"/>
              <a:gd name="connsiteY1154" fmla="*/ 1390998 h 1503181"/>
              <a:gd name="connsiteX1155" fmla="*/ 476862 w 5574893"/>
              <a:gd name="connsiteY1155" fmla="*/ 1383589 h 1503181"/>
              <a:gd name="connsiteX1156" fmla="*/ 484801 w 5574893"/>
              <a:gd name="connsiteY1156" fmla="*/ 1378827 h 1503181"/>
              <a:gd name="connsiteX1157" fmla="*/ 499091 w 5574893"/>
              <a:gd name="connsiteY1157" fmla="*/ 1371948 h 1503181"/>
              <a:gd name="connsiteX1158" fmla="*/ 502267 w 5574893"/>
              <a:gd name="connsiteY1158" fmla="*/ 1366127 h 1503181"/>
              <a:gd name="connsiteX1159" fmla="*/ 488506 w 5574893"/>
              <a:gd name="connsiteY1159" fmla="*/ 1368244 h 1503181"/>
              <a:gd name="connsiteX1160" fmla="*/ 465748 w 5574893"/>
              <a:gd name="connsiteY1160" fmla="*/ 1362952 h 1503181"/>
              <a:gd name="connsiteX1161" fmla="*/ 453045 w 5574893"/>
              <a:gd name="connsiteY1161" fmla="*/ 1363481 h 1503181"/>
              <a:gd name="connsiteX1162" fmla="*/ 450928 w 5574893"/>
              <a:gd name="connsiteY1162" fmla="*/ 1361364 h 1503181"/>
              <a:gd name="connsiteX1163" fmla="*/ 447753 w 5574893"/>
              <a:gd name="connsiteY1163" fmla="*/ 1361364 h 1503181"/>
              <a:gd name="connsiteX1164" fmla="*/ 446165 w 5574893"/>
              <a:gd name="connsiteY1164" fmla="*/ 1356602 h 1503181"/>
              <a:gd name="connsiteX1165" fmla="*/ 447753 w 5574893"/>
              <a:gd name="connsiteY1165" fmla="*/ 1349723 h 1503181"/>
              <a:gd name="connsiteX1166" fmla="*/ 450399 w 5574893"/>
              <a:gd name="connsiteY1166" fmla="*/ 1347077 h 1503181"/>
              <a:gd name="connsiteX1167" fmla="*/ 441931 w 5574893"/>
              <a:gd name="connsiteY1167" fmla="*/ 1349194 h 1503181"/>
              <a:gd name="connsiteX1168" fmla="*/ 428170 w 5574893"/>
              <a:gd name="connsiteY1168" fmla="*/ 1350781 h 1503181"/>
              <a:gd name="connsiteX1169" fmla="*/ 429758 w 5574893"/>
              <a:gd name="connsiteY1169" fmla="*/ 1347606 h 1503181"/>
              <a:gd name="connsiteX1170" fmla="*/ 426053 w 5574893"/>
              <a:gd name="connsiteY1170" fmla="*/ 1345489 h 1503181"/>
              <a:gd name="connsiteX1171" fmla="*/ 429758 w 5574893"/>
              <a:gd name="connsiteY1171" fmla="*/ 1343373 h 1503181"/>
              <a:gd name="connsiteX1172" fmla="*/ 427112 w 5574893"/>
              <a:gd name="connsiteY1172" fmla="*/ 1342314 h 1503181"/>
              <a:gd name="connsiteX1173" fmla="*/ 421819 w 5574893"/>
              <a:gd name="connsiteY1173" fmla="*/ 1346019 h 1503181"/>
              <a:gd name="connsiteX1174" fmla="*/ 421819 w 5574893"/>
              <a:gd name="connsiteY1174" fmla="*/ 1348664 h 1503181"/>
              <a:gd name="connsiteX1175" fmla="*/ 414939 w 5574893"/>
              <a:gd name="connsiteY1175" fmla="*/ 1347606 h 1503181"/>
              <a:gd name="connsiteX1176" fmla="*/ 409646 w 5574893"/>
              <a:gd name="connsiteY1176" fmla="*/ 1349194 h 1503181"/>
              <a:gd name="connsiteX1177" fmla="*/ 405412 w 5574893"/>
              <a:gd name="connsiteY1177" fmla="*/ 1345489 h 1503181"/>
              <a:gd name="connsiteX1178" fmla="*/ 403824 w 5574893"/>
              <a:gd name="connsiteY1178" fmla="*/ 1342314 h 1503181"/>
              <a:gd name="connsiteX1179" fmla="*/ 401707 w 5574893"/>
              <a:gd name="connsiteY1179" fmla="*/ 1343902 h 1503181"/>
              <a:gd name="connsiteX1180" fmla="*/ 399061 w 5574893"/>
              <a:gd name="connsiteY1180" fmla="*/ 1345489 h 1503181"/>
              <a:gd name="connsiteX1181" fmla="*/ 398532 w 5574893"/>
              <a:gd name="connsiteY1181" fmla="*/ 1342314 h 1503181"/>
              <a:gd name="connsiteX1182" fmla="*/ 397473 w 5574893"/>
              <a:gd name="connsiteY1182" fmla="*/ 1338610 h 1503181"/>
              <a:gd name="connsiteX1183" fmla="*/ 403824 w 5574893"/>
              <a:gd name="connsiteY1183" fmla="*/ 1338610 h 1503181"/>
              <a:gd name="connsiteX1184" fmla="*/ 414939 w 5574893"/>
              <a:gd name="connsiteY1184" fmla="*/ 1345489 h 1503181"/>
              <a:gd name="connsiteX1185" fmla="*/ 421290 w 5574893"/>
              <a:gd name="connsiteY1185" fmla="*/ 1345489 h 1503181"/>
              <a:gd name="connsiteX1186" fmla="*/ 419702 w 5574893"/>
              <a:gd name="connsiteY1186" fmla="*/ 1343373 h 1503181"/>
              <a:gd name="connsiteX1187" fmla="*/ 413880 w 5574893"/>
              <a:gd name="connsiteY1187" fmla="*/ 1343373 h 1503181"/>
              <a:gd name="connsiteX1188" fmla="*/ 411234 w 5574893"/>
              <a:gd name="connsiteY1188" fmla="*/ 1340198 h 1503181"/>
              <a:gd name="connsiteX1189" fmla="*/ 413880 w 5574893"/>
              <a:gd name="connsiteY1189" fmla="*/ 1337552 h 1503181"/>
              <a:gd name="connsiteX1190" fmla="*/ 413880 w 5574893"/>
              <a:gd name="connsiteY1190" fmla="*/ 1335435 h 1503181"/>
              <a:gd name="connsiteX1191" fmla="*/ 405412 w 5574893"/>
              <a:gd name="connsiteY1191" fmla="*/ 1329614 h 1503181"/>
              <a:gd name="connsiteX1192" fmla="*/ 391651 w 5574893"/>
              <a:gd name="connsiteY1192" fmla="*/ 1328556 h 1503181"/>
              <a:gd name="connsiteX1193" fmla="*/ 383183 w 5574893"/>
              <a:gd name="connsiteY1193" fmla="*/ 1331731 h 1503181"/>
              <a:gd name="connsiteX1194" fmla="*/ 379479 w 5574893"/>
              <a:gd name="connsiteY1194" fmla="*/ 1335435 h 1503181"/>
              <a:gd name="connsiteX1195" fmla="*/ 374715 w 5574893"/>
              <a:gd name="connsiteY1195" fmla="*/ 1333848 h 1503181"/>
              <a:gd name="connsiteX1196" fmla="*/ 373127 w 5574893"/>
              <a:gd name="connsiteY1196" fmla="*/ 1328027 h 1503181"/>
              <a:gd name="connsiteX1197" fmla="*/ 371010 w 5574893"/>
              <a:gd name="connsiteY1197" fmla="*/ 1322735 h 1503181"/>
              <a:gd name="connsiteX1198" fmla="*/ 376303 w 5574893"/>
              <a:gd name="connsiteY1198" fmla="*/ 1320089 h 1503181"/>
              <a:gd name="connsiteX1199" fmla="*/ 374186 w 5574893"/>
              <a:gd name="connsiteY1199" fmla="*/ 1319560 h 1503181"/>
              <a:gd name="connsiteX1200" fmla="*/ 372598 w 5574893"/>
              <a:gd name="connsiteY1200" fmla="*/ 1317444 h 1503181"/>
              <a:gd name="connsiteX1201" fmla="*/ 375774 w 5574893"/>
              <a:gd name="connsiteY1201" fmla="*/ 1314798 h 1503181"/>
              <a:gd name="connsiteX1202" fmla="*/ 365718 w 5574893"/>
              <a:gd name="connsiteY1202" fmla="*/ 1307919 h 1503181"/>
              <a:gd name="connsiteX1203" fmla="*/ 355662 w 5574893"/>
              <a:gd name="connsiteY1203" fmla="*/ 1305273 h 1503181"/>
              <a:gd name="connsiteX1204" fmla="*/ 350899 w 5574893"/>
              <a:gd name="connsiteY1204" fmla="*/ 1296806 h 1503181"/>
              <a:gd name="connsiteX1205" fmla="*/ 336609 w 5574893"/>
              <a:gd name="connsiteY1205" fmla="*/ 1281989 h 1503181"/>
              <a:gd name="connsiteX1206" fmla="*/ 336079 w 5574893"/>
              <a:gd name="connsiteY1206" fmla="*/ 1272994 h 1503181"/>
              <a:gd name="connsiteX1207" fmla="*/ 341901 w 5574893"/>
              <a:gd name="connsiteY1207" fmla="*/ 1268231 h 1503181"/>
              <a:gd name="connsiteX1208" fmla="*/ 345077 w 5574893"/>
              <a:gd name="connsiteY1208" fmla="*/ 1260823 h 1503181"/>
              <a:gd name="connsiteX1209" fmla="*/ 347194 w 5574893"/>
              <a:gd name="connsiteY1209" fmla="*/ 1256060 h 1503181"/>
              <a:gd name="connsiteX1210" fmla="*/ 354074 w 5574893"/>
              <a:gd name="connsiteY1210" fmla="*/ 1248652 h 1503181"/>
              <a:gd name="connsiteX1211" fmla="*/ 363601 w 5574893"/>
              <a:gd name="connsiteY1211" fmla="*/ 1233306 h 1503181"/>
              <a:gd name="connsiteX1212" fmla="*/ 366247 w 5574893"/>
              <a:gd name="connsiteY1212" fmla="*/ 1224839 h 1503181"/>
              <a:gd name="connsiteX1213" fmla="*/ 371010 w 5574893"/>
              <a:gd name="connsiteY1213" fmla="*/ 1222723 h 1503181"/>
              <a:gd name="connsiteX1214" fmla="*/ 375774 w 5574893"/>
              <a:gd name="connsiteY1214" fmla="*/ 1214256 h 1503181"/>
              <a:gd name="connsiteX1215" fmla="*/ 376832 w 5574893"/>
              <a:gd name="connsiteY1215" fmla="*/ 1205260 h 1503181"/>
              <a:gd name="connsiteX1216" fmla="*/ 383183 w 5574893"/>
              <a:gd name="connsiteY1216" fmla="*/ 1197852 h 1503181"/>
              <a:gd name="connsiteX1217" fmla="*/ 389005 w 5574893"/>
              <a:gd name="connsiteY1217" fmla="*/ 1196264 h 1503181"/>
              <a:gd name="connsiteX1218" fmla="*/ 391651 w 5574893"/>
              <a:gd name="connsiteY1218" fmla="*/ 1201556 h 1503181"/>
              <a:gd name="connsiteX1219" fmla="*/ 397473 w 5574893"/>
              <a:gd name="connsiteY1219" fmla="*/ 1197852 h 1503181"/>
              <a:gd name="connsiteX1220" fmla="*/ 410705 w 5574893"/>
              <a:gd name="connsiteY1220" fmla="*/ 1196793 h 1503181"/>
              <a:gd name="connsiteX1221" fmla="*/ 423407 w 5574893"/>
              <a:gd name="connsiteY1221" fmla="*/ 1196793 h 1503181"/>
              <a:gd name="connsiteX1222" fmla="*/ 437168 w 5574893"/>
              <a:gd name="connsiteY1222" fmla="*/ 1193618 h 1503181"/>
              <a:gd name="connsiteX1223" fmla="*/ 444048 w 5574893"/>
              <a:gd name="connsiteY1223" fmla="*/ 1188327 h 1503181"/>
              <a:gd name="connsiteX1224" fmla="*/ 436638 w 5574893"/>
              <a:gd name="connsiteY1224" fmla="*/ 1184623 h 1503181"/>
              <a:gd name="connsiteX1225" fmla="*/ 422878 w 5574893"/>
              <a:gd name="connsiteY1225" fmla="*/ 1183035 h 1503181"/>
              <a:gd name="connsiteX1226" fmla="*/ 414939 w 5574893"/>
              <a:gd name="connsiteY1226" fmla="*/ 1178802 h 1503181"/>
              <a:gd name="connsiteX1227" fmla="*/ 412293 w 5574893"/>
              <a:gd name="connsiteY1227" fmla="*/ 1174039 h 1503181"/>
              <a:gd name="connsiteX1228" fmla="*/ 415997 w 5574893"/>
              <a:gd name="connsiteY1228" fmla="*/ 1172452 h 1503181"/>
              <a:gd name="connsiteX1229" fmla="*/ 417585 w 5574893"/>
              <a:gd name="connsiteY1229" fmla="*/ 1170335 h 1503181"/>
              <a:gd name="connsiteX1230" fmla="*/ 416527 w 5574893"/>
              <a:gd name="connsiteY1230" fmla="*/ 1167689 h 1503181"/>
              <a:gd name="connsiteX1231" fmla="*/ 412293 w 5574893"/>
              <a:gd name="connsiteY1231" fmla="*/ 1168748 h 1503181"/>
              <a:gd name="connsiteX1232" fmla="*/ 409646 w 5574893"/>
              <a:gd name="connsiteY1232" fmla="*/ 1168748 h 1503181"/>
              <a:gd name="connsiteX1233" fmla="*/ 409646 w 5574893"/>
              <a:gd name="connsiteY1233" fmla="*/ 1166102 h 1503181"/>
              <a:gd name="connsiteX1234" fmla="*/ 412822 w 5574893"/>
              <a:gd name="connsiteY1234" fmla="*/ 1163985 h 1503181"/>
              <a:gd name="connsiteX1235" fmla="*/ 414939 w 5574893"/>
              <a:gd name="connsiteY1235" fmla="*/ 1165043 h 1503181"/>
              <a:gd name="connsiteX1236" fmla="*/ 412293 w 5574893"/>
              <a:gd name="connsiteY1236" fmla="*/ 1161868 h 1503181"/>
              <a:gd name="connsiteX1237" fmla="*/ 412293 w 5574893"/>
              <a:gd name="connsiteY1237" fmla="*/ 1154989 h 1503181"/>
              <a:gd name="connsiteX1238" fmla="*/ 413880 w 5574893"/>
              <a:gd name="connsiteY1238" fmla="*/ 1148110 h 1503181"/>
              <a:gd name="connsiteX1239" fmla="*/ 413880 w 5574893"/>
              <a:gd name="connsiteY1239" fmla="*/ 1140702 h 1503181"/>
              <a:gd name="connsiteX1240" fmla="*/ 411234 w 5574893"/>
              <a:gd name="connsiteY1240" fmla="*/ 1136468 h 1503181"/>
              <a:gd name="connsiteX1241" fmla="*/ 415997 w 5574893"/>
              <a:gd name="connsiteY1241" fmla="*/ 1135939 h 1503181"/>
              <a:gd name="connsiteX1242" fmla="*/ 421290 w 5574893"/>
              <a:gd name="connsiteY1242" fmla="*/ 1132764 h 1503181"/>
              <a:gd name="connsiteX1243" fmla="*/ 419702 w 5574893"/>
              <a:gd name="connsiteY1243" fmla="*/ 1128002 h 1503181"/>
              <a:gd name="connsiteX1244" fmla="*/ 424995 w 5574893"/>
              <a:gd name="connsiteY1244" fmla="*/ 1127473 h 1503181"/>
              <a:gd name="connsiteX1245" fmla="*/ 432934 w 5574893"/>
              <a:gd name="connsiteY1245" fmla="*/ 1122181 h 1503181"/>
              <a:gd name="connsiteX1246" fmla="*/ 431875 w 5574893"/>
              <a:gd name="connsiteY1246" fmla="*/ 1116889 h 1503181"/>
              <a:gd name="connsiteX1247" fmla="*/ 438226 w 5574893"/>
              <a:gd name="connsiteY1247" fmla="*/ 1115302 h 1503181"/>
              <a:gd name="connsiteX1248" fmla="*/ 449341 w 5574893"/>
              <a:gd name="connsiteY1248" fmla="*/ 1119006 h 1503181"/>
              <a:gd name="connsiteX1249" fmla="*/ 459397 w 5574893"/>
              <a:gd name="connsiteY1249" fmla="*/ 1125356 h 1503181"/>
              <a:gd name="connsiteX1250" fmla="*/ 469452 w 5574893"/>
              <a:gd name="connsiteY1250" fmla="*/ 1128002 h 1503181"/>
              <a:gd name="connsiteX1251" fmla="*/ 474745 w 5574893"/>
              <a:gd name="connsiteY1251" fmla="*/ 1125885 h 1503181"/>
              <a:gd name="connsiteX1252" fmla="*/ 478450 w 5574893"/>
              <a:gd name="connsiteY1252" fmla="*/ 1129589 h 1503181"/>
              <a:gd name="connsiteX1253" fmla="*/ 483213 w 5574893"/>
              <a:gd name="connsiteY1253" fmla="*/ 1131177 h 1503181"/>
              <a:gd name="connsiteX1254" fmla="*/ 482155 w 5574893"/>
              <a:gd name="connsiteY1254" fmla="*/ 1133823 h 1503181"/>
              <a:gd name="connsiteX1255" fmla="*/ 480038 w 5574893"/>
              <a:gd name="connsiteY1255" fmla="*/ 1135939 h 1503181"/>
              <a:gd name="connsiteX1256" fmla="*/ 486918 w 5574893"/>
              <a:gd name="connsiteY1256" fmla="*/ 1139643 h 1503181"/>
              <a:gd name="connsiteX1257" fmla="*/ 503854 w 5574893"/>
              <a:gd name="connsiteY1257" fmla="*/ 1139114 h 1503181"/>
              <a:gd name="connsiteX1258" fmla="*/ 509676 w 5574893"/>
              <a:gd name="connsiteY1258" fmla="*/ 1142818 h 1503181"/>
              <a:gd name="connsiteX1259" fmla="*/ 516027 w 5574893"/>
              <a:gd name="connsiteY1259" fmla="*/ 1138056 h 1503181"/>
              <a:gd name="connsiteX1260" fmla="*/ 528729 w 5574893"/>
              <a:gd name="connsiteY1260" fmla="*/ 1132235 h 1503181"/>
              <a:gd name="connsiteX1261" fmla="*/ 536139 w 5574893"/>
              <a:gd name="connsiteY1261" fmla="*/ 1132235 h 1503181"/>
              <a:gd name="connsiteX1262" fmla="*/ 536139 w 5574893"/>
              <a:gd name="connsiteY1262" fmla="*/ 1129589 h 1503181"/>
              <a:gd name="connsiteX1263" fmla="*/ 533493 w 5574893"/>
              <a:gd name="connsiteY1263" fmla="*/ 1128002 h 1503181"/>
              <a:gd name="connsiteX1264" fmla="*/ 530317 w 5574893"/>
              <a:gd name="connsiteY1264" fmla="*/ 1129060 h 1503181"/>
              <a:gd name="connsiteX1265" fmla="*/ 528729 w 5574893"/>
              <a:gd name="connsiteY1265" fmla="*/ 1128002 h 1503181"/>
              <a:gd name="connsiteX1266" fmla="*/ 529259 w 5574893"/>
              <a:gd name="connsiteY1266" fmla="*/ 1126943 h 1503181"/>
              <a:gd name="connsiteX1267" fmla="*/ 528200 w 5574893"/>
              <a:gd name="connsiteY1267" fmla="*/ 1128002 h 1503181"/>
              <a:gd name="connsiteX1268" fmla="*/ 523966 w 5574893"/>
              <a:gd name="connsiteY1268" fmla="*/ 1129589 h 1503181"/>
              <a:gd name="connsiteX1269" fmla="*/ 521320 w 5574893"/>
              <a:gd name="connsiteY1269" fmla="*/ 1125885 h 1503181"/>
              <a:gd name="connsiteX1270" fmla="*/ 517086 w 5574893"/>
              <a:gd name="connsiteY1270" fmla="*/ 1124298 h 1503181"/>
              <a:gd name="connsiteX1271" fmla="*/ 519732 w 5574893"/>
              <a:gd name="connsiteY1271" fmla="*/ 1121652 h 1503181"/>
              <a:gd name="connsiteX1272" fmla="*/ 523437 w 5574893"/>
              <a:gd name="connsiteY1272" fmla="*/ 1122181 h 1503181"/>
              <a:gd name="connsiteX1273" fmla="*/ 519732 w 5574893"/>
              <a:gd name="connsiteY1273" fmla="*/ 1116889 h 1503181"/>
              <a:gd name="connsiteX1274" fmla="*/ 519732 w 5574893"/>
              <a:gd name="connsiteY1274" fmla="*/ 1112127 h 1503181"/>
              <a:gd name="connsiteX1275" fmla="*/ 514969 w 5574893"/>
              <a:gd name="connsiteY1275" fmla="*/ 1113714 h 1503181"/>
              <a:gd name="connsiteX1276" fmla="*/ 513381 w 5574893"/>
              <a:gd name="connsiteY1276" fmla="*/ 1120593 h 1503181"/>
              <a:gd name="connsiteX1277" fmla="*/ 511264 w 5574893"/>
              <a:gd name="connsiteY1277" fmla="*/ 1122710 h 1503181"/>
              <a:gd name="connsiteX1278" fmla="*/ 508088 w 5574893"/>
              <a:gd name="connsiteY1278" fmla="*/ 1120593 h 1503181"/>
              <a:gd name="connsiteX1279" fmla="*/ 507559 w 5574893"/>
              <a:gd name="connsiteY1279" fmla="*/ 1114773 h 1503181"/>
              <a:gd name="connsiteX1280" fmla="*/ 504384 w 5574893"/>
              <a:gd name="connsiteY1280" fmla="*/ 1113714 h 1503181"/>
              <a:gd name="connsiteX1281" fmla="*/ 501208 w 5574893"/>
              <a:gd name="connsiteY1281" fmla="*/ 1115302 h 1503181"/>
              <a:gd name="connsiteX1282" fmla="*/ 501208 w 5574893"/>
              <a:gd name="connsiteY1282" fmla="*/ 1112127 h 1503181"/>
              <a:gd name="connsiteX1283" fmla="*/ 504913 w 5574893"/>
              <a:gd name="connsiteY1283" fmla="*/ 1110539 h 1503181"/>
              <a:gd name="connsiteX1284" fmla="*/ 502796 w 5574893"/>
              <a:gd name="connsiteY1284" fmla="*/ 1109481 h 1503181"/>
              <a:gd name="connsiteX1285" fmla="*/ 502267 w 5574893"/>
              <a:gd name="connsiteY1285" fmla="*/ 1106835 h 1503181"/>
              <a:gd name="connsiteX1286" fmla="*/ 501208 w 5574893"/>
              <a:gd name="connsiteY1286" fmla="*/ 1110010 h 1503181"/>
              <a:gd name="connsiteX1287" fmla="*/ 496974 w 5574893"/>
              <a:gd name="connsiteY1287" fmla="*/ 1110539 h 1503181"/>
              <a:gd name="connsiteX1288" fmla="*/ 495386 w 5574893"/>
              <a:gd name="connsiteY1288" fmla="*/ 1106835 h 1503181"/>
              <a:gd name="connsiteX1289" fmla="*/ 492740 w 5574893"/>
              <a:gd name="connsiteY1289" fmla="*/ 1105248 h 1503181"/>
              <a:gd name="connsiteX1290" fmla="*/ 493798 w 5574893"/>
              <a:gd name="connsiteY1290" fmla="*/ 1101014 h 1503181"/>
              <a:gd name="connsiteX1291" fmla="*/ 485859 w 5574893"/>
              <a:gd name="connsiteY1291" fmla="*/ 1094664 h 1503181"/>
              <a:gd name="connsiteX1292" fmla="*/ 480567 w 5574893"/>
              <a:gd name="connsiteY1292" fmla="*/ 1096781 h 1503181"/>
              <a:gd name="connsiteX1293" fmla="*/ 480567 w 5574893"/>
              <a:gd name="connsiteY1293" fmla="*/ 1091489 h 1503181"/>
              <a:gd name="connsiteX1294" fmla="*/ 473157 w 5574893"/>
              <a:gd name="connsiteY1294" fmla="*/ 1087256 h 1503181"/>
              <a:gd name="connsiteX1295" fmla="*/ 468394 w 5574893"/>
              <a:gd name="connsiteY1295" fmla="*/ 1086198 h 1503181"/>
              <a:gd name="connsiteX1296" fmla="*/ 468394 w 5574893"/>
              <a:gd name="connsiteY1296" fmla="*/ 1084081 h 1503181"/>
              <a:gd name="connsiteX1297" fmla="*/ 471040 w 5574893"/>
              <a:gd name="connsiteY1297" fmla="*/ 1083552 h 1503181"/>
              <a:gd name="connsiteX1298" fmla="*/ 472099 w 5574893"/>
              <a:gd name="connsiteY1298" fmla="*/ 1083552 h 1503181"/>
              <a:gd name="connsiteX1299" fmla="*/ 466806 w 5574893"/>
              <a:gd name="connsiteY1299" fmla="*/ 1077202 h 1503181"/>
              <a:gd name="connsiteX1300" fmla="*/ 453045 w 5574893"/>
              <a:gd name="connsiteY1300" fmla="*/ 1075085 h 1503181"/>
              <a:gd name="connsiteX1301" fmla="*/ 427112 w 5574893"/>
              <a:gd name="connsiteY1301" fmla="*/ 1083552 h 1503181"/>
              <a:gd name="connsiteX1302" fmla="*/ 409117 w 5574893"/>
              <a:gd name="connsiteY1302" fmla="*/ 1089373 h 1503181"/>
              <a:gd name="connsiteX1303" fmla="*/ 409646 w 5574893"/>
              <a:gd name="connsiteY1303" fmla="*/ 1091489 h 1503181"/>
              <a:gd name="connsiteX1304" fmla="*/ 412293 w 5574893"/>
              <a:gd name="connsiteY1304" fmla="*/ 1091489 h 1503181"/>
              <a:gd name="connsiteX1305" fmla="*/ 403824 w 5574893"/>
              <a:gd name="connsiteY1305" fmla="*/ 1094664 h 1503181"/>
              <a:gd name="connsiteX1306" fmla="*/ 393239 w 5574893"/>
              <a:gd name="connsiteY1306" fmla="*/ 1096252 h 1503181"/>
              <a:gd name="connsiteX1307" fmla="*/ 392181 w 5574893"/>
              <a:gd name="connsiteY1307" fmla="*/ 1098368 h 1503181"/>
              <a:gd name="connsiteX1308" fmla="*/ 393769 w 5574893"/>
              <a:gd name="connsiteY1308" fmla="*/ 1101014 h 1503181"/>
              <a:gd name="connsiteX1309" fmla="*/ 374186 w 5574893"/>
              <a:gd name="connsiteY1309" fmla="*/ 1112127 h 1503181"/>
              <a:gd name="connsiteX1310" fmla="*/ 339784 w 5574893"/>
              <a:gd name="connsiteY1310" fmla="*/ 1134352 h 1503181"/>
              <a:gd name="connsiteX1311" fmla="*/ 318614 w 5574893"/>
              <a:gd name="connsiteY1311" fmla="*/ 1144935 h 1503181"/>
              <a:gd name="connsiteX1312" fmla="*/ 317555 w 5574893"/>
              <a:gd name="connsiteY1312" fmla="*/ 1146523 h 1503181"/>
              <a:gd name="connsiteX1313" fmla="*/ 318614 w 5574893"/>
              <a:gd name="connsiteY1313" fmla="*/ 1149698 h 1503181"/>
              <a:gd name="connsiteX1314" fmla="*/ 303795 w 5574893"/>
              <a:gd name="connsiteY1314" fmla="*/ 1159752 h 1503181"/>
              <a:gd name="connsiteX1315" fmla="*/ 281566 w 5574893"/>
              <a:gd name="connsiteY1315" fmla="*/ 1179331 h 1503181"/>
              <a:gd name="connsiteX1316" fmla="*/ 267276 w 5574893"/>
              <a:gd name="connsiteY1316" fmla="*/ 1187798 h 1503181"/>
              <a:gd name="connsiteX1317" fmla="*/ 270451 w 5574893"/>
              <a:gd name="connsiteY1317" fmla="*/ 1190973 h 1503181"/>
              <a:gd name="connsiteX1318" fmla="*/ 274156 w 5574893"/>
              <a:gd name="connsiteY1318" fmla="*/ 1190973 h 1503181"/>
              <a:gd name="connsiteX1319" fmla="*/ 273627 w 5574893"/>
              <a:gd name="connsiteY1319" fmla="*/ 1193089 h 1503181"/>
              <a:gd name="connsiteX1320" fmla="*/ 267805 w 5574893"/>
              <a:gd name="connsiteY1320" fmla="*/ 1197852 h 1503181"/>
              <a:gd name="connsiteX1321" fmla="*/ 268863 w 5574893"/>
              <a:gd name="connsiteY1321" fmla="*/ 1200498 h 1503181"/>
              <a:gd name="connsiteX1322" fmla="*/ 261983 w 5574893"/>
              <a:gd name="connsiteY1322" fmla="*/ 1200498 h 1503181"/>
              <a:gd name="connsiteX1323" fmla="*/ 253515 w 5574893"/>
              <a:gd name="connsiteY1323" fmla="*/ 1205260 h 1503181"/>
              <a:gd name="connsiteX1324" fmla="*/ 255632 w 5574893"/>
              <a:gd name="connsiteY1324" fmla="*/ 1208435 h 1503181"/>
              <a:gd name="connsiteX1325" fmla="*/ 258808 w 5574893"/>
              <a:gd name="connsiteY1325" fmla="*/ 1207377 h 1503181"/>
              <a:gd name="connsiteX1326" fmla="*/ 245047 w 5574893"/>
              <a:gd name="connsiteY1326" fmla="*/ 1212668 h 1503181"/>
              <a:gd name="connsiteX1327" fmla="*/ 213821 w 5574893"/>
              <a:gd name="connsiteY1327" fmla="*/ 1224310 h 1503181"/>
              <a:gd name="connsiteX1328" fmla="*/ 193180 w 5574893"/>
              <a:gd name="connsiteY1328" fmla="*/ 1225898 h 1503181"/>
              <a:gd name="connsiteX1329" fmla="*/ 185241 w 5574893"/>
              <a:gd name="connsiteY1329" fmla="*/ 1221135 h 1503181"/>
              <a:gd name="connsiteX1330" fmla="*/ 181007 w 5574893"/>
              <a:gd name="connsiteY1330" fmla="*/ 1227485 h 1503181"/>
              <a:gd name="connsiteX1331" fmla="*/ 178360 w 5574893"/>
              <a:gd name="connsiteY1331" fmla="*/ 1238598 h 1503181"/>
              <a:gd name="connsiteX1332" fmla="*/ 178360 w 5574893"/>
              <a:gd name="connsiteY1332" fmla="*/ 1255002 h 1503181"/>
              <a:gd name="connsiteX1333" fmla="*/ 174126 w 5574893"/>
              <a:gd name="connsiteY1333" fmla="*/ 1266114 h 1503181"/>
              <a:gd name="connsiteX1334" fmla="*/ 167246 w 5574893"/>
              <a:gd name="connsiteY1334" fmla="*/ 1265585 h 1503181"/>
              <a:gd name="connsiteX1335" fmla="*/ 153485 w 5574893"/>
              <a:gd name="connsiteY1335" fmla="*/ 1259235 h 1503181"/>
              <a:gd name="connsiteX1336" fmla="*/ 146605 w 5574893"/>
              <a:gd name="connsiteY1336" fmla="*/ 1258706 h 1503181"/>
              <a:gd name="connsiteX1337" fmla="*/ 147663 w 5574893"/>
              <a:gd name="connsiteY1337" fmla="*/ 1253944 h 1503181"/>
              <a:gd name="connsiteX1338" fmla="*/ 140254 w 5574893"/>
              <a:gd name="connsiteY1338" fmla="*/ 1247064 h 1503181"/>
              <a:gd name="connsiteX1339" fmla="*/ 135490 w 5574893"/>
              <a:gd name="connsiteY1339" fmla="*/ 1248123 h 1503181"/>
              <a:gd name="connsiteX1340" fmla="*/ 140783 w 5574893"/>
              <a:gd name="connsiteY1340" fmla="*/ 1239656 h 1503181"/>
              <a:gd name="connsiteX1341" fmla="*/ 159836 w 5574893"/>
              <a:gd name="connsiteY1341" fmla="*/ 1223252 h 1503181"/>
              <a:gd name="connsiteX1342" fmla="*/ 168304 w 5574893"/>
              <a:gd name="connsiteY1342" fmla="*/ 1215843 h 1503181"/>
              <a:gd name="connsiteX1343" fmla="*/ 164600 w 5574893"/>
              <a:gd name="connsiteY1343" fmla="*/ 1212139 h 1503181"/>
              <a:gd name="connsiteX1344" fmla="*/ 156661 w 5574893"/>
              <a:gd name="connsiteY1344" fmla="*/ 1210023 h 1503181"/>
              <a:gd name="connsiteX1345" fmla="*/ 147663 w 5574893"/>
              <a:gd name="connsiteY1345" fmla="*/ 1210023 h 1503181"/>
              <a:gd name="connsiteX1346" fmla="*/ 140783 w 5574893"/>
              <a:gd name="connsiteY1346" fmla="*/ 1205260 h 1503181"/>
              <a:gd name="connsiteX1347" fmla="*/ 137607 w 5574893"/>
              <a:gd name="connsiteY1347" fmla="*/ 1198910 h 1503181"/>
              <a:gd name="connsiteX1348" fmla="*/ 140783 w 5574893"/>
              <a:gd name="connsiteY1348" fmla="*/ 1193618 h 1503181"/>
              <a:gd name="connsiteX1349" fmla="*/ 140783 w 5574893"/>
              <a:gd name="connsiteY1349" fmla="*/ 1187798 h 1503181"/>
              <a:gd name="connsiteX1350" fmla="*/ 136020 w 5574893"/>
              <a:gd name="connsiteY1350" fmla="*/ 1187798 h 1503181"/>
              <a:gd name="connsiteX1351" fmla="*/ 133373 w 5574893"/>
              <a:gd name="connsiteY1351" fmla="*/ 1185152 h 1503181"/>
              <a:gd name="connsiteX1352" fmla="*/ 133903 w 5574893"/>
              <a:gd name="connsiteY1352" fmla="*/ 1177743 h 1503181"/>
              <a:gd name="connsiteX1353" fmla="*/ 132315 w 5574893"/>
              <a:gd name="connsiteY1353" fmla="*/ 1169277 h 1503181"/>
              <a:gd name="connsiteX1354" fmla="*/ 138666 w 5574893"/>
              <a:gd name="connsiteY1354" fmla="*/ 1165573 h 1503181"/>
              <a:gd name="connsiteX1355" fmla="*/ 144488 w 5574893"/>
              <a:gd name="connsiteY1355" fmla="*/ 1156577 h 1503181"/>
              <a:gd name="connsiteX1356" fmla="*/ 148193 w 5574893"/>
              <a:gd name="connsiteY1356" fmla="*/ 1147052 h 1503181"/>
              <a:gd name="connsiteX1357" fmla="*/ 154544 w 5574893"/>
              <a:gd name="connsiteY1357" fmla="*/ 1138056 h 1503181"/>
              <a:gd name="connsiteX1358" fmla="*/ 160365 w 5574893"/>
              <a:gd name="connsiteY1358" fmla="*/ 1134352 h 1503181"/>
              <a:gd name="connsiteX1359" fmla="*/ 157719 w 5574893"/>
              <a:gd name="connsiteY1359" fmla="*/ 1128002 h 1503181"/>
              <a:gd name="connsiteX1360" fmla="*/ 148193 w 5574893"/>
              <a:gd name="connsiteY1360" fmla="*/ 1120064 h 1503181"/>
              <a:gd name="connsiteX1361" fmla="*/ 131786 w 5574893"/>
              <a:gd name="connsiteY1361" fmla="*/ 1110539 h 1503181"/>
              <a:gd name="connsiteX1362" fmla="*/ 121730 w 5574893"/>
              <a:gd name="connsiteY1362" fmla="*/ 1104718 h 1503181"/>
              <a:gd name="connsiteX1363" fmla="*/ 118554 w 5574893"/>
              <a:gd name="connsiteY1363" fmla="*/ 1105248 h 1503181"/>
              <a:gd name="connsiteX1364" fmla="*/ 120142 w 5574893"/>
              <a:gd name="connsiteY1364" fmla="*/ 1109481 h 1503181"/>
              <a:gd name="connsiteX1365" fmla="*/ 116966 w 5574893"/>
              <a:gd name="connsiteY1365" fmla="*/ 1110539 h 1503181"/>
              <a:gd name="connsiteX1366" fmla="*/ 107969 w 5574893"/>
              <a:gd name="connsiteY1366" fmla="*/ 1109481 h 1503181"/>
              <a:gd name="connsiteX1367" fmla="*/ 95267 w 5574893"/>
              <a:gd name="connsiteY1367" fmla="*/ 1103131 h 1503181"/>
              <a:gd name="connsiteX1368" fmla="*/ 90503 w 5574893"/>
              <a:gd name="connsiteY1368" fmla="*/ 1094664 h 1503181"/>
              <a:gd name="connsiteX1369" fmla="*/ 79918 w 5574893"/>
              <a:gd name="connsiteY1369" fmla="*/ 1096781 h 1503181"/>
              <a:gd name="connsiteX1370" fmla="*/ 58219 w 5574893"/>
              <a:gd name="connsiteY1370" fmla="*/ 1102602 h 1503181"/>
              <a:gd name="connsiteX1371" fmla="*/ 49221 w 5574893"/>
              <a:gd name="connsiteY1371" fmla="*/ 1101014 h 1503181"/>
              <a:gd name="connsiteX1372" fmla="*/ 76213 w 5574893"/>
              <a:gd name="connsiteY1372" fmla="*/ 1086198 h 1503181"/>
              <a:gd name="connsiteX1373" fmla="*/ 101089 w 5574893"/>
              <a:gd name="connsiteY1373" fmla="*/ 1077731 h 1503181"/>
              <a:gd name="connsiteX1374" fmla="*/ 104264 w 5574893"/>
              <a:gd name="connsiteY1374" fmla="*/ 1075085 h 1503181"/>
              <a:gd name="connsiteX1375" fmla="*/ 105852 w 5574893"/>
              <a:gd name="connsiteY1375" fmla="*/ 1071910 h 1503181"/>
              <a:gd name="connsiteX1376" fmla="*/ 102676 w 5574893"/>
              <a:gd name="connsiteY1376" fmla="*/ 1068735 h 1503181"/>
              <a:gd name="connsiteX1377" fmla="*/ 101089 w 5574893"/>
              <a:gd name="connsiteY1377" fmla="*/ 1065031 h 1503181"/>
              <a:gd name="connsiteX1378" fmla="*/ 103206 w 5574893"/>
              <a:gd name="connsiteY1378" fmla="*/ 1061856 h 1503181"/>
              <a:gd name="connsiteX1379" fmla="*/ 100559 w 5574893"/>
              <a:gd name="connsiteY1379" fmla="*/ 1059739 h 1503181"/>
              <a:gd name="connsiteX1380" fmla="*/ 94208 w 5574893"/>
              <a:gd name="connsiteY1380" fmla="*/ 1059739 h 1503181"/>
              <a:gd name="connsiteX1381" fmla="*/ 92091 w 5574893"/>
              <a:gd name="connsiteY1381" fmla="*/ 1057623 h 1503181"/>
              <a:gd name="connsiteX1382" fmla="*/ 92620 w 5574893"/>
              <a:gd name="connsiteY1382" fmla="*/ 1054448 h 1503181"/>
              <a:gd name="connsiteX1383" fmla="*/ 88386 w 5574893"/>
              <a:gd name="connsiteY1383" fmla="*/ 1057623 h 1503181"/>
              <a:gd name="connsiteX1384" fmla="*/ 82035 w 5574893"/>
              <a:gd name="connsiteY1384" fmla="*/ 1058152 h 1503181"/>
              <a:gd name="connsiteX1385" fmla="*/ 78860 w 5574893"/>
              <a:gd name="connsiteY1385" fmla="*/ 1057623 h 1503181"/>
              <a:gd name="connsiteX1386" fmla="*/ 73038 w 5574893"/>
              <a:gd name="connsiteY1386" fmla="*/ 1063443 h 1503181"/>
              <a:gd name="connsiteX1387" fmla="*/ 67745 w 5574893"/>
              <a:gd name="connsiteY1387" fmla="*/ 1069793 h 1503181"/>
              <a:gd name="connsiteX1388" fmla="*/ 66157 w 5574893"/>
              <a:gd name="connsiteY1388" fmla="*/ 1066618 h 1503181"/>
              <a:gd name="connsiteX1389" fmla="*/ 66157 w 5574893"/>
              <a:gd name="connsiteY1389" fmla="*/ 1063443 h 1503181"/>
              <a:gd name="connsiteX1390" fmla="*/ 38107 w 5574893"/>
              <a:gd name="connsiteY1390" fmla="*/ 1065031 h 1503181"/>
              <a:gd name="connsiteX1391" fmla="*/ 11115 w 5574893"/>
              <a:gd name="connsiteY1391" fmla="*/ 1061856 h 1503181"/>
              <a:gd name="connsiteX1392" fmla="*/ 5293 w 5574893"/>
              <a:gd name="connsiteY1392" fmla="*/ 1066618 h 1503181"/>
              <a:gd name="connsiteX1393" fmla="*/ 0 w 5574893"/>
              <a:gd name="connsiteY1393" fmla="*/ 1068206 h 1503181"/>
              <a:gd name="connsiteX1394" fmla="*/ 2117 w 5574893"/>
              <a:gd name="connsiteY1394" fmla="*/ 1061327 h 1503181"/>
              <a:gd name="connsiteX1395" fmla="*/ 13232 w 5574893"/>
              <a:gd name="connsiteY1395" fmla="*/ 1056035 h 1503181"/>
              <a:gd name="connsiteX1396" fmla="*/ 29639 w 5574893"/>
              <a:gd name="connsiteY1396" fmla="*/ 1054448 h 1503181"/>
              <a:gd name="connsiteX1397" fmla="*/ 46046 w 5574893"/>
              <a:gd name="connsiteY1397" fmla="*/ 1052331 h 1503181"/>
              <a:gd name="connsiteX1398" fmla="*/ 53984 w 5574893"/>
              <a:gd name="connsiteY1398" fmla="*/ 1048098 h 1503181"/>
              <a:gd name="connsiteX1399" fmla="*/ 53984 w 5574893"/>
              <a:gd name="connsiteY1399" fmla="*/ 1044393 h 1503181"/>
              <a:gd name="connsiteX1400" fmla="*/ 49221 w 5574893"/>
              <a:gd name="connsiteY1400" fmla="*/ 1039102 h 1503181"/>
              <a:gd name="connsiteX1401" fmla="*/ 50280 w 5574893"/>
              <a:gd name="connsiteY1401" fmla="*/ 1035927 h 1503181"/>
              <a:gd name="connsiteX1402" fmla="*/ 53984 w 5574893"/>
              <a:gd name="connsiteY1402" fmla="*/ 1035398 h 1503181"/>
              <a:gd name="connsiteX1403" fmla="*/ 59806 w 5574893"/>
              <a:gd name="connsiteY1403" fmla="*/ 1035398 h 1503181"/>
              <a:gd name="connsiteX1404" fmla="*/ 61394 w 5574893"/>
              <a:gd name="connsiteY1404" fmla="*/ 1033281 h 1503181"/>
              <a:gd name="connsiteX1405" fmla="*/ 59806 w 5574893"/>
              <a:gd name="connsiteY1405" fmla="*/ 1030106 h 1503181"/>
              <a:gd name="connsiteX1406" fmla="*/ 66157 w 5574893"/>
              <a:gd name="connsiteY1406" fmla="*/ 1030106 h 1503181"/>
              <a:gd name="connsiteX1407" fmla="*/ 71979 w 5574893"/>
              <a:gd name="connsiteY1407" fmla="*/ 1029048 h 1503181"/>
              <a:gd name="connsiteX1408" fmla="*/ 71979 w 5574893"/>
              <a:gd name="connsiteY1408" fmla="*/ 1031693 h 1503181"/>
              <a:gd name="connsiteX1409" fmla="*/ 66687 w 5574893"/>
              <a:gd name="connsiteY1409" fmla="*/ 1033281 h 1503181"/>
              <a:gd name="connsiteX1410" fmla="*/ 64570 w 5574893"/>
              <a:gd name="connsiteY1410" fmla="*/ 1033810 h 1503181"/>
              <a:gd name="connsiteX1411" fmla="*/ 68274 w 5574893"/>
              <a:gd name="connsiteY1411" fmla="*/ 1036985 h 1503181"/>
              <a:gd name="connsiteX1412" fmla="*/ 77272 w 5574893"/>
              <a:gd name="connsiteY1412" fmla="*/ 1032223 h 1503181"/>
              <a:gd name="connsiteX1413" fmla="*/ 81506 w 5574893"/>
              <a:gd name="connsiteY1413" fmla="*/ 1029048 h 1503181"/>
              <a:gd name="connsiteX1414" fmla="*/ 92091 w 5574893"/>
              <a:gd name="connsiteY1414" fmla="*/ 1037514 h 1503181"/>
              <a:gd name="connsiteX1415" fmla="*/ 104264 w 5574893"/>
              <a:gd name="connsiteY1415" fmla="*/ 1045452 h 1503181"/>
              <a:gd name="connsiteX1416" fmla="*/ 102676 w 5574893"/>
              <a:gd name="connsiteY1416" fmla="*/ 1049685 h 1503181"/>
              <a:gd name="connsiteX1417" fmla="*/ 101089 w 5574893"/>
              <a:gd name="connsiteY1417" fmla="*/ 1054448 h 1503181"/>
              <a:gd name="connsiteX1418" fmla="*/ 107440 w 5574893"/>
              <a:gd name="connsiteY1418" fmla="*/ 1053389 h 1503181"/>
              <a:gd name="connsiteX1419" fmla="*/ 114320 w 5574893"/>
              <a:gd name="connsiteY1419" fmla="*/ 1044393 h 1503181"/>
              <a:gd name="connsiteX1420" fmla="*/ 113261 w 5574893"/>
              <a:gd name="connsiteY1420" fmla="*/ 1039631 h 1503181"/>
              <a:gd name="connsiteX1421" fmla="*/ 121200 w 5574893"/>
              <a:gd name="connsiteY1421" fmla="*/ 1039631 h 1503181"/>
              <a:gd name="connsiteX1422" fmla="*/ 137078 w 5574893"/>
              <a:gd name="connsiteY1422" fmla="*/ 1035927 h 1503181"/>
              <a:gd name="connsiteX1423" fmla="*/ 143958 w 5574893"/>
              <a:gd name="connsiteY1423" fmla="*/ 1038573 h 1503181"/>
              <a:gd name="connsiteX1424" fmla="*/ 149251 w 5574893"/>
              <a:gd name="connsiteY1424" fmla="*/ 1050743 h 1503181"/>
              <a:gd name="connsiteX1425" fmla="*/ 149251 w 5574893"/>
              <a:gd name="connsiteY1425" fmla="*/ 1061327 h 1503181"/>
              <a:gd name="connsiteX1426" fmla="*/ 153485 w 5574893"/>
              <a:gd name="connsiteY1426" fmla="*/ 1063443 h 1503181"/>
              <a:gd name="connsiteX1427" fmla="*/ 166187 w 5574893"/>
              <a:gd name="connsiteY1427" fmla="*/ 1061327 h 1503181"/>
              <a:gd name="connsiteX1428" fmla="*/ 172009 w 5574893"/>
              <a:gd name="connsiteY1428" fmla="*/ 1058681 h 1503181"/>
              <a:gd name="connsiteX1429" fmla="*/ 176772 w 5574893"/>
              <a:gd name="connsiteY1429" fmla="*/ 1063443 h 1503181"/>
              <a:gd name="connsiteX1430" fmla="*/ 190533 w 5574893"/>
              <a:gd name="connsiteY1430" fmla="*/ 1064502 h 1503181"/>
              <a:gd name="connsiteX1431" fmla="*/ 206940 w 5574893"/>
              <a:gd name="connsiteY1431" fmla="*/ 1061327 h 1503181"/>
              <a:gd name="connsiteX1432" fmla="*/ 222289 w 5574893"/>
              <a:gd name="connsiteY1432" fmla="*/ 1061327 h 1503181"/>
              <a:gd name="connsiteX1433" fmla="*/ 228640 w 5574893"/>
              <a:gd name="connsiteY1433" fmla="*/ 1065031 h 1503181"/>
              <a:gd name="connsiteX1434" fmla="*/ 242930 w 5574893"/>
              <a:gd name="connsiteY1434" fmla="*/ 1061856 h 1503181"/>
              <a:gd name="connsiteX1435" fmla="*/ 272039 w 5574893"/>
              <a:gd name="connsiteY1435" fmla="*/ 1051273 h 1503181"/>
              <a:gd name="connsiteX1436" fmla="*/ 284212 w 5574893"/>
              <a:gd name="connsiteY1436" fmla="*/ 1044393 h 1503181"/>
              <a:gd name="connsiteX1437" fmla="*/ 284741 w 5574893"/>
              <a:gd name="connsiteY1437" fmla="*/ 1048098 h 1503181"/>
              <a:gd name="connsiteX1438" fmla="*/ 284212 w 5574893"/>
              <a:gd name="connsiteY1438" fmla="*/ 1051273 h 1503181"/>
              <a:gd name="connsiteX1439" fmla="*/ 294797 w 5574893"/>
              <a:gd name="connsiteY1439" fmla="*/ 1049156 h 1503181"/>
              <a:gd name="connsiteX1440" fmla="*/ 310675 w 5574893"/>
              <a:gd name="connsiteY1440" fmla="*/ 1043864 h 1503181"/>
              <a:gd name="connsiteX1441" fmla="*/ 319672 w 5574893"/>
              <a:gd name="connsiteY1441" fmla="*/ 1044393 h 1503181"/>
              <a:gd name="connsiteX1442" fmla="*/ 322848 w 5574893"/>
              <a:gd name="connsiteY1442" fmla="*/ 1048098 h 1503181"/>
              <a:gd name="connsiteX1443" fmla="*/ 334492 w 5574893"/>
              <a:gd name="connsiteY1443" fmla="*/ 1044393 h 1503181"/>
              <a:gd name="connsiteX1444" fmla="*/ 355133 w 5574893"/>
              <a:gd name="connsiteY1444" fmla="*/ 1042806 h 1503181"/>
              <a:gd name="connsiteX1445" fmla="*/ 364130 w 5574893"/>
              <a:gd name="connsiteY1445" fmla="*/ 1043864 h 1503181"/>
              <a:gd name="connsiteX1446" fmla="*/ 364659 w 5574893"/>
              <a:gd name="connsiteY1446" fmla="*/ 1046510 h 1503181"/>
              <a:gd name="connsiteX1447" fmla="*/ 360954 w 5574893"/>
              <a:gd name="connsiteY1447" fmla="*/ 1051273 h 1503181"/>
              <a:gd name="connsiteX1448" fmla="*/ 357250 w 5574893"/>
              <a:gd name="connsiteY1448" fmla="*/ 1053389 h 1503181"/>
              <a:gd name="connsiteX1449" fmla="*/ 362013 w 5574893"/>
              <a:gd name="connsiteY1449" fmla="*/ 1057623 h 1503181"/>
              <a:gd name="connsiteX1450" fmla="*/ 372598 w 5574893"/>
              <a:gd name="connsiteY1450" fmla="*/ 1058681 h 1503181"/>
              <a:gd name="connsiteX1451" fmla="*/ 377891 w 5574893"/>
              <a:gd name="connsiteY1451" fmla="*/ 1059739 h 1503181"/>
              <a:gd name="connsiteX1452" fmla="*/ 382654 w 5574893"/>
              <a:gd name="connsiteY1452" fmla="*/ 1054977 h 1503181"/>
              <a:gd name="connsiteX1453" fmla="*/ 393769 w 5574893"/>
              <a:gd name="connsiteY1453" fmla="*/ 1052860 h 1503181"/>
              <a:gd name="connsiteX1454" fmla="*/ 407000 w 5574893"/>
              <a:gd name="connsiteY1454" fmla="*/ 1052860 h 1503181"/>
              <a:gd name="connsiteX1455" fmla="*/ 419702 w 5574893"/>
              <a:gd name="connsiteY1455" fmla="*/ 1050743 h 1503181"/>
              <a:gd name="connsiteX1456" fmla="*/ 424995 w 5574893"/>
              <a:gd name="connsiteY1456" fmla="*/ 1047568 h 1503181"/>
              <a:gd name="connsiteX1457" fmla="*/ 418114 w 5574893"/>
              <a:gd name="connsiteY1457" fmla="*/ 1039631 h 1503181"/>
              <a:gd name="connsiteX1458" fmla="*/ 400120 w 5574893"/>
              <a:gd name="connsiteY1458" fmla="*/ 1028518 h 1503181"/>
              <a:gd name="connsiteX1459" fmla="*/ 393239 w 5574893"/>
              <a:gd name="connsiteY1459" fmla="*/ 1022168 h 1503181"/>
              <a:gd name="connsiteX1460" fmla="*/ 392181 w 5574893"/>
              <a:gd name="connsiteY1460" fmla="*/ 1020581 h 1503181"/>
              <a:gd name="connsiteX1461" fmla="*/ 390593 w 5574893"/>
              <a:gd name="connsiteY1461" fmla="*/ 1014760 h 1503181"/>
              <a:gd name="connsiteX1462" fmla="*/ 386888 w 5574893"/>
              <a:gd name="connsiteY1462" fmla="*/ 1016348 h 1503181"/>
              <a:gd name="connsiteX1463" fmla="*/ 386888 w 5574893"/>
              <a:gd name="connsiteY1463" fmla="*/ 1013173 h 1503181"/>
              <a:gd name="connsiteX1464" fmla="*/ 391651 w 5574893"/>
              <a:gd name="connsiteY1464" fmla="*/ 1011056 h 1503181"/>
              <a:gd name="connsiteX1465" fmla="*/ 389005 w 5574893"/>
              <a:gd name="connsiteY1465" fmla="*/ 1008410 h 1503181"/>
              <a:gd name="connsiteX1466" fmla="*/ 384771 w 5574893"/>
              <a:gd name="connsiteY1466" fmla="*/ 1011056 h 1503181"/>
              <a:gd name="connsiteX1467" fmla="*/ 383713 w 5574893"/>
              <a:gd name="connsiteY1467" fmla="*/ 1005764 h 1503181"/>
              <a:gd name="connsiteX1468" fmla="*/ 374715 w 5574893"/>
              <a:gd name="connsiteY1468" fmla="*/ 998885 h 1503181"/>
              <a:gd name="connsiteX1469" fmla="*/ 374186 w 5574893"/>
              <a:gd name="connsiteY1469" fmla="*/ 993593 h 1503181"/>
              <a:gd name="connsiteX1470" fmla="*/ 363601 w 5574893"/>
              <a:gd name="connsiteY1470" fmla="*/ 990948 h 1503181"/>
              <a:gd name="connsiteX1471" fmla="*/ 344547 w 5574893"/>
              <a:gd name="connsiteY1471" fmla="*/ 981423 h 1503181"/>
              <a:gd name="connsiteX1472" fmla="*/ 333433 w 5574893"/>
              <a:gd name="connsiteY1472" fmla="*/ 978777 h 1503181"/>
              <a:gd name="connsiteX1473" fmla="*/ 313850 w 5574893"/>
              <a:gd name="connsiteY1473" fmla="*/ 960785 h 1503181"/>
              <a:gd name="connsiteX1474" fmla="*/ 282624 w 5574893"/>
              <a:gd name="connsiteY1474" fmla="*/ 931681 h 1503181"/>
              <a:gd name="connsiteX1475" fmla="*/ 267805 w 5574893"/>
              <a:gd name="connsiteY1475" fmla="*/ 912631 h 1503181"/>
              <a:gd name="connsiteX1476" fmla="*/ 264100 w 5574893"/>
              <a:gd name="connsiteY1476" fmla="*/ 912631 h 1503181"/>
              <a:gd name="connsiteX1477" fmla="*/ 259866 w 5574893"/>
              <a:gd name="connsiteY1477" fmla="*/ 912631 h 1503181"/>
              <a:gd name="connsiteX1478" fmla="*/ 258808 w 5574893"/>
              <a:gd name="connsiteY1478" fmla="*/ 906810 h 1503181"/>
              <a:gd name="connsiteX1479" fmla="*/ 262512 w 5574893"/>
              <a:gd name="connsiteY1479" fmla="*/ 902047 h 1503181"/>
              <a:gd name="connsiteX1480" fmla="*/ 259866 w 5574893"/>
              <a:gd name="connsiteY1480" fmla="*/ 902047 h 1503181"/>
              <a:gd name="connsiteX1481" fmla="*/ 256691 w 5574893"/>
              <a:gd name="connsiteY1481" fmla="*/ 900989 h 1503181"/>
              <a:gd name="connsiteX1482" fmla="*/ 258808 w 5574893"/>
              <a:gd name="connsiteY1482" fmla="*/ 893581 h 1503181"/>
              <a:gd name="connsiteX1483" fmla="*/ 252986 w 5574893"/>
              <a:gd name="connsiteY1483" fmla="*/ 880881 h 1503181"/>
              <a:gd name="connsiteX1484" fmla="*/ 248222 w 5574893"/>
              <a:gd name="connsiteY1484" fmla="*/ 872943 h 1503181"/>
              <a:gd name="connsiteX1485" fmla="*/ 249810 w 5574893"/>
              <a:gd name="connsiteY1485" fmla="*/ 870827 h 1503181"/>
              <a:gd name="connsiteX1486" fmla="*/ 254573 w 5574893"/>
              <a:gd name="connsiteY1486" fmla="*/ 869239 h 1503181"/>
              <a:gd name="connsiteX1487" fmla="*/ 249810 w 5574893"/>
              <a:gd name="connsiteY1487" fmla="*/ 865535 h 1503181"/>
              <a:gd name="connsiteX1488" fmla="*/ 246635 w 5574893"/>
              <a:gd name="connsiteY1488" fmla="*/ 858656 h 1503181"/>
              <a:gd name="connsiteX1489" fmla="*/ 247693 w 5574893"/>
              <a:gd name="connsiteY1489" fmla="*/ 850189 h 1503181"/>
              <a:gd name="connsiteX1490" fmla="*/ 246105 w 5574893"/>
              <a:gd name="connsiteY1490" fmla="*/ 841722 h 1503181"/>
              <a:gd name="connsiteX1491" fmla="*/ 242401 w 5574893"/>
              <a:gd name="connsiteY1491" fmla="*/ 836960 h 1503181"/>
              <a:gd name="connsiteX1492" fmla="*/ 255632 w 5574893"/>
              <a:gd name="connsiteY1492" fmla="*/ 831139 h 1503181"/>
              <a:gd name="connsiteX1493" fmla="*/ 274156 w 5574893"/>
              <a:gd name="connsiteY1493" fmla="*/ 812089 h 1503181"/>
              <a:gd name="connsiteX1494" fmla="*/ 288446 w 5574893"/>
              <a:gd name="connsiteY1494" fmla="*/ 791452 h 1503181"/>
              <a:gd name="connsiteX1495" fmla="*/ 307499 w 5574893"/>
              <a:gd name="connsiteY1495" fmla="*/ 773989 h 1503181"/>
              <a:gd name="connsiteX1496" fmla="*/ 320731 w 5574893"/>
              <a:gd name="connsiteY1496" fmla="*/ 767639 h 1503181"/>
              <a:gd name="connsiteX1497" fmla="*/ 323906 w 5574893"/>
              <a:gd name="connsiteY1497" fmla="*/ 771872 h 1503181"/>
              <a:gd name="connsiteX1498" fmla="*/ 332904 w 5574893"/>
              <a:gd name="connsiteY1498" fmla="*/ 774518 h 1503181"/>
              <a:gd name="connsiteX1499" fmla="*/ 338196 w 5574893"/>
              <a:gd name="connsiteY1499" fmla="*/ 775577 h 1503181"/>
              <a:gd name="connsiteX1500" fmla="*/ 326553 w 5574893"/>
              <a:gd name="connsiteY1500" fmla="*/ 789335 h 1503181"/>
              <a:gd name="connsiteX1501" fmla="*/ 301678 w 5574893"/>
              <a:gd name="connsiteY1501" fmla="*/ 815793 h 1503181"/>
              <a:gd name="connsiteX1502" fmla="*/ 291622 w 5574893"/>
              <a:gd name="connsiteY1502" fmla="*/ 829552 h 1503181"/>
              <a:gd name="connsiteX1503" fmla="*/ 292680 w 5574893"/>
              <a:gd name="connsiteY1503" fmla="*/ 832727 h 1503181"/>
              <a:gd name="connsiteX1504" fmla="*/ 296914 w 5574893"/>
              <a:gd name="connsiteY1504" fmla="*/ 834843 h 1503181"/>
              <a:gd name="connsiteX1505" fmla="*/ 300090 w 5574893"/>
              <a:gd name="connsiteY1505" fmla="*/ 834843 h 1503181"/>
              <a:gd name="connsiteX1506" fmla="*/ 301678 w 5574893"/>
              <a:gd name="connsiteY1506" fmla="*/ 833256 h 1503181"/>
              <a:gd name="connsiteX1507" fmla="*/ 300090 w 5574893"/>
              <a:gd name="connsiteY1507" fmla="*/ 829022 h 1503181"/>
              <a:gd name="connsiteX1508" fmla="*/ 303265 w 5574893"/>
              <a:gd name="connsiteY1508" fmla="*/ 827964 h 1503181"/>
              <a:gd name="connsiteX1509" fmla="*/ 305382 w 5574893"/>
              <a:gd name="connsiteY1509" fmla="*/ 833256 h 1503181"/>
              <a:gd name="connsiteX1510" fmla="*/ 315438 w 5574893"/>
              <a:gd name="connsiteY1510" fmla="*/ 833256 h 1503181"/>
              <a:gd name="connsiteX1511" fmla="*/ 334492 w 5574893"/>
              <a:gd name="connsiteY1511" fmla="*/ 822143 h 1503181"/>
              <a:gd name="connsiteX1512" fmla="*/ 345077 w 5574893"/>
              <a:gd name="connsiteY1512" fmla="*/ 815264 h 1503181"/>
              <a:gd name="connsiteX1513" fmla="*/ 350369 w 5574893"/>
              <a:gd name="connsiteY1513" fmla="*/ 816852 h 1503181"/>
              <a:gd name="connsiteX1514" fmla="*/ 355662 w 5574893"/>
              <a:gd name="connsiteY1514" fmla="*/ 817381 h 1503181"/>
              <a:gd name="connsiteX1515" fmla="*/ 362542 w 5574893"/>
              <a:gd name="connsiteY1515" fmla="*/ 812089 h 1503181"/>
              <a:gd name="connsiteX1516" fmla="*/ 380008 w 5574893"/>
              <a:gd name="connsiteY1516" fmla="*/ 803622 h 1503181"/>
              <a:gd name="connsiteX1517" fmla="*/ 386888 w 5574893"/>
              <a:gd name="connsiteY1517" fmla="*/ 803093 h 1503181"/>
              <a:gd name="connsiteX1518" fmla="*/ 399061 w 5574893"/>
              <a:gd name="connsiteY1518" fmla="*/ 793568 h 1503181"/>
              <a:gd name="connsiteX1519" fmla="*/ 419702 w 5574893"/>
              <a:gd name="connsiteY1519" fmla="*/ 782985 h 1503181"/>
              <a:gd name="connsiteX1520" fmla="*/ 432934 w 5574893"/>
              <a:gd name="connsiteY1520" fmla="*/ 780339 h 1503181"/>
              <a:gd name="connsiteX1521" fmla="*/ 438226 w 5574893"/>
              <a:gd name="connsiteY1521" fmla="*/ 780868 h 1503181"/>
              <a:gd name="connsiteX1522" fmla="*/ 422878 w 5574893"/>
              <a:gd name="connsiteY1522" fmla="*/ 784572 h 1503181"/>
              <a:gd name="connsiteX1523" fmla="*/ 395356 w 5574893"/>
              <a:gd name="connsiteY1523" fmla="*/ 800447 h 1503181"/>
              <a:gd name="connsiteX1524" fmla="*/ 386359 w 5574893"/>
              <a:gd name="connsiteY1524" fmla="*/ 811560 h 1503181"/>
              <a:gd name="connsiteX1525" fmla="*/ 389005 w 5574893"/>
              <a:gd name="connsiteY1525" fmla="*/ 812618 h 1503181"/>
              <a:gd name="connsiteX1526" fmla="*/ 393769 w 5574893"/>
              <a:gd name="connsiteY1526" fmla="*/ 812089 h 1503181"/>
              <a:gd name="connsiteX1527" fmla="*/ 401707 w 5574893"/>
              <a:gd name="connsiteY1527" fmla="*/ 805739 h 1503181"/>
              <a:gd name="connsiteX1528" fmla="*/ 405941 w 5574893"/>
              <a:gd name="connsiteY1528" fmla="*/ 803093 h 1503181"/>
              <a:gd name="connsiteX1529" fmla="*/ 402766 w 5574893"/>
              <a:gd name="connsiteY1529" fmla="*/ 810502 h 1503181"/>
              <a:gd name="connsiteX1530" fmla="*/ 398532 w 5574893"/>
              <a:gd name="connsiteY1530" fmla="*/ 813677 h 1503181"/>
              <a:gd name="connsiteX1531" fmla="*/ 402237 w 5574893"/>
              <a:gd name="connsiteY1531" fmla="*/ 815793 h 1503181"/>
              <a:gd name="connsiteX1532" fmla="*/ 407000 w 5574893"/>
              <a:gd name="connsiteY1532" fmla="*/ 815264 h 1503181"/>
              <a:gd name="connsiteX1533" fmla="*/ 412822 w 5574893"/>
              <a:gd name="connsiteY1533" fmla="*/ 806797 h 1503181"/>
              <a:gd name="connsiteX1534" fmla="*/ 417585 w 5574893"/>
              <a:gd name="connsiteY1534" fmla="*/ 802035 h 1503181"/>
              <a:gd name="connsiteX1535" fmla="*/ 421819 w 5574893"/>
              <a:gd name="connsiteY1535" fmla="*/ 804681 h 1503181"/>
              <a:gd name="connsiteX1536" fmla="*/ 432934 w 5574893"/>
              <a:gd name="connsiteY1536" fmla="*/ 804681 h 1503181"/>
              <a:gd name="connsiteX1537" fmla="*/ 447224 w 5574893"/>
              <a:gd name="connsiteY1537" fmla="*/ 797802 h 1503181"/>
              <a:gd name="connsiteX1538" fmla="*/ 453045 w 5574893"/>
              <a:gd name="connsiteY1538" fmla="*/ 792510 h 1503181"/>
              <a:gd name="connsiteX1539" fmla="*/ 448811 w 5574893"/>
              <a:gd name="connsiteY1539" fmla="*/ 789864 h 1503181"/>
              <a:gd name="connsiteX1540" fmla="*/ 444048 w 5574893"/>
              <a:gd name="connsiteY1540" fmla="*/ 786689 h 1503181"/>
              <a:gd name="connsiteX1541" fmla="*/ 447224 w 5574893"/>
              <a:gd name="connsiteY1541" fmla="*/ 782985 h 1503181"/>
              <a:gd name="connsiteX1542" fmla="*/ 448811 w 5574893"/>
              <a:gd name="connsiteY1542" fmla="*/ 779281 h 1503181"/>
              <a:gd name="connsiteX1543" fmla="*/ 447224 w 5574893"/>
              <a:gd name="connsiteY1543" fmla="*/ 777164 h 1503181"/>
              <a:gd name="connsiteX1544" fmla="*/ 440873 w 5574893"/>
              <a:gd name="connsiteY1544" fmla="*/ 776106 h 1503181"/>
              <a:gd name="connsiteX1545" fmla="*/ 437168 w 5574893"/>
              <a:gd name="connsiteY1545" fmla="*/ 777693 h 1503181"/>
              <a:gd name="connsiteX1546" fmla="*/ 438226 w 5574893"/>
              <a:gd name="connsiteY1546" fmla="*/ 774518 h 1503181"/>
              <a:gd name="connsiteX1547" fmla="*/ 435051 w 5574893"/>
              <a:gd name="connsiteY1547" fmla="*/ 770814 h 1503181"/>
              <a:gd name="connsiteX1548" fmla="*/ 426583 w 5574893"/>
              <a:gd name="connsiteY1548" fmla="*/ 769227 h 1503181"/>
              <a:gd name="connsiteX1549" fmla="*/ 421290 w 5574893"/>
              <a:gd name="connsiteY1549" fmla="*/ 769227 h 1503181"/>
              <a:gd name="connsiteX1550" fmla="*/ 421290 w 5574893"/>
              <a:gd name="connsiteY1550" fmla="*/ 766581 h 1503181"/>
              <a:gd name="connsiteX1551" fmla="*/ 424995 w 5574893"/>
              <a:gd name="connsiteY1551" fmla="*/ 764993 h 1503181"/>
              <a:gd name="connsiteX1552" fmla="*/ 432934 w 5574893"/>
              <a:gd name="connsiteY1552" fmla="*/ 767110 h 1503181"/>
              <a:gd name="connsiteX1553" fmla="*/ 432934 w 5574893"/>
              <a:gd name="connsiteY1553" fmla="*/ 770285 h 1503181"/>
              <a:gd name="connsiteX1554" fmla="*/ 437168 w 5574893"/>
              <a:gd name="connsiteY1554" fmla="*/ 767639 h 1503181"/>
              <a:gd name="connsiteX1555" fmla="*/ 435580 w 5574893"/>
              <a:gd name="connsiteY1555" fmla="*/ 767110 h 1503181"/>
              <a:gd name="connsiteX1556" fmla="*/ 438226 w 5574893"/>
              <a:gd name="connsiteY1556" fmla="*/ 764993 h 1503181"/>
              <a:gd name="connsiteX1557" fmla="*/ 440873 w 5574893"/>
              <a:gd name="connsiteY1557" fmla="*/ 765522 h 1503181"/>
              <a:gd name="connsiteX1558" fmla="*/ 440873 w 5574893"/>
              <a:gd name="connsiteY1558" fmla="*/ 762347 h 1503181"/>
              <a:gd name="connsiteX1559" fmla="*/ 440873 w 5574893"/>
              <a:gd name="connsiteY1559" fmla="*/ 754410 h 1503181"/>
              <a:gd name="connsiteX1560" fmla="*/ 437168 w 5574893"/>
              <a:gd name="connsiteY1560" fmla="*/ 749647 h 1503181"/>
              <a:gd name="connsiteX1561" fmla="*/ 441931 w 5574893"/>
              <a:gd name="connsiteY1561" fmla="*/ 748589 h 1503181"/>
              <a:gd name="connsiteX1562" fmla="*/ 446165 w 5574893"/>
              <a:gd name="connsiteY1562" fmla="*/ 744356 h 1503181"/>
              <a:gd name="connsiteX1563" fmla="*/ 452516 w 5574893"/>
              <a:gd name="connsiteY1563" fmla="*/ 734302 h 1503181"/>
              <a:gd name="connsiteX1564" fmla="*/ 459397 w 5574893"/>
              <a:gd name="connsiteY1564" fmla="*/ 729539 h 1503181"/>
              <a:gd name="connsiteX1565" fmla="*/ 459397 w 5574893"/>
              <a:gd name="connsiteY1565" fmla="*/ 725835 h 1503181"/>
              <a:gd name="connsiteX1566" fmla="*/ 454104 w 5574893"/>
              <a:gd name="connsiteY1566" fmla="*/ 724247 h 1503181"/>
              <a:gd name="connsiteX1567" fmla="*/ 455692 w 5574893"/>
              <a:gd name="connsiteY1567" fmla="*/ 723189 h 1503181"/>
              <a:gd name="connsiteX1568" fmla="*/ 458867 w 5574893"/>
              <a:gd name="connsiteY1568" fmla="*/ 722131 h 1503181"/>
              <a:gd name="connsiteX1569" fmla="*/ 459926 w 5574893"/>
              <a:gd name="connsiteY1569" fmla="*/ 724247 h 1503181"/>
              <a:gd name="connsiteX1570" fmla="*/ 473157 w 5574893"/>
              <a:gd name="connsiteY1570" fmla="*/ 720014 h 1503181"/>
              <a:gd name="connsiteX1571" fmla="*/ 484801 w 5574893"/>
              <a:gd name="connsiteY1571" fmla="*/ 713664 h 1503181"/>
              <a:gd name="connsiteX1572" fmla="*/ 487447 w 5574893"/>
              <a:gd name="connsiteY1572" fmla="*/ 708372 h 1503181"/>
              <a:gd name="connsiteX1573" fmla="*/ 495386 w 5574893"/>
              <a:gd name="connsiteY1573" fmla="*/ 698318 h 1503181"/>
              <a:gd name="connsiteX1574" fmla="*/ 503854 w 5574893"/>
              <a:gd name="connsiteY1574" fmla="*/ 695672 h 1503181"/>
              <a:gd name="connsiteX1575" fmla="*/ 499091 w 5574893"/>
              <a:gd name="connsiteY1575" fmla="*/ 687206 h 1503181"/>
              <a:gd name="connsiteX1576" fmla="*/ 496974 w 5574893"/>
              <a:gd name="connsiteY1576" fmla="*/ 678739 h 1503181"/>
              <a:gd name="connsiteX1577" fmla="*/ 504913 w 5574893"/>
              <a:gd name="connsiteY1577" fmla="*/ 673447 h 1503181"/>
              <a:gd name="connsiteX1578" fmla="*/ 525025 w 5574893"/>
              <a:gd name="connsiteY1578" fmla="*/ 670272 h 1503181"/>
              <a:gd name="connsiteX1579" fmla="*/ 544607 w 5574893"/>
              <a:gd name="connsiteY1579" fmla="*/ 670272 h 1503181"/>
              <a:gd name="connsiteX1580" fmla="*/ 555192 w 5574893"/>
              <a:gd name="connsiteY1580" fmla="*/ 666039 h 1503181"/>
              <a:gd name="connsiteX1581" fmla="*/ 559956 w 5574893"/>
              <a:gd name="connsiteY1581" fmla="*/ 659160 h 1503181"/>
              <a:gd name="connsiteX1582" fmla="*/ 561014 w 5574893"/>
              <a:gd name="connsiteY1582" fmla="*/ 653339 h 1503181"/>
              <a:gd name="connsiteX1583" fmla="*/ 564719 w 5574893"/>
              <a:gd name="connsiteY1583" fmla="*/ 655985 h 1503181"/>
              <a:gd name="connsiteX1584" fmla="*/ 566836 w 5574893"/>
              <a:gd name="connsiteY1584" fmla="*/ 661806 h 1503181"/>
              <a:gd name="connsiteX1585" fmla="*/ 566307 w 5574893"/>
              <a:gd name="connsiteY1585" fmla="*/ 666568 h 1503181"/>
              <a:gd name="connsiteX1586" fmla="*/ 585889 w 5574893"/>
              <a:gd name="connsiteY1586" fmla="*/ 669743 h 1503181"/>
              <a:gd name="connsiteX1587" fmla="*/ 630347 w 5574893"/>
              <a:gd name="connsiteY1587" fmla="*/ 667097 h 1503181"/>
              <a:gd name="connsiteX1588" fmla="*/ 649930 w 5574893"/>
              <a:gd name="connsiteY1588" fmla="*/ 662864 h 1503181"/>
              <a:gd name="connsiteX1589" fmla="*/ 646754 w 5574893"/>
              <a:gd name="connsiteY1589" fmla="*/ 656514 h 1503181"/>
              <a:gd name="connsiteX1590" fmla="*/ 640932 w 5574893"/>
              <a:gd name="connsiteY1590" fmla="*/ 654397 h 1503181"/>
              <a:gd name="connsiteX1591" fmla="*/ 640932 w 5574893"/>
              <a:gd name="connsiteY1591" fmla="*/ 646989 h 1503181"/>
              <a:gd name="connsiteX1592" fmla="*/ 637227 w 5574893"/>
              <a:gd name="connsiteY1592" fmla="*/ 637464 h 1503181"/>
              <a:gd name="connsiteX1593" fmla="*/ 644108 w 5574893"/>
              <a:gd name="connsiteY1593" fmla="*/ 640639 h 1503181"/>
              <a:gd name="connsiteX1594" fmla="*/ 651517 w 5574893"/>
              <a:gd name="connsiteY1594" fmla="*/ 640639 h 1503181"/>
              <a:gd name="connsiteX1595" fmla="*/ 651517 w 5574893"/>
              <a:gd name="connsiteY1595" fmla="*/ 642226 h 1503181"/>
              <a:gd name="connsiteX1596" fmla="*/ 651517 w 5574893"/>
              <a:gd name="connsiteY1596" fmla="*/ 645931 h 1503181"/>
              <a:gd name="connsiteX1597" fmla="*/ 654693 w 5574893"/>
              <a:gd name="connsiteY1597" fmla="*/ 645401 h 1503181"/>
              <a:gd name="connsiteX1598" fmla="*/ 653105 w 5574893"/>
              <a:gd name="connsiteY1598" fmla="*/ 648047 h 1503181"/>
              <a:gd name="connsiteX1599" fmla="*/ 650459 w 5574893"/>
              <a:gd name="connsiteY1599" fmla="*/ 650693 h 1503181"/>
              <a:gd name="connsiteX1600" fmla="*/ 655222 w 5574893"/>
              <a:gd name="connsiteY1600" fmla="*/ 650693 h 1503181"/>
              <a:gd name="connsiteX1601" fmla="*/ 661573 w 5574893"/>
              <a:gd name="connsiteY1601" fmla="*/ 651222 h 1503181"/>
              <a:gd name="connsiteX1602" fmla="*/ 663161 w 5574893"/>
              <a:gd name="connsiteY1602" fmla="*/ 648047 h 1503181"/>
              <a:gd name="connsiteX1603" fmla="*/ 663161 w 5574893"/>
              <a:gd name="connsiteY1603" fmla="*/ 644343 h 1503181"/>
              <a:gd name="connsiteX1604" fmla="*/ 666866 w 5574893"/>
              <a:gd name="connsiteY1604" fmla="*/ 644343 h 1503181"/>
              <a:gd name="connsiteX1605" fmla="*/ 669512 w 5574893"/>
              <a:gd name="connsiteY1605" fmla="*/ 648047 h 1503181"/>
              <a:gd name="connsiteX1606" fmla="*/ 670571 w 5574893"/>
              <a:gd name="connsiteY1606" fmla="*/ 652281 h 1503181"/>
              <a:gd name="connsiteX1607" fmla="*/ 673746 w 5574893"/>
              <a:gd name="connsiteY1607" fmla="*/ 650693 h 1503181"/>
              <a:gd name="connsiteX1608" fmla="*/ 675334 w 5574893"/>
              <a:gd name="connsiteY1608" fmla="*/ 652281 h 1503181"/>
              <a:gd name="connsiteX1609" fmla="*/ 677451 w 5574893"/>
              <a:gd name="connsiteY1609" fmla="*/ 653339 h 1503181"/>
              <a:gd name="connsiteX1610" fmla="*/ 679568 w 5574893"/>
              <a:gd name="connsiteY1610" fmla="*/ 652810 h 1503181"/>
              <a:gd name="connsiteX1611" fmla="*/ 678035 w 5574893"/>
              <a:gd name="connsiteY1611" fmla="*/ 647701 h 1503181"/>
              <a:gd name="connsiteX1612" fmla="*/ 681156 w 5574893"/>
              <a:gd name="connsiteY1612" fmla="*/ 648047 h 1503181"/>
              <a:gd name="connsiteX1613" fmla="*/ 694917 w 5574893"/>
              <a:gd name="connsiteY1613" fmla="*/ 642756 h 1503181"/>
              <a:gd name="connsiteX1614" fmla="*/ 701268 w 5574893"/>
              <a:gd name="connsiteY1614" fmla="*/ 639051 h 1503181"/>
              <a:gd name="connsiteX1615" fmla="*/ 699680 w 5574893"/>
              <a:gd name="connsiteY1615" fmla="*/ 641168 h 1503181"/>
              <a:gd name="connsiteX1616" fmla="*/ 702326 w 5574893"/>
              <a:gd name="connsiteY1616" fmla="*/ 642226 h 1503181"/>
              <a:gd name="connsiteX1617" fmla="*/ 707090 w 5574893"/>
              <a:gd name="connsiteY1617" fmla="*/ 642226 h 1503181"/>
              <a:gd name="connsiteX1618" fmla="*/ 708677 w 5574893"/>
              <a:gd name="connsiteY1618" fmla="*/ 642756 h 1503181"/>
              <a:gd name="connsiteX1619" fmla="*/ 705502 w 5574893"/>
              <a:gd name="connsiteY1619" fmla="*/ 644343 h 1503181"/>
              <a:gd name="connsiteX1620" fmla="*/ 733553 w 5574893"/>
              <a:gd name="connsiteY1620" fmla="*/ 642226 h 1503181"/>
              <a:gd name="connsiteX1621" fmla="*/ 757369 w 5574893"/>
              <a:gd name="connsiteY1621" fmla="*/ 645401 h 1503181"/>
              <a:gd name="connsiteX1622" fmla="*/ 758957 w 5574893"/>
              <a:gd name="connsiteY1622" fmla="*/ 644343 h 1503181"/>
              <a:gd name="connsiteX1623" fmla="*/ 756840 w 5574893"/>
              <a:gd name="connsiteY1623" fmla="*/ 642226 h 1503181"/>
              <a:gd name="connsiteX1624" fmla="*/ 758428 w 5574893"/>
              <a:gd name="connsiteY1624" fmla="*/ 640639 h 1503181"/>
              <a:gd name="connsiteX1625" fmla="*/ 764250 w 5574893"/>
              <a:gd name="connsiteY1625" fmla="*/ 642226 h 1503181"/>
              <a:gd name="connsiteX1626" fmla="*/ 775893 w 5574893"/>
              <a:gd name="connsiteY1626" fmla="*/ 644343 h 1503181"/>
              <a:gd name="connsiteX1627" fmla="*/ 781186 w 5574893"/>
              <a:gd name="connsiteY1627" fmla="*/ 647518 h 1503181"/>
              <a:gd name="connsiteX1628" fmla="*/ 782774 w 5574893"/>
              <a:gd name="connsiteY1628" fmla="*/ 651222 h 1503181"/>
              <a:gd name="connsiteX1629" fmla="*/ 795476 w 5574893"/>
              <a:gd name="connsiteY1629" fmla="*/ 649106 h 1503181"/>
              <a:gd name="connsiteX1630" fmla="*/ 804473 w 5574893"/>
              <a:gd name="connsiteY1630" fmla="*/ 645401 h 1503181"/>
              <a:gd name="connsiteX1631" fmla="*/ 803944 w 5574893"/>
              <a:gd name="connsiteY1631" fmla="*/ 642756 h 1503181"/>
              <a:gd name="connsiteX1632" fmla="*/ 800768 w 5574893"/>
              <a:gd name="connsiteY1632" fmla="*/ 642756 h 1503181"/>
              <a:gd name="connsiteX1633" fmla="*/ 803944 w 5574893"/>
              <a:gd name="connsiteY1633" fmla="*/ 640639 h 1503181"/>
              <a:gd name="connsiteX1634" fmla="*/ 808707 w 5574893"/>
              <a:gd name="connsiteY1634" fmla="*/ 645401 h 1503181"/>
              <a:gd name="connsiteX1635" fmla="*/ 809766 w 5574893"/>
              <a:gd name="connsiteY1635" fmla="*/ 647518 h 1503181"/>
              <a:gd name="connsiteX1636" fmla="*/ 818234 w 5574893"/>
              <a:gd name="connsiteY1636" fmla="*/ 645401 h 1503181"/>
              <a:gd name="connsiteX1637" fmla="*/ 834641 w 5574893"/>
              <a:gd name="connsiteY1637" fmla="*/ 642756 h 1503181"/>
              <a:gd name="connsiteX1638" fmla="*/ 840463 w 5574893"/>
              <a:gd name="connsiteY1638" fmla="*/ 639051 h 1503181"/>
              <a:gd name="connsiteX1639" fmla="*/ 842580 w 5574893"/>
              <a:gd name="connsiteY1639" fmla="*/ 644343 h 1503181"/>
              <a:gd name="connsiteX1640" fmla="*/ 846814 w 5574893"/>
              <a:gd name="connsiteY1640" fmla="*/ 647518 h 1503181"/>
              <a:gd name="connsiteX1641" fmla="*/ 849460 w 5574893"/>
              <a:gd name="connsiteY1641" fmla="*/ 645931 h 1503181"/>
              <a:gd name="connsiteX1642" fmla="*/ 851048 w 5574893"/>
              <a:gd name="connsiteY1642" fmla="*/ 643814 h 1503181"/>
              <a:gd name="connsiteX1643" fmla="*/ 849460 w 5574893"/>
              <a:gd name="connsiteY1643" fmla="*/ 642226 h 1503181"/>
              <a:gd name="connsiteX1644" fmla="*/ 846814 w 5574893"/>
              <a:gd name="connsiteY1644" fmla="*/ 644343 h 1503181"/>
              <a:gd name="connsiteX1645" fmla="*/ 844168 w 5574893"/>
              <a:gd name="connsiteY1645" fmla="*/ 642756 h 1503181"/>
              <a:gd name="connsiteX1646" fmla="*/ 854753 w 5574893"/>
              <a:gd name="connsiteY1646" fmla="*/ 640639 h 1503181"/>
              <a:gd name="connsiteX1647" fmla="*/ 878569 w 5574893"/>
              <a:gd name="connsiteY1647" fmla="*/ 635347 h 1503181"/>
              <a:gd name="connsiteX1648" fmla="*/ 885979 w 5574893"/>
              <a:gd name="connsiteY1648" fmla="*/ 628468 h 1503181"/>
              <a:gd name="connsiteX1649" fmla="*/ 889155 w 5574893"/>
              <a:gd name="connsiteY1649" fmla="*/ 628997 h 1503181"/>
              <a:gd name="connsiteX1650" fmla="*/ 889155 w 5574893"/>
              <a:gd name="connsiteY1650" fmla="*/ 631643 h 1503181"/>
              <a:gd name="connsiteX1651" fmla="*/ 889155 w 5574893"/>
              <a:gd name="connsiteY1651" fmla="*/ 634818 h 1503181"/>
              <a:gd name="connsiteX1652" fmla="*/ 893918 w 5574893"/>
              <a:gd name="connsiteY1652" fmla="*/ 632172 h 1503181"/>
              <a:gd name="connsiteX1653" fmla="*/ 899740 w 5574893"/>
              <a:gd name="connsiteY1653" fmla="*/ 626881 h 1503181"/>
              <a:gd name="connsiteX1654" fmla="*/ 905562 w 5574893"/>
              <a:gd name="connsiteY1654" fmla="*/ 625293 h 1503181"/>
              <a:gd name="connsiteX1655" fmla="*/ 899740 w 5574893"/>
              <a:gd name="connsiteY1655" fmla="*/ 630585 h 1503181"/>
              <a:gd name="connsiteX1656" fmla="*/ 896035 w 5574893"/>
              <a:gd name="connsiteY1656" fmla="*/ 635876 h 1503181"/>
              <a:gd name="connsiteX1657" fmla="*/ 900798 w 5574893"/>
              <a:gd name="connsiteY1657" fmla="*/ 636935 h 1503181"/>
              <a:gd name="connsiteX1658" fmla="*/ 907679 w 5574893"/>
              <a:gd name="connsiteY1658" fmla="*/ 640110 h 1503181"/>
              <a:gd name="connsiteX1659" fmla="*/ 912971 w 5574893"/>
              <a:gd name="connsiteY1659" fmla="*/ 640110 h 1503181"/>
              <a:gd name="connsiteX1660" fmla="*/ 913500 w 5574893"/>
              <a:gd name="connsiteY1660" fmla="*/ 638522 h 1503181"/>
              <a:gd name="connsiteX1661" fmla="*/ 912971 w 5574893"/>
              <a:gd name="connsiteY1661" fmla="*/ 635876 h 1503181"/>
              <a:gd name="connsiteX1662" fmla="*/ 916676 w 5574893"/>
              <a:gd name="connsiteY1662" fmla="*/ 635876 h 1503181"/>
              <a:gd name="connsiteX1663" fmla="*/ 914559 w 5574893"/>
              <a:gd name="connsiteY1663" fmla="*/ 631643 h 1503181"/>
              <a:gd name="connsiteX1664" fmla="*/ 911913 w 5574893"/>
              <a:gd name="connsiteY1664" fmla="*/ 626351 h 1503181"/>
              <a:gd name="connsiteX1665" fmla="*/ 915088 w 5574893"/>
              <a:gd name="connsiteY1665" fmla="*/ 627939 h 1503181"/>
              <a:gd name="connsiteX1666" fmla="*/ 919852 w 5574893"/>
              <a:gd name="connsiteY1666" fmla="*/ 632172 h 1503181"/>
              <a:gd name="connsiteX1667" fmla="*/ 918264 w 5574893"/>
              <a:gd name="connsiteY1667" fmla="*/ 635876 h 1503181"/>
              <a:gd name="connsiteX1668" fmla="*/ 923027 w 5574893"/>
              <a:gd name="connsiteY1668" fmla="*/ 635347 h 1503181"/>
              <a:gd name="connsiteX1669" fmla="*/ 923556 w 5574893"/>
              <a:gd name="connsiteY1669" fmla="*/ 638522 h 1503181"/>
              <a:gd name="connsiteX1670" fmla="*/ 928849 w 5574893"/>
              <a:gd name="connsiteY1670" fmla="*/ 633760 h 1503181"/>
              <a:gd name="connsiteX1671" fmla="*/ 935729 w 5574893"/>
              <a:gd name="connsiteY1671" fmla="*/ 630056 h 1503181"/>
              <a:gd name="connsiteX1672" fmla="*/ 934142 w 5574893"/>
              <a:gd name="connsiteY1672" fmla="*/ 628468 h 1503181"/>
              <a:gd name="connsiteX1673" fmla="*/ 929907 w 5574893"/>
              <a:gd name="connsiteY1673" fmla="*/ 630585 h 1503181"/>
              <a:gd name="connsiteX1674" fmla="*/ 927261 w 5574893"/>
              <a:gd name="connsiteY1674" fmla="*/ 631643 h 1503181"/>
              <a:gd name="connsiteX1675" fmla="*/ 929907 w 5574893"/>
              <a:gd name="connsiteY1675" fmla="*/ 626881 h 1503181"/>
              <a:gd name="connsiteX1676" fmla="*/ 941022 w 5574893"/>
              <a:gd name="connsiteY1676" fmla="*/ 623176 h 1503181"/>
              <a:gd name="connsiteX1677" fmla="*/ 947373 w 5574893"/>
              <a:gd name="connsiteY1677" fmla="*/ 621060 h 1503181"/>
              <a:gd name="connsiteX1678" fmla="*/ 942610 w 5574893"/>
              <a:gd name="connsiteY1678" fmla="*/ 626351 h 1503181"/>
              <a:gd name="connsiteX1679" fmla="*/ 937317 w 5574893"/>
              <a:gd name="connsiteY1679" fmla="*/ 630056 h 1503181"/>
              <a:gd name="connsiteX1680" fmla="*/ 942610 w 5574893"/>
              <a:gd name="connsiteY1680" fmla="*/ 632172 h 1503181"/>
              <a:gd name="connsiteX1681" fmla="*/ 947902 w 5574893"/>
              <a:gd name="connsiteY1681" fmla="*/ 630056 h 1503181"/>
              <a:gd name="connsiteX1682" fmla="*/ 947373 w 5574893"/>
              <a:gd name="connsiteY1682" fmla="*/ 631643 h 1503181"/>
              <a:gd name="connsiteX1683" fmla="*/ 947373 w 5574893"/>
              <a:gd name="connsiteY1683" fmla="*/ 634818 h 1503181"/>
              <a:gd name="connsiteX1684" fmla="*/ 958487 w 5574893"/>
              <a:gd name="connsiteY1684" fmla="*/ 631643 h 1503181"/>
              <a:gd name="connsiteX1685" fmla="*/ 970660 w 5574893"/>
              <a:gd name="connsiteY1685" fmla="*/ 627939 h 1503181"/>
              <a:gd name="connsiteX1686" fmla="*/ 975953 w 5574893"/>
              <a:gd name="connsiteY1686" fmla="*/ 631643 h 1503181"/>
              <a:gd name="connsiteX1687" fmla="*/ 978599 w 5574893"/>
              <a:gd name="connsiteY1687" fmla="*/ 630056 h 1503181"/>
              <a:gd name="connsiteX1688" fmla="*/ 982304 w 5574893"/>
              <a:gd name="connsiteY1688" fmla="*/ 628468 h 1503181"/>
              <a:gd name="connsiteX1689" fmla="*/ 985480 w 5574893"/>
              <a:gd name="connsiteY1689" fmla="*/ 630585 h 1503181"/>
              <a:gd name="connsiteX1690" fmla="*/ 987067 w 5574893"/>
              <a:gd name="connsiteY1690" fmla="*/ 628997 h 1503181"/>
              <a:gd name="connsiteX1691" fmla="*/ 987597 w 5574893"/>
              <a:gd name="connsiteY1691" fmla="*/ 626881 h 1503181"/>
              <a:gd name="connsiteX1692" fmla="*/ 983892 w 5574893"/>
              <a:gd name="connsiteY1692" fmla="*/ 625293 h 1503181"/>
              <a:gd name="connsiteX1693" fmla="*/ 979128 w 5574893"/>
              <a:gd name="connsiteY1693" fmla="*/ 625293 h 1503181"/>
              <a:gd name="connsiteX1694" fmla="*/ 984421 w 5574893"/>
              <a:gd name="connsiteY1694" fmla="*/ 623176 h 1503181"/>
              <a:gd name="connsiteX1695" fmla="*/ 990772 w 5574893"/>
              <a:gd name="connsiteY1695" fmla="*/ 625293 h 1503181"/>
              <a:gd name="connsiteX1696" fmla="*/ 991301 w 5574893"/>
              <a:gd name="connsiteY1696" fmla="*/ 622118 h 1503181"/>
              <a:gd name="connsiteX1697" fmla="*/ 999770 w 5574893"/>
              <a:gd name="connsiteY1697" fmla="*/ 621589 h 1503181"/>
              <a:gd name="connsiteX1698" fmla="*/ 1001887 w 5574893"/>
              <a:gd name="connsiteY1698" fmla="*/ 616826 h 1503181"/>
              <a:gd name="connsiteX1699" fmla="*/ 1001887 w 5574893"/>
              <a:gd name="connsiteY1699" fmla="*/ 618414 h 1503181"/>
              <a:gd name="connsiteX1700" fmla="*/ 1000828 w 5574893"/>
              <a:gd name="connsiteY1700" fmla="*/ 619472 h 1503181"/>
              <a:gd name="connsiteX1701" fmla="*/ 1016706 w 5574893"/>
              <a:gd name="connsiteY1701" fmla="*/ 617885 h 1503181"/>
              <a:gd name="connsiteX1702" fmla="*/ 1041581 w 5574893"/>
              <a:gd name="connsiteY1702" fmla="*/ 608889 h 1503181"/>
              <a:gd name="connsiteX1703" fmla="*/ 1058517 w 5574893"/>
              <a:gd name="connsiteY1703" fmla="*/ 605714 h 1503181"/>
              <a:gd name="connsiteX1704" fmla="*/ 1066985 w 5574893"/>
              <a:gd name="connsiteY1704" fmla="*/ 607301 h 1503181"/>
              <a:gd name="connsiteX1705" fmla="*/ 1070690 w 5574893"/>
              <a:gd name="connsiteY1705" fmla="*/ 604126 h 1503181"/>
              <a:gd name="connsiteX1706" fmla="*/ 1077041 w 5574893"/>
              <a:gd name="connsiteY1706" fmla="*/ 602539 h 1503181"/>
              <a:gd name="connsiteX1707" fmla="*/ 1078100 w 5574893"/>
              <a:gd name="connsiteY1707" fmla="*/ 604656 h 1503181"/>
              <a:gd name="connsiteX1708" fmla="*/ 1079158 w 5574893"/>
              <a:gd name="connsiteY1708" fmla="*/ 608889 h 1503181"/>
              <a:gd name="connsiteX1709" fmla="*/ 1082863 w 5574893"/>
              <a:gd name="connsiteY1709" fmla="*/ 607831 h 1503181"/>
              <a:gd name="connsiteX1710" fmla="*/ 1084980 w 5574893"/>
              <a:gd name="connsiteY1710" fmla="*/ 609418 h 1503181"/>
              <a:gd name="connsiteX1711" fmla="*/ 1086568 w 5574893"/>
              <a:gd name="connsiteY1711" fmla="*/ 607831 h 1503181"/>
              <a:gd name="connsiteX1712" fmla="*/ 1089744 w 5574893"/>
              <a:gd name="connsiteY1712" fmla="*/ 604126 h 1503181"/>
              <a:gd name="connsiteX1713" fmla="*/ 1087627 w 5574893"/>
              <a:gd name="connsiteY1713" fmla="*/ 602539 h 1503181"/>
              <a:gd name="connsiteX1714" fmla="*/ 1089214 w 5574893"/>
              <a:gd name="connsiteY1714" fmla="*/ 600951 h 1503181"/>
              <a:gd name="connsiteX1715" fmla="*/ 1092919 w 5574893"/>
              <a:gd name="connsiteY1715" fmla="*/ 604126 h 1503181"/>
              <a:gd name="connsiteX1716" fmla="*/ 1091331 w 5574893"/>
              <a:gd name="connsiteY1716" fmla="*/ 607301 h 1503181"/>
              <a:gd name="connsiteX1717" fmla="*/ 1092919 w 5574893"/>
              <a:gd name="connsiteY1717" fmla="*/ 609418 h 1503181"/>
              <a:gd name="connsiteX1718" fmla="*/ 1099799 w 5574893"/>
              <a:gd name="connsiteY1718" fmla="*/ 608889 h 1503181"/>
              <a:gd name="connsiteX1719" fmla="*/ 1103504 w 5574893"/>
              <a:gd name="connsiteY1719" fmla="*/ 608889 h 1503181"/>
              <a:gd name="connsiteX1720" fmla="*/ 1103504 w 5574893"/>
              <a:gd name="connsiteY1720" fmla="*/ 605714 h 1503181"/>
              <a:gd name="connsiteX1721" fmla="*/ 1098741 w 5574893"/>
              <a:gd name="connsiteY1721" fmla="*/ 605714 h 1503181"/>
              <a:gd name="connsiteX1722" fmla="*/ 1097153 w 5574893"/>
              <a:gd name="connsiteY1722" fmla="*/ 604656 h 1503181"/>
              <a:gd name="connsiteX1723" fmla="*/ 1109326 w 5574893"/>
              <a:gd name="connsiteY1723" fmla="*/ 603068 h 1503181"/>
              <a:gd name="connsiteX1724" fmla="*/ 1122028 w 5574893"/>
              <a:gd name="connsiteY1724" fmla="*/ 596718 h 1503181"/>
              <a:gd name="connsiteX1725" fmla="*/ 1124145 w 5574893"/>
              <a:gd name="connsiteY1725" fmla="*/ 597776 h 1503181"/>
              <a:gd name="connsiteX1726" fmla="*/ 1117794 w 5574893"/>
              <a:gd name="connsiteY1726" fmla="*/ 599364 h 1503181"/>
              <a:gd name="connsiteX1727" fmla="*/ 1116206 w 5574893"/>
              <a:gd name="connsiteY1727" fmla="*/ 600422 h 1503181"/>
              <a:gd name="connsiteX1728" fmla="*/ 1119382 w 5574893"/>
              <a:gd name="connsiteY1728" fmla="*/ 605714 h 1503181"/>
              <a:gd name="connsiteX1729" fmla="*/ 1129967 w 5574893"/>
              <a:gd name="connsiteY1729" fmla="*/ 609947 h 1503181"/>
              <a:gd name="connsiteX1730" fmla="*/ 1136318 w 5574893"/>
              <a:gd name="connsiteY1730" fmla="*/ 611535 h 1503181"/>
              <a:gd name="connsiteX1731" fmla="*/ 1131555 w 5574893"/>
              <a:gd name="connsiteY1731" fmla="*/ 613122 h 1503181"/>
              <a:gd name="connsiteX1732" fmla="*/ 1120970 w 5574893"/>
              <a:gd name="connsiteY1732" fmla="*/ 607831 h 1503181"/>
              <a:gd name="connsiteX1733" fmla="*/ 1115677 w 5574893"/>
              <a:gd name="connsiteY1733" fmla="*/ 607301 h 1503181"/>
              <a:gd name="connsiteX1734" fmla="*/ 1115148 w 5574893"/>
              <a:gd name="connsiteY1734" fmla="*/ 609418 h 1503181"/>
              <a:gd name="connsiteX1735" fmla="*/ 1109326 w 5574893"/>
              <a:gd name="connsiteY1735" fmla="*/ 611535 h 1503181"/>
              <a:gd name="connsiteX1736" fmla="*/ 1096624 w 5574893"/>
              <a:gd name="connsiteY1736" fmla="*/ 612593 h 1503181"/>
              <a:gd name="connsiteX1737" fmla="*/ 1089214 w 5574893"/>
              <a:gd name="connsiteY1737" fmla="*/ 611535 h 1503181"/>
              <a:gd name="connsiteX1738" fmla="*/ 1087627 w 5574893"/>
              <a:gd name="connsiteY1738" fmla="*/ 613122 h 1503181"/>
              <a:gd name="connsiteX1739" fmla="*/ 1086039 w 5574893"/>
              <a:gd name="connsiteY1739" fmla="*/ 614181 h 1503181"/>
              <a:gd name="connsiteX1740" fmla="*/ 1086568 w 5574893"/>
              <a:gd name="connsiteY1740" fmla="*/ 616297 h 1503181"/>
              <a:gd name="connsiteX1741" fmla="*/ 1089214 w 5574893"/>
              <a:gd name="connsiteY1741" fmla="*/ 616297 h 1503181"/>
              <a:gd name="connsiteX1742" fmla="*/ 1083922 w 5574893"/>
              <a:gd name="connsiteY1742" fmla="*/ 617885 h 1503181"/>
              <a:gd name="connsiteX1743" fmla="*/ 1073866 w 5574893"/>
              <a:gd name="connsiteY1743" fmla="*/ 616297 h 1503181"/>
              <a:gd name="connsiteX1744" fmla="*/ 1068573 w 5574893"/>
              <a:gd name="connsiteY1744" fmla="*/ 618414 h 1503181"/>
              <a:gd name="connsiteX1745" fmla="*/ 1066985 w 5574893"/>
              <a:gd name="connsiteY1745" fmla="*/ 622118 h 1503181"/>
              <a:gd name="connsiteX1746" fmla="*/ 1070161 w 5574893"/>
              <a:gd name="connsiteY1746" fmla="*/ 623176 h 1503181"/>
              <a:gd name="connsiteX1747" fmla="*/ 1075454 w 5574893"/>
              <a:gd name="connsiteY1747" fmla="*/ 621060 h 1503181"/>
              <a:gd name="connsiteX1748" fmla="*/ 1077041 w 5574893"/>
              <a:gd name="connsiteY1748" fmla="*/ 625293 h 1503181"/>
              <a:gd name="connsiteX1749" fmla="*/ 1081275 w 5574893"/>
              <a:gd name="connsiteY1749" fmla="*/ 622118 h 1503181"/>
              <a:gd name="connsiteX1750" fmla="*/ 1086039 w 5574893"/>
              <a:gd name="connsiteY1750" fmla="*/ 623176 h 1503181"/>
              <a:gd name="connsiteX1751" fmla="*/ 1078100 w 5574893"/>
              <a:gd name="connsiteY1751" fmla="*/ 627939 h 1503181"/>
              <a:gd name="connsiteX1752" fmla="*/ 1061693 w 5574893"/>
              <a:gd name="connsiteY1752" fmla="*/ 631643 h 1503181"/>
              <a:gd name="connsiteX1753" fmla="*/ 1036288 w 5574893"/>
              <a:gd name="connsiteY1753" fmla="*/ 633231 h 1503181"/>
              <a:gd name="connsiteX1754" fmla="*/ 1024116 w 5574893"/>
              <a:gd name="connsiteY1754" fmla="*/ 637464 h 1503181"/>
              <a:gd name="connsiteX1755" fmla="*/ 1035759 w 5574893"/>
              <a:gd name="connsiteY1755" fmla="*/ 638522 h 1503181"/>
              <a:gd name="connsiteX1756" fmla="*/ 1046344 w 5574893"/>
              <a:gd name="connsiteY1756" fmla="*/ 642226 h 1503181"/>
              <a:gd name="connsiteX1757" fmla="*/ 1046344 w 5574893"/>
              <a:gd name="connsiteY1757" fmla="*/ 643814 h 1503181"/>
              <a:gd name="connsiteX1758" fmla="*/ 1041581 w 5574893"/>
              <a:gd name="connsiteY1758" fmla="*/ 644343 h 1503181"/>
              <a:gd name="connsiteX1759" fmla="*/ 1042640 w 5574893"/>
              <a:gd name="connsiteY1759" fmla="*/ 647518 h 1503181"/>
              <a:gd name="connsiteX1760" fmla="*/ 1044757 w 5574893"/>
              <a:gd name="connsiteY1760" fmla="*/ 648047 h 1503181"/>
              <a:gd name="connsiteX1761" fmla="*/ 1053754 w 5574893"/>
              <a:gd name="connsiteY1761" fmla="*/ 646989 h 1503181"/>
              <a:gd name="connsiteX1762" fmla="*/ 1056930 w 5574893"/>
              <a:gd name="connsiteY1762" fmla="*/ 649635 h 1503181"/>
              <a:gd name="connsiteX1763" fmla="*/ 1058517 w 5574893"/>
              <a:gd name="connsiteY1763" fmla="*/ 649106 h 1503181"/>
              <a:gd name="connsiteX1764" fmla="*/ 1054812 w 5574893"/>
              <a:gd name="connsiteY1764" fmla="*/ 646989 h 1503181"/>
              <a:gd name="connsiteX1765" fmla="*/ 1054812 w 5574893"/>
              <a:gd name="connsiteY1765" fmla="*/ 643814 h 1503181"/>
              <a:gd name="connsiteX1766" fmla="*/ 1056930 w 5574893"/>
              <a:gd name="connsiteY1766" fmla="*/ 645401 h 1503181"/>
              <a:gd name="connsiteX1767" fmla="*/ 1062222 w 5574893"/>
              <a:gd name="connsiteY1767" fmla="*/ 642756 h 1503181"/>
              <a:gd name="connsiteX1768" fmla="*/ 1060105 w 5574893"/>
              <a:gd name="connsiteY1768" fmla="*/ 641168 h 1503181"/>
              <a:gd name="connsiteX1769" fmla="*/ 1069102 w 5574893"/>
              <a:gd name="connsiteY1769" fmla="*/ 642756 h 1503181"/>
              <a:gd name="connsiteX1770" fmla="*/ 1089744 w 5574893"/>
              <a:gd name="connsiteY1770" fmla="*/ 645401 h 1503181"/>
              <a:gd name="connsiteX1771" fmla="*/ 1101387 w 5574893"/>
              <a:gd name="connsiteY1771" fmla="*/ 643814 h 1503181"/>
              <a:gd name="connsiteX1772" fmla="*/ 1105092 w 5574893"/>
              <a:gd name="connsiteY1772" fmla="*/ 640639 h 1503181"/>
              <a:gd name="connsiteX1773" fmla="*/ 1106680 w 5574893"/>
              <a:gd name="connsiteY1773" fmla="*/ 642226 h 1503181"/>
              <a:gd name="connsiteX1774" fmla="*/ 1103504 w 5574893"/>
              <a:gd name="connsiteY1774" fmla="*/ 645931 h 1503181"/>
              <a:gd name="connsiteX1775" fmla="*/ 1102975 w 5574893"/>
              <a:gd name="connsiteY1775" fmla="*/ 648047 h 1503181"/>
              <a:gd name="connsiteX1776" fmla="*/ 1112502 w 5574893"/>
              <a:gd name="connsiteY1776" fmla="*/ 642756 h 1503181"/>
              <a:gd name="connsiteX1777" fmla="*/ 1124145 w 5574893"/>
              <a:gd name="connsiteY1777" fmla="*/ 640110 h 1503181"/>
              <a:gd name="connsiteX1778" fmla="*/ 1125733 w 5574893"/>
              <a:gd name="connsiteY1778" fmla="*/ 640110 h 1503181"/>
              <a:gd name="connsiteX1779" fmla="*/ 1124675 w 5574893"/>
              <a:gd name="connsiteY1779" fmla="*/ 642226 h 1503181"/>
              <a:gd name="connsiteX1780" fmla="*/ 1126262 w 5574893"/>
              <a:gd name="connsiteY1780" fmla="*/ 643814 h 1503181"/>
              <a:gd name="connsiteX1781" fmla="*/ 1129967 w 5574893"/>
              <a:gd name="connsiteY1781" fmla="*/ 642756 h 1503181"/>
              <a:gd name="connsiteX1782" fmla="*/ 1129967 w 5574893"/>
              <a:gd name="connsiteY1782" fmla="*/ 639051 h 1503181"/>
              <a:gd name="connsiteX1783" fmla="*/ 1132613 w 5574893"/>
              <a:gd name="connsiteY1783" fmla="*/ 641168 h 1503181"/>
              <a:gd name="connsiteX1784" fmla="*/ 1137906 w 5574893"/>
              <a:gd name="connsiteY1784" fmla="*/ 644343 h 1503181"/>
              <a:gd name="connsiteX1785" fmla="*/ 1136848 w 5574893"/>
              <a:gd name="connsiteY1785" fmla="*/ 646989 h 1503181"/>
              <a:gd name="connsiteX1786" fmla="*/ 1144786 w 5574893"/>
              <a:gd name="connsiteY1786" fmla="*/ 642226 h 1503181"/>
              <a:gd name="connsiteX1787" fmla="*/ 1153255 w 5574893"/>
              <a:gd name="connsiteY1787" fmla="*/ 639051 h 1503181"/>
              <a:gd name="connsiteX1788" fmla="*/ 1151667 w 5574893"/>
              <a:gd name="connsiteY1788" fmla="*/ 641168 h 1503181"/>
              <a:gd name="connsiteX1789" fmla="*/ 1150608 w 5574893"/>
              <a:gd name="connsiteY1789" fmla="*/ 643814 h 1503181"/>
              <a:gd name="connsiteX1790" fmla="*/ 1158547 w 5574893"/>
              <a:gd name="connsiteY1790" fmla="*/ 639051 h 1503181"/>
              <a:gd name="connsiteX1791" fmla="*/ 1173366 w 5574893"/>
              <a:gd name="connsiteY1791" fmla="*/ 637464 h 1503181"/>
              <a:gd name="connsiteX1792" fmla="*/ 1181305 w 5574893"/>
              <a:gd name="connsiteY1792" fmla="*/ 635347 h 1503181"/>
              <a:gd name="connsiteX1793" fmla="*/ 1180247 w 5574893"/>
              <a:gd name="connsiteY1793" fmla="*/ 636935 h 1503181"/>
              <a:gd name="connsiteX1794" fmla="*/ 1179717 w 5574893"/>
              <a:gd name="connsiteY1794" fmla="*/ 638522 h 1503181"/>
              <a:gd name="connsiteX1795" fmla="*/ 1183920 w 5574893"/>
              <a:gd name="connsiteY1795" fmla="*/ 638140 h 1503181"/>
              <a:gd name="connsiteX1796" fmla="*/ 1173905 w 5574893"/>
              <a:gd name="connsiteY1796" fmla="*/ 622276 h 1503181"/>
              <a:gd name="connsiteX1797" fmla="*/ 1183597 w 5574893"/>
              <a:gd name="connsiteY1797" fmla="*/ 593785 h 1503181"/>
              <a:gd name="connsiteX1798" fmla="*/ 1199674 w 5574893"/>
              <a:gd name="connsiteY1798" fmla="*/ 579788 h 1503181"/>
              <a:gd name="connsiteX1799" fmla="*/ 1220582 w 5574893"/>
              <a:gd name="connsiteY1799" fmla="*/ 564201 h 1503181"/>
              <a:gd name="connsiteX1800" fmla="*/ 1274966 w 5574893"/>
              <a:gd name="connsiteY1800" fmla="*/ 541635 h 1503181"/>
              <a:gd name="connsiteX1801" fmla="*/ 1341661 w 5574893"/>
              <a:gd name="connsiteY1801" fmla="*/ 526082 h 1503181"/>
              <a:gd name="connsiteX1802" fmla="*/ 1408154 w 5574893"/>
              <a:gd name="connsiteY1802" fmla="*/ 521991 h 1503181"/>
              <a:gd name="connsiteX1803" fmla="*/ 1440915 w 5574893"/>
              <a:gd name="connsiteY1803" fmla="*/ 523289 h 1503181"/>
              <a:gd name="connsiteX1804" fmla="*/ 1429596 w 5574893"/>
              <a:gd name="connsiteY1804" fmla="*/ 516117 h 1503181"/>
              <a:gd name="connsiteX1805" fmla="*/ 1466682 w 5574893"/>
              <a:gd name="connsiteY1805" fmla="*/ 512642 h 1503181"/>
              <a:gd name="connsiteX1806" fmla="*/ 1502421 w 5574893"/>
              <a:gd name="connsiteY1806" fmla="*/ 513464 h 1503181"/>
              <a:gd name="connsiteX1807" fmla="*/ 1454371 w 5574893"/>
              <a:gd name="connsiteY1807" fmla="*/ 505628 h 1503181"/>
              <a:gd name="connsiteX1808" fmla="*/ 1514555 w 5574893"/>
              <a:gd name="connsiteY1808" fmla="*/ 506627 h 1503181"/>
              <a:gd name="connsiteX1809" fmla="*/ 1624160 w 5574893"/>
              <a:gd name="connsiteY1809" fmla="*/ 517692 h 1503181"/>
              <a:gd name="connsiteX1810" fmla="*/ 1672719 w 5574893"/>
              <a:gd name="connsiteY1810" fmla="*/ 528712 h 1503181"/>
              <a:gd name="connsiteX1811" fmla="*/ 1686124 w 5574893"/>
              <a:gd name="connsiteY1811" fmla="*/ 529837 h 1503181"/>
              <a:gd name="connsiteX1812" fmla="*/ 1701386 w 5574893"/>
              <a:gd name="connsiteY1812" fmla="*/ 529849 h 1503181"/>
              <a:gd name="connsiteX1813" fmla="*/ 1731783 w 5574893"/>
              <a:gd name="connsiteY1813" fmla="*/ 529075 h 1503181"/>
              <a:gd name="connsiteX1814" fmla="*/ 1754562 w 5574893"/>
              <a:gd name="connsiteY1814" fmla="*/ 534530 h 1503181"/>
              <a:gd name="connsiteX1815" fmla="*/ 1832141 w 5574893"/>
              <a:gd name="connsiteY1815" fmla="*/ 528117 h 1503181"/>
              <a:gd name="connsiteX1816" fmla="*/ 1961409 w 5574893"/>
              <a:gd name="connsiteY1816" fmla="*/ 531214 h 1503181"/>
              <a:gd name="connsiteX1817" fmla="*/ 2019331 w 5574893"/>
              <a:gd name="connsiteY1817" fmla="*/ 538338 h 1503181"/>
              <a:gd name="connsiteX1818" fmla="*/ 2043316 w 5574893"/>
              <a:gd name="connsiteY1818" fmla="*/ 536145 h 1503181"/>
              <a:gd name="connsiteX1819" fmla="*/ 2089690 w 5574893"/>
              <a:gd name="connsiteY1819" fmla="*/ 534468 h 1503181"/>
              <a:gd name="connsiteX1820" fmla="*/ 2108253 w 5574893"/>
              <a:gd name="connsiteY1820" fmla="*/ 536418 h 1503181"/>
              <a:gd name="connsiteX1821" fmla="*/ 2112591 w 5574893"/>
              <a:gd name="connsiteY1821" fmla="*/ 538180 h 1503181"/>
              <a:gd name="connsiteX1822" fmla="*/ 2111347 w 5574893"/>
              <a:gd name="connsiteY1822" fmla="*/ 536742 h 1503181"/>
              <a:gd name="connsiteX1823" fmla="*/ 2108253 w 5574893"/>
              <a:gd name="connsiteY1823" fmla="*/ 536418 h 1503181"/>
              <a:gd name="connsiteX1824" fmla="*/ 2090903 w 5574893"/>
              <a:gd name="connsiteY1824" fmla="*/ 529362 h 1503181"/>
              <a:gd name="connsiteX1825" fmla="*/ 2123690 w 5574893"/>
              <a:gd name="connsiteY1825" fmla="*/ 531494 h 1503181"/>
              <a:gd name="connsiteX1826" fmla="*/ 2152777 w 5574893"/>
              <a:gd name="connsiteY1826" fmla="*/ 535855 h 1503181"/>
              <a:gd name="connsiteX1827" fmla="*/ 2142316 w 5574893"/>
              <a:gd name="connsiteY1827" fmla="*/ 521149 h 1503181"/>
              <a:gd name="connsiteX1828" fmla="*/ 2234430 w 5574893"/>
              <a:gd name="connsiteY1828" fmla="*/ 513804 h 1503181"/>
              <a:gd name="connsiteX1829" fmla="*/ 2374861 w 5574893"/>
              <a:gd name="connsiteY1829" fmla="*/ 497922 h 1503181"/>
              <a:gd name="connsiteX1830" fmla="*/ 2464390 w 5574893"/>
              <a:gd name="connsiteY1830" fmla="*/ 493446 h 1503181"/>
              <a:gd name="connsiteX1831" fmla="*/ 2509042 w 5574893"/>
              <a:gd name="connsiteY1831" fmla="*/ 493683 h 1503181"/>
              <a:gd name="connsiteX1832" fmla="*/ 2514114 w 5574893"/>
              <a:gd name="connsiteY1832" fmla="*/ 493691 h 1503181"/>
              <a:gd name="connsiteX1833" fmla="*/ 2521162 w 5574893"/>
              <a:gd name="connsiteY1833" fmla="*/ 493385 h 1503181"/>
              <a:gd name="connsiteX1834" fmla="*/ 2555481 w 5574893"/>
              <a:gd name="connsiteY1834" fmla="*/ 479713 h 1503181"/>
              <a:gd name="connsiteX1835" fmla="*/ 2629701 w 5574893"/>
              <a:gd name="connsiteY1835" fmla="*/ 455574 h 1503181"/>
              <a:gd name="connsiteX1836" fmla="*/ 2670973 w 5574893"/>
              <a:gd name="connsiteY1836" fmla="*/ 447343 h 1503181"/>
              <a:gd name="connsiteX1837" fmla="*/ 2612732 w 5574893"/>
              <a:gd name="connsiteY1837" fmla="*/ 450914 h 1503181"/>
              <a:gd name="connsiteX1838" fmla="*/ 2643608 w 5574893"/>
              <a:gd name="connsiteY1838" fmla="*/ 441069 h 1503181"/>
              <a:gd name="connsiteX1839" fmla="*/ 2705132 w 5574893"/>
              <a:gd name="connsiteY1839" fmla="*/ 426328 h 1503181"/>
              <a:gd name="connsiteX1840" fmla="*/ 2737762 w 5574893"/>
              <a:gd name="connsiteY1840" fmla="*/ 421116 h 1503181"/>
              <a:gd name="connsiteX1841" fmla="*/ 2782509 w 5574893"/>
              <a:gd name="connsiteY1841" fmla="*/ 415604 h 1503181"/>
              <a:gd name="connsiteX1842" fmla="*/ 2875133 w 5574893"/>
              <a:gd name="connsiteY1842" fmla="*/ 411454 h 1503181"/>
              <a:gd name="connsiteX1843" fmla="*/ 2961854 w 5574893"/>
              <a:gd name="connsiteY1843" fmla="*/ 414796 h 1503181"/>
              <a:gd name="connsiteX1844" fmla="*/ 3036009 w 5574893"/>
              <a:gd name="connsiteY1844" fmla="*/ 428336 h 1503181"/>
              <a:gd name="connsiteX1845" fmla="*/ 3063023 w 5574893"/>
              <a:gd name="connsiteY1845" fmla="*/ 438761 h 1503181"/>
              <a:gd name="connsiteX1846" fmla="*/ 3408188 w 5574893"/>
              <a:gd name="connsiteY1846" fmla="*/ 377889 h 1503181"/>
              <a:gd name="connsiteX1847" fmla="*/ 3751472 w 5574893"/>
              <a:gd name="connsiteY1847" fmla="*/ 311586 h 1503181"/>
              <a:gd name="connsiteX1848" fmla="*/ 3760372 w 5574893"/>
              <a:gd name="connsiteY1848" fmla="*/ 310164 h 1503181"/>
              <a:gd name="connsiteX1849" fmla="*/ 3774724 w 5574893"/>
              <a:gd name="connsiteY1849" fmla="*/ 311148 h 1503181"/>
              <a:gd name="connsiteX1850" fmla="*/ 3778201 w 5574893"/>
              <a:gd name="connsiteY1850" fmla="*/ 313868 h 1503181"/>
              <a:gd name="connsiteX1851" fmla="*/ 3776860 w 5574893"/>
              <a:gd name="connsiteY1851" fmla="*/ 318176 h 1503181"/>
              <a:gd name="connsiteX1852" fmla="*/ 3769844 w 5574893"/>
              <a:gd name="connsiteY1852" fmla="*/ 325030 h 1503181"/>
              <a:gd name="connsiteX1853" fmla="*/ 3761072 w 5574893"/>
              <a:gd name="connsiteY1853" fmla="*/ 327250 h 1503181"/>
              <a:gd name="connsiteX1854" fmla="*/ 3639139 w 5574893"/>
              <a:gd name="connsiteY1854" fmla="*/ 357374 h 1503181"/>
              <a:gd name="connsiteX1855" fmla="*/ 3390422 w 5574893"/>
              <a:gd name="connsiteY1855" fmla="*/ 412664 h 1503181"/>
              <a:gd name="connsiteX1856" fmla="*/ 3264629 w 5574893"/>
              <a:gd name="connsiteY1856" fmla="*/ 437672 h 1503181"/>
              <a:gd name="connsiteX1857" fmla="*/ 3477270 w 5574893"/>
              <a:gd name="connsiteY1857" fmla="*/ 416805 h 1503181"/>
              <a:gd name="connsiteX1858" fmla="*/ 3693710 w 5574893"/>
              <a:gd name="connsiteY1858" fmla="*/ 387962 h 1503181"/>
              <a:gd name="connsiteX1859" fmla="*/ 3747708 w 5574893"/>
              <a:gd name="connsiteY1859" fmla="*/ 376879 h 1503181"/>
              <a:gd name="connsiteX1860" fmla="*/ 3775393 w 5574893"/>
              <a:gd name="connsiteY1860" fmla="*/ 372457 h 1503181"/>
              <a:gd name="connsiteX1861" fmla="*/ 3803587 w 5574893"/>
              <a:gd name="connsiteY1861" fmla="*/ 371229 h 1503181"/>
              <a:gd name="connsiteX1862" fmla="*/ 3939044 w 5574893"/>
              <a:gd name="connsiteY1862" fmla="*/ 349590 h 1503181"/>
              <a:gd name="connsiteX1863" fmla="*/ 4207472 w 5574893"/>
              <a:gd name="connsiteY1863" fmla="*/ 303434 h 1503181"/>
              <a:gd name="connsiteX1864" fmla="*/ 4345608 w 5574893"/>
              <a:gd name="connsiteY1864" fmla="*/ 273178 h 1503181"/>
              <a:gd name="connsiteX1865" fmla="*/ 4570211 w 5574893"/>
              <a:gd name="connsiteY1865" fmla="*/ 219283 h 1503181"/>
              <a:gd name="connsiteX1866" fmla="*/ 4795167 w 5574893"/>
              <a:gd name="connsiteY1866" fmla="*/ 161238 h 1503181"/>
              <a:gd name="connsiteX1867" fmla="*/ 4955374 w 5574893"/>
              <a:gd name="connsiteY1867" fmla="*/ 116811 h 1503181"/>
              <a:gd name="connsiteX1868" fmla="*/ 5268901 w 5574893"/>
              <a:gd name="connsiteY1868" fmla="*/ 35609 h 1503181"/>
              <a:gd name="connsiteX1869" fmla="*/ 5428056 w 5574893"/>
              <a:gd name="connsiteY1869" fmla="*/ 3633 h 150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</a:cxnLst>
            <a:rect l="l" t="t" r="r" b="b"/>
            <a:pathLst>
              <a:path w="5574893" h="1503181">
                <a:moveTo>
                  <a:pt x="959546" y="1349723"/>
                </a:moveTo>
                <a:lnTo>
                  <a:pt x="959747" y="1350124"/>
                </a:lnTo>
                <a:lnTo>
                  <a:pt x="956900" y="1350781"/>
                </a:lnTo>
                <a:close/>
                <a:moveTo>
                  <a:pt x="1748141" y="1330144"/>
                </a:moveTo>
                <a:lnTo>
                  <a:pt x="1746024" y="1331731"/>
                </a:lnTo>
                <a:lnTo>
                  <a:pt x="1741261" y="1336494"/>
                </a:lnTo>
                <a:lnTo>
                  <a:pt x="1742849" y="1338610"/>
                </a:lnTo>
                <a:lnTo>
                  <a:pt x="1742849" y="1340198"/>
                </a:lnTo>
                <a:lnTo>
                  <a:pt x="1738615" y="1340727"/>
                </a:lnTo>
                <a:lnTo>
                  <a:pt x="1739144" y="1343373"/>
                </a:lnTo>
                <a:lnTo>
                  <a:pt x="1737556" y="1341785"/>
                </a:lnTo>
                <a:lnTo>
                  <a:pt x="1739144" y="1338610"/>
                </a:lnTo>
                <a:lnTo>
                  <a:pt x="1730676" y="1341785"/>
                </a:lnTo>
                <a:lnTo>
                  <a:pt x="1712681" y="1343373"/>
                </a:lnTo>
                <a:lnTo>
                  <a:pt x="1704742" y="1346019"/>
                </a:lnTo>
                <a:lnTo>
                  <a:pt x="1705801" y="1343373"/>
                </a:lnTo>
                <a:lnTo>
                  <a:pt x="1702625" y="1341785"/>
                </a:lnTo>
                <a:lnTo>
                  <a:pt x="1702096" y="1344431"/>
                </a:lnTo>
                <a:lnTo>
                  <a:pt x="1697862" y="1349194"/>
                </a:lnTo>
                <a:lnTo>
                  <a:pt x="1699449" y="1351310"/>
                </a:lnTo>
                <a:lnTo>
                  <a:pt x="1695215" y="1354485"/>
                </a:lnTo>
                <a:lnTo>
                  <a:pt x="1690981" y="1353956"/>
                </a:lnTo>
                <a:lnTo>
                  <a:pt x="1690452" y="1356602"/>
                </a:lnTo>
                <a:lnTo>
                  <a:pt x="1690452" y="1362952"/>
                </a:lnTo>
                <a:lnTo>
                  <a:pt x="1696274" y="1361364"/>
                </a:lnTo>
                <a:lnTo>
                  <a:pt x="1706330" y="1356602"/>
                </a:lnTo>
                <a:lnTo>
                  <a:pt x="1705801" y="1352369"/>
                </a:lnTo>
                <a:lnTo>
                  <a:pt x="1707918" y="1354485"/>
                </a:lnTo>
                <a:lnTo>
                  <a:pt x="1710035" y="1356073"/>
                </a:lnTo>
                <a:lnTo>
                  <a:pt x="1718503" y="1349723"/>
                </a:lnTo>
                <a:lnTo>
                  <a:pt x="1735439" y="1343902"/>
                </a:lnTo>
                <a:lnTo>
                  <a:pt x="1733851" y="1345489"/>
                </a:lnTo>
                <a:lnTo>
                  <a:pt x="1728559" y="1347077"/>
                </a:lnTo>
                <a:lnTo>
                  <a:pt x="1728559" y="1349194"/>
                </a:lnTo>
                <a:lnTo>
                  <a:pt x="1732263" y="1349194"/>
                </a:lnTo>
                <a:lnTo>
                  <a:pt x="1743907" y="1344431"/>
                </a:lnTo>
                <a:lnTo>
                  <a:pt x="1746553" y="1340727"/>
                </a:lnTo>
                <a:lnTo>
                  <a:pt x="1747612" y="1343902"/>
                </a:lnTo>
                <a:lnTo>
                  <a:pt x="1751317" y="1346019"/>
                </a:lnTo>
                <a:lnTo>
                  <a:pt x="1751320" y="1346017"/>
                </a:lnTo>
                <a:lnTo>
                  <a:pt x="1750629" y="1344460"/>
                </a:lnTo>
                <a:lnTo>
                  <a:pt x="1752901" y="1330675"/>
                </a:lnTo>
                <a:lnTo>
                  <a:pt x="1751317" y="1331731"/>
                </a:lnTo>
                <a:lnTo>
                  <a:pt x="1749729" y="1334906"/>
                </a:lnTo>
                <a:lnTo>
                  <a:pt x="1746553" y="1333319"/>
                </a:lnTo>
                <a:close/>
                <a:moveTo>
                  <a:pt x="1264220" y="668267"/>
                </a:moveTo>
                <a:lnTo>
                  <a:pt x="1264399" y="668685"/>
                </a:lnTo>
                <a:lnTo>
                  <a:pt x="1267579" y="668685"/>
                </a:lnTo>
                <a:close/>
                <a:moveTo>
                  <a:pt x="1250880" y="666347"/>
                </a:moveTo>
                <a:lnTo>
                  <a:pt x="1251167" y="666568"/>
                </a:lnTo>
                <a:lnTo>
                  <a:pt x="1257519" y="671860"/>
                </a:lnTo>
                <a:lnTo>
                  <a:pt x="1259636" y="671331"/>
                </a:lnTo>
                <a:lnTo>
                  <a:pt x="1260422" y="667796"/>
                </a:lnTo>
                <a:lnTo>
                  <a:pt x="1258457" y="667551"/>
                </a:lnTo>
                <a:close/>
                <a:moveTo>
                  <a:pt x="1230780" y="663153"/>
                </a:moveTo>
                <a:lnTo>
                  <a:pt x="1229997" y="664981"/>
                </a:lnTo>
                <a:lnTo>
                  <a:pt x="1234760" y="668156"/>
                </a:lnTo>
                <a:lnTo>
                  <a:pt x="1241641" y="666568"/>
                </a:lnTo>
                <a:lnTo>
                  <a:pt x="1243303" y="665143"/>
                </a:lnTo>
                <a:close/>
                <a:moveTo>
                  <a:pt x="1182893" y="653339"/>
                </a:moveTo>
                <a:lnTo>
                  <a:pt x="1178130" y="654397"/>
                </a:lnTo>
                <a:lnTo>
                  <a:pt x="1176542" y="658101"/>
                </a:lnTo>
                <a:lnTo>
                  <a:pt x="1176542" y="660218"/>
                </a:lnTo>
                <a:lnTo>
                  <a:pt x="1172308" y="659160"/>
                </a:lnTo>
                <a:lnTo>
                  <a:pt x="1164369" y="660218"/>
                </a:lnTo>
                <a:lnTo>
                  <a:pt x="1161193" y="656514"/>
                </a:lnTo>
                <a:lnTo>
                  <a:pt x="1152196" y="658101"/>
                </a:lnTo>
                <a:lnTo>
                  <a:pt x="1147433" y="654926"/>
                </a:lnTo>
                <a:lnTo>
                  <a:pt x="1146374" y="655985"/>
                </a:lnTo>
                <a:lnTo>
                  <a:pt x="1144786" y="656514"/>
                </a:lnTo>
                <a:lnTo>
                  <a:pt x="1146903" y="661276"/>
                </a:lnTo>
                <a:lnTo>
                  <a:pt x="1151667" y="661806"/>
                </a:lnTo>
                <a:lnTo>
                  <a:pt x="1141082" y="661806"/>
                </a:lnTo>
                <a:lnTo>
                  <a:pt x="1115148" y="661806"/>
                </a:lnTo>
                <a:lnTo>
                  <a:pt x="1103504" y="657572"/>
                </a:lnTo>
                <a:lnTo>
                  <a:pt x="1101387" y="660218"/>
                </a:lnTo>
                <a:lnTo>
                  <a:pt x="1098741" y="664451"/>
                </a:lnTo>
                <a:lnTo>
                  <a:pt x="1097153" y="661806"/>
                </a:lnTo>
                <a:lnTo>
                  <a:pt x="1093448" y="661276"/>
                </a:lnTo>
                <a:lnTo>
                  <a:pt x="1089744" y="662864"/>
                </a:lnTo>
                <a:lnTo>
                  <a:pt x="1088156" y="662864"/>
                </a:lnTo>
                <a:lnTo>
                  <a:pt x="1089214" y="661276"/>
                </a:lnTo>
                <a:lnTo>
                  <a:pt x="1081275" y="664981"/>
                </a:lnTo>
                <a:lnTo>
                  <a:pt x="1075454" y="671860"/>
                </a:lnTo>
                <a:lnTo>
                  <a:pt x="1072807" y="672389"/>
                </a:lnTo>
                <a:lnTo>
                  <a:pt x="1072278" y="671331"/>
                </a:lnTo>
                <a:lnTo>
                  <a:pt x="1074395" y="668685"/>
                </a:lnTo>
                <a:lnTo>
                  <a:pt x="1073866" y="667097"/>
                </a:lnTo>
                <a:lnTo>
                  <a:pt x="1071219" y="668156"/>
                </a:lnTo>
                <a:lnTo>
                  <a:pt x="1073866" y="666039"/>
                </a:lnTo>
                <a:lnTo>
                  <a:pt x="1079158" y="664981"/>
                </a:lnTo>
                <a:lnTo>
                  <a:pt x="1072807" y="661806"/>
                </a:lnTo>
                <a:lnTo>
                  <a:pt x="1060634" y="661806"/>
                </a:lnTo>
                <a:lnTo>
                  <a:pt x="1052166" y="666039"/>
                </a:lnTo>
                <a:lnTo>
                  <a:pt x="1058517" y="668685"/>
                </a:lnTo>
                <a:lnTo>
                  <a:pt x="1065398" y="670272"/>
                </a:lnTo>
                <a:lnTo>
                  <a:pt x="1065398" y="672389"/>
                </a:lnTo>
                <a:lnTo>
                  <a:pt x="1061693" y="676622"/>
                </a:lnTo>
                <a:lnTo>
                  <a:pt x="1062222" y="679268"/>
                </a:lnTo>
                <a:lnTo>
                  <a:pt x="1055342" y="680327"/>
                </a:lnTo>
                <a:lnTo>
                  <a:pt x="1052166" y="685618"/>
                </a:lnTo>
                <a:lnTo>
                  <a:pt x="1049520" y="685089"/>
                </a:lnTo>
                <a:lnTo>
                  <a:pt x="1051637" y="687206"/>
                </a:lnTo>
                <a:lnTo>
                  <a:pt x="1055342" y="687206"/>
                </a:lnTo>
                <a:lnTo>
                  <a:pt x="1047932" y="691439"/>
                </a:lnTo>
                <a:lnTo>
                  <a:pt x="1036288" y="692497"/>
                </a:lnTo>
                <a:lnTo>
                  <a:pt x="1037347" y="695672"/>
                </a:lnTo>
                <a:lnTo>
                  <a:pt x="1039464" y="696202"/>
                </a:lnTo>
                <a:lnTo>
                  <a:pt x="1044757" y="692497"/>
                </a:lnTo>
                <a:lnTo>
                  <a:pt x="1050049" y="692497"/>
                </a:lnTo>
                <a:lnTo>
                  <a:pt x="1048461" y="694614"/>
                </a:lnTo>
                <a:lnTo>
                  <a:pt x="1047932" y="697260"/>
                </a:lnTo>
                <a:lnTo>
                  <a:pt x="1070161" y="702552"/>
                </a:lnTo>
                <a:lnTo>
                  <a:pt x="1090273" y="706785"/>
                </a:lnTo>
                <a:lnTo>
                  <a:pt x="1091331" y="703081"/>
                </a:lnTo>
                <a:lnTo>
                  <a:pt x="1095036" y="703081"/>
                </a:lnTo>
                <a:lnTo>
                  <a:pt x="1103504" y="709431"/>
                </a:lnTo>
                <a:lnTo>
                  <a:pt x="1110385" y="710489"/>
                </a:lnTo>
                <a:lnTo>
                  <a:pt x="1106680" y="711547"/>
                </a:lnTo>
                <a:lnTo>
                  <a:pt x="1100329" y="715252"/>
                </a:lnTo>
                <a:lnTo>
                  <a:pt x="1101228" y="718400"/>
                </a:lnTo>
                <a:lnTo>
                  <a:pt x="1100707" y="719183"/>
                </a:lnTo>
                <a:lnTo>
                  <a:pt x="1098212" y="720014"/>
                </a:lnTo>
                <a:lnTo>
                  <a:pt x="1096624" y="716310"/>
                </a:lnTo>
                <a:lnTo>
                  <a:pt x="1094507" y="715252"/>
                </a:lnTo>
                <a:lnTo>
                  <a:pt x="1096095" y="720543"/>
                </a:lnTo>
                <a:lnTo>
                  <a:pt x="1099799" y="720543"/>
                </a:lnTo>
                <a:lnTo>
                  <a:pt x="1100707" y="719183"/>
                </a:lnTo>
                <a:lnTo>
                  <a:pt x="1101387" y="718956"/>
                </a:lnTo>
                <a:lnTo>
                  <a:pt x="1101228" y="718400"/>
                </a:lnTo>
                <a:lnTo>
                  <a:pt x="1101916" y="717368"/>
                </a:lnTo>
                <a:lnTo>
                  <a:pt x="1107209" y="715252"/>
                </a:lnTo>
                <a:lnTo>
                  <a:pt x="1115677" y="716839"/>
                </a:lnTo>
                <a:lnTo>
                  <a:pt x="1122028" y="715252"/>
                </a:lnTo>
                <a:lnTo>
                  <a:pt x="1120441" y="713135"/>
                </a:lnTo>
                <a:lnTo>
                  <a:pt x="1117265" y="716310"/>
                </a:lnTo>
                <a:lnTo>
                  <a:pt x="1114089" y="716310"/>
                </a:lnTo>
                <a:lnTo>
                  <a:pt x="1115677" y="713664"/>
                </a:lnTo>
                <a:lnTo>
                  <a:pt x="1115148" y="709960"/>
                </a:lnTo>
                <a:lnTo>
                  <a:pt x="1120441" y="709431"/>
                </a:lnTo>
                <a:lnTo>
                  <a:pt x="1124145" y="714722"/>
                </a:lnTo>
                <a:lnTo>
                  <a:pt x="1124675" y="717368"/>
                </a:lnTo>
                <a:lnTo>
                  <a:pt x="1131555" y="714722"/>
                </a:lnTo>
                <a:lnTo>
                  <a:pt x="1143199" y="713135"/>
                </a:lnTo>
                <a:lnTo>
                  <a:pt x="1151667" y="713135"/>
                </a:lnTo>
                <a:lnTo>
                  <a:pt x="1153784" y="711547"/>
                </a:lnTo>
                <a:lnTo>
                  <a:pt x="1150608" y="709431"/>
                </a:lnTo>
                <a:lnTo>
                  <a:pt x="1150608" y="706785"/>
                </a:lnTo>
                <a:lnTo>
                  <a:pt x="1153784" y="707843"/>
                </a:lnTo>
                <a:lnTo>
                  <a:pt x="1160135" y="709960"/>
                </a:lnTo>
                <a:lnTo>
                  <a:pt x="1160664" y="713135"/>
                </a:lnTo>
                <a:lnTo>
                  <a:pt x="1165428" y="712077"/>
                </a:lnTo>
                <a:lnTo>
                  <a:pt x="1169132" y="710489"/>
                </a:lnTo>
                <a:lnTo>
                  <a:pt x="1167545" y="707843"/>
                </a:lnTo>
                <a:lnTo>
                  <a:pt x="1164369" y="706785"/>
                </a:lnTo>
                <a:lnTo>
                  <a:pt x="1169132" y="705197"/>
                </a:lnTo>
                <a:lnTo>
                  <a:pt x="1178130" y="709431"/>
                </a:lnTo>
                <a:lnTo>
                  <a:pt x="1183422" y="707843"/>
                </a:lnTo>
                <a:lnTo>
                  <a:pt x="1185010" y="704139"/>
                </a:lnTo>
                <a:lnTo>
                  <a:pt x="1192985" y="706631"/>
                </a:lnTo>
                <a:lnTo>
                  <a:pt x="1212180" y="692497"/>
                </a:lnTo>
                <a:lnTo>
                  <a:pt x="1209356" y="692497"/>
                </a:lnTo>
                <a:lnTo>
                  <a:pt x="1205122" y="695672"/>
                </a:lnTo>
                <a:lnTo>
                  <a:pt x="1204063" y="683502"/>
                </a:lnTo>
                <a:lnTo>
                  <a:pt x="1202476" y="668156"/>
                </a:lnTo>
                <a:lnTo>
                  <a:pt x="1207239" y="664451"/>
                </a:lnTo>
                <a:lnTo>
                  <a:pt x="1210414" y="659689"/>
                </a:lnTo>
                <a:lnTo>
                  <a:pt x="1215707" y="663393"/>
                </a:lnTo>
                <a:lnTo>
                  <a:pt x="1224704" y="661806"/>
                </a:lnTo>
                <a:lnTo>
                  <a:pt x="1226807" y="661644"/>
                </a:lnTo>
                <a:lnTo>
                  <a:pt x="1213083" y="655985"/>
                </a:lnTo>
                <a:lnTo>
                  <a:pt x="1206180" y="655985"/>
                </a:lnTo>
                <a:lnTo>
                  <a:pt x="1188715" y="659160"/>
                </a:lnTo>
                <a:lnTo>
                  <a:pt x="1179717" y="660218"/>
                </a:lnTo>
                <a:lnTo>
                  <a:pt x="1181305" y="656514"/>
                </a:lnTo>
                <a:close/>
                <a:moveTo>
                  <a:pt x="676393" y="647518"/>
                </a:moveTo>
                <a:lnTo>
                  <a:pt x="677980" y="647518"/>
                </a:lnTo>
                <a:lnTo>
                  <a:pt x="678035" y="647701"/>
                </a:lnTo>
                <a:close/>
                <a:moveTo>
                  <a:pt x="1966032" y="591891"/>
                </a:moveTo>
                <a:lnTo>
                  <a:pt x="1883809" y="597656"/>
                </a:lnTo>
                <a:lnTo>
                  <a:pt x="1726982" y="599780"/>
                </a:lnTo>
                <a:lnTo>
                  <a:pt x="1679385" y="600167"/>
                </a:lnTo>
                <a:lnTo>
                  <a:pt x="1654556" y="612440"/>
                </a:lnTo>
                <a:lnTo>
                  <a:pt x="1619852" y="625870"/>
                </a:lnTo>
                <a:lnTo>
                  <a:pt x="1625556" y="624991"/>
                </a:lnTo>
                <a:lnTo>
                  <a:pt x="1770102" y="615820"/>
                </a:lnTo>
                <a:lnTo>
                  <a:pt x="1839251" y="617057"/>
                </a:lnTo>
                <a:lnTo>
                  <a:pt x="1911333" y="611275"/>
                </a:lnTo>
                <a:lnTo>
                  <a:pt x="1981437" y="605808"/>
                </a:lnTo>
                <a:lnTo>
                  <a:pt x="1973751" y="602123"/>
                </a:lnTo>
                <a:lnTo>
                  <a:pt x="2012344" y="602509"/>
                </a:lnTo>
                <a:lnTo>
                  <a:pt x="2016426" y="602676"/>
                </a:lnTo>
                <a:lnTo>
                  <a:pt x="1985583" y="593681"/>
                </a:lnTo>
                <a:close/>
                <a:moveTo>
                  <a:pt x="5235131" y="310203"/>
                </a:moveTo>
                <a:lnTo>
                  <a:pt x="5244834" y="311338"/>
                </a:lnTo>
                <a:lnTo>
                  <a:pt x="5249240" y="312423"/>
                </a:lnTo>
                <a:lnTo>
                  <a:pt x="5245810" y="317447"/>
                </a:lnTo>
                <a:lnTo>
                  <a:pt x="5237696" y="319637"/>
                </a:lnTo>
                <a:lnTo>
                  <a:pt x="5230335" y="319919"/>
                </a:lnTo>
                <a:lnTo>
                  <a:pt x="5226960" y="318667"/>
                </a:lnTo>
                <a:lnTo>
                  <a:pt x="5225371" y="315342"/>
                </a:lnTo>
                <a:lnTo>
                  <a:pt x="5228327" y="313975"/>
                </a:lnTo>
                <a:close/>
                <a:moveTo>
                  <a:pt x="4371548" y="226105"/>
                </a:moveTo>
                <a:lnTo>
                  <a:pt x="4375132" y="229503"/>
                </a:lnTo>
                <a:lnTo>
                  <a:pt x="4372661" y="233073"/>
                </a:lnTo>
                <a:lnTo>
                  <a:pt x="4362897" y="235426"/>
                </a:lnTo>
                <a:lnTo>
                  <a:pt x="4086174" y="274074"/>
                </a:lnTo>
                <a:lnTo>
                  <a:pt x="3807719" y="308236"/>
                </a:lnTo>
                <a:lnTo>
                  <a:pt x="3799686" y="308726"/>
                </a:lnTo>
                <a:lnTo>
                  <a:pt x="3797212" y="305946"/>
                </a:lnTo>
                <a:lnTo>
                  <a:pt x="3799561" y="301600"/>
                </a:lnTo>
                <a:lnTo>
                  <a:pt x="3809324" y="299247"/>
                </a:lnTo>
                <a:lnTo>
                  <a:pt x="4085925" y="266175"/>
                </a:lnTo>
                <a:lnTo>
                  <a:pt x="4362525" y="226753"/>
                </a:lnTo>
                <a:close/>
                <a:moveTo>
                  <a:pt x="5450798" y="0"/>
                </a:moveTo>
                <a:lnTo>
                  <a:pt x="5485816" y="3413"/>
                </a:lnTo>
                <a:lnTo>
                  <a:pt x="5492036" y="10608"/>
                </a:lnTo>
                <a:lnTo>
                  <a:pt x="5492801" y="15401"/>
                </a:lnTo>
                <a:lnTo>
                  <a:pt x="5490123" y="24017"/>
                </a:lnTo>
                <a:lnTo>
                  <a:pt x="5470029" y="37873"/>
                </a:lnTo>
                <a:lnTo>
                  <a:pt x="5450637" y="43426"/>
                </a:lnTo>
                <a:lnTo>
                  <a:pt x="5115389" y="134650"/>
                </a:lnTo>
                <a:lnTo>
                  <a:pt x="4606283" y="261016"/>
                </a:lnTo>
                <a:lnTo>
                  <a:pt x="4256716" y="332417"/>
                </a:lnTo>
                <a:lnTo>
                  <a:pt x="4077755" y="361006"/>
                </a:lnTo>
                <a:lnTo>
                  <a:pt x="3923129" y="383249"/>
                </a:lnTo>
                <a:lnTo>
                  <a:pt x="3925616" y="386128"/>
                </a:lnTo>
                <a:lnTo>
                  <a:pt x="3925998" y="388524"/>
                </a:lnTo>
                <a:lnTo>
                  <a:pt x="3924436" y="397781"/>
                </a:lnTo>
                <a:lnTo>
                  <a:pt x="3915824" y="407345"/>
                </a:lnTo>
                <a:lnTo>
                  <a:pt x="4003216" y="395842"/>
                </a:lnTo>
                <a:lnTo>
                  <a:pt x="4090989" y="386733"/>
                </a:lnTo>
                <a:lnTo>
                  <a:pt x="4210947" y="356924"/>
                </a:lnTo>
                <a:lnTo>
                  <a:pt x="4394788" y="314455"/>
                </a:lnTo>
                <a:lnTo>
                  <a:pt x="4518987" y="292157"/>
                </a:lnTo>
                <a:lnTo>
                  <a:pt x="4585487" y="283173"/>
                </a:lnTo>
                <a:lnTo>
                  <a:pt x="4673262" y="274064"/>
                </a:lnTo>
                <a:lnTo>
                  <a:pt x="4841539" y="261104"/>
                </a:lnTo>
                <a:lnTo>
                  <a:pt x="4925996" y="256619"/>
                </a:lnTo>
                <a:lnTo>
                  <a:pt x="5338141" y="158025"/>
                </a:lnTo>
                <a:lnTo>
                  <a:pt x="5346052" y="156761"/>
                </a:lnTo>
                <a:lnTo>
                  <a:pt x="5351377" y="158368"/>
                </a:lnTo>
                <a:lnTo>
                  <a:pt x="5352875" y="161404"/>
                </a:lnTo>
                <a:lnTo>
                  <a:pt x="5346337" y="164905"/>
                </a:lnTo>
                <a:lnTo>
                  <a:pt x="5204820" y="212078"/>
                </a:lnTo>
                <a:lnTo>
                  <a:pt x="5058455" y="254294"/>
                </a:lnTo>
                <a:lnTo>
                  <a:pt x="5070097" y="257347"/>
                </a:lnTo>
                <a:lnTo>
                  <a:pt x="5085119" y="268869"/>
                </a:lnTo>
                <a:lnTo>
                  <a:pt x="5088499" y="277336"/>
                </a:lnTo>
                <a:lnTo>
                  <a:pt x="5086809" y="285795"/>
                </a:lnTo>
                <a:lnTo>
                  <a:pt x="5073157" y="301897"/>
                </a:lnTo>
                <a:lnTo>
                  <a:pt x="5061196" y="309539"/>
                </a:lnTo>
                <a:lnTo>
                  <a:pt x="5128430" y="298799"/>
                </a:lnTo>
                <a:lnTo>
                  <a:pt x="5139307" y="297061"/>
                </a:lnTo>
                <a:lnTo>
                  <a:pt x="5152925" y="299800"/>
                </a:lnTo>
                <a:lnTo>
                  <a:pt x="5155667" y="304275"/>
                </a:lnTo>
                <a:lnTo>
                  <a:pt x="5154201" y="307785"/>
                </a:lnTo>
                <a:lnTo>
                  <a:pt x="5142240" y="315427"/>
                </a:lnTo>
                <a:lnTo>
                  <a:pt x="5132608" y="318604"/>
                </a:lnTo>
                <a:lnTo>
                  <a:pt x="4855027" y="364584"/>
                </a:lnTo>
                <a:lnTo>
                  <a:pt x="4690577" y="401500"/>
                </a:lnTo>
                <a:lnTo>
                  <a:pt x="4525011" y="437775"/>
                </a:lnTo>
                <a:lnTo>
                  <a:pt x="4537769" y="441469"/>
                </a:lnTo>
                <a:lnTo>
                  <a:pt x="4556618" y="451560"/>
                </a:lnTo>
                <a:lnTo>
                  <a:pt x="4561722" y="458115"/>
                </a:lnTo>
                <a:lnTo>
                  <a:pt x="4612880" y="448305"/>
                </a:lnTo>
                <a:lnTo>
                  <a:pt x="4845362" y="386600"/>
                </a:lnTo>
                <a:lnTo>
                  <a:pt x="5202425" y="304994"/>
                </a:lnTo>
                <a:lnTo>
                  <a:pt x="5441157" y="257030"/>
                </a:lnTo>
                <a:lnTo>
                  <a:pt x="5563379" y="235050"/>
                </a:lnTo>
                <a:lnTo>
                  <a:pt x="5572279" y="233628"/>
                </a:lnTo>
                <a:lnTo>
                  <a:pt x="5574893" y="237305"/>
                </a:lnTo>
                <a:lnTo>
                  <a:pt x="5573427" y="240815"/>
                </a:lnTo>
                <a:lnTo>
                  <a:pt x="5565643" y="242877"/>
                </a:lnTo>
                <a:lnTo>
                  <a:pt x="5419948" y="270245"/>
                </a:lnTo>
                <a:lnTo>
                  <a:pt x="5274507" y="299211"/>
                </a:lnTo>
                <a:lnTo>
                  <a:pt x="5275496" y="299053"/>
                </a:lnTo>
                <a:lnTo>
                  <a:pt x="5279834" y="300817"/>
                </a:lnTo>
                <a:lnTo>
                  <a:pt x="5276389" y="304643"/>
                </a:lnTo>
                <a:lnTo>
                  <a:pt x="5269851" y="308145"/>
                </a:lnTo>
                <a:lnTo>
                  <a:pt x="5260570" y="307170"/>
                </a:lnTo>
                <a:lnTo>
                  <a:pt x="5256232" y="305406"/>
                </a:lnTo>
                <a:lnTo>
                  <a:pt x="5259677" y="301580"/>
                </a:lnTo>
                <a:lnTo>
                  <a:pt x="5125368" y="330405"/>
                </a:lnTo>
                <a:lnTo>
                  <a:pt x="4859491" y="392533"/>
                </a:lnTo>
                <a:lnTo>
                  <a:pt x="4728053" y="426631"/>
                </a:lnTo>
                <a:lnTo>
                  <a:pt x="4974091" y="379957"/>
                </a:lnTo>
                <a:lnTo>
                  <a:pt x="5222135" y="339514"/>
                </a:lnTo>
                <a:lnTo>
                  <a:pt x="5274859" y="320446"/>
                </a:lnTo>
                <a:lnTo>
                  <a:pt x="5281780" y="319341"/>
                </a:lnTo>
                <a:lnTo>
                  <a:pt x="5288222" y="321587"/>
                </a:lnTo>
                <a:lnTo>
                  <a:pt x="5288732" y="324781"/>
                </a:lnTo>
                <a:lnTo>
                  <a:pt x="5282065" y="327484"/>
                </a:lnTo>
                <a:lnTo>
                  <a:pt x="5266757" y="333205"/>
                </a:lnTo>
                <a:lnTo>
                  <a:pt x="5289753" y="331168"/>
                </a:lnTo>
                <a:lnTo>
                  <a:pt x="5314758" y="335364"/>
                </a:lnTo>
                <a:lnTo>
                  <a:pt x="5325059" y="342725"/>
                </a:lnTo>
                <a:lnTo>
                  <a:pt x="5326813" y="347358"/>
                </a:lnTo>
                <a:lnTo>
                  <a:pt x="5326590" y="352307"/>
                </a:lnTo>
                <a:lnTo>
                  <a:pt x="5317979" y="361872"/>
                </a:lnTo>
                <a:lnTo>
                  <a:pt x="5293674" y="374762"/>
                </a:lnTo>
                <a:lnTo>
                  <a:pt x="5269339" y="381107"/>
                </a:lnTo>
                <a:lnTo>
                  <a:pt x="5140706" y="407387"/>
                </a:lnTo>
                <a:lnTo>
                  <a:pt x="5011819" y="432070"/>
                </a:lnTo>
                <a:lnTo>
                  <a:pt x="4983657" y="439845"/>
                </a:lnTo>
                <a:lnTo>
                  <a:pt x="4956865" y="449858"/>
                </a:lnTo>
                <a:lnTo>
                  <a:pt x="5362917" y="395637"/>
                </a:lnTo>
                <a:lnTo>
                  <a:pt x="5370826" y="394373"/>
                </a:lnTo>
                <a:lnTo>
                  <a:pt x="5383329" y="396470"/>
                </a:lnTo>
                <a:lnTo>
                  <a:pt x="5384830" y="399506"/>
                </a:lnTo>
                <a:lnTo>
                  <a:pt x="5385340" y="402700"/>
                </a:lnTo>
                <a:lnTo>
                  <a:pt x="5375356" y="410028"/>
                </a:lnTo>
                <a:lnTo>
                  <a:pt x="5366457" y="411450"/>
                </a:lnTo>
                <a:lnTo>
                  <a:pt x="5193267" y="457131"/>
                </a:lnTo>
                <a:lnTo>
                  <a:pt x="4839553" y="540658"/>
                </a:lnTo>
                <a:lnTo>
                  <a:pt x="4659891" y="577547"/>
                </a:lnTo>
                <a:lnTo>
                  <a:pt x="4548194" y="627328"/>
                </a:lnTo>
                <a:lnTo>
                  <a:pt x="4432543" y="677739"/>
                </a:lnTo>
                <a:lnTo>
                  <a:pt x="4447373" y="675370"/>
                </a:lnTo>
                <a:lnTo>
                  <a:pt x="4463194" y="672843"/>
                </a:lnTo>
                <a:lnTo>
                  <a:pt x="4559706" y="654968"/>
                </a:lnTo>
                <a:lnTo>
                  <a:pt x="4740678" y="607224"/>
                </a:lnTo>
                <a:lnTo>
                  <a:pt x="4915558" y="553084"/>
                </a:lnTo>
                <a:lnTo>
                  <a:pt x="5092671" y="500224"/>
                </a:lnTo>
                <a:lnTo>
                  <a:pt x="5185326" y="477234"/>
                </a:lnTo>
                <a:lnTo>
                  <a:pt x="5194224" y="475812"/>
                </a:lnTo>
                <a:lnTo>
                  <a:pt x="5198690" y="478375"/>
                </a:lnTo>
                <a:lnTo>
                  <a:pt x="5198339" y="482525"/>
                </a:lnTo>
                <a:lnTo>
                  <a:pt x="5189567" y="484745"/>
                </a:lnTo>
                <a:lnTo>
                  <a:pt x="5013922" y="534095"/>
                </a:lnTo>
                <a:lnTo>
                  <a:pt x="4840159" y="588876"/>
                </a:lnTo>
                <a:lnTo>
                  <a:pt x="4693793" y="631092"/>
                </a:lnTo>
                <a:lnTo>
                  <a:pt x="4554986" y="676195"/>
                </a:lnTo>
                <a:lnTo>
                  <a:pt x="4696089" y="645466"/>
                </a:lnTo>
                <a:lnTo>
                  <a:pt x="4974277" y="571546"/>
                </a:lnTo>
                <a:lnTo>
                  <a:pt x="5114614" y="536024"/>
                </a:lnTo>
                <a:lnTo>
                  <a:pt x="5127468" y="533971"/>
                </a:lnTo>
                <a:lnTo>
                  <a:pt x="5136748" y="534946"/>
                </a:lnTo>
                <a:lnTo>
                  <a:pt x="5137354" y="532392"/>
                </a:lnTo>
                <a:lnTo>
                  <a:pt x="5140066" y="530321"/>
                </a:lnTo>
                <a:lnTo>
                  <a:pt x="5176234" y="515536"/>
                </a:lnTo>
                <a:lnTo>
                  <a:pt x="5214636" y="502032"/>
                </a:lnTo>
                <a:lnTo>
                  <a:pt x="5223407" y="499812"/>
                </a:lnTo>
                <a:lnTo>
                  <a:pt x="5228861" y="502215"/>
                </a:lnTo>
                <a:lnTo>
                  <a:pt x="5231350" y="505093"/>
                </a:lnTo>
                <a:lnTo>
                  <a:pt x="5224810" y="508595"/>
                </a:lnTo>
                <a:lnTo>
                  <a:pt x="5187143" y="520344"/>
                </a:lnTo>
                <a:lnTo>
                  <a:pt x="5154067" y="535455"/>
                </a:lnTo>
                <a:lnTo>
                  <a:pt x="5148262" y="537201"/>
                </a:lnTo>
                <a:lnTo>
                  <a:pt x="5141214" y="537508"/>
                </a:lnTo>
                <a:lnTo>
                  <a:pt x="5143701" y="540386"/>
                </a:lnTo>
                <a:lnTo>
                  <a:pt x="5136557" y="546440"/>
                </a:lnTo>
                <a:lnTo>
                  <a:pt x="5131996" y="549626"/>
                </a:lnTo>
                <a:lnTo>
                  <a:pt x="5063836" y="573616"/>
                </a:lnTo>
                <a:lnTo>
                  <a:pt x="4924774" y="617123"/>
                </a:lnTo>
                <a:lnTo>
                  <a:pt x="4707857" y="674703"/>
                </a:lnTo>
                <a:lnTo>
                  <a:pt x="4562831" y="712609"/>
                </a:lnTo>
                <a:lnTo>
                  <a:pt x="4561492" y="716917"/>
                </a:lnTo>
                <a:lnTo>
                  <a:pt x="4556325" y="722657"/>
                </a:lnTo>
                <a:lnTo>
                  <a:pt x="4545608" y="731739"/>
                </a:lnTo>
                <a:lnTo>
                  <a:pt x="4511033" y="743812"/>
                </a:lnTo>
                <a:lnTo>
                  <a:pt x="4490269" y="747129"/>
                </a:lnTo>
                <a:lnTo>
                  <a:pt x="4468263" y="749007"/>
                </a:lnTo>
                <a:lnTo>
                  <a:pt x="4337590" y="762512"/>
                </a:lnTo>
                <a:lnTo>
                  <a:pt x="4207778" y="775060"/>
                </a:lnTo>
                <a:lnTo>
                  <a:pt x="4180987" y="785072"/>
                </a:lnTo>
                <a:lnTo>
                  <a:pt x="4149856" y="793320"/>
                </a:lnTo>
                <a:lnTo>
                  <a:pt x="4041925" y="828578"/>
                </a:lnTo>
                <a:lnTo>
                  <a:pt x="3929654" y="862071"/>
                </a:lnTo>
                <a:lnTo>
                  <a:pt x="3938201" y="864800"/>
                </a:lnTo>
                <a:lnTo>
                  <a:pt x="3939956" y="869433"/>
                </a:lnTo>
                <a:lnTo>
                  <a:pt x="3938137" y="877093"/>
                </a:lnTo>
                <a:lnTo>
                  <a:pt x="3917533" y="887755"/>
                </a:lnTo>
                <a:lnTo>
                  <a:pt x="3902830" y="890922"/>
                </a:lnTo>
                <a:lnTo>
                  <a:pt x="3871191" y="895977"/>
                </a:lnTo>
                <a:lnTo>
                  <a:pt x="3962314" y="888790"/>
                </a:lnTo>
                <a:lnTo>
                  <a:pt x="3967258" y="888000"/>
                </a:lnTo>
                <a:lnTo>
                  <a:pt x="3973318" y="887851"/>
                </a:lnTo>
                <a:lnTo>
                  <a:pt x="4023743" y="879795"/>
                </a:lnTo>
                <a:lnTo>
                  <a:pt x="4073053" y="871100"/>
                </a:lnTo>
                <a:lnTo>
                  <a:pt x="4180188" y="849891"/>
                </a:lnTo>
                <a:lnTo>
                  <a:pt x="4392448" y="801243"/>
                </a:lnTo>
                <a:lnTo>
                  <a:pt x="4698287" y="716356"/>
                </a:lnTo>
                <a:lnTo>
                  <a:pt x="4898237" y="654116"/>
                </a:lnTo>
                <a:lnTo>
                  <a:pt x="4905892" y="651256"/>
                </a:lnTo>
                <a:lnTo>
                  <a:pt x="4914185" y="652387"/>
                </a:lnTo>
                <a:lnTo>
                  <a:pt x="4916800" y="656064"/>
                </a:lnTo>
                <a:lnTo>
                  <a:pt x="4912239" y="659249"/>
                </a:lnTo>
                <a:lnTo>
                  <a:pt x="4793270" y="714285"/>
                </a:lnTo>
                <a:lnTo>
                  <a:pt x="4615806" y="796680"/>
                </a:lnTo>
                <a:lnTo>
                  <a:pt x="4488162" y="848189"/>
                </a:lnTo>
                <a:lnTo>
                  <a:pt x="4419013" y="872337"/>
                </a:lnTo>
                <a:lnTo>
                  <a:pt x="4249811" y="923932"/>
                </a:lnTo>
                <a:lnTo>
                  <a:pt x="3910514" y="1021536"/>
                </a:lnTo>
                <a:lnTo>
                  <a:pt x="3735092" y="1065936"/>
                </a:lnTo>
                <a:lnTo>
                  <a:pt x="3551569" y="1097710"/>
                </a:lnTo>
                <a:lnTo>
                  <a:pt x="3195845" y="1175007"/>
                </a:lnTo>
                <a:lnTo>
                  <a:pt x="3010632" y="1215240"/>
                </a:lnTo>
                <a:lnTo>
                  <a:pt x="2759555" y="1268450"/>
                </a:lnTo>
                <a:lnTo>
                  <a:pt x="2267195" y="1353655"/>
                </a:lnTo>
                <a:lnTo>
                  <a:pt x="2020998" y="1392984"/>
                </a:lnTo>
                <a:lnTo>
                  <a:pt x="1974782" y="1402004"/>
                </a:lnTo>
                <a:lnTo>
                  <a:pt x="1889209" y="1405848"/>
                </a:lnTo>
                <a:lnTo>
                  <a:pt x="1815564" y="1395503"/>
                </a:lnTo>
                <a:lnTo>
                  <a:pt x="1796909" y="1386981"/>
                </a:lnTo>
                <a:lnTo>
                  <a:pt x="1794716" y="1387294"/>
                </a:lnTo>
                <a:lnTo>
                  <a:pt x="1789423" y="1387294"/>
                </a:lnTo>
                <a:lnTo>
                  <a:pt x="1788894" y="1386764"/>
                </a:lnTo>
                <a:lnTo>
                  <a:pt x="1780955" y="1389410"/>
                </a:lnTo>
                <a:lnTo>
                  <a:pt x="1768253" y="1390469"/>
                </a:lnTo>
                <a:lnTo>
                  <a:pt x="1761902" y="1387294"/>
                </a:lnTo>
                <a:lnTo>
                  <a:pt x="1760314" y="1383589"/>
                </a:lnTo>
                <a:lnTo>
                  <a:pt x="1759785" y="1386764"/>
                </a:lnTo>
                <a:lnTo>
                  <a:pt x="1756609" y="1387823"/>
                </a:lnTo>
                <a:lnTo>
                  <a:pt x="1749200" y="1386764"/>
                </a:lnTo>
                <a:lnTo>
                  <a:pt x="1743907" y="1388881"/>
                </a:lnTo>
                <a:lnTo>
                  <a:pt x="1743907" y="1385706"/>
                </a:lnTo>
                <a:lnTo>
                  <a:pt x="1739144" y="1382531"/>
                </a:lnTo>
                <a:lnTo>
                  <a:pt x="1727500" y="1384119"/>
                </a:lnTo>
                <a:lnTo>
                  <a:pt x="1723266" y="1387823"/>
                </a:lnTo>
                <a:lnTo>
                  <a:pt x="1726971" y="1390998"/>
                </a:lnTo>
                <a:lnTo>
                  <a:pt x="1737027" y="1390998"/>
                </a:lnTo>
                <a:lnTo>
                  <a:pt x="1742319" y="1388881"/>
                </a:lnTo>
                <a:lnTo>
                  <a:pt x="1739144" y="1392585"/>
                </a:lnTo>
                <a:lnTo>
                  <a:pt x="1729088" y="1394702"/>
                </a:lnTo>
                <a:lnTo>
                  <a:pt x="1719561" y="1396289"/>
                </a:lnTo>
                <a:lnTo>
                  <a:pt x="1711093" y="1399464"/>
                </a:lnTo>
                <a:lnTo>
                  <a:pt x="1708447" y="1404227"/>
                </a:lnTo>
                <a:lnTo>
                  <a:pt x="1698920" y="1404756"/>
                </a:lnTo>
                <a:lnTo>
                  <a:pt x="1681455" y="1403169"/>
                </a:lnTo>
                <a:lnTo>
                  <a:pt x="1672986" y="1406873"/>
                </a:lnTo>
                <a:lnTo>
                  <a:pt x="1673516" y="1401052"/>
                </a:lnTo>
                <a:lnTo>
                  <a:pt x="1669811" y="1397877"/>
                </a:lnTo>
                <a:lnTo>
                  <a:pt x="1666635" y="1399464"/>
                </a:lnTo>
                <a:lnTo>
                  <a:pt x="1667694" y="1404227"/>
                </a:lnTo>
                <a:lnTo>
                  <a:pt x="1666635" y="1407931"/>
                </a:lnTo>
                <a:lnTo>
                  <a:pt x="1655521" y="1408460"/>
                </a:lnTo>
                <a:lnTo>
                  <a:pt x="1636997" y="1415340"/>
                </a:lnTo>
                <a:lnTo>
                  <a:pt x="1624295" y="1417985"/>
                </a:lnTo>
                <a:lnTo>
                  <a:pt x="1616356" y="1416927"/>
                </a:lnTo>
                <a:lnTo>
                  <a:pt x="1614239" y="1418515"/>
                </a:lnTo>
                <a:lnTo>
                  <a:pt x="1615827" y="1421690"/>
                </a:lnTo>
                <a:lnTo>
                  <a:pt x="1614239" y="1423277"/>
                </a:lnTo>
                <a:lnTo>
                  <a:pt x="1595715" y="1425394"/>
                </a:lnTo>
                <a:lnTo>
                  <a:pt x="1586188" y="1428569"/>
                </a:lnTo>
                <a:lnTo>
                  <a:pt x="1584600" y="1425923"/>
                </a:lnTo>
                <a:lnTo>
                  <a:pt x="1579308" y="1423806"/>
                </a:lnTo>
                <a:lnTo>
                  <a:pt x="1575074" y="1425394"/>
                </a:lnTo>
                <a:lnTo>
                  <a:pt x="1576132" y="1423277"/>
                </a:lnTo>
                <a:lnTo>
                  <a:pt x="1579308" y="1423277"/>
                </a:lnTo>
                <a:lnTo>
                  <a:pt x="1577720" y="1420102"/>
                </a:lnTo>
                <a:lnTo>
                  <a:pt x="1574544" y="1419573"/>
                </a:lnTo>
                <a:lnTo>
                  <a:pt x="1574544" y="1421690"/>
                </a:lnTo>
                <a:lnTo>
                  <a:pt x="1569252" y="1423277"/>
                </a:lnTo>
                <a:lnTo>
                  <a:pt x="1571369" y="1420631"/>
                </a:lnTo>
                <a:lnTo>
                  <a:pt x="1571369" y="1416398"/>
                </a:lnTo>
                <a:lnTo>
                  <a:pt x="1575074" y="1414810"/>
                </a:lnTo>
                <a:lnTo>
                  <a:pt x="1581425" y="1413752"/>
                </a:lnTo>
                <a:lnTo>
                  <a:pt x="1581954" y="1408460"/>
                </a:lnTo>
                <a:lnTo>
                  <a:pt x="1585130" y="1412694"/>
                </a:lnTo>
                <a:lnTo>
                  <a:pt x="1590422" y="1411635"/>
                </a:lnTo>
                <a:lnTo>
                  <a:pt x="1596773" y="1406344"/>
                </a:lnTo>
                <a:lnTo>
                  <a:pt x="1603654" y="1403169"/>
                </a:lnTo>
                <a:lnTo>
                  <a:pt x="1607888" y="1404227"/>
                </a:lnTo>
                <a:lnTo>
                  <a:pt x="1606300" y="1401052"/>
                </a:lnTo>
                <a:lnTo>
                  <a:pt x="1602066" y="1401052"/>
                </a:lnTo>
                <a:lnTo>
                  <a:pt x="1597302" y="1403169"/>
                </a:lnTo>
                <a:lnTo>
                  <a:pt x="1593068" y="1404227"/>
                </a:lnTo>
                <a:lnTo>
                  <a:pt x="1591481" y="1401581"/>
                </a:lnTo>
                <a:lnTo>
                  <a:pt x="1586188" y="1405814"/>
                </a:lnTo>
                <a:lnTo>
                  <a:pt x="1579837" y="1406344"/>
                </a:lnTo>
                <a:lnTo>
                  <a:pt x="1581954" y="1404227"/>
                </a:lnTo>
                <a:lnTo>
                  <a:pt x="1585130" y="1402639"/>
                </a:lnTo>
                <a:lnTo>
                  <a:pt x="1579308" y="1401052"/>
                </a:lnTo>
                <a:lnTo>
                  <a:pt x="1572427" y="1404227"/>
                </a:lnTo>
                <a:lnTo>
                  <a:pt x="1574015" y="1404756"/>
                </a:lnTo>
                <a:lnTo>
                  <a:pt x="1575074" y="1404756"/>
                </a:lnTo>
                <a:lnTo>
                  <a:pt x="1572957" y="1406344"/>
                </a:lnTo>
                <a:lnTo>
                  <a:pt x="1566076" y="1406873"/>
                </a:lnTo>
                <a:lnTo>
                  <a:pt x="1567135" y="1404756"/>
                </a:lnTo>
                <a:lnTo>
                  <a:pt x="1562371" y="1406873"/>
                </a:lnTo>
                <a:lnTo>
                  <a:pt x="1560254" y="1410048"/>
                </a:lnTo>
                <a:lnTo>
                  <a:pt x="1557608" y="1410048"/>
                </a:lnTo>
                <a:lnTo>
                  <a:pt x="1555491" y="1407931"/>
                </a:lnTo>
                <a:lnTo>
                  <a:pt x="1557079" y="1405814"/>
                </a:lnTo>
                <a:lnTo>
                  <a:pt x="1554962" y="1406873"/>
                </a:lnTo>
                <a:lnTo>
                  <a:pt x="1554962" y="1410048"/>
                </a:lnTo>
                <a:lnTo>
                  <a:pt x="1557079" y="1410048"/>
                </a:lnTo>
                <a:lnTo>
                  <a:pt x="1554962" y="1412694"/>
                </a:lnTo>
                <a:lnTo>
                  <a:pt x="1548611" y="1409519"/>
                </a:lnTo>
                <a:lnTo>
                  <a:pt x="1543847" y="1409519"/>
                </a:lnTo>
                <a:lnTo>
                  <a:pt x="1546494" y="1411106"/>
                </a:lnTo>
                <a:lnTo>
                  <a:pt x="1545435" y="1411635"/>
                </a:lnTo>
                <a:lnTo>
                  <a:pt x="1536438" y="1409519"/>
                </a:lnTo>
                <a:lnTo>
                  <a:pt x="1532733" y="1410048"/>
                </a:lnTo>
                <a:lnTo>
                  <a:pt x="1533262" y="1412694"/>
                </a:lnTo>
                <a:lnTo>
                  <a:pt x="1534321" y="1414810"/>
                </a:lnTo>
                <a:lnTo>
                  <a:pt x="1532733" y="1413752"/>
                </a:lnTo>
                <a:lnTo>
                  <a:pt x="1530087" y="1410048"/>
                </a:lnTo>
                <a:lnTo>
                  <a:pt x="1527970" y="1411106"/>
                </a:lnTo>
                <a:lnTo>
                  <a:pt x="1522677" y="1414810"/>
                </a:lnTo>
                <a:lnTo>
                  <a:pt x="1503624" y="1416927"/>
                </a:lnTo>
                <a:lnTo>
                  <a:pt x="1494626" y="1423277"/>
                </a:lnTo>
                <a:lnTo>
                  <a:pt x="1493568" y="1418515"/>
                </a:lnTo>
                <a:lnTo>
                  <a:pt x="1489334" y="1419573"/>
                </a:lnTo>
                <a:lnTo>
                  <a:pt x="1485629" y="1420631"/>
                </a:lnTo>
                <a:lnTo>
                  <a:pt x="1486687" y="1423806"/>
                </a:lnTo>
                <a:lnTo>
                  <a:pt x="1489863" y="1424865"/>
                </a:lnTo>
                <a:lnTo>
                  <a:pt x="1486687" y="1425394"/>
                </a:lnTo>
                <a:lnTo>
                  <a:pt x="1481395" y="1427510"/>
                </a:lnTo>
                <a:lnTo>
                  <a:pt x="1484041" y="1424865"/>
                </a:lnTo>
                <a:lnTo>
                  <a:pt x="1484041" y="1419573"/>
                </a:lnTo>
                <a:lnTo>
                  <a:pt x="1476102" y="1422219"/>
                </a:lnTo>
                <a:lnTo>
                  <a:pt x="1470280" y="1419573"/>
                </a:lnTo>
                <a:lnTo>
                  <a:pt x="1468693" y="1420102"/>
                </a:lnTo>
                <a:lnTo>
                  <a:pt x="1471868" y="1423277"/>
                </a:lnTo>
                <a:lnTo>
                  <a:pt x="1470810" y="1425394"/>
                </a:lnTo>
                <a:lnTo>
                  <a:pt x="1466046" y="1423277"/>
                </a:lnTo>
                <a:lnTo>
                  <a:pt x="1459695" y="1423806"/>
                </a:lnTo>
                <a:lnTo>
                  <a:pt x="1458637" y="1430156"/>
                </a:lnTo>
                <a:lnTo>
                  <a:pt x="1453344" y="1430685"/>
                </a:lnTo>
                <a:lnTo>
                  <a:pt x="1444876" y="1439681"/>
                </a:lnTo>
                <a:lnTo>
                  <a:pt x="1436408" y="1444444"/>
                </a:lnTo>
                <a:lnTo>
                  <a:pt x="1431115" y="1444444"/>
                </a:lnTo>
                <a:lnTo>
                  <a:pt x="1432703" y="1442327"/>
                </a:lnTo>
                <a:lnTo>
                  <a:pt x="1431115" y="1441269"/>
                </a:lnTo>
                <a:lnTo>
                  <a:pt x="1428998" y="1439681"/>
                </a:lnTo>
                <a:lnTo>
                  <a:pt x="1426881" y="1443915"/>
                </a:lnTo>
                <a:lnTo>
                  <a:pt x="1423706" y="1446560"/>
                </a:lnTo>
                <a:lnTo>
                  <a:pt x="1418942" y="1444444"/>
                </a:lnTo>
                <a:lnTo>
                  <a:pt x="1413650" y="1446560"/>
                </a:lnTo>
                <a:lnTo>
                  <a:pt x="1414708" y="1442856"/>
                </a:lnTo>
                <a:lnTo>
                  <a:pt x="1413121" y="1440740"/>
                </a:lnTo>
                <a:lnTo>
                  <a:pt x="1408357" y="1444973"/>
                </a:lnTo>
                <a:lnTo>
                  <a:pt x="1402535" y="1449735"/>
                </a:lnTo>
                <a:lnTo>
                  <a:pt x="1402535" y="1446560"/>
                </a:lnTo>
                <a:lnTo>
                  <a:pt x="1398301" y="1444444"/>
                </a:lnTo>
                <a:lnTo>
                  <a:pt x="1394596" y="1447619"/>
                </a:lnTo>
                <a:lnTo>
                  <a:pt x="1392479" y="1444973"/>
                </a:lnTo>
                <a:lnTo>
                  <a:pt x="1386128" y="1444444"/>
                </a:lnTo>
                <a:lnTo>
                  <a:pt x="1384541" y="1440740"/>
                </a:lnTo>
                <a:lnTo>
                  <a:pt x="1383482" y="1441269"/>
                </a:lnTo>
                <a:lnTo>
                  <a:pt x="1382424" y="1446031"/>
                </a:lnTo>
                <a:lnTo>
                  <a:pt x="1380306" y="1446031"/>
                </a:lnTo>
                <a:lnTo>
                  <a:pt x="1377660" y="1440740"/>
                </a:lnTo>
                <a:lnTo>
                  <a:pt x="1380306" y="1437035"/>
                </a:lnTo>
                <a:lnTo>
                  <a:pt x="1375014" y="1437565"/>
                </a:lnTo>
                <a:lnTo>
                  <a:pt x="1370780" y="1437035"/>
                </a:lnTo>
                <a:lnTo>
                  <a:pt x="1371838" y="1439152"/>
                </a:lnTo>
                <a:lnTo>
                  <a:pt x="1375543" y="1442327"/>
                </a:lnTo>
                <a:lnTo>
                  <a:pt x="1375543" y="1444973"/>
                </a:lnTo>
                <a:lnTo>
                  <a:pt x="1368134" y="1446031"/>
                </a:lnTo>
                <a:lnTo>
                  <a:pt x="1354373" y="1444444"/>
                </a:lnTo>
                <a:lnTo>
                  <a:pt x="1349080" y="1441269"/>
                </a:lnTo>
                <a:lnTo>
                  <a:pt x="1348022" y="1439152"/>
                </a:lnTo>
                <a:lnTo>
                  <a:pt x="1346434" y="1441269"/>
                </a:lnTo>
                <a:lnTo>
                  <a:pt x="1347492" y="1444973"/>
                </a:lnTo>
                <a:lnTo>
                  <a:pt x="1344317" y="1444973"/>
                </a:lnTo>
                <a:lnTo>
                  <a:pt x="1342200" y="1439681"/>
                </a:lnTo>
                <a:lnTo>
                  <a:pt x="1340612" y="1437035"/>
                </a:lnTo>
                <a:lnTo>
                  <a:pt x="1344317" y="1437035"/>
                </a:lnTo>
                <a:lnTo>
                  <a:pt x="1346434" y="1432802"/>
                </a:lnTo>
                <a:lnTo>
                  <a:pt x="1350668" y="1432802"/>
                </a:lnTo>
                <a:lnTo>
                  <a:pt x="1343788" y="1430156"/>
                </a:lnTo>
                <a:lnTo>
                  <a:pt x="1333732" y="1432273"/>
                </a:lnTo>
                <a:lnTo>
                  <a:pt x="1326851" y="1432802"/>
                </a:lnTo>
                <a:lnTo>
                  <a:pt x="1328439" y="1435977"/>
                </a:lnTo>
                <a:lnTo>
                  <a:pt x="1333732" y="1439681"/>
                </a:lnTo>
                <a:lnTo>
                  <a:pt x="1338495" y="1439152"/>
                </a:lnTo>
                <a:lnTo>
                  <a:pt x="1333732" y="1442327"/>
                </a:lnTo>
                <a:lnTo>
                  <a:pt x="1328439" y="1443915"/>
                </a:lnTo>
                <a:lnTo>
                  <a:pt x="1326851" y="1440740"/>
                </a:lnTo>
                <a:lnTo>
                  <a:pt x="1325793" y="1437565"/>
                </a:lnTo>
                <a:lnTo>
                  <a:pt x="1319971" y="1439152"/>
                </a:lnTo>
                <a:lnTo>
                  <a:pt x="1316266" y="1441269"/>
                </a:lnTo>
                <a:lnTo>
                  <a:pt x="1316795" y="1438623"/>
                </a:lnTo>
                <a:lnTo>
                  <a:pt x="1316795" y="1435448"/>
                </a:lnTo>
                <a:lnTo>
                  <a:pt x="1311503" y="1442327"/>
                </a:lnTo>
                <a:lnTo>
                  <a:pt x="1299330" y="1446031"/>
                </a:lnTo>
                <a:lnTo>
                  <a:pt x="1287157" y="1446031"/>
                </a:lnTo>
                <a:lnTo>
                  <a:pt x="1274455" y="1447619"/>
                </a:lnTo>
                <a:lnTo>
                  <a:pt x="1268104" y="1451852"/>
                </a:lnTo>
                <a:lnTo>
                  <a:pt x="1271279" y="1446560"/>
                </a:lnTo>
                <a:lnTo>
                  <a:pt x="1274984" y="1440740"/>
                </a:lnTo>
                <a:lnTo>
                  <a:pt x="1273396" y="1439152"/>
                </a:lnTo>
                <a:lnTo>
                  <a:pt x="1272867" y="1441269"/>
                </a:lnTo>
                <a:lnTo>
                  <a:pt x="1271808" y="1437035"/>
                </a:lnTo>
                <a:lnTo>
                  <a:pt x="1266516" y="1433860"/>
                </a:lnTo>
                <a:lnTo>
                  <a:pt x="1255401" y="1435977"/>
                </a:lnTo>
                <a:lnTo>
                  <a:pt x="1247463" y="1439681"/>
                </a:lnTo>
                <a:lnTo>
                  <a:pt x="1252226" y="1433860"/>
                </a:lnTo>
                <a:lnTo>
                  <a:pt x="1259636" y="1430685"/>
                </a:lnTo>
                <a:lnTo>
                  <a:pt x="1256460" y="1428569"/>
                </a:lnTo>
                <a:lnTo>
                  <a:pt x="1249580" y="1430156"/>
                </a:lnTo>
                <a:lnTo>
                  <a:pt x="1249580" y="1434390"/>
                </a:lnTo>
                <a:lnTo>
                  <a:pt x="1244287" y="1433860"/>
                </a:lnTo>
                <a:lnTo>
                  <a:pt x="1238465" y="1435977"/>
                </a:lnTo>
                <a:lnTo>
                  <a:pt x="1237407" y="1434390"/>
                </a:lnTo>
                <a:lnTo>
                  <a:pt x="1244287" y="1432802"/>
                </a:lnTo>
                <a:lnTo>
                  <a:pt x="1245346" y="1430685"/>
                </a:lnTo>
                <a:lnTo>
                  <a:pt x="1240582" y="1427510"/>
                </a:lnTo>
                <a:lnTo>
                  <a:pt x="1227880" y="1429098"/>
                </a:lnTo>
                <a:lnTo>
                  <a:pt x="1224704" y="1430156"/>
                </a:lnTo>
                <a:lnTo>
                  <a:pt x="1219941" y="1430685"/>
                </a:lnTo>
                <a:lnTo>
                  <a:pt x="1219412" y="1430685"/>
                </a:lnTo>
                <a:lnTo>
                  <a:pt x="1214119" y="1432273"/>
                </a:lnTo>
                <a:lnTo>
                  <a:pt x="1206180" y="1429098"/>
                </a:lnTo>
                <a:lnTo>
                  <a:pt x="1203534" y="1428569"/>
                </a:lnTo>
                <a:lnTo>
                  <a:pt x="1200888" y="1430685"/>
                </a:lnTo>
                <a:lnTo>
                  <a:pt x="1197183" y="1433860"/>
                </a:lnTo>
                <a:lnTo>
                  <a:pt x="1188186" y="1433860"/>
                </a:lnTo>
                <a:lnTo>
                  <a:pt x="1162781" y="1437565"/>
                </a:lnTo>
                <a:lnTo>
                  <a:pt x="1152196" y="1444444"/>
                </a:lnTo>
                <a:lnTo>
                  <a:pt x="1150608" y="1441269"/>
                </a:lnTo>
                <a:lnTo>
                  <a:pt x="1148491" y="1439681"/>
                </a:lnTo>
                <a:lnTo>
                  <a:pt x="1150079" y="1437565"/>
                </a:lnTo>
                <a:lnTo>
                  <a:pt x="1153255" y="1440740"/>
                </a:lnTo>
                <a:lnTo>
                  <a:pt x="1155372" y="1440740"/>
                </a:lnTo>
                <a:lnTo>
                  <a:pt x="1153255" y="1435977"/>
                </a:lnTo>
                <a:lnTo>
                  <a:pt x="1143199" y="1435448"/>
                </a:lnTo>
                <a:lnTo>
                  <a:pt x="1138435" y="1437035"/>
                </a:lnTo>
                <a:lnTo>
                  <a:pt x="1141082" y="1438623"/>
                </a:lnTo>
                <a:lnTo>
                  <a:pt x="1141611" y="1440740"/>
                </a:lnTo>
                <a:lnTo>
                  <a:pt x="1136318" y="1439681"/>
                </a:lnTo>
                <a:lnTo>
                  <a:pt x="1126262" y="1437035"/>
                </a:lnTo>
                <a:lnTo>
                  <a:pt x="1120970" y="1439152"/>
                </a:lnTo>
                <a:lnTo>
                  <a:pt x="1119382" y="1442327"/>
                </a:lnTo>
                <a:lnTo>
                  <a:pt x="1116206" y="1442327"/>
                </a:lnTo>
                <a:lnTo>
                  <a:pt x="1116206" y="1438623"/>
                </a:lnTo>
                <a:lnTo>
                  <a:pt x="1110385" y="1439681"/>
                </a:lnTo>
                <a:lnTo>
                  <a:pt x="1107209" y="1441269"/>
                </a:lnTo>
                <a:lnTo>
                  <a:pt x="1108268" y="1443915"/>
                </a:lnTo>
                <a:lnTo>
                  <a:pt x="1110385" y="1443915"/>
                </a:lnTo>
                <a:lnTo>
                  <a:pt x="1106680" y="1447619"/>
                </a:lnTo>
                <a:lnTo>
                  <a:pt x="1098212" y="1446031"/>
                </a:lnTo>
                <a:lnTo>
                  <a:pt x="1092919" y="1449206"/>
                </a:lnTo>
                <a:lnTo>
                  <a:pt x="1091861" y="1446031"/>
                </a:lnTo>
                <a:lnTo>
                  <a:pt x="1086568" y="1444444"/>
                </a:lnTo>
                <a:lnTo>
                  <a:pt x="1084980" y="1442856"/>
                </a:lnTo>
                <a:lnTo>
                  <a:pt x="1071219" y="1449206"/>
                </a:lnTo>
                <a:lnTo>
                  <a:pt x="1034171" y="1456085"/>
                </a:lnTo>
                <a:lnTo>
                  <a:pt x="1016706" y="1456615"/>
                </a:lnTo>
                <a:lnTo>
                  <a:pt x="1013530" y="1459790"/>
                </a:lnTo>
                <a:lnTo>
                  <a:pt x="1006121" y="1461906"/>
                </a:lnTo>
                <a:lnTo>
                  <a:pt x="994477" y="1462965"/>
                </a:lnTo>
                <a:lnTo>
                  <a:pt x="987597" y="1465610"/>
                </a:lnTo>
                <a:lnTo>
                  <a:pt x="982304" y="1464023"/>
                </a:lnTo>
                <a:lnTo>
                  <a:pt x="979128" y="1459790"/>
                </a:lnTo>
                <a:lnTo>
                  <a:pt x="977011" y="1463494"/>
                </a:lnTo>
                <a:lnTo>
                  <a:pt x="971719" y="1462965"/>
                </a:lnTo>
                <a:lnTo>
                  <a:pt x="970660" y="1463494"/>
                </a:lnTo>
                <a:lnTo>
                  <a:pt x="973307" y="1465610"/>
                </a:lnTo>
                <a:lnTo>
                  <a:pt x="973307" y="1468256"/>
                </a:lnTo>
                <a:lnTo>
                  <a:pt x="966426" y="1469844"/>
                </a:lnTo>
                <a:lnTo>
                  <a:pt x="956900" y="1479369"/>
                </a:lnTo>
                <a:lnTo>
                  <a:pt x="951607" y="1483073"/>
                </a:lnTo>
                <a:lnTo>
                  <a:pt x="952666" y="1477252"/>
                </a:lnTo>
                <a:lnTo>
                  <a:pt x="958487" y="1474077"/>
                </a:lnTo>
                <a:lnTo>
                  <a:pt x="961663" y="1470373"/>
                </a:lnTo>
                <a:lnTo>
                  <a:pt x="956900" y="1469844"/>
                </a:lnTo>
                <a:lnTo>
                  <a:pt x="947902" y="1468256"/>
                </a:lnTo>
                <a:lnTo>
                  <a:pt x="944197" y="1470373"/>
                </a:lnTo>
                <a:lnTo>
                  <a:pt x="944727" y="1468785"/>
                </a:lnTo>
                <a:lnTo>
                  <a:pt x="944727" y="1465610"/>
                </a:lnTo>
                <a:lnTo>
                  <a:pt x="942080" y="1469844"/>
                </a:lnTo>
                <a:lnTo>
                  <a:pt x="932554" y="1470902"/>
                </a:lnTo>
                <a:lnTo>
                  <a:pt x="927261" y="1470373"/>
                </a:lnTo>
                <a:lnTo>
                  <a:pt x="926732" y="1471960"/>
                </a:lnTo>
                <a:lnTo>
                  <a:pt x="928320" y="1475135"/>
                </a:lnTo>
                <a:lnTo>
                  <a:pt x="913500" y="1475665"/>
                </a:lnTo>
                <a:lnTo>
                  <a:pt x="885450" y="1483073"/>
                </a:lnTo>
                <a:lnTo>
                  <a:pt x="869572" y="1484131"/>
                </a:lnTo>
                <a:lnTo>
                  <a:pt x="868513" y="1486248"/>
                </a:lnTo>
                <a:lnTo>
                  <a:pt x="870101" y="1489952"/>
                </a:lnTo>
                <a:lnTo>
                  <a:pt x="861633" y="1491540"/>
                </a:lnTo>
                <a:lnTo>
                  <a:pt x="855811" y="1491540"/>
                </a:lnTo>
                <a:lnTo>
                  <a:pt x="857928" y="1493127"/>
                </a:lnTo>
                <a:lnTo>
                  <a:pt x="857399" y="1494185"/>
                </a:lnTo>
                <a:lnTo>
                  <a:pt x="849460" y="1492598"/>
                </a:lnTo>
                <a:lnTo>
                  <a:pt x="846814" y="1489952"/>
                </a:lnTo>
                <a:lnTo>
                  <a:pt x="845755" y="1493127"/>
                </a:lnTo>
                <a:lnTo>
                  <a:pt x="845755" y="1496831"/>
                </a:lnTo>
                <a:lnTo>
                  <a:pt x="843638" y="1496302"/>
                </a:lnTo>
                <a:lnTo>
                  <a:pt x="842580" y="1489952"/>
                </a:lnTo>
                <a:lnTo>
                  <a:pt x="839933" y="1488894"/>
                </a:lnTo>
                <a:lnTo>
                  <a:pt x="835699" y="1494715"/>
                </a:lnTo>
                <a:lnTo>
                  <a:pt x="826702" y="1497890"/>
                </a:lnTo>
                <a:lnTo>
                  <a:pt x="827761" y="1496302"/>
                </a:lnTo>
                <a:lnTo>
                  <a:pt x="831995" y="1494185"/>
                </a:lnTo>
                <a:lnTo>
                  <a:pt x="830407" y="1489952"/>
                </a:lnTo>
                <a:lnTo>
                  <a:pt x="823526" y="1491010"/>
                </a:lnTo>
                <a:lnTo>
                  <a:pt x="820880" y="1491540"/>
                </a:lnTo>
                <a:lnTo>
                  <a:pt x="819292" y="1494715"/>
                </a:lnTo>
                <a:lnTo>
                  <a:pt x="820880" y="1499477"/>
                </a:lnTo>
                <a:lnTo>
                  <a:pt x="817705" y="1498419"/>
                </a:lnTo>
                <a:lnTo>
                  <a:pt x="812941" y="1494715"/>
                </a:lnTo>
                <a:lnTo>
                  <a:pt x="808707" y="1496302"/>
                </a:lnTo>
                <a:lnTo>
                  <a:pt x="807649" y="1497890"/>
                </a:lnTo>
                <a:lnTo>
                  <a:pt x="809766" y="1501065"/>
                </a:lnTo>
                <a:lnTo>
                  <a:pt x="808707" y="1502123"/>
                </a:lnTo>
                <a:lnTo>
                  <a:pt x="803944" y="1499477"/>
                </a:lnTo>
                <a:lnTo>
                  <a:pt x="791771" y="1501065"/>
                </a:lnTo>
                <a:lnTo>
                  <a:pt x="785420" y="1500006"/>
                </a:lnTo>
                <a:lnTo>
                  <a:pt x="786478" y="1498419"/>
                </a:lnTo>
                <a:lnTo>
                  <a:pt x="788595" y="1497890"/>
                </a:lnTo>
                <a:lnTo>
                  <a:pt x="787008" y="1496302"/>
                </a:lnTo>
                <a:lnTo>
                  <a:pt x="784891" y="1498419"/>
                </a:lnTo>
                <a:lnTo>
                  <a:pt x="782774" y="1499477"/>
                </a:lnTo>
                <a:lnTo>
                  <a:pt x="784361" y="1501065"/>
                </a:lnTo>
                <a:lnTo>
                  <a:pt x="785420" y="1501594"/>
                </a:lnTo>
                <a:lnTo>
                  <a:pt x="781186" y="1503181"/>
                </a:lnTo>
                <a:lnTo>
                  <a:pt x="771659" y="1502123"/>
                </a:lnTo>
                <a:lnTo>
                  <a:pt x="770601" y="1500006"/>
                </a:lnTo>
                <a:lnTo>
                  <a:pt x="771659" y="1495244"/>
                </a:lnTo>
                <a:lnTo>
                  <a:pt x="770601" y="1493127"/>
                </a:lnTo>
                <a:lnTo>
                  <a:pt x="770601" y="1495244"/>
                </a:lnTo>
                <a:lnTo>
                  <a:pt x="769013" y="1500006"/>
                </a:lnTo>
                <a:lnTo>
                  <a:pt x="765308" y="1499477"/>
                </a:lnTo>
                <a:lnTo>
                  <a:pt x="767425" y="1494715"/>
                </a:lnTo>
                <a:lnTo>
                  <a:pt x="765837" y="1487835"/>
                </a:lnTo>
                <a:lnTo>
                  <a:pt x="764250" y="1488894"/>
                </a:lnTo>
                <a:lnTo>
                  <a:pt x="763720" y="1487306"/>
                </a:lnTo>
                <a:lnTo>
                  <a:pt x="761074" y="1488894"/>
                </a:lnTo>
                <a:lnTo>
                  <a:pt x="763720" y="1493127"/>
                </a:lnTo>
                <a:lnTo>
                  <a:pt x="761074" y="1494185"/>
                </a:lnTo>
                <a:lnTo>
                  <a:pt x="760545" y="1488894"/>
                </a:lnTo>
                <a:lnTo>
                  <a:pt x="752606" y="1487835"/>
                </a:lnTo>
                <a:lnTo>
                  <a:pt x="749960" y="1487835"/>
                </a:lnTo>
                <a:lnTo>
                  <a:pt x="751547" y="1484660"/>
                </a:lnTo>
                <a:lnTo>
                  <a:pt x="756840" y="1484131"/>
                </a:lnTo>
                <a:lnTo>
                  <a:pt x="755252" y="1482015"/>
                </a:lnTo>
                <a:lnTo>
                  <a:pt x="750489" y="1480956"/>
                </a:lnTo>
                <a:lnTo>
                  <a:pt x="748372" y="1482015"/>
                </a:lnTo>
                <a:lnTo>
                  <a:pt x="746784" y="1480956"/>
                </a:lnTo>
                <a:lnTo>
                  <a:pt x="753664" y="1478840"/>
                </a:lnTo>
                <a:lnTo>
                  <a:pt x="754194" y="1477252"/>
                </a:lnTo>
                <a:lnTo>
                  <a:pt x="747313" y="1477252"/>
                </a:lnTo>
                <a:lnTo>
                  <a:pt x="734611" y="1482544"/>
                </a:lnTo>
                <a:lnTo>
                  <a:pt x="729318" y="1487835"/>
                </a:lnTo>
                <a:lnTo>
                  <a:pt x="728260" y="1492598"/>
                </a:lnTo>
                <a:lnTo>
                  <a:pt x="726143" y="1491540"/>
                </a:lnTo>
                <a:lnTo>
                  <a:pt x="721380" y="1492598"/>
                </a:lnTo>
                <a:lnTo>
                  <a:pt x="721380" y="1495244"/>
                </a:lnTo>
                <a:lnTo>
                  <a:pt x="717675" y="1494185"/>
                </a:lnTo>
                <a:lnTo>
                  <a:pt x="710794" y="1494715"/>
                </a:lnTo>
                <a:lnTo>
                  <a:pt x="701268" y="1499477"/>
                </a:lnTo>
                <a:lnTo>
                  <a:pt x="696504" y="1500006"/>
                </a:lnTo>
                <a:lnTo>
                  <a:pt x="698621" y="1496831"/>
                </a:lnTo>
                <a:lnTo>
                  <a:pt x="701268" y="1494185"/>
                </a:lnTo>
                <a:lnTo>
                  <a:pt x="698621" y="1491010"/>
                </a:lnTo>
                <a:lnTo>
                  <a:pt x="696504" y="1487306"/>
                </a:lnTo>
                <a:lnTo>
                  <a:pt x="684861" y="1491010"/>
                </a:lnTo>
                <a:lnTo>
                  <a:pt x="659986" y="1494715"/>
                </a:lnTo>
                <a:lnTo>
                  <a:pt x="650459" y="1501065"/>
                </a:lnTo>
                <a:lnTo>
                  <a:pt x="637757" y="1499477"/>
                </a:lnTo>
                <a:lnTo>
                  <a:pt x="623467" y="1501594"/>
                </a:lnTo>
                <a:lnTo>
                  <a:pt x="650459" y="1494185"/>
                </a:lnTo>
                <a:lnTo>
                  <a:pt x="682744" y="1488894"/>
                </a:lnTo>
                <a:lnTo>
                  <a:pt x="686448" y="1486248"/>
                </a:lnTo>
                <a:lnTo>
                  <a:pt x="692800" y="1483073"/>
                </a:lnTo>
                <a:lnTo>
                  <a:pt x="696504" y="1484660"/>
                </a:lnTo>
                <a:lnTo>
                  <a:pt x="698092" y="1488894"/>
                </a:lnTo>
                <a:lnTo>
                  <a:pt x="705502" y="1486248"/>
                </a:lnTo>
                <a:lnTo>
                  <a:pt x="708677" y="1482015"/>
                </a:lnTo>
                <a:lnTo>
                  <a:pt x="712382" y="1484131"/>
                </a:lnTo>
                <a:lnTo>
                  <a:pt x="717145" y="1484131"/>
                </a:lnTo>
                <a:lnTo>
                  <a:pt x="717675" y="1483073"/>
                </a:lnTo>
                <a:lnTo>
                  <a:pt x="719263" y="1482544"/>
                </a:lnTo>
                <a:lnTo>
                  <a:pt x="718733" y="1479369"/>
                </a:lnTo>
                <a:lnTo>
                  <a:pt x="717675" y="1474077"/>
                </a:lnTo>
                <a:lnTo>
                  <a:pt x="720321" y="1475135"/>
                </a:lnTo>
                <a:lnTo>
                  <a:pt x="724026" y="1479369"/>
                </a:lnTo>
                <a:lnTo>
                  <a:pt x="724026" y="1475665"/>
                </a:lnTo>
                <a:lnTo>
                  <a:pt x="736199" y="1477781"/>
                </a:lnTo>
                <a:lnTo>
                  <a:pt x="762132" y="1471960"/>
                </a:lnTo>
                <a:lnTo>
                  <a:pt x="777481" y="1468256"/>
                </a:lnTo>
                <a:lnTo>
                  <a:pt x="782774" y="1470902"/>
                </a:lnTo>
                <a:lnTo>
                  <a:pt x="795476" y="1468785"/>
                </a:lnTo>
                <a:lnTo>
                  <a:pt x="800239" y="1466669"/>
                </a:lnTo>
                <a:lnTo>
                  <a:pt x="799181" y="1465081"/>
                </a:lnTo>
                <a:lnTo>
                  <a:pt x="793888" y="1467198"/>
                </a:lnTo>
                <a:lnTo>
                  <a:pt x="793359" y="1463494"/>
                </a:lnTo>
                <a:lnTo>
                  <a:pt x="798651" y="1462965"/>
                </a:lnTo>
                <a:lnTo>
                  <a:pt x="802356" y="1459790"/>
                </a:lnTo>
                <a:lnTo>
                  <a:pt x="802356" y="1463494"/>
                </a:lnTo>
                <a:lnTo>
                  <a:pt x="807119" y="1465610"/>
                </a:lnTo>
                <a:lnTo>
                  <a:pt x="816646" y="1463494"/>
                </a:lnTo>
                <a:lnTo>
                  <a:pt x="821409" y="1461906"/>
                </a:lnTo>
                <a:lnTo>
                  <a:pt x="817705" y="1458731"/>
                </a:lnTo>
                <a:lnTo>
                  <a:pt x="811354" y="1461377"/>
                </a:lnTo>
                <a:lnTo>
                  <a:pt x="816117" y="1456615"/>
                </a:lnTo>
                <a:lnTo>
                  <a:pt x="826702" y="1453440"/>
                </a:lnTo>
                <a:lnTo>
                  <a:pt x="845226" y="1454498"/>
                </a:lnTo>
                <a:lnTo>
                  <a:pt x="856340" y="1450794"/>
                </a:lnTo>
                <a:lnTo>
                  <a:pt x="858987" y="1452910"/>
                </a:lnTo>
                <a:lnTo>
                  <a:pt x="861104" y="1454498"/>
                </a:lnTo>
                <a:lnTo>
                  <a:pt x="869572" y="1449206"/>
                </a:lnTo>
                <a:lnTo>
                  <a:pt x="887567" y="1447619"/>
                </a:lnTo>
                <a:lnTo>
                  <a:pt x="896035" y="1444444"/>
                </a:lnTo>
                <a:lnTo>
                  <a:pt x="909266" y="1444973"/>
                </a:lnTo>
                <a:lnTo>
                  <a:pt x="929907" y="1439681"/>
                </a:lnTo>
                <a:lnTo>
                  <a:pt x="943668" y="1435448"/>
                </a:lnTo>
                <a:lnTo>
                  <a:pt x="942080" y="1432802"/>
                </a:lnTo>
                <a:lnTo>
                  <a:pt x="941022" y="1429098"/>
                </a:lnTo>
                <a:lnTo>
                  <a:pt x="939434" y="1432802"/>
                </a:lnTo>
                <a:lnTo>
                  <a:pt x="935200" y="1429098"/>
                </a:lnTo>
                <a:lnTo>
                  <a:pt x="932554" y="1427510"/>
                </a:lnTo>
                <a:lnTo>
                  <a:pt x="930966" y="1429098"/>
                </a:lnTo>
                <a:lnTo>
                  <a:pt x="928849" y="1430156"/>
                </a:lnTo>
                <a:lnTo>
                  <a:pt x="934142" y="1432273"/>
                </a:lnTo>
                <a:lnTo>
                  <a:pt x="937846" y="1435977"/>
                </a:lnTo>
                <a:lnTo>
                  <a:pt x="933612" y="1434390"/>
                </a:lnTo>
                <a:lnTo>
                  <a:pt x="927261" y="1434390"/>
                </a:lnTo>
                <a:lnTo>
                  <a:pt x="925673" y="1430685"/>
                </a:lnTo>
                <a:lnTo>
                  <a:pt x="924615" y="1427510"/>
                </a:lnTo>
                <a:lnTo>
                  <a:pt x="920381" y="1428569"/>
                </a:lnTo>
                <a:lnTo>
                  <a:pt x="923556" y="1424865"/>
                </a:lnTo>
                <a:lnTo>
                  <a:pt x="927261" y="1422219"/>
                </a:lnTo>
                <a:lnTo>
                  <a:pt x="925673" y="1419573"/>
                </a:lnTo>
                <a:lnTo>
                  <a:pt x="918264" y="1418515"/>
                </a:lnTo>
                <a:lnTo>
                  <a:pt x="909796" y="1420631"/>
                </a:lnTo>
                <a:lnTo>
                  <a:pt x="907679" y="1422219"/>
                </a:lnTo>
                <a:lnTo>
                  <a:pt x="911383" y="1422219"/>
                </a:lnTo>
                <a:lnTo>
                  <a:pt x="908208" y="1424865"/>
                </a:lnTo>
                <a:lnTo>
                  <a:pt x="900798" y="1425394"/>
                </a:lnTo>
                <a:lnTo>
                  <a:pt x="898681" y="1426981"/>
                </a:lnTo>
                <a:lnTo>
                  <a:pt x="899210" y="1429098"/>
                </a:lnTo>
                <a:lnTo>
                  <a:pt x="893918" y="1430685"/>
                </a:lnTo>
                <a:lnTo>
                  <a:pt x="885450" y="1427510"/>
                </a:lnTo>
                <a:lnTo>
                  <a:pt x="880686" y="1428569"/>
                </a:lnTo>
                <a:lnTo>
                  <a:pt x="874865" y="1433860"/>
                </a:lnTo>
                <a:lnTo>
                  <a:pt x="870101" y="1439681"/>
                </a:lnTo>
                <a:lnTo>
                  <a:pt x="869572" y="1438623"/>
                </a:lnTo>
                <a:lnTo>
                  <a:pt x="869572" y="1437035"/>
                </a:lnTo>
                <a:lnTo>
                  <a:pt x="866396" y="1439152"/>
                </a:lnTo>
                <a:lnTo>
                  <a:pt x="861633" y="1442856"/>
                </a:lnTo>
                <a:lnTo>
                  <a:pt x="858987" y="1441269"/>
                </a:lnTo>
                <a:lnTo>
                  <a:pt x="857928" y="1438623"/>
                </a:lnTo>
                <a:lnTo>
                  <a:pt x="861104" y="1439152"/>
                </a:lnTo>
                <a:lnTo>
                  <a:pt x="865867" y="1435448"/>
                </a:lnTo>
                <a:lnTo>
                  <a:pt x="865867" y="1431744"/>
                </a:lnTo>
                <a:lnTo>
                  <a:pt x="859516" y="1435448"/>
                </a:lnTo>
                <a:lnTo>
                  <a:pt x="837287" y="1437035"/>
                </a:lnTo>
                <a:lnTo>
                  <a:pt x="826702" y="1441269"/>
                </a:lnTo>
                <a:lnTo>
                  <a:pt x="825114" y="1440740"/>
                </a:lnTo>
                <a:lnTo>
                  <a:pt x="824585" y="1437565"/>
                </a:lnTo>
                <a:lnTo>
                  <a:pt x="814000" y="1442327"/>
                </a:lnTo>
                <a:lnTo>
                  <a:pt x="789654" y="1443915"/>
                </a:lnTo>
                <a:lnTo>
                  <a:pt x="780127" y="1448148"/>
                </a:lnTo>
                <a:lnTo>
                  <a:pt x="779598" y="1443915"/>
                </a:lnTo>
                <a:lnTo>
                  <a:pt x="777481" y="1447619"/>
                </a:lnTo>
                <a:lnTo>
                  <a:pt x="771659" y="1449206"/>
                </a:lnTo>
                <a:lnTo>
                  <a:pt x="767425" y="1448148"/>
                </a:lnTo>
                <a:lnTo>
                  <a:pt x="770601" y="1443915"/>
                </a:lnTo>
                <a:lnTo>
                  <a:pt x="776422" y="1441269"/>
                </a:lnTo>
                <a:lnTo>
                  <a:pt x="765308" y="1443915"/>
                </a:lnTo>
                <a:lnTo>
                  <a:pt x="755252" y="1440740"/>
                </a:lnTo>
                <a:lnTo>
                  <a:pt x="755781" y="1443915"/>
                </a:lnTo>
                <a:lnTo>
                  <a:pt x="757369" y="1444444"/>
                </a:lnTo>
                <a:lnTo>
                  <a:pt x="752077" y="1446031"/>
                </a:lnTo>
                <a:lnTo>
                  <a:pt x="745196" y="1442856"/>
                </a:lnTo>
                <a:lnTo>
                  <a:pt x="741491" y="1446560"/>
                </a:lnTo>
                <a:lnTo>
                  <a:pt x="742021" y="1450794"/>
                </a:lnTo>
                <a:lnTo>
                  <a:pt x="728260" y="1453440"/>
                </a:lnTo>
                <a:lnTo>
                  <a:pt x="714499" y="1458202"/>
                </a:lnTo>
                <a:lnTo>
                  <a:pt x="714499" y="1454498"/>
                </a:lnTo>
                <a:lnTo>
                  <a:pt x="716087" y="1450794"/>
                </a:lnTo>
                <a:lnTo>
                  <a:pt x="713970" y="1446560"/>
                </a:lnTo>
                <a:lnTo>
                  <a:pt x="721380" y="1446560"/>
                </a:lnTo>
                <a:lnTo>
                  <a:pt x="733553" y="1443915"/>
                </a:lnTo>
                <a:lnTo>
                  <a:pt x="737787" y="1437565"/>
                </a:lnTo>
                <a:lnTo>
                  <a:pt x="739374" y="1438623"/>
                </a:lnTo>
                <a:lnTo>
                  <a:pt x="739904" y="1441269"/>
                </a:lnTo>
                <a:lnTo>
                  <a:pt x="740433" y="1439681"/>
                </a:lnTo>
                <a:lnTo>
                  <a:pt x="741491" y="1437565"/>
                </a:lnTo>
                <a:lnTo>
                  <a:pt x="737787" y="1435977"/>
                </a:lnTo>
                <a:lnTo>
                  <a:pt x="727731" y="1437035"/>
                </a:lnTo>
                <a:lnTo>
                  <a:pt x="724026" y="1439681"/>
                </a:lnTo>
                <a:lnTo>
                  <a:pt x="722967" y="1442856"/>
                </a:lnTo>
                <a:lnTo>
                  <a:pt x="717145" y="1442327"/>
                </a:lnTo>
                <a:lnTo>
                  <a:pt x="711853" y="1441269"/>
                </a:lnTo>
                <a:lnTo>
                  <a:pt x="710265" y="1437035"/>
                </a:lnTo>
                <a:lnTo>
                  <a:pt x="711853" y="1430156"/>
                </a:lnTo>
                <a:lnTo>
                  <a:pt x="716087" y="1427510"/>
                </a:lnTo>
                <a:lnTo>
                  <a:pt x="714499" y="1430156"/>
                </a:lnTo>
                <a:lnTo>
                  <a:pt x="713970" y="1432802"/>
                </a:lnTo>
                <a:lnTo>
                  <a:pt x="715558" y="1435977"/>
                </a:lnTo>
                <a:lnTo>
                  <a:pt x="717675" y="1438623"/>
                </a:lnTo>
                <a:lnTo>
                  <a:pt x="720850" y="1437035"/>
                </a:lnTo>
                <a:lnTo>
                  <a:pt x="726143" y="1432273"/>
                </a:lnTo>
                <a:lnTo>
                  <a:pt x="724026" y="1430156"/>
                </a:lnTo>
                <a:lnTo>
                  <a:pt x="726672" y="1429098"/>
                </a:lnTo>
                <a:lnTo>
                  <a:pt x="729848" y="1434390"/>
                </a:lnTo>
                <a:lnTo>
                  <a:pt x="730906" y="1431744"/>
                </a:lnTo>
                <a:lnTo>
                  <a:pt x="733023" y="1430156"/>
                </a:lnTo>
                <a:lnTo>
                  <a:pt x="736199" y="1431744"/>
                </a:lnTo>
                <a:lnTo>
                  <a:pt x="736728" y="1428569"/>
                </a:lnTo>
                <a:lnTo>
                  <a:pt x="737787" y="1424865"/>
                </a:lnTo>
                <a:lnTo>
                  <a:pt x="752606" y="1422219"/>
                </a:lnTo>
                <a:lnTo>
                  <a:pt x="772718" y="1415340"/>
                </a:lnTo>
                <a:lnTo>
                  <a:pt x="771659" y="1416927"/>
                </a:lnTo>
                <a:lnTo>
                  <a:pt x="771659" y="1418515"/>
                </a:lnTo>
                <a:lnTo>
                  <a:pt x="778010" y="1413752"/>
                </a:lnTo>
                <a:lnTo>
                  <a:pt x="788595" y="1411635"/>
                </a:lnTo>
                <a:lnTo>
                  <a:pt x="788066" y="1408460"/>
                </a:lnTo>
                <a:lnTo>
                  <a:pt x="786478" y="1406873"/>
                </a:lnTo>
                <a:lnTo>
                  <a:pt x="801827" y="1402639"/>
                </a:lnTo>
                <a:lnTo>
                  <a:pt x="816117" y="1394173"/>
                </a:lnTo>
                <a:lnTo>
                  <a:pt x="816646" y="1396289"/>
                </a:lnTo>
                <a:lnTo>
                  <a:pt x="819822" y="1397348"/>
                </a:lnTo>
                <a:lnTo>
                  <a:pt x="826173" y="1395760"/>
                </a:lnTo>
                <a:lnTo>
                  <a:pt x="830407" y="1398935"/>
                </a:lnTo>
                <a:lnTo>
                  <a:pt x="834641" y="1394702"/>
                </a:lnTo>
                <a:lnTo>
                  <a:pt x="836758" y="1389410"/>
                </a:lnTo>
                <a:lnTo>
                  <a:pt x="839933" y="1389410"/>
                </a:lnTo>
                <a:lnTo>
                  <a:pt x="837287" y="1394173"/>
                </a:lnTo>
                <a:lnTo>
                  <a:pt x="839933" y="1396289"/>
                </a:lnTo>
                <a:lnTo>
                  <a:pt x="843638" y="1394173"/>
                </a:lnTo>
                <a:lnTo>
                  <a:pt x="850519" y="1387294"/>
                </a:lnTo>
                <a:lnTo>
                  <a:pt x="853694" y="1387294"/>
                </a:lnTo>
                <a:lnTo>
                  <a:pt x="854753" y="1389410"/>
                </a:lnTo>
                <a:lnTo>
                  <a:pt x="855811" y="1392056"/>
                </a:lnTo>
                <a:lnTo>
                  <a:pt x="859516" y="1387823"/>
                </a:lnTo>
                <a:lnTo>
                  <a:pt x="864279" y="1385177"/>
                </a:lnTo>
                <a:lnTo>
                  <a:pt x="863221" y="1386764"/>
                </a:lnTo>
                <a:lnTo>
                  <a:pt x="863221" y="1388881"/>
                </a:lnTo>
                <a:lnTo>
                  <a:pt x="866396" y="1385706"/>
                </a:lnTo>
                <a:lnTo>
                  <a:pt x="870101" y="1384119"/>
                </a:lnTo>
                <a:lnTo>
                  <a:pt x="876982" y="1385706"/>
                </a:lnTo>
                <a:lnTo>
                  <a:pt x="883333" y="1387294"/>
                </a:lnTo>
                <a:lnTo>
                  <a:pt x="887567" y="1382531"/>
                </a:lnTo>
                <a:lnTo>
                  <a:pt x="892330" y="1378298"/>
                </a:lnTo>
                <a:lnTo>
                  <a:pt x="897623" y="1377239"/>
                </a:lnTo>
                <a:lnTo>
                  <a:pt x="907679" y="1379885"/>
                </a:lnTo>
                <a:lnTo>
                  <a:pt x="910854" y="1375652"/>
                </a:lnTo>
                <a:lnTo>
                  <a:pt x="915088" y="1377239"/>
                </a:lnTo>
                <a:lnTo>
                  <a:pt x="919852" y="1378827"/>
                </a:lnTo>
                <a:lnTo>
                  <a:pt x="937846" y="1371419"/>
                </a:lnTo>
                <a:lnTo>
                  <a:pt x="957958" y="1364539"/>
                </a:lnTo>
                <a:lnTo>
                  <a:pt x="959546" y="1360835"/>
                </a:lnTo>
                <a:lnTo>
                  <a:pt x="961134" y="1352898"/>
                </a:lnTo>
                <a:lnTo>
                  <a:pt x="959747" y="1350124"/>
                </a:lnTo>
                <a:lnTo>
                  <a:pt x="963780" y="1349194"/>
                </a:lnTo>
                <a:lnTo>
                  <a:pt x="973307" y="1343902"/>
                </a:lnTo>
                <a:lnTo>
                  <a:pt x="973307" y="1339139"/>
                </a:lnTo>
                <a:lnTo>
                  <a:pt x="970131" y="1337552"/>
                </a:lnTo>
                <a:lnTo>
                  <a:pt x="965368" y="1337552"/>
                </a:lnTo>
                <a:lnTo>
                  <a:pt x="964838" y="1340198"/>
                </a:lnTo>
                <a:lnTo>
                  <a:pt x="956900" y="1339139"/>
                </a:lnTo>
                <a:lnTo>
                  <a:pt x="940493" y="1342314"/>
                </a:lnTo>
                <a:lnTo>
                  <a:pt x="933612" y="1348664"/>
                </a:lnTo>
                <a:lnTo>
                  <a:pt x="910854" y="1350781"/>
                </a:lnTo>
                <a:lnTo>
                  <a:pt x="867984" y="1359248"/>
                </a:lnTo>
                <a:lnTo>
                  <a:pt x="846814" y="1359248"/>
                </a:lnTo>
                <a:lnTo>
                  <a:pt x="845226" y="1354485"/>
                </a:lnTo>
                <a:lnTo>
                  <a:pt x="838346" y="1350781"/>
                </a:lnTo>
                <a:lnTo>
                  <a:pt x="823526" y="1354485"/>
                </a:lnTo>
                <a:lnTo>
                  <a:pt x="816646" y="1359777"/>
                </a:lnTo>
                <a:lnTo>
                  <a:pt x="783303" y="1366127"/>
                </a:lnTo>
                <a:lnTo>
                  <a:pt x="748372" y="1377239"/>
                </a:lnTo>
                <a:lnTo>
                  <a:pt x="746784" y="1375652"/>
                </a:lnTo>
                <a:lnTo>
                  <a:pt x="747313" y="1373535"/>
                </a:lnTo>
                <a:lnTo>
                  <a:pt x="743608" y="1374594"/>
                </a:lnTo>
                <a:lnTo>
                  <a:pt x="744667" y="1378827"/>
                </a:lnTo>
                <a:lnTo>
                  <a:pt x="739374" y="1377239"/>
                </a:lnTo>
                <a:lnTo>
                  <a:pt x="729318" y="1379885"/>
                </a:lnTo>
                <a:lnTo>
                  <a:pt x="724026" y="1378298"/>
                </a:lnTo>
                <a:lnTo>
                  <a:pt x="722967" y="1375123"/>
                </a:lnTo>
                <a:lnTo>
                  <a:pt x="721380" y="1379885"/>
                </a:lnTo>
                <a:lnTo>
                  <a:pt x="715558" y="1382002"/>
                </a:lnTo>
                <a:lnTo>
                  <a:pt x="715558" y="1377239"/>
                </a:lnTo>
                <a:lnTo>
                  <a:pt x="713441" y="1373006"/>
                </a:lnTo>
                <a:lnTo>
                  <a:pt x="717145" y="1373006"/>
                </a:lnTo>
                <a:lnTo>
                  <a:pt x="720321" y="1371948"/>
                </a:lnTo>
                <a:lnTo>
                  <a:pt x="720321" y="1367714"/>
                </a:lnTo>
                <a:lnTo>
                  <a:pt x="709207" y="1366656"/>
                </a:lnTo>
                <a:lnTo>
                  <a:pt x="698621" y="1367714"/>
                </a:lnTo>
                <a:lnTo>
                  <a:pt x="698092" y="1369831"/>
                </a:lnTo>
                <a:lnTo>
                  <a:pt x="696504" y="1375652"/>
                </a:lnTo>
                <a:lnTo>
                  <a:pt x="699680" y="1375123"/>
                </a:lnTo>
                <a:lnTo>
                  <a:pt x="697034" y="1377239"/>
                </a:lnTo>
                <a:lnTo>
                  <a:pt x="692800" y="1371948"/>
                </a:lnTo>
                <a:lnTo>
                  <a:pt x="691212" y="1369831"/>
                </a:lnTo>
                <a:lnTo>
                  <a:pt x="683273" y="1370360"/>
                </a:lnTo>
                <a:lnTo>
                  <a:pt x="674276" y="1370360"/>
                </a:lnTo>
                <a:lnTo>
                  <a:pt x="668983" y="1373535"/>
                </a:lnTo>
                <a:lnTo>
                  <a:pt x="667395" y="1376710"/>
                </a:lnTo>
                <a:lnTo>
                  <a:pt x="662103" y="1373535"/>
                </a:lnTo>
                <a:lnTo>
                  <a:pt x="652047" y="1371419"/>
                </a:lnTo>
                <a:lnTo>
                  <a:pt x="649400" y="1366127"/>
                </a:lnTo>
                <a:lnTo>
                  <a:pt x="648342" y="1367714"/>
                </a:lnTo>
                <a:lnTo>
                  <a:pt x="650459" y="1369831"/>
                </a:lnTo>
                <a:lnTo>
                  <a:pt x="651517" y="1371948"/>
                </a:lnTo>
                <a:lnTo>
                  <a:pt x="648342" y="1373006"/>
                </a:lnTo>
                <a:lnTo>
                  <a:pt x="646225" y="1371948"/>
                </a:lnTo>
                <a:lnTo>
                  <a:pt x="646225" y="1367714"/>
                </a:lnTo>
                <a:lnTo>
                  <a:pt x="644108" y="1366656"/>
                </a:lnTo>
                <a:lnTo>
                  <a:pt x="647813" y="1363481"/>
                </a:lnTo>
                <a:lnTo>
                  <a:pt x="655222" y="1364539"/>
                </a:lnTo>
                <a:lnTo>
                  <a:pt x="663161" y="1366656"/>
                </a:lnTo>
                <a:lnTo>
                  <a:pt x="669512" y="1366127"/>
                </a:lnTo>
                <a:lnTo>
                  <a:pt x="672688" y="1362423"/>
                </a:lnTo>
                <a:lnTo>
                  <a:pt x="672159" y="1364539"/>
                </a:lnTo>
                <a:lnTo>
                  <a:pt x="673746" y="1366656"/>
                </a:lnTo>
                <a:lnTo>
                  <a:pt x="677451" y="1364539"/>
                </a:lnTo>
                <a:lnTo>
                  <a:pt x="685919" y="1366127"/>
                </a:lnTo>
                <a:lnTo>
                  <a:pt x="688566" y="1364539"/>
                </a:lnTo>
                <a:lnTo>
                  <a:pt x="688566" y="1360835"/>
                </a:lnTo>
                <a:lnTo>
                  <a:pt x="695446" y="1362952"/>
                </a:lnTo>
                <a:lnTo>
                  <a:pt x="710794" y="1362952"/>
                </a:lnTo>
                <a:lnTo>
                  <a:pt x="719263" y="1358189"/>
                </a:lnTo>
                <a:lnTo>
                  <a:pt x="720850" y="1362952"/>
                </a:lnTo>
                <a:lnTo>
                  <a:pt x="722438" y="1366127"/>
                </a:lnTo>
                <a:lnTo>
                  <a:pt x="732494" y="1362952"/>
                </a:lnTo>
                <a:lnTo>
                  <a:pt x="749960" y="1364539"/>
                </a:lnTo>
                <a:lnTo>
                  <a:pt x="757369" y="1364539"/>
                </a:lnTo>
                <a:lnTo>
                  <a:pt x="766367" y="1359777"/>
                </a:lnTo>
                <a:lnTo>
                  <a:pt x="784891" y="1356073"/>
                </a:lnTo>
                <a:lnTo>
                  <a:pt x="803944" y="1355544"/>
                </a:lnTo>
                <a:lnTo>
                  <a:pt x="822997" y="1352898"/>
                </a:lnTo>
                <a:lnTo>
                  <a:pt x="831995" y="1348664"/>
                </a:lnTo>
                <a:lnTo>
                  <a:pt x="828290" y="1340198"/>
                </a:lnTo>
                <a:lnTo>
                  <a:pt x="825114" y="1328027"/>
                </a:lnTo>
                <a:lnTo>
                  <a:pt x="827761" y="1321148"/>
                </a:lnTo>
                <a:lnTo>
                  <a:pt x="826702" y="1320089"/>
                </a:lnTo>
                <a:lnTo>
                  <a:pt x="826173" y="1318502"/>
                </a:lnTo>
                <a:lnTo>
                  <a:pt x="822997" y="1321148"/>
                </a:lnTo>
                <a:lnTo>
                  <a:pt x="815588" y="1323264"/>
                </a:lnTo>
                <a:lnTo>
                  <a:pt x="812412" y="1320089"/>
                </a:lnTo>
                <a:lnTo>
                  <a:pt x="822468" y="1318502"/>
                </a:lnTo>
                <a:lnTo>
                  <a:pt x="831465" y="1312681"/>
                </a:lnTo>
                <a:lnTo>
                  <a:pt x="831995" y="1306331"/>
                </a:lnTo>
                <a:lnTo>
                  <a:pt x="837287" y="1300510"/>
                </a:lnTo>
                <a:lnTo>
                  <a:pt x="833053" y="1296806"/>
                </a:lnTo>
                <a:lnTo>
                  <a:pt x="827761" y="1295219"/>
                </a:lnTo>
                <a:lnTo>
                  <a:pt x="834641" y="1292044"/>
                </a:lnTo>
                <a:lnTo>
                  <a:pt x="839933" y="1287281"/>
                </a:lnTo>
                <a:lnTo>
                  <a:pt x="816646" y="1291514"/>
                </a:lnTo>
                <a:lnTo>
                  <a:pt x="790183" y="1290456"/>
                </a:lnTo>
                <a:lnTo>
                  <a:pt x="790712" y="1294160"/>
                </a:lnTo>
                <a:lnTo>
                  <a:pt x="793888" y="1294160"/>
                </a:lnTo>
                <a:lnTo>
                  <a:pt x="791771" y="1296806"/>
                </a:lnTo>
                <a:lnTo>
                  <a:pt x="784361" y="1295748"/>
                </a:lnTo>
                <a:lnTo>
                  <a:pt x="781715" y="1294160"/>
                </a:lnTo>
                <a:lnTo>
                  <a:pt x="777481" y="1300510"/>
                </a:lnTo>
                <a:lnTo>
                  <a:pt x="765308" y="1303685"/>
                </a:lnTo>
                <a:lnTo>
                  <a:pt x="758957" y="1308977"/>
                </a:lnTo>
                <a:lnTo>
                  <a:pt x="760545" y="1312681"/>
                </a:lnTo>
                <a:lnTo>
                  <a:pt x="767425" y="1314798"/>
                </a:lnTo>
                <a:lnTo>
                  <a:pt x="771659" y="1313210"/>
                </a:lnTo>
                <a:lnTo>
                  <a:pt x="774305" y="1317973"/>
                </a:lnTo>
                <a:lnTo>
                  <a:pt x="776422" y="1320089"/>
                </a:lnTo>
                <a:lnTo>
                  <a:pt x="776422" y="1322735"/>
                </a:lnTo>
                <a:lnTo>
                  <a:pt x="772718" y="1321148"/>
                </a:lnTo>
                <a:lnTo>
                  <a:pt x="772718" y="1322735"/>
                </a:lnTo>
                <a:lnTo>
                  <a:pt x="771659" y="1319560"/>
                </a:lnTo>
                <a:lnTo>
                  <a:pt x="764250" y="1315856"/>
                </a:lnTo>
                <a:lnTo>
                  <a:pt x="759486" y="1314798"/>
                </a:lnTo>
                <a:lnTo>
                  <a:pt x="758957" y="1317444"/>
                </a:lnTo>
                <a:lnTo>
                  <a:pt x="758428" y="1318502"/>
                </a:lnTo>
                <a:lnTo>
                  <a:pt x="760545" y="1321677"/>
                </a:lnTo>
                <a:lnTo>
                  <a:pt x="765837" y="1321148"/>
                </a:lnTo>
                <a:lnTo>
                  <a:pt x="769542" y="1320089"/>
                </a:lnTo>
                <a:lnTo>
                  <a:pt x="769013" y="1323264"/>
                </a:lnTo>
                <a:lnTo>
                  <a:pt x="762662" y="1321677"/>
                </a:lnTo>
                <a:lnTo>
                  <a:pt x="761074" y="1325381"/>
                </a:lnTo>
                <a:lnTo>
                  <a:pt x="764250" y="1330144"/>
                </a:lnTo>
                <a:lnTo>
                  <a:pt x="773247" y="1329614"/>
                </a:lnTo>
                <a:lnTo>
                  <a:pt x="777481" y="1329614"/>
                </a:lnTo>
                <a:lnTo>
                  <a:pt x="770601" y="1333319"/>
                </a:lnTo>
                <a:lnTo>
                  <a:pt x="749960" y="1334906"/>
                </a:lnTo>
                <a:lnTo>
                  <a:pt x="740433" y="1337023"/>
                </a:lnTo>
                <a:lnTo>
                  <a:pt x="733023" y="1335435"/>
                </a:lnTo>
                <a:lnTo>
                  <a:pt x="721380" y="1334906"/>
                </a:lnTo>
                <a:lnTo>
                  <a:pt x="717145" y="1328556"/>
                </a:lnTo>
                <a:lnTo>
                  <a:pt x="716087" y="1321677"/>
                </a:lnTo>
                <a:lnTo>
                  <a:pt x="720321" y="1317444"/>
                </a:lnTo>
                <a:lnTo>
                  <a:pt x="726672" y="1308977"/>
                </a:lnTo>
                <a:lnTo>
                  <a:pt x="734611" y="1307389"/>
                </a:lnTo>
                <a:lnTo>
                  <a:pt x="730906" y="1304214"/>
                </a:lnTo>
                <a:lnTo>
                  <a:pt x="724026" y="1305273"/>
                </a:lnTo>
                <a:lnTo>
                  <a:pt x="713970" y="1314798"/>
                </a:lnTo>
                <a:lnTo>
                  <a:pt x="709207" y="1317444"/>
                </a:lnTo>
                <a:lnTo>
                  <a:pt x="708677" y="1314269"/>
                </a:lnTo>
                <a:lnTo>
                  <a:pt x="712382" y="1311623"/>
                </a:lnTo>
                <a:lnTo>
                  <a:pt x="711853" y="1308977"/>
                </a:lnTo>
                <a:lnTo>
                  <a:pt x="714499" y="1308977"/>
                </a:lnTo>
                <a:lnTo>
                  <a:pt x="718733" y="1306331"/>
                </a:lnTo>
                <a:lnTo>
                  <a:pt x="719263" y="1303685"/>
                </a:lnTo>
                <a:lnTo>
                  <a:pt x="717145" y="1303685"/>
                </a:lnTo>
                <a:lnTo>
                  <a:pt x="710265" y="1305802"/>
                </a:lnTo>
                <a:lnTo>
                  <a:pt x="710265" y="1310564"/>
                </a:lnTo>
                <a:lnTo>
                  <a:pt x="705502" y="1309506"/>
                </a:lnTo>
                <a:lnTo>
                  <a:pt x="696504" y="1310564"/>
                </a:lnTo>
                <a:lnTo>
                  <a:pt x="692800" y="1311623"/>
                </a:lnTo>
                <a:lnTo>
                  <a:pt x="694387" y="1307389"/>
                </a:lnTo>
                <a:lnTo>
                  <a:pt x="695446" y="1303685"/>
                </a:lnTo>
                <a:lnTo>
                  <a:pt x="693329" y="1301039"/>
                </a:lnTo>
                <a:lnTo>
                  <a:pt x="689624" y="1302098"/>
                </a:lnTo>
                <a:lnTo>
                  <a:pt x="694387" y="1295219"/>
                </a:lnTo>
                <a:lnTo>
                  <a:pt x="695446" y="1287281"/>
                </a:lnTo>
                <a:lnTo>
                  <a:pt x="692800" y="1286752"/>
                </a:lnTo>
                <a:lnTo>
                  <a:pt x="688566" y="1281989"/>
                </a:lnTo>
                <a:lnTo>
                  <a:pt x="688566" y="1278285"/>
                </a:lnTo>
                <a:lnTo>
                  <a:pt x="691741" y="1280402"/>
                </a:lnTo>
                <a:lnTo>
                  <a:pt x="696504" y="1278285"/>
                </a:lnTo>
                <a:lnTo>
                  <a:pt x="694387" y="1274052"/>
                </a:lnTo>
                <a:lnTo>
                  <a:pt x="686448" y="1276169"/>
                </a:lnTo>
                <a:lnTo>
                  <a:pt x="683273" y="1278285"/>
                </a:lnTo>
                <a:lnTo>
                  <a:pt x="684331" y="1276169"/>
                </a:lnTo>
                <a:lnTo>
                  <a:pt x="682214" y="1274052"/>
                </a:lnTo>
                <a:lnTo>
                  <a:pt x="673746" y="1276169"/>
                </a:lnTo>
                <a:lnTo>
                  <a:pt x="662103" y="1278285"/>
                </a:lnTo>
                <a:lnTo>
                  <a:pt x="656810" y="1281989"/>
                </a:lnTo>
                <a:lnTo>
                  <a:pt x="654693" y="1286752"/>
                </a:lnTo>
                <a:lnTo>
                  <a:pt x="658398" y="1290456"/>
                </a:lnTo>
                <a:lnTo>
                  <a:pt x="662103" y="1293631"/>
                </a:lnTo>
                <a:lnTo>
                  <a:pt x="663161" y="1296806"/>
                </a:lnTo>
                <a:lnTo>
                  <a:pt x="659986" y="1298923"/>
                </a:lnTo>
                <a:lnTo>
                  <a:pt x="659986" y="1301039"/>
                </a:lnTo>
                <a:lnTo>
                  <a:pt x="653634" y="1302098"/>
                </a:lnTo>
                <a:lnTo>
                  <a:pt x="643049" y="1301039"/>
                </a:lnTo>
                <a:lnTo>
                  <a:pt x="639344" y="1304214"/>
                </a:lnTo>
                <a:lnTo>
                  <a:pt x="638286" y="1308977"/>
                </a:lnTo>
                <a:lnTo>
                  <a:pt x="630876" y="1309506"/>
                </a:lnTo>
                <a:lnTo>
                  <a:pt x="626113" y="1309506"/>
                </a:lnTo>
                <a:lnTo>
                  <a:pt x="625584" y="1306331"/>
                </a:lnTo>
                <a:lnTo>
                  <a:pt x="620820" y="1308977"/>
                </a:lnTo>
                <a:lnTo>
                  <a:pt x="613940" y="1317444"/>
                </a:lnTo>
                <a:lnTo>
                  <a:pt x="604943" y="1324852"/>
                </a:lnTo>
                <a:lnTo>
                  <a:pt x="599650" y="1326439"/>
                </a:lnTo>
                <a:lnTo>
                  <a:pt x="601238" y="1328027"/>
                </a:lnTo>
                <a:lnTo>
                  <a:pt x="603355" y="1330144"/>
                </a:lnTo>
                <a:lnTo>
                  <a:pt x="634581" y="1321148"/>
                </a:lnTo>
                <a:lnTo>
                  <a:pt x="666866" y="1314798"/>
                </a:lnTo>
                <a:lnTo>
                  <a:pt x="661573" y="1318502"/>
                </a:lnTo>
                <a:lnTo>
                  <a:pt x="646225" y="1324852"/>
                </a:lnTo>
                <a:lnTo>
                  <a:pt x="640932" y="1330673"/>
                </a:lnTo>
                <a:lnTo>
                  <a:pt x="638286" y="1331731"/>
                </a:lnTo>
                <a:lnTo>
                  <a:pt x="639344" y="1328027"/>
                </a:lnTo>
                <a:lnTo>
                  <a:pt x="637757" y="1324852"/>
                </a:lnTo>
                <a:lnTo>
                  <a:pt x="606530" y="1338610"/>
                </a:lnTo>
                <a:lnTo>
                  <a:pt x="580597" y="1349194"/>
                </a:lnTo>
                <a:lnTo>
                  <a:pt x="579009" y="1356073"/>
                </a:lnTo>
                <a:lnTo>
                  <a:pt x="566836" y="1364539"/>
                </a:lnTo>
                <a:lnTo>
                  <a:pt x="561543" y="1366127"/>
                </a:lnTo>
                <a:lnTo>
                  <a:pt x="549900" y="1369831"/>
                </a:lnTo>
                <a:lnTo>
                  <a:pt x="535081" y="1380414"/>
                </a:lnTo>
                <a:lnTo>
                  <a:pt x="525554" y="1384119"/>
                </a:lnTo>
                <a:lnTo>
                  <a:pt x="521320" y="1382531"/>
                </a:lnTo>
                <a:lnTo>
                  <a:pt x="516556" y="1387823"/>
                </a:lnTo>
                <a:lnTo>
                  <a:pt x="505971" y="1392585"/>
                </a:lnTo>
                <a:lnTo>
                  <a:pt x="488506" y="1395760"/>
                </a:lnTo>
                <a:lnTo>
                  <a:pt x="478450" y="1399464"/>
                </a:lnTo>
                <a:lnTo>
                  <a:pt x="475274" y="1390998"/>
                </a:lnTo>
                <a:lnTo>
                  <a:pt x="476862" y="1383589"/>
                </a:lnTo>
                <a:lnTo>
                  <a:pt x="484801" y="1378827"/>
                </a:lnTo>
                <a:lnTo>
                  <a:pt x="499091" y="1371948"/>
                </a:lnTo>
                <a:lnTo>
                  <a:pt x="502267" y="1366127"/>
                </a:lnTo>
                <a:lnTo>
                  <a:pt x="488506" y="1368244"/>
                </a:lnTo>
                <a:lnTo>
                  <a:pt x="465748" y="1362952"/>
                </a:lnTo>
                <a:lnTo>
                  <a:pt x="453045" y="1363481"/>
                </a:lnTo>
                <a:lnTo>
                  <a:pt x="450928" y="1361364"/>
                </a:lnTo>
                <a:lnTo>
                  <a:pt x="447753" y="1361364"/>
                </a:lnTo>
                <a:lnTo>
                  <a:pt x="446165" y="1356602"/>
                </a:lnTo>
                <a:lnTo>
                  <a:pt x="447753" y="1349723"/>
                </a:lnTo>
                <a:lnTo>
                  <a:pt x="450399" y="1347077"/>
                </a:lnTo>
                <a:lnTo>
                  <a:pt x="441931" y="1349194"/>
                </a:lnTo>
                <a:lnTo>
                  <a:pt x="428170" y="1350781"/>
                </a:lnTo>
                <a:lnTo>
                  <a:pt x="429758" y="1347606"/>
                </a:lnTo>
                <a:lnTo>
                  <a:pt x="426053" y="1345489"/>
                </a:lnTo>
                <a:lnTo>
                  <a:pt x="429758" y="1343373"/>
                </a:lnTo>
                <a:lnTo>
                  <a:pt x="427112" y="1342314"/>
                </a:lnTo>
                <a:lnTo>
                  <a:pt x="421819" y="1346019"/>
                </a:lnTo>
                <a:lnTo>
                  <a:pt x="421819" y="1348664"/>
                </a:lnTo>
                <a:lnTo>
                  <a:pt x="414939" y="1347606"/>
                </a:lnTo>
                <a:lnTo>
                  <a:pt x="409646" y="1349194"/>
                </a:lnTo>
                <a:lnTo>
                  <a:pt x="405412" y="1345489"/>
                </a:lnTo>
                <a:lnTo>
                  <a:pt x="403824" y="1342314"/>
                </a:lnTo>
                <a:lnTo>
                  <a:pt x="401707" y="1343902"/>
                </a:lnTo>
                <a:lnTo>
                  <a:pt x="399061" y="1345489"/>
                </a:lnTo>
                <a:lnTo>
                  <a:pt x="398532" y="1342314"/>
                </a:lnTo>
                <a:lnTo>
                  <a:pt x="397473" y="1338610"/>
                </a:lnTo>
                <a:lnTo>
                  <a:pt x="403824" y="1338610"/>
                </a:lnTo>
                <a:lnTo>
                  <a:pt x="414939" y="1345489"/>
                </a:lnTo>
                <a:lnTo>
                  <a:pt x="421290" y="1345489"/>
                </a:lnTo>
                <a:lnTo>
                  <a:pt x="419702" y="1343373"/>
                </a:lnTo>
                <a:lnTo>
                  <a:pt x="413880" y="1343373"/>
                </a:lnTo>
                <a:lnTo>
                  <a:pt x="411234" y="1340198"/>
                </a:lnTo>
                <a:lnTo>
                  <a:pt x="413880" y="1337552"/>
                </a:lnTo>
                <a:lnTo>
                  <a:pt x="413880" y="1335435"/>
                </a:lnTo>
                <a:lnTo>
                  <a:pt x="405412" y="1329614"/>
                </a:lnTo>
                <a:lnTo>
                  <a:pt x="391651" y="1328556"/>
                </a:lnTo>
                <a:lnTo>
                  <a:pt x="383183" y="1331731"/>
                </a:lnTo>
                <a:lnTo>
                  <a:pt x="379479" y="1335435"/>
                </a:lnTo>
                <a:lnTo>
                  <a:pt x="374715" y="1333848"/>
                </a:lnTo>
                <a:lnTo>
                  <a:pt x="373127" y="1328027"/>
                </a:lnTo>
                <a:lnTo>
                  <a:pt x="371010" y="1322735"/>
                </a:lnTo>
                <a:lnTo>
                  <a:pt x="376303" y="1320089"/>
                </a:lnTo>
                <a:lnTo>
                  <a:pt x="374186" y="1319560"/>
                </a:lnTo>
                <a:lnTo>
                  <a:pt x="372598" y="1317444"/>
                </a:lnTo>
                <a:lnTo>
                  <a:pt x="375774" y="1314798"/>
                </a:lnTo>
                <a:lnTo>
                  <a:pt x="365718" y="1307919"/>
                </a:lnTo>
                <a:lnTo>
                  <a:pt x="355662" y="1305273"/>
                </a:lnTo>
                <a:lnTo>
                  <a:pt x="350899" y="1296806"/>
                </a:lnTo>
                <a:lnTo>
                  <a:pt x="336609" y="1281989"/>
                </a:lnTo>
                <a:lnTo>
                  <a:pt x="336079" y="1272994"/>
                </a:lnTo>
                <a:lnTo>
                  <a:pt x="341901" y="1268231"/>
                </a:lnTo>
                <a:lnTo>
                  <a:pt x="345077" y="1260823"/>
                </a:lnTo>
                <a:lnTo>
                  <a:pt x="347194" y="1256060"/>
                </a:lnTo>
                <a:lnTo>
                  <a:pt x="354074" y="1248652"/>
                </a:lnTo>
                <a:lnTo>
                  <a:pt x="363601" y="1233306"/>
                </a:lnTo>
                <a:lnTo>
                  <a:pt x="366247" y="1224839"/>
                </a:lnTo>
                <a:lnTo>
                  <a:pt x="371010" y="1222723"/>
                </a:lnTo>
                <a:lnTo>
                  <a:pt x="375774" y="1214256"/>
                </a:lnTo>
                <a:lnTo>
                  <a:pt x="376832" y="1205260"/>
                </a:lnTo>
                <a:lnTo>
                  <a:pt x="383183" y="1197852"/>
                </a:lnTo>
                <a:lnTo>
                  <a:pt x="389005" y="1196264"/>
                </a:lnTo>
                <a:lnTo>
                  <a:pt x="391651" y="1201556"/>
                </a:lnTo>
                <a:lnTo>
                  <a:pt x="397473" y="1197852"/>
                </a:lnTo>
                <a:lnTo>
                  <a:pt x="410705" y="1196793"/>
                </a:lnTo>
                <a:lnTo>
                  <a:pt x="423407" y="1196793"/>
                </a:lnTo>
                <a:lnTo>
                  <a:pt x="437168" y="1193618"/>
                </a:lnTo>
                <a:lnTo>
                  <a:pt x="444048" y="1188327"/>
                </a:lnTo>
                <a:lnTo>
                  <a:pt x="436638" y="1184623"/>
                </a:lnTo>
                <a:lnTo>
                  <a:pt x="422878" y="1183035"/>
                </a:lnTo>
                <a:lnTo>
                  <a:pt x="414939" y="1178802"/>
                </a:lnTo>
                <a:lnTo>
                  <a:pt x="412293" y="1174039"/>
                </a:lnTo>
                <a:lnTo>
                  <a:pt x="415997" y="1172452"/>
                </a:lnTo>
                <a:lnTo>
                  <a:pt x="417585" y="1170335"/>
                </a:lnTo>
                <a:lnTo>
                  <a:pt x="416527" y="1167689"/>
                </a:lnTo>
                <a:lnTo>
                  <a:pt x="412293" y="1168748"/>
                </a:lnTo>
                <a:lnTo>
                  <a:pt x="409646" y="1168748"/>
                </a:lnTo>
                <a:lnTo>
                  <a:pt x="409646" y="1166102"/>
                </a:lnTo>
                <a:lnTo>
                  <a:pt x="412822" y="1163985"/>
                </a:lnTo>
                <a:lnTo>
                  <a:pt x="414939" y="1165043"/>
                </a:lnTo>
                <a:lnTo>
                  <a:pt x="412293" y="1161868"/>
                </a:lnTo>
                <a:lnTo>
                  <a:pt x="412293" y="1154989"/>
                </a:lnTo>
                <a:lnTo>
                  <a:pt x="413880" y="1148110"/>
                </a:lnTo>
                <a:lnTo>
                  <a:pt x="413880" y="1140702"/>
                </a:lnTo>
                <a:lnTo>
                  <a:pt x="411234" y="1136468"/>
                </a:lnTo>
                <a:lnTo>
                  <a:pt x="415997" y="1135939"/>
                </a:lnTo>
                <a:lnTo>
                  <a:pt x="421290" y="1132764"/>
                </a:lnTo>
                <a:lnTo>
                  <a:pt x="419702" y="1128002"/>
                </a:lnTo>
                <a:lnTo>
                  <a:pt x="424995" y="1127473"/>
                </a:lnTo>
                <a:lnTo>
                  <a:pt x="432934" y="1122181"/>
                </a:lnTo>
                <a:lnTo>
                  <a:pt x="431875" y="1116889"/>
                </a:lnTo>
                <a:lnTo>
                  <a:pt x="438226" y="1115302"/>
                </a:lnTo>
                <a:lnTo>
                  <a:pt x="449341" y="1119006"/>
                </a:lnTo>
                <a:lnTo>
                  <a:pt x="459397" y="1125356"/>
                </a:lnTo>
                <a:lnTo>
                  <a:pt x="469452" y="1128002"/>
                </a:lnTo>
                <a:lnTo>
                  <a:pt x="474745" y="1125885"/>
                </a:lnTo>
                <a:lnTo>
                  <a:pt x="478450" y="1129589"/>
                </a:lnTo>
                <a:lnTo>
                  <a:pt x="483213" y="1131177"/>
                </a:lnTo>
                <a:lnTo>
                  <a:pt x="482155" y="1133823"/>
                </a:lnTo>
                <a:lnTo>
                  <a:pt x="480038" y="1135939"/>
                </a:lnTo>
                <a:lnTo>
                  <a:pt x="486918" y="1139643"/>
                </a:lnTo>
                <a:lnTo>
                  <a:pt x="503854" y="1139114"/>
                </a:lnTo>
                <a:lnTo>
                  <a:pt x="509676" y="1142818"/>
                </a:lnTo>
                <a:lnTo>
                  <a:pt x="516027" y="1138056"/>
                </a:lnTo>
                <a:lnTo>
                  <a:pt x="528729" y="1132235"/>
                </a:lnTo>
                <a:lnTo>
                  <a:pt x="536139" y="1132235"/>
                </a:lnTo>
                <a:lnTo>
                  <a:pt x="536139" y="1129589"/>
                </a:lnTo>
                <a:lnTo>
                  <a:pt x="533493" y="1128002"/>
                </a:lnTo>
                <a:lnTo>
                  <a:pt x="530317" y="1129060"/>
                </a:lnTo>
                <a:lnTo>
                  <a:pt x="528729" y="1128002"/>
                </a:lnTo>
                <a:lnTo>
                  <a:pt x="529259" y="1126943"/>
                </a:lnTo>
                <a:lnTo>
                  <a:pt x="528200" y="1128002"/>
                </a:lnTo>
                <a:lnTo>
                  <a:pt x="523966" y="1129589"/>
                </a:lnTo>
                <a:lnTo>
                  <a:pt x="521320" y="1125885"/>
                </a:lnTo>
                <a:lnTo>
                  <a:pt x="517086" y="1124298"/>
                </a:lnTo>
                <a:lnTo>
                  <a:pt x="519732" y="1121652"/>
                </a:lnTo>
                <a:lnTo>
                  <a:pt x="523437" y="1122181"/>
                </a:lnTo>
                <a:lnTo>
                  <a:pt x="519732" y="1116889"/>
                </a:lnTo>
                <a:lnTo>
                  <a:pt x="519732" y="1112127"/>
                </a:lnTo>
                <a:lnTo>
                  <a:pt x="514969" y="1113714"/>
                </a:lnTo>
                <a:lnTo>
                  <a:pt x="513381" y="1120593"/>
                </a:lnTo>
                <a:lnTo>
                  <a:pt x="511264" y="1122710"/>
                </a:lnTo>
                <a:lnTo>
                  <a:pt x="508088" y="1120593"/>
                </a:lnTo>
                <a:lnTo>
                  <a:pt x="507559" y="1114773"/>
                </a:lnTo>
                <a:lnTo>
                  <a:pt x="504384" y="1113714"/>
                </a:lnTo>
                <a:lnTo>
                  <a:pt x="501208" y="1115302"/>
                </a:lnTo>
                <a:lnTo>
                  <a:pt x="501208" y="1112127"/>
                </a:lnTo>
                <a:lnTo>
                  <a:pt x="504913" y="1110539"/>
                </a:lnTo>
                <a:lnTo>
                  <a:pt x="502796" y="1109481"/>
                </a:lnTo>
                <a:lnTo>
                  <a:pt x="502267" y="1106835"/>
                </a:lnTo>
                <a:lnTo>
                  <a:pt x="501208" y="1110010"/>
                </a:lnTo>
                <a:lnTo>
                  <a:pt x="496974" y="1110539"/>
                </a:lnTo>
                <a:lnTo>
                  <a:pt x="495386" y="1106835"/>
                </a:lnTo>
                <a:lnTo>
                  <a:pt x="492740" y="1105248"/>
                </a:lnTo>
                <a:lnTo>
                  <a:pt x="493798" y="1101014"/>
                </a:lnTo>
                <a:lnTo>
                  <a:pt x="485859" y="1094664"/>
                </a:lnTo>
                <a:lnTo>
                  <a:pt x="480567" y="1096781"/>
                </a:lnTo>
                <a:lnTo>
                  <a:pt x="480567" y="1091489"/>
                </a:lnTo>
                <a:lnTo>
                  <a:pt x="473157" y="1087256"/>
                </a:lnTo>
                <a:lnTo>
                  <a:pt x="468394" y="1086198"/>
                </a:lnTo>
                <a:lnTo>
                  <a:pt x="468394" y="1084081"/>
                </a:lnTo>
                <a:lnTo>
                  <a:pt x="471040" y="1083552"/>
                </a:lnTo>
                <a:lnTo>
                  <a:pt x="472099" y="1083552"/>
                </a:lnTo>
                <a:lnTo>
                  <a:pt x="466806" y="1077202"/>
                </a:lnTo>
                <a:lnTo>
                  <a:pt x="453045" y="1075085"/>
                </a:lnTo>
                <a:lnTo>
                  <a:pt x="427112" y="1083552"/>
                </a:lnTo>
                <a:lnTo>
                  <a:pt x="409117" y="1089373"/>
                </a:lnTo>
                <a:lnTo>
                  <a:pt x="409646" y="1091489"/>
                </a:lnTo>
                <a:lnTo>
                  <a:pt x="412293" y="1091489"/>
                </a:lnTo>
                <a:lnTo>
                  <a:pt x="403824" y="1094664"/>
                </a:lnTo>
                <a:lnTo>
                  <a:pt x="393239" y="1096252"/>
                </a:lnTo>
                <a:lnTo>
                  <a:pt x="392181" y="1098368"/>
                </a:lnTo>
                <a:lnTo>
                  <a:pt x="393769" y="1101014"/>
                </a:lnTo>
                <a:lnTo>
                  <a:pt x="374186" y="1112127"/>
                </a:lnTo>
                <a:lnTo>
                  <a:pt x="339784" y="1134352"/>
                </a:lnTo>
                <a:lnTo>
                  <a:pt x="318614" y="1144935"/>
                </a:lnTo>
                <a:lnTo>
                  <a:pt x="317555" y="1146523"/>
                </a:lnTo>
                <a:lnTo>
                  <a:pt x="318614" y="1149698"/>
                </a:lnTo>
                <a:lnTo>
                  <a:pt x="303795" y="1159752"/>
                </a:lnTo>
                <a:lnTo>
                  <a:pt x="281566" y="1179331"/>
                </a:lnTo>
                <a:lnTo>
                  <a:pt x="267276" y="1187798"/>
                </a:lnTo>
                <a:lnTo>
                  <a:pt x="270451" y="1190973"/>
                </a:lnTo>
                <a:lnTo>
                  <a:pt x="274156" y="1190973"/>
                </a:lnTo>
                <a:lnTo>
                  <a:pt x="273627" y="1193089"/>
                </a:lnTo>
                <a:lnTo>
                  <a:pt x="267805" y="1197852"/>
                </a:lnTo>
                <a:lnTo>
                  <a:pt x="268863" y="1200498"/>
                </a:lnTo>
                <a:lnTo>
                  <a:pt x="261983" y="1200498"/>
                </a:lnTo>
                <a:lnTo>
                  <a:pt x="253515" y="1205260"/>
                </a:lnTo>
                <a:lnTo>
                  <a:pt x="255632" y="1208435"/>
                </a:lnTo>
                <a:lnTo>
                  <a:pt x="258808" y="1207377"/>
                </a:lnTo>
                <a:lnTo>
                  <a:pt x="245047" y="1212668"/>
                </a:lnTo>
                <a:lnTo>
                  <a:pt x="213821" y="1224310"/>
                </a:lnTo>
                <a:lnTo>
                  <a:pt x="193180" y="1225898"/>
                </a:lnTo>
                <a:lnTo>
                  <a:pt x="185241" y="1221135"/>
                </a:lnTo>
                <a:lnTo>
                  <a:pt x="181007" y="1227485"/>
                </a:lnTo>
                <a:lnTo>
                  <a:pt x="178360" y="1238598"/>
                </a:lnTo>
                <a:lnTo>
                  <a:pt x="178360" y="1255002"/>
                </a:lnTo>
                <a:lnTo>
                  <a:pt x="174126" y="1266114"/>
                </a:lnTo>
                <a:lnTo>
                  <a:pt x="167246" y="1265585"/>
                </a:lnTo>
                <a:lnTo>
                  <a:pt x="153485" y="1259235"/>
                </a:lnTo>
                <a:lnTo>
                  <a:pt x="146605" y="1258706"/>
                </a:lnTo>
                <a:lnTo>
                  <a:pt x="147663" y="1253944"/>
                </a:lnTo>
                <a:lnTo>
                  <a:pt x="140254" y="1247064"/>
                </a:lnTo>
                <a:lnTo>
                  <a:pt x="135490" y="1248123"/>
                </a:lnTo>
                <a:lnTo>
                  <a:pt x="140783" y="1239656"/>
                </a:lnTo>
                <a:lnTo>
                  <a:pt x="159836" y="1223252"/>
                </a:lnTo>
                <a:lnTo>
                  <a:pt x="168304" y="1215843"/>
                </a:lnTo>
                <a:lnTo>
                  <a:pt x="164600" y="1212139"/>
                </a:lnTo>
                <a:lnTo>
                  <a:pt x="156661" y="1210023"/>
                </a:lnTo>
                <a:lnTo>
                  <a:pt x="147663" y="1210023"/>
                </a:lnTo>
                <a:lnTo>
                  <a:pt x="140783" y="1205260"/>
                </a:lnTo>
                <a:lnTo>
                  <a:pt x="137607" y="1198910"/>
                </a:lnTo>
                <a:lnTo>
                  <a:pt x="140783" y="1193618"/>
                </a:lnTo>
                <a:lnTo>
                  <a:pt x="140783" y="1187798"/>
                </a:lnTo>
                <a:lnTo>
                  <a:pt x="136020" y="1187798"/>
                </a:lnTo>
                <a:lnTo>
                  <a:pt x="133373" y="1185152"/>
                </a:lnTo>
                <a:lnTo>
                  <a:pt x="133903" y="1177743"/>
                </a:lnTo>
                <a:lnTo>
                  <a:pt x="132315" y="1169277"/>
                </a:lnTo>
                <a:lnTo>
                  <a:pt x="138666" y="1165573"/>
                </a:lnTo>
                <a:lnTo>
                  <a:pt x="144488" y="1156577"/>
                </a:lnTo>
                <a:lnTo>
                  <a:pt x="148193" y="1147052"/>
                </a:lnTo>
                <a:lnTo>
                  <a:pt x="154544" y="1138056"/>
                </a:lnTo>
                <a:lnTo>
                  <a:pt x="160365" y="1134352"/>
                </a:lnTo>
                <a:lnTo>
                  <a:pt x="157719" y="1128002"/>
                </a:lnTo>
                <a:lnTo>
                  <a:pt x="148193" y="1120064"/>
                </a:lnTo>
                <a:lnTo>
                  <a:pt x="131786" y="1110539"/>
                </a:lnTo>
                <a:lnTo>
                  <a:pt x="121730" y="1104718"/>
                </a:lnTo>
                <a:lnTo>
                  <a:pt x="118554" y="1105248"/>
                </a:lnTo>
                <a:lnTo>
                  <a:pt x="120142" y="1109481"/>
                </a:lnTo>
                <a:lnTo>
                  <a:pt x="116966" y="1110539"/>
                </a:lnTo>
                <a:lnTo>
                  <a:pt x="107969" y="1109481"/>
                </a:lnTo>
                <a:lnTo>
                  <a:pt x="95267" y="1103131"/>
                </a:lnTo>
                <a:lnTo>
                  <a:pt x="90503" y="1094664"/>
                </a:lnTo>
                <a:lnTo>
                  <a:pt x="79918" y="1096781"/>
                </a:lnTo>
                <a:lnTo>
                  <a:pt x="58219" y="1102602"/>
                </a:lnTo>
                <a:lnTo>
                  <a:pt x="49221" y="1101014"/>
                </a:lnTo>
                <a:lnTo>
                  <a:pt x="76213" y="1086198"/>
                </a:lnTo>
                <a:lnTo>
                  <a:pt x="101089" y="1077731"/>
                </a:lnTo>
                <a:lnTo>
                  <a:pt x="104264" y="1075085"/>
                </a:lnTo>
                <a:lnTo>
                  <a:pt x="105852" y="1071910"/>
                </a:lnTo>
                <a:lnTo>
                  <a:pt x="102676" y="1068735"/>
                </a:lnTo>
                <a:lnTo>
                  <a:pt x="101089" y="1065031"/>
                </a:lnTo>
                <a:lnTo>
                  <a:pt x="103206" y="1061856"/>
                </a:lnTo>
                <a:lnTo>
                  <a:pt x="100559" y="1059739"/>
                </a:lnTo>
                <a:lnTo>
                  <a:pt x="94208" y="1059739"/>
                </a:lnTo>
                <a:lnTo>
                  <a:pt x="92091" y="1057623"/>
                </a:lnTo>
                <a:lnTo>
                  <a:pt x="92620" y="1054448"/>
                </a:lnTo>
                <a:lnTo>
                  <a:pt x="88386" y="1057623"/>
                </a:lnTo>
                <a:lnTo>
                  <a:pt x="82035" y="1058152"/>
                </a:lnTo>
                <a:lnTo>
                  <a:pt x="78860" y="1057623"/>
                </a:lnTo>
                <a:lnTo>
                  <a:pt x="73038" y="1063443"/>
                </a:lnTo>
                <a:lnTo>
                  <a:pt x="67745" y="1069793"/>
                </a:lnTo>
                <a:lnTo>
                  <a:pt x="66157" y="1066618"/>
                </a:lnTo>
                <a:lnTo>
                  <a:pt x="66157" y="1063443"/>
                </a:lnTo>
                <a:lnTo>
                  <a:pt x="38107" y="1065031"/>
                </a:lnTo>
                <a:lnTo>
                  <a:pt x="11115" y="1061856"/>
                </a:lnTo>
                <a:lnTo>
                  <a:pt x="5293" y="1066618"/>
                </a:lnTo>
                <a:lnTo>
                  <a:pt x="0" y="1068206"/>
                </a:lnTo>
                <a:lnTo>
                  <a:pt x="2117" y="1061327"/>
                </a:lnTo>
                <a:lnTo>
                  <a:pt x="13232" y="1056035"/>
                </a:lnTo>
                <a:lnTo>
                  <a:pt x="29639" y="1054448"/>
                </a:lnTo>
                <a:lnTo>
                  <a:pt x="46046" y="1052331"/>
                </a:lnTo>
                <a:lnTo>
                  <a:pt x="53984" y="1048098"/>
                </a:lnTo>
                <a:lnTo>
                  <a:pt x="53984" y="1044393"/>
                </a:lnTo>
                <a:lnTo>
                  <a:pt x="49221" y="1039102"/>
                </a:lnTo>
                <a:lnTo>
                  <a:pt x="50280" y="1035927"/>
                </a:lnTo>
                <a:lnTo>
                  <a:pt x="53984" y="1035398"/>
                </a:lnTo>
                <a:lnTo>
                  <a:pt x="59806" y="1035398"/>
                </a:lnTo>
                <a:lnTo>
                  <a:pt x="61394" y="1033281"/>
                </a:lnTo>
                <a:lnTo>
                  <a:pt x="59806" y="1030106"/>
                </a:lnTo>
                <a:lnTo>
                  <a:pt x="66157" y="1030106"/>
                </a:lnTo>
                <a:lnTo>
                  <a:pt x="71979" y="1029048"/>
                </a:lnTo>
                <a:lnTo>
                  <a:pt x="71979" y="1031693"/>
                </a:lnTo>
                <a:lnTo>
                  <a:pt x="66687" y="1033281"/>
                </a:lnTo>
                <a:lnTo>
                  <a:pt x="64570" y="1033810"/>
                </a:lnTo>
                <a:lnTo>
                  <a:pt x="68274" y="1036985"/>
                </a:lnTo>
                <a:lnTo>
                  <a:pt x="77272" y="1032223"/>
                </a:lnTo>
                <a:lnTo>
                  <a:pt x="81506" y="1029048"/>
                </a:lnTo>
                <a:lnTo>
                  <a:pt x="92091" y="1037514"/>
                </a:lnTo>
                <a:lnTo>
                  <a:pt x="104264" y="1045452"/>
                </a:lnTo>
                <a:lnTo>
                  <a:pt x="102676" y="1049685"/>
                </a:lnTo>
                <a:lnTo>
                  <a:pt x="101089" y="1054448"/>
                </a:lnTo>
                <a:lnTo>
                  <a:pt x="107440" y="1053389"/>
                </a:lnTo>
                <a:lnTo>
                  <a:pt x="114320" y="1044393"/>
                </a:lnTo>
                <a:lnTo>
                  <a:pt x="113261" y="1039631"/>
                </a:lnTo>
                <a:lnTo>
                  <a:pt x="121200" y="1039631"/>
                </a:lnTo>
                <a:lnTo>
                  <a:pt x="137078" y="1035927"/>
                </a:lnTo>
                <a:lnTo>
                  <a:pt x="143958" y="1038573"/>
                </a:lnTo>
                <a:lnTo>
                  <a:pt x="149251" y="1050743"/>
                </a:lnTo>
                <a:lnTo>
                  <a:pt x="149251" y="1061327"/>
                </a:lnTo>
                <a:lnTo>
                  <a:pt x="153485" y="1063443"/>
                </a:lnTo>
                <a:lnTo>
                  <a:pt x="166187" y="1061327"/>
                </a:lnTo>
                <a:lnTo>
                  <a:pt x="172009" y="1058681"/>
                </a:lnTo>
                <a:lnTo>
                  <a:pt x="176772" y="1063443"/>
                </a:lnTo>
                <a:lnTo>
                  <a:pt x="190533" y="1064502"/>
                </a:lnTo>
                <a:lnTo>
                  <a:pt x="206940" y="1061327"/>
                </a:lnTo>
                <a:lnTo>
                  <a:pt x="222289" y="1061327"/>
                </a:lnTo>
                <a:lnTo>
                  <a:pt x="228640" y="1065031"/>
                </a:lnTo>
                <a:lnTo>
                  <a:pt x="242930" y="1061856"/>
                </a:lnTo>
                <a:lnTo>
                  <a:pt x="272039" y="1051273"/>
                </a:lnTo>
                <a:lnTo>
                  <a:pt x="284212" y="1044393"/>
                </a:lnTo>
                <a:lnTo>
                  <a:pt x="284741" y="1048098"/>
                </a:lnTo>
                <a:lnTo>
                  <a:pt x="284212" y="1051273"/>
                </a:lnTo>
                <a:lnTo>
                  <a:pt x="294797" y="1049156"/>
                </a:lnTo>
                <a:lnTo>
                  <a:pt x="310675" y="1043864"/>
                </a:lnTo>
                <a:lnTo>
                  <a:pt x="319672" y="1044393"/>
                </a:lnTo>
                <a:lnTo>
                  <a:pt x="322848" y="1048098"/>
                </a:lnTo>
                <a:lnTo>
                  <a:pt x="334492" y="1044393"/>
                </a:lnTo>
                <a:lnTo>
                  <a:pt x="355133" y="1042806"/>
                </a:lnTo>
                <a:lnTo>
                  <a:pt x="364130" y="1043864"/>
                </a:lnTo>
                <a:lnTo>
                  <a:pt x="364659" y="1046510"/>
                </a:lnTo>
                <a:lnTo>
                  <a:pt x="360954" y="1051273"/>
                </a:lnTo>
                <a:lnTo>
                  <a:pt x="357250" y="1053389"/>
                </a:lnTo>
                <a:lnTo>
                  <a:pt x="362013" y="1057623"/>
                </a:lnTo>
                <a:lnTo>
                  <a:pt x="372598" y="1058681"/>
                </a:lnTo>
                <a:lnTo>
                  <a:pt x="377891" y="1059739"/>
                </a:lnTo>
                <a:lnTo>
                  <a:pt x="382654" y="1054977"/>
                </a:lnTo>
                <a:lnTo>
                  <a:pt x="393769" y="1052860"/>
                </a:lnTo>
                <a:lnTo>
                  <a:pt x="407000" y="1052860"/>
                </a:lnTo>
                <a:lnTo>
                  <a:pt x="419702" y="1050743"/>
                </a:lnTo>
                <a:lnTo>
                  <a:pt x="424995" y="1047568"/>
                </a:lnTo>
                <a:lnTo>
                  <a:pt x="418114" y="1039631"/>
                </a:lnTo>
                <a:lnTo>
                  <a:pt x="400120" y="1028518"/>
                </a:lnTo>
                <a:lnTo>
                  <a:pt x="393239" y="1022168"/>
                </a:lnTo>
                <a:lnTo>
                  <a:pt x="392181" y="1020581"/>
                </a:lnTo>
                <a:lnTo>
                  <a:pt x="390593" y="1014760"/>
                </a:lnTo>
                <a:lnTo>
                  <a:pt x="386888" y="1016348"/>
                </a:lnTo>
                <a:lnTo>
                  <a:pt x="386888" y="1013173"/>
                </a:lnTo>
                <a:lnTo>
                  <a:pt x="391651" y="1011056"/>
                </a:lnTo>
                <a:lnTo>
                  <a:pt x="389005" y="1008410"/>
                </a:lnTo>
                <a:lnTo>
                  <a:pt x="384771" y="1011056"/>
                </a:lnTo>
                <a:lnTo>
                  <a:pt x="383713" y="1005764"/>
                </a:lnTo>
                <a:lnTo>
                  <a:pt x="374715" y="998885"/>
                </a:lnTo>
                <a:lnTo>
                  <a:pt x="374186" y="993593"/>
                </a:lnTo>
                <a:lnTo>
                  <a:pt x="363601" y="990948"/>
                </a:lnTo>
                <a:lnTo>
                  <a:pt x="344547" y="981423"/>
                </a:lnTo>
                <a:lnTo>
                  <a:pt x="333433" y="978777"/>
                </a:lnTo>
                <a:lnTo>
                  <a:pt x="313850" y="960785"/>
                </a:lnTo>
                <a:lnTo>
                  <a:pt x="282624" y="931681"/>
                </a:lnTo>
                <a:lnTo>
                  <a:pt x="267805" y="912631"/>
                </a:lnTo>
                <a:lnTo>
                  <a:pt x="264100" y="912631"/>
                </a:lnTo>
                <a:lnTo>
                  <a:pt x="259866" y="912631"/>
                </a:lnTo>
                <a:lnTo>
                  <a:pt x="258808" y="906810"/>
                </a:lnTo>
                <a:lnTo>
                  <a:pt x="262512" y="902047"/>
                </a:lnTo>
                <a:lnTo>
                  <a:pt x="259866" y="902047"/>
                </a:lnTo>
                <a:lnTo>
                  <a:pt x="256691" y="900989"/>
                </a:lnTo>
                <a:lnTo>
                  <a:pt x="258808" y="893581"/>
                </a:lnTo>
                <a:lnTo>
                  <a:pt x="252986" y="880881"/>
                </a:lnTo>
                <a:lnTo>
                  <a:pt x="248222" y="872943"/>
                </a:lnTo>
                <a:lnTo>
                  <a:pt x="249810" y="870827"/>
                </a:lnTo>
                <a:lnTo>
                  <a:pt x="254573" y="869239"/>
                </a:lnTo>
                <a:lnTo>
                  <a:pt x="249810" y="865535"/>
                </a:lnTo>
                <a:lnTo>
                  <a:pt x="246635" y="858656"/>
                </a:lnTo>
                <a:lnTo>
                  <a:pt x="247693" y="850189"/>
                </a:lnTo>
                <a:lnTo>
                  <a:pt x="246105" y="841722"/>
                </a:lnTo>
                <a:lnTo>
                  <a:pt x="242401" y="836960"/>
                </a:lnTo>
                <a:lnTo>
                  <a:pt x="255632" y="831139"/>
                </a:lnTo>
                <a:lnTo>
                  <a:pt x="274156" y="812089"/>
                </a:lnTo>
                <a:lnTo>
                  <a:pt x="288446" y="791452"/>
                </a:lnTo>
                <a:lnTo>
                  <a:pt x="307499" y="773989"/>
                </a:lnTo>
                <a:lnTo>
                  <a:pt x="320731" y="767639"/>
                </a:lnTo>
                <a:lnTo>
                  <a:pt x="323906" y="771872"/>
                </a:lnTo>
                <a:lnTo>
                  <a:pt x="332904" y="774518"/>
                </a:lnTo>
                <a:lnTo>
                  <a:pt x="338196" y="775577"/>
                </a:lnTo>
                <a:lnTo>
                  <a:pt x="326553" y="789335"/>
                </a:lnTo>
                <a:lnTo>
                  <a:pt x="301678" y="815793"/>
                </a:lnTo>
                <a:lnTo>
                  <a:pt x="291622" y="829552"/>
                </a:lnTo>
                <a:lnTo>
                  <a:pt x="292680" y="832727"/>
                </a:lnTo>
                <a:lnTo>
                  <a:pt x="296914" y="834843"/>
                </a:lnTo>
                <a:lnTo>
                  <a:pt x="300090" y="834843"/>
                </a:lnTo>
                <a:lnTo>
                  <a:pt x="301678" y="833256"/>
                </a:lnTo>
                <a:lnTo>
                  <a:pt x="300090" y="829022"/>
                </a:lnTo>
                <a:lnTo>
                  <a:pt x="303265" y="827964"/>
                </a:lnTo>
                <a:lnTo>
                  <a:pt x="305382" y="833256"/>
                </a:lnTo>
                <a:lnTo>
                  <a:pt x="315438" y="833256"/>
                </a:lnTo>
                <a:lnTo>
                  <a:pt x="334492" y="822143"/>
                </a:lnTo>
                <a:lnTo>
                  <a:pt x="345077" y="815264"/>
                </a:lnTo>
                <a:lnTo>
                  <a:pt x="350369" y="816852"/>
                </a:lnTo>
                <a:lnTo>
                  <a:pt x="355662" y="817381"/>
                </a:lnTo>
                <a:lnTo>
                  <a:pt x="362542" y="812089"/>
                </a:lnTo>
                <a:lnTo>
                  <a:pt x="380008" y="803622"/>
                </a:lnTo>
                <a:lnTo>
                  <a:pt x="386888" y="803093"/>
                </a:lnTo>
                <a:lnTo>
                  <a:pt x="399061" y="793568"/>
                </a:lnTo>
                <a:lnTo>
                  <a:pt x="419702" y="782985"/>
                </a:lnTo>
                <a:lnTo>
                  <a:pt x="432934" y="780339"/>
                </a:lnTo>
                <a:lnTo>
                  <a:pt x="438226" y="780868"/>
                </a:lnTo>
                <a:lnTo>
                  <a:pt x="422878" y="784572"/>
                </a:lnTo>
                <a:lnTo>
                  <a:pt x="395356" y="800447"/>
                </a:lnTo>
                <a:lnTo>
                  <a:pt x="386359" y="811560"/>
                </a:lnTo>
                <a:lnTo>
                  <a:pt x="389005" y="812618"/>
                </a:lnTo>
                <a:lnTo>
                  <a:pt x="393769" y="812089"/>
                </a:lnTo>
                <a:lnTo>
                  <a:pt x="401707" y="805739"/>
                </a:lnTo>
                <a:lnTo>
                  <a:pt x="405941" y="803093"/>
                </a:lnTo>
                <a:lnTo>
                  <a:pt x="402766" y="810502"/>
                </a:lnTo>
                <a:lnTo>
                  <a:pt x="398532" y="813677"/>
                </a:lnTo>
                <a:lnTo>
                  <a:pt x="402237" y="815793"/>
                </a:lnTo>
                <a:lnTo>
                  <a:pt x="407000" y="815264"/>
                </a:lnTo>
                <a:lnTo>
                  <a:pt x="412822" y="806797"/>
                </a:lnTo>
                <a:lnTo>
                  <a:pt x="417585" y="802035"/>
                </a:lnTo>
                <a:lnTo>
                  <a:pt x="421819" y="804681"/>
                </a:lnTo>
                <a:lnTo>
                  <a:pt x="432934" y="804681"/>
                </a:lnTo>
                <a:lnTo>
                  <a:pt x="447224" y="797802"/>
                </a:lnTo>
                <a:lnTo>
                  <a:pt x="453045" y="792510"/>
                </a:lnTo>
                <a:lnTo>
                  <a:pt x="448811" y="789864"/>
                </a:lnTo>
                <a:lnTo>
                  <a:pt x="444048" y="786689"/>
                </a:lnTo>
                <a:lnTo>
                  <a:pt x="447224" y="782985"/>
                </a:lnTo>
                <a:lnTo>
                  <a:pt x="448811" y="779281"/>
                </a:lnTo>
                <a:lnTo>
                  <a:pt x="447224" y="777164"/>
                </a:lnTo>
                <a:lnTo>
                  <a:pt x="440873" y="776106"/>
                </a:lnTo>
                <a:lnTo>
                  <a:pt x="437168" y="777693"/>
                </a:lnTo>
                <a:lnTo>
                  <a:pt x="438226" y="774518"/>
                </a:lnTo>
                <a:lnTo>
                  <a:pt x="435051" y="770814"/>
                </a:lnTo>
                <a:lnTo>
                  <a:pt x="426583" y="769227"/>
                </a:lnTo>
                <a:lnTo>
                  <a:pt x="421290" y="769227"/>
                </a:lnTo>
                <a:lnTo>
                  <a:pt x="421290" y="766581"/>
                </a:lnTo>
                <a:lnTo>
                  <a:pt x="424995" y="764993"/>
                </a:lnTo>
                <a:lnTo>
                  <a:pt x="432934" y="767110"/>
                </a:lnTo>
                <a:lnTo>
                  <a:pt x="432934" y="770285"/>
                </a:lnTo>
                <a:lnTo>
                  <a:pt x="437168" y="767639"/>
                </a:lnTo>
                <a:lnTo>
                  <a:pt x="435580" y="767110"/>
                </a:lnTo>
                <a:lnTo>
                  <a:pt x="438226" y="764993"/>
                </a:lnTo>
                <a:lnTo>
                  <a:pt x="440873" y="765522"/>
                </a:lnTo>
                <a:lnTo>
                  <a:pt x="440873" y="762347"/>
                </a:lnTo>
                <a:lnTo>
                  <a:pt x="440873" y="754410"/>
                </a:lnTo>
                <a:lnTo>
                  <a:pt x="437168" y="749647"/>
                </a:lnTo>
                <a:lnTo>
                  <a:pt x="441931" y="748589"/>
                </a:lnTo>
                <a:lnTo>
                  <a:pt x="446165" y="744356"/>
                </a:lnTo>
                <a:lnTo>
                  <a:pt x="452516" y="734302"/>
                </a:lnTo>
                <a:lnTo>
                  <a:pt x="459397" y="729539"/>
                </a:lnTo>
                <a:lnTo>
                  <a:pt x="459397" y="725835"/>
                </a:lnTo>
                <a:lnTo>
                  <a:pt x="454104" y="724247"/>
                </a:lnTo>
                <a:lnTo>
                  <a:pt x="455692" y="723189"/>
                </a:lnTo>
                <a:lnTo>
                  <a:pt x="458867" y="722131"/>
                </a:lnTo>
                <a:lnTo>
                  <a:pt x="459926" y="724247"/>
                </a:lnTo>
                <a:lnTo>
                  <a:pt x="473157" y="720014"/>
                </a:lnTo>
                <a:lnTo>
                  <a:pt x="484801" y="713664"/>
                </a:lnTo>
                <a:lnTo>
                  <a:pt x="487447" y="708372"/>
                </a:lnTo>
                <a:lnTo>
                  <a:pt x="495386" y="698318"/>
                </a:lnTo>
                <a:lnTo>
                  <a:pt x="503854" y="695672"/>
                </a:lnTo>
                <a:lnTo>
                  <a:pt x="499091" y="687206"/>
                </a:lnTo>
                <a:lnTo>
                  <a:pt x="496974" y="678739"/>
                </a:lnTo>
                <a:lnTo>
                  <a:pt x="504913" y="673447"/>
                </a:lnTo>
                <a:lnTo>
                  <a:pt x="525025" y="670272"/>
                </a:lnTo>
                <a:lnTo>
                  <a:pt x="544607" y="670272"/>
                </a:lnTo>
                <a:lnTo>
                  <a:pt x="555192" y="666039"/>
                </a:lnTo>
                <a:lnTo>
                  <a:pt x="559956" y="659160"/>
                </a:lnTo>
                <a:lnTo>
                  <a:pt x="561014" y="653339"/>
                </a:lnTo>
                <a:lnTo>
                  <a:pt x="564719" y="655985"/>
                </a:lnTo>
                <a:lnTo>
                  <a:pt x="566836" y="661806"/>
                </a:lnTo>
                <a:lnTo>
                  <a:pt x="566307" y="666568"/>
                </a:lnTo>
                <a:lnTo>
                  <a:pt x="585889" y="669743"/>
                </a:lnTo>
                <a:lnTo>
                  <a:pt x="630347" y="667097"/>
                </a:lnTo>
                <a:lnTo>
                  <a:pt x="649930" y="662864"/>
                </a:lnTo>
                <a:lnTo>
                  <a:pt x="646754" y="656514"/>
                </a:lnTo>
                <a:lnTo>
                  <a:pt x="640932" y="654397"/>
                </a:lnTo>
                <a:lnTo>
                  <a:pt x="640932" y="646989"/>
                </a:lnTo>
                <a:lnTo>
                  <a:pt x="637227" y="637464"/>
                </a:lnTo>
                <a:lnTo>
                  <a:pt x="644108" y="640639"/>
                </a:lnTo>
                <a:lnTo>
                  <a:pt x="651517" y="640639"/>
                </a:lnTo>
                <a:lnTo>
                  <a:pt x="651517" y="642226"/>
                </a:lnTo>
                <a:lnTo>
                  <a:pt x="651517" y="645931"/>
                </a:lnTo>
                <a:lnTo>
                  <a:pt x="654693" y="645401"/>
                </a:lnTo>
                <a:lnTo>
                  <a:pt x="653105" y="648047"/>
                </a:lnTo>
                <a:lnTo>
                  <a:pt x="650459" y="650693"/>
                </a:lnTo>
                <a:lnTo>
                  <a:pt x="655222" y="650693"/>
                </a:lnTo>
                <a:lnTo>
                  <a:pt x="661573" y="651222"/>
                </a:lnTo>
                <a:lnTo>
                  <a:pt x="663161" y="648047"/>
                </a:lnTo>
                <a:lnTo>
                  <a:pt x="663161" y="644343"/>
                </a:lnTo>
                <a:lnTo>
                  <a:pt x="666866" y="644343"/>
                </a:lnTo>
                <a:lnTo>
                  <a:pt x="669512" y="648047"/>
                </a:lnTo>
                <a:lnTo>
                  <a:pt x="670571" y="652281"/>
                </a:lnTo>
                <a:lnTo>
                  <a:pt x="673746" y="650693"/>
                </a:lnTo>
                <a:lnTo>
                  <a:pt x="675334" y="652281"/>
                </a:lnTo>
                <a:lnTo>
                  <a:pt x="677451" y="653339"/>
                </a:lnTo>
                <a:lnTo>
                  <a:pt x="679568" y="652810"/>
                </a:lnTo>
                <a:lnTo>
                  <a:pt x="678035" y="647701"/>
                </a:lnTo>
                <a:lnTo>
                  <a:pt x="681156" y="648047"/>
                </a:lnTo>
                <a:lnTo>
                  <a:pt x="694917" y="642756"/>
                </a:lnTo>
                <a:lnTo>
                  <a:pt x="701268" y="639051"/>
                </a:lnTo>
                <a:lnTo>
                  <a:pt x="699680" y="641168"/>
                </a:lnTo>
                <a:lnTo>
                  <a:pt x="702326" y="642226"/>
                </a:lnTo>
                <a:lnTo>
                  <a:pt x="707090" y="642226"/>
                </a:lnTo>
                <a:lnTo>
                  <a:pt x="708677" y="642756"/>
                </a:lnTo>
                <a:lnTo>
                  <a:pt x="705502" y="644343"/>
                </a:lnTo>
                <a:lnTo>
                  <a:pt x="733553" y="642226"/>
                </a:lnTo>
                <a:lnTo>
                  <a:pt x="757369" y="645401"/>
                </a:lnTo>
                <a:lnTo>
                  <a:pt x="758957" y="644343"/>
                </a:lnTo>
                <a:lnTo>
                  <a:pt x="756840" y="642226"/>
                </a:lnTo>
                <a:lnTo>
                  <a:pt x="758428" y="640639"/>
                </a:lnTo>
                <a:lnTo>
                  <a:pt x="764250" y="642226"/>
                </a:lnTo>
                <a:lnTo>
                  <a:pt x="775893" y="644343"/>
                </a:lnTo>
                <a:lnTo>
                  <a:pt x="781186" y="647518"/>
                </a:lnTo>
                <a:lnTo>
                  <a:pt x="782774" y="651222"/>
                </a:lnTo>
                <a:lnTo>
                  <a:pt x="795476" y="649106"/>
                </a:lnTo>
                <a:lnTo>
                  <a:pt x="804473" y="645401"/>
                </a:lnTo>
                <a:lnTo>
                  <a:pt x="803944" y="642756"/>
                </a:lnTo>
                <a:lnTo>
                  <a:pt x="800768" y="642756"/>
                </a:lnTo>
                <a:lnTo>
                  <a:pt x="803944" y="640639"/>
                </a:lnTo>
                <a:lnTo>
                  <a:pt x="808707" y="645401"/>
                </a:lnTo>
                <a:lnTo>
                  <a:pt x="809766" y="647518"/>
                </a:lnTo>
                <a:lnTo>
                  <a:pt x="818234" y="645401"/>
                </a:lnTo>
                <a:lnTo>
                  <a:pt x="834641" y="642756"/>
                </a:lnTo>
                <a:lnTo>
                  <a:pt x="840463" y="639051"/>
                </a:lnTo>
                <a:lnTo>
                  <a:pt x="842580" y="644343"/>
                </a:lnTo>
                <a:lnTo>
                  <a:pt x="846814" y="647518"/>
                </a:lnTo>
                <a:lnTo>
                  <a:pt x="849460" y="645931"/>
                </a:lnTo>
                <a:lnTo>
                  <a:pt x="851048" y="643814"/>
                </a:lnTo>
                <a:lnTo>
                  <a:pt x="849460" y="642226"/>
                </a:lnTo>
                <a:lnTo>
                  <a:pt x="846814" y="644343"/>
                </a:lnTo>
                <a:lnTo>
                  <a:pt x="844168" y="642756"/>
                </a:lnTo>
                <a:lnTo>
                  <a:pt x="854753" y="640639"/>
                </a:lnTo>
                <a:lnTo>
                  <a:pt x="878569" y="635347"/>
                </a:lnTo>
                <a:lnTo>
                  <a:pt x="885979" y="628468"/>
                </a:lnTo>
                <a:lnTo>
                  <a:pt x="889155" y="628997"/>
                </a:lnTo>
                <a:lnTo>
                  <a:pt x="889155" y="631643"/>
                </a:lnTo>
                <a:lnTo>
                  <a:pt x="889155" y="634818"/>
                </a:lnTo>
                <a:lnTo>
                  <a:pt x="893918" y="632172"/>
                </a:lnTo>
                <a:lnTo>
                  <a:pt x="899740" y="626881"/>
                </a:lnTo>
                <a:lnTo>
                  <a:pt x="905562" y="625293"/>
                </a:lnTo>
                <a:lnTo>
                  <a:pt x="899740" y="630585"/>
                </a:lnTo>
                <a:lnTo>
                  <a:pt x="896035" y="635876"/>
                </a:lnTo>
                <a:lnTo>
                  <a:pt x="900798" y="636935"/>
                </a:lnTo>
                <a:lnTo>
                  <a:pt x="907679" y="640110"/>
                </a:lnTo>
                <a:lnTo>
                  <a:pt x="912971" y="640110"/>
                </a:lnTo>
                <a:lnTo>
                  <a:pt x="913500" y="638522"/>
                </a:lnTo>
                <a:lnTo>
                  <a:pt x="912971" y="635876"/>
                </a:lnTo>
                <a:lnTo>
                  <a:pt x="916676" y="635876"/>
                </a:lnTo>
                <a:lnTo>
                  <a:pt x="914559" y="631643"/>
                </a:lnTo>
                <a:lnTo>
                  <a:pt x="911913" y="626351"/>
                </a:lnTo>
                <a:lnTo>
                  <a:pt x="915088" y="627939"/>
                </a:lnTo>
                <a:lnTo>
                  <a:pt x="919852" y="632172"/>
                </a:lnTo>
                <a:lnTo>
                  <a:pt x="918264" y="635876"/>
                </a:lnTo>
                <a:lnTo>
                  <a:pt x="923027" y="635347"/>
                </a:lnTo>
                <a:lnTo>
                  <a:pt x="923556" y="638522"/>
                </a:lnTo>
                <a:lnTo>
                  <a:pt x="928849" y="633760"/>
                </a:lnTo>
                <a:lnTo>
                  <a:pt x="935729" y="630056"/>
                </a:lnTo>
                <a:lnTo>
                  <a:pt x="934142" y="628468"/>
                </a:lnTo>
                <a:lnTo>
                  <a:pt x="929907" y="630585"/>
                </a:lnTo>
                <a:lnTo>
                  <a:pt x="927261" y="631643"/>
                </a:lnTo>
                <a:lnTo>
                  <a:pt x="929907" y="626881"/>
                </a:lnTo>
                <a:lnTo>
                  <a:pt x="941022" y="623176"/>
                </a:lnTo>
                <a:lnTo>
                  <a:pt x="947373" y="621060"/>
                </a:lnTo>
                <a:lnTo>
                  <a:pt x="942610" y="626351"/>
                </a:lnTo>
                <a:lnTo>
                  <a:pt x="937317" y="630056"/>
                </a:lnTo>
                <a:lnTo>
                  <a:pt x="942610" y="632172"/>
                </a:lnTo>
                <a:lnTo>
                  <a:pt x="947902" y="630056"/>
                </a:lnTo>
                <a:lnTo>
                  <a:pt x="947373" y="631643"/>
                </a:lnTo>
                <a:lnTo>
                  <a:pt x="947373" y="634818"/>
                </a:lnTo>
                <a:lnTo>
                  <a:pt x="958487" y="631643"/>
                </a:lnTo>
                <a:lnTo>
                  <a:pt x="970660" y="627939"/>
                </a:lnTo>
                <a:lnTo>
                  <a:pt x="975953" y="631643"/>
                </a:lnTo>
                <a:lnTo>
                  <a:pt x="978599" y="630056"/>
                </a:lnTo>
                <a:lnTo>
                  <a:pt x="982304" y="628468"/>
                </a:lnTo>
                <a:lnTo>
                  <a:pt x="985480" y="630585"/>
                </a:lnTo>
                <a:lnTo>
                  <a:pt x="987067" y="628997"/>
                </a:lnTo>
                <a:lnTo>
                  <a:pt x="987597" y="626881"/>
                </a:lnTo>
                <a:lnTo>
                  <a:pt x="983892" y="625293"/>
                </a:lnTo>
                <a:lnTo>
                  <a:pt x="979128" y="625293"/>
                </a:lnTo>
                <a:lnTo>
                  <a:pt x="984421" y="623176"/>
                </a:lnTo>
                <a:lnTo>
                  <a:pt x="990772" y="625293"/>
                </a:lnTo>
                <a:lnTo>
                  <a:pt x="991301" y="622118"/>
                </a:lnTo>
                <a:lnTo>
                  <a:pt x="999770" y="621589"/>
                </a:lnTo>
                <a:lnTo>
                  <a:pt x="1001887" y="616826"/>
                </a:lnTo>
                <a:lnTo>
                  <a:pt x="1001887" y="618414"/>
                </a:lnTo>
                <a:lnTo>
                  <a:pt x="1000828" y="619472"/>
                </a:lnTo>
                <a:lnTo>
                  <a:pt x="1016706" y="617885"/>
                </a:lnTo>
                <a:lnTo>
                  <a:pt x="1041581" y="608889"/>
                </a:lnTo>
                <a:lnTo>
                  <a:pt x="1058517" y="605714"/>
                </a:lnTo>
                <a:lnTo>
                  <a:pt x="1066985" y="607301"/>
                </a:lnTo>
                <a:lnTo>
                  <a:pt x="1070690" y="604126"/>
                </a:lnTo>
                <a:lnTo>
                  <a:pt x="1077041" y="602539"/>
                </a:lnTo>
                <a:lnTo>
                  <a:pt x="1078100" y="604656"/>
                </a:lnTo>
                <a:lnTo>
                  <a:pt x="1079158" y="608889"/>
                </a:lnTo>
                <a:lnTo>
                  <a:pt x="1082863" y="607831"/>
                </a:lnTo>
                <a:lnTo>
                  <a:pt x="1084980" y="609418"/>
                </a:lnTo>
                <a:lnTo>
                  <a:pt x="1086568" y="607831"/>
                </a:lnTo>
                <a:lnTo>
                  <a:pt x="1089744" y="604126"/>
                </a:lnTo>
                <a:lnTo>
                  <a:pt x="1087627" y="602539"/>
                </a:lnTo>
                <a:lnTo>
                  <a:pt x="1089214" y="600951"/>
                </a:lnTo>
                <a:lnTo>
                  <a:pt x="1092919" y="604126"/>
                </a:lnTo>
                <a:lnTo>
                  <a:pt x="1091331" y="607301"/>
                </a:lnTo>
                <a:lnTo>
                  <a:pt x="1092919" y="609418"/>
                </a:lnTo>
                <a:lnTo>
                  <a:pt x="1099799" y="608889"/>
                </a:lnTo>
                <a:lnTo>
                  <a:pt x="1103504" y="608889"/>
                </a:lnTo>
                <a:lnTo>
                  <a:pt x="1103504" y="605714"/>
                </a:lnTo>
                <a:lnTo>
                  <a:pt x="1098741" y="605714"/>
                </a:lnTo>
                <a:lnTo>
                  <a:pt x="1097153" y="604656"/>
                </a:lnTo>
                <a:lnTo>
                  <a:pt x="1109326" y="603068"/>
                </a:lnTo>
                <a:lnTo>
                  <a:pt x="1122028" y="596718"/>
                </a:lnTo>
                <a:lnTo>
                  <a:pt x="1124145" y="597776"/>
                </a:lnTo>
                <a:lnTo>
                  <a:pt x="1117794" y="599364"/>
                </a:lnTo>
                <a:lnTo>
                  <a:pt x="1116206" y="600422"/>
                </a:lnTo>
                <a:lnTo>
                  <a:pt x="1119382" y="605714"/>
                </a:lnTo>
                <a:lnTo>
                  <a:pt x="1129967" y="609947"/>
                </a:lnTo>
                <a:lnTo>
                  <a:pt x="1136318" y="611535"/>
                </a:lnTo>
                <a:lnTo>
                  <a:pt x="1131555" y="613122"/>
                </a:lnTo>
                <a:lnTo>
                  <a:pt x="1120970" y="607831"/>
                </a:lnTo>
                <a:lnTo>
                  <a:pt x="1115677" y="607301"/>
                </a:lnTo>
                <a:lnTo>
                  <a:pt x="1115148" y="609418"/>
                </a:lnTo>
                <a:lnTo>
                  <a:pt x="1109326" y="611535"/>
                </a:lnTo>
                <a:lnTo>
                  <a:pt x="1096624" y="612593"/>
                </a:lnTo>
                <a:lnTo>
                  <a:pt x="1089214" y="611535"/>
                </a:lnTo>
                <a:lnTo>
                  <a:pt x="1087627" y="613122"/>
                </a:lnTo>
                <a:lnTo>
                  <a:pt x="1086039" y="614181"/>
                </a:lnTo>
                <a:lnTo>
                  <a:pt x="1086568" y="616297"/>
                </a:lnTo>
                <a:lnTo>
                  <a:pt x="1089214" y="616297"/>
                </a:lnTo>
                <a:lnTo>
                  <a:pt x="1083922" y="617885"/>
                </a:lnTo>
                <a:lnTo>
                  <a:pt x="1073866" y="616297"/>
                </a:lnTo>
                <a:lnTo>
                  <a:pt x="1068573" y="618414"/>
                </a:lnTo>
                <a:lnTo>
                  <a:pt x="1066985" y="622118"/>
                </a:lnTo>
                <a:lnTo>
                  <a:pt x="1070161" y="623176"/>
                </a:lnTo>
                <a:lnTo>
                  <a:pt x="1075454" y="621060"/>
                </a:lnTo>
                <a:lnTo>
                  <a:pt x="1077041" y="625293"/>
                </a:lnTo>
                <a:lnTo>
                  <a:pt x="1081275" y="622118"/>
                </a:lnTo>
                <a:lnTo>
                  <a:pt x="1086039" y="623176"/>
                </a:lnTo>
                <a:lnTo>
                  <a:pt x="1078100" y="627939"/>
                </a:lnTo>
                <a:lnTo>
                  <a:pt x="1061693" y="631643"/>
                </a:lnTo>
                <a:lnTo>
                  <a:pt x="1036288" y="633231"/>
                </a:lnTo>
                <a:lnTo>
                  <a:pt x="1024116" y="637464"/>
                </a:lnTo>
                <a:lnTo>
                  <a:pt x="1035759" y="638522"/>
                </a:lnTo>
                <a:lnTo>
                  <a:pt x="1046344" y="642226"/>
                </a:lnTo>
                <a:lnTo>
                  <a:pt x="1046344" y="643814"/>
                </a:lnTo>
                <a:lnTo>
                  <a:pt x="1041581" y="644343"/>
                </a:lnTo>
                <a:lnTo>
                  <a:pt x="1042640" y="647518"/>
                </a:lnTo>
                <a:lnTo>
                  <a:pt x="1044757" y="648047"/>
                </a:lnTo>
                <a:lnTo>
                  <a:pt x="1053754" y="646989"/>
                </a:lnTo>
                <a:lnTo>
                  <a:pt x="1056930" y="649635"/>
                </a:lnTo>
                <a:lnTo>
                  <a:pt x="1058517" y="649106"/>
                </a:lnTo>
                <a:lnTo>
                  <a:pt x="1054812" y="646989"/>
                </a:lnTo>
                <a:lnTo>
                  <a:pt x="1054812" y="643814"/>
                </a:lnTo>
                <a:lnTo>
                  <a:pt x="1056930" y="645401"/>
                </a:lnTo>
                <a:lnTo>
                  <a:pt x="1062222" y="642756"/>
                </a:lnTo>
                <a:lnTo>
                  <a:pt x="1060105" y="641168"/>
                </a:lnTo>
                <a:lnTo>
                  <a:pt x="1069102" y="642756"/>
                </a:lnTo>
                <a:lnTo>
                  <a:pt x="1089744" y="645401"/>
                </a:lnTo>
                <a:lnTo>
                  <a:pt x="1101387" y="643814"/>
                </a:lnTo>
                <a:lnTo>
                  <a:pt x="1105092" y="640639"/>
                </a:lnTo>
                <a:lnTo>
                  <a:pt x="1106680" y="642226"/>
                </a:lnTo>
                <a:lnTo>
                  <a:pt x="1103504" y="645931"/>
                </a:lnTo>
                <a:lnTo>
                  <a:pt x="1102975" y="648047"/>
                </a:lnTo>
                <a:lnTo>
                  <a:pt x="1112502" y="642756"/>
                </a:lnTo>
                <a:lnTo>
                  <a:pt x="1124145" y="640110"/>
                </a:lnTo>
                <a:lnTo>
                  <a:pt x="1125733" y="640110"/>
                </a:lnTo>
                <a:lnTo>
                  <a:pt x="1124675" y="642226"/>
                </a:lnTo>
                <a:lnTo>
                  <a:pt x="1126262" y="643814"/>
                </a:lnTo>
                <a:lnTo>
                  <a:pt x="1129967" y="642756"/>
                </a:lnTo>
                <a:lnTo>
                  <a:pt x="1129967" y="639051"/>
                </a:lnTo>
                <a:lnTo>
                  <a:pt x="1132613" y="641168"/>
                </a:lnTo>
                <a:lnTo>
                  <a:pt x="1137906" y="644343"/>
                </a:lnTo>
                <a:lnTo>
                  <a:pt x="1136848" y="646989"/>
                </a:lnTo>
                <a:lnTo>
                  <a:pt x="1144786" y="642226"/>
                </a:lnTo>
                <a:lnTo>
                  <a:pt x="1153255" y="639051"/>
                </a:lnTo>
                <a:lnTo>
                  <a:pt x="1151667" y="641168"/>
                </a:lnTo>
                <a:lnTo>
                  <a:pt x="1150608" y="643814"/>
                </a:lnTo>
                <a:lnTo>
                  <a:pt x="1158547" y="639051"/>
                </a:lnTo>
                <a:lnTo>
                  <a:pt x="1173366" y="637464"/>
                </a:lnTo>
                <a:lnTo>
                  <a:pt x="1181305" y="635347"/>
                </a:lnTo>
                <a:lnTo>
                  <a:pt x="1180247" y="636935"/>
                </a:lnTo>
                <a:lnTo>
                  <a:pt x="1179717" y="638522"/>
                </a:lnTo>
                <a:lnTo>
                  <a:pt x="1183920" y="638140"/>
                </a:lnTo>
                <a:lnTo>
                  <a:pt x="1173905" y="622276"/>
                </a:lnTo>
                <a:lnTo>
                  <a:pt x="1183597" y="593785"/>
                </a:lnTo>
                <a:lnTo>
                  <a:pt x="1199674" y="579788"/>
                </a:lnTo>
                <a:lnTo>
                  <a:pt x="1220582" y="564201"/>
                </a:lnTo>
                <a:lnTo>
                  <a:pt x="1274966" y="541635"/>
                </a:lnTo>
                <a:lnTo>
                  <a:pt x="1341661" y="526082"/>
                </a:lnTo>
                <a:lnTo>
                  <a:pt x="1408154" y="521991"/>
                </a:lnTo>
                <a:lnTo>
                  <a:pt x="1440915" y="523289"/>
                </a:lnTo>
                <a:lnTo>
                  <a:pt x="1429596" y="516117"/>
                </a:lnTo>
                <a:lnTo>
                  <a:pt x="1466682" y="512642"/>
                </a:lnTo>
                <a:lnTo>
                  <a:pt x="1502421" y="513464"/>
                </a:lnTo>
                <a:lnTo>
                  <a:pt x="1454371" y="505628"/>
                </a:lnTo>
                <a:lnTo>
                  <a:pt x="1514555" y="506627"/>
                </a:lnTo>
                <a:lnTo>
                  <a:pt x="1624160" y="517692"/>
                </a:lnTo>
                <a:lnTo>
                  <a:pt x="1672719" y="528712"/>
                </a:lnTo>
                <a:lnTo>
                  <a:pt x="1686124" y="529837"/>
                </a:lnTo>
                <a:lnTo>
                  <a:pt x="1701386" y="529849"/>
                </a:lnTo>
                <a:lnTo>
                  <a:pt x="1731783" y="529075"/>
                </a:lnTo>
                <a:lnTo>
                  <a:pt x="1754562" y="534530"/>
                </a:lnTo>
                <a:lnTo>
                  <a:pt x="1832141" y="528117"/>
                </a:lnTo>
                <a:lnTo>
                  <a:pt x="1961409" y="531214"/>
                </a:lnTo>
                <a:lnTo>
                  <a:pt x="2019331" y="538338"/>
                </a:lnTo>
                <a:lnTo>
                  <a:pt x="2043316" y="536145"/>
                </a:lnTo>
                <a:lnTo>
                  <a:pt x="2089690" y="534468"/>
                </a:lnTo>
                <a:lnTo>
                  <a:pt x="2108253" y="536418"/>
                </a:lnTo>
                <a:lnTo>
                  <a:pt x="2112591" y="538180"/>
                </a:lnTo>
                <a:lnTo>
                  <a:pt x="2111347" y="536742"/>
                </a:lnTo>
                <a:lnTo>
                  <a:pt x="2108253" y="536418"/>
                </a:lnTo>
                <a:lnTo>
                  <a:pt x="2090903" y="529362"/>
                </a:lnTo>
                <a:lnTo>
                  <a:pt x="2123690" y="531494"/>
                </a:lnTo>
                <a:lnTo>
                  <a:pt x="2152777" y="535855"/>
                </a:lnTo>
                <a:lnTo>
                  <a:pt x="2142316" y="521149"/>
                </a:lnTo>
                <a:lnTo>
                  <a:pt x="2234430" y="513804"/>
                </a:lnTo>
                <a:lnTo>
                  <a:pt x="2374861" y="497922"/>
                </a:lnTo>
                <a:lnTo>
                  <a:pt x="2464390" y="493446"/>
                </a:lnTo>
                <a:lnTo>
                  <a:pt x="2509042" y="493683"/>
                </a:lnTo>
                <a:lnTo>
                  <a:pt x="2514114" y="493691"/>
                </a:lnTo>
                <a:lnTo>
                  <a:pt x="2521162" y="493385"/>
                </a:lnTo>
                <a:lnTo>
                  <a:pt x="2555481" y="479713"/>
                </a:lnTo>
                <a:lnTo>
                  <a:pt x="2629701" y="455574"/>
                </a:lnTo>
                <a:lnTo>
                  <a:pt x="2670973" y="447343"/>
                </a:lnTo>
                <a:lnTo>
                  <a:pt x="2612732" y="450914"/>
                </a:lnTo>
                <a:lnTo>
                  <a:pt x="2643608" y="441069"/>
                </a:lnTo>
                <a:lnTo>
                  <a:pt x="2705132" y="426328"/>
                </a:lnTo>
                <a:lnTo>
                  <a:pt x="2737762" y="421116"/>
                </a:lnTo>
                <a:lnTo>
                  <a:pt x="2782509" y="415604"/>
                </a:lnTo>
                <a:lnTo>
                  <a:pt x="2875133" y="411454"/>
                </a:lnTo>
                <a:lnTo>
                  <a:pt x="2961854" y="414796"/>
                </a:lnTo>
                <a:lnTo>
                  <a:pt x="3036009" y="428336"/>
                </a:lnTo>
                <a:lnTo>
                  <a:pt x="3063023" y="438761"/>
                </a:lnTo>
                <a:lnTo>
                  <a:pt x="3408188" y="377889"/>
                </a:lnTo>
                <a:lnTo>
                  <a:pt x="3751472" y="311586"/>
                </a:lnTo>
                <a:lnTo>
                  <a:pt x="3760372" y="310164"/>
                </a:lnTo>
                <a:lnTo>
                  <a:pt x="3774724" y="311148"/>
                </a:lnTo>
                <a:lnTo>
                  <a:pt x="3778201" y="313868"/>
                </a:lnTo>
                <a:lnTo>
                  <a:pt x="3776860" y="318176"/>
                </a:lnTo>
                <a:lnTo>
                  <a:pt x="3769844" y="325030"/>
                </a:lnTo>
                <a:lnTo>
                  <a:pt x="3761072" y="327250"/>
                </a:lnTo>
                <a:lnTo>
                  <a:pt x="3639139" y="357374"/>
                </a:lnTo>
                <a:lnTo>
                  <a:pt x="3390422" y="412664"/>
                </a:lnTo>
                <a:lnTo>
                  <a:pt x="3264629" y="437672"/>
                </a:lnTo>
                <a:lnTo>
                  <a:pt x="3477270" y="416805"/>
                </a:lnTo>
                <a:lnTo>
                  <a:pt x="3693710" y="387962"/>
                </a:lnTo>
                <a:lnTo>
                  <a:pt x="3747708" y="376879"/>
                </a:lnTo>
                <a:lnTo>
                  <a:pt x="3775393" y="372457"/>
                </a:lnTo>
                <a:lnTo>
                  <a:pt x="3803587" y="371229"/>
                </a:lnTo>
                <a:lnTo>
                  <a:pt x="3939044" y="349590"/>
                </a:lnTo>
                <a:lnTo>
                  <a:pt x="4207472" y="303434"/>
                </a:lnTo>
                <a:lnTo>
                  <a:pt x="4345608" y="273178"/>
                </a:lnTo>
                <a:lnTo>
                  <a:pt x="4570211" y="219283"/>
                </a:lnTo>
                <a:lnTo>
                  <a:pt x="4795167" y="161238"/>
                </a:lnTo>
                <a:lnTo>
                  <a:pt x="4955374" y="116811"/>
                </a:lnTo>
                <a:lnTo>
                  <a:pt x="5268901" y="35609"/>
                </a:lnTo>
                <a:lnTo>
                  <a:pt x="5428056" y="3633"/>
                </a:lnTo>
                <a:close/>
              </a:path>
            </a:pathLst>
          </a:custGeom>
          <a:gradFill flip="none" rotWithShape="1">
            <a:gsLst>
              <a:gs pos="0">
                <a:srgbClr val="9A0F9E"/>
              </a:gs>
              <a:gs pos="100000">
                <a:srgbClr val="2150C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21254414">
            <a:off x="2658563" y="2818501"/>
            <a:ext cx="6309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i="1" kern="0" dirty="0">
                <a:solidFill>
                  <a:prstClr val="white"/>
                </a:solidFill>
              </a:rPr>
              <a:t>컴퓨팅 기초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기말 프로젝트 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 rot="21299933" flipH="1" flipV="1">
            <a:off x="3692022" y="2216844"/>
            <a:ext cx="4277206" cy="622724"/>
          </a:xfrm>
          <a:custGeom>
            <a:avLst/>
            <a:gdLst>
              <a:gd name="connsiteX0" fmla="*/ 2434831 w 4816708"/>
              <a:gd name="connsiteY0" fmla="*/ 51812 h 931637"/>
              <a:gd name="connsiteX1" fmla="*/ 2433188 w 4816708"/>
              <a:gd name="connsiteY1" fmla="*/ 51633 h 931637"/>
              <a:gd name="connsiteX2" fmla="*/ 2434776 w 4816708"/>
              <a:gd name="connsiteY2" fmla="*/ 51629 h 931637"/>
              <a:gd name="connsiteX3" fmla="*/ 3986221 w 4816708"/>
              <a:gd name="connsiteY3" fmla="*/ 345177 h 931637"/>
              <a:gd name="connsiteX4" fmla="*/ 3987711 w 4816708"/>
              <a:gd name="connsiteY4" fmla="*/ 345278 h 931637"/>
              <a:gd name="connsiteX5" fmla="*/ 3987641 w 4816708"/>
              <a:gd name="connsiteY5" fmla="*/ 344532 h 931637"/>
              <a:gd name="connsiteX6" fmla="*/ 4633869 w 4816708"/>
              <a:gd name="connsiteY6" fmla="*/ 423027 h 931637"/>
              <a:gd name="connsiteX7" fmla="*/ 4630004 w 4816708"/>
              <a:gd name="connsiteY7" fmla="*/ 422449 h 931637"/>
              <a:gd name="connsiteX8" fmla="*/ 4628347 w 4816708"/>
              <a:gd name="connsiteY8" fmla="*/ 421295 h 931637"/>
              <a:gd name="connsiteX9" fmla="*/ 4627795 w 4816708"/>
              <a:gd name="connsiteY9" fmla="*/ 418985 h 931637"/>
              <a:gd name="connsiteX10" fmla="*/ 4629452 w 4816708"/>
              <a:gd name="connsiteY10" fmla="*/ 418408 h 931637"/>
              <a:gd name="connsiteX11" fmla="*/ 4633317 w 4816708"/>
              <a:gd name="connsiteY11" fmla="*/ 416677 h 931637"/>
              <a:gd name="connsiteX12" fmla="*/ 4638286 w 4816708"/>
              <a:gd name="connsiteY12" fmla="*/ 418409 h 931637"/>
              <a:gd name="connsiteX13" fmla="*/ 4640495 w 4816708"/>
              <a:gd name="connsiteY13" fmla="*/ 419562 h 931637"/>
              <a:gd name="connsiteX14" fmla="*/ 4638286 w 4816708"/>
              <a:gd name="connsiteY14" fmla="*/ 422449 h 931637"/>
              <a:gd name="connsiteX15" fmla="*/ 4424422 w 4816708"/>
              <a:gd name="connsiteY15" fmla="*/ 419916 h 931637"/>
              <a:gd name="connsiteX16" fmla="*/ 4427597 w 4816708"/>
              <a:gd name="connsiteY16" fmla="*/ 419910 h 931637"/>
              <a:gd name="connsiteX17" fmla="*/ 4430239 w 4816708"/>
              <a:gd name="connsiteY17" fmla="*/ 417259 h 931637"/>
              <a:gd name="connsiteX18" fmla="*/ 4435530 w 4816708"/>
              <a:gd name="connsiteY18" fmla="*/ 416720 h 931637"/>
              <a:gd name="connsiteX19" fmla="*/ 4437114 w 4816708"/>
              <a:gd name="connsiteY19" fmla="*/ 414601 h 931637"/>
              <a:gd name="connsiteX20" fmla="*/ 4436767 w 4816708"/>
              <a:gd name="connsiteY20" fmla="*/ 412543 h 931637"/>
              <a:gd name="connsiteX21" fmla="*/ 4430416 w 4816708"/>
              <a:gd name="connsiteY21" fmla="*/ 412588 h 931637"/>
              <a:gd name="connsiteX22" fmla="*/ 4419826 w 4816708"/>
              <a:gd name="connsiteY22" fmla="*/ 413406 h 931637"/>
              <a:gd name="connsiteX23" fmla="*/ 4420708 w 4816708"/>
              <a:gd name="connsiteY23" fmla="*/ 415160 h 931637"/>
              <a:gd name="connsiteX24" fmla="*/ 1354172 w 4816708"/>
              <a:gd name="connsiteY24" fmla="*/ 151826 h 931637"/>
              <a:gd name="connsiteX25" fmla="*/ 1446306 w 4816708"/>
              <a:gd name="connsiteY25" fmla="*/ 153552 h 931637"/>
              <a:gd name="connsiteX26" fmla="*/ 1527156 w 4816708"/>
              <a:gd name="connsiteY26" fmla="*/ 155572 h 931637"/>
              <a:gd name="connsiteX27" fmla="*/ 1527812 w 4816708"/>
              <a:gd name="connsiteY27" fmla="*/ 154952 h 931637"/>
              <a:gd name="connsiteX28" fmla="*/ 1528497 w 4816708"/>
              <a:gd name="connsiteY28" fmla="*/ 155606 h 931637"/>
              <a:gd name="connsiteX29" fmla="*/ 1574264 w 4816708"/>
              <a:gd name="connsiteY29" fmla="*/ 156749 h 931637"/>
              <a:gd name="connsiteX30" fmla="*/ 1576068 w 4816708"/>
              <a:gd name="connsiteY30" fmla="*/ 155988 h 931637"/>
              <a:gd name="connsiteX31" fmla="*/ 1574098 w 4816708"/>
              <a:gd name="connsiteY31" fmla="*/ 154222 h 931637"/>
              <a:gd name="connsiteX32" fmla="*/ 1570314 w 4816708"/>
              <a:gd name="connsiteY32" fmla="*/ 154953 h 931637"/>
              <a:gd name="connsiteX33" fmla="*/ 1574236 w 4816708"/>
              <a:gd name="connsiteY33" fmla="*/ 152640 h 931637"/>
              <a:gd name="connsiteX34" fmla="*/ 1574559 w 4816708"/>
              <a:gd name="connsiteY34" fmla="*/ 148950 h 931637"/>
              <a:gd name="connsiteX35" fmla="*/ 1578157 w 4816708"/>
              <a:gd name="connsiteY35" fmla="*/ 150327 h 931637"/>
              <a:gd name="connsiteX36" fmla="*/ 1577768 w 4816708"/>
              <a:gd name="connsiteY36" fmla="*/ 148700 h 931637"/>
              <a:gd name="connsiteX37" fmla="*/ 1580497 w 4816708"/>
              <a:gd name="connsiteY37" fmla="*/ 147876 h 931637"/>
              <a:gd name="connsiteX38" fmla="*/ 1589618 w 4816708"/>
              <a:gd name="connsiteY38" fmla="*/ 152924 h 931637"/>
              <a:gd name="connsiteX39" fmla="*/ 1593447 w 4816708"/>
              <a:gd name="connsiteY39" fmla="*/ 151665 h 931637"/>
              <a:gd name="connsiteX40" fmla="*/ 1592254 w 4816708"/>
              <a:gd name="connsiteY40" fmla="*/ 153154 h 931637"/>
              <a:gd name="connsiteX41" fmla="*/ 1592024 w 4816708"/>
              <a:gd name="connsiteY41" fmla="*/ 155790 h 931637"/>
              <a:gd name="connsiteX42" fmla="*/ 1597343 w 4816708"/>
              <a:gd name="connsiteY42" fmla="*/ 155725 h 931637"/>
              <a:gd name="connsiteX43" fmla="*/ 1597000 w 4816708"/>
              <a:gd name="connsiteY43" fmla="*/ 153570 h 931637"/>
              <a:gd name="connsiteX44" fmla="*/ 1594983 w 4816708"/>
              <a:gd name="connsiteY44" fmla="*/ 152331 h 931637"/>
              <a:gd name="connsiteX45" fmla="*/ 1612955 w 4816708"/>
              <a:gd name="connsiteY45" fmla="*/ 153372 h 931637"/>
              <a:gd name="connsiteX46" fmla="*/ 1650712 w 4816708"/>
              <a:gd name="connsiteY46" fmla="*/ 152958 h 931637"/>
              <a:gd name="connsiteX47" fmla="*/ 1668019 w 4816708"/>
              <a:gd name="connsiteY47" fmla="*/ 155535 h 931637"/>
              <a:gd name="connsiteX48" fmla="*/ 1668639 w 4816708"/>
              <a:gd name="connsiteY48" fmla="*/ 154527 h 931637"/>
              <a:gd name="connsiteX49" fmla="*/ 1665040 w 4816708"/>
              <a:gd name="connsiteY49" fmla="*/ 153150 h 931637"/>
              <a:gd name="connsiteX50" fmla="*/ 1666807 w 4816708"/>
              <a:gd name="connsiteY50" fmla="*/ 151180 h 931637"/>
              <a:gd name="connsiteX51" fmla="*/ 1673615 w 4816708"/>
              <a:gd name="connsiteY51" fmla="*/ 152306 h 931637"/>
              <a:gd name="connsiteX52" fmla="*/ 1675058 w 4816708"/>
              <a:gd name="connsiteY52" fmla="*/ 154026 h 931637"/>
              <a:gd name="connsiteX53" fmla="*/ 1682762 w 4816708"/>
              <a:gd name="connsiteY53" fmla="*/ 150982 h 931637"/>
              <a:gd name="connsiteX54" fmla="*/ 1696563 w 4816708"/>
              <a:gd name="connsiteY54" fmla="*/ 151127 h 931637"/>
              <a:gd name="connsiteX55" fmla="*/ 1705322 w 4816708"/>
              <a:gd name="connsiteY55" fmla="*/ 148176 h 931637"/>
              <a:gd name="connsiteX56" fmla="*/ 1706581 w 4816708"/>
              <a:gd name="connsiteY56" fmla="*/ 152004 h 931637"/>
              <a:gd name="connsiteX57" fmla="*/ 1711761 w 4816708"/>
              <a:gd name="connsiteY57" fmla="*/ 153520 h 931637"/>
              <a:gd name="connsiteX58" fmla="*/ 1721917 w 4816708"/>
              <a:gd name="connsiteY58" fmla="*/ 152815 h 931637"/>
              <a:gd name="connsiteX59" fmla="*/ 1723222 w 4816708"/>
              <a:gd name="connsiteY59" fmla="*/ 156116 h 931637"/>
              <a:gd name="connsiteX60" fmla="*/ 1727005 w 4816708"/>
              <a:gd name="connsiteY60" fmla="*/ 155385 h 931637"/>
              <a:gd name="connsiteX61" fmla="*/ 1724302 w 4816708"/>
              <a:gd name="connsiteY61" fmla="*/ 149837 h 931637"/>
              <a:gd name="connsiteX62" fmla="*/ 1725930 w 4816708"/>
              <a:gd name="connsiteY62" fmla="*/ 149448 h 931637"/>
              <a:gd name="connsiteX63" fmla="*/ 1737668 w 4816708"/>
              <a:gd name="connsiteY63" fmla="*/ 148881 h 931637"/>
              <a:gd name="connsiteX64" fmla="*/ 1750599 w 4816708"/>
              <a:gd name="connsiteY64" fmla="*/ 146826 h 931637"/>
              <a:gd name="connsiteX65" fmla="*/ 1750579 w 4816708"/>
              <a:gd name="connsiteY65" fmla="*/ 140981 h 931637"/>
              <a:gd name="connsiteX66" fmla="*/ 1753215 w 4816708"/>
              <a:gd name="connsiteY66" fmla="*/ 141212 h 931637"/>
              <a:gd name="connsiteX67" fmla="*/ 1751930 w 4816708"/>
              <a:gd name="connsiteY67" fmla="*/ 143755 h 931637"/>
              <a:gd name="connsiteX68" fmla="*/ 1752846 w 4816708"/>
              <a:gd name="connsiteY68" fmla="*/ 145429 h 931637"/>
              <a:gd name="connsiteX69" fmla="*/ 1756240 w 4816708"/>
              <a:gd name="connsiteY69" fmla="*/ 143070 h 931637"/>
              <a:gd name="connsiteX70" fmla="*/ 1763002 w 4816708"/>
              <a:gd name="connsiteY70" fmla="*/ 144724 h 931637"/>
              <a:gd name="connsiteX71" fmla="*/ 1766350 w 4816708"/>
              <a:gd name="connsiteY71" fmla="*/ 142892 h 931637"/>
              <a:gd name="connsiteX72" fmla="*/ 1768208 w 4816708"/>
              <a:gd name="connsiteY72" fmla="*/ 139868 h 931637"/>
              <a:gd name="connsiteX73" fmla="*/ 1771234 w 4816708"/>
              <a:gd name="connsiteY73" fmla="*/ 141726 h 931637"/>
              <a:gd name="connsiteX74" fmla="*/ 1769375 w 4816708"/>
              <a:gd name="connsiteY74" fmla="*/ 144750 h 931637"/>
              <a:gd name="connsiteX75" fmla="*/ 1771623 w 4816708"/>
              <a:gd name="connsiteY75" fmla="*/ 143354 h 931637"/>
              <a:gd name="connsiteX76" fmla="*/ 1776783 w 4816708"/>
              <a:gd name="connsiteY76" fmla="*/ 139024 h 931637"/>
              <a:gd name="connsiteX77" fmla="*/ 1775386 w 4816708"/>
              <a:gd name="connsiteY77" fmla="*/ 136778 h 931637"/>
              <a:gd name="connsiteX78" fmla="*/ 1775524 w 4816708"/>
              <a:gd name="connsiteY78" fmla="*/ 135196 h 931637"/>
              <a:gd name="connsiteX79" fmla="*/ 1779788 w 4816708"/>
              <a:gd name="connsiteY79" fmla="*/ 135038 h 931637"/>
              <a:gd name="connsiteX80" fmla="*/ 1779492 w 4816708"/>
              <a:gd name="connsiteY80" fmla="*/ 132356 h 931637"/>
              <a:gd name="connsiteX81" fmla="*/ 1780935 w 4816708"/>
              <a:gd name="connsiteY81" fmla="*/ 134076 h 931637"/>
              <a:gd name="connsiteX82" fmla="*/ 1779077 w 4816708"/>
              <a:gd name="connsiteY82" fmla="*/ 137101 h 931637"/>
              <a:gd name="connsiteX83" fmla="*/ 1787789 w 4816708"/>
              <a:gd name="connsiteY83" fmla="*/ 134676 h 931637"/>
              <a:gd name="connsiteX84" fmla="*/ 1805854 w 4816708"/>
              <a:gd name="connsiteY84" fmla="*/ 134663 h 931637"/>
              <a:gd name="connsiteX85" fmla="*/ 1813993 w 4816708"/>
              <a:gd name="connsiteY85" fmla="*/ 132719 h 931637"/>
              <a:gd name="connsiteX86" fmla="*/ 1812708 w 4816708"/>
              <a:gd name="connsiteY86" fmla="*/ 135263 h 931637"/>
              <a:gd name="connsiteX87" fmla="*/ 1815733 w 4816708"/>
              <a:gd name="connsiteY87" fmla="*/ 137121 h 931637"/>
              <a:gd name="connsiteX88" fmla="*/ 1816491 w 4816708"/>
              <a:gd name="connsiteY88" fmla="*/ 134531 h 931637"/>
              <a:gd name="connsiteX89" fmla="*/ 1821124 w 4816708"/>
              <a:gd name="connsiteY89" fmla="*/ 130156 h 931637"/>
              <a:gd name="connsiteX90" fmla="*/ 1819727 w 4816708"/>
              <a:gd name="connsiteY90" fmla="*/ 127909 h 931637"/>
              <a:gd name="connsiteX91" fmla="*/ 1824222 w 4816708"/>
              <a:gd name="connsiteY91" fmla="*/ 125115 h 931637"/>
              <a:gd name="connsiteX92" fmla="*/ 1828393 w 4816708"/>
              <a:gd name="connsiteY92" fmla="*/ 126012 h 931637"/>
              <a:gd name="connsiteX93" fmla="*/ 1829151 w 4816708"/>
              <a:gd name="connsiteY93" fmla="*/ 123422 h 931637"/>
              <a:gd name="connsiteX94" fmla="*/ 1829705 w 4816708"/>
              <a:gd name="connsiteY94" fmla="*/ 117096 h 931637"/>
              <a:gd name="connsiteX95" fmla="*/ 1823767 w 4816708"/>
              <a:gd name="connsiteY95" fmla="*/ 118170 h 931637"/>
              <a:gd name="connsiteX96" fmla="*/ 1813334 w 4816708"/>
              <a:gd name="connsiteY96" fmla="*/ 122038 h 931637"/>
              <a:gd name="connsiteX97" fmla="*/ 1813492 w 4816708"/>
              <a:gd name="connsiteY97" fmla="*/ 126301 h 931637"/>
              <a:gd name="connsiteX98" fmla="*/ 1811568 w 4816708"/>
              <a:gd name="connsiteY98" fmla="*/ 124008 h 931637"/>
              <a:gd name="connsiteX99" fmla="*/ 1809597 w 4816708"/>
              <a:gd name="connsiteY99" fmla="*/ 122242 h 931637"/>
              <a:gd name="connsiteX100" fmla="*/ 1800608 w 4816708"/>
              <a:gd name="connsiteY100" fmla="*/ 127830 h 931637"/>
              <a:gd name="connsiteX101" fmla="*/ 1783228 w 4816708"/>
              <a:gd name="connsiteY101" fmla="*/ 132152 h 931637"/>
              <a:gd name="connsiteX102" fmla="*/ 1784949 w 4816708"/>
              <a:gd name="connsiteY102" fmla="*/ 130709 h 931637"/>
              <a:gd name="connsiteX103" fmla="*/ 1790359 w 4816708"/>
              <a:gd name="connsiteY103" fmla="*/ 129589 h 931637"/>
              <a:gd name="connsiteX104" fmla="*/ 1790544 w 4816708"/>
              <a:gd name="connsiteY104" fmla="*/ 127480 h 931637"/>
              <a:gd name="connsiteX105" fmla="*/ 1786853 w 4816708"/>
              <a:gd name="connsiteY105" fmla="*/ 127157 h 931637"/>
              <a:gd name="connsiteX106" fmla="*/ 1774839 w 4816708"/>
              <a:gd name="connsiteY106" fmla="*/ 130886 h 931637"/>
              <a:gd name="connsiteX107" fmla="*/ 1771880 w 4816708"/>
              <a:gd name="connsiteY107" fmla="*/ 134346 h 931637"/>
              <a:gd name="connsiteX108" fmla="*/ 1771102 w 4816708"/>
              <a:gd name="connsiteY108" fmla="*/ 131091 h 931637"/>
              <a:gd name="connsiteX109" fmla="*/ 1767596 w 4816708"/>
              <a:gd name="connsiteY109" fmla="*/ 128659 h 931637"/>
              <a:gd name="connsiteX110" fmla="*/ 1762139 w 4816708"/>
              <a:gd name="connsiteY110" fmla="*/ 130306 h 931637"/>
              <a:gd name="connsiteX111" fmla="*/ 1752121 w 4816708"/>
              <a:gd name="connsiteY111" fmla="*/ 129430 h 931637"/>
              <a:gd name="connsiteX112" fmla="*/ 1746572 w 4816708"/>
              <a:gd name="connsiteY112" fmla="*/ 132131 h 931637"/>
              <a:gd name="connsiteX113" fmla="*/ 1744186 w 4816708"/>
              <a:gd name="connsiteY113" fmla="*/ 135110 h 931637"/>
              <a:gd name="connsiteX114" fmla="*/ 1741161 w 4816708"/>
              <a:gd name="connsiteY114" fmla="*/ 133251 h 931637"/>
              <a:gd name="connsiteX115" fmla="*/ 1736508 w 4816708"/>
              <a:gd name="connsiteY115" fmla="*/ 131782 h 931637"/>
              <a:gd name="connsiteX116" fmla="*/ 1734788 w 4816708"/>
              <a:gd name="connsiteY116" fmla="*/ 133225 h 931637"/>
              <a:gd name="connsiteX117" fmla="*/ 1738822 w 4816708"/>
              <a:gd name="connsiteY117" fmla="*/ 135703 h 931637"/>
              <a:gd name="connsiteX118" fmla="*/ 1741504 w 4816708"/>
              <a:gd name="connsiteY118" fmla="*/ 135406 h 931637"/>
              <a:gd name="connsiteX119" fmla="*/ 1737628 w 4816708"/>
              <a:gd name="connsiteY119" fmla="*/ 137192 h 931637"/>
              <a:gd name="connsiteX120" fmla="*/ 1730293 w 4816708"/>
              <a:gd name="connsiteY120" fmla="*/ 136019 h 931637"/>
              <a:gd name="connsiteX121" fmla="*/ 1722569 w 4816708"/>
              <a:gd name="connsiteY121" fmla="*/ 133218 h 931637"/>
              <a:gd name="connsiteX122" fmla="*/ 1715807 w 4816708"/>
              <a:gd name="connsiteY122" fmla="*/ 131564 h 931637"/>
              <a:gd name="connsiteX123" fmla="*/ 1713560 w 4816708"/>
              <a:gd name="connsiteY123" fmla="*/ 132961 h 931637"/>
              <a:gd name="connsiteX124" fmla="*/ 1711497 w 4816708"/>
              <a:gd name="connsiteY124" fmla="*/ 132249 h 931637"/>
              <a:gd name="connsiteX125" fmla="*/ 1713883 w 4816708"/>
              <a:gd name="connsiteY125" fmla="*/ 129271 h 931637"/>
              <a:gd name="connsiteX126" fmla="*/ 1713586 w 4816708"/>
              <a:gd name="connsiteY126" fmla="*/ 126589 h 931637"/>
              <a:gd name="connsiteX127" fmla="*/ 1706363 w 4816708"/>
              <a:gd name="connsiteY127" fmla="*/ 130206 h 931637"/>
              <a:gd name="connsiteX128" fmla="*/ 1697789 w 4816708"/>
              <a:gd name="connsiteY128" fmla="*/ 131049 h 931637"/>
              <a:gd name="connsiteX129" fmla="*/ 1705078 w 4816708"/>
              <a:gd name="connsiteY129" fmla="*/ 132750 h 931637"/>
              <a:gd name="connsiteX130" fmla="*/ 1713422 w 4816708"/>
              <a:gd name="connsiteY130" fmla="*/ 134542 h 931637"/>
              <a:gd name="connsiteX131" fmla="*/ 1708399 w 4816708"/>
              <a:gd name="connsiteY131" fmla="*/ 137290 h 931637"/>
              <a:gd name="connsiteX132" fmla="*/ 1695884 w 4816708"/>
              <a:gd name="connsiteY132" fmla="*/ 134601 h 931637"/>
              <a:gd name="connsiteX133" fmla="*/ 1690335 w 4816708"/>
              <a:gd name="connsiteY133" fmla="*/ 137303 h 931637"/>
              <a:gd name="connsiteX134" fmla="*/ 1692193 w 4816708"/>
              <a:gd name="connsiteY134" fmla="*/ 134278 h 931637"/>
              <a:gd name="connsiteX135" fmla="*/ 1694921 w 4816708"/>
              <a:gd name="connsiteY135" fmla="*/ 133454 h 931637"/>
              <a:gd name="connsiteX136" fmla="*/ 1689650 w 4816708"/>
              <a:gd name="connsiteY136" fmla="*/ 132993 h 931637"/>
              <a:gd name="connsiteX137" fmla="*/ 1686921 w 4816708"/>
              <a:gd name="connsiteY137" fmla="*/ 133817 h 931637"/>
              <a:gd name="connsiteX138" fmla="*/ 1682637 w 4816708"/>
              <a:gd name="connsiteY138" fmla="*/ 128130 h 931637"/>
              <a:gd name="connsiteX139" fmla="*/ 1678808 w 4816708"/>
              <a:gd name="connsiteY139" fmla="*/ 129388 h 931637"/>
              <a:gd name="connsiteX140" fmla="*/ 1675460 w 4816708"/>
              <a:gd name="connsiteY140" fmla="*/ 131220 h 931637"/>
              <a:gd name="connsiteX141" fmla="*/ 1680067 w 4816708"/>
              <a:gd name="connsiteY141" fmla="*/ 133217 h 931637"/>
              <a:gd name="connsiteX142" fmla="*/ 1684515 w 4816708"/>
              <a:gd name="connsiteY142" fmla="*/ 130950 h 931637"/>
              <a:gd name="connsiteX143" fmla="*/ 1681510 w 4816708"/>
              <a:gd name="connsiteY143" fmla="*/ 134937 h 931637"/>
              <a:gd name="connsiteX144" fmla="*/ 1678505 w 4816708"/>
              <a:gd name="connsiteY144" fmla="*/ 138923 h 931637"/>
              <a:gd name="connsiteX145" fmla="*/ 1676626 w 4816708"/>
              <a:gd name="connsiteY145" fmla="*/ 136103 h 931637"/>
              <a:gd name="connsiteX146" fmla="*/ 1668560 w 4816708"/>
              <a:gd name="connsiteY146" fmla="*/ 131148 h 931637"/>
              <a:gd name="connsiteX147" fmla="*/ 1663860 w 4816708"/>
              <a:gd name="connsiteY147" fmla="*/ 130205 h 931637"/>
              <a:gd name="connsiteX148" fmla="*/ 1662621 w 4816708"/>
              <a:gd name="connsiteY148" fmla="*/ 132222 h 931637"/>
              <a:gd name="connsiteX149" fmla="*/ 1662826 w 4816708"/>
              <a:gd name="connsiteY149" fmla="*/ 135958 h 931637"/>
              <a:gd name="connsiteX150" fmla="*/ 1659662 w 4816708"/>
              <a:gd name="connsiteY150" fmla="*/ 135681 h 931637"/>
              <a:gd name="connsiteX151" fmla="*/ 1659985 w 4816708"/>
              <a:gd name="connsiteY151" fmla="*/ 131991 h 931637"/>
              <a:gd name="connsiteX152" fmla="*/ 1644142 w 4816708"/>
              <a:gd name="connsiteY152" fmla="*/ 136979 h 931637"/>
              <a:gd name="connsiteX153" fmla="*/ 1610602 w 4816708"/>
              <a:gd name="connsiteY153" fmla="*/ 137762 h 931637"/>
              <a:gd name="connsiteX154" fmla="*/ 1592927 w 4816708"/>
              <a:gd name="connsiteY154" fmla="*/ 139402 h 931637"/>
              <a:gd name="connsiteX155" fmla="*/ 1569794 w 4816708"/>
              <a:gd name="connsiteY155" fmla="*/ 142690 h 931637"/>
              <a:gd name="connsiteX156" fmla="*/ 1551156 w 4816708"/>
              <a:gd name="connsiteY156" fmla="*/ 143184 h 931637"/>
              <a:gd name="connsiteX157" fmla="*/ 1543636 w 4816708"/>
              <a:gd name="connsiteY157" fmla="*/ 144119 h 931637"/>
              <a:gd name="connsiteX158" fmla="*/ 1531186 w 4816708"/>
              <a:gd name="connsiteY158" fmla="*/ 146748 h 931637"/>
              <a:gd name="connsiteX159" fmla="*/ 1524240 w 4816708"/>
              <a:gd name="connsiteY159" fmla="*/ 147203 h 931637"/>
              <a:gd name="connsiteX160" fmla="*/ 1521834 w 4816708"/>
              <a:gd name="connsiteY160" fmla="*/ 144336 h 931637"/>
              <a:gd name="connsiteX161" fmla="*/ 1483550 w 4816708"/>
              <a:gd name="connsiteY161" fmla="*/ 144704 h 931637"/>
              <a:gd name="connsiteX162" fmla="*/ 1450881 w 4816708"/>
              <a:gd name="connsiteY162" fmla="*/ 147689 h 931637"/>
              <a:gd name="connsiteX163" fmla="*/ 1452212 w 4816708"/>
              <a:gd name="connsiteY163" fmla="*/ 144618 h 931637"/>
              <a:gd name="connsiteX164" fmla="*/ 1453497 w 4816708"/>
              <a:gd name="connsiteY164" fmla="*/ 142075 h 931637"/>
              <a:gd name="connsiteX165" fmla="*/ 1451480 w 4816708"/>
              <a:gd name="connsiteY165" fmla="*/ 140836 h 931637"/>
              <a:gd name="connsiteX166" fmla="*/ 1445634 w 4816708"/>
              <a:gd name="connsiteY166" fmla="*/ 140855 h 931637"/>
              <a:gd name="connsiteX167" fmla="*/ 1445357 w 4816708"/>
              <a:gd name="connsiteY167" fmla="*/ 144018 h 931637"/>
              <a:gd name="connsiteX168" fmla="*/ 1449576 w 4816708"/>
              <a:gd name="connsiteY168" fmla="*/ 144387 h 931637"/>
              <a:gd name="connsiteX169" fmla="*/ 1449299 w 4816708"/>
              <a:gd name="connsiteY169" fmla="*/ 147550 h 931637"/>
              <a:gd name="connsiteX170" fmla="*/ 1427359 w 4816708"/>
              <a:gd name="connsiteY170" fmla="*/ 149349 h 931637"/>
              <a:gd name="connsiteX171" fmla="*/ 1404411 w 4816708"/>
              <a:gd name="connsiteY171" fmla="*/ 150528 h 931637"/>
              <a:gd name="connsiteX172" fmla="*/ 1406751 w 4816708"/>
              <a:gd name="connsiteY172" fmla="*/ 148076 h 931637"/>
              <a:gd name="connsiteX173" fmla="*/ 1408609 w 4816708"/>
              <a:gd name="connsiteY173" fmla="*/ 145052 h 931637"/>
              <a:gd name="connsiteX174" fmla="*/ 1404253 w 4816708"/>
              <a:gd name="connsiteY174" fmla="*/ 146264 h 931637"/>
              <a:gd name="connsiteX175" fmla="*/ 1400536 w 4816708"/>
              <a:gd name="connsiteY175" fmla="*/ 152313 h 931637"/>
              <a:gd name="connsiteX176" fmla="*/ 1396983 w 4816708"/>
              <a:gd name="connsiteY176" fmla="*/ 150409 h 931637"/>
              <a:gd name="connsiteX177" fmla="*/ 1398842 w 4816708"/>
              <a:gd name="connsiteY177" fmla="*/ 147384 h 931637"/>
              <a:gd name="connsiteX178" fmla="*/ 1402578 w 4816708"/>
              <a:gd name="connsiteY178" fmla="*/ 147180 h 931637"/>
              <a:gd name="connsiteX179" fmla="*/ 1397971 w 4816708"/>
              <a:gd name="connsiteY179" fmla="*/ 145183 h 931637"/>
              <a:gd name="connsiteX180" fmla="*/ 1387539 w 4816708"/>
              <a:gd name="connsiteY180" fmla="*/ 149051 h 931637"/>
              <a:gd name="connsiteX181" fmla="*/ 1385522 w 4816708"/>
              <a:gd name="connsiteY181" fmla="*/ 147812 h 931637"/>
              <a:gd name="connsiteX182" fmla="*/ 1385337 w 4816708"/>
              <a:gd name="connsiteY182" fmla="*/ 149921 h 931637"/>
              <a:gd name="connsiteX183" fmla="*/ 1386827 w 4816708"/>
              <a:gd name="connsiteY183" fmla="*/ 151114 h 931637"/>
              <a:gd name="connsiteX184" fmla="*/ 1378391 w 4816708"/>
              <a:gd name="connsiteY184" fmla="*/ 150375 h 931637"/>
              <a:gd name="connsiteX185" fmla="*/ 1361474 w 4816708"/>
              <a:gd name="connsiteY185" fmla="*/ 149426 h 931637"/>
              <a:gd name="connsiteX186" fmla="*/ 1300526 w 4816708"/>
              <a:gd name="connsiteY186" fmla="*/ 150825 h 931637"/>
              <a:gd name="connsiteX187" fmla="*/ 1324533 w 4816708"/>
              <a:gd name="connsiteY187" fmla="*/ 151272 h 931637"/>
              <a:gd name="connsiteX188" fmla="*/ 1326261 w 4816708"/>
              <a:gd name="connsiteY188" fmla="*/ 151125 h 931637"/>
              <a:gd name="connsiteX189" fmla="*/ 1329839 w 4816708"/>
              <a:gd name="connsiteY189" fmla="*/ 146658 h 931637"/>
              <a:gd name="connsiteX190" fmla="*/ 1319590 w 4816708"/>
              <a:gd name="connsiteY190" fmla="*/ 148417 h 931637"/>
              <a:gd name="connsiteX191" fmla="*/ 183740 w 4816708"/>
              <a:gd name="connsiteY191" fmla="*/ 398990 h 931637"/>
              <a:gd name="connsiteX192" fmla="*/ 178941 w 4816708"/>
              <a:gd name="connsiteY192" fmla="*/ 396831 h 931637"/>
              <a:gd name="connsiteX193" fmla="*/ 176841 w 4816708"/>
              <a:gd name="connsiteY193" fmla="*/ 395489 h 931637"/>
              <a:gd name="connsiteX194" fmla="*/ 179293 w 4816708"/>
              <a:gd name="connsiteY194" fmla="*/ 392806 h 931637"/>
              <a:gd name="connsiteX195" fmla="*/ 183744 w 4816708"/>
              <a:gd name="connsiteY195" fmla="*/ 392616 h 931637"/>
              <a:gd name="connsiteX196" fmla="*/ 187544 w 4816708"/>
              <a:gd name="connsiteY196" fmla="*/ 393528 h 931637"/>
              <a:gd name="connsiteX197" fmla="*/ 189094 w 4816708"/>
              <a:gd name="connsiteY197" fmla="*/ 394823 h 931637"/>
              <a:gd name="connsiteX198" fmla="*/ 189443 w 4816708"/>
              <a:gd name="connsiteY198" fmla="*/ 397171 h 931637"/>
              <a:gd name="connsiteX199" fmla="*/ 187742 w 4816708"/>
              <a:gd name="connsiteY199" fmla="*/ 397601 h 931637"/>
              <a:gd name="connsiteX200" fmla="*/ 2775954 w 4816708"/>
              <a:gd name="connsiteY200" fmla="*/ 918069 h 931637"/>
              <a:gd name="connsiteX201" fmla="*/ 2775915 w 4816708"/>
              <a:gd name="connsiteY201" fmla="*/ 917882 h 931637"/>
              <a:gd name="connsiteX202" fmla="*/ 2777536 w 4816708"/>
              <a:gd name="connsiteY202" fmla="*/ 918207 h 931637"/>
              <a:gd name="connsiteX203" fmla="*/ 2415162 w 4816708"/>
              <a:gd name="connsiteY203" fmla="*/ 901001 h 931637"/>
              <a:gd name="connsiteX204" fmla="*/ 2417765 w 4816708"/>
              <a:gd name="connsiteY204" fmla="*/ 901066 h 931637"/>
              <a:gd name="connsiteX205" fmla="*/ 2430260 w 4816708"/>
              <a:gd name="connsiteY205" fmla="*/ 897910 h 931637"/>
              <a:gd name="connsiteX206" fmla="*/ 2427701 w 4816708"/>
              <a:gd name="connsiteY206" fmla="*/ 897450 h 931637"/>
              <a:gd name="connsiteX207" fmla="*/ 2418365 w 4816708"/>
              <a:gd name="connsiteY207" fmla="*/ 898858 h 931637"/>
              <a:gd name="connsiteX208" fmla="*/ 1000437 w 4816708"/>
              <a:gd name="connsiteY208" fmla="*/ 880678 h 931637"/>
              <a:gd name="connsiteX209" fmla="*/ 955458 w 4816708"/>
              <a:gd name="connsiteY209" fmla="*/ 874340 h 931637"/>
              <a:gd name="connsiteX210" fmla="*/ 917887 w 4816708"/>
              <a:gd name="connsiteY210" fmla="*/ 860078 h 931637"/>
              <a:gd name="connsiteX211" fmla="*/ 899896 w 4816708"/>
              <a:gd name="connsiteY211" fmla="*/ 845288 h 931637"/>
              <a:gd name="connsiteX212" fmla="*/ 891429 w 4816708"/>
              <a:gd name="connsiteY212" fmla="*/ 834195 h 931637"/>
              <a:gd name="connsiteX213" fmla="*/ 889842 w 4816708"/>
              <a:gd name="connsiteY213" fmla="*/ 827857 h 931637"/>
              <a:gd name="connsiteX214" fmla="*/ 888254 w 4816708"/>
              <a:gd name="connsiteY214" fmla="*/ 820462 h 931637"/>
              <a:gd name="connsiteX215" fmla="*/ 891958 w 4816708"/>
              <a:gd name="connsiteY215" fmla="*/ 806728 h 931637"/>
              <a:gd name="connsiteX216" fmla="*/ 902012 w 4816708"/>
              <a:gd name="connsiteY216" fmla="*/ 793523 h 931637"/>
              <a:gd name="connsiteX217" fmla="*/ 917358 w 4816708"/>
              <a:gd name="connsiteY217" fmla="*/ 781374 h 931637"/>
              <a:gd name="connsiteX218" fmla="*/ 927412 w 4816708"/>
              <a:gd name="connsiteY218" fmla="*/ 777148 h 931637"/>
              <a:gd name="connsiteX219" fmla="*/ 911008 w 4816708"/>
              <a:gd name="connsiteY219" fmla="*/ 776092 h 931637"/>
              <a:gd name="connsiteX220" fmla="*/ 885079 w 4816708"/>
              <a:gd name="connsiteY220" fmla="*/ 772395 h 931637"/>
              <a:gd name="connsiteX221" fmla="*/ 867617 w 4816708"/>
              <a:gd name="connsiteY221" fmla="*/ 768697 h 931637"/>
              <a:gd name="connsiteX222" fmla="*/ 845809 w 4816708"/>
              <a:gd name="connsiteY222" fmla="*/ 760145 h 931637"/>
              <a:gd name="connsiteX223" fmla="*/ 843646 w 4816708"/>
              <a:gd name="connsiteY223" fmla="*/ 760662 h 931637"/>
              <a:gd name="connsiteX224" fmla="*/ 844196 w 4816708"/>
              <a:gd name="connsiteY224" fmla="*/ 759512 h 931637"/>
              <a:gd name="connsiteX225" fmla="*/ 841478 w 4816708"/>
              <a:gd name="connsiteY225" fmla="*/ 758447 h 931637"/>
              <a:gd name="connsiteX226" fmla="*/ 836745 w 4816708"/>
              <a:gd name="connsiteY226" fmla="*/ 760589 h 931637"/>
              <a:gd name="connsiteX227" fmla="*/ 815906 w 4816708"/>
              <a:gd name="connsiteY227" fmla="*/ 761953 h 931637"/>
              <a:gd name="connsiteX228" fmla="*/ 806758 w 4816708"/>
              <a:gd name="connsiteY228" fmla="*/ 763277 h 931637"/>
              <a:gd name="connsiteX229" fmla="*/ 804696 w 4816708"/>
              <a:gd name="connsiteY229" fmla="*/ 762565 h 931637"/>
              <a:gd name="connsiteX230" fmla="*/ 803917 w 4816708"/>
              <a:gd name="connsiteY230" fmla="*/ 759310 h 931637"/>
              <a:gd name="connsiteX231" fmla="*/ 805157 w 4816708"/>
              <a:gd name="connsiteY231" fmla="*/ 757294 h 931637"/>
              <a:gd name="connsiteX232" fmla="*/ 796675 w 4816708"/>
              <a:gd name="connsiteY232" fmla="*/ 757083 h 931637"/>
              <a:gd name="connsiteX233" fmla="*/ 795047 w 4816708"/>
              <a:gd name="connsiteY233" fmla="*/ 757471 h 931637"/>
              <a:gd name="connsiteX234" fmla="*/ 796879 w 4816708"/>
              <a:gd name="connsiteY234" fmla="*/ 760819 h 931637"/>
              <a:gd name="connsiteX235" fmla="*/ 796648 w 4816708"/>
              <a:gd name="connsiteY235" fmla="*/ 763455 h 931637"/>
              <a:gd name="connsiteX236" fmla="*/ 787824 w 4816708"/>
              <a:gd name="connsiteY236" fmla="*/ 761089 h 931637"/>
              <a:gd name="connsiteX237" fmla="*/ 772237 w 4816708"/>
              <a:gd name="connsiteY237" fmla="*/ 757069 h 931637"/>
              <a:gd name="connsiteX238" fmla="*/ 764098 w 4816708"/>
              <a:gd name="connsiteY238" fmla="*/ 759013 h 931637"/>
              <a:gd name="connsiteX239" fmla="*/ 763940 w 4816708"/>
              <a:gd name="connsiteY239" fmla="*/ 754749 h 931637"/>
              <a:gd name="connsiteX240" fmla="*/ 762542 w 4816708"/>
              <a:gd name="connsiteY240" fmla="*/ 752502 h 931637"/>
              <a:gd name="connsiteX241" fmla="*/ 751813 w 4816708"/>
              <a:gd name="connsiteY241" fmla="*/ 753688 h 931637"/>
              <a:gd name="connsiteX242" fmla="*/ 742849 w 4816708"/>
              <a:gd name="connsiteY242" fmla="*/ 752904 h 931637"/>
              <a:gd name="connsiteX243" fmla="*/ 743034 w 4816708"/>
              <a:gd name="connsiteY243" fmla="*/ 750795 h 931637"/>
              <a:gd name="connsiteX244" fmla="*/ 746909 w 4816708"/>
              <a:gd name="connsiteY244" fmla="*/ 749010 h 931637"/>
              <a:gd name="connsiteX245" fmla="*/ 747623 w 4816708"/>
              <a:gd name="connsiteY245" fmla="*/ 746947 h 931637"/>
              <a:gd name="connsiteX246" fmla="*/ 735494 w 4816708"/>
              <a:gd name="connsiteY246" fmla="*/ 745886 h 931637"/>
              <a:gd name="connsiteX247" fmla="*/ 716217 w 4816708"/>
              <a:gd name="connsiteY247" fmla="*/ 741543 h 931637"/>
              <a:gd name="connsiteX248" fmla="*/ 701362 w 4816708"/>
              <a:gd name="connsiteY248" fmla="*/ 741305 h 931637"/>
              <a:gd name="connsiteX249" fmla="*/ 693796 w 4816708"/>
              <a:gd name="connsiteY249" fmla="*/ 742768 h 931637"/>
              <a:gd name="connsiteX250" fmla="*/ 692399 w 4816708"/>
              <a:gd name="connsiteY250" fmla="*/ 740521 h 931637"/>
              <a:gd name="connsiteX251" fmla="*/ 695174 w 4816708"/>
              <a:gd name="connsiteY251" fmla="*/ 739170 h 931637"/>
              <a:gd name="connsiteX252" fmla="*/ 701501 w 4816708"/>
              <a:gd name="connsiteY252" fmla="*/ 739724 h 931637"/>
              <a:gd name="connsiteX253" fmla="*/ 703405 w 4816708"/>
              <a:gd name="connsiteY253" fmla="*/ 736172 h 931637"/>
              <a:gd name="connsiteX254" fmla="*/ 692814 w 4816708"/>
              <a:gd name="connsiteY254" fmla="*/ 735777 h 931637"/>
              <a:gd name="connsiteX255" fmla="*/ 675916 w 4816708"/>
              <a:gd name="connsiteY255" fmla="*/ 740672 h 931637"/>
              <a:gd name="connsiteX256" fmla="*/ 664798 w 4816708"/>
              <a:gd name="connsiteY256" fmla="*/ 740231 h 931637"/>
              <a:gd name="connsiteX257" fmla="*/ 660765 w 4816708"/>
              <a:gd name="connsiteY257" fmla="*/ 737753 h 931637"/>
              <a:gd name="connsiteX258" fmla="*/ 657944 w 4816708"/>
              <a:gd name="connsiteY258" fmla="*/ 739631 h 931637"/>
              <a:gd name="connsiteX259" fmla="*/ 656085 w 4816708"/>
              <a:gd name="connsiteY259" fmla="*/ 742655 h 931637"/>
              <a:gd name="connsiteX260" fmla="*/ 647398 w 4816708"/>
              <a:gd name="connsiteY260" fmla="*/ 738708 h 931637"/>
              <a:gd name="connsiteX261" fmla="*/ 629954 w 4816708"/>
              <a:gd name="connsiteY261" fmla="*/ 737712 h 931637"/>
              <a:gd name="connsiteX262" fmla="*/ 621148 w 4816708"/>
              <a:gd name="connsiteY262" fmla="*/ 741192 h 931637"/>
              <a:gd name="connsiteX263" fmla="*/ 618539 w 4816708"/>
              <a:gd name="connsiteY263" fmla="*/ 734589 h 931637"/>
              <a:gd name="connsiteX264" fmla="*/ 609371 w 4816708"/>
              <a:gd name="connsiteY264" fmla="*/ 730068 h 931637"/>
              <a:gd name="connsiteX265" fmla="*/ 596052 w 4816708"/>
              <a:gd name="connsiteY265" fmla="*/ 730496 h 931637"/>
              <a:gd name="connsiteX266" fmla="*/ 582343 w 4816708"/>
              <a:gd name="connsiteY266" fmla="*/ 729297 h 931637"/>
              <a:gd name="connsiteX267" fmla="*/ 576820 w 4816708"/>
              <a:gd name="connsiteY267" fmla="*/ 725626 h 931637"/>
              <a:gd name="connsiteX268" fmla="*/ 569690 w 4816708"/>
              <a:gd name="connsiteY268" fmla="*/ 728189 h 931637"/>
              <a:gd name="connsiteX269" fmla="*/ 551236 w 4816708"/>
              <a:gd name="connsiteY269" fmla="*/ 726575 h 931637"/>
              <a:gd name="connsiteX270" fmla="*/ 543031 w 4816708"/>
              <a:gd name="connsiteY270" fmla="*/ 723201 h 931637"/>
              <a:gd name="connsiteX271" fmla="*/ 540164 w 4816708"/>
              <a:gd name="connsiteY271" fmla="*/ 725606 h 931637"/>
              <a:gd name="connsiteX272" fmla="*/ 537251 w 4816708"/>
              <a:gd name="connsiteY272" fmla="*/ 728538 h 931637"/>
              <a:gd name="connsiteX273" fmla="*/ 535096 w 4816708"/>
              <a:gd name="connsiteY273" fmla="*/ 728881 h 931637"/>
              <a:gd name="connsiteX274" fmla="*/ 536335 w 4816708"/>
              <a:gd name="connsiteY274" fmla="*/ 726864 h 931637"/>
              <a:gd name="connsiteX275" fmla="*/ 536566 w 4816708"/>
              <a:gd name="connsiteY275" fmla="*/ 724228 h 931637"/>
              <a:gd name="connsiteX276" fmla="*/ 531682 w 4816708"/>
              <a:gd name="connsiteY276" fmla="*/ 725395 h 931637"/>
              <a:gd name="connsiteX277" fmla="*/ 527760 w 4816708"/>
              <a:gd name="connsiteY277" fmla="*/ 727707 h 931637"/>
              <a:gd name="connsiteX278" fmla="*/ 529250 w 4816708"/>
              <a:gd name="connsiteY278" fmla="*/ 728900 h 931637"/>
              <a:gd name="connsiteX279" fmla="*/ 531933 w 4816708"/>
              <a:gd name="connsiteY279" fmla="*/ 728604 h 931637"/>
              <a:gd name="connsiteX280" fmla="*/ 515792 w 4816708"/>
              <a:gd name="connsiteY280" fmla="*/ 730909 h 931637"/>
              <a:gd name="connsiteX281" fmla="*/ 498300 w 4816708"/>
              <a:gd name="connsiteY281" fmla="*/ 730441 h 931637"/>
              <a:gd name="connsiteX282" fmla="*/ 503850 w 4816708"/>
              <a:gd name="connsiteY282" fmla="*/ 727740 h 931637"/>
              <a:gd name="connsiteX283" fmla="*/ 519416 w 4816708"/>
              <a:gd name="connsiteY283" fmla="*/ 725915 h 931637"/>
              <a:gd name="connsiteX284" fmla="*/ 524505 w 4816708"/>
              <a:gd name="connsiteY284" fmla="*/ 728485 h 931637"/>
              <a:gd name="connsiteX285" fmla="*/ 526179 w 4816708"/>
              <a:gd name="connsiteY285" fmla="*/ 727569 h 931637"/>
              <a:gd name="connsiteX286" fmla="*/ 527898 w 4816708"/>
              <a:gd name="connsiteY286" fmla="*/ 726126 h 931637"/>
              <a:gd name="connsiteX287" fmla="*/ 525104 w 4816708"/>
              <a:gd name="connsiteY287" fmla="*/ 721632 h 931637"/>
              <a:gd name="connsiteX288" fmla="*/ 516188 w 4816708"/>
              <a:gd name="connsiteY288" fmla="*/ 720320 h 931637"/>
              <a:gd name="connsiteX289" fmla="*/ 512747 w 4816708"/>
              <a:gd name="connsiteY289" fmla="*/ 723206 h 931637"/>
              <a:gd name="connsiteX290" fmla="*/ 506124 w 4816708"/>
              <a:gd name="connsiteY290" fmla="*/ 719971 h 931637"/>
              <a:gd name="connsiteX291" fmla="*/ 499592 w 4816708"/>
              <a:gd name="connsiteY291" fmla="*/ 715681 h 931637"/>
              <a:gd name="connsiteX292" fmla="*/ 495763 w 4816708"/>
              <a:gd name="connsiteY292" fmla="*/ 716939 h 931637"/>
              <a:gd name="connsiteX293" fmla="*/ 494155 w 4816708"/>
              <a:gd name="connsiteY293" fmla="*/ 723173 h 931637"/>
              <a:gd name="connsiteX294" fmla="*/ 491381 w 4816708"/>
              <a:gd name="connsiteY294" fmla="*/ 724524 h 931637"/>
              <a:gd name="connsiteX295" fmla="*/ 489252 w 4816708"/>
              <a:gd name="connsiteY295" fmla="*/ 718495 h 931637"/>
              <a:gd name="connsiteX296" fmla="*/ 481000 w 4816708"/>
              <a:gd name="connsiteY296" fmla="*/ 715648 h 931637"/>
              <a:gd name="connsiteX297" fmla="*/ 470317 w 4816708"/>
              <a:gd name="connsiteY297" fmla="*/ 716306 h 931637"/>
              <a:gd name="connsiteX298" fmla="*/ 461401 w 4816708"/>
              <a:gd name="connsiteY298" fmla="*/ 714995 h 931637"/>
              <a:gd name="connsiteX299" fmla="*/ 458513 w 4816708"/>
              <a:gd name="connsiteY299" fmla="*/ 711555 h 931637"/>
              <a:gd name="connsiteX300" fmla="*/ 440838 w 4816708"/>
              <a:gd name="connsiteY300" fmla="*/ 713195 h 931637"/>
              <a:gd name="connsiteX301" fmla="*/ 418832 w 4816708"/>
              <a:gd name="connsiteY301" fmla="*/ 709676 h 931637"/>
              <a:gd name="connsiteX302" fmla="*/ 421745 w 4816708"/>
              <a:gd name="connsiteY302" fmla="*/ 706744 h 931637"/>
              <a:gd name="connsiteX303" fmla="*/ 419386 w 4816708"/>
              <a:gd name="connsiteY303" fmla="*/ 703350 h 931637"/>
              <a:gd name="connsiteX304" fmla="*/ 415741 w 4816708"/>
              <a:gd name="connsiteY304" fmla="*/ 702500 h 931637"/>
              <a:gd name="connsiteX305" fmla="*/ 421105 w 4816708"/>
              <a:gd name="connsiteY305" fmla="*/ 701907 h 931637"/>
              <a:gd name="connsiteX306" fmla="*/ 427156 w 4816708"/>
              <a:gd name="connsiteY306" fmla="*/ 705624 h 931637"/>
              <a:gd name="connsiteX307" fmla="*/ 433371 w 4816708"/>
              <a:gd name="connsiteY307" fmla="*/ 701387 h 931637"/>
              <a:gd name="connsiteX308" fmla="*/ 430576 w 4816708"/>
              <a:gd name="connsiteY308" fmla="*/ 696893 h 931637"/>
              <a:gd name="connsiteX309" fmla="*/ 424776 w 4816708"/>
              <a:gd name="connsiteY309" fmla="*/ 696385 h 931637"/>
              <a:gd name="connsiteX310" fmla="*/ 428329 w 4816708"/>
              <a:gd name="connsiteY310" fmla="*/ 698290 h 931637"/>
              <a:gd name="connsiteX311" fmla="*/ 423446 w 4816708"/>
              <a:gd name="connsiteY311" fmla="*/ 699456 h 931637"/>
              <a:gd name="connsiteX312" fmla="*/ 419182 w 4816708"/>
              <a:gd name="connsiteY312" fmla="*/ 699614 h 931637"/>
              <a:gd name="connsiteX313" fmla="*/ 421612 w 4816708"/>
              <a:gd name="connsiteY313" fmla="*/ 696109 h 931637"/>
              <a:gd name="connsiteX314" fmla="*/ 423083 w 4816708"/>
              <a:gd name="connsiteY314" fmla="*/ 691457 h 931637"/>
              <a:gd name="connsiteX315" fmla="*/ 433673 w 4816708"/>
              <a:gd name="connsiteY315" fmla="*/ 691852 h 931637"/>
              <a:gd name="connsiteX316" fmla="*/ 460062 w 4816708"/>
              <a:gd name="connsiteY316" fmla="*/ 687787 h 931637"/>
              <a:gd name="connsiteX317" fmla="*/ 469005 w 4816708"/>
              <a:gd name="connsiteY317" fmla="*/ 682727 h 931637"/>
              <a:gd name="connsiteX318" fmla="*/ 458988 w 4816708"/>
              <a:gd name="connsiteY318" fmla="*/ 681850 h 931637"/>
              <a:gd name="connsiteX319" fmla="*/ 451079 w 4816708"/>
              <a:gd name="connsiteY319" fmla="*/ 681158 h 931637"/>
              <a:gd name="connsiteX320" fmla="*/ 452292 w 4816708"/>
              <a:gd name="connsiteY320" fmla="*/ 685513 h 931637"/>
              <a:gd name="connsiteX321" fmla="*/ 456510 w 4816708"/>
              <a:gd name="connsiteY321" fmla="*/ 685883 h 931637"/>
              <a:gd name="connsiteX322" fmla="*/ 453643 w 4816708"/>
              <a:gd name="connsiteY322" fmla="*/ 688288 h 931637"/>
              <a:gd name="connsiteX323" fmla="*/ 449425 w 4816708"/>
              <a:gd name="connsiteY323" fmla="*/ 687918 h 931637"/>
              <a:gd name="connsiteX324" fmla="*/ 450756 w 4816708"/>
              <a:gd name="connsiteY324" fmla="*/ 684848 h 931637"/>
              <a:gd name="connsiteX325" fmla="*/ 446815 w 4816708"/>
              <a:gd name="connsiteY325" fmla="*/ 681316 h 931637"/>
              <a:gd name="connsiteX326" fmla="*/ 445511 w 4816708"/>
              <a:gd name="connsiteY326" fmla="*/ 678015 h 931637"/>
              <a:gd name="connsiteX327" fmla="*/ 454520 w 4816708"/>
              <a:gd name="connsiteY327" fmla="*/ 678272 h 931637"/>
              <a:gd name="connsiteX328" fmla="*/ 454177 w 4816708"/>
              <a:gd name="connsiteY328" fmla="*/ 676117 h 931637"/>
              <a:gd name="connsiteX329" fmla="*/ 449570 w 4816708"/>
              <a:gd name="connsiteY329" fmla="*/ 674120 h 931637"/>
              <a:gd name="connsiteX330" fmla="*/ 439414 w 4816708"/>
              <a:gd name="connsiteY330" fmla="*/ 674825 h 931637"/>
              <a:gd name="connsiteX331" fmla="*/ 435334 w 4816708"/>
              <a:gd name="connsiteY331" fmla="*/ 672875 h 931637"/>
              <a:gd name="connsiteX332" fmla="*/ 436093 w 4816708"/>
              <a:gd name="connsiteY332" fmla="*/ 670285 h 931637"/>
              <a:gd name="connsiteX333" fmla="*/ 441226 w 4816708"/>
              <a:gd name="connsiteY333" fmla="*/ 672328 h 931637"/>
              <a:gd name="connsiteX334" fmla="*/ 445102 w 4816708"/>
              <a:gd name="connsiteY334" fmla="*/ 670542 h 931637"/>
              <a:gd name="connsiteX335" fmla="*/ 443316 w 4816708"/>
              <a:gd name="connsiteY335" fmla="*/ 666667 h 931637"/>
              <a:gd name="connsiteX336" fmla="*/ 434834 w 4816708"/>
              <a:gd name="connsiteY336" fmla="*/ 666457 h 931637"/>
              <a:gd name="connsiteX337" fmla="*/ 430662 w 4816708"/>
              <a:gd name="connsiteY337" fmla="*/ 665560 h 931637"/>
              <a:gd name="connsiteX338" fmla="*/ 432521 w 4816708"/>
              <a:gd name="connsiteY338" fmla="*/ 662536 h 931637"/>
              <a:gd name="connsiteX339" fmla="*/ 437015 w 4816708"/>
              <a:gd name="connsiteY339" fmla="*/ 659742 h 931637"/>
              <a:gd name="connsiteX340" fmla="*/ 447606 w 4816708"/>
              <a:gd name="connsiteY340" fmla="*/ 660138 h 931637"/>
              <a:gd name="connsiteX341" fmla="*/ 454025 w 4816708"/>
              <a:gd name="connsiteY341" fmla="*/ 659637 h 931637"/>
              <a:gd name="connsiteX342" fmla="*/ 458038 w 4816708"/>
              <a:gd name="connsiteY342" fmla="*/ 656270 h 931637"/>
              <a:gd name="connsiteX343" fmla="*/ 464274 w 4816708"/>
              <a:gd name="connsiteY343" fmla="*/ 657878 h 931637"/>
              <a:gd name="connsiteX344" fmla="*/ 468953 w 4816708"/>
              <a:gd name="connsiteY344" fmla="*/ 652975 h 931637"/>
              <a:gd name="connsiteX345" fmla="*/ 480922 w 4816708"/>
              <a:gd name="connsiteY345" fmla="*/ 649773 h 931637"/>
              <a:gd name="connsiteX346" fmla="*/ 479636 w 4816708"/>
              <a:gd name="connsiteY346" fmla="*/ 652317 h 931637"/>
              <a:gd name="connsiteX347" fmla="*/ 478396 w 4816708"/>
              <a:gd name="connsiteY347" fmla="*/ 654333 h 931637"/>
              <a:gd name="connsiteX348" fmla="*/ 484863 w 4816708"/>
              <a:gd name="connsiteY348" fmla="*/ 653305 h 931637"/>
              <a:gd name="connsiteX349" fmla="*/ 491928 w 4816708"/>
              <a:gd name="connsiteY349" fmla="*/ 645424 h 931637"/>
              <a:gd name="connsiteX350" fmla="*/ 493970 w 4816708"/>
              <a:gd name="connsiteY350" fmla="*/ 640291 h 931637"/>
              <a:gd name="connsiteX351" fmla="*/ 490326 w 4816708"/>
              <a:gd name="connsiteY351" fmla="*/ 639441 h 931637"/>
              <a:gd name="connsiteX352" fmla="*/ 485053 w 4816708"/>
              <a:gd name="connsiteY352" fmla="*/ 638980 h 931637"/>
              <a:gd name="connsiteX353" fmla="*/ 491084 w 4816708"/>
              <a:gd name="connsiteY353" fmla="*/ 636852 h 931637"/>
              <a:gd name="connsiteX354" fmla="*/ 493173 w 4816708"/>
              <a:gd name="connsiteY354" fmla="*/ 631191 h 931637"/>
              <a:gd name="connsiteX355" fmla="*/ 496797 w 4816708"/>
              <a:gd name="connsiteY355" fmla="*/ 626197 h 931637"/>
              <a:gd name="connsiteX356" fmla="*/ 503743 w 4816708"/>
              <a:gd name="connsiteY356" fmla="*/ 625742 h 931637"/>
              <a:gd name="connsiteX357" fmla="*/ 513372 w 4816708"/>
              <a:gd name="connsiteY357" fmla="*/ 624991 h 931637"/>
              <a:gd name="connsiteX358" fmla="*/ 516767 w 4816708"/>
              <a:gd name="connsiteY358" fmla="*/ 622632 h 931637"/>
              <a:gd name="connsiteX359" fmla="*/ 516517 w 4816708"/>
              <a:gd name="connsiteY359" fmla="*/ 619423 h 931637"/>
              <a:gd name="connsiteX360" fmla="*/ 525664 w 4816708"/>
              <a:gd name="connsiteY360" fmla="*/ 618099 h 931637"/>
              <a:gd name="connsiteX361" fmla="*/ 540176 w 4816708"/>
              <a:gd name="connsiteY361" fmla="*/ 616182 h 931637"/>
              <a:gd name="connsiteX362" fmla="*/ 545244 w 4816708"/>
              <a:gd name="connsiteY362" fmla="*/ 612907 h 931637"/>
              <a:gd name="connsiteX363" fmla="*/ 548751 w 4816708"/>
              <a:gd name="connsiteY363" fmla="*/ 615338 h 931637"/>
              <a:gd name="connsiteX364" fmla="*/ 556659 w 4816708"/>
              <a:gd name="connsiteY364" fmla="*/ 616030 h 931637"/>
              <a:gd name="connsiteX365" fmla="*/ 567758 w 4816708"/>
              <a:gd name="connsiteY365" fmla="*/ 610627 h 931637"/>
              <a:gd name="connsiteX366" fmla="*/ 573927 w 4816708"/>
              <a:gd name="connsiteY366" fmla="*/ 606918 h 931637"/>
              <a:gd name="connsiteX367" fmla="*/ 565241 w 4816708"/>
              <a:gd name="connsiteY367" fmla="*/ 602971 h 931637"/>
              <a:gd name="connsiteX368" fmla="*/ 555038 w 4816708"/>
              <a:gd name="connsiteY368" fmla="*/ 604203 h 931637"/>
              <a:gd name="connsiteX369" fmla="*/ 555269 w 4816708"/>
              <a:gd name="connsiteY369" fmla="*/ 601567 h 931637"/>
              <a:gd name="connsiteX370" fmla="*/ 561965 w 4816708"/>
              <a:gd name="connsiteY370" fmla="*/ 597903 h 931637"/>
              <a:gd name="connsiteX371" fmla="*/ 563935 w 4816708"/>
              <a:gd name="connsiteY371" fmla="*/ 599669 h 931637"/>
              <a:gd name="connsiteX372" fmla="*/ 567329 w 4816708"/>
              <a:gd name="connsiteY372" fmla="*/ 597310 h 931637"/>
              <a:gd name="connsiteX373" fmla="*/ 567836 w 4816708"/>
              <a:gd name="connsiteY373" fmla="*/ 591511 h 931637"/>
              <a:gd name="connsiteX374" fmla="*/ 561556 w 4816708"/>
              <a:gd name="connsiteY374" fmla="*/ 590431 h 931637"/>
              <a:gd name="connsiteX375" fmla="*/ 550069 w 4816708"/>
              <a:gd name="connsiteY375" fmla="*/ 594206 h 931637"/>
              <a:gd name="connsiteX376" fmla="*/ 545027 w 4816708"/>
              <a:gd name="connsiteY376" fmla="*/ 591109 h 931637"/>
              <a:gd name="connsiteX377" fmla="*/ 559335 w 4816708"/>
              <a:gd name="connsiteY377" fmla="*/ 585456 h 931637"/>
              <a:gd name="connsiteX378" fmla="*/ 579304 w 4816708"/>
              <a:gd name="connsiteY378" fmla="*/ 581891 h 931637"/>
              <a:gd name="connsiteX379" fmla="*/ 584577 w 4816708"/>
              <a:gd name="connsiteY379" fmla="*/ 582353 h 931637"/>
              <a:gd name="connsiteX380" fmla="*/ 596176 w 4816708"/>
              <a:gd name="connsiteY380" fmla="*/ 583368 h 931637"/>
              <a:gd name="connsiteX381" fmla="*/ 598424 w 4816708"/>
              <a:gd name="connsiteY381" fmla="*/ 581971 h 931637"/>
              <a:gd name="connsiteX382" fmla="*/ 596499 w 4816708"/>
              <a:gd name="connsiteY382" fmla="*/ 579678 h 931637"/>
              <a:gd name="connsiteX383" fmla="*/ 601817 w 4816708"/>
              <a:gd name="connsiteY383" fmla="*/ 579612 h 931637"/>
              <a:gd name="connsiteX384" fmla="*/ 612316 w 4816708"/>
              <a:gd name="connsiteY384" fmla="*/ 581062 h 931637"/>
              <a:gd name="connsiteX385" fmla="*/ 613215 w 4816708"/>
              <a:gd name="connsiteY385" fmla="*/ 580309 h 931637"/>
              <a:gd name="connsiteX386" fmla="*/ 611879 w 4816708"/>
              <a:gd name="connsiteY386" fmla="*/ 577665 h 931637"/>
              <a:gd name="connsiteX387" fmla="*/ 613639 w 4816708"/>
              <a:gd name="connsiteY387" fmla="*/ 575763 h 931637"/>
              <a:gd name="connsiteX388" fmla="*/ 616501 w 4816708"/>
              <a:gd name="connsiteY388" fmla="*/ 575737 h 931637"/>
              <a:gd name="connsiteX389" fmla="*/ 616745 w 4816708"/>
              <a:gd name="connsiteY389" fmla="*/ 572950 h 931637"/>
              <a:gd name="connsiteX390" fmla="*/ 655352 w 4816708"/>
              <a:gd name="connsiteY390" fmla="*/ 568892 h 931637"/>
              <a:gd name="connsiteX391" fmla="*/ 697882 w 4816708"/>
              <a:gd name="connsiteY391" fmla="*/ 562521 h 931637"/>
              <a:gd name="connsiteX392" fmla="*/ 694328 w 4816708"/>
              <a:gd name="connsiteY392" fmla="*/ 560617 h 931637"/>
              <a:gd name="connsiteX393" fmla="*/ 688918 w 4816708"/>
              <a:gd name="connsiteY393" fmla="*/ 561737 h 931637"/>
              <a:gd name="connsiteX394" fmla="*/ 690778 w 4816708"/>
              <a:gd name="connsiteY394" fmla="*/ 558712 h 931637"/>
              <a:gd name="connsiteX395" fmla="*/ 687659 w 4816708"/>
              <a:gd name="connsiteY395" fmla="*/ 557908 h 931637"/>
              <a:gd name="connsiteX396" fmla="*/ 687316 w 4816708"/>
              <a:gd name="connsiteY396" fmla="*/ 555754 h 931637"/>
              <a:gd name="connsiteX397" fmla="*/ 694514 w 4816708"/>
              <a:gd name="connsiteY397" fmla="*/ 558508 h 931637"/>
              <a:gd name="connsiteX398" fmla="*/ 701045 w 4816708"/>
              <a:gd name="connsiteY398" fmla="*/ 562798 h 931637"/>
              <a:gd name="connsiteX399" fmla="*/ 710904 w 4816708"/>
              <a:gd name="connsiteY399" fmla="*/ 559411 h 931637"/>
              <a:gd name="connsiteX400" fmla="*/ 723155 w 4816708"/>
              <a:gd name="connsiteY400" fmla="*/ 559761 h 931637"/>
              <a:gd name="connsiteX401" fmla="*/ 723154 w 4816708"/>
              <a:gd name="connsiteY401" fmla="*/ 558997 h 931637"/>
              <a:gd name="connsiteX402" fmla="*/ 724216 w 4816708"/>
              <a:gd name="connsiteY402" fmla="*/ 556725 h 931637"/>
              <a:gd name="connsiteX403" fmla="*/ 707835 w 4816708"/>
              <a:gd name="connsiteY403" fmla="*/ 555534 h 931637"/>
              <a:gd name="connsiteX404" fmla="*/ 633046 w 4816708"/>
              <a:gd name="connsiteY404" fmla="*/ 554291 h 931637"/>
              <a:gd name="connsiteX405" fmla="*/ 510789 w 4816708"/>
              <a:gd name="connsiteY405" fmla="*/ 555258 h 931637"/>
              <a:gd name="connsiteX406" fmla="*/ 387774 w 4816708"/>
              <a:gd name="connsiteY406" fmla="*/ 558809 h 931637"/>
              <a:gd name="connsiteX407" fmla="*/ 299734 w 4816708"/>
              <a:gd name="connsiteY407" fmla="*/ 563300 h 931637"/>
              <a:gd name="connsiteX408" fmla="*/ 128241 w 4816708"/>
              <a:gd name="connsiteY408" fmla="*/ 568442 h 931637"/>
              <a:gd name="connsiteX409" fmla="*/ 42474 w 4816708"/>
              <a:gd name="connsiteY409" fmla="*/ 565179 h 931637"/>
              <a:gd name="connsiteX410" fmla="*/ 30349 w 4816708"/>
              <a:gd name="connsiteY410" fmla="*/ 564118 h 931637"/>
              <a:gd name="connsiteX411" fmla="*/ 12933 w 4816708"/>
              <a:gd name="connsiteY411" fmla="*/ 556761 h 931637"/>
              <a:gd name="connsiteX412" fmla="*/ 10759 w 4816708"/>
              <a:gd name="connsiteY412" fmla="*/ 551269 h 931637"/>
              <a:gd name="connsiteX413" fmla="*/ 11034 w 4816708"/>
              <a:gd name="connsiteY413" fmla="*/ 548111 h 931637"/>
              <a:gd name="connsiteX414" fmla="*/ 13603 w 4816708"/>
              <a:gd name="connsiteY414" fmla="*/ 543033 h 931637"/>
              <a:gd name="connsiteX415" fmla="*/ 25799 w 4816708"/>
              <a:gd name="connsiteY415" fmla="*/ 537208 h 931637"/>
              <a:gd name="connsiteX416" fmla="*/ 36480 w 4816708"/>
              <a:gd name="connsiteY416" fmla="*/ 536552 h 931637"/>
              <a:gd name="connsiteX417" fmla="*/ 220467 w 4816708"/>
              <a:gd name="connsiteY417" fmla="*/ 528262 h 931637"/>
              <a:gd name="connsiteX418" fmla="*/ 498172 w 4816708"/>
              <a:gd name="connsiteY418" fmla="*/ 523400 h 931637"/>
              <a:gd name="connsiteX419" fmla="*/ 686713 w 4816708"/>
              <a:gd name="connsiteY419" fmla="*/ 529825 h 931637"/>
              <a:gd name="connsiteX420" fmla="*/ 717123 w 4816708"/>
              <a:gd name="connsiteY420" fmla="*/ 532486 h 931637"/>
              <a:gd name="connsiteX421" fmla="*/ 715217 w 4816708"/>
              <a:gd name="connsiteY421" fmla="*/ 526776 h 931637"/>
              <a:gd name="connsiteX422" fmla="*/ 716376 w 4816708"/>
              <a:gd name="connsiteY422" fmla="*/ 520984 h 931637"/>
              <a:gd name="connsiteX423" fmla="*/ 713510 w 4816708"/>
              <a:gd name="connsiteY423" fmla="*/ 521035 h 931637"/>
              <a:gd name="connsiteX424" fmla="*/ 613670 w 4816708"/>
              <a:gd name="connsiteY424" fmla="*/ 520782 h 931637"/>
              <a:gd name="connsiteX425" fmla="*/ 547109 w 4816708"/>
              <a:gd name="connsiteY425" fmla="*/ 516548 h 931637"/>
              <a:gd name="connsiteX426" fmla="*/ 511883 w 4816708"/>
              <a:gd name="connsiteY426" fmla="*/ 512405 h 931637"/>
              <a:gd name="connsiteX427" fmla="*/ 465769 w 4816708"/>
              <a:gd name="connsiteY427" fmla="*/ 505188 h 931637"/>
              <a:gd name="connsiteX428" fmla="*/ 377990 w 4816708"/>
              <a:gd name="connsiteY428" fmla="*/ 488492 h 931637"/>
              <a:gd name="connsiteX429" fmla="*/ 334216 w 4816708"/>
              <a:gd name="connsiteY429" fmla="*/ 478830 h 931637"/>
              <a:gd name="connsiteX430" fmla="*/ 109916 w 4816708"/>
              <a:gd name="connsiteY430" fmla="*/ 480411 h 931637"/>
              <a:gd name="connsiteX431" fmla="*/ 105698 w 4816708"/>
              <a:gd name="connsiteY431" fmla="*/ 480042 h 931637"/>
              <a:gd name="connsiteX432" fmla="*/ 103202 w 4816708"/>
              <a:gd name="connsiteY432" fmla="*/ 478233 h 931637"/>
              <a:gd name="connsiteX433" fmla="*/ 102859 w 4816708"/>
              <a:gd name="connsiteY433" fmla="*/ 476082 h 931637"/>
              <a:gd name="connsiteX434" fmla="*/ 106687 w 4816708"/>
              <a:gd name="connsiteY434" fmla="*/ 474825 h 931637"/>
              <a:gd name="connsiteX435" fmla="*/ 185559 w 4816708"/>
              <a:gd name="connsiteY435" fmla="*/ 465821 h 931637"/>
              <a:gd name="connsiteX436" fmla="*/ 266218 w 4816708"/>
              <a:gd name="connsiteY436" fmla="*/ 460684 h 931637"/>
              <a:gd name="connsiteX437" fmla="*/ 260695 w 4816708"/>
              <a:gd name="connsiteY437" fmla="*/ 457019 h 931637"/>
              <a:gd name="connsiteX438" fmla="*/ 254626 w 4816708"/>
              <a:gd name="connsiteY438" fmla="*/ 447474 h 931637"/>
              <a:gd name="connsiteX439" fmla="*/ 254078 w 4816708"/>
              <a:gd name="connsiteY439" fmla="*/ 441594 h 931637"/>
              <a:gd name="connsiteX440" fmla="*/ 256119 w 4816708"/>
              <a:gd name="connsiteY440" fmla="*/ 436470 h 931637"/>
              <a:gd name="connsiteX441" fmla="*/ 265337 w 4816708"/>
              <a:gd name="connsiteY441" fmla="*/ 428263 h 931637"/>
              <a:gd name="connsiteX442" fmla="*/ 272512 w 4816708"/>
              <a:gd name="connsiteY442" fmla="*/ 425179 h 931637"/>
              <a:gd name="connsiteX443" fmla="*/ 236666 w 4816708"/>
              <a:gd name="connsiteY443" fmla="*/ 422042 h 931637"/>
              <a:gd name="connsiteX444" fmla="*/ 230867 w 4816708"/>
              <a:gd name="connsiteY444" fmla="*/ 421535 h 931637"/>
              <a:gd name="connsiteX445" fmla="*/ 224291 w 4816708"/>
              <a:gd name="connsiteY445" fmla="*/ 417777 h 931637"/>
              <a:gd name="connsiteX446" fmla="*/ 223513 w 4816708"/>
              <a:gd name="connsiteY446" fmla="*/ 414528 h 931637"/>
              <a:gd name="connsiteX447" fmla="*/ 224751 w 4816708"/>
              <a:gd name="connsiteY447" fmla="*/ 412516 h 931637"/>
              <a:gd name="connsiteX448" fmla="*/ 231926 w 4816708"/>
              <a:gd name="connsiteY448" fmla="*/ 409432 h 931637"/>
              <a:gd name="connsiteX449" fmla="*/ 237290 w 4816708"/>
              <a:gd name="connsiteY449" fmla="*/ 408841 h 931637"/>
              <a:gd name="connsiteX450" fmla="*/ 385512 w 4816708"/>
              <a:gd name="connsiteY450" fmla="*/ 420751 h 931637"/>
              <a:gd name="connsiteX451" fmla="*/ 474673 w 4816708"/>
              <a:gd name="connsiteY451" fmla="*/ 421660 h 931637"/>
              <a:gd name="connsiteX452" fmla="*/ 564314 w 4816708"/>
              <a:gd name="connsiteY452" fmla="*/ 423142 h 931637"/>
              <a:gd name="connsiteX453" fmla="*/ 558310 w 4816708"/>
              <a:gd name="connsiteY453" fmla="*/ 418905 h 931637"/>
              <a:gd name="connsiteX454" fmla="*/ 550085 w 4816708"/>
              <a:gd name="connsiteY454" fmla="*/ 409702 h 931637"/>
              <a:gd name="connsiteX455" fmla="*/ 548391 w 4816708"/>
              <a:gd name="connsiteY455" fmla="*/ 404781 h 931637"/>
              <a:gd name="connsiteX456" fmla="*/ 520887 w 4816708"/>
              <a:gd name="connsiteY456" fmla="*/ 403435 h 931637"/>
              <a:gd name="connsiteX457" fmla="*/ 393516 w 4816708"/>
              <a:gd name="connsiteY457" fmla="*/ 408196 h 931637"/>
              <a:gd name="connsiteX458" fmla="*/ 199724 w 4816708"/>
              <a:gd name="connsiteY458" fmla="*/ 407144 h 931637"/>
              <a:gd name="connsiteX459" fmla="*/ 71074 w 4816708"/>
              <a:gd name="connsiteY459" fmla="*/ 402250 h 931637"/>
              <a:gd name="connsiteX460" fmla="*/ 5569 w 4816708"/>
              <a:gd name="connsiteY460" fmla="*/ 398107 h 931637"/>
              <a:gd name="connsiteX461" fmla="*/ 824 w 4816708"/>
              <a:gd name="connsiteY461" fmla="*/ 397692 h 931637"/>
              <a:gd name="connsiteX462" fmla="*/ 0 w 4816708"/>
              <a:gd name="connsiteY462" fmla="*/ 394969 h 931637"/>
              <a:gd name="connsiteX463" fmla="*/ 1238 w 4816708"/>
              <a:gd name="connsiteY463" fmla="*/ 392956 h 931637"/>
              <a:gd name="connsiteX464" fmla="*/ 5502 w 4816708"/>
              <a:gd name="connsiteY464" fmla="*/ 392799 h 931637"/>
              <a:gd name="connsiteX465" fmla="*/ 83750 w 4816708"/>
              <a:gd name="connsiteY465" fmla="*/ 396996 h 931637"/>
              <a:gd name="connsiteX466" fmla="*/ 162092 w 4816708"/>
              <a:gd name="connsiteY466" fmla="*/ 400140 h 931637"/>
              <a:gd name="connsiteX467" fmla="*/ 161565 w 4816708"/>
              <a:gd name="connsiteY467" fmla="*/ 400094 h 931637"/>
              <a:gd name="connsiteX468" fmla="*/ 159594 w 4816708"/>
              <a:gd name="connsiteY468" fmla="*/ 398330 h 931637"/>
              <a:gd name="connsiteX469" fmla="*/ 161887 w 4816708"/>
              <a:gd name="connsiteY469" fmla="*/ 396410 h 931637"/>
              <a:gd name="connsiteX470" fmla="*/ 165715 w 4816708"/>
              <a:gd name="connsiteY470" fmla="*/ 395154 h 931637"/>
              <a:gd name="connsiteX471" fmla="*/ 170321 w 4816708"/>
              <a:gd name="connsiteY471" fmla="*/ 397148 h 931637"/>
              <a:gd name="connsiteX472" fmla="*/ 172292 w 4816708"/>
              <a:gd name="connsiteY472" fmla="*/ 398912 h 931637"/>
              <a:gd name="connsiteX473" fmla="*/ 169998 w 4816708"/>
              <a:gd name="connsiteY473" fmla="*/ 400832 h 931637"/>
              <a:gd name="connsiteX474" fmla="*/ 242633 w 4816708"/>
              <a:gd name="connsiteY474" fmla="*/ 402416 h 931637"/>
              <a:gd name="connsiteX475" fmla="*/ 387124 w 4816708"/>
              <a:gd name="connsiteY475" fmla="*/ 402334 h 931637"/>
              <a:gd name="connsiteX476" fmla="*/ 459026 w 4816708"/>
              <a:gd name="connsiteY476" fmla="*/ 400142 h 931637"/>
              <a:gd name="connsiteX477" fmla="*/ 326823 w 4816708"/>
              <a:gd name="connsiteY477" fmla="*/ 393346 h 931637"/>
              <a:gd name="connsiteX478" fmla="*/ 194463 w 4816708"/>
              <a:gd name="connsiteY478" fmla="*/ 382293 h 931637"/>
              <a:gd name="connsiteX479" fmla="*/ 164870 w 4816708"/>
              <a:gd name="connsiteY479" fmla="*/ 386597 h 931637"/>
              <a:gd name="connsiteX480" fmla="*/ 161180 w 4816708"/>
              <a:gd name="connsiteY480" fmla="*/ 386274 h 931637"/>
              <a:gd name="connsiteX481" fmla="*/ 158201 w 4816708"/>
              <a:gd name="connsiteY481" fmla="*/ 383892 h 931637"/>
              <a:gd name="connsiteX482" fmla="*/ 158385 w 4816708"/>
              <a:gd name="connsiteY482" fmla="*/ 381787 h 931637"/>
              <a:gd name="connsiteX483" fmla="*/ 162168 w 4816708"/>
              <a:gd name="connsiteY483" fmla="*/ 381058 h 931637"/>
              <a:gd name="connsiteX484" fmla="*/ 170786 w 4816708"/>
              <a:gd name="connsiteY484" fmla="*/ 379691 h 931637"/>
              <a:gd name="connsiteX485" fmla="*/ 158754 w 4816708"/>
              <a:gd name="connsiteY485" fmla="*/ 377578 h 931637"/>
              <a:gd name="connsiteX486" fmla="*/ 146563 w 4816708"/>
              <a:gd name="connsiteY486" fmla="*/ 371208 h 931637"/>
              <a:gd name="connsiteX487" fmla="*/ 142325 w 4816708"/>
              <a:gd name="connsiteY487" fmla="*/ 365005 h 931637"/>
              <a:gd name="connsiteX488" fmla="*/ 142074 w 4816708"/>
              <a:gd name="connsiteY488" fmla="*/ 361802 h 931637"/>
              <a:gd name="connsiteX489" fmla="*/ 142879 w 4816708"/>
              <a:gd name="connsiteY489" fmla="*/ 358691 h 931637"/>
              <a:gd name="connsiteX490" fmla="*/ 148609 w 4816708"/>
              <a:gd name="connsiteY490" fmla="*/ 353890 h 931637"/>
              <a:gd name="connsiteX491" fmla="*/ 162822 w 4816708"/>
              <a:gd name="connsiteY491" fmla="*/ 349301 h 931637"/>
              <a:gd name="connsiteX492" fmla="*/ 176139 w 4816708"/>
              <a:gd name="connsiteY492" fmla="*/ 348875 h 931637"/>
              <a:gd name="connsiteX493" fmla="*/ 245518 w 4816708"/>
              <a:gd name="connsiteY493" fmla="*/ 351236 h 931637"/>
              <a:gd name="connsiteX494" fmla="*/ 314806 w 4816708"/>
              <a:gd name="connsiteY494" fmla="*/ 354648 h 931637"/>
              <a:gd name="connsiteX495" fmla="*/ 330277 w 4816708"/>
              <a:gd name="connsiteY495" fmla="*/ 353880 h 931637"/>
              <a:gd name="connsiteX496" fmla="*/ 345360 w 4816708"/>
              <a:gd name="connsiteY496" fmla="*/ 351488 h 931637"/>
              <a:gd name="connsiteX497" fmla="*/ 130353 w 4816708"/>
              <a:gd name="connsiteY497" fmla="*/ 325781 h 931637"/>
              <a:gd name="connsiteX498" fmla="*/ 126136 w 4816708"/>
              <a:gd name="connsiteY498" fmla="*/ 325412 h 931637"/>
              <a:gd name="connsiteX499" fmla="*/ 120041 w 4816708"/>
              <a:gd name="connsiteY499" fmla="*/ 322228 h 931637"/>
              <a:gd name="connsiteX500" fmla="*/ 119697 w 4816708"/>
              <a:gd name="connsiteY500" fmla="*/ 320076 h 931637"/>
              <a:gd name="connsiteX501" fmla="*/ 119881 w 4816708"/>
              <a:gd name="connsiteY501" fmla="*/ 317972 h 931637"/>
              <a:gd name="connsiteX502" fmla="*/ 126002 w 4816708"/>
              <a:gd name="connsiteY502" fmla="*/ 314795 h 931637"/>
              <a:gd name="connsiteX503" fmla="*/ 130747 w 4816708"/>
              <a:gd name="connsiteY503" fmla="*/ 315210 h 931637"/>
              <a:gd name="connsiteX504" fmla="*/ 225593 w 4816708"/>
              <a:gd name="connsiteY504" fmla="*/ 311846 h 931637"/>
              <a:gd name="connsiteX505" fmla="*/ 417942 w 4816708"/>
              <a:gd name="connsiteY505" fmla="*/ 311180 h 931637"/>
              <a:gd name="connsiteX506" fmla="*/ 514871 w 4816708"/>
              <a:gd name="connsiteY506" fmla="*/ 314360 h 931637"/>
              <a:gd name="connsiteX507" fmla="*/ 578871 w 4816708"/>
              <a:gd name="connsiteY507" fmla="*/ 299281 h 931637"/>
              <a:gd name="connsiteX508" fmla="*/ 644979 w 4816708"/>
              <a:gd name="connsiteY508" fmla="*/ 284387 h 931637"/>
              <a:gd name="connsiteX509" fmla="*/ 637072 w 4816708"/>
              <a:gd name="connsiteY509" fmla="*/ 283695 h 931637"/>
              <a:gd name="connsiteX510" fmla="*/ 628637 w 4816708"/>
              <a:gd name="connsiteY510" fmla="*/ 282957 h 931637"/>
              <a:gd name="connsiteX511" fmla="*/ 576838 w 4816708"/>
              <a:gd name="connsiteY511" fmla="*/ 280015 h 931637"/>
              <a:gd name="connsiteX512" fmla="*/ 477729 w 4816708"/>
              <a:gd name="connsiteY512" fmla="*/ 283538 h 931637"/>
              <a:gd name="connsiteX513" fmla="*/ 380841 w 4816708"/>
              <a:gd name="connsiteY513" fmla="*/ 292026 h 931637"/>
              <a:gd name="connsiteX514" fmla="*/ 282990 w 4816708"/>
              <a:gd name="connsiteY514" fmla="*/ 299371 h 931637"/>
              <a:gd name="connsiteX515" fmla="*/ 232450 w 4816708"/>
              <a:gd name="connsiteY515" fmla="*/ 300250 h 931637"/>
              <a:gd name="connsiteX516" fmla="*/ 227706 w 4816708"/>
              <a:gd name="connsiteY516" fmla="*/ 299835 h 931637"/>
              <a:gd name="connsiteX517" fmla="*/ 225782 w 4816708"/>
              <a:gd name="connsiteY517" fmla="*/ 297546 h 931637"/>
              <a:gd name="connsiteX518" fmla="*/ 226539 w 4816708"/>
              <a:gd name="connsiteY518" fmla="*/ 294961 h 931637"/>
              <a:gd name="connsiteX519" fmla="*/ 231330 w 4816708"/>
              <a:gd name="connsiteY519" fmla="*/ 294850 h 931637"/>
              <a:gd name="connsiteX520" fmla="*/ 327941 w 4816708"/>
              <a:gd name="connsiteY520" fmla="*/ 289518 h 931637"/>
              <a:gd name="connsiteX521" fmla="*/ 424348 w 4816708"/>
              <a:gd name="connsiteY521" fmla="*/ 280457 h 931637"/>
              <a:gd name="connsiteX522" fmla="*/ 505007 w 4816708"/>
              <a:gd name="connsiteY522" fmla="*/ 275320 h 931637"/>
              <a:gd name="connsiteX523" fmla="*/ 582207 w 4816708"/>
              <a:gd name="connsiteY523" fmla="*/ 267229 h 931637"/>
              <a:gd name="connsiteX524" fmla="*/ 505836 w 4816708"/>
              <a:gd name="connsiteY524" fmla="*/ 265848 h 931637"/>
              <a:gd name="connsiteX525" fmla="*/ 353413 w 4816708"/>
              <a:gd name="connsiteY525" fmla="*/ 271598 h 931637"/>
              <a:gd name="connsiteX526" fmla="*/ 276766 w 4816708"/>
              <a:gd name="connsiteY526" fmla="*/ 273375 h 931637"/>
              <a:gd name="connsiteX527" fmla="*/ 269913 w 4816708"/>
              <a:gd name="connsiteY527" fmla="*/ 272776 h 931637"/>
              <a:gd name="connsiteX528" fmla="*/ 265307 w 4816708"/>
              <a:gd name="connsiteY528" fmla="*/ 270781 h 931637"/>
              <a:gd name="connsiteX529" fmla="*/ 264642 w 4816708"/>
              <a:gd name="connsiteY529" fmla="*/ 272314 h 931637"/>
              <a:gd name="connsiteX530" fmla="*/ 262968 w 4816708"/>
              <a:gd name="connsiteY530" fmla="*/ 273228 h 931637"/>
              <a:gd name="connsiteX531" fmla="*/ 242430 w 4816708"/>
              <a:gd name="connsiteY531" fmla="*/ 277263 h 931637"/>
              <a:gd name="connsiteX532" fmla="*/ 220929 w 4816708"/>
              <a:gd name="connsiteY532" fmla="*/ 280153 h 931637"/>
              <a:gd name="connsiteX533" fmla="*/ 216140 w 4816708"/>
              <a:gd name="connsiteY533" fmla="*/ 280264 h 931637"/>
              <a:gd name="connsiteX534" fmla="*/ 213688 w 4816708"/>
              <a:gd name="connsiteY534" fmla="*/ 277930 h 931637"/>
              <a:gd name="connsiteX535" fmla="*/ 212817 w 4816708"/>
              <a:gd name="connsiteY535" fmla="*/ 275732 h 931637"/>
              <a:gd name="connsiteX536" fmla="*/ 216646 w 4816708"/>
              <a:gd name="connsiteY536" fmla="*/ 274476 h 931637"/>
              <a:gd name="connsiteX537" fmla="*/ 237527 w 4816708"/>
              <a:gd name="connsiteY537" fmla="*/ 272593 h 931637"/>
              <a:gd name="connsiteX538" fmla="*/ 256530 w 4816708"/>
              <a:gd name="connsiteY538" fmla="*/ 267892 h 931637"/>
              <a:gd name="connsiteX539" fmla="*/ 259739 w 4816708"/>
              <a:gd name="connsiteY539" fmla="*/ 267643 h 931637"/>
              <a:gd name="connsiteX540" fmla="*/ 263383 w 4816708"/>
              <a:gd name="connsiteY540" fmla="*/ 268492 h 931637"/>
              <a:gd name="connsiteX541" fmla="*/ 262513 w 4816708"/>
              <a:gd name="connsiteY541" fmla="*/ 266295 h 931637"/>
              <a:gd name="connsiteX542" fmla="*/ 267006 w 4816708"/>
              <a:gd name="connsiteY542" fmla="*/ 263507 h 931637"/>
              <a:gd name="connsiteX543" fmla="*/ 269780 w 4816708"/>
              <a:gd name="connsiteY543" fmla="*/ 262159 h 931637"/>
              <a:gd name="connsiteX544" fmla="*/ 307945 w 4816708"/>
              <a:gd name="connsiteY544" fmla="*/ 257015 h 931637"/>
              <a:gd name="connsiteX545" fmla="*/ 385052 w 4816708"/>
              <a:gd name="connsiteY545" fmla="*/ 249976 h 931637"/>
              <a:gd name="connsiteX546" fmla="*/ 503896 w 4816708"/>
              <a:gd name="connsiteY546" fmla="*/ 245529 h 931637"/>
              <a:gd name="connsiteX547" fmla="*/ 583271 w 4816708"/>
              <a:gd name="connsiteY547" fmla="*/ 242932 h 931637"/>
              <a:gd name="connsiteX548" fmla="*/ 584555 w 4816708"/>
              <a:gd name="connsiteY548" fmla="*/ 240393 h 931637"/>
              <a:gd name="connsiteX549" fmla="*/ 587994 w 4816708"/>
              <a:gd name="connsiteY549" fmla="*/ 237512 h 931637"/>
              <a:gd name="connsiteX550" fmla="*/ 594734 w 4816708"/>
              <a:gd name="connsiteY550" fmla="*/ 233330 h 931637"/>
              <a:gd name="connsiteX551" fmla="*/ 614080 w 4816708"/>
              <a:gd name="connsiteY551" fmla="*/ 230781 h 931637"/>
              <a:gd name="connsiteX552" fmla="*/ 625151 w 4816708"/>
              <a:gd name="connsiteY552" fmla="*/ 231750 h 931637"/>
              <a:gd name="connsiteX553" fmla="*/ 636655 w 4816708"/>
              <a:gd name="connsiteY553" fmla="*/ 233817 h 931637"/>
              <a:gd name="connsiteX554" fmla="*/ 705298 w 4816708"/>
              <a:gd name="connsiteY554" fmla="*/ 244596 h 931637"/>
              <a:gd name="connsiteX555" fmla="*/ 741436 w 4816708"/>
              <a:gd name="connsiteY555" fmla="*/ 250573 h 931637"/>
              <a:gd name="connsiteX556" fmla="*/ 743050 w 4816708"/>
              <a:gd name="connsiteY556" fmla="*/ 250432 h 931637"/>
              <a:gd name="connsiteX557" fmla="*/ 778092 w 4816708"/>
              <a:gd name="connsiteY557" fmla="*/ 254645 h 931637"/>
              <a:gd name="connsiteX558" fmla="*/ 779225 w 4816708"/>
              <a:gd name="connsiteY558" fmla="*/ 254926 h 931637"/>
              <a:gd name="connsiteX559" fmla="*/ 788450 w 4816708"/>
              <a:gd name="connsiteY559" fmla="*/ 253464 h 931637"/>
              <a:gd name="connsiteX560" fmla="*/ 790082 w 4816708"/>
              <a:gd name="connsiteY560" fmla="*/ 253403 h 931637"/>
              <a:gd name="connsiteX561" fmla="*/ 789772 w 4816708"/>
              <a:gd name="connsiteY561" fmla="*/ 253065 h 931637"/>
              <a:gd name="connsiteX562" fmla="*/ 792754 w 4816708"/>
              <a:gd name="connsiteY562" fmla="*/ 253305 h 931637"/>
              <a:gd name="connsiteX563" fmla="*/ 805503 w 4816708"/>
              <a:gd name="connsiteY563" fmla="*/ 252835 h 931637"/>
              <a:gd name="connsiteX564" fmla="*/ 811687 w 4816708"/>
              <a:gd name="connsiteY564" fmla="*/ 252175 h 931637"/>
              <a:gd name="connsiteX565" fmla="*/ 803576 w 4816708"/>
              <a:gd name="connsiteY565" fmla="*/ 248852 h 931637"/>
              <a:gd name="connsiteX566" fmla="*/ 816452 w 4816708"/>
              <a:gd name="connsiteY566" fmla="*/ 251666 h 931637"/>
              <a:gd name="connsiteX567" fmla="*/ 865557 w 4816708"/>
              <a:gd name="connsiteY567" fmla="*/ 246425 h 931637"/>
              <a:gd name="connsiteX568" fmla="*/ 927582 w 4816708"/>
              <a:gd name="connsiteY568" fmla="*/ 241778 h 931637"/>
              <a:gd name="connsiteX569" fmla="*/ 923595 w 4816708"/>
              <a:gd name="connsiteY569" fmla="*/ 238778 h 931637"/>
              <a:gd name="connsiteX570" fmla="*/ 923344 w 4816708"/>
              <a:gd name="connsiteY570" fmla="*/ 235575 h 931637"/>
              <a:gd name="connsiteX571" fmla="*/ 925340 w 4816708"/>
              <a:gd name="connsiteY571" fmla="*/ 230977 h 931637"/>
              <a:gd name="connsiteX572" fmla="*/ 937352 w 4816708"/>
              <a:gd name="connsiteY572" fmla="*/ 227256 h 931637"/>
              <a:gd name="connsiteX573" fmla="*/ 945305 w 4816708"/>
              <a:gd name="connsiteY573" fmla="*/ 227422 h 931637"/>
              <a:gd name="connsiteX574" fmla="*/ 962174 w 4816708"/>
              <a:gd name="connsiteY574" fmla="*/ 228898 h 931637"/>
              <a:gd name="connsiteX575" fmla="*/ 914617 w 4816708"/>
              <a:gd name="connsiteY575" fmla="*/ 219965 h 931637"/>
              <a:gd name="connsiteX576" fmla="*/ 911981 w 4816708"/>
              <a:gd name="connsiteY576" fmla="*/ 219734 h 931637"/>
              <a:gd name="connsiteX577" fmla="*/ 908864 w 4816708"/>
              <a:gd name="connsiteY577" fmla="*/ 218931 h 931637"/>
              <a:gd name="connsiteX578" fmla="*/ 881980 w 4816708"/>
              <a:gd name="connsiteY578" fmla="*/ 216579 h 931637"/>
              <a:gd name="connsiteX579" fmla="*/ 855576 w 4816708"/>
              <a:gd name="connsiteY579" fmla="*/ 214798 h 931637"/>
              <a:gd name="connsiteX580" fmla="*/ 797886 w 4816708"/>
              <a:gd name="connsiteY580" fmla="*/ 212401 h 931637"/>
              <a:gd name="connsiteX581" fmla="*/ 682666 w 4816708"/>
              <a:gd name="connsiteY581" fmla="*/ 211862 h 931637"/>
              <a:gd name="connsiteX582" fmla="*/ 514587 w 4816708"/>
              <a:gd name="connsiteY582" fmla="*/ 220484 h 931637"/>
              <a:gd name="connsiteX583" fmla="*/ 403762 w 4816708"/>
              <a:gd name="connsiteY583" fmla="*/ 230405 h 931637"/>
              <a:gd name="connsiteX584" fmla="*/ 399453 w 4816708"/>
              <a:gd name="connsiteY584" fmla="*/ 231088 h 931637"/>
              <a:gd name="connsiteX585" fmla="*/ 395374 w 4816708"/>
              <a:gd name="connsiteY585" fmla="*/ 229140 h 931637"/>
              <a:gd name="connsiteX586" fmla="*/ 394550 w 4816708"/>
              <a:gd name="connsiteY586" fmla="*/ 226417 h 931637"/>
              <a:gd name="connsiteX587" fmla="*/ 397324 w 4816708"/>
              <a:gd name="connsiteY587" fmla="*/ 225069 h 931637"/>
              <a:gd name="connsiteX588" fmla="*/ 465771 w 4816708"/>
              <a:gd name="connsiteY588" fmla="*/ 207729 h 931637"/>
              <a:gd name="connsiteX589" fmla="*/ 567915 w 4816708"/>
              <a:gd name="connsiteY589" fmla="*/ 181672 h 931637"/>
              <a:gd name="connsiteX590" fmla="*/ 640303 w 4816708"/>
              <a:gd name="connsiteY590" fmla="*/ 167857 h 931637"/>
              <a:gd name="connsiteX591" fmla="*/ 678995 w 4816708"/>
              <a:gd name="connsiteY591" fmla="*/ 162759 h 931637"/>
              <a:gd name="connsiteX592" fmla="*/ 772628 w 4816708"/>
              <a:gd name="connsiteY592" fmla="*/ 155047 h 931637"/>
              <a:gd name="connsiteX593" fmla="*/ 959571 w 4816708"/>
              <a:gd name="connsiteY593" fmla="*/ 143303 h 931637"/>
              <a:gd name="connsiteX594" fmla="*/ 1055380 w 4816708"/>
              <a:gd name="connsiteY594" fmla="*/ 141082 h 931637"/>
              <a:gd name="connsiteX595" fmla="*/ 1139264 w 4816708"/>
              <a:gd name="connsiteY595" fmla="*/ 147064 h 931637"/>
              <a:gd name="connsiteX596" fmla="*/ 1140940 w 4816708"/>
              <a:gd name="connsiteY596" fmla="*/ 143938 h 931637"/>
              <a:gd name="connsiteX597" fmla="*/ 1146536 w 4816708"/>
              <a:gd name="connsiteY597" fmla="*/ 140710 h 931637"/>
              <a:gd name="connsiteX598" fmla="*/ 1148005 w 4816708"/>
              <a:gd name="connsiteY598" fmla="*/ 136058 h 931637"/>
              <a:gd name="connsiteX599" fmla="*/ 1155018 w 4816708"/>
              <a:gd name="connsiteY599" fmla="*/ 140921 h 931637"/>
              <a:gd name="connsiteX600" fmla="*/ 1170011 w 4816708"/>
              <a:gd name="connsiteY600" fmla="*/ 139577 h 931637"/>
              <a:gd name="connsiteX601" fmla="*/ 1179687 w 4816708"/>
              <a:gd name="connsiteY601" fmla="*/ 138299 h 931637"/>
              <a:gd name="connsiteX602" fmla="*/ 1177393 w 4816708"/>
              <a:gd name="connsiteY602" fmla="*/ 140223 h 931637"/>
              <a:gd name="connsiteX603" fmla="*/ 1175534 w 4816708"/>
              <a:gd name="connsiteY603" fmla="*/ 143248 h 931637"/>
              <a:gd name="connsiteX604" fmla="*/ 1189131 w 4816708"/>
              <a:gd name="connsiteY604" fmla="*/ 139657 h 931637"/>
              <a:gd name="connsiteX605" fmla="*/ 1200044 w 4816708"/>
              <a:gd name="connsiteY605" fmla="*/ 136362 h 931637"/>
              <a:gd name="connsiteX606" fmla="*/ 1207241 w 4816708"/>
              <a:gd name="connsiteY606" fmla="*/ 139117 h 931637"/>
              <a:gd name="connsiteX607" fmla="*/ 1225972 w 4816708"/>
              <a:gd name="connsiteY607" fmla="*/ 137569 h 931637"/>
              <a:gd name="connsiteX608" fmla="*/ 1238144 w 4816708"/>
              <a:gd name="connsiteY608" fmla="*/ 138103 h 931637"/>
              <a:gd name="connsiteX609" fmla="*/ 1240438 w 4816708"/>
              <a:gd name="connsiteY609" fmla="*/ 136179 h 931637"/>
              <a:gd name="connsiteX610" fmla="*/ 1239364 w 4816708"/>
              <a:gd name="connsiteY610" fmla="*/ 130241 h 931637"/>
              <a:gd name="connsiteX611" fmla="*/ 1243100 w 4816708"/>
              <a:gd name="connsiteY611" fmla="*/ 130037 h 931637"/>
              <a:gd name="connsiteX612" fmla="*/ 1244221 w 4816708"/>
              <a:gd name="connsiteY612" fmla="*/ 135447 h 931637"/>
              <a:gd name="connsiteX613" fmla="*/ 1251991 w 4816708"/>
              <a:gd name="connsiteY613" fmla="*/ 137721 h 931637"/>
              <a:gd name="connsiteX614" fmla="*/ 1261758 w 4816708"/>
              <a:gd name="connsiteY614" fmla="*/ 135388 h 931637"/>
              <a:gd name="connsiteX615" fmla="*/ 1272442 w 4816708"/>
              <a:gd name="connsiteY615" fmla="*/ 134730 h 931637"/>
              <a:gd name="connsiteX616" fmla="*/ 1276910 w 4816708"/>
              <a:gd name="connsiteY616" fmla="*/ 138308 h 931637"/>
              <a:gd name="connsiteX617" fmla="*/ 1279203 w 4816708"/>
              <a:gd name="connsiteY617" fmla="*/ 136384 h 931637"/>
              <a:gd name="connsiteX618" fmla="*/ 1279480 w 4816708"/>
              <a:gd name="connsiteY618" fmla="*/ 133221 h 931637"/>
              <a:gd name="connsiteX619" fmla="*/ 1303160 w 4816708"/>
              <a:gd name="connsiteY619" fmla="*/ 135824 h 931637"/>
              <a:gd name="connsiteX620" fmla="*/ 1341813 w 4816708"/>
              <a:gd name="connsiteY620" fmla="*/ 131239 h 931637"/>
              <a:gd name="connsiteX621" fmla="*/ 1361025 w 4816708"/>
              <a:gd name="connsiteY621" fmla="*/ 130264 h 931637"/>
              <a:gd name="connsiteX622" fmla="*/ 1360221 w 4816708"/>
              <a:gd name="connsiteY622" fmla="*/ 133381 h 931637"/>
              <a:gd name="connsiteX623" fmla="*/ 1358890 w 4816708"/>
              <a:gd name="connsiteY623" fmla="*/ 136452 h 931637"/>
              <a:gd name="connsiteX624" fmla="*/ 1367787 w 4816708"/>
              <a:gd name="connsiteY624" fmla="*/ 131918 h 931637"/>
              <a:gd name="connsiteX625" fmla="*/ 1375768 w 4816708"/>
              <a:gd name="connsiteY625" fmla="*/ 125711 h 931637"/>
              <a:gd name="connsiteX626" fmla="*/ 1378220 w 4816708"/>
              <a:gd name="connsiteY626" fmla="*/ 128050 h 931637"/>
              <a:gd name="connsiteX627" fmla="*/ 1387229 w 4816708"/>
              <a:gd name="connsiteY627" fmla="*/ 128308 h 931637"/>
              <a:gd name="connsiteX628" fmla="*/ 1392344 w 4816708"/>
              <a:gd name="connsiteY628" fmla="*/ 124506 h 931637"/>
              <a:gd name="connsiteX629" fmla="*/ 1393101 w 4816708"/>
              <a:gd name="connsiteY629" fmla="*/ 121916 h 931637"/>
              <a:gd name="connsiteX630" fmla="*/ 1398051 w 4816708"/>
              <a:gd name="connsiteY630" fmla="*/ 126068 h 931637"/>
              <a:gd name="connsiteX631" fmla="*/ 1415542 w 4816708"/>
              <a:gd name="connsiteY631" fmla="*/ 126536 h 931637"/>
              <a:gd name="connsiteX632" fmla="*/ 1420748 w 4816708"/>
              <a:gd name="connsiteY632" fmla="*/ 121680 h 931637"/>
              <a:gd name="connsiteX633" fmla="*/ 1422489 w 4816708"/>
              <a:gd name="connsiteY633" fmla="*/ 126081 h 931637"/>
              <a:gd name="connsiteX634" fmla="*/ 1427669 w 4816708"/>
              <a:gd name="connsiteY634" fmla="*/ 127597 h 931637"/>
              <a:gd name="connsiteX635" fmla="*/ 1437343 w 4816708"/>
              <a:gd name="connsiteY635" fmla="*/ 126319 h 931637"/>
              <a:gd name="connsiteX636" fmla="*/ 1442524 w 4816708"/>
              <a:gd name="connsiteY636" fmla="*/ 127834 h 931637"/>
              <a:gd name="connsiteX637" fmla="*/ 1444198 w 4816708"/>
              <a:gd name="connsiteY637" fmla="*/ 126919 h 931637"/>
              <a:gd name="connsiteX638" fmla="*/ 1442800 w 4816708"/>
              <a:gd name="connsiteY638" fmla="*/ 124672 h 931637"/>
              <a:gd name="connsiteX639" fmla="*/ 1444521 w 4816708"/>
              <a:gd name="connsiteY639" fmla="*/ 123229 h 931637"/>
              <a:gd name="connsiteX640" fmla="*/ 1448165 w 4816708"/>
              <a:gd name="connsiteY640" fmla="*/ 124079 h 931637"/>
              <a:gd name="connsiteX641" fmla="*/ 1453484 w 4816708"/>
              <a:gd name="connsiteY641" fmla="*/ 124013 h 931637"/>
              <a:gd name="connsiteX642" fmla="*/ 1455342 w 4816708"/>
              <a:gd name="connsiteY642" fmla="*/ 120988 h 931637"/>
              <a:gd name="connsiteX643" fmla="*/ 1458321 w 4816708"/>
              <a:gd name="connsiteY643" fmla="*/ 123374 h 931637"/>
              <a:gd name="connsiteX644" fmla="*/ 1465221 w 4816708"/>
              <a:gd name="connsiteY644" fmla="*/ 123446 h 931637"/>
              <a:gd name="connsiteX645" fmla="*/ 1465861 w 4816708"/>
              <a:gd name="connsiteY645" fmla="*/ 128283 h 931637"/>
              <a:gd name="connsiteX646" fmla="*/ 1467146 w 4816708"/>
              <a:gd name="connsiteY646" fmla="*/ 125740 h 931637"/>
              <a:gd name="connsiteX647" fmla="*/ 1470309 w 4816708"/>
              <a:gd name="connsiteY647" fmla="*/ 126017 h 931637"/>
              <a:gd name="connsiteX648" fmla="*/ 1470560 w 4816708"/>
              <a:gd name="connsiteY648" fmla="*/ 129226 h 931637"/>
              <a:gd name="connsiteX649" fmla="*/ 1472853 w 4816708"/>
              <a:gd name="connsiteY649" fmla="*/ 127301 h 931637"/>
              <a:gd name="connsiteX650" fmla="*/ 1479180 w 4816708"/>
              <a:gd name="connsiteY650" fmla="*/ 127855 h 931637"/>
              <a:gd name="connsiteX651" fmla="*/ 1479985 w 4816708"/>
              <a:gd name="connsiteY651" fmla="*/ 124738 h 931637"/>
              <a:gd name="connsiteX652" fmla="*/ 1482963 w 4816708"/>
              <a:gd name="connsiteY652" fmla="*/ 127124 h 931637"/>
              <a:gd name="connsiteX653" fmla="*/ 1489725 w 4816708"/>
              <a:gd name="connsiteY653" fmla="*/ 128778 h 931637"/>
              <a:gd name="connsiteX654" fmla="*/ 1501648 w 4816708"/>
              <a:gd name="connsiteY654" fmla="*/ 126103 h 931637"/>
              <a:gd name="connsiteX655" fmla="*/ 1506874 w 4816708"/>
              <a:gd name="connsiteY655" fmla="*/ 127091 h 931637"/>
              <a:gd name="connsiteX656" fmla="*/ 1509444 w 4816708"/>
              <a:gd name="connsiteY656" fmla="*/ 122004 h 931637"/>
              <a:gd name="connsiteX657" fmla="*/ 1515039 w 4816708"/>
              <a:gd name="connsiteY657" fmla="*/ 118776 h 931637"/>
              <a:gd name="connsiteX658" fmla="*/ 1522671 w 4816708"/>
              <a:gd name="connsiteY658" fmla="*/ 122631 h 931637"/>
              <a:gd name="connsiteX659" fmla="*/ 1533585 w 4816708"/>
              <a:gd name="connsiteY659" fmla="*/ 119336 h 931637"/>
              <a:gd name="connsiteX660" fmla="*/ 1542871 w 4816708"/>
              <a:gd name="connsiteY660" fmla="*/ 116431 h 931637"/>
              <a:gd name="connsiteX661" fmla="*/ 1544361 w 4816708"/>
              <a:gd name="connsiteY661" fmla="*/ 117623 h 931637"/>
              <a:gd name="connsiteX662" fmla="*/ 1538996 w 4816708"/>
              <a:gd name="connsiteY662" fmla="*/ 118216 h 931637"/>
              <a:gd name="connsiteX663" fmla="*/ 1538766 w 4816708"/>
              <a:gd name="connsiteY663" fmla="*/ 120852 h 931637"/>
              <a:gd name="connsiteX664" fmla="*/ 1563869 w 4816708"/>
              <a:gd name="connsiteY664" fmla="*/ 119330 h 931637"/>
              <a:gd name="connsiteX665" fmla="*/ 1602522 w 4816708"/>
              <a:gd name="connsiteY665" fmla="*/ 114745 h 931637"/>
              <a:gd name="connsiteX666" fmla="*/ 1627560 w 4816708"/>
              <a:gd name="connsiteY666" fmla="*/ 107906 h 931637"/>
              <a:gd name="connsiteX667" fmla="*/ 1639897 w 4816708"/>
              <a:gd name="connsiteY667" fmla="*/ 100486 h 931637"/>
              <a:gd name="connsiteX668" fmla="*/ 1638592 w 4816708"/>
              <a:gd name="connsiteY668" fmla="*/ 97185 h 931637"/>
              <a:gd name="connsiteX669" fmla="*/ 1634282 w 4816708"/>
              <a:gd name="connsiteY669" fmla="*/ 97870 h 931637"/>
              <a:gd name="connsiteX670" fmla="*/ 1633504 w 4816708"/>
              <a:gd name="connsiteY670" fmla="*/ 94615 h 931637"/>
              <a:gd name="connsiteX671" fmla="*/ 1640543 w 4816708"/>
              <a:gd name="connsiteY671" fmla="*/ 93106 h 931637"/>
              <a:gd name="connsiteX672" fmla="*/ 1647239 w 4816708"/>
              <a:gd name="connsiteY672" fmla="*/ 89443 h 931637"/>
              <a:gd name="connsiteX673" fmla="*/ 1645908 w 4816708"/>
              <a:gd name="connsiteY673" fmla="*/ 92513 h 931637"/>
              <a:gd name="connsiteX674" fmla="*/ 1644095 w 4816708"/>
              <a:gd name="connsiteY674" fmla="*/ 95011 h 931637"/>
              <a:gd name="connsiteX675" fmla="*/ 1646639 w 4816708"/>
              <a:gd name="connsiteY675" fmla="*/ 96296 h 931637"/>
              <a:gd name="connsiteX676" fmla="*/ 1650238 w 4816708"/>
              <a:gd name="connsiteY676" fmla="*/ 97673 h 931637"/>
              <a:gd name="connsiteX677" fmla="*/ 1650903 w 4816708"/>
              <a:gd name="connsiteY677" fmla="*/ 96138 h 931637"/>
              <a:gd name="connsiteX678" fmla="*/ 1649460 w 4816708"/>
              <a:gd name="connsiteY678" fmla="*/ 94418 h 931637"/>
              <a:gd name="connsiteX679" fmla="*/ 1651226 w 4816708"/>
              <a:gd name="connsiteY679" fmla="*/ 92448 h 931637"/>
              <a:gd name="connsiteX680" fmla="*/ 1653724 w 4816708"/>
              <a:gd name="connsiteY680" fmla="*/ 94260 h 931637"/>
              <a:gd name="connsiteX681" fmla="*/ 1657553 w 4816708"/>
              <a:gd name="connsiteY681" fmla="*/ 93001 h 931637"/>
              <a:gd name="connsiteX682" fmla="*/ 1658311 w 4816708"/>
              <a:gd name="connsiteY682" fmla="*/ 90412 h 931637"/>
              <a:gd name="connsiteX683" fmla="*/ 1661474 w 4816708"/>
              <a:gd name="connsiteY683" fmla="*/ 90688 h 931637"/>
              <a:gd name="connsiteX684" fmla="*/ 1659662 w 4816708"/>
              <a:gd name="connsiteY684" fmla="*/ 93186 h 931637"/>
              <a:gd name="connsiteX685" fmla="*/ 1660005 w 4816708"/>
              <a:gd name="connsiteY685" fmla="*/ 95340 h 931637"/>
              <a:gd name="connsiteX686" fmla="*/ 1662687 w 4816708"/>
              <a:gd name="connsiteY686" fmla="*/ 95044 h 931637"/>
              <a:gd name="connsiteX687" fmla="*/ 1663629 w 4816708"/>
              <a:gd name="connsiteY687" fmla="*/ 90346 h 931637"/>
              <a:gd name="connsiteX688" fmla="*/ 1663906 w 4816708"/>
              <a:gd name="connsiteY688" fmla="*/ 87183 h 931637"/>
              <a:gd name="connsiteX689" fmla="*/ 1666978 w 4816708"/>
              <a:gd name="connsiteY689" fmla="*/ 88514 h 931637"/>
              <a:gd name="connsiteX690" fmla="*/ 1667182 w 4816708"/>
              <a:gd name="connsiteY690" fmla="*/ 92250 h 931637"/>
              <a:gd name="connsiteX691" fmla="*/ 1681444 w 4816708"/>
              <a:gd name="connsiteY691" fmla="*/ 87124 h 931637"/>
              <a:gd name="connsiteX692" fmla="*/ 1713012 w 4816708"/>
              <a:gd name="connsiteY692" fmla="*/ 84575 h 931637"/>
              <a:gd name="connsiteX693" fmla="*/ 1727960 w 4816708"/>
              <a:gd name="connsiteY693" fmla="*/ 83758 h 931637"/>
              <a:gd name="connsiteX694" fmla="*/ 1733232 w 4816708"/>
              <a:gd name="connsiteY694" fmla="*/ 84219 h 931637"/>
              <a:gd name="connsiteX695" fmla="*/ 1733713 w 4816708"/>
              <a:gd name="connsiteY695" fmla="*/ 84793 h 931637"/>
              <a:gd name="connsiteX696" fmla="*/ 1741853 w 4816708"/>
              <a:gd name="connsiteY696" fmla="*/ 82849 h 931637"/>
              <a:gd name="connsiteX697" fmla="*/ 1754599 w 4816708"/>
              <a:gd name="connsiteY697" fmla="*/ 82902 h 931637"/>
              <a:gd name="connsiteX698" fmla="*/ 1760649 w 4816708"/>
              <a:gd name="connsiteY698" fmla="*/ 86618 h 931637"/>
              <a:gd name="connsiteX699" fmla="*/ 1761908 w 4816708"/>
              <a:gd name="connsiteY699" fmla="*/ 90447 h 931637"/>
              <a:gd name="connsiteX700" fmla="*/ 1762712 w 4816708"/>
              <a:gd name="connsiteY700" fmla="*/ 87330 h 931637"/>
              <a:gd name="connsiteX701" fmla="*/ 1765968 w 4816708"/>
              <a:gd name="connsiteY701" fmla="*/ 86553 h 931637"/>
              <a:gd name="connsiteX702" fmla="*/ 1773257 w 4816708"/>
              <a:gd name="connsiteY702" fmla="*/ 88253 h 931637"/>
              <a:gd name="connsiteX703" fmla="*/ 1778714 w 4816708"/>
              <a:gd name="connsiteY703" fmla="*/ 86606 h 931637"/>
              <a:gd name="connsiteX704" fmla="*/ 1778437 w 4816708"/>
              <a:gd name="connsiteY704" fmla="*/ 89769 h 931637"/>
              <a:gd name="connsiteX705" fmla="*/ 1782905 w 4816708"/>
              <a:gd name="connsiteY705" fmla="*/ 93347 h 931637"/>
              <a:gd name="connsiteX706" fmla="*/ 1794643 w 4816708"/>
              <a:gd name="connsiteY706" fmla="*/ 92780 h 931637"/>
              <a:gd name="connsiteX707" fmla="*/ 1799184 w 4816708"/>
              <a:gd name="connsiteY707" fmla="*/ 89460 h 931637"/>
              <a:gd name="connsiteX708" fmla="*/ 1795770 w 4816708"/>
              <a:gd name="connsiteY708" fmla="*/ 85974 h 931637"/>
              <a:gd name="connsiteX709" fmla="*/ 1785752 w 4816708"/>
              <a:gd name="connsiteY709" fmla="*/ 85097 h 931637"/>
              <a:gd name="connsiteX710" fmla="*/ 1780295 w 4816708"/>
              <a:gd name="connsiteY710" fmla="*/ 86744 h 931637"/>
              <a:gd name="connsiteX711" fmla="*/ 1783782 w 4816708"/>
              <a:gd name="connsiteY711" fmla="*/ 83331 h 931637"/>
              <a:gd name="connsiteX712" fmla="*/ 1793984 w 4816708"/>
              <a:gd name="connsiteY712" fmla="*/ 82099 h 931637"/>
              <a:gd name="connsiteX713" fmla="*/ 1803613 w 4816708"/>
              <a:gd name="connsiteY713" fmla="*/ 81348 h 931637"/>
              <a:gd name="connsiteX714" fmla="*/ 1812325 w 4816708"/>
              <a:gd name="connsiteY714" fmla="*/ 78923 h 931637"/>
              <a:gd name="connsiteX715" fmla="*/ 1815377 w 4816708"/>
              <a:gd name="connsiteY715" fmla="*/ 74410 h 931637"/>
              <a:gd name="connsiteX716" fmla="*/ 1824913 w 4816708"/>
              <a:gd name="connsiteY716" fmla="*/ 74713 h 931637"/>
              <a:gd name="connsiteX717" fmla="*/ 1842174 w 4816708"/>
              <a:gd name="connsiteY717" fmla="*/ 77817 h 931637"/>
              <a:gd name="connsiteX718" fmla="*/ 1850933 w 4816708"/>
              <a:gd name="connsiteY718" fmla="*/ 74865 h 931637"/>
              <a:gd name="connsiteX719" fmla="*/ 1849898 w 4816708"/>
              <a:gd name="connsiteY719" fmla="*/ 80618 h 931637"/>
              <a:gd name="connsiteX720" fmla="*/ 1853312 w 4816708"/>
              <a:gd name="connsiteY720" fmla="*/ 84104 h 931637"/>
              <a:gd name="connsiteX721" fmla="*/ 1856614 w 4816708"/>
              <a:gd name="connsiteY721" fmla="*/ 82799 h 931637"/>
              <a:gd name="connsiteX722" fmla="*/ 1855974 w 4816708"/>
              <a:gd name="connsiteY722" fmla="*/ 77962 h 931637"/>
              <a:gd name="connsiteX723" fmla="*/ 1857352 w 4816708"/>
              <a:gd name="connsiteY723" fmla="*/ 74364 h 931637"/>
              <a:gd name="connsiteX724" fmla="*/ 1868470 w 4816708"/>
              <a:gd name="connsiteY724" fmla="*/ 74806 h 931637"/>
              <a:gd name="connsiteX725" fmla="*/ 1887523 w 4816708"/>
              <a:gd name="connsiteY725" fmla="*/ 69568 h 931637"/>
              <a:gd name="connsiteX726" fmla="*/ 1900408 w 4816708"/>
              <a:gd name="connsiteY726" fmla="*/ 68040 h 931637"/>
              <a:gd name="connsiteX727" fmla="*/ 1908224 w 4816708"/>
              <a:gd name="connsiteY727" fmla="*/ 69786 h 931637"/>
              <a:gd name="connsiteX728" fmla="*/ 1910472 w 4816708"/>
              <a:gd name="connsiteY728" fmla="*/ 68389 h 931637"/>
              <a:gd name="connsiteX729" fmla="*/ 1909167 w 4816708"/>
              <a:gd name="connsiteY729" fmla="*/ 65088 h 931637"/>
              <a:gd name="connsiteX730" fmla="*/ 1910887 w 4816708"/>
              <a:gd name="connsiteY730" fmla="*/ 63645 h 931637"/>
              <a:gd name="connsiteX731" fmla="*/ 1929525 w 4816708"/>
              <a:gd name="connsiteY731" fmla="*/ 63151 h 931637"/>
              <a:gd name="connsiteX732" fmla="*/ 1939292 w 4816708"/>
              <a:gd name="connsiteY732" fmla="*/ 60818 h 931637"/>
              <a:gd name="connsiteX733" fmla="*/ 1940643 w 4816708"/>
              <a:gd name="connsiteY733" fmla="*/ 63593 h 931637"/>
              <a:gd name="connsiteX734" fmla="*/ 1945731 w 4816708"/>
              <a:gd name="connsiteY734" fmla="*/ 66163 h 931637"/>
              <a:gd name="connsiteX735" fmla="*/ 1950087 w 4816708"/>
              <a:gd name="connsiteY735" fmla="*/ 64950 h 931637"/>
              <a:gd name="connsiteX736" fmla="*/ 1948848 w 4816708"/>
              <a:gd name="connsiteY736" fmla="*/ 66967 h 931637"/>
              <a:gd name="connsiteX737" fmla="*/ 1945685 w 4816708"/>
              <a:gd name="connsiteY737" fmla="*/ 66690 h 931637"/>
              <a:gd name="connsiteX738" fmla="*/ 1946990 w 4816708"/>
              <a:gd name="connsiteY738" fmla="*/ 69991 h 931637"/>
              <a:gd name="connsiteX739" fmla="*/ 1950107 w 4816708"/>
              <a:gd name="connsiteY739" fmla="*/ 70795 h 931637"/>
              <a:gd name="connsiteX740" fmla="*/ 1950292 w 4816708"/>
              <a:gd name="connsiteY740" fmla="*/ 68687 h 931637"/>
              <a:gd name="connsiteX741" fmla="*/ 1955703 w 4816708"/>
              <a:gd name="connsiteY741" fmla="*/ 67566 h 931637"/>
              <a:gd name="connsiteX742" fmla="*/ 1953363 w 4816708"/>
              <a:gd name="connsiteY742" fmla="*/ 70018 h 931637"/>
              <a:gd name="connsiteX743" fmla="*/ 1952994 w 4816708"/>
              <a:gd name="connsiteY743" fmla="*/ 74235 h 931637"/>
              <a:gd name="connsiteX744" fmla="*/ 1949165 w 4816708"/>
              <a:gd name="connsiteY744" fmla="*/ 75493 h 931637"/>
              <a:gd name="connsiteX745" fmla="*/ 1942746 w 4816708"/>
              <a:gd name="connsiteY745" fmla="*/ 75994 h 931637"/>
              <a:gd name="connsiteX746" fmla="*/ 1941757 w 4816708"/>
              <a:gd name="connsiteY746" fmla="*/ 81219 h 931637"/>
              <a:gd name="connsiteX747" fmla="*/ 1938962 w 4816708"/>
              <a:gd name="connsiteY747" fmla="*/ 76725 h 931637"/>
              <a:gd name="connsiteX748" fmla="*/ 1933598 w 4816708"/>
              <a:gd name="connsiteY748" fmla="*/ 77318 h 931637"/>
              <a:gd name="connsiteX749" fmla="*/ 1926810 w 4816708"/>
              <a:gd name="connsiteY749" fmla="*/ 82036 h 931637"/>
              <a:gd name="connsiteX750" fmla="*/ 1919679 w 4816708"/>
              <a:gd name="connsiteY750" fmla="*/ 84599 h 931637"/>
              <a:gd name="connsiteX751" fmla="*/ 1915553 w 4816708"/>
              <a:gd name="connsiteY751" fmla="*/ 83176 h 931637"/>
              <a:gd name="connsiteX752" fmla="*/ 1916858 w 4816708"/>
              <a:gd name="connsiteY752" fmla="*/ 86477 h 931637"/>
              <a:gd name="connsiteX753" fmla="*/ 1921076 w 4816708"/>
              <a:gd name="connsiteY753" fmla="*/ 86846 h 931637"/>
              <a:gd name="connsiteX754" fmla="*/ 1926006 w 4816708"/>
              <a:gd name="connsiteY754" fmla="*/ 85153 h 931637"/>
              <a:gd name="connsiteX755" fmla="*/ 1930316 w 4816708"/>
              <a:gd name="connsiteY755" fmla="*/ 84468 h 931637"/>
              <a:gd name="connsiteX756" fmla="*/ 1931667 w 4816708"/>
              <a:gd name="connsiteY756" fmla="*/ 87242 h 931637"/>
              <a:gd name="connsiteX757" fmla="*/ 1937308 w 4816708"/>
              <a:gd name="connsiteY757" fmla="*/ 83486 h 931637"/>
              <a:gd name="connsiteX758" fmla="*/ 1943681 w 4816708"/>
              <a:gd name="connsiteY758" fmla="*/ 83512 h 931637"/>
              <a:gd name="connsiteX759" fmla="*/ 1941388 w 4816708"/>
              <a:gd name="connsiteY759" fmla="*/ 85437 h 931637"/>
              <a:gd name="connsiteX760" fmla="*/ 1938086 w 4816708"/>
              <a:gd name="connsiteY760" fmla="*/ 86741 h 931637"/>
              <a:gd name="connsiteX761" fmla="*/ 1943747 w 4816708"/>
              <a:gd name="connsiteY761" fmla="*/ 88830 h 931637"/>
              <a:gd name="connsiteX762" fmla="*/ 1950878 w 4816708"/>
              <a:gd name="connsiteY762" fmla="*/ 86267 h 931637"/>
              <a:gd name="connsiteX763" fmla="*/ 1949343 w 4816708"/>
              <a:gd name="connsiteY763" fmla="*/ 85601 h 931637"/>
              <a:gd name="connsiteX764" fmla="*/ 1948288 w 4816708"/>
              <a:gd name="connsiteY764" fmla="*/ 85509 h 931637"/>
              <a:gd name="connsiteX765" fmla="*/ 1950536 w 4816708"/>
              <a:gd name="connsiteY765" fmla="*/ 84112 h 931637"/>
              <a:gd name="connsiteX766" fmla="*/ 1957436 w 4816708"/>
              <a:gd name="connsiteY766" fmla="*/ 84185 h 931637"/>
              <a:gd name="connsiteX767" fmla="*/ 1956197 w 4816708"/>
              <a:gd name="connsiteY767" fmla="*/ 86201 h 931637"/>
              <a:gd name="connsiteX768" fmla="*/ 1961127 w 4816708"/>
              <a:gd name="connsiteY768" fmla="*/ 84508 h 931637"/>
              <a:gd name="connsiteX769" fmla="*/ 1963513 w 4816708"/>
              <a:gd name="connsiteY769" fmla="*/ 81530 h 931637"/>
              <a:gd name="connsiteX770" fmla="*/ 1966148 w 4816708"/>
              <a:gd name="connsiteY770" fmla="*/ 81760 h 931637"/>
              <a:gd name="connsiteX771" fmla="*/ 1968073 w 4816708"/>
              <a:gd name="connsiteY771" fmla="*/ 84053 h 931637"/>
              <a:gd name="connsiteX772" fmla="*/ 1966307 w 4816708"/>
              <a:gd name="connsiteY772" fmla="*/ 86024 h 931637"/>
              <a:gd name="connsiteX773" fmla="*/ 1968508 w 4816708"/>
              <a:gd name="connsiteY773" fmla="*/ 85154 h 931637"/>
              <a:gd name="connsiteX774" fmla="*/ 1968785 w 4816708"/>
              <a:gd name="connsiteY774" fmla="*/ 81991 h 931637"/>
              <a:gd name="connsiteX775" fmla="*/ 1966676 w 4816708"/>
              <a:gd name="connsiteY775" fmla="*/ 81807 h 931637"/>
              <a:gd name="connsiteX776" fmla="*/ 1969016 w 4816708"/>
              <a:gd name="connsiteY776" fmla="*/ 79355 h 931637"/>
              <a:gd name="connsiteX777" fmla="*/ 1975066 w 4816708"/>
              <a:gd name="connsiteY777" fmla="*/ 83072 h 931637"/>
              <a:gd name="connsiteX778" fmla="*/ 1979811 w 4816708"/>
              <a:gd name="connsiteY778" fmla="*/ 83487 h 931637"/>
              <a:gd name="connsiteX779" fmla="*/ 1977313 w 4816708"/>
              <a:gd name="connsiteY779" fmla="*/ 81675 h 931637"/>
              <a:gd name="connsiteX780" fmla="*/ 1978414 w 4816708"/>
              <a:gd name="connsiteY780" fmla="*/ 81240 h 931637"/>
              <a:gd name="connsiteX781" fmla="*/ 1987192 w 4816708"/>
              <a:gd name="connsiteY781" fmla="*/ 84133 h 931637"/>
              <a:gd name="connsiteX782" fmla="*/ 1990929 w 4816708"/>
              <a:gd name="connsiteY782" fmla="*/ 83929 h 931637"/>
              <a:gd name="connsiteX783" fmla="*/ 1990632 w 4816708"/>
              <a:gd name="connsiteY783" fmla="*/ 81247 h 931637"/>
              <a:gd name="connsiteX784" fmla="*/ 1989763 w 4816708"/>
              <a:gd name="connsiteY784" fmla="*/ 79046 h 931637"/>
              <a:gd name="connsiteX785" fmla="*/ 1991252 w 4816708"/>
              <a:gd name="connsiteY785" fmla="*/ 80239 h 931637"/>
              <a:gd name="connsiteX786" fmla="*/ 1993565 w 4816708"/>
              <a:gd name="connsiteY786" fmla="*/ 84160 h 931637"/>
              <a:gd name="connsiteX787" fmla="*/ 1995766 w 4816708"/>
              <a:gd name="connsiteY787" fmla="*/ 83290 h 931637"/>
              <a:gd name="connsiteX788" fmla="*/ 2001362 w 4816708"/>
              <a:gd name="connsiteY788" fmla="*/ 80061 h 931637"/>
              <a:gd name="connsiteX789" fmla="*/ 2020527 w 4816708"/>
              <a:gd name="connsiteY789" fmla="*/ 79613 h 931637"/>
              <a:gd name="connsiteX790" fmla="*/ 2030044 w 4816708"/>
              <a:gd name="connsiteY790" fmla="*/ 74072 h 931637"/>
              <a:gd name="connsiteX791" fmla="*/ 2030683 w 4816708"/>
              <a:gd name="connsiteY791" fmla="*/ 78909 h 931637"/>
              <a:gd name="connsiteX792" fmla="*/ 2034993 w 4816708"/>
              <a:gd name="connsiteY792" fmla="*/ 78224 h 931637"/>
              <a:gd name="connsiteX793" fmla="*/ 2038776 w 4816708"/>
              <a:gd name="connsiteY793" fmla="*/ 77492 h 931637"/>
              <a:gd name="connsiteX794" fmla="*/ 2037999 w 4816708"/>
              <a:gd name="connsiteY794" fmla="*/ 74237 h 931637"/>
              <a:gd name="connsiteX795" fmla="*/ 2034927 w 4816708"/>
              <a:gd name="connsiteY795" fmla="*/ 72906 h 931637"/>
              <a:gd name="connsiteX796" fmla="*/ 2038137 w 4816708"/>
              <a:gd name="connsiteY796" fmla="*/ 72655 h 931637"/>
              <a:gd name="connsiteX797" fmla="*/ 2043594 w 4816708"/>
              <a:gd name="connsiteY797" fmla="*/ 71008 h 931637"/>
              <a:gd name="connsiteX798" fmla="*/ 2040727 w 4816708"/>
              <a:gd name="connsiteY798" fmla="*/ 73413 h 931637"/>
              <a:gd name="connsiteX799" fmla="*/ 2040266 w 4816708"/>
              <a:gd name="connsiteY799" fmla="*/ 78685 h 931637"/>
              <a:gd name="connsiteX800" fmla="*/ 2048405 w 4816708"/>
              <a:gd name="connsiteY800" fmla="*/ 76741 h 931637"/>
              <a:gd name="connsiteX801" fmla="*/ 2053974 w 4816708"/>
              <a:gd name="connsiteY801" fmla="*/ 79884 h 931637"/>
              <a:gd name="connsiteX802" fmla="*/ 2055602 w 4816708"/>
              <a:gd name="connsiteY802" fmla="*/ 79496 h 931637"/>
              <a:gd name="connsiteX803" fmla="*/ 2052715 w 4816708"/>
              <a:gd name="connsiteY803" fmla="*/ 76056 h 931637"/>
              <a:gd name="connsiteX804" fmla="*/ 2053954 w 4816708"/>
              <a:gd name="connsiteY804" fmla="*/ 74039 h 931637"/>
              <a:gd name="connsiteX805" fmla="*/ 2058515 w 4816708"/>
              <a:gd name="connsiteY805" fmla="*/ 76563 h 931637"/>
              <a:gd name="connsiteX806" fmla="*/ 2064888 w 4816708"/>
              <a:gd name="connsiteY806" fmla="*/ 76590 h 931637"/>
              <a:gd name="connsiteX807" fmla="*/ 2066496 w 4816708"/>
              <a:gd name="connsiteY807" fmla="*/ 70356 h 931637"/>
              <a:gd name="connsiteX808" fmla="*/ 2071815 w 4816708"/>
              <a:gd name="connsiteY808" fmla="*/ 70291 h 931637"/>
              <a:gd name="connsiteX809" fmla="*/ 2081035 w 4816708"/>
              <a:gd name="connsiteY809" fmla="*/ 62067 h 931637"/>
              <a:gd name="connsiteX810" fmla="*/ 2089886 w 4816708"/>
              <a:gd name="connsiteY810" fmla="*/ 58061 h 931637"/>
              <a:gd name="connsiteX811" fmla="*/ 2095158 w 4816708"/>
              <a:gd name="connsiteY811" fmla="*/ 58522 h 931637"/>
              <a:gd name="connsiteX812" fmla="*/ 2093392 w 4816708"/>
              <a:gd name="connsiteY812" fmla="*/ 60493 h 931637"/>
              <a:gd name="connsiteX813" fmla="*/ 2094882 w 4816708"/>
              <a:gd name="connsiteY813" fmla="*/ 61685 h 931637"/>
              <a:gd name="connsiteX814" fmla="*/ 2096852 w 4816708"/>
              <a:gd name="connsiteY814" fmla="*/ 63451 h 931637"/>
              <a:gd name="connsiteX815" fmla="*/ 2099330 w 4816708"/>
              <a:gd name="connsiteY815" fmla="*/ 59419 h 931637"/>
              <a:gd name="connsiteX816" fmla="*/ 2102724 w 4816708"/>
              <a:gd name="connsiteY816" fmla="*/ 57060 h 931637"/>
              <a:gd name="connsiteX817" fmla="*/ 2107285 w 4816708"/>
              <a:gd name="connsiteY817" fmla="*/ 59584 h 931637"/>
              <a:gd name="connsiteX818" fmla="*/ 2112742 w 4816708"/>
              <a:gd name="connsiteY818" fmla="*/ 57937 h 931637"/>
              <a:gd name="connsiteX819" fmla="*/ 2111365 w 4816708"/>
              <a:gd name="connsiteY819" fmla="*/ 61534 h 931637"/>
              <a:gd name="connsiteX820" fmla="*/ 2112761 w 4816708"/>
              <a:gd name="connsiteY820" fmla="*/ 63781 h 931637"/>
              <a:gd name="connsiteX821" fmla="*/ 2117876 w 4816708"/>
              <a:gd name="connsiteY821" fmla="*/ 59979 h 931637"/>
              <a:gd name="connsiteX822" fmla="*/ 2124091 w 4816708"/>
              <a:gd name="connsiteY822" fmla="*/ 55743 h 931637"/>
              <a:gd name="connsiteX823" fmla="*/ 2123814 w 4816708"/>
              <a:gd name="connsiteY823" fmla="*/ 58905 h 931637"/>
              <a:gd name="connsiteX824" fmla="*/ 2127847 w 4816708"/>
              <a:gd name="connsiteY824" fmla="*/ 61383 h 931637"/>
              <a:gd name="connsiteX825" fmla="*/ 2131815 w 4816708"/>
              <a:gd name="connsiteY825" fmla="*/ 58543 h 931637"/>
              <a:gd name="connsiteX826" fmla="*/ 2133693 w 4816708"/>
              <a:gd name="connsiteY826" fmla="*/ 61364 h 931637"/>
              <a:gd name="connsiteX827" fmla="*/ 2139974 w 4816708"/>
              <a:gd name="connsiteY827" fmla="*/ 62444 h 931637"/>
              <a:gd name="connsiteX828" fmla="*/ 2141233 w 4816708"/>
              <a:gd name="connsiteY828" fmla="*/ 66273 h 931637"/>
              <a:gd name="connsiteX829" fmla="*/ 2142333 w 4816708"/>
              <a:gd name="connsiteY829" fmla="*/ 65838 h 931637"/>
              <a:gd name="connsiteX830" fmla="*/ 2143803 w 4816708"/>
              <a:gd name="connsiteY830" fmla="*/ 61186 h 931637"/>
              <a:gd name="connsiteX831" fmla="*/ 2145912 w 4816708"/>
              <a:gd name="connsiteY831" fmla="*/ 61370 h 931637"/>
              <a:gd name="connsiteX832" fmla="*/ 2148087 w 4816708"/>
              <a:gd name="connsiteY832" fmla="*/ 66872 h 931637"/>
              <a:gd name="connsiteX833" fmla="*/ 2145128 w 4816708"/>
              <a:gd name="connsiteY833" fmla="*/ 70332 h 931637"/>
              <a:gd name="connsiteX834" fmla="*/ 2150446 w 4816708"/>
              <a:gd name="connsiteY834" fmla="*/ 70266 h 931637"/>
              <a:gd name="connsiteX835" fmla="*/ 2154618 w 4816708"/>
              <a:gd name="connsiteY835" fmla="*/ 71162 h 931637"/>
              <a:gd name="connsiteX836" fmla="*/ 2153748 w 4816708"/>
              <a:gd name="connsiteY836" fmla="*/ 68961 h 931637"/>
              <a:gd name="connsiteX837" fmla="*/ 2150334 w 4816708"/>
              <a:gd name="connsiteY837" fmla="*/ 65476 h 931637"/>
              <a:gd name="connsiteX838" fmla="*/ 2150565 w 4816708"/>
              <a:gd name="connsiteY838" fmla="*/ 62840 h 931637"/>
              <a:gd name="connsiteX839" fmla="*/ 2158039 w 4816708"/>
              <a:gd name="connsiteY839" fmla="*/ 62431 h 931637"/>
              <a:gd name="connsiteX840" fmla="*/ 2171609 w 4816708"/>
              <a:gd name="connsiteY840" fmla="*/ 65212 h 931637"/>
              <a:gd name="connsiteX841" fmla="*/ 2176604 w 4816708"/>
              <a:gd name="connsiteY841" fmla="*/ 68837 h 931637"/>
              <a:gd name="connsiteX842" fmla="*/ 2177474 w 4816708"/>
              <a:gd name="connsiteY842" fmla="*/ 71038 h 931637"/>
              <a:gd name="connsiteX843" fmla="*/ 2179240 w 4816708"/>
              <a:gd name="connsiteY843" fmla="*/ 69067 h 931637"/>
              <a:gd name="connsiteX844" fmla="*/ 2178509 w 4816708"/>
              <a:gd name="connsiteY844" fmla="*/ 65285 h 931637"/>
              <a:gd name="connsiteX845" fmla="*/ 2181672 w 4816708"/>
              <a:gd name="connsiteY845" fmla="*/ 65562 h 931637"/>
              <a:gd name="connsiteX846" fmla="*/ 2183320 w 4816708"/>
              <a:gd name="connsiteY846" fmla="*/ 71018 h 931637"/>
              <a:gd name="connsiteX847" fmla="*/ 2184671 w 4816708"/>
              <a:gd name="connsiteY847" fmla="*/ 73792 h 931637"/>
              <a:gd name="connsiteX848" fmla="*/ 2180980 w 4816708"/>
              <a:gd name="connsiteY848" fmla="*/ 73469 h 931637"/>
              <a:gd name="connsiteX849" fmla="*/ 2178502 w 4816708"/>
              <a:gd name="connsiteY849" fmla="*/ 77502 h 931637"/>
              <a:gd name="connsiteX850" fmla="*/ 2174284 w 4816708"/>
              <a:gd name="connsiteY850" fmla="*/ 77133 h 931637"/>
              <a:gd name="connsiteX851" fmla="*/ 2180908 w 4816708"/>
              <a:gd name="connsiteY851" fmla="*/ 80368 h 931637"/>
              <a:gd name="connsiteX852" fmla="*/ 2191110 w 4816708"/>
              <a:gd name="connsiteY852" fmla="*/ 79136 h 931637"/>
              <a:gd name="connsiteX853" fmla="*/ 2198011 w 4816708"/>
              <a:gd name="connsiteY853" fmla="*/ 79209 h 931637"/>
              <a:gd name="connsiteX854" fmla="*/ 2196705 w 4816708"/>
              <a:gd name="connsiteY854" fmla="*/ 75908 h 931637"/>
              <a:gd name="connsiteX855" fmla="*/ 2191756 w 4816708"/>
              <a:gd name="connsiteY855" fmla="*/ 71756 h 931637"/>
              <a:gd name="connsiteX856" fmla="*/ 2186964 w 4816708"/>
              <a:gd name="connsiteY856" fmla="*/ 71868 h 931637"/>
              <a:gd name="connsiteX857" fmla="*/ 2191987 w 4816708"/>
              <a:gd name="connsiteY857" fmla="*/ 69121 h 931637"/>
              <a:gd name="connsiteX858" fmla="*/ 2197397 w 4816708"/>
              <a:gd name="connsiteY858" fmla="*/ 68000 h 931637"/>
              <a:gd name="connsiteX859" fmla="*/ 2198703 w 4816708"/>
              <a:gd name="connsiteY859" fmla="*/ 71302 h 931637"/>
              <a:gd name="connsiteX860" fmla="*/ 2199480 w 4816708"/>
              <a:gd name="connsiteY860" fmla="*/ 74557 h 931637"/>
              <a:gd name="connsiteX861" fmla="*/ 2205418 w 4816708"/>
              <a:gd name="connsiteY861" fmla="*/ 73483 h 931637"/>
              <a:gd name="connsiteX862" fmla="*/ 2209293 w 4816708"/>
              <a:gd name="connsiteY862" fmla="*/ 71697 h 931637"/>
              <a:gd name="connsiteX863" fmla="*/ 2208536 w 4816708"/>
              <a:gd name="connsiteY863" fmla="*/ 74287 h 931637"/>
              <a:gd name="connsiteX864" fmla="*/ 2208259 w 4816708"/>
              <a:gd name="connsiteY864" fmla="*/ 77450 h 931637"/>
              <a:gd name="connsiteX865" fmla="*/ 2214131 w 4816708"/>
              <a:gd name="connsiteY865" fmla="*/ 71058 h 931637"/>
              <a:gd name="connsiteX866" fmla="*/ 2226580 w 4816708"/>
              <a:gd name="connsiteY866" fmla="*/ 68429 h 931637"/>
              <a:gd name="connsiteX867" fmla="*/ 2238707 w 4816708"/>
              <a:gd name="connsiteY867" fmla="*/ 69491 h 931637"/>
              <a:gd name="connsiteX868" fmla="*/ 2251499 w 4816708"/>
              <a:gd name="connsiteY868" fmla="*/ 69016 h 931637"/>
              <a:gd name="connsiteX869" fmla="*/ 2258195 w 4816708"/>
              <a:gd name="connsiteY869" fmla="*/ 65353 h 931637"/>
              <a:gd name="connsiteX870" fmla="*/ 2254570 w 4816708"/>
              <a:gd name="connsiteY870" fmla="*/ 70348 h 931637"/>
              <a:gd name="connsiteX871" fmla="*/ 2250372 w 4816708"/>
              <a:gd name="connsiteY871" fmla="*/ 75823 h 931637"/>
              <a:gd name="connsiteX872" fmla="*/ 2251816 w 4816708"/>
              <a:gd name="connsiteY872" fmla="*/ 77543 h 931637"/>
              <a:gd name="connsiteX873" fmla="*/ 2252527 w 4816708"/>
              <a:gd name="connsiteY873" fmla="*/ 75481 h 931637"/>
              <a:gd name="connsiteX874" fmla="*/ 2253213 w 4816708"/>
              <a:gd name="connsiteY874" fmla="*/ 79790 h 931637"/>
              <a:gd name="connsiteX875" fmla="*/ 2255944 w 4816708"/>
              <a:gd name="connsiteY875" fmla="*/ 81772 h 931637"/>
              <a:gd name="connsiteX876" fmla="*/ 2261757 w 4816708"/>
              <a:gd name="connsiteY876" fmla="*/ 77882 h 931637"/>
              <a:gd name="connsiteX877" fmla="*/ 2281863 w 4816708"/>
              <a:gd name="connsiteY877" fmla="*/ 74669 h 931637"/>
              <a:gd name="connsiteX878" fmla="*/ 2301446 w 4816708"/>
              <a:gd name="connsiteY878" fmla="*/ 74633 h 931637"/>
              <a:gd name="connsiteX879" fmla="*/ 2312023 w 4816708"/>
              <a:gd name="connsiteY879" fmla="*/ 70380 h 931637"/>
              <a:gd name="connsiteX880" fmla="*/ 2316773 w 4816708"/>
              <a:gd name="connsiteY880" fmla="*/ 63492 h 931637"/>
              <a:gd name="connsiteX881" fmla="*/ 2317821 w 4816708"/>
              <a:gd name="connsiteY881" fmla="*/ 57669 h 931637"/>
              <a:gd name="connsiteX882" fmla="*/ 2321531 w 4816708"/>
              <a:gd name="connsiteY882" fmla="*/ 60308 h 931637"/>
              <a:gd name="connsiteX883" fmla="*/ 2323659 w 4816708"/>
              <a:gd name="connsiteY883" fmla="*/ 66125 h 931637"/>
              <a:gd name="connsiteX884" fmla="*/ 2323138 w 4816708"/>
              <a:gd name="connsiteY884" fmla="*/ 70888 h 931637"/>
              <a:gd name="connsiteX885" fmla="*/ 2342727 w 4816708"/>
              <a:gd name="connsiteY885" fmla="*/ 74027 h 931637"/>
              <a:gd name="connsiteX886" fmla="*/ 2387180 w 4816708"/>
              <a:gd name="connsiteY886" fmla="*/ 71298 h 931637"/>
              <a:gd name="connsiteX887" fmla="*/ 2406754 w 4816708"/>
              <a:gd name="connsiteY887" fmla="*/ 67028 h 931637"/>
              <a:gd name="connsiteX888" fmla="*/ 2403567 w 4816708"/>
              <a:gd name="connsiteY888" fmla="*/ 60684 h 931637"/>
              <a:gd name="connsiteX889" fmla="*/ 2397741 w 4816708"/>
              <a:gd name="connsiteY889" fmla="*/ 58578 h 931637"/>
              <a:gd name="connsiteX890" fmla="*/ 2397727 w 4816708"/>
              <a:gd name="connsiteY890" fmla="*/ 51169 h 931637"/>
              <a:gd name="connsiteX891" fmla="*/ 2394005 w 4816708"/>
              <a:gd name="connsiteY891" fmla="*/ 41651 h 931637"/>
              <a:gd name="connsiteX892" fmla="*/ 2400891 w 4816708"/>
              <a:gd name="connsiteY892" fmla="*/ 44814 h 931637"/>
              <a:gd name="connsiteX893" fmla="*/ 2408300 w 4816708"/>
              <a:gd name="connsiteY893" fmla="*/ 44800 h 931637"/>
              <a:gd name="connsiteX894" fmla="*/ 2408303 w 4816708"/>
              <a:gd name="connsiteY894" fmla="*/ 46387 h 931637"/>
              <a:gd name="connsiteX895" fmla="*/ 2408310 w 4816708"/>
              <a:gd name="connsiteY895" fmla="*/ 50091 h 931637"/>
              <a:gd name="connsiteX896" fmla="*/ 2411485 w 4816708"/>
              <a:gd name="connsiteY896" fmla="*/ 49556 h 931637"/>
              <a:gd name="connsiteX897" fmla="*/ 2409902 w 4816708"/>
              <a:gd name="connsiteY897" fmla="*/ 52205 h 931637"/>
              <a:gd name="connsiteX898" fmla="*/ 2407261 w 4816708"/>
              <a:gd name="connsiteY898" fmla="*/ 54856 h 931637"/>
              <a:gd name="connsiteX899" fmla="*/ 2412024 w 4816708"/>
              <a:gd name="connsiteY899" fmla="*/ 54847 h 931637"/>
              <a:gd name="connsiteX900" fmla="*/ 2418376 w 4816708"/>
              <a:gd name="connsiteY900" fmla="*/ 55364 h 931637"/>
              <a:gd name="connsiteX901" fmla="*/ 2419958 w 4816708"/>
              <a:gd name="connsiteY901" fmla="*/ 52186 h 931637"/>
              <a:gd name="connsiteX902" fmla="*/ 2419951 w 4816708"/>
              <a:gd name="connsiteY902" fmla="*/ 48482 h 931637"/>
              <a:gd name="connsiteX903" fmla="*/ 2423656 w 4816708"/>
              <a:gd name="connsiteY903" fmla="*/ 48475 h 931637"/>
              <a:gd name="connsiteX904" fmla="*/ 2426309 w 4816708"/>
              <a:gd name="connsiteY904" fmla="*/ 52174 h 931637"/>
              <a:gd name="connsiteX905" fmla="*/ 2427375 w 4816708"/>
              <a:gd name="connsiteY905" fmla="*/ 56406 h 931637"/>
              <a:gd name="connsiteX906" fmla="*/ 2430548 w 4816708"/>
              <a:gd name="connsiteY906" fmla="*/ 54812 h 931637"/>
              <a:gd name="connsiteX907" fmla="*/ 2432139 w 4816708"/>
              <a:gd name="connsiteY907" fmla="*/ 56397 h 931637"/>
              <a:gd name="connsiteX908" fmla="*/ 2434258 w 4816708"/>
              <a:gd name="connsiteY908" fmla="*/ 57451 h 931637"/>
              <a:gd name="connsiteX909" fmla="*/ 2436374 w 4816708"/>
              <a:gd name="connsiteY909" fmla="*/ 56918 h 931637"/>
              <a:gd name="connsiteX910" fmla="*/ 2434831 w 4816708"/>
              <a:gd name="connsiteY910" fmla="*/ 51812 h 931637"/>
              <a:gd name="connsiteX911" fmla="*/ 2437953 w 4816708"/>
              <a:gd name="connsiteY911" fmla="*/ 52153 h 931637"/>
              <a:gd name="connsiteX912" fmla="*/ 2451703 w 4816708"/>
              <a:gd name="connsiteY912" fmla="*/ 46835 h 931637"/>
              <a:gd name="connsiteX913" fmla="*/ 2458047 w 4816708"/>
              <a:gd name="connsiteY913" fmla="*/ 43119 h 931637"/>
              <a:gd name="connsiteX914" fmla="*/ 2456464 w 4816708"/>
              <a:gd name="connsiteY914" fmla="*/ 45239 h 931637"/>
              <a:gd name="connsiteX915" fmla="*/ 2459112 w 4816708"/>
              <a:gd name="connsiteY915" fmla="*/ 46292 h 931637"/>
              <a:gd name="connsiteX916" fmla="*/ 2463875 w 4816708"/>
              <a:gd name="connsiteY916" fmla="*/ 46283 h 931637"/>
              <a:gd name="connsiteX917" fmla="*/ 2465464 w 4816708"/>
              <a:gd name="connsiteY917" fmla="*/ 46810 h 931637"/>
              <a:gd name="connsiteX918" fmla="*/ 2462292 w 4816708"/>
              <a:gd name="connsiteY918" fmla="*/ 48403 h 931637"/>
              <a:gd name="connsiteX919" fmla="*/ 2490338 w 4816708"/>
              <a:gd name="connsiteY919" fmla="*/ 46234 h 931637"/>
              <a:gd name="connsiteX920" fmla="*/ 2514161 w 4816708"/>
              <a:gd name="connsiteY920" fmla="*/ 49364 h 931637"/>
              <a:gd name="connsiteX921" fmla="*/ 2515747 w 4816708"/>
              <a:gd name="connsiteY921" fmla="*/ 48303 h 931637"/>
              <a:gd name="connsiteX922" fmla="*/ 2513626 w 4816708"/>
              <a:gd name="connsiteY922" fmla="*/ 46191 h 931637"/>
              <a:gd name="connsiteX923" fmla="*/ 2515211 w 4816708"/>
              <a:gd name="connsiteY923" fmla="*/ 44600 h 931637"/>
              <a:gd name="connsiteX924" fmla="*/ 2521035 w 4816708"/>
              <a:gd name="connsiteY924" fmla="*/ 46177 h 931637"/>
              <a:gd name="connsiteX925" fmla="*/ 2532683 w 4816708"/>
              <a:gd name="connsiteY925" fmla="*/ 48271 h 931637"/>
              <a:gd name="connsiteX926" fmla="*/ 2537981 w 4816708"/>
              <a:gd name="connsiteY926" fmla="*/ 51437 h 931637"/>
              <a:gd name="connsiteX927" fmla="*/ 2539576 w 4816708"/>
              <a:gd name="connsiteY927" fmla="*/ 55138 h 931637"/>
              <a:gd name="connsiteX928" fmla="*/ 2552274 w 4816708"/>
              <a:gd name="connsiteY928" fmla="*/ 52997 h 931637"/>
              <a:gd name="connsiteX929" fmla="*/ 2561265 w 4816708"/>
              <a:gd name="connsiteY929" fmla="*/ 49276 h 931637"/>
              <a:gd name="connsiteX930" fmla="*/ 2560731 w 4816708"/>
              <a:gd name="connsiteY930" fmla="*/ 46632 h 931637"/>
              <a:gd name="connsiteX931" fmla="*/ 2557555 w 4816708"/>
              <a:gd name="connsiteY931" fmla="*/ 46637 h 931637"/>
              <a:gd name="connsiteX932" fmla="*/ 2560727 w 4816708"/>
              <a:gd name="connsiteY932" fmla="*/ 44515 h 931637"/>
              <a:gd name="connsiteX933" fmla="*/ 2565499 w 4816708"/>
              <a:gd name="connsiteY933" fmla="*/ 49269 h 931637"/>
              <a:gd name="connsiteX934" fmla="*/ 2566561 w 4816708"/>
              <a:gd name="connsiteY934" fmla="*/ 51383 h 931637"/>
              <a:gd name="connsiteX935" fmla="*/ 2575025 w 4816708"/>
              <a:gd name="connsiteY935" fmla="*/ 49251 h 931637"/>
              <a:gd name="connsiteX936" fmla="*/ 2591428 w 4816708"/>
              <a:gd name="connsiteY936" fmla="*/ 46574 h 931637"/>
              <a:gd name="connsiteX937" fmla="*/ 2597243 w 4816708"/>
              <a:gd name="connsiteY937" fmla="*/ 42859 h 931637"/>
              <a:gd name="connsiteX938" fmla="*/ 2599369 w 4816708"/>
              <a:gd name="connsiteY938" fmla="*/ 48147 h 931637"/>
              <a:gd name="connsiteX939" fmla="*/ 2603609 w 4816708"/>
              <a:gd name="connsiteY939" fmla="*/ 51314 h 931637"/>
              <a:gd name="connsiteX940" fmla="*/ 2606253 w 4816708"/>
              <a:gd name="connsiteY940" fmla="*/ 49721 h 931637"/>
              <a:gd name="connsiteX941" fmla="*/ 2607836 w 4816708"/>
              <a:gd name="connsiteY941" fmla="*/ 47602 h 931637"/>
              <a:gd name="connsiteX942" fmla="*/ 2606246 w 4816708"/>
              <a:gd name="connsiteY942" fmla="*/ 46017 h 931637"/>
              <a:gd name="connsiteX943" fmla="*/ 2603604 w 4816708"/>
              <a:gd name="connsiteY943" fmla="*/ 48139 h 931637"/>
              <a:gd name="connsiteX944" fmla="*/ 2600954 w 4816708"/>
              <a:gd name="connsiteY944" fmla="*/ 46556 h 931637"/>
              <a:gd name="connsiteX945" fmla="*/ 2611535 w 4816708"/>
              <a:gd name="connsiteY945" fmla="*/ 44420 h 931637"/>
              <a:gd name="connsiteX946" fmla="*/ 2635342 w 4816708"/>
              <a:gd name="connsiteY946" fmla="*/ 39084 h 931637"/>
              <a:gd name="connsiteX947" fmla="*/ 2642739 w 4816708"/>
              <a:gd name="connsiteY947" fmla="*/ 32191 h 931637"/>
              <a:gd name="connsiteX948" fmla="*/ 2645915 w 4816708"/>
              <a:gd name="connsiteY948" fmla="*/ 32714 h 931637"/>
              <a:gd name="connsiteX949" fmla="*/ 2645920 w 4816708"/>
              <a:gd name="connsiteY949" fmla="*/ 35360 h 931637"/>
              <a:gd name="connsiteX950" fmla="*/ 2645926 w 4816708"/>
              <a:gd name="connsiteY950" fmla="*/ 38535 h 931637"/>
              <a:gd name="connsiteX951" fmla="*/ 2650684 w 4816708"/>
              <a:gd name="connsiteY951" fmla="*/ 35880 h 931637"/>
              <a:gd name="connsiteX952" fmla="*/ 2656496 w 4816708"/>
              <a:gd name="connsiteY952" fmla="*/ 30578 h 931637"/>
              <a:gd name="connsiteX953" fmla="*/ 2662315 w 4816708"/>
              <a:gd name="connsiteY953" fmla="*/ 28979 h 931637"/>
              <a:gd name="connsiteX954" fmla="*/ 2656503 w 4816708"/>
              <a:gd name="connsiteY954" fmla="*/ 34282 h 931637"/>
              <a:gd name="connsiteX955" fmla="*/ 2652808 w 4816708"/>
              <a:gd name="connsiteY955" fmla="*/ 39580 h 931637"/>
              <a:gd name="connsiteX956" fmla="*/ 2657574 w 4816708"/>
              <a:gd name="connsiteY956" fmla="*/ 40630 h 931637"/>
              <a:gd name="connsiteX957" fmla="*/ 2664460 w 4816708"/>
              <a:gd name="connsiteY957" fmla="*/ 43792 h 931637"/>
              <a:gd name="connsiteX958" fmla="*/ 2669753 w 4816708"/>
              <a:gd name="connsiteY958" fmla="*/ 43782 h 931637"/>
              <a:gd name="connsiteX959" fmla="*/ 2670279 w 4816708"/>
              <a:gd name="connsiteY959" fmla="*/ 42194 h 931637"/>
              <a:gd name="connsiteX960" fmla="*/ 2669745 w 4816708"/>
              <a:gd name="connsiteY960" fmla="*/ 39549 h 931637"/>
              <a:gd name="connsiteX961" fmla="*/ 2673449 w 4816708"/>
              <a:gd name="connsiteY961" fmla="*/ 39542 h 931637"/>
              <a:gd name="connsiteX962" fmla="*/ 2671325 w 4816708"/>
              <a:gd name="connsiteY962" fmla="*/ 35312 h 931637"/>
              <a:gd name="connsiteX963" fmla="*/ 2668668 w 4816708"/>
              <a:gd name="connsiteY963" fmla="*/ 30026 h 931637"/>
              <a:gd name="connsiteX964" fmla="*/ 2671847 w 4816708"/>
              <a:gd name="connsiteY964" fmla="*/ 31607 h 931637"/>
              <a:gd name="connsiteX965" fmla="*/ 2676618 w 4816708"/>
              <a:gd name="connsiteY965" fmla="*/ 35832 h 931637"/>
              <a:gd name="connsiteX966" fmla="*/ 2675037 w 4816708"/>
              <a:gd name="connsiteY966" fmla="*/ 39539 h 931637"/>
              <a:gd name="connsiteX967" fmla="*/ 2679800 w 4816708"/>
              <a:gd name="connsiteY967" fmla="*/ 39001 h 931637"/>
              <a:gd name="connsiteX968" fmla="*/ 2680335 w 4816708"/>
              <a:gd name="connsiteY968" fmla="*/ 42175 h 931637"/>
              <a:gd name="connsiteX969" fmla="*/ 2685619 w 4816708"/>
              <a:gd name="connsiteY969" fmla="*/ 37402 h 931637"/>
              <a:gd name="connsiteX970" fmla="*/ 2692492 w 4816708"/>
              <a:gd name="connsiteY970" fmla="*/ 33685 h 931637"/>
              <a:gd name="connsiteX971" fmla="*/ 2690901 w 4816708"/>
              <a:gd name="connsiteY971" fmla="*/ 32101 h 931637"/>
              <a:gd name="connsiteX972" fmla="*/ 2686671 w 4816708"/>
              <a:gd name="connsiteY972" fmla="*/ 34225 h 931637"/>
              <a:gd name="connsiteX973" fmla="*/ 2684027 w 4816708"/>
              <a:gd name="connsiteY973" fmla="*/ 35289 h 931637"/>
              <a:gd name="connsiteX974" fmla="*/ 2686664 w 4816708"/>
              <a:gd name="connsiteY974" fmla="*/ 30521 h 931637"/>
              <a:gd name="connsiteX975" fmla="*/ 2697772 w 4816708"/>
              <a:gd name="connsiteY975" fmla="*/ 26796 h 931637"/>
              <a:gd name="connsiteX976" fmla="*/ 2704119 w 4816708"/>
              <a:gd name="connsiteY976" fmla="*/ 24668 h 931637"/>
              <a:gd name="connsiteX977" fmla="*/ 2699365 w 4816708"/>
              <a:gd name="connsiteY977" fmla="*/ 29968 h 931637"/>
              <a:gd name="connsiteX978" fmla="*/ 2694080 w 4816708"/>
              <a:gd name="connsiteY978" fmla="*/ 33682 h 931637"/>
              <a:gd name="connsiteX979" fmla="*/ 2699376 w 4816708"/>
              <a:gd name="connsiteY979" fmla="*/ 35789 h 931637"/>
              <a:gd name="connsiteX980" fmla="*/ 2704665 w 4816708"/>
              <a:gd name="connsiteY980" fmla="*/ 33663 h 931637"/>
              <a:gd name="connsiteX981" fmla="*/ 2704139 w 4816708"/>
              <a:gd name="connsiteY981" fmla="*/ 35251 h 931637"/>
              <a:gd name="connsiteX982" fmla="*/ 2704145 w 4816708"/>
              <a:gd name="connsiteY982" fmla="*/ 38426 h 931637"/>
              <a:gd name="connsiteX983" fmla="*/ 2715253 w 4816708"/>
              <a:gd name="connsiteY983" fmla="*/ 35230 h 931637"/>
              <a:gd name="connsiteX984" fmla="*/ 2727419 w 4816708"/>
              <a:gd name="connsiteY984" fmla="*/ 31503 h 931637"/>
              <a:gd name="connsiteX985" fmla="*/ 2732718 w 4816708"/>
              <a:gd name="connsiteY985" fmla="*/ 35198 h 931637"/>
              <a:gd name="connsiteX986" fmla="*/ 2735362 w 4816708"/>
              <a:gd name="connsiteY986" fmla="*/ 33605 h 931637"/>
              <a:gd name="connsiteX987" fmla="*/ 2739064 w 4816708"/>
              <a:gd name="connsiteY987" fmla="*/ 32011 h 931637"/>
              <a:gd name="connsiteX988" fmla="*/ 2742243 w 4816708"/>
              <a:gd name="connsiteY988" fmla="*/ 34122 h 931637"/>
              <a:gd name="connsiteX989" fmla="*/ 2743828 w 4816708"/>
              <a:gd name="connsiteY989" fmla="*/ 32531 h 931637"/>
              <a:gd name="connsiteX990" fmla="*/ 2744353 w 4816708"/>
              <a:gd name="connsiteY990" fmla="*/ 30413 h 931637"/>
              <a:gd name="connsiteX991" fmla="*/ 2740645 w 4816708"/>
              <a:gd name="connsiteY991" fmla="*/ 28833 h 931637"/>
              <a:gd name="connsiteX992" fmla="*/ 2735882 w 4816708"/>
              <a:gd name="connsiteY992" fmla="*/ 28842 h 931637"/>
              <a:gd name="connsiteX993" fmla="*/ 2741171 w 4816708"/>
              <a:gd name="connsiteY993" fmla="*/ 26715 h 931637"/>
              <a:gd name="connsiteX994" fmla="*/ 2747526 w 4816708"/>
              <a:gd name="connsiteY994" fmla="*/ 28820 h 931637"/>
              <a:gd name="connsiteX995" fmla="*/ 2748049 w 4816708"/>
              <a:gd name="connsiteY995" fmla="*/ 25644 h 931637"/>
              <a:gd name="connsiteX996" fmla="*/ 2756516 w 4816708"/>
              <a:gd name="connsiteY996" fmla="*/ 25099 h 931637"/>
              <a:gd name="connsiteX997" fmla="*/ 2758624 w 4816708"/>
              <a:gd name="connsiteY997" fmla="*/ 20333 h 931637"/>
              <a:gd name="connsiteX998" fmla="*/ 2758627 w 4816708"/>
              <a:gd name="connsiteY998" fmla="*/ 21920 h 931637"/>
              <a:gd name="connsiteX999" fmla="*/ 2757571 w 4816708"/>
              <a:gd name="connsiteY999" fmla="*/ 22980 h 931637"/>
              <a:gd name="connsiteX1000" fmla="*/ 2773446 w 4816708"/>
              <a:gd name="connsiteY1000" fmla="*/ 21363 h 931637"/>
              <a:gd name="connsiteX1001" fmla="*/ 2798304 w 4816708"/>
              <a:gd name="connsiteY1001" fmla="*/ 12321 h 931637"/>
              <a:gd name="connsiteX1002" fmla="*/ 2815234 w 4816708"/>
              <a:gd name="connsiteY1002" fmla="*/ 9114 h 931637"/>
              <a:gd name="connsiteX1003" fmla="*/ 2823705 w 4816708"/>
              <a:gd name="connsiteY1003" fmla="*/ 10686 h 931637"/>
              <a:gd name="connsiteX1004" fmla="*/ 2827404 w 4816708"/>
              <a:gd name="connsiteY1004" fmla="*/ 7504 h 931637"/>
              <a:gd name="connsiteX1005" fmla="*/ 2833753 w 4816708"/>
              <a:gd name="connsiteY1005" fmla="*/ 5904 h 931637"/>
              <a:gd name="connsiteX1006" fmla="*/ 2834815 w 4816708"/>
              <a:gd name="connsiteY1006" fmla="*/ 8019 h 931637"/>
              <a:gd name="connsiteX1007" fmla="*/ 2835881 w 4816708"/>
              <a:gd name="connsiteY1007" fmla="*/ 12251 h 931637"/>
              <a:gd name="connsiteX1008" fmla="*/ 2839584 w 4816708"/>
              <a:gd name="connsiteY1008" fmla="*/ 11185 h 931637"/>
              <a:gd name="connsiteX1009" fmla="*/ 2841704 w 4816708"/>
              <a:gd name="connsiteY1009" fmla="*/ 12769 h 931637"/>
              <a:gd name="connsiteX1010" fmla="*/ 2843289 w 4816708"/>
              <a:gd name="connsiteY1010" fmla="*/ 11178 h 931637"/>
              <a:gd name="connsiteX1011" fmla="*/ 2846458 w 4816708"/>
              <a:gd name="connsiteY1011" fmla="*/ 7468 h 931637"/>
              <a:gd name="connsiteX1012" fmla="*/ 2844338 w 4816708"/>
              <a:gd name="connsiteY1012" fmla="*/ 5885 h 931637"/>
              <a:gd name="connsiteX1013" fmla="*/ 2845922 w 4816708"/>
              <a:gd name="connsiteY1013" fmla="*/ 4294 h 931637"/>
              <a:gd name="connsiteX1014" fmla="*/ 2849633 w 4816708"/>
              <a:gd name="connsiteY1014" fmla="*/ 7462 h 931637"/>
              <a:gd name="connsiteX1015" fmla="*/ 2848051 w 4816708"/>
              <a:gd name="connsiteY1015" fmla="*/ 10640 h 931637"/>
              <a:gd name="connsiteX1016" fmla="*/ 2849643 w 4816708"/>
              <a:gd name="connsiteY1016" fmla="*/ 12754 h 931637"/>
              <a:gd name="connsiteX1017" fmla="*/ 2856522 w 4816708"/>
              <a:gd name="connsiteY1017" fmla="*/ 12212 h 931637"/>
              <a:gd name="connsiteX1018" fmla="*/ 2860227 w 4816708"/>
              <a:gd name="connsiteY1018" fmla="*/ 12205 h 931637"/>
              <a:gd name="connsiteX1019" fmla="*/ 2860221 w 4816708"/>
              <a:gd name="connsiteY1019" fmla="*/ 9030 h 931637"/>
              <a:gd name="connsiteX1020" fmla="*/ 2855458 w 4816708"/>
              <a:gd name="connsiteY1020" fmla="*/ 9039 h 931637"/>
              <a:gd name="connsiteX1021" fmla="*/ 2853868 w 4816708"/>
              <a:gd name="connsiteY1021" fmla="*/ 7984 h 931637"/>
              <a:gd name="connsiteX1022" fmla="*/ 2866038 w 4816708"/>
              <a:gd name="connsiteY1022" fmla="*/ 6374 h 931637"/>
              <a:gd name="connsiteX1023" fmla="*/ 2878728 w 4816708"/>
              <a:gd name="connsiteY1023" fmla="*/ 0 h 931637"/>
              <a:gd name="connsiteX1024" fmla="*/ 2880847 w 4816708"/>
              <a:gd name="connsiteY1024" fmla="*/ 1054 h 931637"/>
              <a:gd name="connsiteX1025" fmla="*/ 2874499 w 4816708"/>
              <a:gd name="connsiteY1025" fmla="*/ 2653 h 931637"/>
              <a:gd name="connsiteX1026" fmla="*/ 2872913 w 4816708"/>
              <a:gd name="connsiteY1026" fmla="*/ 3715 h 931637"/>
              <a:gd name="connsiteX1027" fmla="*/ 2876099 w 4816708"/>
              <a:gd name="connsiteY1027" fmla="*/ 9000 h 931637"/>
              <a:gd name="connsiteX1028" fmla="*/ 2886692 w 4816708"/>
              <a:gd name="connsiteY1028" fmla="*/ 13214 h 931637"/>
              <a:gd name="connsiteX1029" fmla="*/ 2893046 w 4816708"/>
              <a:gd name="connsiteY1029" fmla="*/ 14790 h 931637"/>
              <a:gd name="connsiteX1030" fmla="*/ 2888285 w 4816708"/>
              <a:gd name="connsiteY1030" fmla="*/ 16386 h 931637"/>
              <a:gd name="connsiteX1031" fmla="*/ 2877691 w 4816708"/>
              <a:gd name="connsiteY1031" fmla="*/ 11114 h 931637"/>
              <a:gd name="connsiteX1032" fmla="*/ 2872397 w 4816708"/>
              <a:gd name="connsiteY1032" fmla="*/ 10595 h 931637"/>
              <a:gd name="connsiteX1033" fmla="*/ 2871872 w 4816708"/>
              <a:gd name="connsiteY1033" fmla="*/ 12712 h 931637"/>
              <a:gd name="connsiteX1034" fmla="*/ 2866054 w 4816708"/>
              <a:gd name="connsiteY1034" fmla="*/ 14840 h 931637"/>
              <a:gd name="connsiteX1035" fmla="*/ 2853354 w 4816708"/>
              <a:gd name="connsiteY1035" fmla="*/ 15922 h 931637"/>
              <a:gd name="connsiteX1036" fmla="*/ 2845942 w 4816708"/>
              <a:gd name="connsiteY1036" fmla="*/ 14878 h 931637"/>
              <a:gd name="connsiteX1037" fmla="*/ 2844357 w 4816708"/>
              <a:gd name="connsiteY1037" fmla="*/ 16468 h 931637"/>
              <a:gd name="connsiteX1038" fmla="*/ 2842771 w 4816708"/>
              <a:gd name="connsiteY1038" fmla="*/ 17529 h 931637"/>
              <a:gd name="connsiteX1039" fmla="*/ 2843305 w 4816708"/>
              <a:gd name="connsiteY1039" fmla="*/ 19645 h 931637"/>
              <a:gd name="connsiteX1040" fmla="*/ 2845951 w 4816708"/>
              <a:gd name="connsiteY1040" fmla="*/ 19640 h 931637"/>
              <a:gd name="connsiteX1041" fmla="*/ 2840661 w 4816708"/>
              <a:gd name="connsiteY1041" fmla="*/ 21238 h 931637"/>
              <a:gd name="connsiteX1042" fmla="*/ 2830603 w 4816708"/>
              <a:gd name="connsiteY1042" fmla="*/ 19669 h 931637"/>
              <a:gd name="connsiteX1043" fmla="*/ 2825314 w 4816708"/>
              <a:gd name="connsiteY1043" fmla="*/ 21795 h 931637"/>
              <a:gd name="connsiteX1044" fmla="*/ 2823733 w 4816708"/>
              <a:gd name="connsiteY1044" fmla="*/ 25502 h 931637"/>
              <a:gd name="connsiteX1045" fmla="*/ 2826910 w 4816708"/>
              <a:gd name="connsiteY1045" fmla="*/ 26555 h 931637"/>
              <a:gd name="connsiteX1046" fmla="*/ 2832199 w 4816708"/>
              <a:gd name="connsiteY1046" fmla="*/ 24428 h 931637"/>
              <a:gd name="connsiteX1047" fmla="*/ 2833795 w 4816708"/>
              <a:gd name="connsiteY1047" fmla="*/ 28659 h 931637"/>
              <a:gd name="connsiteX1048" fmla="*/ 2838023 w 4816708"/>
              <a:gd name="connsiteY1048" fmla="*/ 25476 h 931637"/>
              <a:gd name="connsiteX1049" fmla="*/ 2842788 w 4816708"/>
              <a:gd name="connsiteY1049" fmla="*/ 26525 h 931637"/>
              <a:gd name="connsiteX1050" fmla="*/ 2834858 w 4816708"/>
              <a:gd name="connsiteY1050" fmla="*/ 31303 h 931637"/>
              <a:gd name="connsiteX1051" fmla="*/ 2818458 w 4816708"/>
              <a:gd name="connsiteY1051" fmla="*/ 35037 h 931637"/>
              <a:gd name="connsiteX1052" fmla="*/ 2793057 w 4816708"/>
              <a:gd name="connsiteY1052" fmla="*/ 36672 h 931637"/>
              <a:gd name="connsiteX1053" fmla="*/ 2780892 w 4816708"/>
              <a:gd name="connsiteY1053" fmla="*/ 40928 h 931637"/>
              <a:gd name="connsiteX1054" fmla="*/ 2792538 w 4816708"/>
              <a:gd name="connsiteY1054" fmla="*/ 41965 h 931637"/>
              <a:gd name="connsiteX1055" fmla="*/ 2803130 w 4816708"/>
              <a:gd name="connsiteY1055" fmla="*/ 45649 h 931637"/>
              <a:gd name="connsiteX1056" fmla="*/ 2803132 w 4816708"/>
              <a:gd name="connsiteY1056" fmla="*/ 47237 h 931637"/>
              <a:gd name="connsiteX1057" fmla="*/ 2798370 w 4816708"/>
              <a:gd name="connsiteY1057" fmla="*/ 47775 h 931637"/>
              <a:gd name="connsiteX1058" fmla="*/ 2799435 w 4816708"/>
              <a:gd name="connsiteY1058" fmla="*/ 50948 h 931637"/>
              <a:gd name="connsiteX1059" fmla="*/ 2801552 w 4816708"/>
              <a:gd name="connsiteY1059" fmla="*/ 51473 h 931637"/>
              <a:gd name="connsiteX1060" fmla="*/ 2810548 w 4816708"/>
              <a:gd name="connsiteY1060" fmla="*/ 50398 h 931637"/>
              <a:gd name="connsiteX1061" fmla="*/ 2813728 w 4816708"/>
              <a:gd name="connsiteY1061" fmla="*/ 53038 h 931637"/>
              <a:gd name="connsiteX1062" fmla="*/ 2815315 w 4816708"/>
              <a:gd name="connsiteY1062" fmla="*/ 52506 h 931637"/>
              <a:gd name="connsiteX1063" fmla="*/ 2811607 w 4816708"/>
              <a:gd name="connsiteY1063" fmla="*/ 50396 h 931637"/>
              <a:gd name="connsiteX1064" fmla="*/ 2811600 w 4816708"/>
              <a:gd name="connsiteY1064" fmla="*/ 47221 h 931637"/>
              <a:gd name="connsiteX1065" fmla="*/ 2813720 w 4816708"/>
              <a:gd name="connsiteY1065" fmla="*/ 48804 h 931637"/>
              <a:gd name="connsiteX1066" fmla="*/ 2819008 w 4816708"/>
              <a:gd name="connsiteY1066" fmla="*/ 46149 h 931637"/>
              <a:gd name="connsiteX1067" fmla="*/ 2816888 w 4816708"/>
              <a:gd name="connsiteY1067" fmla="*/ 44565 h 931637"/>
              <a:gd name="connsiteX1068" fmla="*/ 2825888 w 4816708"/>
              <a:gd name="connsiteY1068" fmla="*/ 46136 h 931637"/>
              <a:gd name="connsiteX1069" fmla="*/ 2846535 w 4816708"/>
              <a:gd name="connsiteY1069" fmla="*/ 48743 h 931637"/>
              <a:gd name="connsiteX1070" fmla="*/ 2858175 w 4816708"/>
              <a:gd name="connsiteY1070" fmla="*/ 47134 h 931637"/>
              <a:gd name="connsiteX1071" fmla="*/ 2861874 w 4816708"/>
              <a:gd name="connsiteY1071" fmla="*/ 43952 h 931637"/>
              <a:gd name="connsiteX1072" fmla="*/ 2863465 w 4816708"/>
              <a:gd name="connsiteY1072" fmla="*/ 45537 h 931637"/>
              <a:gd name="connsiteX1073" fmla="*/ 2860296 w 4816708"/>
              <a:gd name="connsiteY1073" fmla="*/ 49247 h 931637"/>
              <a:gd name="connsiteX1074" fmla="*/ 2859771 w 4816708"/>
              <a:gd name="connsiteY1074" fmla="*/ 51364 h 931637"/>
              <a:gd name="connsiteX1075" fmla="*/ 2869288 w 4816708"/>
              <a:gd name="connsiteY1075" fmla="*/ 46055 h 931637"/>
              <a:gd name="connsiteX1076" fmla="*/ 2880927 w 4816708"/>
              <a:gd name="connsiteY1076" fmla="*/ 43387 h 931637"/>
              <a:gd name="connsiteX1077" fmla="*/ 2882514 w 4816708"/>
              <a:gd name="connsiteY1077" fmla="*/ 43384 h 931637"/>
              <a:gd name="connsiteX1078" fmla="*/ 2881460 w 4816708"/>
              <a:gd name="connsiteY1078" fmla="*/ 45503 h 931637"/>
              <a:gd name="connsiteX1079" fmla="*/ 2883051 w 4816708"/>
              <a:gd name="connsiteY1079" fmla="*/ 47088 h 931637"/>
              <a:gd name="connsiteX1080" fmla="*/ 2886753 w 4816708"/>
              <a:gd name="connsiteY1080" fmla="*/ 46022 h 931637"/>
              <a:gd name="connsiteX1081" fmla="*/ 2886746 w 4816708"/>
              <a:gd name="connsiteY1081" fmla="*/ 42318 h 931637"/>
              <a:gd name="connsiteX1082" fmla="*/ 2889396 w 4816708"/>
              <a:gd name="connsiteY1082" fmla="*/ 44430 h 931637"/>
              <a:gd name="connsiteX1083" fmla="*/ 2894695 w 4816708"/>
              <a:gd name="connsiteY1083" fmla="*/ 47595 h 931637"/>
              <a:gd name="connsiteX1084" fmla="*/ 2893641 w 4816708"/>
              <a:gd name="connsiteY1084" fmla="*/ 50243 h 931637"/>
              <a:gd name="connsiteX1085" fmla="*/ 2901571 w 4816708"/>
              <a:gd name="connsiteY1085" fmla="*/ 45465 h 931637"/>
              <a:gd name="connsiteX1086" fmla="*/ 2910034 w 4816708"/>
              <a:gd name="connsiteY1086" fmla="*/ 42275 h 931637"/>
              <a:gd name="connsiteX1087" fmla="*/ 2908450 w 4816708"/>
              <a:gd name="connsiteY1087" fmla="*/ 44394 h 931637"/>
              <a:gd name="connsiteX1088" fmla="*/ 2907396 w 4816708"/>
              <a:gd name="connsiteY1088" fmla="*/ 47042 h 931637"/>
              <a:gd name="connsiteX1089" fmla="*/ 2915326 w 4816708"/>
              <a:gd name="connsiteY1089" fmla="*/ 42265 h 931637"/>
              <a:gd name="connsiteX1090" fmla="*/ 2930143 w 4816708"/>
              <a:gd name="connsiteY1090" fmla="*/ 40650 h 931637"/>
              <a:gd name="connsiteX1091" fmla="*/ 2938078 w 4816708"/>
              <a:gd name="connsiteY1091" fmla="*/ 38518 h 931637"/>
              <a:gd name="connsiteX1092" fmla="*/ 2937022 w 4816708"/>
              <a:gd name="connsiteY1092" fmla="*/ 40107 h 931637"/>
              <a:gd name="connsiteX1093" fmla="*/ 2936496 w 4816708"/>
              <a:gd name="connsiteY1093" fmla="*/ 41696 h 931637"/>
              <a:gd name="connsiteX1094" fmla="*/ 2971420 w 4816708"/>
              <a:gd name="connsiteY1094" fmla="*/ 38456 h 931637"/>
              <a:gd name="connsiteX1095" fmla="*/ 3003696 w 4816708"/>
              <a:gd name="connsiteY1095" fmla="*/ 33633 h 931637"/>
              <a:gd name="connsiteX1096" fmla="*/ 3002643 w 4816708"/>
              <a:gd name="connsiteY1096" fmla="*/ 36281 h 931637"/>
              <a:gd name="connsiteX1097" fmla="*/ 2998943 w 4816708"/>
              <a:gd name="connsiteY1097" fmla="*/ 38933 h 931637"/>
              <a:gd name="connsiteX1098" fmla="*/ 2995238 w 4816708"/>
              <a:gd name="connsiteY1098" fmla="*/ 38940 h 931637"/>
              <a:gd name="connsiteX1099" fmla="*/ 2997360 w 4816708"/>
              <a:gd name="connsiteY1099" fmla="*/ 41582 h 931637"/>
              <a:gd name="connsiteX1100" fmla="*/ 3004244 w 4816708"/>
              <a:gd name="connsiteY1100" fmla="*/ 43157 h 931637"/>
              <a:gd name="connsiteX1101" fmla="*/ 3016411 w 4816708"/>
              <a:gd name="connsiteY1101" fmla="*/ 39959 h 931637"/>
              <a:gd name="connsiteX1102" fmla="*/ 3024347 w 4816708"/>
              <a:gd name="connsiteY1102" fmla="*/ 38357 h 931637"/>
              <a:gd name="connsiteX1103" fmla="*/ 3026997 w 4816708"/>
              <a:gd name="connsiteY1103" fmla="*/ 40468 h 931637"/>
              <a:gd name="connsiteX1104" fmla="*/ 3031233 w 4816708"/>
              <a:gd name="connsiteY1104" fmla="*/ 42048 h 931637"/>
              <a:gd name="connsiteX1105" fmla="*/ 3032288 w 4816708"/>
              <a:gd name="connsiteY1105" fmla="*/ 39929 h 931637"/>
              <a:gd name="connsiteX1106" fmla="*/ 3033343 w 4816708"/>
              <a:gd name="connsiteY1106" fmla="*/ 37811 h 931637"/>
              <a:gd name="connsiteX1107" fmla="*/ 3043396 w 4816708"/>
              <a:gd name="connsiteY1107" fmla="*/ 36205 h 931637"/>
              <a:gd name="connsiteX1108" fmla="*/ 3052400 w 4816708"/>
              <a:gd name="connsiteY1108" fmla="*/ 39892 h 931637"/>
              <a:gd name="connsiteX1109" fmla="*/ 3043404 w 4816708"/>
              <a:gd name="connsiteY1109" fmla="*/ 40438 h 931637"/>
              <a:gd name="connsiteX1110" fmla="*/ 3036528 w 4816708"/>
              <a:gd name="connsiteY1110" fmla="*/ 43097 h 931637"/>
              <a:gd name="connsiteX1111" fmla="*/ 3040769 w 4816708"/>
              <a:gd name="connsiteY1111" fmla="*/ 46793 h 931637"/>
              <a:gd name="connsiteX1112" fmla="*/ 3052419 w 4816708"/>
              <a:gd name="connsiteY1112" fmla="*/ 49946 h 931637"/>
              <a:gd name="connsiteX1113" fmla="*/ 3055602 w 4816708"/>
              <a:gd name="connsiteY1113" fmla="*/ 54173 h 931637"/>
              <a:gd name="connsiteX1114" fmla="*/ 3045543 w 4816708"/>
              <a:gd name="connsiteY1114" fmla="*/ 52605 h 931637"/>
              <a:gd name="connsiteX1115" fmla="*/ 3038136 w 4816708"/>
              <a:gd name="connsiteY1115" fmla="*/ 53677 h 931637"/>
              <a:gd name="connsiteX1116" fmla="*/ 3037072 w 4816708"/>
              <a:gd name="connsiteY1116" fmla="*/ 51033 h 931637"/>
              <a:gd name="connsiteX1117" fmla="*/ 3039185 w 4816708"/>
              <a:gd name="connsiteY1117" fmla="*/ 48912 h 931637"/>
              <a:gd name="connsiteX1118" fmla="*/ 3041831 w 4816708"/>
              <a:gd name="connsiteY1118" fmla="*/ 48907 h 931637"/>
              <a:gd name="connsiteX1119" fmla="*/ 3040241 w 4816708"/>
              <a:gd name="connsiteY1119" fmla="*/ 47323 h 931637"/>
              <a:gd name="connsiteX1120" fmla="*/ 3038650 w 4816708"/>
              <a:gd name="connsiteY1120" fmla="*/ 45738 h 931637"/>
              <a:gd name="connsiteX1121" fmla="*/ 3032309 w 4816708"/>
              <a:gd name="connsiteY1121" fmla="*/ 51042 h 931637"/>
              <a:gd name="connsiteX1122" fmla="*/ 3017493 w 4816708"/>
              <a:gd name="connsiteY1122" fmla="*/ 52657 h 931637"/>
              <a:gd name="connsiteX1123" fmla="*/ 2998964 w 4816708"/>
              <a:gd name="connsiteY1123" fmla="*/ 50046 h 931637"/>
              <a:gd name="connsiteX1124" fmla="*/ 2986795 w 4816708"/>
              <a:gd name="connsiteY1124" fmla="*/ 52185 h 931637"/>
              <a:gd name="connsiteX1125" fmla="*/ 2979395 w 4816708"/>
              <a:gd name="connsiteY1125" fmla="*/ 57491 h 931637"/>
              <a:gd name="connsiteX1126" fmla="*/ 2976226 w 4816708"/>
              <a:gd name="connsiteY1126" fmla="*/ 61201 h 931637"/>
              <a:gd name="connsiteX1127" fmla="*/ 2972518 w 4816708"/>
              <a:gd name="connsiteY1127" fmla="*/ 59091 h 931637"/>
              <a:gd name="connsiteX1128" fmla="*/ 2962991 w 4816708"/>
              <a:gd name="connsiteY1128" fmla="*/ 59109 h 931637"/>
              <a:gd name="connsiteX1129" fmla="*/ 2945531 w 4816708"/>
              <a:gd name="connsiteY1129" fmla="*/ 62317 h 931637"/>
              <a:gd name="connsiteX1130" fmla="*/ 2936536 w 4816708"/>
              <a:gd name="connsiteY1130" fmla="*/ 63392 h 931637"/>
              <a:gd name="connsiteX1131" fmla="*/ 2938117 w 4816708"/>
              <a:gd name="connsiteY1131" fmla="*/ 59685 h 931637"/>
              <a:gd name="connsiteX1132" fmla="*/ 2939699 w 4816708"/>
              <a:gd name="connsiteY1132" fmla="*/ 56507 h 931637"/>
              <a:gd name="connsiteX1133" fmla="*/ 2934937 w 4816708"/>
              <a:gd name="connsiteY1133" fmla="*/ 57574 h 931637"/>
              <a:gd name="connsiteX1134" fmla="*/ 2933357 w 4816708"/>
              <a:gd name="connsiteY1134" fmla="*/ 61281 h 931637"/>
              <a:gd name="connsiteX1135" fmla="*/ 2933361 w 4816708"/>
              <a:gd name="connsiteY1135" fmla="*/ 63398 h 931637"/>
              <a:gd name="connsiteX1136" fmla="*/ 2929125 w 4816708"/>
              <a:gd name="connsiteY1136" fmla="*/ 62347 h 931637"/>
              <a:gd name="connsiteX1137" fmla="*/ 2921187 w 4816708"/>
              <a:gd name="connsiteY1137" fmla="*/ 63420 h 931637"/>
              <a:gd name="connsiteX1138" fmla="*/ 2918005 w 4816708"/>
              <a:gd name="connsiteY1138" fmla="*/ 59722 h 931637"/>
              <a:gd name="connsiteX1139" fmla="*/ 2909011 w 4816708"/>
              <a:gd name="connsiteY1139" fmla="*/ 61327 h 931637"/>
              <a:gd name="connsiteX1140" fmla="*/ 2904241 w 4816708"/>
              <a:gd name="connsiteY1140" fmla="*/ 58161 h 931637"/>
              <a:gd name="connsiteX1141" fmla="*/ 2903185 w 4816708"/>
              <a:gd name="connsiteY1141" fmla="*/ 59221 h 931637"/>
              <a:gd name="connsiteX1142" fmla="*/ 2901598 w 4816708"/>
              <a:gd name="connsiteY1142" fmla="*/ 59753 h 931637"/>
              <a:gd name="connsiteX1143" fmla="*/ 2903724 w 4816708"/>
              <a:gd name="connsiteY1143" fmla="*/ 64511 h 931637"/>
              <a:gd name="connsiteX1144" fmla="*/ 2908489 w 4816708"/>
              <a:gd name="connsiteY1144" fmla="*/ 65032 h 931637"/>
              <a:gd name="connsiteX1145" fmla="*/ 2897903 w 4816708"/>
              <a:gd name="connsiteY1145" fmla="*/ 65051 h 931637"/>
              <a:gd name="connsiteX1146" fmla="*/ 2871970 w 4816708"/>
              <a:gd name="connsiteY1146" fmla="*/ 65100 h 931637"/>
              <a:gd name="connsiteX1147" fmla="*/ 2860318 w 4816708"/>
              <a:gd name="connsiteY1147" fmla="*/ 60888 h 931637"/>
              <a:gd name="connsiteX1148" fmla="*/ 2858206 w 4816708"/>
              <a:gd name="connsiteY1148" fmla="*/ 63538 h 931637"/>
              <a:gd name="connsiteX1149" fmla="*/ 2855567 w 4816708"/>
              <a:gd name="connsiteY1149" fmla="*/ 67776 h 931637"/>
              <a:gd name="connsiteX1150" fmla="*/ 2853975 w 4816708"/>
              <a:gd name="connsiteY1150" fmla="*/ 65134 h 931637"/>
              <a:gd name="connsiteX1151" fmla="*/ 2850269 w 4816708"/>
              <a:gd name="connsiteY1151" fmla="*/ 64611 h 931637"/>
              <a:gd name="connsiteX1152" fmla="*/ 2846567 w 4816708"/>
              <a:gd name="connsiteY1152" fmla="*/ 66206 h 931637"/>
              <a:gd name="connsiteX1153" fmla="*/ 2844980 w 4816708"/>
              <a:gd name="connsiteY1153" fmla="*/ 66209 h 931637"/>
              <a:gd name="connsiteX1154" fmla="*/ 2846035 w 4816708"/>
              <a:gd name="connsiteY1154" fmla="*/ 64619 h 931637"/>
              <a:gd name="connsiteX1155" fmla="*/ 2838103 w 4816708"/>
              <a:gd name="connsiteY1155" fmla="*/ 68338 h 931637"/>
              <a:gd name="connsiteX1156" fmla="*/ 2832294 w 4816708"/>
              <a:gd name="connsiteY1156" fmla="*/ 75228 h 931637"/>
              <a:gd name="connsiteX1157" fmla="*/ 2829649 w 4816708"/>
              <a:gd name="connsiteY1157" fmla="*/ 75762 h 931637"/>
              <a:gd name="connsiteX1158" fmla="*/ 2829118 w 4816708"/>
              <a:gd name="connsiteY1158" fmla="*/ 74705 h 931637"/>
              <a:gd name="connsiteX1159" fmla="*/ 2831230 w 4816708"/>
              <a:gd name="connsiteY1159" fmla="*/ 72055 h 931637"/>
              <a:gd name="connsiteX1160" fmla="*/ 2830697 w 4816708"/>
              <a:gd name="connsiteY1160" fmla="*/ 70469 h 931637"/>
              <a:gd name="connsiteX1161" fmla="*/ 2828053 w 4816708"/>
              <a:gd name="connsiteY1161" fmla="*/ 71532 h 931637"/>
              <a:gd name="connsiteX1162" fmla="*/ 2830695 w 4816708"/>
              <a:gd name="connsiteY1162" fmla="*/ 69410 h 931637"/>
              <a:gd name="connsiteX1163" fmla="*/ 2835986 w 4816708"/>
              <a:gd name="connsiteY1163" fmla="*/ 68342 h 931637"/>
              <a:gd name="connsiteX1164" fmla="*/ 2829629 w 4816708"/>
              <a:gd name="connsiteY1164" fmla="*/ 65179 h 931637"/>
              <a:gd name="connsiteX1165" fmla="*/ 2817456 w 4816708"/>
              <a:gd name="connsiteY1165" fmla="*/ 65202 h 931637"/>
              <a:gd name="connsiteX1166" fmla="*/ 2808996 w 4816708"/>
              <a:gd name="connsiteY1166" fmla="*/ 69451 h 931637"/>
              <a:gd name="connsiteX1167" fmla="*/ 2813206 w 4816708"/>
              <a:gd name="connsiteY1167" fmla="*/ 71196 h 931637"/>
              <a:gd name="connsiteX1168" fmla="*/ 2817120 w 4816708"/>
              <a:gd name="connsiteY1168" fmla="*/ 71237 h 931637"/>
              <a:gd name="connsiteX1169" fmla="*/ 2827025 w 4816708"/>
              <a:gd name="connsiteY1169" fmla="*/ 67323 h 931637"/>
              <a:gd name="connsiteX1170" fmla="*/ 2831816 w 4816708"/>
              <a:gd name="connsiteY1170" fmla="*/ 67211 h 931637"/>
              <a:gd name="connsiteX1171" fmla="*/ 2829430 w 4816708"/>
              <a:gd name="connsiteY1171" fmla="*/ 70190 h 931637"/>
              <a:gd name="connsiteX1172" fmla="*/ 2826564 w 4816708"/>
              <a:gd name="connsiteY1172" fmla="*/ 72595 h 931637"/>
              <a:gd name="connsiteX1173" fmla="*/ 2828923 w 4816708"/>
              <a:gd name="connsiteY1173" fmla="*/ 75988 h 931637"/>
              <a:gd name="connsiteX1174" fmla="*/ 2830709 w 4816708"/>
              <a:gd name="connsiteY1174" fmla="*/ 79863 h 931637"/>
              <a:gd name="connsiteX1175" fmla="*/ 2842631 w 4816708"/>
              <a:gd name="connsiteY1175" fmla="*/ 77188 h 931637"/>
              <a:gd name="connsiteX1176" fmla="*/ 2867735 w 4816708"/>
              <a:gd name="connsiteY1176" fmla="*/ 75666 h 931637"/>
              <a:gd name="connsiteX1177" fmla="*/ 2877778 w 4816708"/>
              <a:gd name="connsiteY1177" fmla="*/ 70171 h 931637"/>
              <a:gd name="connsiteX1178" fmla="*/ 2890294 w 4816708"/>
              <a:gd name="connsiteY1178" fmla="*/ 72860 h 931637"/>
              <a:gd name="connsiteX1179" fmla="*/ 2904714 w 4816708"/>
              <a:gd name="connsiteY1179" fmla="*/ 71997 h 931637"/>
              <a:gd name="connsiteX1180" fmla="*/ 2877179 w 4816708"/>
              <a:gd name="connsiteY1180" fmla="*/ 77024 h 931637"/>
              <a:gd name="connsiteX1181" fmla="*/ 2844556 w 4816708"/>
              <a:gd name="connsiteY1181" fmla="*/ 79481 h 931637"/>
              <a:gd name="connsiteX1182" fmla="*/ 2840634 w 4816708"/>
              <a:gd name="connsiteY1182" fmla="*/ 81794 h 931637"/>
              <a:gd name="connsiteX1183" fmla="*/ 2834031 w 4816708"/>
              <a:gd name="connsiteY1183" fmla="*/ 84403 h 931637"/>
              <a:gd name="connsiteX1184" fmla="*/ 2830479 w 4816708"/>
              <a:gd name="connsiteY1184" fmla="*/ 82499 h 931637"/>
              <a:gd name="connsiteX1185" fmla="*/ 2829266 w 4816708"/>
              <a:gd name="connsiteY1185" fmla="*/ 78143 h 931637"/>
              <a:gd name="connsiteX1186" fmla="*/ 2821654 w 4816708"/>
              <a:gd name="connsiteY1186" fmla="*/ 80133 h 931637"/>
              <a:gd name="connsiteX1187" fmla="*/ 2818121 w 4816708"/>
              <a:gd name="connsiteY1187" fmla="*/ 84073 h 931637"/>
              <a:gd name="connsiteX1188" fmla="*/ 2816634 w 4816708"/>
              <a:gd name="connsiteY1188" fmla="*/ 83042 h 931637"/>
              <a:gd name="connsiteX1189" fmla="*/ 2812198 w 4816708"/>
              <a:gd name="connsiteY1189" fmla="*/ 83733 h 931637"/>
              <a:gd name="connsiteX1190" fmla="*/ 2809032 w 4816708"/>
              <a:gd name="connsiteY1190" fmla="*/ 89030 h 931637"/>
              <a:gd name="connsiteX1191" fmla="*/ 2808208 w 4816708"/>
              <a:gd name="connsiteY1191" fmla="*/ 88867 h 931637"/>
              <a:gd name="connsiteX1192" fmla="*/ 2808389 w 4816708"/>
              <a:gd name="connsiteY1192" fmla="*/ 90502 h 931637"/>
              <a:gd name="connsiteX1193" fmla="*/ 2808506 w 4816708"/>
              <a:gd name="connsiteY1193" fmla="*/ 90619 h 931637"/>
              <a:gd name="connsiteX1194" fmla="*/ 2812211 w 4816708"/>
              <a:gd name="connsiteY1194" fmla="*/ 90612 h 931637"/>
              <a:gd name="connsiteX1195" fmla="*/ 2804809 w 4816708"/>
              <a:gd name="connsiteY1195" fmla="*/ 94859 h 931637"/>
              <a:gd name="connsiteX1196" fmla="*/ 2793168 w 4816708"/>
              <a:gd name="connsiteY1196" fmla="*/ 95939 h 931637"/>
              <a:gd name="connsiteX1197" fmla="*/ 2794232 w 4816708"/>
              <a:gd name="connsiteY1197" fmla="*/ 99112 h 931637"/>
              <a:gd name="connsiteX1198" fmla="*/ 2796350 w 4816708"/>
              <a:gd name="connsiteY1198" fmla="*/ 99637 h 931637"/>
              <a:gd name="connsiteX1199" fmla="*/ 2801636 w 4816708"/>
              <a:gd name="connsiteY1199" fmla="*/ 95923 h 931637"/>
              <a:gd name="connsiteX1200" fmla="*/ 2806928 w 4816708"/>
              <a:gd name="connsiteY1200" fmla="*/ 95913 h 931637"/>
              <a:gd name="connsiteX1201" fmla="*/ 2805345 w 4816708"/>
              <a:gd name="connsiteY1201" fmla="*/ 98033 h 931637"/>
              <a:gd name="connsiteX1202" fmla="*/ 2804820 w 4816708"/>
              <a:gd name="connsiteY1202" fmla="*/ 100680 h 931637"/>
              <a:gd name="connsiteX1203" fmla="*/ 2827059 w 4816708"/>
              <a:gd name="connsiteY1203" fmla="*/ 105930 h 931637"/>
              <a:gd name="connsiteX1204" fmla="*/ 2847179 w 4816708"/>
              <a:gd name="connsiteY1204" fmla="*/ 110126 h 931637"/>
              <a:gd name="connsiteX1205" fmla="*/ 2848230 w 4816708"/>
              <a:gd name="connsiteY1205" fmla="*/ 106419 h 931637"/>
              <a:gd name="connsiteX1206" fmla="*/ 2851935 w 4816708"/>
              <a:gd name="connsiteY1206" fmla="*/ 106412 h 931637"/>
              <a:gd name="connsiteX1207" fmla="*/ 2860415 w 4816708"/>
              <a:gd name="connsiteY1207" fmla="*/ 112747 h 931637"/>
              <a:gd name="connsiteX1208" fmla="*/ 2867297 w 4816708"/>
              <a:gd name="connsiteY1208" fmla="*/ 113792 h 931637"/>
              <a:gd name="connsiteX1209" fmla="*/ 2863595 w 4816708"/>
              <a:gd name="connsiteY1209" fmla="*/ 114858 h 931637"/>
              <a:gd name="connsiteX1210" fmla="*/ 2857250 w 4816708"/>
              <a:gd name="connsiteY1210" fmla="*/ 118573 h 931637"/>
              <a:gd name="connsiteX1211" fmla="*/ 2858156 w 4816708"/>
              <a:gd name="connsiteY1211" fmla="*/ 121720 h 931637"/>
              <a:gd name="connsiteX1212" fmla="*/ 2857635 w 4816708"/>
              <a:gd name="connsiteY1212" fmla="*/ 122504 h 931637"/>
              <a:gd name="connsiteX1213" fmla="*/ 2855142 w 4816708"/>
              <a:gd name="connsiteY1213" fmla="*/ 123340 h 931637"/>
              <a:gd name="connsiteX1214" fmla="*/ 2853548 w 4816708"/>
              <a:gd name="connsiteY1214" fmla="*/ 119639 h 931637"/>
              <a:gd name="connsiteX1215" fmla="*/ 2851428 w 4816708"/>
              <a:gd name="connsiteY1215" fmla="*/ 118584 h 931637"/>
              <a:gd name="connsiteX1216" fmla="*/ 2853026 w 4816708"/>
              <a:gd name="connsiteY1216" fmla="*/ 123873 h 931637"/>
              <a:gd name="connsiteX1217" fmla="*/ 2856731 w 4816708"/>
              <a:gd name="connsiteY1217" fmla="*/ 123866 h 931637"/>
              <a:gd name="connsiteX1218" fmla="*/ 2857635 w 4816708"/>
              <a:gd name="connsiteY1218" fmla="*/ 122504 h 931637"/>
              <a:gd name="connsiteX1219" fmla="*/ 2858316 w 4816708"/>
              <a:gd name="connsiteY1219" fmla="*/ 122276 h 931637"/>
              <a:gd name="connsiteX1220" fmla="*/ 2858156 w 4816708"/>
              <a:gd name="connsiteY1220" fmla="*/ 121720 h 931637"/>
              <a:gd name="connsiteX1221" fmla="*/ 2858842 w 4816708"/>
              <a:gd name="connsiteY1221" fmla="*/ 120687 h 931637"/>
              <a:gd name="connsiteX1222" fmla="*/ 2864131 w 4816708"/>
              <a:gd name="connsiteY1222" fmla="*/ 118561 h 931637"/>
              <a:gd name="connsiteX1223" fmla="*/ 2872602 w 4816708"/>
              <a:gd name="connsiteY1223" fmla="*/ 120132 h 931637"/>
              <a:gd name="connsiteX1224" fmla="*/ 2878950 w 4816708"/>
              <a:gd name="connsiteY1224" fmla="*/ 118533 h 931637"/>
              <a:gd name="connsiteX1225" fmla="*/ 2877358 w 4816708"/>
              <a:gd name="connsiteY1225" fmla="*/ 116419 h 931637"/>
              <a:gd name="connsiteX1226" fmla="*/ 2874189 w 4816708"/>
              <a:gd name="connsiteY1226" fmla="*/ 119600 h 931637"/>
              <a:gd name="connsiteX1227" fmla="*/ 2871013 w 4816708"/>
              <a:gd name="connsiteY1227" fmla="*/ 119606 h 931637"/>
              <a:gd name="connsiteX1228" fmla="*/ 2872596 w 4816708"/>
              <a:gd name="connsiteY1228" fmla="*/ 116957 h 931637"/>
              <a:gd name="connsiteX1229" fmla="*/ 2872060 w 4816708"/>
              <a:gd name="connsiteY1229" fmla="*/ 113254 h 931637"/>
              <a:gd name="connsiteX1230" fmla="*/ 2877351 w 4816708"/>
              <a:gd name="connsiteY1230" fmla="*/ 112715 h 931637"/>
              <a:gd name="connsiteX1231" fmla="*/ 2881066 w 4816708"/>
              <a:gd name="connsiteY1231" fmla="*/ 118000 h 931637"/>
              <a:gd name="connsiteX1232" fmla="*/ 2881600 w 4816708"/>
              <a:gd name="connsiteY1232" fmla="*/ 120645 h 931637"/>
              <a:gd name="connsiteX1233" fmla="*/ 2888476 w 4816708"/>
              <a:gd name="connsiteY1233" fmla="*/ 117986 h 931637"/>
              <a:gd name="connsiteX1234" fmla="*/ 2900116 w 4816708"/>
              <a:gd name="connsiteY1234" fmla="*/ 116377 h 931637"/>
              <a:gd name="connsiteX1235" fmla="*/ 2908584 w 4816708"/>
              <a:gd name="connsiteY1235" fmla="*/ 116361 h 931637"/>
              <a:gd name="connsiteX1236" fmla="*/ 2910698 w 4816708"/>
              <a:gd name="connsiteY1236" fmla="*/ 114769 h 931637"/>
              <a:gd name="connsiteX1237" fmla="*/ 2907519 w 4816708"/>
              <a:gd name="connsiteY1237" fmla="*/ 112659 h 931637"/>
              <a:gd name="connsiteX1238" fmla="*/ 2907514 w 4816708"/>
              <a:gd name="connsiteY1238" fmla="*/ 110013 h 931637"/>
              <a:gd name="connsiteX1239" fmla="*/ 2910692 w 4816708"/>
              <a:gd name="connsiteY1239" fmla="*/ 111065 h 931637"/>
              <a:gd name="connsiteX1240" fmla="*/ 2917047 w 4816708"/>
              <a:gd name="connsiteY1240" fmla="*/ 113170 h 931637"/>
              <a:gd name="connsiteX1241" fmla="*/ 2917582 w 4816708"/>
              <a:gd name="connsiteY1241" fmla="*/ 116344 h 931637"/>
              <a:gd name="connsiteX1242" fmla="*/ 2922343 w 4816708"/>
              <a:gd name="connsiteY1242" fmla="*/ 115277 h 931637"/>
              <a:gd name="connsiteX1243" fmla="*/ 2926045 w 4816708"/>
              <a:gd name="connsiteY1243" fmla="*/ 113682 h 931637"/>
              <a:gd name="connsiteX1244" fmla="*/ 2924452 w 4816708"/>
              <a:gd name="connsiteY1244" fmla="*/ 111039 h 931637"/>
              <a:gd name="connsiteX1245" fmla="*/ 2921275 w 4816708"/>
              <a:gd name="connsiteY1245" fmla="*/ 109987 h 931637"/>
              <a:gd name="connsiteX1246" fmla="*/ 2926035 w 4816708"/>
              <a:gd name="connsiteY1246" fmla="*/ 108391 h 931637"/>
              <a:gd name="connsiteX1247" fmla="*/ 2935040 w 4816708"/>
              <a:gd name="connsiteY1247" fmla="*/ 112607 h 931637"/>
              <a:gd name="connsiteX1248" fmla="*/ 2940330 w 4816708"/>
              <a:gd name="connsiteY1248" fmla="*/ 111010 h 931637"/>
              <a:gd name="connsiteX1249" fmla="*/ 2941911 w 4816708"/>
              <a:gd name="connsiteY1249" fmla="*/ 107303 h 931637"/>
              <a:gd name="connsiteX1250" fmla="*/ 2950384 w 4816708"/>
              <a:gd name="connsiteY1250" fmla="*/ 109933 h 931637"/>
              <a:gd name="connsiteX1251" fmla="*/ 2971024 w 4816708"/>
              <a:gd name="connsiteY1251" fmla="*/ 109365 h 931637"/>
              <a:gd name="connsiteX1252" fmla="*/ 2981070 w 4816708"/>
              <a:gd name="connsiteY1252" fmla="*/ 104055 h 931637"/>
              <a:gd name="connsiteX1253" fmla="*/ 2979486 w 4816708"/>
              <a:gd name="connsiteY1253" fmla="*/ 106174 h 931637"/>
              <a:gd name="connsiteX1254" fmla="*/ 2980021 w 4816708"/>
              <a:gd name="connsiteY1254" fmla="*/ 109348 h 931637"/>
              <a:gd name="connsiteX1255" fmla="*/ 2982142 w 4816708"/>
              <a:gd name="connsiteY1255" fmla="*/ 111461 h 931637"/>
              <a:gd name="connsiteX1256" fmla="*/ 2987429 w 4816708"/>
              <a:gd name="connsiteY1256" fmla="*/ 108276 h 931637"/>
              <a:gd name="connsiteX1257" fmla="*/ 2999073 w 4816708"/>
              <a:gd name="connsiteY1257" fmla="*/ 108254 h 931637"/>
              <a:gd name="connsiteX1258" fmla="*/ 3002787 w 4816708"/>
              <a:gd name="connsiteY1258" fmla="*/ 113539 h 931637"/>
              <a:gd name="connsiteX1259" fmla="*/ 3010718 w 4816708"/>
              <a:gd name="connsiteY1259" fmla="*/ 109291 h 931637"/>
              <a:gd name="connsiteX1260" fmla="*/ 3019709 w 4816708"/>
              <a:gd name="connsiteY1260" fmla="*/ 105570 h 931637"/>
              <a:gd name="connsiteX1261" fmla="*/ 3017589 w 4816708"/>
              <a:gd name="connsiteY1261" fmla="*/ 103986 h 931637"/>
              <a:gd name="connsiteX1262" fmla="*/ 3012296 w 4816708"/>
              <a:gd name="connsiteY1262" fmla="*/ 103996 h 931637"/>
              <a:gd name="connsiteX1263" fmla="*/ 3011231 w 4816708"/>
              <a:gd name="connsiteY1263" fmla="*/ 100294 h 931637"/>
              <a:gd name="connsiteX1264" fmla="*/ 3014410 w 4816708"/>
              <a:gd name="connsiteY1264" fmla="*/ 102405 h 931637"/>
              <a:gd name="connsiteX1265" fmla="*/ 3021288 w 4816708"/>
              <a:gd name="connsiteY1265" fmla="*/ 101333 h 931637"/>
              <a:gd name="connsiteX1266" fmla="*/ 3022871 w 4816708"/>
              <a:gd name="connsiteY1266" fmla="*/ 98685 h 931637"/>
              <a:gd name="connsiteX1267" fmla="*/ 3027112 w 4816708"/>
              <a:gd name="connsiteY1267" fmla="*/ 102381 h 931637"/>
              <a:gd name="connsiteX1268" fmla="*/ 3027122 w 4816708"/>
              <a:gd name="connsiteY1268" fmla="*/ 107673 h 931637"/>
              <a:gd name="connsiteX1269" fmla="*/ 3033997 w 4816708"/>
              <a:gd name="connsiteY1269" fmla="*/ 104485 h 931637"/>
              <a:gd name="connsiteX1270" fmla="*/ 3040873 w 4816708"/>
              <a:gd name="connsiteY1270" fmla="*/ 102355 h 931637"/>
              <a:gd name="connsiteX1271" fmla="*/ 3038752 w 4816708"/>
              <a:gd name="connsiteY1271" fmla="*/ 100242 h 931637"/>
              <a:gd name="connsiteX1272" fmla="*/ 3033459 w 4816708"/>
              <a:gd name="connsiteY1272" fmla="*/ 100252 h 931637"/>
              <a:gd name="connsiteX1273" fmla="*/ 3032393 w 4816708"/>
              <a:gd name="connsiteY1273" fmla="*/ 96021 h 931637"/>
              <a:gd name="connsiteX1274" fmla="*/ 3021280 w 4816708"/>
              <a:gd name="connsiteY1274" fmla="*/ 97100 h 931637"/>
              <a:gd name="connsiteX1275" fmla="*/ 3005926 w 4816708"/>
              <a:gd name="connsiteY1275" fmla="*/ 93954 h 931637"/>
              <a:gd name="connsiteX1276" fmla="*/ 2997461 w 4816708"/>
              <a:gd name="connsiteY1276" fmla="*/ 95557 h 931637"/>
              <a:gd name="connsiteX1277" fmla="*/ 2993763 w 4816708"/>
              <a:gd name="connsiteY1277" fmla="*/ 99268 h 931637"/>
              <a:gd name="connsiteX1278" fmla="*/ 2990584 w 4816708"/>
              <a:gd name="connsiteY1278" fmla="*/ 97157 h 931637"/>
              <a:gd name="connsiteX1279" fmla="*/ 2980002 w 4816708"/>
              <a:gd name="connsiteY1279" fmla="*/ 98765 h 931637"/>
              <a:gd name="connsiteX1280" fmla="*/ 2977888 w 4816708"/>
              <a:gd name="connsiteY1280" fmla="*/ 100885 h 931637"/>
              <a:gd name="connsiteX1281" fmla="*/ 2974703 w 4816708"/>
              <a:gd name="connsiteY1281" fmla="*/ 95600 h 931637"/>
              <a:gd name="connsiteX1282" fmla="*/ 2966235 w 4816708"/>
              <a:gd name="connsiteY1282" fmla="*/ 95615 h 931637"/>
              <a:gd name="connsiteX1283" fmla="*/ 2962007 w 4816708"/>
              <a:gd name="connsiteY1283" fmla="*/ 98798 h 931637"/>
              <a:gd name="connsiteX1284" fmla="*/ 2960925 w 4816708"/>
              <a:gd name="connsiteY1284" fmla="*/ 86630 h 931637"/>
              <a:gd name="connsiteX1285" fmla="*/ 2959309 w 4816708"/>
              <a:gd name="connsiteY1285" fmla="*/ 71287 h 931637"/>
              <a:gd name="connsiteX1286" fmla="*/ 2964066 w 4816708"/>
              <a:gd name="connsiteY1286" fmla="*/ 67574 h 931637"/>
              <a:gd name="connsiteX1287" fmla="*/ 2967232 w 4816708"/>
              <a:gd name="connsiteY1287" fmla="*/ 62805 h 931637"/>
              <a:gd name="connsiteX1288" fmla="*/ 2972531 w 4816708"/>
              <a:gd name="connsiteY1288" fmla="*/ 66499 h 931637"/>
              <a:gd name="connsiteX1289" fmla="*/ 2981526 w 4816708"/>
              <a:gd name="connsiteY1289" fmla="*/ 64895 h 931637"/>
              <a:gd name="connsiteX1290" fmla="*/ 2988405 w 4816708"/>
              <a:gd name="connsiteY1290" fmla="*/ 64353 h 931637"/>
              <a:gd name="connsiteX1291" fmla="*/ 2986824 w 4816708"/>
              <a:gd name="connsiteY1291" fmla="*/ 68060 h 931637"/>
              <a:gd name="connsiteX1292" fmla="*/ 2991594 w 4816708"/>
              <a:gd name="connsiteY1292" fmla="*/ 71227 h 931637"/>
              <a:gd name="connsiteX1293" fmla="*/ 2998471 w 4816708"/>
              <a:gd name="connsiteY1293" fmla="*/ 69626 h 931637"/>
              <a:gd name="connsiteX1294" fmla="*/ 3002170 w 4816708"/>
              <a:gd name="connsiteY1294" fmla="*/ 66444 h 931637"/>
              <a:gd name="connsiteX1295" fmla="*/ 3001107 w 4816708"/>
              <a:gd name="connsiteY1295" fmla="*/ 64329 h 931637"/>
              <a:gd name="connsiteX1296" fmla="*/ 3007998 w 4816708"/>
              <a:gd name="connsiteY1296" fmla="*/ 69608 h 931637"/>
              <a:gd name="connsiteX1297" fmla="*/ 3014359 w 4816708"/>
              <a:gd name="connsiteY1297" fmla="*/ 74888 h 931637"/>
              <a:gd name="connsiteX1298" fmla="*/ 3016475 w 4816708"/>
              <a:gd name="connsiteY1298" fmla="*/ 74355 h 931637"/>
              <a:gd name="connsiteX1299" fmla="*/ 3017524 w 4816708"/>
              <a:gd name="connsiteY1299" fmla="*/ 69591 h 931637"/>
              <a:gd name="connsiteX1300" fmla="*/ 3019639 w 4816708"/>
              <a:gd name="connsiteY1300" fmla="*/ 67999 h 931637"/>
              <a:gd name="connsiteX1301" fmla="*/ 3021233 w 4816708"/>
              <a:gd name="connsiteY1301" fmla="*/ 71700 h 931637"/>
              <a:gd name="connsiteX1302" fmla="*/ 3029701 w 4816708"/>
              <a:gd name="connsiteY1302" fmla="*/ 71684 h 931637"/>
              <a:gd name="connsiteX1303" fmla="*/ 3033934 w 4816708"/>
              <a:gd name="connsiteY1303" fmla="*/ 71147 h 931637"/>
              <a:gd name="connsiteX1304" fmla="*/ 3033401 w 4816708"/>
              <a:gd name="connsiteY1304" fmla="*/ 69032 h 931637"/>
              <a:gd name="connsiteX1305" fmla="*/ 3031284 w 4816708"/>
              <a:gd name="connsiteY1305" fmla="*/ 69035 h 931637"/>
              <a:gd name="connsiteX1306" fmla="*/ 3039218 w 4816708"/>
              <a:gd name="connsiteY1306" fmla="*/ 66375 h 931637"/>
              <a:gd name="connsiteX1307" fmla="*/ 3059326 w 4816708"/>
              <a:gd name="connsiteY1307" fmla="*/ 64221 h 931637"/>
              <a:gd name="connsiteX1308" fmla="*/ 3067800 w 4816708"/>
              <a:gd name="connsiteY1308" fmla="*/ 67380 h 931637"/>
              <a:gd name="connsiteX1309" fmla="*/ 3068324 w 4816708"/>
              <a:gd name="connsiteY1309" fmla="*/ 64733 h 931637"/>
              <a:gd name="connsiteX1310" fmla="*/ 3068319 w 4816708"/>
              <a:gd name="connsiteY1310" fmla="*/ 62087 h 931637"/>
              <a:gd name="connsiteX1311" fmla="*/ 3080500 w 4816708"/>
              <a:gd name="connsiteY1311" fmla="*/ 66298 h 931637"/>
              <a:gd name="connsiteX1312" fmla="*/ 3104846 w 4816708"/>
              <a:gd name="connsiteY1312" fmla="*/ 66252 h 931637"/>
              <a:gd name="connsiteX1313" fmla="*/ 3120192 w 4816708"/>
              <a:gd name="connsiteY1313" fmla="*/ 64636 h 931637"/>
              <a:gd name="connsiteX1314" fmla="*/ 3119667 w 4816708"/>
              <a:gd name="connsiteY1314" fmla="*/ 67283 h 931637"/>
              <a:gd name="connsiteX1315" fmla="*/ 3119671 w 4816708"/>
              <a:gd name="connsiteY1315" fmla="*/ 69399 h 931637"/>
              <a:gd name="connsiteX1316" fmla="*/ 3127607 w 4816708"/>
              <a:gd name="connsiteY1316" fmla="*/ 67797 h 931637"/>
              <a:gd name="connsiteX1317" fmla="*/ 3137139 w 4816708"/>
              <a:gd name="connsiteY1317" fmla="*/ 70954 h 931637"/>
              <a:gd name="connsiteX1318" fmla="*/ 3128674 w 4816708"/>
              <a:gd name="connsiteY1318" fmla="*/ 72558 h 931637"/>
              <a:gd name="connsiteX1319" fmla="*/ 3114926 w 4816708"/>
              <a:gd name="connsiteY1319" fmla="*/ 79463 h 931637"/>
              <a:gd name="connsiteX1320" fmla="*/ 3104344 w 4816708"/>
              <a:gd name="connsiteY1320" fmla="*/ 81070 h 931637"/>
              <a:gd name="connsiteX1321" fmla="*/ 3109642 w 4816708"/>
              <a:gd name="connsiteY1321" fmla="*/ 83706 h 931637"/>
              <a:gd name="connsiteX1322" fmla="*/ 3121814 w 4816708"/>
              <a:gd name="connsiteY1322" fmla="*/ 83154 h 931637"/>
              <a:gd name="connsiteX1323" fmla="*/ 3127113 w 4816708"/>
              <a:gd name="connsiteY1323" fmla="*/ 86848 h 931637"/>
              <a:gd name="connsiteX1324" fmla="*/ 3124992 w 4816708"/>
              <a:gd name="connsiteY1324" fmla="*/ 84735 h 931637"/>
              <a:gd name="connsiteX1325" fmla="*/ 3125516 w 4816708"/>
              <a:gd name="connsiteY1325" fmla="*/ 81559 h 931637"/>
              <a:gd name="connsiteX1326" fmla="*/ 3131870 w 4816708"/>
              <a:gd name="connsiteY1326" fmla="*/ 83135 h 931637"/>
              <a:gd name="connsiteX1327" fmla="*/ 3135580 w 4816708"/>
              <a:gd name="connsiteY1327" fmla="*/ 86303 h 931637"/>
              <a:gd name="connsiteX1328" fmla="*/ 3139279 w 4816708"/>
              <a:gd name="connsiteY1328" fmla="*/ 83121 h 931637"/>
              <a:gd name="connsiteX1329" fmla="*/ 3148275 w 4816708"/>
              <a:gd name="connsiteY1329" fmla="*/ 82046 h 931637"/>
              <a:gd name="connsiteX1330" fmla="*/ 3152504 w 4816708"/>
              <a:gd name="connsiteY1330" fmla="*/ 79392 h 931637"/>
              <a:gd name="connsiteX1331" fmla="*/ 3153037 w 4816708"/>
              <a:gd name="connsiteY1331" fmla="*/ 81508 h 931637"/>
              <a:gd name="connsiteX1332" fmla="*/ 3151456 w 4816708"/>
              <a:gd name="connsiteY1332" fmla="*/ 85215 h 931637"/>
              <a:gd name="connsiteX1333" fmla="*/ 3153044 w 4816708"/>
              <a:gd name="connsiteY1333" fmla="*/ 85212 h 931637"/>
              <a:gd name="connsiteX1334" fmla="*/ 3148286 w 4816708"/>
              <a:gd name="connsiteY1334" fmla="*/ 87867 h 931637"/>
              <a:gd name="connsiteX1335" fmla="*/ 3136113 w 4816708"/>
              <a:gd name="connsiteY1335" fmla="*/ 88419 h 931637"/>
              <a:gd name="connsiteX1336" fmla="*/ 3130299 w 4816708"/>
              <a:gd name="connsiteY1336" fmla="*/ 92134 h 931637"/>
              <a:gd name="connsiteX1337" fmla="*/ 3129247 w 4816708"/>
              <a:gd name="connsiteY1337" fmla="*/ 95840 h 931637"/>
              <a:gd name="connsiteX1338" fmla="*/ 3127130 w 4816708"/>
              <a:gd name="connsiteY1338" fmla="*/ 95844 h 931637"/>
              <a:gd name="connsiteX1339" fmla="*/ 3127655 w 4816708"/>
              <a:gd name="connsiteY1339" fmla="*/ 93197 h 931637"/>
              <a:gd name="connsiteX1340" fmla="*/ 3127119 w 4816708"/>
              <a:gd name="connsiteY1340" fmla="*/ 90023 h 931637"/>
              <a:gd name="connsiteX1341" fmla="*/ 3123423 w 4816708"/>
              <a:gd name="connsiteY1341" fmla="*/ 94263 h 931637"/>
              <a:gd name="connsiteX1342" fmla="*/ 3121316 w 4816708"/>
              <a:gd name="connsiteY1342" fmla="*/ 100088 h 931637"/>
              <a:gd name="connsiteX1343" fmla="*/ 3127133 w 4816708"/>
              <a:gd name="connsiteY1343" fmla="*/ 97431 h 931637"/>
              <a:gd name="connsiteX1344" fmla="*/ 3139308 w 4816708"/>
              <a:gd name="connsiteY1344" fmla="*/ 98467 h 931637"/>
              <a:gd name="connsiteX1345" fmla="*/ 3142476 w 4816708"/>
              <a:gd name="connsiteY1345" fmla="*/ 94228 h 931637"/>
              <a:gd name="connsiteX1346" fmla="*/ 3156769 w 4816708"/>
              <a:gd name="connsiteY1346" fmla="*/ 95789 h 931637"/>
              <a:gd name="connsiteX1347" fmla="*/ 3177407 w 4816708"/>
              <a:gd name="connsiteY1347" fmla="*/ 94163 h 931637"/>
              <a:gd name="connsiteX1348" fmla="*/ 3189043 w 4816708"/>
              <a:gd name="connsiteY1348" fmla="*/ 89907 h 931637"/>
              <a:gd name="connsiteX1349" fmla="*/ 3192741 w 4816708"/>
              <a:gd name="connsiteY1349" fmla="*/ 86726 h 931637"/>
              <a:gd name="connsiteX1350" fmla="*/ 3194336 w 4816708"/>
              <a:gd name="connsiteY1350" fmla="*/ 90427 h 931637"/>
              <a:gd name="connsiteX1351" fmla="*/ 3196456 w 4816708"/>
              <a:gd name="connsiteY1351" fmla="*/ 92010 h 931637"/>
              <a:gd name="connsiteX1352" fmla="*/ 3206506 w 4816708"/>
              <a:gd name="connsiteY1352" fmla="*/ 88816 h 931637"/>
              <a:gd name="connsiteX1353" fmla="*/ 3221850 w 4816708"/>
              <a:gd name="connsiteY1353" fmla="*/ 86671 h 931637"/>
              <a:gd name="connsiteX1354" fmla="*/ 3228722 w 4816708"/>
              <a:gd name="connsiteY1354" fmla="*/ 81896 h 931637"/>
              <a:gd name="connsiteX1355" fmla="*/ 3229772 w 4816708"/>
              <a:gd name="connsiteY1355" fmla="*/ 77660 h 931637"/>
              <a:gd name="connsiteX1356" fmla="*/ 3232423 w 4816708"/>
              <a:gd name="connsiteY1356" fmla="*/ 79772 h 931637"/>
              <a:gd name="connsiteX1357" fmla="*/ 3232432 w 4816708"/>
              <a:gd name="connsiteY1357" fmla="*/ 84535 h 931637"/>
              <a:gd name="connsiteX1358" fmla="*/ 3220269 w 4816708"/>
              <a:gd name="connsiteY1358" fmla="*/ 90378 h 931637"/>
              <a:gd name="connsiteX1359" fmla="*/ 3203865 w 4816708"/>
              <a:gd name="connsiteY1359" fmla="*/ 91996 h 931637"/>
              <a:gd name="connsiteX1360" fmla="*/ 3194345 w 4816708"/>
              <a:gd name="connsiteY1360" fmla="*/ 95189 h 931637"/>
              <a:gd name="connsiteX1361" fmla="*/ 3190647 w 4816708"/>
              <a:gd name="connsiteY1361" fmla="*/ 98900 h 931637"/>
              <a:gd name="connsiteX1362" fmla="*/ 3191709 w 4816708"/>
              <a:gd name="connsiteY1362" fmla="*/ 101015 h 931637"/>
              <a:gd name="connsiteX1363" fmla="*/ 3198062 w 4816708"/>
              <a:gd name="connsiteY1363" fmla="*/ 102061 h 931637"/>
              <a:gd name="connsiteX1364" fmla="*/ 3196479 w 4816708"/>
              <a:gd name="connsiteY1364" fmla="*/ 104181 h 931637"/>
              <a:gd name="connsiteX1365" fmla="*/ 3211820 w 4816708"/>
              <a:gd name="connsiteY1365" fmla="*/ 100448 h 931637"/>
              <a:gd name="connsiteX1366" fmla="*/ 3246216 w 4816708"/>
              <a:gd name="connsiteY1366" fmla="*/ 97209 h 931637"/>
              <a:gd name="connsiteX1367" fmla="*/ 3258382 w 4816708"/>
              <a:gd name="connsiteY1367" fmla="*/ 93482 h 931637"/>
              <a:gd name="connsiteX1368" fmla="*/ 3258917 w 4816708"/>
              <a:gd name="connsiteY1368" fmla="*/ 96656 h 931637"/>
              <a:gd name="connsiteX1369" fmla="*/ 3253626 w 4816708"/>
              <a:gd name="connsiteY1369" fmla="*/ 97195 h 931637"/>
              <a:gd name="connsiteX1370" fmla="*/ 3253099 w 4816708"/>
              <a:gd name="connsiteY1370" fmla="*/ 98783 h 931637"/>
              <a:gd name="connsiteX1371" fmla="*/ 3268971 w 4816708"/>
              <a:gd name="connsiteY1371" fmla="*/ 95579 h 931637"/>
              <a:gd name="connsiteX1372" fmla="*/ 3293843 w 4816708"/>
              <a:gd name="connsiteY1372" fmla="*/ 93945 h 931637"/>
              <a:gd name="connsiteX1373" fmla="*/ 3307596 w 4816708"/>
              <a:gd name="connsiteY1373" fmla="*/ 89686 h 931637"/>
              <a:gd name="connsiteX1374" fmla="*/ 3312880 w 4816708"/>
              <a:gd name="connsiteY1374" fmla="*/ 84914 h 931637"/>
              <a:gd name="connsiteX1375" fmla="*/ 3312886 w 4816708"/>
              <a:gd name="connsiteY1375" fmla="*/ 88088 h 931637"/>
              <a:gd name="connsiteX1376" fmla="*/ 3310242 w 4816708"/>
              <a:gd name="connsiteY1376" fmla="*/ 89681 h 931637"/>
              <a:gd name="connsiteX1377" fmla="*/ 3309188 w 4816708"/>
              <a:gd name="connsiteY1377" fmla="*/ 91800 h 931637"/>
              <a:gd name="connsiteX1378" fmla="*/ 3317124 w 4816708"/>
              <a:gd name="connsiteY1378" fmla="*/ 90197 h 931637"/>
              <a:gd name="connsiteX1379" fmla="*/ 3327716 w 4816708"/>
              <a:gd name="connsiteY1379" fmla="*/ 93881 h 931637"/>
              <a:gd name="connsiteX1380" fmla="*/ 3335125 w 4816708"/>
              <a:gd name="connsiteY1380" fmla="*/ 93339 h 931637"/>
              <a:gd name="connsiteX1381" fmla="*/ 3338293 w 4816708"/>
              <a:gd name="connsiteY1381" fmla="*/ 89628 h 931637"/>
              <a:gd name="connsiteX1382" fmla="*/ 3341474 w 4816708"/>
              <a:gd name="connsiteY1382" fmla="*/ 92798 h 931637"/>
              <a:gd name="connsiteX1383" fmla="*/ 3343596 w 4816708"/>
              <a:gd name="connsiteY1383" fmla="*/ 95439 h 931637"/>
              <a:gd name="connsiteX1384" fmla="*/ 3353644 w 4816708"/>
              <a:gd name="connsiteY1384" fmla="*/ 91187 h 931637"/>
              <a:gd name="connsiteX1385" fmla="*/ 3362111 w 4816708"/>
              <a:gd name="connsiteY1385" fmla="*/ 90113 h 931637"/>
              <a:gd name="connsiteX1386" fmla="*/ 3360526 w 4816708"/>
              <a:gd name="connsiteY1386" fmla="*/ 91704 h 931637"/>
              <a:gd name="connsiteX1387" fmla="*/ 3357879 w 4816708"/>
              <a:gd name="connsiteY1387" fmla="*/ 91708 h 931637"/>
              <a:gd name="connsiteX1388" fmla="*/ 3358941 w 4816708"/>
              <a:gd name="connsiteY1388" fmla="*/ 93294 h 931637"/>
              <a:gd name="connsiteX1389" fmla="*/ 3361058 w 4816708"/>
              <a:gd name="connsiteY1389" fmla="*/ 93290 h 931637"/>
              <a:gd name="connsiteX1390" fmla="*/ 3360535 w 4816708"/>
              <a:gd name="connsiteY1390" fmla="*/ 96466 h 931637"/>
              <a:gd name="connsiteX1391" fmla="*/ 3362130 w 4816708"/>
              <a:gd name="connsiteY1391" fmla="*/ 100167 h 931637"/>
              <a:gd name="connsiteX1392" fmla="*/ 3371128 w 4816708"/>
              <a:gd name="connsiteY1392" fmla="*/ 100680 h 931637"/>
              <a:gd name="connsiteX1393" fmla="*/ 3399160 w 4816708"/>
              <a:gd name="connsiteY1393" fmla="*/ 91102 h 931637"/>
              <a:gd name="connsiteX1394" fmla="*/ 3411327 w 4816708"/>
              <a:gd name="connsiteY1394" fmla="*/ 87375 h 931637"/>
              <a:gd name="connsiteX1395" fmla="*/ 3412386 w 4816708"/>
              <a:gd name="connsiteY1395" fmla="*/ 87902 h 931637"/>
              <a:gd name="connsiteX1396" fmla="*/ 3411331 w 4816708"/>
              <a:gd name="connsiteY1396" fmla="*/ 89492 h 931637"/>
              <a:gd name="connsiteX1397" fmla="*/ 3443606 w 4816708"/>
              <a:gd name="connsiteY1397" fmla="*/ 84669 h 931637"/>
              <a:gd name="connsiteX1398" fmla="*/ 3476944 w 4816708"/>
              <a:gd name="connsiteY1398" fmla="*/ 81432 h 931637"/>
              <a:gd name="connsiteX1399" fmla="*/ 3478000 w 4816708"/>
              <a:gd name="connsiteY1399" fmla="*/ 80372 h 931637"/>
              <a:gd name="connsiteX1400" fmla="*/ 3474822 w 4816708"/>
              <a:gd name="connsiteY1400" fmla="*/ 78790 h 931637"/>
              <a:gd name="connsiteX1401" fmla="*/ 3480117 w 4816708"/>
              <a:gd name="connsiteY1401" fmla="*/ 80368 h 931637"/>
              <a:gd name="connsiteX1402" fmla="*/ 3493882 w 4816708"/>
              <a:gd name="connsiteY1402" fmla="*/ 82459 h 931637"/>
              <a:gd name="connsiteX1403" fmla="*/ 3501287 w 4816708"/>
              <a:gd name="connsiteY1403" fmla="*/ 80328 h 931637"/>
              <a:gd name="connsiteX1404" fmla="*/ 3503399 w 4816708"/>
              <a:gd name="connsiteY1404" fmla="*/ 77149 h 931637"/>
              <a:gd name="connsiteX1405" fmla="*/ 3502873 w 4816708"/>
              <a:gd name="connsiteY1405" fmla="*/ 79267 h 931637"/>
              <a:gd name="connsiteX1406" fmla="*/ 3501290 w 4816708"/>
              <a:gd name="connsiteY1406" fmla="*/ 81386 h 931637"/>
              <a:gd name="connsiteX1407" fmla="*/ 3504463 w 4816708"/>
              <a:gd name="connsiteY1407" fmla="*/ 80322 h 931637"/>
              <a:gd name="connsiteX1408" fmla="*/ 3507627 w 4816708"/>
              <a:gd name="connsiteY1408" fmla="*/ 73966 h 931637"/>
              <a:gd name="connsiteX1409" fmla="*/ 3510270 w 4816708"/>
              <a:gd name="connsiteY1409" fmla="*/ 72374 h 931637"/>
              <a:gd name="connsiteX1410" fmla="*/ 3511335 w 4816708"/>
              <a:gd name="connsiteY1410" fmla="*/ 76076 h 931637"/>
              <a:gd name="connsiteX1411" fmla="*/ 3510283 w 4816708"/>
              <a:gd name="connsiteY1411" fmla="*/ 79253 h 931637"/>
              <a:gd name="connsiteX1412" fmla="*/ 3518224 w 4816708"/>
              <a:gd name="connsiteY1412" fmla="*/ 80296 h 931637"/>
              <a:gd name="connsiteX1413" fmla="*/ 3530388 w 4816708"/>
              <a:gd name="connsiteY1413" fmla="*/ 75511 h 931637"/>
              <a:gd name="connsiteX1414" fmla="*/ 3535155 w 4816708"/>
              <a:gd name="connsiteY1414" fmla="*/ 77619 h 931637"/>
              <a:gd name="connsiteX1415" fmla="*/ 3537795 w 4816708"/>
              <a:gd name="connsiteY1415" fmla="*/ 74439 h 931637"/>
              <a:gd name="connsiteX1416" fmla="*/ 3542027 w 4816708"/>
              <a:gd name="connsiteY1416" fmla="*/ 73373 h 931637"/>
              <a:gd name="connsiteX1417" fmla="*/ 3542022 w 4816708"/>
              <a:gd name="connsiteY1417" fmla="*/ 70198 h 931637"/>
              <a:gd name="connsiteX1418" fmla="*/ 3537785 w 4816708"/>
              <a:gd name="connsiteY1418" fmla="*/ 68618 h 931637"/>
              <a:gd name="connsiteX1419" fmla="*/ 3537781 w 4816708"/>
              <a:gd name="connsiteY1419" fmla="*/ 66501 h 931637"/>
              <a:gd name="connsiteX1420" fmla="*/ 3540959 w 4816708"/>
              <a:gd name="connsiteY1420" fmla="*/ 68083 h 931637"/>
              <a:gd name="connsiteX1421" fmla="*/ 3545721 w 4816708"/>
              <a:gd name="connsiteY1421" fmla="*/ 67016 h 931637"/>
              <a:gd name="connsiteX1422" fmla="*/ 3544666 w 4816708"/>
              <a:gd name="connsiteY1422" fmla="*/ 69134 h 931637"/>
              <a:gd name="connsiteX1423" fmla="*/ 3543083 w 4816708"/>
              <a:gd name="connsiteY1423" fmla="*/ 71783 h 931637"/>
              <a:gd name="connsiteX1424" fmla="*/ 3544145 w 4816708"/>
              <a:gd name="connsiteY1424" fmla="*/ 73369 h 931637"/>
              <a:gd name="connsiteX1425" fmla="*/ 3546259 w 4816708"/>
              <a:gd name="connsiteY1425" fmla="*/ 71777 h 931637"/>
              <a:gd name="connsiteX1426" fmla="*/ 3547850 w 4816708"/>
              <a:gd name="connsiteY1426" fmla="*/ 73891 h 931637"/>
              <a:gd name="connsiteX1427" fmla="*/ 3551551 w 4816708"/>
              <a:gd name="connsiteY1427" fmla="*/ 71767 h 931637"/>
              <a:gd name="connsiteX1428" fmla="*/ 3554189 w 4816708"/>
              <a:gd name="connsiteY1428" fmla="*/ 67000 h 931637"/>
              <a:gd name="connsiteX1429" fmla="*/ 3556310 w 4816708"/>
              <a:gd name="connsiteY1429" fmla="*/ 69113 h 931637"/>
              <a:gd name="connsiteX1430" fmla="*/ 3556318 w 4816708"/>
              <a:gd name="connsiteY1430" fmla="*/ 73346 h 931637"/>
              <a:gd name="connsiteX1431" fmla="*/ 3569020 w 4816708"/>
              <a:gd name="connsiteY1431" fmla="*/ 73322 h 931637"/>
              <a:gd name="connsiteX1432" fmla="*/ 3592825 w 4816708"/>
              <a:gd name="connsiteY1432" fmla="*/ 66928 h 931637"/>
              <a:gd name="connsiteX1433" fmla="*/ 3604989 w 4816708"/>
              <a:gd name="connsiteY1433" fmla="*/ 62142 h 931637"/>
              <a:gd name="connsiteX1434" fmla="*/ 3610292 w 4816708"/>
              <a:gd name="connsiteY1434" fmla="*/ 67953 h 931637"/>
              <a:gd name="connsiteX1435" fmla="*/ 3627758 w 4816708"/>
              <a:gd name="connsiteY1435" fmla="*/ 68450 h 931637"/>
              <a:gd name="connsiteX1436" fmla="*/ 3636222 w 4816708"/>
              <a:gd name="connsiteY1436" fmla="*/ 66317 h 931637"/>
              <a:gd name="connsiteX1437" fmla="*/ 3635697 w 4816708"/>
              <a:gd name="connsiteY1437" fmla="*/ 68435 h 931637"/>
              <a:gd name="connsiteX1438" fmla="*/ 3637817 w 4816708"/>
              <a:gd name="connsiteY1438" fmla="*/ 70019 h 931637"/>
              <a:gd name="connsiteX1439" fmla="*/ 3645228 w 4816708"/>
              <a:gd name="connsiteY1439" fmla="*/ 70534 h 931637"/>
              <a:gd name="connsiteX1440" fmla="*/ 3648406 w 4816708"/>
              <a:gd name="connsiteY1440" fmla="*/ 72116 h 931637"/>
              <a:gd name="connsiteX1441" fmla="*/ 3649993 w 4816708"/>
              <a:gd name="connsiteY1441" fmla="*/ 71583 h 931637"/>
              <a:gd name="connsiteX1442" fmla="*/ 3651579 w 4816708"/>
              <a:gd name="connsiteY1442" fmla="*/ 70522 h 931637"/>
              <a:gd name="connsiteX1443" fmla="*/ 3651572 w 4816708"/>
              <a:gd name="connsiteY1443" fmla="*/ 66818 h 931637"/>
              <a:gd name="connsiteX1444" fmla="*/ 3647866 w 4816708"/>
              <a:gd name="connsiteY1444" fmla="*/ 66296 h 931637"/>
              <a:gd name="connsiteX1445" fmla="*/ 3647860 w 4816708"/>
              <a:gd name="connsiteY1445" fmla="*/ 63121 h 931637"/>
              <a:gd name="connsiteX1446" fmla="*/ 3655276 w 4816708"/>
              <a:gd name="connsiteY1446" fmla="*/ 66282 h 931637"/>
              <a:gd name="connsiteX1447" fmla="*/ 3660579 w 4816708"/>
              <a:gd name="connsiteY1447" fmla="*/ 72093 h 931637"/>
              <a:gd name="connsiteX1448" fmla="*/ 3657400 w 4816708"/>
              <a:gd name="connsiteY1448" fmla="*/ 69982 h 931637"/>
              <a:gd name="connsiteX1449" fmla="*/ 3654759 w 4816708"/>
              <a:gd name="connsiteY1449" fmla="*/ 73162 h 931637"/>
              <a:gd name="connsiteX1450" fmla="*/ 3649997 w 4816708"/>
              <a:gd name="connsiteY1450" fmla="*/ 73700 h 931637"/>
              <a:gd name="connsiteX1451" fmla="*/ 3657408 w 4816708"/>
              <a:gd name="connsiteY1451" fmla="*/ 74215 h 931637"/>
              <a:gd name="connsiteX1452" fmla="*/ 3665871 w 4816708"/>
              <a:gd name="connsiteY1452" fmla="*/ 71554 h 931637"/>
              <a:gd name="connsiteX1453" fmla="*/ 3664276 w 4816708"/>
              <a:gd name="connsiteY1453" fmla="*/ 67853 h 931637"/>
              <a:gd name="connsiteX1454" fmla="*/ 3660042 w 4816708"/>
              <a:gd name="connsiteY1454" fmla="*/ 67861 h 931637"/>
              <a:gd name="connsiteX1455" fmla="*/ 3666922 w 4816708"/>
              <a:gd name="connsiteY1455" fmla="*/ 67848 h 931637"/>
              <a:gd name="connsiteX1456" fmla="*/ 3682266 w 4816708"/>
              <a:gd name="connsiteY1456" fmla="*/ 65173 h 931637"/>
              <a:gd name="connsiteX1457" fmla="*/ 3691266 w 4816708"/>
              <a:gd name="connsiteY1457" fmla="*/ 66215 h 931637"/>
              <a:gd name="connsiteX1458" fmla="*/ 3693386 w 4816708"/>
              <a:gd name="connsiteY1458" fmla="*/ 68327 h 931637"/>
              <a:gd name="connsiteX1459" fmla="*/ 3695498 w 4816708"/>
              <a:gd name="connsiteY1459" fmla="*/ 65148 h 931637"/>
              <a:gd name="connsiteX1460" fmla="*/ 3693374 w 4816708"/>
              <a:gd name="connsiteY1460" fmla="*/ 61448 h 931637"/>
              <a:gd name="connsiteX1461" fmla="*/ 3694954 w 4816708"/>
              <a:gd name="connsiteY1461" fmla="*/ 57741 h 931637"/>
              <a:gd name="connsiteX1462" fmla="*/ 3688078 w 4816708"/>
              <a:gd name="connsiteY1462" fmla="*/ 59870 h 931637"/>
              <a:gd name="connsiteX1463" fmla="*/ 3675378 w 4816708"/>
              <a:gd name="connsiteY1463" fmla="*/ 60953 h 931637"/>
              <a:gd name="connsiteX1464" fmla="*/ 3667434 w 4816708"/>
              <a:gd name="connsiteY1464" fmla="*/ 58322 h 931637"/>
              <a:gd name="connsiteX1465" fmla="*/ 3663723 w 4816708"/>
              <a:gd name="connsiteY1465" fmla="*/ 55154 h 931637"/>
              <a:gd name="connsiteX1466" fmla="*/ 3668485 w 4816708"/>
              <a:gd name="connsiteY1466" fmla="*/ 54615 h 931637"/>
              <a:gd name="connsiteX1467" fmla="*/ 3672713 w 4816708"/>
              <a:gd name="connsiteY1467" fmla="*/ 50903 h 931637"/>
              <a:gd name="connsiteX1468" fmla="*/ 3673765 w 4816708"/>
              <a:gd name="connsiteY1468" fmla="*/ 47726 h 931637"/>
              <a:gd name="connsiteX1469" fmla="*/ 3684348 w 4816708"/>
              <a:gd name="connsiteY1469" fmla="*/ 46119 h 931637"/>
              <a:gd name="connsiteX1470" fmla="*/ 3691233 w 4816708"/>
              <a:gd name="connsiteY1470" fmla="*/ 48752 h 931637"/>
              <a:gd name="connsiteX1471" fmla="*/ 3695462 w 4816708"/>
              <a:gd name="connsiteY1471" fmla="*/ 46098 h 931637"/>
              <a:gd name="connsiteX1472" fmla="*/ 3699690 w 4816708"/>
              <a:gd name="connsiteY1472" fmla="*/ 42915 h 931637"/>
              <a:gd name="connsiteX1473" fmla="*/ 3710804 w 4816708"/>
              <a:gd name="connsiteY1473" fmla="*/ 42895 h 931637"/>
              <a:gd name="connsiteX1474" fmla="*/ 3726677 w 4816708"/>
              <a:gd name="connsiteY1474" fmla="*/ 40219 h 931637"/>
              <a:gd name="connsiteX1475" fmla="*/ 3737792 w 4816708"/>
              <a:gd name="connsiteY1475" fmla="*/ 40728 h 931637"/>
              <a:gd name="connsiteX1476" fmla="*/ 3741503 w 4816708"/>
              <a:gd name="connsiteY1476" fmla="*/ 43896 h 931637"/>
              <a:gd name="connsiteX1477" fmla="*/ 3739386 w 4816708"/>
              <a:gd name="connsiteY1477" fmla="*/ 43900 h 931637"/>
              <a:gd name="connsiteX1478" fmla="*/ 3736207 w 4816708"/>
              <a:gd name="connsiteY1478" fmla="*/ 41789 h 931637"/>
              <a:gd name="connsiteX1479" fmla="*/ 3734621 w 4816708"/>
              <a:gd name="connsiteY1479" fmla="*/ 42850 h 931637"/>
              <a:gd name="connsiteX1480" fmla="*/ 3739918 w 4816708"/>
              <a:gd name="connsiteY1480" fmla="*/ 45486 h 931637"/>
              <a:gd name="connsiteX1481" fmla="*/ 3745735 w 4816708"/>
              <a:gd name="connsiteY1481" fmla="*/ 42829 h 931637"/>
              <a:gd name="connsiteX1482" fmla="*/ 3745731 w 4816708"/>
              <a:gd name="connsiteY1482" fmla="*/ 40713 h 931637"/>
              <a:gd name="connsiteX1483" fmla="*/ 3744672 w 4816708"/>
              <a:gd name="connsiteY1483" fmla="*/ 40186 h 931637"/>
              <a:gd name="connsiteX1484" fmla="*/ 3752608 w 4816708"/>
              <a:gd name="connsiteY1484" fmla="*/ 38583 h 931637"/>
              <a:gd name="connsiteX1485" fmla="*/ 3769534 w 4816708"/>
              <a:gd name="connsiteY1485" fmla="*/ 33260 h 931637"/>
              <a:gd name="connsiteX1486" fmla="*/ 3779590 w 4816708"/>
              <a:gd name="connsiteY1486" fmla="*/ 33241 h 931637"/>
              <a:gd name="connsiteX1487" fmla="*/ 3783299 w 4816708"/>
              <a:gd name="connsiteY1487" fmla="*/ 35351 h 931637"/>
              <a:gd name="connsiteX1488" fmla="*/ 3790172 w 4816708"/>
              <a:gd name="connsiteY1488" fmla="*/ 31634 h 931637"/>
              <a:gd name="connsiteX1489" fmla="*/ 3804462 w 4816708"/>
              <a:gd name="connsiteY1489" fmla="*/ 31607 h 931637"/>
              <a:gd name="connsiteX1490" fmla="*/ 3812397 w 4816708"/>
              <a:gd name="connsiteY1490" fmla="*/ 29475 h 931637"/>
              <a:gd name="connsiteX1491" fmla="*/ 3814506 w 4816708"/>
              <a:gd name="connsiteY1491" fmla="*/ 25238 h 931637"/>
              <a:gd name="connsiteX1492" fmla="*/ 3817691 w 4816708"/>
              <a:gd name="connsiteY1492" fmla="*/ 29995 h 931637"/>
              <a:gd name="connsiteX1493" fmla="*/ 3825106 w 4816708"/>
              <a:gd name="connsiteY1493" fmla="*/ 33156 h 931637"/>
              <a:gd name="connsiteX1494" fmla="*/ 3825101 w 4816708"/>
              <a:gd name="connsiteY1494" fmla="*/ 30510 h 931637"/>
              <a:gd name="connsiteX1495" fmla="*/ 3828802 w 4816708"/>
              <a:gd name="connsiteY1495" fmla="*/ 28387 h 931637"/>
              <a:gd name="connsiteX1496" fmla="*/ 3831455 w 4816708"/>
              <a:gd name="connsiteY1496" fmla="*/ 32086 h 931637"/>
              <a:gd name="connsiteX1497" fmla="*/ 3849440 w 4816708"/>
              <a:gd name="connsiteY1497" fmla="*/ 26761 h 931637"/>
              <a:gd name="connsiteX1498" fmla="*/ 3880134 w 4816708"/>
              <a:gd name="connsiteY1498" fmla="*/ 25116 h 931637"/>
              <a:gd name="connsiteX1499" fmla="*/ 3897590 w 4816708"/>
              <a:gd name="connsiteY1499" fmla="*/ 19791 h 931637"/>
              <a:gd name="connsiteX1500" fmla="*/ 3904989 w 4816708"/>
              <a:gd name="connsiteY1500" fmla="*/ 13957 h 931637"/>
              <a:gd name="connsiteX1501" fmla="*/ 3908168 w 4816708"/>
              <a:gd name="connsiteY1501" fmla="*/ 16067 h 931637"/>
              <a:gd name="connsiteX1502" fmla="*/ 3911347 w 4816708"/>
              <a:gd name="connsiteY1502" fmla="*/ 17649 h 931637"/>
              <a:gd name="connsiteX1503" fmla="*/ 3910813 w 4816708"/>
              <a:gd name="connsiteY1503" fmla="*/ 15533 h 931637"/>
              <a:gd name="connsiteX1504" fmla="*/ 3909219 w 4816708"/>
              <a:gd name="connsiteY1504" fmla="*/ 12361 h 931637"/>
              <a:gd name="connsiteX1505" fmla="*/ 3912928 w 4816708"/>
              <a:gd name="connsiteY1505" fmla="*/ 14471 h 931637"/>
              <a:gd name="connsiteX1506" fmla="*/ 3918750 w 4816708"/>
              <a:gd name="connsiteY1506" fmla="*/ 14460 h 931637"/>
              <a:gd name="connsiteX1507" fmla="*/ 3921399 w 4816708"/>
              <a:gd name="connsiteY1507" fmla="*/ 15514 h 931637"/>
              <a:gd name="connsiteX1508" fmla="*/ 3920341 w 4816708"/>
              <a:gd name="connsiteY1508" fmla="*/ 16045 h 931637"/>
              <a:gd name="connsiteX1509" fmla="*/ 3918233 w 4816708"/>
              <a:gd name="connsiteY1509" fmla="*/ 20811 h 931637"/>
              <a:gd name="connsiteX1510" fmla="*/ 3921939 w 4816708"/>
              <a:gd name="connsiteY1510" fmla="*/ 21333 h 931637"/>
              <a:gd name="connsiteX1511" fmla="*/ 3919824 w 4816708"/>
              <a:gd name="connsiteY1511" fmla="*/ 22396 h 931637"/>
              <a:gd name="connsiteX1512" fmla="*/ 3911349 w 4816708"/>
              <a:gd name="connsiteY1512" fmla="*/ 19236 h 931637"/>
              <a:gd name="connsiteX1513" fmla="*/ 3906058 w 4816708"/>
              <a:gd name="connsiteY1513" fmla="*/ 19775 h 931637"/>
              <a:gd name="connsiteX1514" fmla="*/ 3909765 w 4816708"/>
              <a:gd name="connsiteY1514" fmla="*/ 21356 h 931637"/>
              <a:gd name="connsiteX1515" fmla="*/ 3915060 w 4816708"/>
              <a:gd name="connsiteY1515" fmla="*/ 22404 h 931637"/>
              <a:gd name="connsiteX1516" fmla="*/ 3911359 w 4816708"/>
              <a:gd name="connsiteY1516" fmla="*/ 24528 h 931637"/>
              <a:gd name="connsiteX1517" fmla="*/ 3906064 w 4816708"/>
              <a:gd name="connsiteY1517" fmla="*/ 22951 h 931637"/>
              <a:gd name="connsiteX1518" fmla="*/ 3915068 w 4816708"/>
              <a:gd name="connsiteY1518" fmla="*/ 26638 h 931637"/>
              <a:gd name="connsiteX1519" fmla="*/ 3927241 w 4816708"/>
              <a:gd name="connsiteY1519" fmla="*/ 26615 h 931637"/>
              <a:gd name="connsiteX1520" fmla="*/ 3902373 w 4816708"/>
              <a:gd name="connsiteY1520" fmla="*/ 30366 h 931637"/>
              <a:gd name="connsiteX1521" fmla="*/ 3862680 w 4816708"/>
              <a:gd name="connsiteY1521" fmla="*/ 31498 h 931637"/>
              <a:gd name="connsiteX1522" fmla="*/ 3836756 w 4816708"/>
              <a:gd name="connsiteY1522" fmla="*/ 36309 h 931637"/>
              <a:gd name="connsiteX1523" fmla="*/ 3825120 w 4816708"/>
              <a:gd name="connsiteY1523" fmla="*/ 40564 h 931637"/>
              <a:gd name="connsiteX1524" fmla="*/ 3819295 w 4816708"/>
              <a:gd name="connsiteY1524" fmla="*/ 38988 h 931637"/>
              <a:gd name="connsiteX1525" fmla="*/ 3813998 w 4816708"/>
              <a:gd name="connsiteY1525" fmla="*/ 36352 h 931637"/>
              <a:gd name="connsiteX1526" fmla="*/ 3812941 w 4816708"/>
              <a:gd name="connsiteY1526" fmla="*/ 37412 h 931637"/>
              <a:gd name="connsiteX1527" fmla="*/ 3811361 w 4816708"/>
              <a:gd name="connsiteY1527" fmla="*/ 41648 h 931637"/>
              <a:gd name="connsiteX1528" fmla="*/ 3809244 w 4816708"/>
              <a:gd name="connsiteY1528" fmla="*/ 41652 h 931637"/>
              <a:gd name="connsiteX1529" fmla="*/ 3807652 w 4816708"/>
              <a:gd name="connsiteY1529" fmla="*/ 39010 h 931637"/>
              <a:gd name="connsiteX1530" fmla="*/ 3804476 w 4816708"/>
              <a:gd name="connsiteY1530" fmla="*/ 39016 h 931637"/>
              <a:gd name="connsiteX1531" fmla="*/ 3800776 w 4816708"/>
              <a:gd name="connsiteY1531" fmla="*/ 41668 h 931637"/>
              <a:gd name="connsiteX1532" fmla="*/ 3798659 w 4816708"/>
              <a:gd name="connsiteY1532" fmla="*/ 41672 h 931637"/>
              <a:gd name="connsiteX1533" fmla="*/ 3798653 w 4816708"/>
              <a:gd name="connsiteY1533" fmla="*/ 38497 h 931637"/>
              <a:gd name="connsiteX1534" fmla="*/ 3793372 w 4816708"/>
              <a:gd name="connsiteY1534" fmla="*/ 44328 h 931637"/>
              <a:gd name="connsiteX1535" fmla="*/ 3789674 w 4816708"/>
              <a:gd name="connsiteY1535" fmla="*/ 48568 h 931637"/>
              <a:gd name="connsiteX1536" fmla="*/ 3784911 w 4816708"/>
              <a:gd name="connsiteY1536" fmla="*/ 48577 h 931637"/>
              <a:gd name="connsiteX1537" fmla="*/ 3782786 w 4816708"/>
              <a:gd name="connsiteY1537" fmla="*/ 44347 h 931637"/>
              <a:gd name="connsiteX1538" fmla="*/ 3783322 w 4816708"/>
              <a:gd name="connsiteY1538" fmla="*/ 47522 h 931637"/>
              <a:gd name="connsiteX1539" fmla="*/ 3776445 w 4816708"/>
              <a:gd name="connsiteY1539" fmla="*/ 49651 h 931637"/>
              <a:gd name="connsiteX1540" fmla="*/ 3760570 w 4816708"/>
              <a:gd name="connsiteY1540" fmla="*/ 51268 h 931637"/>
              <a:gd name="connsiteX1541" fmla="*/ 3755813 w 4816708"/>
              <a:gd name="connsiteY1541" fmla="*/ 54452 h 931637"/>
              <a:gd name="connsiteX1542" fmla="*/ 3745754 w 4816708"/>
              <a:gd name="connsiteY1542" fmla="*/ 52883 h 931637"/>
              <a:gd name="connsiteX1543" fmla="*/ 3731473 w 4816708"/>
              <a:gd name="connsiteY1543" fmla="*/ 57673 h 931637"/>
              <a:gd name="connsiteX1544" fmla="*/ 3733067 w 4816708"/>
              <a:gd name="connsiteY1544" fmla="*/ 60845 h 931637"/>
              <a:gd name="connsiteX1545" fmla="*/ 3739951 w 4816708"/>
              <a:gd name="connsiteY1545" fmla="*/ 62949 h 931637"/>
              <a:gd name="connsiteX1546" fmla="*/ 3751591 w 4816708"/>
              <a:gd name="connsiteY1546" fmla="*/ 60810 h 931637"/>
              <a:gd name="connsiteX1547" fmla="*/ 3755290 w 4816708"/>
              <a:gd name="connsiteY1547" fmla="*/ 57628 h 931637"/>
              <a:gd name="connsiteX1548" fmla="*/ 3762705 w 4816708"/>
              <a:gd name="connsiteY1548" fmla="*/ 60789 h 931637"/>
              <a:gd name="connsiteX1549" fmla="*/ 3778051 w 4816708"/>
              <a:gd name="connsiteY1549" fmla="*/ 59173 h 931637"/>
              <a:gd name="connsiteX1550" fmla="*/ 3783341 w 4816708"/>
              <a:gd name="connsiteY1550" fmla="*/ 58105 h 931637"/>
              <a:gd name="connsiteX1551" fmla="*/ 3783347 w 4816708"/>
              <a:gd name="connsiteY1551" fmla="*/ 61280 h 931637"/>
              <a:gd name="connsiteX1552" fmla="*/ 3779645 w 4816708"/>
              <a:gd name="connsiteY1552" fmla="*/ 62874 h 931637"/>
              <a:gd name="connsiteX1553" fmla="*/ 3779649 w 4816708"/>
              <a:gd name="connsiteY1553" fmla="*/ 64991 h 931637"/>
              <a:gd name="connsiteX1554" fmla="*/ 3781240 w 4816708"/>
              <a:gd name="connsiteY1554" fmla="*/ 66576 h 931637"/>
              <a:gd name="connsiteX1555" fmla="*/ 3781775 w 4816708"/>
              <a:gd name="connsiteY1555" fmla="*/ 69750 h 931637"/>
              <a:gd name="connsiteX1556" fmla="*/ 3787066 w 4816708"/>
              <a:gd name="connsiteY1556" fmla="*/ 68681 h 931637"/>
              <a:gd name="connsiteX1557" fmla="*/ 3796589 w 4816708"/>
              <a:gd name="connsiteY1557" fmla="*/ 66547 h 931637"/>
              <a:gd name="connsiteX1558" fmla="*/ 3798699 w 4816708"/>
              <a:gd name="connsiteY1558" fmla="*/ 62839 h 931637"/>
              <a:gd name="connsiteX1559" fmla="*/ 3809284 w 4816708"/>
              <a:gd name="connsiteY1559" fmla="*/ 62819 h 931637"/>
              <a:gd name="connsiteX1560" fmla="*/ 3828867 w 4816708"/>
              <a:gd name="connsiteY1560" fmla="*/ 63312 h 931637"/>
              <a:gd name="connsiteX1561" fmla="*/ 3839990 w 4816708"/>
              <a:gd name="connsiteY1561" fmla="*/ 68053 h 931637"/>
              <a:gd name="connsiteX1562" fmla="*/ 3845277 w 4816708"/>
              <a:gd name="connsiteY1562" fmla="*/ 64868 h 931637"/>
              <a:gd name="connsiteX1563" fmla="*/ 3852684 w 4816708"/>
              <a:gd name="connsiteY1563" fmla="*/ 63267 h 931637"/>
              <a:gd name="connsiteX1564" fmla="*/ 3853745 w 4816708"/>
              <a:gd name="connsiteY1564" fmla="*/ 64852 h 931637"/>
              <a:gd name="connsiteX1565" fmla="*/ 3847396 w 4816708"/>
              <a:gd name="connsiteY1565" fmla="*/ 65923 h 931637"/>
              <a:gd name="connsiteX1566" fmla="*/ 3852693 w 4816708"/>
              <a:gd name="connsiteY1566" fmla="*/ 68030 h 931637"/>
              <a:gd name="connsiteX1567" fmla="*/ 3864866 w 4816708"/>
              <a:gd name="connsiteY1567" fmla="*/ 68007 h 931637"/>
              <a:gd name="connsiteX1568" fmla="*/ 3871742 w 4816708"/>
              <a:gd name="connsiteY1568" fmla="*/ 65877 h 931637"/>
              <a:gd name="connsiteX1569" fmla="*/ 3868034 w 4816708"/>
              <a:gd name="connsiteY1569" fmla="*/ 64297 h 931637"/>
              <a:gd name="connsiteX1570" fmla="*/ 3861686 w 4816708"/>
              <a:gd name="connsiteY1570" fmla="*/ 65896 h 931637"/>
              <a:gd name="connsiteX1571" fmla="*/ 3861680 w 4816708"/>
              <a:gd name="connsiteY1571" fmla="*/ 62721 h 931637"/>
              <a:gd name="connsiteX1572" fmla="*/ 3865911 w 4816708"/>
              <a:gd name="connsiteY1572" fmla="*/ 60596 h 931637"/>
              <a:gd name="connsiteX1573" fmla="*/ 3873851 w 4816708"/>
              <a:gd name="connsiteY1573" fmla="*/ 61111 h 931637"/>
              <a:gd name="connsiteX1574" fmla="*/ 3880200 w 4816708"/>
              <a:gd name="connsiteY1574" fmla="*/ 60570 h 931637"/>
              <a:gd name="connsiteX1575" fmla="*/ 3878617 w 4816708"/>
              <a:gd name="connsiteY1575" fmla="*/ 62689 h 931637"/>
              <a:gd name="connsiteX1576" fmla="*/ 3874915 w 4816708"/>
              <a:gd name="connsiteY1576" fmla="*/ 64284 h 931637"/>
              <a:gd name="connsiteX1577" fmla="*/ 3882328 w 4816708"/>
              <a:gd name="connsiteY1577" fmla="*/ 66387 h 931637"/>
              <a:gd name="connsiteX1578" fmla="*/ 3898737 w 4816708"/>
              <a:gd name="connsiteY1578" fmla="*/ 67414 h 931637"/>
              <a:gd name="connsiteX1579" fmla="*/ 3905084 w 4816708"/>
              <a:gd name="connsiteY1579" fmla="*/ 64757 h 931637"/>
              <a:gd name="connsiteX1580" fmla="*/ 3905077 w 4816708"/>
              <a:gd name="connsiteY1580" fmla="*/ 61582 h 931637"/>
              <a:gd name="connsiteX1581" fmla="*/ 3902431 w 4816708"/>
              <a:gd name="connsiteY1581" fmla="*/ 61586 h 931637"/>
              <a:gd name="connsiteX1582" fmla="*/ 3902427 w 4816708"/>
              <a:gd name="connsiteY1582" fmla="*/ 58941 h 931637"/>
              <a:gd name="connsiteX1583" fmla="*/ 3904017 w 4816708"/>
              <a:gd name="connsiteY1583" fmla="*/ 60525 h 931637"/>
              <a:gd name="connsiteX1584" fmla="*/ 3909312 w 4816708"/>
              <a:gd name="connsiteY1584" fmla="*/ 61574 h 931637"/>
              <a:gd name="connsiteX1585" fmla="*/ 3909305 w 4816708"/>
              <a:gd name="connsiteY1585" fmla="*/ 57869 h 931637"/>
              <a:gd name="connsiteX1586" fmla="*/ 3913544 w 4816708"/>
              <a:gd name="connsiteY1586" fmla="*/ 60508 h 931637"/>
              <a:gd name="connsiteX1587" fmla="*/ 3923597 w 4816708"/>
              <a:gd name="connsiteY1587" fmla="*/ 59430 h 931637"/>
              <a:gd name="connsiteX1588" fmla="*/ 3928354 w 4816708"/>
              <a:gd name="connsiteY1588" fmla="*/ 55717 h 931637"/>
              <a:gd name="connsiteX1589" fmla="*/ 3932065 w 4816708"/>
              <a:gd name="connsiteY1589" fmla="*/ 58885 h 931637"/>
              <a:gd name="connsiteX1590" fmla="*/ 3937884 w 4816708"/>
              <a:gd name="connsiteY1590" fmla="*/ 57287 h 931637"/>
              <a:gd name="connsiteX1591" fmla="*/ 3926776 w 4816708"/>
              <a:gd name="connsiteY1591" fmla="*/ 61012 h 931637"/>
              <a:gd name="connsiteX1592" fmla="*/ 3909849 w 4816708"/>
              <a:gd name="connsiteY1592" fmla="*/ 65806 h 931637"/>
              <a:gd name="connsiteX1593" fmla="*/ 3915146 w 4816708"/>
              <a:gd name="connsiteY1593" fmla="*/ 68442 h 931637"/>
              <a:gd name="connsiteX1594" fmla="*/ 3925204 w 4816708"/>
              <a:gd name="connsiteY1594" fmla="*/ 69481 h 931637"/>
              <a:gd name="connsiteX1595" fmla="*/ 3928903 w 4816708"/>
              <a:gd name="connsiteY1595" fmla="*/ 66300 h 931637"/>
              <a:gd name="connsiteX1596" fmla="*/ 3929965 w 4816708"/>
              <a:gd name="connsiteY1596" fmla="*/ 68414 h 931637"/>
              <a:gd name="connsiteX1597" fmla="*/ 3936846 w 4816708"/>
              <a:gd name="connsiteY1597" fmla="*/ 68401 h 931637"/>
              <a:gd name="connsiteX1598" fmla="*/ 3947429 w 4816708"/>
              <a:gd name="connsiteY1598" fmla="*/ 67323 h 931637"/>
              <a:gd name="connsiteX1599" fmla="*/ 3956958 w 4816708"/>
              <a:gd name="connsiteY1599" fmla="*/ 68364 h 931637"/>
              <a:gd name="connsiteX1600" fmla="*/ 3959613 w 4816708"/>
              <a:gd name="connsiteY1600" fmla="*/ 73121 h 931637"/>
              <a:gd name="connsiteX1601" fmla="*/ 3972309 w 4816708"/>
              <a:gd name="connsiteY1601" fmla="*/ 69923 h 931637"/>
              <a:gd name="connsiteX1602" fmla="*/ 3994014 w 4816708"/>
              <a:gd name="connsiteY1602" fmla="*/ 72528 h 931637"/>
              <a:gd name="connsiteX1603" fmla="*/ 4008825 w 4816708"/>
              <a:gd name="connsiteY1603" fmla="*/ 68267 h 931637"/>
              <a:gd name="connsiteX1604" fmla="*/ 4006183 w 4816708"/>
              <a:gd name="connsiteY1604" fmla="*/ 70918 h 931637"/>
              <a:gd name="connsiteX1605" fmla="*/ 4007246 w 4816708"/>
              <a:gd name="connsiteY1605" fmla="*/ 73032 h 931637"/>
              <a:gd name="connsiteX1606" fmla="*/ 4020476 w 4816708"/>
              <a:gd name="connsiteY1606" fmla="*/ 72479 h 931637"/>
              <a:gd name="connsiteX1607" fmla="*/ 4027883 w 4816708"/>
              <a:gd name="connsiteY1607" fmla="*/ 70877 h 931637"/>
              <a:gd name="connsiteX1608" fmla="*/ 4027876 w 4816708"/>
              <a:gd name="connsiteY1608" fmla="*/ 67173 h 931637"/>
              <a:gd name="connsiteX1609" fmla="*/ 4023640 w 4816708"/>
              <a:gd name="connsiteY1609" fmla="*/ 66123 h 931637"/>
              <a:gd name="connsiteX1610" fmla="*/ 4020993 w 4816708"/>
              <a:gd name="connsiteY1610" fmla="*/ 65598 h 931637"/>
              <a:gd name="connsiteX1611" fmla="*/ 4018883 w 4816708"/>
              <a:gd name="connsiteY1611" fmla="*/ 69307 h 931637"/>
              <a:gd name="connsiteX1612" fmla="*/ 4013590 w 4816708"/>
              <a:gd name="connsiteY1612" fmla="*/ 69316 h 931637"/>
              <a:gd name="connsiteX1613" fmla="*/ 4013586 w 4816708"/>
              <a:gd name="connsiteY1613" fmla="*/ 67200 h 931637"/>
              <a:gd name="connsiteX1614" fmla="*/ 4017285 w 4816708"/>
              <a:gd name="connsiteY1614" fmla="*/ 64018 h 931637"/>
              <a:gd name="connsiteX1615" fmla="*/ 4027339 w 4816708"/>
              <a:gd name="connsiteY1615" fmla="*/ 62941 h 931637"/>
              <a:gd name="connsiteX1616" fmla="*/ 4030523 w 4816708"/>
              <a:gd name="connsiteY1616" fmla="*/ 67697 h 931637"/>
              <a:gd name="connsiteX1617" fmla="*/ 4045339 w 4816708"/>
              <a:gd name="connsiteY1617" fmla="*/ 65553 h 931637"/>
              <a:gd name="connsiteX1618" fmla="*/ 4070214 w 4816708"/>
              <a:gd name="connsiteY1618" fmla="*/ 65506 h 931637"/>
              <a:gd name="connsiteX1619" fmla="*/ 4082395 w 4816708"/>
              <a:gd name="connsiteY1619" fmla="*/ 69717 h 931637"/>
              <a:gd name="connsiteX1620" fmla="*/ 4082391 w 4816708"/>
              <a:gd name="connsiteY1620" fmla="*/ 67600 h 931637"/>
              <a:gd name="connsiteX1621" fmla="*/ 4077624 w 4816708"/>
              <a:gd name="connsiteY1621" fmla="*/ 66022 h 931637"/>
              <a:gd name="connsiteX1622" fmla="*/ 4098259 w 4816708"/>
              <a:gd name="connsiteY1622" fmla="*/ 62808 h 931637"/>
              <a:gd name="connsiteX1623" fmla="*/ 4126307 w 4816708"/>
              <a:gd name="connsiteY1623" fmla="*/ 61168 h 931637"/>
              <a:gd name="connsiteX1624" fmla="*/ 4146941 w 4816708"/>
              <a:gd name="connsiteY1624" fmla="*/ 57425 h 931637"/>
              <a:gd name="connsiteX1625" fmla="*/ 4170761 w 4816708"/>
              <a:gd name="connsiteY1625" fmla="*/ 58968 h 931637"/>
              <a:gd name="connsiteX1626" fmla="*/ 4169172 w 4816708"/>
              <a:gd name="connsiteY1626" fmla="*/ 58442 h 931637"/>
              <a:gd name="connsiteX1627" fmla="*/ 4166526 w 4816708"/>
              <a:gd name="connsiteY1627" fmla="*/ 58447 h 931637"/>
              <a:gd name="connsiteX1628" fmla="*/ 4226849 w 4816708"/>
              <a:gd name="connsiteY1628" fmla="*/ 51455 h 931637"/>
              <a:gd name="connsiteX1629" fmla="*/ 4281347 w 4816708"/>
              <a:gd name="connsiteY1629" fmla="*/ 43416 h 931637"/>
              <a:gd name="connsiteX1630" fmla="*/ 4279766 w 4816708"/>
              <a:gd name="connsiteY1630" fmla="*/ 46594 h 931637"/>
              <a:gd name="connsiteX1631" fmla="*/ 4278714 w 4816708"/>
              <a:gd name="connsiteY1631" fmla="*/ 50300 h 931637"/>
              <a:gd name="connsiteX1632" fmla="*/ 4283480 w 4816708"/>
              <a:gd name="connsiteY1632" fmla="*/ 51878 h 931637"/>
              <a:gd name="connsiteX1633" fmla="*/ 4290882 w 4816708"/>
              <a:gd name="connsiteY1633" fmla="*/ 47631 h 931637"/>
              <a:gd name="connsiteX1634" fmla="*/ 4290347 w 4816708"/>
              <a:gd name="connsiteY1634" fmla="*/ 44457 h 931637"/>
              <a:gd name="connsiteX1635" fmla="*/ 4295642 w 4816708"/>
              <a:gd name="connsiteY1635" fmla="*/ 46035 h 931637"/>
              <a:gd name="connsiteX1636" fmla="*/ 4313103 w 4816708"/>
              <a:gd name="connsiteY1636" fmla="*/ 43356 h 931637"/>
              <a:gd name="connsiteX1637" fmla="*/ 4335323 w 4816708"/>
              <a:gd name="connsiteY1637" fmla="*/ 39082 h 931637"/>
              <a:gd name="connsiteX1638" fmla="*/ 4357546 w 4816708"/>
              <a:gd name="connsiteY1638" fmla="*/ 35336 h 931637"/>
              <a:gd name="connsiteX1639" fmla="*/ 4366544 w 4816708"/>
              <a:gd name="connsiteY1639" fmla="*/ 35848 h 931637"/>
              <a:gd name="connsiteX1640" fmla="*/ 4367076 w 4816708"/>
              <a:gd name="connsiteY1640" fmla="*/ 37435 h 931637"/>
              <a:gd name="connsiteX1641" fmla="*/ 4367079 w 4816708"/>
              <a:gd name="connsiteY1641" fmla="*/ 39022 h 931637"/>
              <a:gd name="connsiteX1642" fmla="*/ 4368665 w 4816708"/>
              <a:gd name="connsiteY1642" fmla="*/ 37961 h 931637"/>
              <a:gd name="connsiteX1643" fmla="*/ 4373425 w 4816708"/>
              <a:gd name="connsiteY1643" fmla="*/ 36365 h 931637"/>
              <a:gd name="connsiteX1644" fmla="*/ 4371845 w 4816708"/>
              <a:gd name="connsiteY1644" fmla="*/ 40601 h 931637"/>
              <a:gd name="connsiteX1645" fmla="*/ 4380305 w 4816708"/>
              <a:gd name="connsiteY1645" fmla="*/ 35823 h 931637"/>
              <a:gd name="connsiteX1646" fmla="*/ 4400939 w 4816708"/>
              <a:gd name="connsiteY1646" fmla="*/ 32609 h 931637"/>
              <a:gd name="connsiteX1647" fmla="*/ 4409933 w 4816708"/>
              <a:gd name="connsiteY1647" fmla="*/ 30476 h 931637"/>
              <a:gd name="connsiteX1648" fmla="*/ 4412051 w 4816708"/>
              <a:gd name="connsiteY1648" fmla="*/ 31001 h 931637"/>
              <a:gd name="connsiteX1649" fmla="*/ 4413115 w 4816708"/>
              <a:gd name="connsiteY1649" fmla="*/ 34174 h 931637"/>
              <a:gd name="connsiteX1650" fmla="*/ 4412061 w 4816708"/>
              <a:gd name="connsiteY1650" fmla="*/ 36292 h 931637"/>
              <a:gd name="connsiteX1651" fmla="*/ 4420528 w 4816708"/>
              <a:gd name="connsiteY1651" fmla="*/ 35747 h 931637"/>
              <a:gd name="connsiteX1652" fmla="*/ 4422115 w 4816708"/>
              <a:gd name="connsiteY1652" fmla="*/ 35215 h 931637"/>
              <a:gd name="connsiteX1653" fmla="*/ 4419992 w 4816708"/>
              <a:gd name="connsiteY1653" fmla="*/ 32044 h 931637"/>
              <a:gd name="connsiteX1654" fmla="*/ 4419987 w 4816708"/>
              <a:gd name="connsiteY1654" fmla="*/ 29398 h 931637"/>
              <a:gd name="connsiteX1655" fmla="*/ 4428987 w 4816708"/>
              <a:gd name="connsiteY1655" fmla="*/ 30969 h 931637"/>
              <a:gd name="connsiteX1656" fmla="*/ 4444870 w 4816708"/>
              <a:gd name="connsiteY1656" fmla="*/ 33585 h 931637"/>
              <a:gd name="connsiteX1657" fmla="*/ 4452804 w 4816708"/>
              <a:gd name="connsiteY1657" fmla="*/ 30925 h 931637"/>
              <a:gd name="connsiteX1658" fmla="*/ 4453341 w 4816708"/>
              <a:gd name="connsiteY1658" fmla="*/ 35157 h 931637"/>
              <a:gd name="connsiteX1659" fmla="*/ 4454933 w 4816708"/>
              <a:gd name="connsiteY1659" fmla="*/ 37271 h 931637"/>
              <a:gd name="connsiteX1660" fmla="*/ 4465514 w 4816708"/>
              <a:gd name="connsiteY1660" fmla="*/ 35134 h 931637"/>
              <a:gd name="connsiteX1661" fmla="*/ 4474511 w 4816708"/>
              <a:gd name="connsiteY1661" fmla="*/ 35117 h 931637"/>
              <a:gd name="connsiteX1662" fmla="*/ 4474515 w 4816708"/>
              <a:gd name="connsiteY1662" fmla="*/ 37234 h 931637"/>
              <a:gd name="connsiteX1663" fmla="*/ 4470814 w 4816708"/>
              <a:gd name="connsiteY1663" fmla="*/ 39357 h 931637"/>
              <a:gd name="connsiteX1664" fmla="*/ 4470289 w 4816708"/>
              <a:gd name="connsiteY1664" fmla="*/ 41475 h 931637"/>
              <a:gd name="connsiteX1665" fmla="*/ 4482462 w 4816708"/>
              <a:gd name="connsiteY1665" fmla="*/ 41453 h 931637"/>
              <a:gd name="connsiteX1666" fmla="*/ 4502049 w 4816708"/>
              <a:gd name="connsiteY1666" fmla="*/ 44062 h 931637"/>
              <a:gd name="connsiteX1667" fmla="*/ 4516867 w 4816708"/>
              <a:gd name="connsiteY1667" fmla="*/ 42976 h 931637"/>
              <a:gd name="connsiteX1668" fmla="*/ 4524272 w 4816708"/>
              <a:gd name="connsiteY1668" fmla="*/ 40845 h 931637"/>
              <a:gd name="connsiteX1669" fmla="*/ 4525864 w 4816708"/>
              <a:gd name="connsiteY1669" fmla="*/ 42959 h 931637"/>
              <a:gd name="connsiteX1670" fmla="*/ 4523221 w 4816708"/>
              <a:gd name="connsiteY1670" fmla="*/ 44551 h 931637"/>
              <a:gd name="connsiteX1671" fmla="*/ 4516870 w 4816708"/>
              <a:gd name="connsiteY1671" fmla="*/ 44563 h 931637"/>
              <a:gd name="connsiteX1672" fmla="*/ 4515289 w 4816708"/>
              <a:gd name="connsiteY1672" fmla="*/ 48270 h 931637"/>
              <a:gd name="connsiteX1673" fmla="*/ 4525873 w 4816708"/>
              <a:gd name="connsiteY1673" fmla="*/ 47721 h 931637"/>
              <a:gd name="connsiteX1674" fmla="*/ 4542268 w 4816708"/>
              <a:gd name="connsiteY1674" fmla="*/ 41341 h 931637"/>
              <a:gd name="connsiteX1675" fmla="*/ 4553382 w 4816708"/>
              <a:gd name="connsiteY1675" fmla="*/ 40791 h 931637"/>
              <a:gd name="connsiteX1676" fmla="*/ 4557620 w 4816708"/>
              <a:gd name="connsiteY1676" fmla="*/ 42899 h 931637"/>
              <a:gd name="connsiteX1677" fmla="*/ 4560262 w 4816708"/>
              <a:gd name="connsiteY1677" fmla="*/ 40778 h 931637"/>
              <a:gd name="connsiteX1678" fmla="*/ 4561844 w 4816708"/>
              <a:gd name="connsiteY1678" fmla="*/ 37600 h 931637"/>
              <a:gd name="connsiteX1679" fmla="*/ 4570847 w 4816708"/>
              <a:gd name="connsiteY1679" fmla="*/ 40758 h 931637"/>
              <a:gd name="connsiteX1680" fmla="*/ 4588312 w 4816708"/>
              <a:gd name="connsiteY1680" fmla="*/ 40196 h 931637"/>
              <a:gd name="connsiteX1681" fmla="*/ 4596772 w 4816708"/>
              <a:gd name="connsiteY1681" fmla="*/ 35947 h 931637"/>
              <a:gd name="connsiteX1682" fmla="*/ 4599960 w 4816708"/>
              <a:gd name="connsiteY1682" fmla="*/ 42291 h 931637"/>
              <a:gd name="connsiteX1683" fmla="*/ 4609493 w 4816708"/>
              <a:gd name="connsiteY1683" fmla="*/ 45977 h 931637"/>
              <a:gd name="connsiteX1684" fmla="*/ 4622721 w 4816708"/>
              <a:gd name="connsiteY1684" fmla="*/ 44365 h 931637"/>
              <a:gd name="connsiteX1685" fmla="*/ 4636482 w 4816708"/>
              <a:gd name="connsiteY1685" fmla="*/ 44340 h 931637"/>
              <a:gd name="connsiteX1686" fmla="*/ 4642310 w 4816708"/>
              <a:gd name="connsiteY1686" fmla="*/ 47504 h 931637"/>
              <a:gd name="connsiteX1687" fmla="*/ 4649184 w 4816708"/>
              <a:gd name="connsiteY1687" fmla="*/ 44316 h 931637"/>
              <a:gd name="connsiteX1688" fmla="*/ 4667708 w 4816708"/>
              <a:gd name="connsiteY1688" fmla="*/ 44281 h 931637"/>
              <a:gd name="connsiteX1689" fmla="*/ 4676181 w 4816708"/>
              <a:gd name="connsiteY1689" fmla="*/ 46911 h 931637"/>
              <a:gd name="connsiteX1690" fmla="*/ 4678823 w 4816708"/>
              <a:gd name="connsiteY1690" fmla="*/ 44261 h 931637"/>
              <a:gd name="connsiteX1691" fmla="*/ 4681463 w 4816708"/>
              <a:gd name="connsiteY1691" fmla="*/ 41081 h 931637"/>
              <a:gd name="connsiteX1692" fmla="*/ 4683579 w 4816708"/>
              <a:gd name="connsiteY1692" fmla="*/ 40548 h 931637"/>
              <a:gd name="connsiteX1693" fmla="*/ 4682524 w 4816708"/>
              <a:gd name="connsiteY1693" fmla="*/ 42666 h 931637"/>
              <a:gd name="connsiteX1694" fmla="*/ 4682530 w 4816708"/>
              <a:gd name="connsiteY1694" fmla="*/ 45312 h 931637"/>
              <a:gd name="connsiteX1695" fmla="*/ 4687290 w 4816708"/>
              <a:gd name="connsiteY1695" fmla="*/ 43716 h 931637"/>
              <a:gd name="connsiteX1696" fmla="*/ 4690990 w 4816708"/>
              <a:gd name="connsiteY1696" fmla="*/ 41063 h 931637"/>
              <a:gd name="connsiteX1697" fmla="*/ 4689400 w 4816708"/>
              <a:gd name="connsiteY1697" fmla="*/ 40007 h 931637"/>
              <a:gd name="connsiteX1698" fmla="*/ 4686755 w 4816708"/>
              <a:gd name="connsiteY1698" fmla="*/ 40542 h 931637"/>
              <a:gd name="connsiteX1699" fmla="*/ 4702625 w 4816708"/>
              <a:gd name="connsiteY1699" fmla="*/ 36808 h 931637"/>
              <a:gd name="connsiteX1700" fmla="*/ 4720089 w 4816708"/>
              <a:gd name="connsiteY1700" fmla="*/ 35717 h 931637"/>
              <a:gd name="connsiteX1701" fmla="*/ 4714802 w 4816708"/>
              <a:gd name="connsiteY1701" fmla="*/ 38902 h 931637"/>
              <a:gd name="connsiteX1702" fmla="*/ 4699460 w 4816708"/>
              <a:gd name="connsiteY1702" fmla="*/ 42105 h 931637"/>
              <a:gd name="connsiteX1703" fmla="*/ 4694163 w 4816708"/>
              <a:gd name="connsiteY1703" fmla="*/ 39998 h 931637"/>
              <a:gd name="connsiteX1704" fmla="*/ 4692578 w 4816708"/>
              <a:gd name="connsiteY1704" fmla="*/ 41060 h 931637"/>
              <a:gd name="connsiteX1705" fmla="*/ 4690993 w 4816708"/>
              <a:gd name="connsiteY1705" fmla="*/ 42650 h 931637"/>
              <a:gd name="connsiteX1706" fmla="*/ 4694176 w 4816708"/>
              <a:gd name="connsiteY1706" fmla="*/ 46878 h 931637"/>
              <a:gd name="connsiteX1707" fmla="*/ 4703175 w 4816708"/>
              <a:gd name="connsiteY1707" fmla="*/ 47390 h 931637"/>
              <a:gd name="connsiteX1708" fmla="*/ 4706344 w 4816708"/>
              <a:gd name="connsiteY1708" fmla="*/ 44209 h 931637"/>
              <a:gd name="connsiteX1709" fmla="*/ 4713229 w 4816708"/>
              <a:gd name="connsiteY1709" fmla="*/ 46842 h 931637"/>
              <a:gd name="connsiteX1710" fmla="*/ 4720117 w 4816708"/>
              <a:gd name="connsiteY1710" fmla="*/ 50533 h 931637"/>
              <a:gd name="connsiteX1711" fmla="*/ 4723819 w 4816708"/>
              <a:gd name="connsiteY1711" fmla="*/ 48939 h 931637"/>
              <a:gd name="connsiteX1712" fmla="*/ 4724865 w 4816708"/>
              <a:gd name="connsiteY1712" fmla="*/ 42587 h 931637"/>
              <a:gd name="connsiteX1713" fmla="*/ 4727508 w 4816708"/>
              <a:gd name="connsiteY1713" fmla="*/ 40995 h 931637"/>
              <a:gd name="connsiteX1714" fmla="*/ 4730165 w 4816708"/>
              <a:gd name="connsiteY1714" fmla="*/ 46810 h 931637"/>
              <a:gd name="connsiteX1715" fmla="*/ 4738638 w 4816708"/>
              <a:gd name="connsiteY1715" fmla="*/ 48911 h 931637"/>
              <a:gd name="connsiteX1716" fmla="*/ 4749220 w 4816708"/>
              <a:gd name="connsiteY1716" fmla="*/ 47304 h 931637"/>
              <a:gd name="connsiteX1717" fmla="*/ 4758218 w 4816708"/>
              <a:gd name="connsiteY1717" fmla="*/ 47816 h 931637"/>
              <a:gd name="connsiteX1718" fmla="*/ 4761400 w 4816708"/>
              <a:gd name="connsiteY1718" fmla="*/ 50985 h 931637"/>
              <a:gd name="connsiteX1719" fmla="*/ 4778859 w 4816708"/>
              <a:gd name="connsiteY1719" fmla="*/ 47778 h 931637"/>
              <a:gd name="connsiteX1720" fmla="*/ 4801091 w 4816708"/>
              <a:gd name="connsiteY1720" fmla="*/ 49324 h 931637"/>
              <a:gd name="connsiteX1721" fmla="*/ 4798451 w 4816708"/>
              <a:gd name="connsiteY1721" fmla="*/ 52504 h 931637"/>
              <a:gd name="connsiteX1722" fmla="*/ 4801103 w 4816708"/>
              <a:gd name="connsiteY1722" fmla="*/ 55674 h 931637"/>
              <a:gd name="connsiteX1723" fmla="*/ 4804809 w 4816708"/>
              <a:gd name="connsiteY1723" fmla="*/ 56196 h 931637"/>
              <a:gd name="connsiteX1724" fmla="*/ 4799518 w 4816708"/>
              <a:gd name="connsiteY1724" fmla="*/ 57264 h 931637"/>
              <a:gd name="connsiteX1725" fmla="*/ 4793161 w 4816708"/>
              <a:gd name="connsiteY1725" fmla="*/ 54101 h 931637"/>
              <a:gd name="connsiteX1726" fmla="*/ 4787348 w 4816708"/>
              <a:gd name="connsiteY1726" fmla="*/ 58874 h 931637"/>
              <a:gd name="connsiteX1727" fmla="*/ 4790531 w 4816708"/>
              <a:gd name="connsiteY1727" fmla="*/ 63102 h 931637"/>
              <a:gd name="connsiteX1728" fmla="*/ 4796354 w 4816708"/>
              <a:gd name="connsiteY1728" fmla="*/ 63091 h 931637"/>
              <a:gd name="connsiteX1729" fmla="*/ 4792646 w 4816708"/>
              <a:gd name="connsiteY1729" fmla="*/ 61510 h 931637"/>
              <a:gd name="connsiteX1730" fmla="*/ 4797406 w 4816708"/>
              <a:gd name="connsiteY1730" fmla="*/ 59914 h 931637"/>
              <a:gd name="connsiteX1731" fmla="*/ 4801639 w 4816708"/>
              <a:gd name="connsiteY1731" fmla="*/ 59377 h 931637"/>
              <a:gd name="connsiteX1732" fmla="*/ 4799529 w 4816708"/>
              <a:gd name="connsiteY1732" fmla="*/ 63085 h 931637"/>
              <a:gd name="connsiteX1733" fmla="*/ 4798479 w 4816708"/>
              <a:gd name="connsiteY1733" fmla="*/ 67849 h 931637"/>
              <a:gd name="connsiteX1734" fmla="*/ 4787895 w 4816708"/>
              <a:gd name="connsiteY1734" fmla="*/ 68398 h 931637"/>
              <a:gd name="connsiteX1735" fmla="*/ 4761973 w 4816708"/>
              <a:gd name="connsiteY1735" fmla="*/ 74797 h 931637"/>
              <a:gd name="connsiteX1736" fmla="*/ 4753516 w 4816708"/>
              <a:gd name="connsiteY1736" fmla="*/ 80633 h 931637"/>
              <a:gd name="connsiteX1737" fmla="*/ 4763572 w 4816708"/>
              <a:gd name="connsiteY1737" fmla="*/ 80615 h 931637"/>
              <a:gd name="connsiteX1738" fmla="*/ 4771511 w 4816708"/>
              <a:gd name="connsiteY1738" fmla="*/ 80600 h 931637"/>
              <a:gd name="connsiteX1739" fmla="*/ 4769915 w 4816708"/>
              <a:gd name="connsiteY1739" fmla="*/ 76370 h 931637"/>
              <a:gd name="connsiteX1740" fmla="*/ 4765681 w 4816708"/>
              <a:gd name="connsiteY1740" fmla="*/ 76377 h 931637"/>
              <a:gd name="connsiteX1741" fmla="*/ 4768323 w 4816708"/>
              <a:gd name="connsiteY1741" fmla="*/ 73727 h 931637"/>
              <a:gd name="connsiteX1742" fmla="*/ 4772556 w 4816708"/>
              <a:gd name="connsiteY1742" fmla="*/ 73719 h 931637"/>
              <a:gd name="connsiteX1743" fmla="*/ 4771504 w 4816708"/>
              <a:gd name="connsiteY1743" fmla="*/ 76896 h 931637"/>
              <a:gd name="connsiteX1744" fmla="*/ 4775744 w 4816708"/>
              <a:gd name="connsiteY1744" fmla="*/ 80063 h 931637"/>
              <a:gd name="connsiteX1745" fmla="*/ 4777338 w 4816708"/>
              <a:gd name="connsiteY1745" fmla="*/ 83235 h 931637"/>
              <a:gd name="connsiteX1746" fmla="*/ 4768341 w 4816708"/>
              <a:gd name="connsiteY1746" fmla="*/ 83781 h 931637"/>
              <a:gd name="connsiteX1747" fmla="*/ 4768875 w 4816708"/>
              <a:gd name="connsiteY1747" fmla="*/ 85896 h 931637"/>
              <a:gd name="connsiteX1748" fmla="*/ 4773641 w 4816708"/>
              <a:gd name="connsiteY1748" fmla="*/ 87475 h 931637"/>
              <a:gd name="connsiteX1749" fmla="*/ 4783694 w 4816708"/>
              <a:gd name="connsiteY1749" fmla="*/ 85869 h 931637"/>
              <a:gd name="connsiteX1750" fmla="*/ 4787931 w 4816708"/>
              <a:gd name="connsiteY1750" fmla="*/ 87448 h 931637"/>
              <a:gd name="connsiteX1751" fmla="*/ 4787406 w 4816708"/>
              <a:gd name="connsiteY1751" fmla="*/ 90095 h 931637"/>
              <a:gd name="connsiteX1752" fmla="*/ 4782111 w 4816708"/>
              <a:gd name="connsiteY1752" fmla="*/ 88517 h 931637"/>
              <a:gd name="connsiteX1753" fmla="*/ 4778410 w 4816708"/>
              <a:gd name="connsiteY1753" fmla="*/ 90641 h 931637"/>
              <a:gd name="connsiteX1754" fmla="*/ 4780534 w 4816708"/>
              <a:gd name="connsiteY1754" fmla="*/ 94341 h 931637"/>
              <a:gd name="connsiteX1755" fmla="*/ 4789001 w 4816708"/>
              <a:gd name="connsiteY1755" fmla="*/ 93796 h 931637"/>
              <a:gd name="connsiteX1756" fmla="*/ 4793236 w 4816708"/>
              <a:gd name="connsiteY1756" fmla="*/ 94318 h 931637"/>
              <a:gd name="connsiteX1757" fmla="*/ 4791654 w 4816708"/>
              <a:gd name="connsiteY1757" fmla="*/ 97496 h 931637"/>
              <a:gd name="connsiteX1758" fmla="*/ 4787426 w 4816708"/>
              <a:gd name="connsiteY1758" fmla="*/ 100678 h 931637"/>
              <a:gd name="connsiteX1759" fmla="*/ 4776842 w 4816708"/>
              <a:gd name="connsiteY1759" fmla="*/ 101228 h 931637"/>
              <a:gd name="connsiteX1760" fmla="*/ 4770493 w 4816708"/>
              <a:gd name="connsiteY1760" fmla="*/ 102298 h 931637"/>
              <a:gd name="connsiteX1761" fmla="*/ 4766795 w 4816708"/>
              <a:gd name="connsiteY1761" fmla="*/ 106009 h 931637"/>
              <a:gd name="connsiteX1762" fmla="*/ 4760442 w 4816708"/>
              <a:gd name="connsiteY1762" fmla="*/ 104962 h 931637"/>
              <a:gd name="connsiteX1763" fmla="*/ 4756218 w 4816708"/>
              <a:gd name="connsiteY1763" fmla="*/ 110262 h 931637"/>
              <a:gd name="connsiteX1764" fmla="*/ 4744582 w 4816708"/>
              <a:gd name="connsiteY1764" fmla="*/ 114517 h 931637"/>
              <a:gd name="connsiteX1765" fmla="*/ 4745636 w 4816708"/>
              <a:gd name="connsiteY1765" fmla="*/ 111869 h 931637"/>
              <a:gd name="connsiteX1766" fmla="*/ 4746690 w 4816708"/>
              <a:gd name="connsiteY1766" fmla="*/ 109750 h 931637"/>
              <a:gd name="connsiteX1767" fmla="*/ 4740342 w 4816708"/>
              <a:gd name="connsiteY1767" fmla="*/ 111350 h 931637"/>
              <a:gd name="connsiteX1768" fmla="*/ 4734007 w 4816708"/>
              <a:gd name="connsiteY1768" fmla="*/ 119828 h 931637"/>
              <a:gd name="connsiteX1769" fmla="*/ 4732429 w 4816708"/>
              <a:gd name="connsiteY1769" fmla="*/ 125123 h 931637"/>
              <a:gd name="connsiteX1770" fmla="*/ 4736135 w 4816708"/>
              <a:gd name="connsiteY1770" fmla="*/ 125645 h 931637"/>
              <a:gd name="connsiteX1771" fmla="*/ 4741428 w 4816708"/>
              <a:gd name="connsiteY1771" fmla="*/ 125635 h 931637"/>
              <a:gd name="connsiteX1772" fmla="*/ 4735610 w 4816708"/>
              <a:gd name="connsiteY1772" fmla="*/ 128292 h 931637"/>
              <a:gd name="connsiteX1773" fmla="*/ 4734034 w 4816708"/>
              <a:gd name="connsiteY1773" fmla="*/ 134116 h 931637"/>
              <a:gd name="connsiteX1774" fmla="*/ 4730868 w 4816708"/>
              <a:gd name="connsiteY1774" fmla="*/ 139413 h 931637"/>
              <a:gd name="connsiteX1775" fmla="*/ 4723990 w 4816708"/>
              <a:gd name="connsiteY1775" fmla="*/ 140485 h 931637"/>
              <a:gd name="connsiteX1776" fmla="*/ 4714466 w 4816708"/>
              <a:gd name="connsiteY1776" fmla="*/ 142090 h 931637"/>
              <a:gd name="connsiteX1777" fmla="*/ 4711295 w 4816708"/>
              <a:gd name="connsiteY1777" fmla="*/ 144742 h 931637"/>
              <a:gd name="connsiteX1778" fmla="*/ 4711831 w 4816708"/>
              <a:gd name="connsiteY1778" fmla="*/ 147916 h 931637"/>
              <a:gd name="connsiteX1779" fmla="*/ 4702837 w 4816708"/>
              <a:gd name="connsiteY1779" fmla="*/ 150049 h 931637"/>
              <a:gd name="connsiteX1780" fmla="*/ 4688553 w 4816708"/>
              <a:gd name="connsiteY1780" fmla="*/ 153251 h 931637"/>
              <a:gd name="connsiteX1781" fmla="*/ 4683797 w 4816708"/>
              <a:gd name="connsiteY1781" fmla="*/ 156964 h 931637"/>
              <a:gd name="connsiteX1782" fmla="*/ 4680088 w 4816708"/>
              <a:gd name="connsiteY1782" fmla="*/ 154854 h 931637"/>
              <a:gd name="connsiteX1783" fmla="*/ 4672149 w 4816708"/>
              <a:gd name="connsiteY1783" fmla="*/ 154869 h 931637"/>
              <a:gd name="connsiteX1784" fmla="*/ 4661576 w 4816708"/>
              <a:gd name="connsiteY1784" fmla="*/ 161239 h 931637"/>
              <a:gd name="connsiteX1785" fmla="*/ 4655762 w 4816708"/>
              <a:gd name="connsiteY1785" fmla="*/ 165483 h 931637"/>
              <a:gd name="connsiteX1786" fmla="*/ 4664765 w 4816708"/>
              <a:gd name="connsiteY1786" fmla="*/ 168641 h 931637"/>
              <a:gd name="connsiteX1787" fmla="*/ 4674817 w 4816708"/>
              <a:gd name="connsiteY1787" fmla="*/ 166506 h 931637"/>
              <a:gd name="connsiteX1788" fmla="*/ 4674822 w 4816708"/>
              <a:gd name="connsiteY1788" fmla="*/ 169151 h 931637"/>
              <a:gd name="connsiteX1789" fmla="*/ 4668479 w 4816708"/>
              <a:gd name="connsiteY1789" fmla="*/ 173397 h 931637"/>
              <a:gd name="connsiteX1790" fmla="*/ 4666359 w 4816708"/>
              <a:gd name="connsiteY1790" fmla="*/ 171813 h 931637"/>
              <a:gd name="connsiteX1791" fmla="*/ 4663188 w 4816708"/>
              <a:gd name="connsiteY1791" fmla="*/ 174465 h 931637"/>
              <a:gd name="connsiteX1792" fmla="*/ 4663199 w 4816708"/>
              <a:gd name="connsiteY1792" fmla="*/ 180286 h 931637"/>
              <a:gd name="connsiteX1793" fmla="*/ 4669551 w 4816708"/>
              <a:gd name="connsiteY1793" fmla="*/ 180803 h 931637"/>
              <a:gd name="connsiteX1794" fmla="*/ 4680656 w 4816708"/>
              <a:gd name="connsiteY1794" fmla="*/ 176020 h 931637"/>
              <a:gd name="connsiteX1795" fmla="*/ 4685954 w 4816708"/>
              <a:gd name="connsiteY1795" fmla="*/ 178656 h 931637"/>
              <a:gd name="connsiteX1796" fmla="*/ 4672206 w 4816708"/>
              <a:gd name="connsiteY1796" fmla="*/ 185561 h 931637"/>
              <a:gd name="connsiteX1797" fmla="*/ 4652634 w 4816708"/>
              <a:gd name="connsiteY1797" fmla="*/ 190889 h 931637"/>
              <a:gd name="connsiteX1798" fmla="*/ 4647341 w 4816708"/>
              <a:gd name="connsiteY1798" fmla="*/ 190899 h 931637"/>
              <a:gd name="connsiteX1799" fmla="*/ 4635697 w 4816708"/>
              <a:gd name="connsiteY1799" fmla="*/ 190921 h 931637"/>
              <a:gd name="connsiteX1800" fmla="*/ 4633584 w 4816708"/>
              <a:gd name="connsiteY1800" fmla="*/ 192512 h 931637"/>
              <a:gd name="connsiteX1801" fmla="*/ 4635704 w 4816708"/>
              <a:gd name="connsiteY1801" fmla="*/ 194625 h 931637"/>
              <a:gd name="connsiteX1802" fmla="*/ 4630413 w 4816708"/>
              <a:gd name="connsiteY1802" fmla="*/ 195164 h 931637"/>
              <a:gd name="connsiteX1803" fmla="*/ 4619826 w 4816708"/>
              <a:gd name="connsiteY1803" fmla="*/ 194654 h 931637"/>
              <a:gd name="connsiteX1804" fmla="*/ 4616129 w 4816708"/>
              <a:gd name="connsiteY1804" fmla="*/ 198366 h 931637"/>
              <a:gd name="connsiteX1805" fmla="*/ 4616138 w 4816708"/>
              <a:gd name="connsiteY1805" fmla="*/ 203128 h 931637"/>
              <a:gd name="connsiteX1806" fmla="*/ 4578045 w 4816708"/>
              <a:gd name="connsiteY1806" fmla="*/ 210608 h 931637"/>
              <a:gd name="connsiteX1807" fmla="*/ 4536253 w 4816708"/>
              <a:gd name="connsiteY1807" fmla="*/ 220740 h 931637"/>
              <a:gd name="connsiteX1808" fmla="*/ 4539960 w 4816708"/>
              <a:gd name="connsiteY1808" fmla="*/ 222320 h 931637"/>
              <a:gd name="connsiteX1809" fmla="*/ 4545250 w 4816708"/>
              <a:gd name="connsiteY1809" fmla="*/ 220723 h 931637"/>
              <a:gd name="connsiteX1810" fmla="*/ 4543668 w 4816708"/>
              <a:gd name="connsiteY1810" fmla="*/ 223901 h 931637"/>
              <a:gd name="connsiteX1811" fmla="*/ 4546844 w 4816708"/>
              <a:gd name="connsiteY1811" fmla="*/ 224424 h 931637"/>
              <a:gd name="connsiteX1812" fmla="*/ 4547377 w 4816708"/>
              <a:gd name="connsiteY1812" fmla="*/ 226540 h 931637"/>
              <a:gd name="connsiteX1813" fmla="*/ 4539964 w 4816708"/>
              <a:gd name="connsiteY1813" fmla="*/ 224437 h 931637"/>
              <a:gd name="connsiteX1814" fmla="*/ 4533077 w 4816708"/>
              <a:gd name="connsiteY1814" fmla="*/ 220746 h 931637"/>
              <a:gd name="connsiteX1815" fmla="*/ 4523558 w 4816708"/>
              <a:gd name="connsiteY1815" fmla="*/ 224997 h 931637"/>
              <a:gd name="connsiteX1816" fmla="*/ 4505566 w 4816708"/>
              <a:gd name="connsiteY1816" fmla="*/ 226089 h 931637"/>
              <a:gd name="connsiteX1817" fmla="*/ 4496574 w 4816708"/>
              <a:gd name="connsiteY1817" fmla="*/ 229281 h 931637"/>
              <a:gd name="connsiteX1818" fmla="*/ 4493936 w 4816708"/>
              <a:gd name="connsiteY1818" fmla="*/ 233519 h 931637"/>
              <a:gd name="connsiteX1819" fmla="*/ 4489700 w 4816708"/>
              <a:gd name="connsiteY1819" fmla="*/ 232998 h 931637"/>
              <a:gd name="connsiteX1820" fmla="*/ 4484940 w 4816708"/>
              <a:gd name="connsiteY1820" fmla="*/ 234594 h 931637"/>
              <a:gd name="connsiteX1821" fmla="*/ 4485474 w 4816708"/>
              <a:gd name="connsiteY1821" fmla="*/ 237239 h 931637"/>
              <a:gd name="connsiteX1822" fmla="*/ 4478064 w 4816708"/>
              <a:gd name="connsiteY1822" fmla="*/ 236724 h 931637"/>
              <a:gd name="connsiteX1823" fmla="*/ 4466432 w 4816708"/>
              <a:gd name="connsiteY1823" fmla="*/ 243095 h 931637"/>
              <a:gd name="connsiteX1824" fmla="*/ 4460079 w 4816708"/>
              <a:gd name="connsiteY1824" fmla="*/ 242049 h 931637"/>
              <a:gd name="connsiteX1825" fmla="*/ 4461146 w 4816708"/>
              <a:gd name="connsiteY1825" fmla="*/ 246809 h 931637"/>
              <a:gd name="connsiteX1826" fmla="*/ 4468033 w 4816708"/>
              <a:gd name="connsiteY1826" fmla="*/ 249972 h 931637"/>
              <a:gd name="connsiteX1827" fmla="*/ 4481789 w 4816708"/>
              <a:gd name="connsiteY1827" fmla="*/ 247300 h 931637"/>
              <a:gd name="connsiteX1828" fmla="*/ 4489729 w 4816708"/>
              <a:gd name="connsiteY1828" fmla="*/ 248343 h 931637"/>
              <a:gd name="connsiteX1829" fmla="*/ 4480210 w 4816708"/>
              <a:gd name="connsiteY1829" fmla="*/ 252066 h 931637"/>
              <a:gd name="connsiteX1830" fmla="*/ 4455340 w 4816708"/>
              <a:gd name="connsiteY1830" fmla="*/ 255287 h 931637"/>
              <a:gd name="connsiteX1831" fmla="*/ 4444763 w 4816708"/>
              <a:gd name="connsiteY1831" fmla="*/ 259540 h 931637"/>
              <a:gd name="connsiteX1832" fmla="*/ 4423062 w 4816708"/>
              <a:gd name="connsiteY1832" fmla="*/ 259052 h 931637"/>
              <a:gd name="connsiteX1833" fmla="*/ 4405072 w 4816708"/>
              <a:gd name="connsiteY1833" fmla="*/ 261202 h 931637"/>
              <a:gd name="connsiteX1834" fmla="*/ 4405608 w 4816708"/>
              <a:gd name="connsiteY1834" fmla="*/ 264905 h 931637"/>
              <a:gd name="connsiteX1835" fmla="*/ 4411965 w 4816708"/>
              <a:gd name="connsiteY1835" fmla="*/ 268068 h 931637"/>
              <a:gd name="connsiteX1836" fmla="*/ 4415670 w 4816708"/>
              <a:gd name="connsiteY1836" fmla="*/ 268061 h 931637"/>
              <a:gd name="connsiteX1837" fmla="*/ 4413557 w 4816708"/>
              <a:gd name="connsiteY1837" fmla="*/ 270182 h 931637"/>
              <a:gd name="connsiteX1838" fmla="*/ 4407205 w 4816708"/>
              <a:gd name="connsiteY1838" fmla="*/ 270194 h 931637"/>
              <a:gd name="connsiteX1839" fmla="*/ 4404020 w 4816708"/>
              <a:gd name="connsiteY1839" fmla="*/ 264908 h 931637"/>
              <a:gd name="connsiteX1840" fmla="*/ 4398197 w 4816708"/>
              <a:gd name="connsiteY1840" fmla="*/ 264390 h 931637"/>
              <a:gd name="connsiteX1841" fmla="*/ 4390267 w 4816708"/>
              <a:gd name="connsiteY1841" fmla="*/ 269167 h 931637"/>
              <a:gd name="connsiteX1842" fmla="*/ 4372272 w 4816708"/>
              <a:gd name="connsiteY1842" fmla="*/ 269201 h 931637"/>
              <a:gd name="connsiteX1843" fmla="*/ 4362224 w 4816708"/>
              <a:gd name="connsiteY1843" fmla="*/ 272923 h 931637"/>
              <a:gd name="connsiteX1844" fmla="*/ 4362217 w 4816708"/>
              <a:gd name="connsiteY1844" fmla="*/ 269749 h 931637"/>
              <a:gd name="connsiteX1845" fmla="*/ 4308767 w 4816708"/>
              <a:gd name="connsiteY1845" fmla="*/ 271965 h 931637"/>
              <a:gd name="connsiteX1846" fmla="*/ 4258493 w 4816708"/>
              <a:gd name="connsiteY1846" fmla="*/ 275234 h 931637"/>
              <a:gd name="connsiteX1847" fmla="*/ 4240502 w 4816708"/>
              <a:gd name="connsiteY1847" fmla="*/ 277384 h 931637"/>
              <a:gd name="connsiteX1848" fmla="*/ 4199232 w 4816708"/>
              <a:gd name="connsiteY1848" fmla="*/ 283812 h 931637"/>
              <a:gd name="connsiteX1849" fmla="*/ 4178588 w 4816708"/>
              <a:gd name="connsiteY1849" fmla="*/ 282263 h 931637"/>
              <a:gd name="connsiteX1850" fmla="*/ 4177006 w 4816708"/>
              <a:gd name="connsiteY1850" fmla="*/ 285440 h 931637"/>
              <a:gd name="connsiteX1851" fmla="*/ 4181776 w 4816708"/>
              <a:gd name="connsiteY1851" fmla="*/ 289136 h 931637"/>
              <a:gd name="connsiteX1852" fmla="*/ 4183893 w 4816708"/>
              <a:gd name="connsiteY1852" fmla="*/ 289132 h 931637"/>
              <a:gd name="connsiteX1853" fmla="*/ 4173843 w 4816708"/>
              <a:gd name="connsiteY1853" fmla="*/ 292326 h 931637"/>
              <a:gd name="connsiteX1854" fmla="*/ 4159556 w 4816708"/>
              <a:gd name="connsiteY1854" fmla="*/ 293940 h 931637"/>
              <a:gd name="connsiteX1855" fmla="*/ 4159551 w 4816708"/>
              <a:gd name="connsiteY1855" fmla="*/ 290765 h 931637"/>
              <a:gd name="connsiteX1856" fmla="*/ 4163256 w 4816708"/>
              <a:gd name="connsiteY1856" fmla="*/ 291287 h 931637"/>
              <a:gd name="connsiteX1857" fmla="*/ 4164841 w 4816708"/>
              <a:gd name="connsiteY1857" fmla="*/ 289697 h 931637"/>
              <a:gd name="connsiteX1858" fmla="*/ 4161663 w 4816708"/>
              <a:gd name="connsiteY1858" fmla="*/ 288644 h 931637"/>
              <a:gd name="connsiteX1859" fmla="*/ 4156373 w 4816708"/>
              <a:gd name="connsiteY1859" fmla="*/ 289713 h 931637"/>
              <a:gd name="connsiteX1860" fmla="*/ 4155847 w 4816708"/>
              <a:gd name="connsiteY1860" fmla="*/ 291301 h 931637"/>
              <a:gd name="connsiteX1861" fmla="*/ 4156382 w 4816708"/>
              <a:gd name="connsiteY1861" fmla="*/ 294475 h 931637"/>
              <a:gd name="connsiteX1862" fmla="*/ 4111401 w 4816708"/>
              <a:gd name="connsiteY1862" fmla="*/ 297734 h 931637"/>
              <a:gd name="connsiteX1863" fmla="*/ 4067483 w 4816708"/>
              <a:gd name="connsiteY1863" fmla="*/ 303637 h 931637"/>
              <a:gd name="connsiteX1864" fmla="*/ 4070665 w 4816708"/>
              <a:gd name="connsiteY1864" fmla="*/ 306806 h 931637"/>
              <a:gd name="connsiteX1865" fmla="*/ 4071137 w 4816708"/>
              <a:gd name="connsiteY1865" fmla="*/ 306805 h 931637"/>
              <a:gd name="connsiteX1866" fmla="*/ 4080878 w 4816708"/>
              <a:gd name="connsiteY1866" fmla="*/ 306662 h 931637"/>
              <a:gd name="connsiteX1867" fmla="*/ 4091831 w 4816708"/>
              <a:gd name="connsiteY1867" fmla="*/ 304650 h 931637"/>
              <a:gd name="connsiteX1868" fmla="*/ 4100300 w 4816708"/>
              <a:gd name="connsiteY1868" fmla="*/ 305163 h 931637"/>
              <a:gd name="connsiteX1869" fmla="*/ 4100744 w 4816708"/>
              <a:gd name="connsiteY1869" fmla="*/ 306193 h 931637"/>
              <a:gd name="connsiteX1870" fmla="*/ 4106440 w 4816708"/>
              <a:gd name="connsiteY1870" fmla="*/ 305789 h 931637"/>
              <a:gd name="connsiteX1871" fmla="*/ 4107704 w 4816708"/>
              <a:gd name="connsiteY1871" fmla="*/ 301974 h 931637"/>
              <a:gd name="connsiteX1872" fmla="*/ 4111412 w 4816708"/>
              <a:gd name="connsiteY1872" fmla="*/ 303555 h 931637"/>
              <a:gd name="connsiteX1873" fmla="*/ 4119349 w 4816708"/>
              <a:gd name="connsiteY1873" fmla="*/ 303011 h 931637"/>
              <a:gd name="connsiteX1874" fmla="*/ 4119617 w 4816708"/>
              <a:gd name="connsiteY1874" fmla="*/ 304856 h 931637"/>
              <a:gd name="connsiteX1875" fmla="*/ 4126186 w 4816708"/>
              <a:gd name="connsiteY1875" fmla="*/ 304391 h 931637"/>
              <a:gd name="connsiteX1876" fmla="*/ 4127816 w 4816708"/>
              <a:gd name="connsiteY1876" fmla="*/ 301937 h 931637"/>
              <a:gd name="connsiteX1877" fmla="*/ 4131521 w 4816708"/>
              <a:gd name="connsiteY1877" fmla="*/ 301930 h 931637"/>
              <a:gd name="connsiteX1878" fmla="*/ 4130994 w 4816708"/>
              <a:gd name="connsiteY1878" fmla="*/ 304051 h 931637"/>
              <a:gd name="connsiteX1879" fmla="*/ 4133541 w 4816708"/>
              <a:gd name="connsiteY1879" fmla="*/ 303870 h 931637"/>
              <a:gd name="connsiteX1880" fmla="*/ 4133107 w 4816708"/>
              <a:gd name="connsiteY1880" fmla="*/ 300869 h 931637"/>
              <a:gd name="connsiteX1881" fmla="*/ 4145280 w 4816708"/>
              <a:gd name="connsiteY1881" fmla="*/ 301375 h 931637"/>
              <a:gd name="connsiteX1882" fmla="*/ 4155861 w 4816708"/>
              <a:gd name="connsiteY1882" fmla="*/ 299239 h 931637"/>
              <a:gd name="connsiteX1883" fmla="*/ 4154807 w 4816708"/>
              <a:gd name="connsiteY1883" fmla="*/ 301357 h 931637"/>
              <a:gd name="connsiteX1884" fmla="*/ 4155228 w 4816708"/>
              <a:gd name="connsiteY1884" fmla="*/ 302335 h 931637"/>
              <a:gd name="connsiteX1885" fmla="*/ 4160864 w 4816708"/>
              <a:gd name="connsiteY1885" fmla="*/ 301936 h 931637"/>
              <a:gd name="connsiteX1886" fmla="*/ 4161158 w 4816708"/>
              <a:gd name="connsiteY1886" fmla="*/ 301345 h 931637"/>
              <a:gd name="connsiteX1887" fmla="*/ 4163275 w 4816708"/>
              <a:gd name="connsiteY1887" fmla="*/ 301341 h 931637"/>
              <a:gd name="connsiteX1888" fmla="*/ 4163131 w 4816708"/>
              <a:gd name="connsiteY1888" fmla="*/ 301775 h 931637"/>
              <a:gd name="connsiteX1889" fmla="*/ 4172183 w 4816708"/>
              <a:gd name="connsiteY1889" fmla="*/ 301134 h 931637"/>
              <a:gd name="connsiteX1890" fmla="*/ 4274659 w 4816708"/>
              <a:gd name="connsiteY1890" fmla="*/ 291349 h 931637"/>
              <a:gd name="connsiteX1891" fmla="*/ 4275458 w 4816708"/>
              <a:gd name="connsiteY1891" fmla="*/ 290548 h 931637"/>
              <a:gd name="connsiteX1892" fmla="*/ 4280748 w 4816708"/>
              <a:gd name="connsiteY1892" fmla="*/ 288951 h 931637"/>
              <a:gd name="connsiteX1893" fmla="*/ 4288155 w 4816708"/>
              <a:gd name="connsiteY1893" fmla="*/ 287350 h 931637"/>
              <a:gd name="connsiteX1894" fmla="*/ 4292392 w 4816708"/>
              <a:gd name="connsiteY1894" fmla="*/ 289458 h 931637"/>
              <a:gd name="connsiteX1895" fmla="*/ 4292425 w 4816708"/>
              <a:gd name="connsiteY1895" fmla="*/ 289653 h 931637"/>
              <a:gd name="connsiteX1896" fmla="*/ 4293891 w 4816708"/>
              <a:gd name="connsiteY1896" fmla="*/ 289513 h 931637"/>
              <a:gd name="connsiteX1897" fmla="*/ 4309781 w 4816708"/>
              <a:gd name="connsiteY1897" fmla="*/ 287659 h 931637"/>
              <a:gd name="connsiteX1898" fmla="*/ 4311438 w 4816708"/>
              <a:gd name="connsiteY1898" fmla="*/ 285718 h 931637"/>
              <a:gd name="connsiteX1899" fmla="*/ 4313886 w 4816708"/>
              <a:gd name="connsiteY1899" fmla="*/ 287180 h 931637"/>
              <a:gd name="connsiteX1900" fmla="*/ 4324408 w 4816708"/>
              <a:gd name="connsiteY1900" fmla="*/ 285953 h 931637"/>
              <a:gd name="connsiteX1901" fmla="*/ 4325721 w 4816708"/>
              <a:gd name="connsiteY1901" fmla="*/ 281988 h 931637"/>
              <a:gd name="connsiteX1902" fmla="*/ 4330488 w 4816708"/>
              <a:gd name="connsiteY1902" fmla="*/ 283566 h 931637"/>
              <a:gd name="connsiteX1903" fmla="*/ 4336999 w 4816708"/>
              <a:gd name="connsiteY1903" fmla="*/ 284484 h 931637"/>
              <a:gd name="connsiteX1904" fmla="*/ 4348037 w 4816708"/>
              <a:gd name="connsiteY1904" fmla="*/ 283196 h 931637"/>
              <a:gd name="connsiteX1905" fmla="*/ 4348478 w 4816708"/>
              <a:gd name="connsiteY1905" fmla="*/ 281416 h 931637"/>
              <a:gd name="connsiteX1906" fmla="*/ 4351733 w 4816708"/>
              <a:gd name="connsiteY1906" fmla="*/ 282765 h 931637"/>
              <a:gd name="connsiteX1907" fmla="*/ 4375135 w 4816708"/>
              <a:gd name="connsiteY1907" fmla="*/ 280035 h 931637"/>
              <a:gd name="connsiteX1908" fmla="*/ 4374404 w 4816708"/>
              <a:gd name="connsiteY1908" fmla="*/ 277134 h 931637"/>
              <a:gd name="connsiteX1909" fmla="*/ 4375995 w 4816708"/>
              <a:gd name="connsiteY1909" fmla="*/ 278719 h 931637"/>
              <a:gd name="connsiteX1910" fmla="*/ 4376387 w 4816708"/>
              <a:gd name="connsiteY1910" fmla="*/ 279888 h 931637"/>
              <a:gd name="connsiteX1911" fmla="*/ 4386577 w 4816708"/>
              <a:gd name="connsiteY1911" fmla="*/ 278700 h 931637"/>
              <a:gd name="connsiteX1912" fmla="*/ 4386580 w 4816708"/>
              <a:gd name="connsiteY1912" fmla="*/ 278699 h 931637"/>
              <a:gd name="connsiteX1913" fmla="*/ 4409332 w 4816708"/>
              <a:gd name="connsiteY1913" fmla="*/ 275481 h 931637"/>
              <a:gd name="connsiteX1914" fmla="*/ 4414940 w 4816708"/>
              <a:gd name="connsiteY1914" fmla="*/ 275391 h 931637"/>
              <a:gd name="connsiteX1915" fmla="*/ 4416129 w 4816708"/>
              <a:gd name="connsiteY1915" fmla="*/ 275252 h 931637"/>
              <a:gd name="connsiteX1916" fmla="*/ 4503441 w 4816708"/>
              <a:gd name="connsiteY1916" fmla="*/ 263103 h 931637"/>
              <a:gd name="connsiteX1917" fmla="*/ 4673833 w 4816708"/>
              <a:gd name="connsiteY1917" fmla="*/ 243031 h 931637"/>
              <a:gd name="connsiteX1918" fmla="*/ 4759558 w 4816708"/>
              <a:gd name="connsiteY1918" fmla="*/ 238805 h 931637"/>
              <a:gd name="connsiteX1919" fmla="*/ 4771729 w 4816708"/>
              <a:gd name="connsiteY1919" fmla="*/ 238805 h 931637"/>
              <a:gd name="connsiteX1920" fmla="*/ 4789720 w 4816708"/>
              <a:gd name="connsiteY1920" fmla="*/ 244615 h 931637"/>
              <a:gd name="connsiteX1921" fmla="*/ 4792366 w 4816708"/>
              <a:gd name="connsiteY1921" fmla="*/ 249897 h 931637"/>
              <a:gd name="connsiteX1922" fmla="*/ 4792366 w 4816708"/>
              <a:gd name="connsiteY1922" fmla="*/ 253068 h 931637"/>
              <a:gd name="connsiteX1923" fmla="*/ 4790250 w 4816708"/>
              <a:gd name="connsiteY1923" fmla="*/ 258349 h 931637"/>
              <a:gd name="connsiteX1924" fmla="*/ 4778608 w 4816708"/>
              <a:gd name="connsiteY1924" fmla="*/ 265216 h 931637"/>
              <a:gd name="connsiteX1925" fmla="*/ 4768025 w 4816708"/>
              <a:gd name="connsiteY1925" fmla="*/ 266800 h 931637"/>
              <a:gd name="connsiteX1926" fmla="*/ 4585462 w 4816708"/>
              <a:gd name="connsiteY1926" fmla="*/ 291098 h 931637"/>
              <a:gd name="connsiteX1927" fmla="*/ 4309237 w 4816708"/>
              <a:gd name="connsiteY1927" fmla="*/ 320151 h 931637"/>
              <a:gd name="connsiteX1928" fmla="*/ 4120854 w 4816708"/>
              <a:gd name="connsiteY1928" fmla="*/ 330186 h 931637"/>
              <a:gd name="connsiteX1929" fmla="*/ 4080355 w 4816708"/>
              <a:gd name="connsiteY1929" fmla="*/ 330186 h 931637"/>
              <a:gd name="connsiteX1930" fmla="*/ 4071769 w 4816708"/>
              <a:gd name="connsiteY1930" fmla="*/ 331146 h 931637"/>
              <a:gd name="connsiteX1931" fmla="*/ 4068066 w 4816708"/>
              <a:gd name="connsiteY1931" fmla="*/ 332211 h 931637"/>
              <a:gd name="connsiteX1932" fmla="*/ 4068073 w 4816708"/>
              <a:gd name="connsiteY1932" fmla="*/ 335915 h 931637"/>
              <a:gd name="connsiteX1933" fmla="*/ 4058544 w 4816708"/>
              <a:gd name="connsiteY1933" fmla="*/ 334875 h 931637"/>
              <a:gd name="connsiteX1934" fmla="*/ 4036848 w 4816708"/>
              <a:gd name="connsiteY1934" fmla="*/ 336503 h 931637"/>
              <a:gd name="connsiteX1935" fmla="*/ 4005636 w 4816708"/>
              <a:gd name="connsiteY1935" fmla="*/ 344498 h 931637"/>
              <a:gd name="connsiteX1936" fmla="*/ 4000680 w 4816708"/>
              <a:gd name="connsiteY1936" fmla="*/ 346161 h 931637"/>
              <a:gd name="connsiteX1937" fmla="*/ 4029837 w 4816708"/>
              <a:gd name="connsiteY1937" fmla="*/ 348145 h 931637"/>
              <a:gd name="connsiteX1938" fmla="*/ 4094925 w 4816708"/>
              <a:gd name="connsiteY1938" fmla="*/ 341279 h 931637"/>
              <a:gd name="connsiteX1939" fmla="*/ 4194408 w 4816708"/>
              <a:gd name="connsiteY1939" fmla="*/ 332828 h 931637"/>
              <a:gd name="connsiteX1940" fmla="*/ 4261083 w 4816708"/>
              <a:gd name="connsiteY1940" fmla="*/ 331242 h 931637"/>
              <a:gd name="connsiteX1941" fmla="*/ 4296537 w 4816708"/>
              <a:gd name="connsiteY1941" fmla="*/ 332299 h 931637"/>
              <a:gd name="connsiteX1942" fmla="*/ 4343104 w 4816708"/>
              <a:gd name="connsiteY1942" fmla="*/ 335469 h 931637"/>
              <a:gd name="connsiteX1943" fmla="*/ 4432004 w 4816708"/>
              <a:gd name="connsiteY1943" fmla="*/ 344449 h 931637"/>
              <a:gd name="connsiteX1944" fmla="*/ 4476454 w 4816708"/>
              <a:gd name="connsiteY1944" fmla="*/ 350259 h 931637"/>
              <a:gd name="connsiteX1945" fmla="*/ 4699762 w 4816708"/>
              <a:gd name="connsiteY1945" fmla="*/ 329130 h 931637"/>
              <a:gd name="connsiteX1946" fmla="*/ 4703996 w 4816708"/>
              <a:gd name="connsiteY1946" fmla="*/ 329129 h 931637"/>
              <a:gd name="connsiteX1947" fmla="*/ 4706641 w 4816708"/>
              <a:gd name="connsiteY1947" fmla="*/ 330715 h 931637"/>
              <a:gd name="connsiteX1948" fmla="*/ 4707170 w 4816708"/>
              <a:gd name="connsiteY1948" fmla="*/ 332827 h 931637"/>
              <a:gd name="connsiteX1949" fmla="*/ 4703466 w 4816708"/>
              <a:gd name="connsiteY1949" fmla="*/ 334413 h 931637"/>
              <a:gd name="connsiteX1950" fmla="*/ 4625679 w 4816708"/>
              <a:gd name="connsiteY1950" fmla="*/ 350259 h 931637"/>
              <a:gd name="connsiteX1951" fmla="*/ 4545775 w 4816708"/>
              <a:gd name="connsiteY1951" fmla="*/ 362407 h 931637"/>
              <a:gd name="connsiteX1952" fmla="*/ 4551596 w 4816708"/>
              <a:gd name="connsiteY1952" fmla="*/ 365576 h 931637"/>
              <a:gd name="connsiteX1953" fmla="*/ 4558475 w 4816708"/>
              <a:gd name="connsiteY1953" fmla="*/ 374557 h 931637"/>
              <a:gd name="connsiteX1954" fmla="*/ 4559533 w 4816708"/>
              <a:gd name="connsiteY1954" fmla="*/ 380366 h 931637"/>
              <a:gd name="connsiteX1955" fmla="*/ 4557946 w 4816708"/>
              <a:gd name="connsiteY1955" fmla="*/ 385648 h 931637"/>
              <a:gd name="connsiteX1956" fmla="*/ 4549479 w 4816708"/>
              <a:gd name="connsiteY1956" fmla="*/ 394628 h 931637"/>
              <a:gd name="connsiteX1957" fmla="*/ 4542600 w 4816708"/>
              <a:gd name="connsiteY1957" fmla="*/ 398325 h 931637"/>
              <a:gd name="connsiteX1958" fmla="*/ 4578583 w 4816708"/>
              <a:gd name="connsiteY1958" fmla="*/ 398325 h 931637"/>
              <a:gd name="connsiteX1959" fmla="*/ 4584404 w 4816708"/>
              <a:gd name="connsiteY1959" fmla="*/ 398325 h 931637"/>
              <a:gd name="connsiteX1960" fmla="*/ 4591283 w 4816708"/>
              <a:gd name="connsiteY1960" fmla="*/ 401495 h 931637"/>
              <a:gd name="connsiteX1961" fmla="*/ 4592341 w 4816708"/>
              <a:gd name="connsiteY1961" fmla="*/ 404664 h 931637"/>
              <a:gd name="connsiteX1962" fmla="*/ 4591283 w 4816708"/>
              <a:gd name="connsiteY1962" fmla="*/ 406778 h 931637"/>
              <a:gd name="connsiteX1963" fmla="*/ 4584404 w 4816708"/>
              <a:gd name="connsiteY1963" fmla="*/ 410474 h 931637"/>
              <a:gd name="connsiteX1964" fmla="*/ 4579112 w 4816708"/>
              <a:gd name="connsiteY1964" fmla="*/ 411532 h 931637"/>
              <a:gd name="connsiteX1965" fmla="*/ 4438564 w 4816708"/>
              <a:gd name="connsiteY1965" fmla="*/ 412530 h 931637"/>
              <a:gd name="connsiteX1966" fmla="*/ 4437122 w 4816708"/>
              <a:gd name="connsiteY1966" fmla="*/ 418834 h 931637"/>
              <a:gd name="connsiteX1967" fmla="*/ 4447177 w 4816708"/>
              <a:gd name="connsiteY1967" fmla="*/ 418286 h 931637"/>
              <a:gd name="connsiteX1968" fmla="*/ 4457722 w 4816708"/>
              <a:gd name="connsiteY1968" fmla="*/ 422988 h 931637"/>
              <a:gd name="connsiteX1969" fmla="*/ 4616683 w 4816708"/>
              <a:gd name="connsiteY1969" fmla="*/ 409947 h 931637"/>
              <a:gd name="connsiteX1970" fmla="*/ 4745270 w 4816708"/>
              <a:gd name="connsiteY1970" fmla="*/ 403608 h 931637"/>
              <a:gd name="connsiteX1971" fmla="*/ 4810887 w 4816708"/>
              <a:gd name="connsiteY1971" fmla="*/ 402023 h 931637"/>
              <a:gd name="connsiteX1972" fmla="*/ 4815650 w 4816708"/>
              <a:gd name="connsiteY1972" fmla="*/ 402023 h 931637"/>
              <a:gd name="connsiteX1973" fmla="*/ 4816708 w 4816708"/>
              <a:gd name="connsiteY1973" fmla="*/ 404664 h 931637"/>
              <a:gd name="connsiteX1974" fmla="*/ 4815650 w 4816708"/>
              <a:gd name="connsiteY1974" fmla="*/ 406778 h 931637"/>
              <a:gd name="connsiteX1975" fmla="*/ 4811416 w 4816708"/>
              <a:gd name="connsiteY1975" fmla="*/ 407305 h 931637"/>
              <a:gd name="connsiteX1976" fmla="*/ 4733100 w 4816708"/>
              <a:gd name="connsiteY1976" fmla="*/ 409947 h 931637"/>
              <a:gd name="connsiteX1977" fmla="*/ 4654783 w 4816708"/>
              <a:gd name="connsiteY1977" fmla="*/ 413644 h 931637"/>
              <a:gd name="connsiteX1978" fmla="*/ 4655312 w 4816708"/>
              <a:gd name="connsiteY1978" fmla="*/ 413643 h 931637"/>
              <a:gd name="connsiteX1979" fmla="*/ 4657429 w 4816708"/>
              <a:gd name="connsiteY1979" fmla="*/ 415228 h 931637"/>
              <a:gd name="connsiteX1980" fmla="*/ 4655312 w 4816708"/>
              <a:gd name="connsiteY1980" fmla="*/ 417341 h 931637"/>
              <a:gd name="connsiteX1981" fmla="*/ 4651608 w 4816708"/>
              <a:gd name="connsiteY1981" fmla="*/ 418927 h 931637"/>
              <a:gd name="connsiteX1982" fmla="*/ 4646846 w 4816708"/>
              <a:gd name="connsiteY1982" fmla="*/ 417341 h 931637"/>
              <a:gd name="connsiteX1983" fmla="*/ 4644729 w 4816708"/>
              <a:gd name="connsiteY1983" fmla="*/ 415757 h 931637"/>
              <a:gd name="connsiteX1984" fmla="*/ 4646846 w 4816708"/>
              <a:gd name="connsiteY1984" fmla="*/ 413644 h 931637"/>
              <a:gd name="connsiteX1985" fmla="*/ 4574350 w 4816708"/>
              <a:gd name="connsiteY1985" fmla="*/ 418398 h 931637"/>
              <a:gd name="connsiteX1986" fmla="*/ 4431458 w 4816708"/>
              <a:gd name="connsiteY1986" fmla="*/ 430983 h 931637"/>
              <a:gd name="connsiteX1987" fmla="*/ 4432920 w 4816708"/>
              <a:gd name="connsiteY1987" fmla="*/ 436304 h 931637"/>
              <a:gd name="connsiteX1988" fmla="*/ 4433290 w 4816708"/>
              <a:gd name="connsiteY1988" fmla="*/ 436857 h 931637"/>
              <a:gd name="connsiteX1989" fmla="*/ 4491271 w 4816708"/>
              <a:gd name="connsiteY1989" fmla="*/ 434773 h 931637"/>
              <a:gd name="connsiteX1990" fmla="*/ 4624091 w 4816708"/>
              <a:gd name="connsiteY1990" fmla="*/ 434245 h 931637"/>
              <a:gd name="connsiteX1991" fmla="*/ 4653196 w 4816708"/>
              <a:gd name="connsiteY1991" fmla="*/ 427377 h 931637"/>
              <a:gd name="connsiteX1992" fmla="*/ 4656900 w 4816708"/>
              <a:gd name="connsiteY1992" fmla="*/ 427378 h 931637"/>
              <a:gd name="connsiteX1993" fmla="*/ 4660075 w 4816708"/>
              <a:gd name="connsiteY1993" fmla="*/ 429490 h 931637"/>
              <a:gd name="connsiteX1994" fmla="*/ 4660075 w 4816708"/>
              <a:gd name="connsiteY1994" fmla="*/ 431604 h 931637"/>
              <a:gd name="connsiteX1995" fmla="*/ 4656370 w 4816708"/>
              <a:gd name="connsiteY1995" fmla="*/ 432660 h 931637"/>
              <a:gd name="connsiteX1996" fmla="*/ 4647904 w 4816708"/>
              <a:gd name="connsiteY1996" fmla="*/ 434773 h 931637"/>
              <a:gd name="connsiteX1997" fmla="*/ 4660075 w 4816708"/>
              <a:gd name="connsiteY1997" fmla="*/ 435829 h 931637"/>
              <a:gd name="connsiteX1998" fmla="*/ 4672775 w 4816708"/>
              <a:gd name="connsiteY1998" fmla="*/ 441112 h 931637"/>
              <a:gd name="connsiteX1999" fmla="*/ 4677537 w 4816708"/>
              <a:gd name="connsiteY1999" fmla="*/ 446922 h 931637"/>
              <a:gd name="connsiteX2000" fmla="*/ 4678066 w 4816708"/>
              <a:gd name="connsiteY2000" fmla="*/ 450090 h 931637"/>
              <a:gd name="connsiteX2001" fmla="*/ 4677537 w 4816708"/>
              <a:gd name="connsiteY2001" fmla="*/ 453259 h 931637"/>
              <a:gd name="connsiteX2002" fmla="*/ 4672246 w 4816708"/>
              <a:gd name="connsiteY2002" fmla="*/ 458543 h 931637"/>
              <a:gd name="connsiteX2003" fmla="*/ 4658487 w 4816708"/>
              <a:gd name="connsiteY2003" fmla="*/ 464353 h 931637"/>
              <a:gd name="connsiteX2004" fmla="*/ 4645258 w 4816708"/>
              <a:gd name="connsiteY2004" fmla="*/ 465938 h 931637"/>
              <a:gd name="connsiteX2005" fmla="*/ 4575937 w 4816708"/>
              <a:gd name="connsiteY2005" fmla="*/ 469635 h 931637"/>
              <a:gd name="connsiteX2006" fmla="*/ 4506616 w 4816708"/>
              <a:gd name="connsiteY2006" fmla="*/ 472276 h 931637"/>
              <a:gd name="connsiteX2007" fmla="*/ 4491271 w 4816708"/>
              <a:gd name="connsiteY2007" fmla="*/ 474389 h 931637"/>
              <a:gd name="connsiteX2008" fmla="*/ 4476454 w 4816708"/>
              <a:gd name="connsiteY2008" fmla="*/ 478087 h 931637"/>
              <a:gd name="connsiteX2009" fmla="*/ 4692883 w 4816708"/>
              <a:gd name="connsiteY2009" fmla="*/ 484953 h 931637"/>
              <a:gd name="connsiteX2010" fmla="*/ 4697116 w 4816708"/>
              <a:gd name="connsiteY2010" fmla="*/ 484952 h 931637"/>
              <a:gd name="connsiteX2011" fmla="*/ 4703466 w 4816708"/>
              <a:gd name="connsiteY2011" fmla="*/ 487594 h 931637"/>
              <a:gd name="connsiteX2012" fmla="*/ 4703996 w 4816708"/>
              <a:gd name="connsiteY2012" fmla="*/ 489707 h 931637"/>
              <a:gd name="connsiteX2013" fmla="*/ 4703996 w 4816708"/>
              <a:gd name="connsiteY2013" fmla="*/ 491820 h 931637"/>
              <a:gd name="connsiteX2014" fmla="*/ 4698175 w 4816708"/>
              <a:gd name="connsiteY2014" fmla="*/ 495517 h 931637"/>
              <a:gd name="connsiteX2015" fmla="*/ 4693412 w 4816708"/>
              <a:gd name="connsiteY2015" fmla="*/ 495517 h 931637"/>
              <a:gd name="connsiteX2016" fmla="*/ 4599220 w 4816708"/>
              <a:gd name="connsiteY2016" fmla="*/ 507137 h 931637"/>
              <a:gd name="connsiteX2017" fmla="*/ 4407662 w 4816708"/>
              <a:gd name="connsiteY2017" fmla="*/ 524569 h 931637"/>
              <a:gd name="connsiteX2018" fmla="*/ 4310825 w 4816708"/>
              <a:gd name="connsiteY2018" fmla="*/ 529851 h 931637"/>
              <a:gd name="connsiteX2019" fmla="*/ 4248383 w 4816708"/>
              <a:gd name="connsiteY2019" fmla="*/ 550452 h 931637"/>
              <a:gd name="connsiteX2020" fmla="*/ 4242303 w 4816708"/>
              <a:gd name="connsiteY2020" fmla="*/ 552392 h 931637"/>
              <a:gd name="connsiteX2021" fmla="*/ 4246838 w 4816708"/>
              <a:gd name="connsiteY2021" fmla="*/ 552540 h 931637"/>
              <a:gd name="connsiteX2022" fmla="*/ 4263778 w 4816708"/>
              <a:gd name="connsiteY2022" fmla="*/ 554096 h 931637"/>
              <a:gd name="connsiteX2023" fmla="*/ 4263785 w 4816708"/>
              <a:gd name="connsiteY2023" fmla="*/ 557800 h 931637"/>
              <a:gd name="connsiteX2024" fmla="*/ 4268551 w 4816708"/>
              <a:gd name="connsiteY2024" fmla="*/ 559379 h 931637"/>
              <a:gd name="connsiteX2025" fmla="*/ 4277545 w 4816708"/>
              <a:gd name="connsiteY2025" fmla="*/ 557774 h 931637"/>
              <a:gd name="connsiteX2026" fmla="*/ 4281256 w 4816708"/>
              <a:gd name="connsiteY2026" fmla="*/ 560942 h 931637"/>
              <a:gd name="connsiteX2027" fmla="*/ 4262735 w 4816708"/>
              <a:gd name="connsiteY2027" fmla="*/ 562564 h 931637"/>
              <a:gd name="connsiteX2028" fmla="*/ 4243939 w 4816708"/>
              <a:gd name="connsiteY2028" fmla="*/ 569715 h 931637"/>
              <a:gd name="connsiteX2029" fmla="*/ 4252087 w 4816708"/>
              <a:gd name="connsiteY2029" fmla="*/ 569466 h 931637"/>
              <a:gd name="connsiteX2030" fmla="*/ 4350512 w 4816708"/>
              <a:gd name="connsiteY2030" fmla="*/ 557318 h 931637"/>
              <a:gd name="connsiteX2031" fmla="*/ 4446291 w 4816708"/>
              <a:gd name="connsiteY2031" fmla="*/ 540416 h 931637"/>
              <a:gd name="connsiteX2032" fmla="*/ 4543129 w 4816708"/>
              <a:gd name="connsiteY2032" fmla="*/ 524569 h 931637"/>
              <a:gd name="connsiteX2033" fmla="*/ 4593400 w 4816708"/>
              <a:gd name="connsiteY2033" fmla="*/ 519286 h 931637"/>
              <a:gd name="connsiteX2034" fmla="*/ 4598162 w 4816708"/>
              <a:gd name="connsiteY2034" fmla="*/ 519287 h 931637"/>
              <a:gd name="connsiteX2035" fmla="*/ 4600279 w 4816708"/>
              <a:gd name="connsiteY2035" fmla="*/ 521400 h 931637"/>
              <a:gd name="connsiteX2036" fmla="*/ 4599750 w 4816708"/>
              <a:gd name="connsiteY2036" fmla="*/ 524041 h 931637"/>
              <a:gd name="connsiteX2037" fmla="*/ 4594987 w 4816708"/>
              <a:gd name="connsiteY2037" fmla="*/ 524569 h 931637"/>
              <a:gd name="connsiteX2038" fmla="*/ 4499208 w 4816708"/>
              <a:gd name="connsiteY2038" fmla="*/ 538303 h 931637"/>
              <a:gd name="connsiteX2039" fmla="*/ 4403958 w 4816708"/>
              <a:gd name="connsiteY2039" fmla="*/ 555734 h 931637"/>
              <a:gd name="connsiteX2040" fmla="*/ 4324054 w 4816708"/>
              <a:gd name="connsiteY2040" fmla="*/ 567883 h 931637"/>
              <a:gd name="connsiteX2041" fmla="*/ 4247854 w 4816708"/>
              <a:gd name="connsiteY2041" fmla="*/ 582672 h 931637"/>
              <a:gd name="connsiteX2042" fmla="*/ 4324054 w 4816708"/>
              <a:gd name="connsiteY2042" fmla="*/ 577391 h 931637"/>
              <a:gd name="connsiteX2043" fmla="*/ 4475396 w 4816708"/>
              <a:gd name="connsiteY2043" fmla="*/ 558374 h 931637"/>
              <a:gd name="connsiteX2044" fmla="*/ 4551596 w 4816708"/>
              <a:gd name="connsiteY2044" fmla="*/ 549923 h 931637"/>
              <a:gd name="connsiteX2045" fmla="*/ 4558475 w 4816708"/>
              <a:gd name="connsiteY2045" fmla="*/ 549922 h 931637"/>
              <a:gd name="connsiteX2046" fmla="*/ 4563237 w 4816708"/>
              <a:gd name="connsiteY2046" fmla="*/ 551508 h 931637"/>
              <a:gd name="connsiteX2047" fmla="*/ 4563766 w 4816708"/>
              <a:gd name="connsiteY2047" fmla="*/ 549922 h 931637"/>
              <a:gd name="connsiteX2048" fmla="*/ 4565354 w 4816708"/>
              <a:gd name="connsiteY2048" fmla="*/ 548867 h 931637"/>
              <a:gd name="connsiteX2049" fmla="*/ 4585462 w 4816708"/>
              <a:gd name="connsiteY2049" fmla="*/ 543057 h 931637"/>
              <a:gd name="connsiteX2050" fmla="*/ 4606629 w 4816708"/>
              <a:gd name="connsiteY2050" fmla="*/ 538303 h 931637"/>
              <a:gd name="connsiteX2051" fmla="*/ 4611391 w 4816708"/>
              <a:gd name="connsiteY2051" fmla="*/ 537774 h 931637"/>
              <a:gd name="connsiteX2052" fmla="*/ 4614037 w 4816708"/>
              <a:gd name="connsiteY2052" fmla="*/ 539887 h 931637"/>
              <a:gd name="connsiteX2053" fmla="*/ 4615096 w 4816708"/>
              <a:gd name="connsiteY2053" fmla="*/ 541999 h 931637"/>
              <a:gd name="connsiteX2054" fmla="*/ 4611391 w 4816708"/>
              <a:gd name="connsiteY2054" fmla="*/ 543585 h 931637"/>
              <a:gd name="connsiteX2055" fmla="*/ 4590754 w 4816708"/>
              <a:gd name="connsiteY2055" fmla="*/ 547282 h 931637"/>
              <a:gd name="connsiteX2056" fmla="*/ 4572233 w 4816708"/>
              <a:gd name="connsiteY2056" fmla="*/ 553621 h 931637"/>
              <a:gd name="connsiteX2057" fmla="*/ 4569058 w 4816708"/>
              <a:gd name="connsiteY2057" fmla="*/ 554149 h 931637"/>
              <a:gd name="connsiteX2058" fmla="*/ 4565354 w 4816708"/>
              <a:gd name="connsiteY2058" fmla="*/ 553620 h 931637"/>
              <a:gd name="connsiteX2059" fmla="*/ 4566412 w 4816708"/>
              <a:gd name="connsiteY2059" fmla="*/ 555733 h 931637"/>
              <a:gd name="connsiteX2060" fmla="*/ 4562179 w 4816708"/>
              <a:gd name="connsiteY2060" fmla="*/ 558903 h 931637"/>
              <a:gd name="connsiteX2061" fmla="*/ 4559533 w 4816708"/>
              <a:gd name="connsiteY2061" fmla="*/ 560488 h 931637"/>
              <a:gd name="connsiteX2062" fmla="*/ 4521962 w 4816708"/>
              <a:gd name="connsiteY2062" fmla="*/ 568939 h 931637"/>
              <a:gd name="connsiteX2063" fmla="*/ 4445762 w 4816708"/>
              <a:gd name="connsiteY2063" fmla="*/ 582673 h 931637"/>
              <a:gd name="connsiteX2064" fmla="*/ 4327758 w 4816708"/>
              <a:gd name="connsiteY2064" fmla="*/ 597463 h 931637"/>
              <a:gd name="connsiteX2065" fmla="*/ 4248912 w 4816708"/>
              <a:gd name="connsiteY2065" fmla="*/ 606969 h 931637"/>
              <a:gd name="connsiteX2066" fmla="*/ 4247854 w 4816708"/>
              <a:gd name="connsiteY2066" fmla="*/ 609610 h 931637"/>
              <a:gd name="connsiteX2067" fmla="*/ 4244679 w 4816708"/>
              <a:gd name="connsiteY2067" fmla="*/ 612781 h 931637"/>
              <a:gd name="connsiteX2068" fmla="*/ 4238329 w 4816708"/>
              <a:gd name="connsiteY2068" fmla="*/ 617535 h 931637"/>
              <a:gd name="connsiteX2069" fmla="*/ 4219279 w 4816708"/>
              <a:gd name="connsiteY2069" fmla="*/ 621759 h 931637"/>
              <a:gd name="connsiteX2070" fmla="*/ 4208166 w 4816708"/>
              <a:gd name="connsiteY2070" fmla="*/ 621759 h 931637"/>
              <a:gd name="connsiteX2071" fmla="*/ 4196525 w 4816708"/>
              <a:gd name="connsiteY2071" fmla="*/ 620704 h 931637"/>
              <a:gd name="connsiteX2072" fmla="*/ 4127204 w 4816708"/>
              <a:gd name="connsiteY2072" fmla="*/ 615949 h 931637"/>
              <a:gd name="connsiteX2073" fmla="*/ 4058412 w 4816708"/>
              <a:gd name="connsiteY2073" fmla="*/ 610668 h 931637"/>
              <a:gd name="connsiteX2074" fmla="*/ 4043596 w 4816708"/>
              <a:gd name="connsiteY2074" fmla="*/ 614365 h 931637"/>
              <a:gd name="connsiteX2075" fmla="*/ 4026662 w 4816708"/>
              <a:gd name="connsiteY2075" fmla="*/ 616477 h 931637"/>
              <a:gd name="connsiteX2076" fmla="*/ 3967396 w 4816708"/>
              <a:gd name="connsiteY2076" fmla="*/ 628098 h 931637"/>
              <a:gd name="connsiteX2077" fmla="*/ 3966886 w 4816708"/>
              <a:gd name="connsiteY2077" fmla="*/ 628181 h 931637"/>
              <a:gd name="connsiteX2078" fmla="*/ 3966473 w 4816708"/>
              <a:gd name="connsiteY2078" fmla="*/ 628735 h 931637"/>
              <a:gd name="connsiteX2079" fmla="*/ 3958013 w 4816708"/>
              <a:gd name="connsiteY2079" fmla="*/ 632984 h 931637"/>
              <a:gd name="connsiteX2080" fmla="*/ 3955904 w 4816708"/>
              <a:gd name="connsiteY2080" fmla="*/ 637221 h 931637"/>
              <a:gd name="connsiteX2081" fmla="*/ 3955374 w 4816708"/>
              <a:gd name="connsiteY2081" fmla="*/ 637222 h 931637"/>
              <a:gd name="connsiteX2082" fmla="*/ 3955893 w 4816708"/>
              <a:gd name="connsiteY2082" fmla="*/ 631401 h 931637"/>
              <a:gd name="connsiteX2083" fmla="*/ 3958009 w 4816708"/>
              <a:gd name="connsiteY2083" fmla="*/ 630867 h 931637"/>
              <a:gd name="connsiteX2084" fmla="*/ 3957806 w 4816708"/>
              <a:gd name="connsiteY2084" fmla="*/ 629666 h 931637"/>
              <a:gd name="connsiteX2085" fmla="*/ 3943966 w 4816708"/>
              <a:gd name="connsiteY2085" fmla="*/ 631929 h 931637"/>
              <a:gd name="connsiteX2086" fmla="*/ 3943722 w 4816708"/>
              <a:gd name="connsiteY2086" fmla="*/ 632482 h 931637"/>
              <a:gd name="connsiteX2087" fmla="*/ 3940024 w 4816708"/>
              <a:gd name="connsiteY2087" fmla="*/ 636193 h 931637"/>
              <a:gd name="connsiteX2088" fmla="*/ 3939072 w 4816708"/>
              <a:gd name="connsiteY2088" fmla="*/ 632729 h 931637"/>
              <a:gd name="connsiteX2089" fmla="*/ 3913522 w 4816708"/>
              <a:gd name="connsiteY2089" fmla="*/ 636906 h 931637"/>
              <a:gd name="connsiteX2090" fmla="*/ 3910922 w 4816708"/>
              <a:gd name="connsiteY2090" fmla="*/ 639951 h 931637"/>
              <a:gd name="connsiteX2091" fmla="*/ 3910917 w 4816708"/>
              <a:gd name="connsiteY2091" fmla="*/ 637332 h 931637"/>
              <a:gd name="connsiteX2092" fmla="*/ 3906012 w 4816708"/>
              <a:gd name="connsiteY2092" fmla="*/ 638134 h 931637"/>
              <a:gd name="connsiteX2093" fmla="*/ 3910245 w 4816708"/>
              <a:gd name="connsiteY2093" fmla="*/ 640776 h 931637"/>
              <a:gd name="connsiteX2094" fmla="*/ 3910775 w 4816708"/>
              <a:gd name="connsiteY2094" fmla="*/ 643945 h 931637"/>
              <a:gd name="connsiteX2095" fmla="*/ 3909187 w 4816708"/>
              <a:gd name="connsiteY2095" fmla="*/ 648698 h 931637"/>
              <a:gd name="connsiteX2096" fmla="*/ 3897545 w 4816708"/>
              <a:gd name="connsiteY2096" fmla="*/ 653452 h 931637"/>
              <a:gd name="connsiteX2097" fmla="*/ 3889608 w 4816708"/>
              <a:gd name="connsiteY2097" fmla="*/ 653981 h 931637"/>
              <a:gd name="connsiteX2098" fmla="*/ 3872675 w 4816708"/>
              <a:gd name="connsiteY2098" fmla="*/ 653981 h 931637"/>
              <a:gd name="connsiteX2099" fmla="*/ 3920829 w 4816708"/>
              <a:gd name="connsiteY2099" fmla="*/ 658735 h 931637"/>
              <a:gd name="connsiteX2100" fmla="*/ 3923475 w 4816708"/>
              <a:gd name="connsiteY2100" fmla="*/ 658734 h 931637"/>
              <a:gd name="connsiteX2101" fmla="*/ 3926650 w 4816708"/>
              <a:gd name="connsiteY2101" fmla="*/ 659262 h 931637"/>
              <a:gd name="connsiteX2102" fmla="*/ 3953637 w 4816708"/>
              <a:gd name="connsiteY2102" fmla="*/ 659263 h 931637"/>
              <a:gd name="connsiteX2103" fmla="*/ 3980096 w 4816708"/>
              <a:gd name="connsiteY2103" fmla="*/ 658734 h 931637"/>
              <a:gd name="connsiteX2104" fmla="*/ 4037775 w 4816708"/>
              <a:gd name="connsiteY2104" fmla="*/ 656094 h 931637"/>
              <a:gd name="connsiteX2105" fmla="*/ 4152604 w 4816708"/>
              <a:gd name="connsiteY2105" fmla="*/ 646586 h 931637"/>
              <a:gd name="connsiteX2106" fmla="*/ 4319291 w 4816708"/>
              <a:gd name="connsiteY2106" fmla="*/ 623345 h 931637"/>
              <a:gd name="connsiteX2107" fmla="*/ 4428829 w 4816708"/>
              <a:gd name="connsiteY2107" fmla="*/ 603801 h 931637"/>
              <a:gd name="connsiteX2108" fmla="*/ 4433062 w 4816708"/>
              <a:gd name="connsiteY2108" fmla="*/ 602745 h 931637"/>
              <a:gd name="connsiteX2109" fmla="*/ 4437296 w 4816708"/>
              <a:gd name="connsiteY2109" fmla="*/ 604329 h 931637"/>
              <a:gd name="connsiteX2110" fmla="*/ 4438354 w 4816708"/>
              <a:gd name="connsiteY2110" fmla="*/ 606970 h 931637"/>
              <a:gd name="connsiteX2111" fmla="*/ 4435708 w 4816708"/>
              <a:gd name="connsiteY2111" fmla="*/ 608554 h 931637"/>
              <a:gd name="connsiteX2112" fmla="*/ 4369033 w 4816708"/>
              <a:gd name="connsiteY2112" fmla="*/ 631795 h 931637"/>
              <a:gd name="connsiteX2113" fmla="*/ 4269550 w 4816708"/>
              <a:gd name="connsiteY2113" fmla="*/ 666658 h 931637"/>
              <a:gd name="connsiteX2114" fmla="*/ 4198641 w 4816708"/>
              <a:gd name="connsiteY2114" fmla="*/ 686730 h 931637"/>
              <a:gd name="connsiteX2115" fmla="*/ 4160541 w 4816708"/>
              <a:gd name="connsiteY2115" fmla="*/ 695181 h 931637"/>
              <a:gd name="connsiteX2116" fmla="*/ 4067937 w 4816708"/>
              <a:gd name="connsiteY2116" fmla="*/ 711028 h 931637"/>
              <a:gd name="connsiteX2117" fmla="*/ 3882729 w 4816708"/>
              <a:gd name="connsiteY2117" fmla="*/ 739024 h 931637"/>
              <a:gd name="connsiteX2118" fmla="*/ 3787479 w 4816708"/>
              <a:gd name="connsiteY2118" fmla="*/ 749588 h 931637"/>
              <a:gd name="connsiteX2119" fmla="*/ 3689054 w 4816708"/>
              <a:gd name="connsiteY2119" fmla="*/ 751172 h 931637"/>
              <a:gd name="connsiteX2120" fmla="*/ 3659062 w 4816708"/>
              <a:gd name="connsiteY2120" fmla="*/ 753234 h 931637"/>
              <a:gd name="connsiteX2121" fmla="*/ 3650744 w 4816708"/>
              <a:gd name="connsiteY2121" fmla="*/ 756325 h 931637"/>
              <a:gd name="connsiteX2122" fmla="*/ 3639116 w 4816708"/>
              <a:gd name="connsiteY2122" fmla="*/ 764814 h 931637"/>
              <a:gd name="connsiteX2123" fmla="*/ 3640710 w 4816708"/>
              <a:gd name="connsiteY2123" fmla="*/ 767986 h 931637"/>
              <a:gd name="connsiteX2124" fmla="*/ 3644942 w 4816708"/>
              <a:gd name="connsiteY2124" fmla="*/ 766919 h 931637"/>
              <a:gd name="connsiteX2125" fmla="*/ 3646006 w 4816708"/>
              <a:gd name="connsiteY2125" fmla="*/ 770092 h 931637"/>
              <a:gd name="connsiteX2126" fmla="*/ 3639130 w 4816708"/>
              <a:gd name="connsiteY2126" fmla="*/ 772222 h 931637"/>
              <a:gd name="connsiteX2127" fmla="*/ 3632787 w 4816708"/>
              <a:gd name="connsiteY2127" fmla="*/ 776467 h 931637"/>
              <a:gd name="connsiteX2128" fmla="*/ 3633839 w 4816708"/>
              <a:gd name="connsiteY2128" fmla="*/ 773290 h 931637"/>
              <a:gd name="connsiteX2129" fmla="*/ 3635422 w 4816708"/>
              <a:gd name="connsiteY2129" fmla="*/ 770641 h 931637"/>
              <a:gd name="connsiteX2130" fmla="*/ 3632774 w 4816708"/>
              <a:gd name="connsiteY2130" fmla="*/ 769588 h 931637"/>
              <a:gd name="connsiteX2131" fmla="*/ 3629067 w 4816708"/>
              <a:gd name="connsiteY2131" fmla="*/ 768536 h 931637"/>
              <a:gd name="connsiteX2132" fmla="*/ 3628541 w 4816708"/>
              <a:gd name="connsiteY2132" fmla="*/ 770125 h 931637"/>
              <a:gd name="connsiteX2133" fmla="*/ 3630131 w 4816708"/>
              <a:gd name="connsiteY2133" fmla="*/ 771710 h 931637"/>
              <a:gd name="connsiteX2134" fmla="*/ 3628547 w 4816708"/>
              <a:gd name="connsiteY2134" fmla="*/ 773829 h 931637"/>
              <a:gd name="connsiteX2135" fmla="*/ 3625898 w 4816708"/>
              <a:gd name="connsiteY2135" fmla="*/ 772247 h 931637"/>
              <a:gd name="connsiteX2136" fmla="*/ 3622197 w 4816708"/>
              <a:gd name="connsiteY2136" fmla="*/ 773841 h 931637"/>
              <a:gd name="connsiteX2137" fmla="*/ 3621672 w 4816708"/>
              <a:gd name="connsiteY2137" fmla="*/ 776488 h 931637"/>
              <a:gd name="connsiteX2138" fmla="*/ 3618496 w 4816708"/>
              <a:gd name="connsiteY2138" fmla="*/ 776494 h 931637"/>
              <a:gd name="connsiteX2139" fmla="*/ 3620079 w 4816708"/>
              <a:gd name="connsiteY2139" fmla="*/ 773845 h 931637"/>
              <a:gd name="connsiteX2140" fmla="*/ 3619546 w 4816708"/>
              <a:gd name="connsiteY2140" fmla="*/ 771729 h 931637"/>
              <a:gd name="connsiteX2141" fmla="*/ 3616901 w 4816708"/>
              <a:gd name="connsiteY2141" fmla="*/ 772264 h 931637"/>
              <a:gd name="connsiteX2142" fmla="*/ 3616380 w 4816708"/>
              <a:gd name="connsiteY2142" fmla="*/ 777027 h 931637"/>
              <a:gd name="connsiteX2143" fmla="*/ 3616386 w 4816708"/>
              <a:gd name="connsiteY2143" fmla="*/ 780202 h 931637"/>
              <a:gd name="connsiteX2144" fmla="*/ 3613209 w 4816708"/>
              <a:gd name="connsiteY2144" fmla="*/ 779150 h 931637"/>
              <a:gd name="connsiteX2145" fmla="*/ 3612673 w 4816708"/>
              <a:gd name="connsiteY2145" fmla="*/ 775446 h 931637"/>
              <a:gd name="connsiteX2146" fmla="*/ 3598924 w 4816708"/>
              <a:gd name="connsiteY2146" fmla="*/ 781822 h 931637"/>
              <a:gd name="connsiteX2147" fmla="*/ 3567708 w 4816708"/>
              <a:gd name="connsiteY2147" fmla="*/ 787172 h 931637"/>
              <a:gd name="connsiteX2148" fmla="*/ 3552892 w 4816708"/>
              <a:gd name="connsiteY2148" fmla="*/ 789317 h 931637"/>
              <a:gd name="connsiteX2149" fmla="*/ 3547600 w 4816708"/>
              <a:gd name="connsiteY2149" fmla="*/ 789326 h 931637"/>
              <a:gd name="connsiteX2150" fmla="*/ 3547069 w 4816708"/>
              <a:gd name="connsiteY2150" fmla="*/ 788798 h 931637"/>
              <a:gd name="connsiteX2151" fmla="*/ 3539136 w 4816708"/>
              <a:gd name="connsiteY2151" fmla="*/ 791459 h 931637"/>
              <a:gd name="connsiteX2152" fmla="*/ 3526435 w 4816708"/>
              <a:gd name="connsiteY2152" fmla="*/ 792541 h 931637"/>
              <a:gd name="connsiteX2153" fmla="*/ 3520078 w 4816708"/>
              <a:gd name="connsiteY2153" fmla="*/ 789378 h 931637"/>
              <a:gd name="connsiteX2154" fmla="*/ 3518484 w 4816708"/>
              <a:gd name="connsiteY2154" fmla="*/ 785677 h 931637"/>
              <a:gd name="connsiteX2155" fmla="*/ 3517960 w 4816708"/>
              <a:gd name="connsiteY2155" fmla="*/ 788853 h 931637"/>
              <a:gd name="connsiteX2156" fmla="*/ 3514787 w 4816708"/>
              <a:gd name="connsiteY2156" fmla="*/ 789917 h 931637"/>
              <a:gd name="connsiteX2157" fmla="*/ 3507375 w 4816708"/>
              <a:gd name="connsiteY2157" fmla="*/ 788872 h 931637"/>
              <a:gd name="connsiteX2158" fmla="*/ 3502087 w 4816708"/>
              <a:gd name="connsiteY2158" fmla="*/ 790999 h 931637"/>
              <a:gd name="connsiteX2159" fmla="*/ 3502080 w 4816708"/>
              <a:gd name="connsiteY2159" fmla="*/ 787824 h 931637"/>
              <a:gd name="connsiteX2160" fmla="*/ 3497311 w 4816708"/>
              <a:gd name="connsiteY2160" fmla="*/ 784658 h 931637"/>
              <a:gd name="connsiteX2161" fmla="*/ 3485671 w 4816708"/>
              <a:gd name="connsiteY2161" fmla="*/ 786267 h 931637"/>
              <a:gd name="connsiteX2162" fmla="*/ 3481443 w 4816708"/>
              <a:gd name="connsiteY2162" fmla="*/ 789979 h 931637"/>
              <a:gd name="connsiteX2163" fmla="*/ 3485154 w 4816708"/>
              <a:gd name="connsiteY2163" fmla="*/ 793147 h 931637"/>
              <a:gd name="connsiteX2164" fmla="*/ 3495210 w 4816708"/>
              <a:gd name="connsiteY2164" fmla="*/ 793129 h 931637"/>
              <a:gd name="connsiteX2165" fmla="*/ 3500499 w 4816708"/>
              <a:gd name="connsiteY2165" fmla="*/ 791002 h 931637"/>
              <a:gd name="connsiteX2166" fmla="*/ 3497330 w 4816708"/>
              <a:gd name="connsiteY2166" fmla="*/ 794712 h 931637"/>
              <a:gd name="connsiteX2167" fmla="*/ 3487278 w 4816708"/>
              <a:gd name="connsiteY2167" fmla="*/ 796848 h 931637"/>
              <a:gd name="connsiteX2168" fmla="*/ 3477755 w 4816708"/>
              <a:gd name="connsiteY2168" fmla="*/ 798453 h 931637"/>
              <a:gd name="connsiteX2169" fmla="*/ 3469292 w 4816708"/>
              <a:gd name="connsiteY2169" fmla="*/ 801644 h 931637"/>
              <a:gd name="connsiteX2170" fmla="*/ 3466655 w 4816708"/>
              <a:gd name="connsiteY2170" fmla="*/ 806411 h 931637"/>
              <a:gd name="connsiteX2171" fmla="*/ 3457129 w 4816708"/>
              <a:gd name="connsiteY2171" fmla="*/ 806958 h 931637"/>
              <a:gd name="connsiteX2172" fmla="*/ 3439661 w 4816708"/>
              <a:gd name="connsiteY2172" fmla="*/ 805403 h 931637"/>
              <a:gd name="connsiteX2173" fmla="*/ 3431200 w 4816708"/>
              <a:gd name="connsiteY2173" fmla="*/ 809123 h 931637"/>
              <a:gd name="connsiteX2174" fmla="*/ 3431718 w 4816708"/>
              <a:gd name="connsiteY2174" fmla="*/ 803301 h 931637"/>
              <a:gd name="connsiteX2175" fmla="*/ 3428007 w 4816708"/>
              <a:gd name="connsiteY2175" fmla="*/ 800133 h 931637"/>
              <a:gd name="connsiteX2176" fmla="*/ 3424835 w 4816708"/>
              <a:gd name="connsiteY2176" fmla="*/ 801727 h 931637"/>
              <a:gd name="connsiteX2177" fmla="*/ 3425902 w 4816708"/>
              <a:gd name="connsiteY2177" fmla="*/ 806487 h 931637"/>
              <a:gd name="connsiteX2178" fmla="*/ 3424850 w 4816708"/>
              <a:gd name="connsiteY2178" fmla="*/ 810193 h 931637"/>
              <a:gd name="connsiteX2179" fmla="*/ 3413737 w 4816708"/>
              <a:gd name="connsiteY2179" fmla="*/ 810743 h 931637"/>
              <a:gd name="connsiteX2180" fmla="*/ 3395226 w 4816708"/>
              <a:gd name="connsiteY2180" fmla="*/ 817657 h 931637"/>
              <a:gd name="connsiteX2181" fmla="*/ 3382529 w 4816708"/>
              <a:gd name="connsiteY2181" fmla="*/ 820327 h 931637"/>
              <a:gd name="connsiteX2182" fmla="*/ 3374588 w 4816708"/>
              <a:gd name="connsiteY2182" fmla="*/ 819283 h 931637"/>
              <a:gd name="connsiteX2183" fmla="*/ 3372474 w 4816708"/>
              <a:gd name="connsiteY2183" fmla="*/ 820875 h 931637"/>
              <a:gd name="connsiteX2184" fmla="*/ 3374067 w 4816708"/>
              <a:gd name="connsiteY2184" fmla="*/ 824047 h 931637"/>
              <a:gd name="connsiteX2185" fmla="*/ 3372483 w 4816708"/>
              <a:gd name="connsiteY2185" fmla="*/ 825637 h 931637"/>
              <a:gd name="connsiteX2186" fmla="*/ 3353963 w 4816708"/>
              <a:gd name="connsiteY2186" fmla="*/ 827788 h 931637"/>
              <a:gd name="connsiteX2187" fmla="*/ 3344442 w 4816708"/>
              <a:gd name="connsiteY2187" fmla="*/ 830981 h 931637"/>
              <a:gd name="connsiteX2188" fmla="*/ 3342849 w 4816708"/>
              <a:gd name="connsiteY2188" fmla="*/ 828338 h 931637"/>
              <a:gd name="connsiteX2189" fmla="*/ 3337553 w 4816708"/>
              <a:gd name="connsiteY2189" fmla="*/ 826232 h 931637"/>
              <a:gd name="connsiteX2190" fmla="*/ 3333322 w 4816708"/>
              <a:gd name="connsiteY2190" fmla="*/ 827827 h 931637"/>
              <a:gd name="connsiteX2191" fmla="*/ 3334376 w 4816708"/>
              <a:gd name="connsiteY2191" fmla="*/ 825708 h 931637"/>
              <a:gd name="connsiteX2192" fmla="*/ 3337551 w 4816708"/>
              <a:gd name="connsiteY2192" fmla="*/ 825702 h 931637"/>
              <a:gd name="connsiteX2193" fmla="*/ 3335958 w 4816708"/>
              <a:gd name="connsiteY2193" fmla="*/ 822530 h 931637"/>
              <a:gd name="connsiteX2194" fmla="*/ 3332781 w 4816708"/>
              <a:gd name="connsiteY2194" fmla="*/ 822007 h 931637"/>
              <a:gd name="connsiteX2195" fmla="*/ 3332785 w 4816708"/>
              <a:gd name="connsiteY2195" fmla="*/ 824124 h 931637"/>
              <a:gd name="connsiteX2196" fmla="*/ 3327496 w 4816708"/>
              <a:gd name="connsiteY2196" fmla="*/ 825721 h 931637"/>
              <a:gd name="connsiteX2197" fmla="*/ 3329608 w 4816708"/>
              <a:gd name="connsiteY2197" fmla="*/ 823071 h 931637"/>
              <a:gd name="connsiteX2198" fmla="*/ 3329600 w 4816708"/>
              <a:gd name="connsiteY2198" fmla="*/ 818838 h 931637"/>
              <a:gd name="connsiteX2199" fmla="*/ 3333302 w 4816708"/>
              <a:gd name="connsiteY2199" fmla="*/ 817244 h 931637"/>
              <a:gd name="connsiteX2200" fmla="*/ 3339651 w 4816708"/>
              <a:gd name="connsiteY2200" fmla="*/ 816173 h 931637"/>
              <a:gd name="connsiteX2201" fmla="*/ 3340170 w 4816708"/>
              <a:gd name="connsiteY2201" fmla="*/ 810881 h 931637"/>
              <a:gd name="connsiteX2202" fmla="*/ 3343354 w 4816708"/>
              <a:gd name="connsiteY2202" fmla="*/ 815108 h 931637"/>
              <a:gd name="connsiteX2203" fmla="*/ 3348644 w 4816708"/>
              <a:gd name="connsiteY2203" fmla="*/ 814040 h 931637"/>
              <a:gd name="connsiteX2204" fmla="*/ 3354985 w 4816708"/>
              <a:gd name="connsiteY2204" fmla="*/ 808736 h 931637"/>
              <a:gd name="connsiteX2205" fmla="*/ 3361860 w 4816708"/>
              <a:gd name="connsiteY2205" fmla="*/ 805549 h 931637"/>
              <a:gd name="connsiteX2206" fmla="*/ 3366096 w 4816708"/>
              <a:gd name="connsiteY2206" fmla="*/ 806599 h 931637"/>
              <a:gd name="connsiteX2207" fmla="*/ 3364502 w 4816708"/>
              <a:gd name="connsiteY2207" fmla="*/ 803427 h 931637"/>
              <a:gd name="connsiteX2208" fmla="*/ 3360268 w 4816708"/>
              <a:gd name="connsiteY2208" fmla="*/ 803435 h 931637"/>
              <a:gd name="connsiteX2209" fmla="*/ 3355509 w 4816708"/>
              <a:gd name="connsiteY2209" fmla="*/ 805560 h 931637"/>
              <a:gd name="connsiteX2210" fmla="*/ 3351277 w 4816708"/>
              <a:gd name="connsiteY2210" fmla="*/ 806627 h 931637"/>
              <a:gd name="connsiteX2211" fmla="*/ 3349684 w 4816708"/>
              <a:gd name="connsiteY2211" fmla="*/ 803984 h 931637"/>
              <a:gd name="connsiteX2212" fmla="*/ 3344399 w 4816708"/>
              <a:gd name="connsiteY2212" fmla="*/ 808227 h 931637"/>
              <a:gd name="connsiteX2213" fmla="*/ 3338049 w 4816708"/>
              <a:gd name="connsiteY2213" fmla="*/ 808768 h 931637"/>
              <a:gd name="connsiteX2214" fmla="*/ 3340163 w 4816708"/>
              <a:gd name="connsiteY2214" fmla="*/ 806648 h 931637"/>
              <a:gd name="connsiteX2215" fmla="*/ 3343335 w 4816708"/>
              <a:gd name="connsiteY2215" fmla="*/ 805054 h 931637"/>
              <a:gd name="connsiteX2216" fmla="*/ 3337510 w 4816708"/>
              <a:gd name="connsiteY2216" fmla="*/ 803478 h 931637"/>
              <a:gd name="connsiteX2217" fmla="*/ 3330636 w 4816708"/>
              <a:gd name="connsiteY2217" fmla="*/ 806665 h 931637"/>
              <a:gd name="connsiteX2218" fmla="*/ 3332224 w 4816708"/>
              <a:gd name="connsiteY2218" fmla="*/ 807191 h 931637"/>
              <a:gd name="connsiteX2219" fmla="*/ 3333283 w 4816708"/>
              <a:gd name="connsiteY2219" fmla="*/ 807189 h 931637"/>
              <a:gd name="connsiteX2220" fmla="*/ 3331169 w 4816708"/>
              <a:gd name="connsiteY2220" fmla="*/ 808781 h 931637"/>
              <a:gd name="connsiteX2221" fmla="*/ 3324289 w 4816708"/>
              <a:gd name="connsiteY2221" fmla="*/ 809323 h 931637"/>
              <a:gd name="connsiteX2222" fmla="*/ 3325344 w 4816708"/>
              <a:gd name="connsiteY2222" fmla="*/ 807204 h 931637"/>
              <a:gd name="connsiteX2223" fmla="*/ 3320585 w 4816708"/>
              <a:gd name="connsiteY2223" fmla="*/ 809330 h 931637"/>
              <a:gd name="connsiteX2224" fmla="*/ 3318474 w 4816708"/>
              <a:gd name="connsiteY2224" fmla="*/ 812509 h 931637"/>
              <a:gd name="connsiteX2225" fmla="*/ 3315827 w 4816708"/>
              <a:gd name="connsiteY2225" fmla="*/ 812514 h 931637"/>
              <a:gd name="connsiteX2226" fmla="*/ 3313707 w 4816708"/>
              <a:gd name="connsiteY2226" fmla="*/ 810401 h 931637"/>
              <a:gd name="connsiteX2227" fmla="*/ 3315290 w 4816708"/>
              <a:gd name="connsiteY2227" fmla="*/ 808282 h 931637"/>
              <a:gd name="connsiteX2228" fmla="*/ 3313175 w 4816708"/>
              <a:gd name="connsiteY2228" fmla="*/ 809344 h 931637"/>
              <a:gd name="connsiteX2229" fmla="*/ 3313181 w 4816708"/>
              <a:gd name="connsiteY2229" fmla="*/ 812519 h 931637"/>
              <a:gd name="connsiteX2230" fmla="*/ 3315298 w 4816708"/>
              <a:gd name="connsiteY2230" fmla="*/ 812515 h 931637"/>
              <a:gd name="connsiteX2231" fmla="*/ 3313186 w 4816708"/>
              <a:gd name="connsiteY2231" fmla="*/ 815165 h 931637"/>
              <a:gd name="connsiteX2232" fmla="*/ 3306829 w 4816708"/>
              <a:gd name="connsiteY2232" fmla="*/ 812001 h 931637"/>
              <a:gd name="connsiteX2233" fmla="*/ 3302066 w 4816708"/>
              <a:gd name="connsiteY2233" fmla="*/ 812010 h 931637"/>
              <a:gd name="connsiteX2234" fmla="*/ 3304715 w 4816708"/>
              <a:gd name="connsiteY2234" fmla="*/ 813593 h 931637"/>
              <a:gd name="connsiteX2235" fmla="*/ 3303657 w 4816708"/>
              <a:gd name="connsiteY2235" fmla="*/ 814124 h 931637"/>
              <a:gd name="connsiteX2236" fmla="*/ 3294656 w 4816708"/>
              <a:gd name="connsiteY2236" fmla="*/ 812024 h 931637"/>
              <a:gd name="connsiteX2237" fmla="*/ 3290952 w 4816708"/>
              <a:gd name="connsiteY2237" fmla="*/ 812560 h 931637"/>
              <a:gd name="connsiteX2238" fmla="*/ 3291487 w 4816708"/>
              <a:gd name="connsiteY2238" fmla="*/ 815205 h 931637"/>
              <a:gd name="connsiteX2239" fmla="*/ 3292549 w 4816708"/>
              <a:gd name="connsiteY2239" fmla="*/ 817320 h 931637"/>
              <a:gd name="connsiteX2240" fmla="*/ 3290959 w 4816708"/>
              <a:gd name="connsiteY2240" fmla="*/ 816264 h 931637"/>
              <a:gd name="connsiteX2241" fmla="*/ 3288306 w 4816708"/>
              <a:gd name="connsiteY2241" fmla="*/ 812565 h 931637"/>
              <a:gd name="connsiteX2242" fmla="*/ 3286191 w 4816708"/>
              <a:gd name="connsiteY2242" fmla="*/ 813627 h 931637"/>
              <a:gd name="connsiteX2243" fmla="*/ 3280905 w 4816708"/>
              <a:gd name="connsiteY2243" fmla="*/ 817342 h 931637"/>
              <a:gd name="connsiteX2244" fmla="*/ 3261856 w 4816708"/>
              <a:gd name="connsiteY2244" fmla="*/ 819494 h 931637"/>
              <a:gd name="connsiteX2245" fmla="*/ 3252870 w 4816708"/>
              <a:gd name="connsiteY2245" fmla="*/ 825861 h 931637"/>
              <a:gd name="connsiteX2246" fmla="*/ 3251803 w 4816708"/>
              <a:gd name="connsiteY2246" fmla="*/ 821100 h 931637"/>
              <a:gd name="connsiteX2247" fmla="*/ 3247571 w 4816708"/>
              <a:gd name="connsiteY2247" fmla="*/ 822166 h 931637"/>
              <a:gd name="connsiteX2248" fmla="*/ 3243868 w 4816708"/>
              <a:gd name="connsiteY2248" fmla="*/ 823232 h 931637"/>
              <a:gd name="connsiteX2249" fmla="*/ 3244933 w 4816708"/>
              <a:gd name="connsiteY2249" fmla="*/ 826405 h 931637"/>
              <a:gd name="connsiteX2250" fmla="*/ 3248110 w 4816708"/>
              <a:gd name="connsiteY2250" fmla="*/ 827457 h 931637"/>
              <a:gd name="connsiteX2251" fmla="*/ 3244936 w 4816708"/>
              <a:gd name="connsiteY2251" fmla="*/ 827992 h 931637"/>
              <a:gd name="connsiteX2252" fmla="*/ 3239647 w 4816708"/>
              <a:gd name="connsiteY2252" fmla="*/ 830119 h 931637"/>
              <a:gd name="connsiteX2253" fmla="*/ 3242288 w 4816708"/>
              <a:gd name="connsiteY2253" fmla="*/ 827468 h 931637"/>
              <a:gd name="connsiteX2254" fmla="*/ 3242279 w 4816708"/>
              <a:gd name="connsiteY2254" fmla="*/ 822176 h 931637"/>
              <a:gd name="connsiteX2255" fmla="*/ 3234345 w 4816708"/>
              <a:gd name="connsiteY2255" fmla="*/ 824837 h 931637"/>
              <a:gd name="connsiteX2256" fmla="*/ 3228518 w 4816708"/>
              <a:gd name="connsiteY2256" fmla="*/ 822202 h 931637"/>
              <a:gd name="connsiteX2257" fmla="*/ 3226931 w 4816708"/>
              <a:gd name="connsiteY2257" fmla="*/ 822734 h 931637"/>
              <a:gd name="connsiteX2258" fmla="*/ 3230112 w 4816708"/>
              <a:gd name="connsiteY2258" fmla="*/ 825903 h 931637"/>
              <a:gd name="connsiteX2259" fmla="*/ 3229058 w 4816708"/>
              <a:gd name="connsiteY2259" fmla="*/ 828022 h 931637"/>
              <a:gd name="connsiteX2260" fmla="*/ 3224291 w 4816708"/>
              <a:gd name="connsiteY2260" fmla="*/ 825914 h 931637"/>
              <a:gd name="connsiteX2261" fmla="*/ 3217940 w 4816708"/>
              <a:gd name="connsiteY2261" fmla="*/ 826455 h 931637"/>
              <a:gd name="connsiteX2262" fmla="*/ 3216894 w 4816708"/>
              <a:gd name="connsiteY2262" fmla="*/ 832807 h 931637"/>
              <a:gd name="connsiteX2263" fmla="*/ 3211602 w 4816708"/>
              <a:gd name="connsiteY2263" fmla="*/ 833346 h 931637"/>
              <a:gd name="connsiteX2264" fmla="*/ 3203151 w 4816708"/>
              <a:gd name="connsiteY2264" fmla="*/ 842358 h 931637"/>
              <a:gd name="connsiteX2265" fmla="*/ 3194692 w 4816708"/>
              <a:gd name="connsiteY2265" fmla="*/ 847136 h 931637"/>
              <a:gd name="connsiteX2266" fmla="*/ 3189399 w 4816708"/>
              <a:gd name="connsiteY2266" fmla="*/ 847146 h 931637"/>
              <a:gd name="connsiteX2267" fmla="*/ 3190983 w 4816708"/>
              <a:gd name="connsiteY2267" fmla="*/ 845026 h 931637"/>
              <a:gd name="connsiteX2268" fmla="*/ 3189393 w 4816708"/>
              <a:gd name="connsiteY2268" fmla="*/ 843971 h 931637"/>
              <a:gd name="connsiteX2269" fmla="*/ 3187273 w 4816708"/>
              <a:gd name="connsiteY2269" fmla="*/ 842387 h 931637"/>
              <a:gd name="connsiteX2270" fmla="*/ 3185164 w 4816708"/>
              <a:gd name="connsiteY2270" fmla="*/ 846625 h 931637"/>
              <a:gd name="connsiteX2271" fmla="*/ 3181994 w 4816708"/>
              <a:gd name="connsiteY2271" fmla="*/ 849276 h 931637"/>
              <a:gd name="connsiteX2272" fmla="*/ 3177226 w 4816708"/>
              <a:gd name="connsiteY2272" fmla="*/ 847169 h 931637"/>
              <a:gd name="connsiteX2273" fmla="*/ 3171938 w 4816708"/>
              <a:gd name="connsiteY2273" fmla="*/ 849295 h 931637"/>
              <a:gd name="connsiteX2274" fmla="*/ 3172989 w 4816708"/>
              <a:gd name="connsiteY2274" fmla="*/ 845589 h 931637"/>
              <a:gd name="connsiteX2275" fmla="*/ 3171398 w 4816708"/>
              <a:gd name="connsiteY2275" fmla="*/ 843475 h 931637"/>
              <a:gd name="connsiteX2276" fmla="*/ 3166642 w 4816708"/>
              <a:gd name="connsiteY2276" fmla="*/ 847718 h 931637"/>
              <a:gd name="connsiteX2277" fmla="*/ 3160829 w 4816708"/>
              <a:gd name="connsiteY2277" fmla="*/ 852491 h 931637"/>
              <a:gd name="connsiteX2278" fmla="*/ 3160823 w 4816708"/>
              <a:gd name="connsiteY2278" fmla="*/ 849316 h 931637"/>
              <a:gd name="connsiteX2279" fmla="*/ 3156585 w 4816708"/>
              <a:gd name="connsiteY2279" fmla="*/ 847207 h 931637"/>
              <a:gd name="connsiteX2280" fmla="*/ 3152886 w 4816708"/>
              <a:gd name="connsiteY2280" fmla="*/ 850389 h 931637"/>
              <a:gd name="connsiteX2281" fmla="*/ 3150764 w 4816708"/>
              <a:gd name="connsiteY2281" fmla="*/ 847747 h 931637"/>
              <a:gd name="connsiteX2282" fmla="*/ 3144412 w 4816708"/>
              <a:gd name="connsiteY2282" fmla="*/ 847230 h 931637"/>
              <a:gd name="connsiteX2283" fmla="*/ 3142818 w 4816708"/>
              <a:gd name="connsiteY2283" fmla="*/ 843529 h 931637"/>
              <a:gd name="connsiteX2284" fmla="*/ 3141760 w 4816708"/>
              <a:gd name="connsiteY2284" fmla="*/ 844060 h 931637"/>
              <a:gd name="connsiteX2285" fmla="*/ 3140710 w 4816708"/>
              <a:gd name="connsiteY2285" fmla="*/ 848824 h 931637"/>
              <a:gd name="connsiteX2286" fmla="*/ 3138594 w 4816708"/>
              <a:gd name="connsiteY2286" fmla="*/ 848828 h 931637"/>
              <a:gd name="connsiteX2287" fmla="*/ 3135937 w 4816708"/>
              <a:gd name="connsiteY2287" fmla="*/ 843542 h 931637"/>
              <a:gd name="connsiteX2288" fmla="*/ 3138577 w 4816708"/>
              <a:gd name="connsiteY2288" fmla="*/ 839833 h 931637"/>
              <a:gd name="connsiteX2289" fmla="*/ 3133285 w 4816708"/>
              <a:gd name="connsiteY2289" fmla="*/ 840372 h 931637"/>
              <a:gd name="connsiteX2290" fmla="*/ 3129050 w 4816708"/>
              <a:gd name="connsiteY2290" fmla="*/ 839850 h 931637"/>
              <a:gd name="connsiteX2291" fmla="*/ 3130113 w 4816708"/>
              <a:gd name="connsiteY2291" fmla="*/ 841965 h 931637"/>
              <a:gd name="connsiteX2292" fmla="*/ 3133823 w 4816708"/>
              <a:gd name="connsiteY2292" fmla="*/ 845133 h 931637"/>
              <a:gd name="connsiteX2293" fmla="*/ 3133828 w 4816708"/>
              <a:gd name="connsiteY2293" fmla="*/ 847779 h 931637"/>
              <a:gd name="connsiteX2294" fmla="*/ 3126421 w 4816708"/>
              <a:gd name="connsiteY2294" fmla="*/ 848851 h 931637"/>
              <a:gd name="connsiteX2295" fmla="*/ 3112657 w 4816708"/>
              <a:gd name="connsiteY2295" fmla="*/ 847289 h 931637"/>
              <a:gd name="connsiteX2296" fmla="*/ 3107358 w 4816708"/>
              <a:gd name="connsiteY2296" fmla="*/ 844124 h 931637"/>
              <a:gd name="connsiteX2297" fmla="*/ 3106296 w 4816708"/>
              <a:gd name="connsiteY2297" fmla="*/ 842010 h 931637"/>
              <a:gd name="connsiteX2298" fmla="*/ 3104712 w 4816708"/>
              <a:gd name="connsiteY2298" fmla="*/ 844129 h 931637"/>
              <a:gd name="connsiteX2299" fmla="*/ 3105777 w 4816708"/>
              <a:gd name="connsiteY2299" fmla="*/ 847832 h 931637"/>
              <a:gd name="connsiteX2300" fmla="*/ 3102602 w 4816708"/>
              <a:gd name="connsiteY2300" fmla="*/ 847837 h 931637"/>
              <a:gd name="connsiteX2301" fmla="*/ 3100475 w 4816708"/>
              <a:gd name="connsiteY2301" fmla="*/ 842550 h 931637"/>
              <a:gd name="connsiteX2302" fmla="*/ 3098882 w 4816708"/>
              <a:gd name="connsiteY2302" fmla="*/ 839907 h 931637"/>
              <a:gd name="connsiteX2303" fmla="*/ 3102587 w 4816708"/>
              <a:gd name="connsiteY2303" fmla="*/ 839900 h 931637"/>
              <a:gd name="connsiteX2304" fmla="*/ 3104696 w 4816708"/>
              <a:gd name="connsiteY2304" fmla="*/ 835663 h 931637"/>
              <a:gd name="connsiteX2305" fmla="*/ 3108930 w 4816708"/>
              <a:gd name="connsiteY2305" fmla="*/ 835655 h 931637"/>
              <a:gd name="connsiteX2306" fmla="*/ 3102045 w 4816708"/>
              <a:gd name="connsiteY2306" fmla="*/ 833022 h 931637"/>
              <a:gd name="connsiteX2307" fmla="*/ 3091993 w 4816708"/>
              <a:gd name="connsiteY2307" fmla="*/ 835157 h 931637"/>
              <a:gd name="connsiteX2308" fmla="*/ 3085113 w 4816708"/>
              <a:gd name="connsiteY2308" fmla="*/ 835699 h 931637"/>
              <a:gd name="connsiteX2309" fmla="*/ 3086707 w 4816708"/>
              <a:gd name="connsiteY2309" fmla="*/ 838871 h 931637"/>
              <a:gd name="connsiteX2310" fmla="*/ 3092007 w 4816708"/>
              <a:gd name="connsiteY2310" fmla="*/ 842566 h 931637"/>
              <a:gd name="connsiteX2311" fmla="*/ 3096769 w 4816708"/>
              <a:gd name="connsiteY2311" fmla="*/ 842027 h 931637"/>
              <a:gd name="connsiteX2312" fmla="*/ 3092011 w 4816708"/>
              <a:gd name="connsiteY2312" fmla="*/ 845211 h 931637"/>
              <a:gd name="connsiteX2313" fmla="*/ 3086722 w 4816708"/>
              <a:gd name="connsiteY2313" fmla="*/ 846809 h 931637"/>
              <a:gd name="connsiteX2314" fmla="*/ 3085129 w 4816708"/>
              <a:gd name="connsiteY2314" fmla="*/ 843637 h 931637"/>
              <a:gd name="connsiteX2315" fmla="*/ 3084064 w 4816708"/>
              <a:gd name="connsiteY2315" fmla="*/ 840464 h 931637"/>
              <a:gd name="connsiteX2316" fmla="*/ 3078245 w 4816708"/>
              <a:gd name="connsiteY2316" fmla="*/ 842062 h 931637"/>
              <a:gd name="connsiteX2317" fmla="*/ 3074544 w 4816708"/>
              <a:gd name="connsiteY2317" fmla="*/ 844186 h 931637"/>
              <a:gd name="connsiteX2318" fmla="*/ 3075069 w 4816708"/>
              <a:gd name="connsiteY2318" fmla="*/ 841539 h 931637"/>
              <a:gd name="connsiteX2319" fmla="*/ 3075062 w 4816708"/>
              <a:gd name="connsiteY2319" fmla="*/ 838364 h 931637"/>
              <a:gd name="connsiteX2320" fmla="*/ 3069783 w 4816708"/>
              <a:gd name="connsiteY2320" fmla="*/ 845253 h 931637"/>
              <a:gd name="connsiteX2321" fmla="*/ 3057617 w 4816708"/>
              <a:gd name="connsiteY2321" fmla="*/ 848980 h 931637"/>
              <a:gd name="connsiteX2322" fmla="*/ 3045444 w 4816708"/>
              <a:gd name="connsiteY2322" fmla="*/ 849002 h 931637"/>
              <a:gd name="connsiteX2323" fmla="*/ 3032745 w 4816708"/>
              <a:gd name="connsiteY2323" fmla="*/ 850614 h 931637"/>
              <a:gd name="connsiteX2324" fmla="*/ 3026402 w 4816708"/>
              <a:gd name="connsiteY2324" fmla="*/ 854859 h 931637"/>
              <a:gd name="connsiteX2325" fmla="*/ 3029567 w 4816708"/>
              <a:gd name="connsiteY2325" fmla="*/ 849561 h 931637"/>
              <a:gd name="connsiteX2326" fmla="*/ 3033261 w 4816708"/>
              <a:gd name="connsiteY2326" fmla="*/ 843734 h 931637"/>
              <a:gd name="connsiteX2327" fmla="*/ 3031671 w 4816708"/>
              <a:gd name="connsiteY2327" fmla="*/ 842149 h 931637"/>
              <a:gd name="connsiteX2328" fmla="*/ 3031145 w 4816708"/>
              <a:gd name="connsiteY2328" fmla="*/ 844267 h 931637"/>
              <a:gd name="connsiteX2329" fmla="*/ 3030079 w 4816708"/>
              <a:gd name="connsiteY2329" fmla="*/ 840035 h 931637"/>
              <a:gd name="connsiteX2330" fmla="*/ 3024780 w 4816708"/>
              <a:gd name="connsiteY2330" fmla="*/ 836870 h 931637"/>
              <a:gd name="connsiteX2331" fmla="*/ 3024497 w 4816708"/>
              <a:gd name="connsiteY2331" fmla="*/ 836925 h 931637"/>
              <a:gd name="connsiteX2332" fmla="*/ 3024753 w 4816708"/>
              <a:gd name="connsiteY2332" fmla="*/ 837321 h 931637"/>
              <a:gd name="connsiteX2333" fmla="*/ 3019915 w 4816708"/>
              <a:gd name="connsiteY2333" fmla="*/ 837960 h 931637"/>
              <a:gd name="connsiteX2334" fmla="*/ 3015328 w 4816708"/>
              <a:gd name="connsiteY2334" fmla="*/ 841808 h 931637"/>
              <a:gd name="connsiteX2335" fmla="*/ 3008125 w 4816708"/>
              <a:gd name="connsiteY2335" fmla="*/ 851270 h 931637"/>
              <a:gd name="connsiteX2336" fmla="*/ 3000856 w 4816708"/>
              <a:gd name="connsiteY2336" fmla="*/ 855415 h 931637"/>
              <a:gd name="connsiteX2337" fmla="*/ 3000533 w 4816708"/>
              <a:gd name="connsiteY2337" fmla="*/ 859105 h 931637"/>
              <a:gd name="connsiteX2338" fmla="*/ 3005667 w 4816708"/>
              <a:gd name="connsiteY2338" fmla="*/ 861148 h 931637"/>
              <a:gd name="connsiteX2339" fmla="*/ 3003993 w 4816708"/>
              <a:gd name="connsiteY2339" fmla="*/ 862064 h 931637"/>
              <a:gd name="connsiteX2340" fmla="*/ 3000737 w 4816708"/>
              <a:gd name="connsiteY2340" fmla="*/ 862841 h 931637"/>
              <a:gd name="connsiteX2341" fmla="*/ 2999867 w 4816708"/>
              <a:gd name="connsiteY2341" fmla="*/ 860640 h 931637"/>
              <a:gd name="connsiteX2342" fmla="*/ 2986317 w 4816708"/>
              <a:gd name="connsiteY2342" fmla="*/ 863704 h 931637"/>
              <a:gd name="connsiteX2343" fmla="*/ 2974164 w 4816708"/>
              <a:gd name="connsiteY2343" fmla="*/ 869015 h 931637"/>
              <a:gd name="connsiteX2344" fmla="*/ 2971067 w 4816708"/>
              <a:gd name="connsiteY2344" fmla="*/ 874056 h 931637"/>
              <a:gd name="connsiteX2345" fmla="*/ 2962282 w 4816708"/>
              <a:gd name="connsiteY2345" fmla="*/ 883380 h 931637"/>
              <a:gd name="connsiteX2346" fmla="*/ 2953615 w 4816708"/>
              <a:gd name="connsiteY2346" fmla="*/ 885277 h 931637"/>
              <a:gd name="connsiteX2347" fmla="*/ 2957622 w 4816708"/>
              <a:gd name="connsiteY2347" fmla="*/ 894127 h 931637"/>
              <a:gd name="connsiteX2348" fmla="*/ 2958993 w 4816708"/>
              <a:gd name="connsiteY2348" fmla="*/ 902746 h 931637"/>
              <a:gd name="connsiteX2349" fmla="*/ 2950623 w 4816708"/>
              <a:gd name="connsiteY2349" fmla="*/ 907325 h 931637"/>
              <a:gd name="connsiteX2350" fmla="*/ 2930311 w 4816708"/>
              <a:gd name="connsiteY2350" fmla="*/ 908735 h 931637"/>
              <a:gd name="connsiteX2351" fmla="*/ 2910803 w 4816708"/>
              <a:gd name="connsiteY2351" fmla="*/ 907028 h 931637"/>
              <a:gd name="connsiteX2352" fmla="*/ 2899889 w 4816708"/>
              <a:gd name="connsiteY2352" fmla="*/ 910322 h 931637"/>
              <a:gd name="connsiteX2353" fmla="*/ 2894544 w 4816708"/>
              <a:gd name="connsiteY2353" fmla="*/ 916760 h 931637"/>
              <a:gd name="connsiteX2354" fmla="*/ 2892982 w 4816708"/>
              <a:gd name="connsiteY2354" fmla="*/ 922467 h 931637"/>
              <a:gd name="connsiteX2355" fmla="*/ 2889522 w 4816708"/>
              <a:gd name="connsiteY2355" fmla="*/ 919508 h 931637"/>
              <a:gd name="connsiteX2356" fmla="*/ 2887921 w 4816708"/>
              <a:gd name="connsiteY2356" fmla="*/ 913525 h 931637"/>
              <a:gd name="connsiteX2357" fmla="*/ 2888863 w 4816708"/>
              <a:gd name="connsiteY2357" fmla="*/ 908826 h 931637"/>
              <a:gd name="connsiteX2358" fmla="*/ 2869632 w 4816708"/>
              <a:gd name="connsiteY2358" fmla="*/ 903956 h 931637"/>
              <a:gd name="connsiteX2359" fmla="*/ 2825113 w 4816708"/>
              <a:gd name="connsiteY2359" fmla="*/ 902716 h 931637"/>
              <a:gd name="connsiteX2360" fmla="*/ 2805236 w 4816708"/>
              <a:gd name="connsiteY2360" fmla="*/ 905227 h 931637"/>
              <a:gd name="connsiteX2361" fmla="*/ 2807846 w 4816708"/>
              <a:gd name="connsiteY2361" fmla="*/ 911829 h 931637"/>
              <a:gd name="connsiteX2362" fmla="*/ 2813461 w 4816708"/>
              <a:gd name="connsiteY2362" fmla="*/ 914445 h 931637"/>
              <a:gd name="connsiteX2363" fmla="*/ 2812815 w 4816708"/>
              <a:gd name="connsiteY2363" fmla="*/ 921826 h 931637"/>
              <a:gd name="connsiteX2364" fmla="*/ 2815675 w 4816708"/>
              <a:gd name="connsiteY2364" fmla="*/ 931637 h 931637"/>
              <a:gd name="connsiteX2365" fmla="*/ 2809098 w 4816708"/>
              <a:gd name="connsiteY2365" fmla="*/ 927875 h 931637"/>
              <a:gd name="connsiteX2366" fmla="*/ 2801717 w 4816708"/>
              <a:gd name="connsiteY2366" fmla="*/ 927229 h 931637"/>
              <a:gd name="connsiteX2367" fmla="*/ 2801855 w 4816708"/>
              <a:gd name="connsiteY2367" fmla="*/ 925647 h 931637"/>
              <a:gd name="connsiteX2368" fmla="*/ 2802178 w 4816708"/>
              <a:gd name="connsiteY2368" fmla="*/ 921957 h 931637"/>
              <a:gd name="connsiteX2369" fmla="*/ 2798968 w 4816708"/>
              <a:gd name="connsiteY2369" fmla="*/ 922207 h 931637"/>
              <a:gd name="connsiteX2370" fmla="*/ 2800781 w 4816708"/>
              <a:gd name="connsiteY2370" fmla="*/ 919710 h 931637"/>
              <a:gd name="connsiteX2371" fmla="*/ 2803647 w 4816708"/>
              <a:gd name="connsiteY2371" fmla="*/ 917305 h 931637"/>
              <a:gd name="connsiteX2372" fmla="*/ 2798902 w 4816708"/>
              <a:gd name="connsiteY2372" fmla="*/ 916890 h 931637"/>
              <a:gd name="connsiteX2373" fmla="*/ 2792622 w 4816708"/>
              <a:gd name="connsiteY2373" fmla="*/ 915809 h 931637"/>
              <a:gd name="connsiteX2374" fmla="*/ 2790763 w 4816708"/>
              <a:gd name="connsiteY2374" fmla="*/ 918833 h 931637"/>
              <a:gd name="connsiteX2375" fmla="*/ 2790440 w 4816708"/>
              <a:gd name="connsiteY2375" fmla="*/ 922523 h 931637"/>
              <a:gd name="connsiteX2376" fmla="*/ 2786749 w 4816708"/>
              <a:gd name="connsiteY2376" fmla="*/ 922200 h 931637"/>
              <a:gd name="connsiteX2377" fmla="*/ 2784436 w 4816708"/>
              <a:gd name="connsiteY2377" fmla="*/ 918280 h 931637"/>
              <a:gd name="connsiteX2378" fmla="*/ 2783751 w 4816708"/>
              <a:gd name="connsiteY2378" fmla="*/ 913970 h 931637"/>
              <a:gd name="connsiteX2379" fmla="*/ 2780449 w 4816708"/>
              <a:gd name="connsiteY2379" fmla="*/ 915275 h 931637"/>
              <a:gd name="connsiteX2380" fmla="*/ 2779005 w 4816708"/>
              <a:gd name="connsiteY2380" fmla="*/ 913555 h 931637"/>
              <a:gd name="connsiteX2381" fmla="*/ 2776989 w 4816708"/>
              <a:gd name="connsiteY2381" fmla="*/ 912316 h 931637"/>
              <a:gd name="connsiteX2382" fmla="*/ 2774834 w 4816708"/>
              <a:gd name="connsiteY2382" fmla="*/ 912659 h 931637"/>
              <a:gd name="connsiteX2383" fmla="*/ 2775915 w 4816708"/>
              <a:gd name="connsiteY2383" fmla="*/ 917882 h 931637"/>
              <a:gd name="connsiteX2384" fmla="*/ 2772836 w 4816708"/>
              <a:gd name="connsiteY2384" fmla="*/ 917265 h 931637"/>
              <a:gd name="connsiteX2385" fmla="*/ 2758667 w 4816708"/>
              <a:gd name="connsiteY2385" fmla="*/ 921337 h 931637"/>
              <a:gd name="connsiteX2386" fmla="*/ 2752017 w 4816708"/>
              <a:gd name="connsiteY2386" fmla="*/ 924473 h 931637"/>
              <a:gd name="connsiteX2387" fmla="*/ 2753783 w 4816708"/>
              <a:gd name="connsiteY2387" fmla="*/ 922503 h 931637"/>
              <a:gd name="connsiteX2388" fmla="*/ 2751240 w 4816708"/>
              <a:gd name="connsiteY2388" fmla="*/ 921218 h 931637"/>
              <a:gd name="connsiteX2389" fmla="*/ 2746494 w 4816708"/>
              <a:gd name="connsiteY2389" fmla="*/ 920803 h 931637"/>
              <a:gd name="connsiteX2390" fmla="*/ 2744959 w 4816708"/>
              <a:gd name="connsiteY2390" fmla="*/ 920137 h 931637"/>
              <a:gd name="connsiteX2391" fmla="*/ 2748261 w 4816708"/>
              <a:gd name="connsiteY2391" fmla="*/ 918832 h 931637"/>
              <a:gd name="connsiteX2392" fmla="*/ 2720132 w 4816708"/>
              <a:gd name="connsiteY2392" fmla="*/ 918496 h 931637"/>
              <a:gd name="connsiteX2393" fmla="*/ 2696683 w 4816708"/>
              <a:gd name="connsiteY2393" fmla="*/ 913257 h 931637"/>
              <a:gd name="connsiteX2394" fmla="*/ 2695009 w 4816708"/>
              <a:gd name="connsiteY2394" fmla="*/ 914172 h 931637"/>
              <a:gd name="connsiteX2395" fmla="*/ 2696933 w 4816708"/>
              <a:gd name="connsiteY2395" fmla="*/ 916466 h 931637"/>
              <a:gd name="connsiteX2396" fmla="*/ 2695213 w 4816708"/>
              <a:gd name="connsiteY2396" fmla="*/ 917909 h 931637"/>
              <a:gd name="connsiteX2397" fmla="*/ 2689552 w 4816708"/>
              <a:gd name="connsiteY2397" fmla="*/ 915820 h 931637"/>
              <a:gd name="connsiteX2398" fmla="*/ 2678137 w 4816708"/>
              <a:gd name="connsiteY2398" fmla="*/ 912696 h 931637"/>
              <a:gd name="connsiteX2399" fmla="*/ 2673142 w 4816708"/>
              <a:gd name="connsiteY2399" fmla="*/ 909072 h 931637"/>
              <a:gd name="connsiteX2400" fmla="*/ 2671882 w 4816708"/>
              <a:gd name="connsiteY2400" fmla="*/ 905243 h 931637"/>
              <a:gd name="connsiteX2401" fmla="*/ 2659044 w 4816708"/>
              <a:gd name="connsiteY2401" fmla="*/ 906245 h 931637"/>
              <a:gd name="connsiteX2402" fmla="*/ 2649758 w 4816708"/>
              <a:gd name="connsiteY2402" fmla="*/ 909150 h 931637"/>
              <a:gd name="connsiteX2403" fmla="*/ 2650054 w 4816708"/>
              <a:gd name="connsiteY2403" fmla="*/ 911832 h 931637"/>
              <a:gd name="connsiteX2404" fmla="*/ 2653218 w 4816708"/>
              <a:gd name="connsiteY2404" fmla="*/ 912109 h 931637"/>
              <a:gd name="connsiteX2405" fmla="*/ 2649870 w 4816708"/>
              <a:gd name="connsiteY2405" fmla="*/ 913941 h 931637"/>
              <a:gd name="connsiteX2406" fmla="*/ 2645540 w 4816708"/>
              <a:gd name="connsiteY2406" fmla="*/ 908781 h 931637"/>
              <a:gd name="connsiteX2407" fmla="*/ 2644670 w 4816708"/>
              <a:gd name="connsiteY2407" fmla="*/ 906580 h 931637"/>
              <a:gd name="connsiteX2408" fmla="*/ 2636050 w 4816708"/>
              <a:gd name="connsiteY2408" fmla="*/ 907951 h 931637"/>
              <a:gd name="connsiteX2409" fmla="*/ 2619474 w 4816708"/>
              <a:gd name="connsiteY2409" fmla="*/ 909156 h 931637"/>
              <a:gd name="connsiteX2410" fmla="*/ 2613352 w 4816708"/>
              <a:gd name="connsiteY2410" fmla="*/ 912339 h 931637"/>
              <a:gd name="connsiteX2411" fmla="*/ 2611704 w 4816708"/>
              <a:gd name="connsiteY2411" fmla="*/ 906883 h 931637"/>
              <a:gd name="connsiteX2412" fmla="*/ 2607763 w 4816708"/>
              <a:gd name="connsiteY2412" fmla="*/ 903351 h 931637"/>
              <a:gd name="connsiteX2413" fmla="*/ 2604989 w 4816708"/>
              <a:gd name="connsiteY2413" fmla="*/ 904701 h 931637"/>
              <a:gd name="connsiteX2414" fmla="*/ 2603222 w 4816708"/>
              <a:gd name="connsiteY2414" fmla="*/ 906672 h 931637"/>
              <a:gd name="connsiteX2415" fmla="*/ 2604666 w 4816708"/>
              <a:gd name="connsiteY2415" fmla="*/ 908392 h 931637"/>
              <a:gd name="connsiteX2416" fmla="*/ 2607487 w 4816708"/>
              <a:gd name="connsiteY2416" fmla="*/ 906514 h 931637"/>
              <a:gd name="connsiteX2417" fmla="*/ 2609984 w 4816708"/>
              <a:gd name="connsiteY2417" fmla="*/ 908326 h 931637"/>
              <a:gd name="connsiteX2418" fmla="*/ 2599255 w 4816708"/>
              <a:gd name="connsiteY2418" fmla="*/ 909512 h 931637"/>
              <a:gd name="connsiteX2419" fmla="*/ 2575068 w 4816708"/>
              <a:gd name="connsiteY2419" fmla="*/ 912707 h 931637"/>
              <a:gd name="connsiteX2420" fmla="*/ 2567086 w 4816708"/>
              <a:gd name="connsiteY2420" fmla="*/ 918914 h 931637"/>
              <a:gd name="connsiteX2421" fmla="*/ 2563969 w 4816708"/>
              <a:gd name="connsiteY2421" fmla="*/ 918110 h 931637"/>
              <a:gd name="connsiteX2422" fmla="*/ 2564200 w 4816708"/>
              <a:gd name="connsiteY2422" fmla="*/ 915474 h 931637"/>
              <a:gd name="connsiteX2423" fmla="*/ 2564476 w 4816708"/>
              <a:gd name="connsiteY2423" fmla="*/ 912311 h 931637"/>
              <a:gd name="connsiteX2424" fmla="*/ 2559501 w 4816708"/>
              <a:gd name="connsiteY2424" fmla="*/ 914532 h 931637"/>
              <a:gd name="connsiteX2425" fmla="*/ 2553240 w 4816708"/>
              <a:gd name="connsiteY2425" fmla="*/ 919296 h 931637"/>
              <a:gd name="connsiteX2426" fmla="*/ 2547302 w 4816708"/>
              <a:gd name="connsiteY2426" fmla="*/ 920370 h 931637"/>
              <a:gd name="connsiteX2427" fmla="*/ 2553563 w 4816708"/>
              <a:gd name="connsiteY2427" fmla="*/ 915606 h 931637"/>
              <a:gd name="connsiteX2428" fmla="*/ 2557714 w 4816708"/>
              <a:gd name="connsiteY2428" fmla="*/ 910657 h 931637"/>
              <a:gd name="connsiteX2429" fmla="*/ 2553062 w 4816708"/>
              <a:gd name="connsiteY2429" fmla="*/ 909187 h 931637"/>
              <a:gd name="connsiteX2430" fmla="*/ 2546484 w 4816708"/>
              <a:gd name="connsiteY2430" fmla="*/ 905425 h 931637"/>
              <a:gd name="connsiteX2431" fmla="*/ 2543051 w 4816708"/>
              <a:gd name="connsiteY2431" fmla="*/ 905124 h 931637"/>
              <a:gd name="connsiteX2432" fmla="*/ 2543812 w 4816708"/>
              <a:gd name="connsiteY2432" fmla="*/ 905503 h 931637"/>
              <a:gd name="connsiteX2433" fmla="*/ 2540572 w 4816708"/>
              <a:gd name="connsiteY2433" fmla="*/ 906724 h 931637"/>
              <a:gd name="connsiteX2434" fmla="*/ 2540843 w 4816708"/>
              <a:gd name="connsiteY2434" fmla="*/ 909181 h 931637"/>
              <a:gd name="connsiteX2435" fmla="*/ 2537152 w 4816708"/>
              <a:gd name="connsiteY2435" fmla="*/ 908858 h 931637"/>
              <a:gd name="connsiteX2436" fmla="*/ 2538892 w 4816708"/>
              <a:gd name="connsiteY2436" fmla="*/ 913259 h 931637"/>
              <a:gd name="connsiteX2437" fmla="*/ 2541067 w 4816708"/>
              <a:gd name="connsiteY2437" fmla="*/ 918762 h 931637"/>
              <a:gd name="connsiteX2438" fmla="*/ 2538042 w 4816708"/>
              <a:gd name="connsiteY2438" fmla="*/ 916903 h 931637"/>
              <a:gd name="connsiteX2439" fmla="*/ 2533666 w 4816708"/>
              <a:gd name="connsiteY2439" fmla="*/ 912271 h 931637"/>
              <a:gd name="connsiteX2440" fmla="*/ 2535571 w 4816708"/>
              <a:gd name="connsiteY2440" fmla="*/ 908719 h 931637"/>
              <a:gd name="connsiteX2441" fmla="*/ 2530779 w 4816708"/>
              <a:gd name="connsiteY2441" fmla="*/ 908831 h 931637"/>
              <a:gd name="connsiteX2442" fmla="*/ 2530567 w 4816708"/>
              <a:gd name="connsiteY2442" fmla="*/ 906114 h 931637"/>
              <a:gd name="connsiteX2443" fmla="*/ 2530052 w 4816708"/>
              <a:gd name="connsiteY2443" fmla="*/ 906058 h 931637"/>
              <a:gd name="connsiteX2444" fmla="*/ 2530024 w 4816708"/>
              <a:gd name="connsiteY2444" fmla="*/ 906002 h 931637"/>
              <a:gd name="connsiteX2445" fmla="*/ 2524841 w 4816708"/>
              <a:gd name="connsiteY2445" fmla="*/ 909905 h 931637"/>
              <a:gd name="connsiteX2446" fmla="*/ 2517664 w 4816708"/>
              <a:gd name="connsiteY2446" fmla="*/ 912995 h 931637"/>
              <a:gd name="connsiteX2447" fmla="*/ 2519107 w 4816708"/>
              <a:gd name="connsiteY2447" fmla="*/ 914715 h 931637"/>
              <a:gd name="connsiteX2448" fmla="*/ 2523510 w 4816708"/>
              <a:gd name="connsiteY2448" fmla="*/ 912976 h 931637"/>
              <a:gd name="connsiteX2449" fmla="*/ 2526238 w 4816708"/>
              <a:gd name="connsiteY2449" fmla="*/ 912152 h 931637"/>
              <a:gd name="connsiteX2450" fmla="*/ 2523187 w 4816708"/>
              <a:gd name="connsiteY2450" fmla="*/ 916666 h 931637"/>
              <a:gd name="connsiteX2451" fmla="*/ 2511792 w 4816708"/>
              <a:gd name="connsiteY2451" fmla="*/ 919387 h 931637"/>
              <a:gd name="connsiteX2452" fmla="*/ 2505280 w 4816708"/>
              <a:gd name="connsiteY2452" fmla="*/ 920942 h 931637"/>
              <a:gd name="connsiteX2453" fmla="*/ 2510487 w 4816708"/>
              <a:gd name="connsiteY2453" fmla="*/ 916086 h 931637"/>
              <a:gd name="connsiteX2454" fmla="*/ 2516082 w 4816708"/>
              <a:gd name="connsiteY2454" fmla="*/ 912857 h 931637"/>
              <a:gd name="connsiteX2455" fmla="*/ 2510994 w 4816708"/>
              <a:gd name="connsiteY2455" fmla="*/ 910287 h 931637"/>
              <a:gd name="connsiteX2456" fmla="*/ 2505537 w 4816708"/>
              <a:gd name="connsiteY2456" fmla="*/ 911934 h 931637"/>
              <a:gd name="connsiteX2457" fmla="*/ 2506203 w 4816708"/>
              <a:gd name="connsiteY2457" fmla="*/ 910399 h 931637"/>
              <a:gd name="connsiteX2458" fmla="*/ 2506480 w 4816708"/>
              <a:gd name="connsiteY2458" fmla="*/ 907236 h 931637"/>
              <a:gd name="connsiteX2459" fmla="*/ 2495131 w 4816708"/>
              <a:gd name="connsiteY2459" fmla="*/ 909430 h 931637"/>
              <a:gd name="connsiteX2460" fmla="*/ 2482682 w 4816708"/>
              <a:gd name="connsiteY2460" fmla="*/ 912059 h 931637"/>
              <a:gd name="connsiteX2461" fmla="*/ 2477732 w 4816708"/>
              <a:gd name="connsiteY2461" fmla="*/ 907907 h 931637"/>
              <a:gd name="connsiteX2462" fmla="*/ 2474957 w 4816708"/>
              <a:gd name="connsiteY2462" fmla="*/ 909258 h 931637"/>
              <a:gd name="connsiteX2463" fmla="*/ 2471128 w 4816708"/>
              <a:gd name="connsiteY2463" fmla="*/ 910517 h 931637"/>
              <a:gd name="connsiteX2464" fmla="*/ 2468149 w 4816708"/>
              <a:gd name="connsiteY2464" fmla="*/ 908131 h 931637"/>
              <a:gd name="connsiteX2465" fmla="*/ 2466429 w 4816708"/>
              <a:gd name="connsiteY2465" fmla="*/ 909574 h 931637"/>
              <a:gd name="connsiteX2466" fmla="*/ 2465717 w 4816708"/>
              <a:gd name="connsiteY2466" fmla="*/ 911637 h 931637"/>
              <a:gd name="connsiteX2467" fmla="*/ 2469270 w 4816708"/>
              <a:gd name="connsiteY2467" fmla="*/ 913541 h 931637"/>
              <a:gd name="connsiteX2468" fmla="*/ 2474015 w 4816708"/>
              <a:gd name="connsiteY2468" fmla="*/ 913956 h 931637"/>
              <a:gd name="connsiteX2469" fmla="*/ 2468558 w 4816708"/>
              <a:gd name="connsiteY2469" fmla="*/ 915604 h 931637"/>
              <a:gd name="connsiteX2470" fmla="*/ 2462415 w 4816708"/>
              <a:gd name="connsiteY2470" fmla="*/ 912941 h 931637"/>
              <a:gd name="connsiteX2471" fmla="*/ 2461612 w 4816708"/>
              <a:gd name="connsiteY2471" fmla="*/ 916058 h 931637"/>
              <a:gd name="connsiteX2472" fmla="*/ 2453129 w 4816708"/>
              <a:gd name="connsiteY2472" fmla="*/ 915847 h 931637"/>
              <a:gd name="connsiteX2473" fmla="*/ 2450605 w 4816708"/>
              <a:gd name="connsiteY2473" fmla="*/ 920407 h 931637"/>
              <a:gd name="connsiteX2474" fmla="*/ 2450744 w 4816708"/>
              <a:gd name="connsiteY2474" fmla="*/ 918826 h 931637"/>
              <a:gd name="connsiteX2475" fmla="*/ 2451890 w 4816708"/>
              <a:gd name="connsiteY2475" fmla="*/ 917863 h 931637"/>
              <a:gd name="connsiteX2476" fmla="*/ 2435935 w 4816708"/>
              <a:gd name="connsiteY2476" fmla="*/ 918061 h 931637"/>
              <a:gd name="connsiteX2477" fmla="*/ 2410370 w 4816708"/>
              <a:gd name="connsiteY2477" fmla="*/ 924854 h 931637"/>
              <a:gd name="connsiteX2478" fmla="*/ 2393222 w 4816708"/>
              <a:gd name="connsiteY2478" fmla="*/ 926540 h 931637"/>
              <a:gd name="connsiteX2479" fmla="*/ 2384924 w 4816708"/>
              <a:gd name="connsiteY2479" fmla="*/ 924221 h 931637"/>
              <a:gd name="connsiteX2480" fmla="*/ 2380956 w 4816708"/>
              <a:gd name="connsiteY2480" fmla="*/ 927061 h 931637"/>
              <a:gd name="connsiteX2481" fmla="*/ 2374491 w 4816708"/>
              <a:gd name="connsiteY2481" fmla="*/ 928089 h 931637"/>
              <a:gd name="connsiteX2482" fmla="*/ 2373621 w 4816708"/>
              <a:gd name="connsiteY2482" fmla="*/ 925888 h 931637"/>
              <a:gd name="connsiteX2483" fmla="*/ 2372936 w 4816708"/>
              <a:gd name="connsiteY2483" fmla="*/ 921578 h 931637"/>
              <a:gd name="connsiteX2484" fmla="*/ 2369153 w 4816708"/>
              <a:gd name="connsiteY2484" fmla="*/ 922309 h 931637"/>
              <a:gd name="connsiteX2485" fmla="*/ 2367182 w 4816708"/>
              <a:gd name="connsiteY2485" fmla="*/ 920543 h 931637"/>
              <a:gd name="connsiteX2486" fmla="*/ 2365462 w 4816708"/>
              <a:gd name="connsiteY2486" fmla="*/ 921986 h 931637"/>
              <a:gd name="connsiteX2487" fmla="*/ 2361976 w 4816708"/>
              <a:gd name="connsiteY2487" fmla="*/ 925400 h 931637"/>
              <a:gd name="connsiteX2488" fmla="*/ 2363946 w 4816708"/>
              <a:gd name="connsiteY2488" fmla="*/ 927166 h 931637"/>
              <a:gd name="connsiteX2489" fmla="*/ 2362226 w 4816708"/>
              <a:gd name="connsiteY2489" fmla="*/ 928609 h 931637"/>
              <a:gd name="connsiteX2490" fmla="*/ 2358812 w 4816708"/>
              <a:gd name="connsiteY2490" fmla="*/ 925123 h 931637"/>
              <a:gd name="connsiteX2491" fmla="*/ 2360671 w 4816708"/>
              <a:gd name="connsiteY2491" fmla="*/ 922098 h 931637"/>
              <a:gd name="connsiteX2492" fmla="*/ 2359273 w 4816708"/>
              <a:gd name="connsiteY2492" fmla="*/ 919851 h 931637"/>
              <a:gd name="connsiteX2493" fmla="*/ 2352373 w 4816708"/>
              <a:gd name="connsiteY2493" fmla="*/ 919779 h 931637"/>
              <a:gd name="connsiteX2494" fmla="*/ 2348683 w 4816708"/>
              <a:gd name="connsiteY2494" fmla="*/ 919456 h 931637"/>
              <a:gd name="connsiteX2495" fmla="*/ 2348406 w 4816708"/>
              <a:gd name="connsiteY2495" fmla="*/ 922619 h 931637"/>
              <a:gd name="connsiteX2496" fmla="*/ 2353151 w 4816708"/>
              <a:gd name="connsiteY2496" fmla="*/ 923034 h 931637"/>
              <a:gd name="connsiteX2497" fmla="*/ 2354640 w 4816708"/>
              <a:gd name="connsiteY2497" fmla="*/ 924227 h 931637"/>
              <a:gd name="connsiteX2498" fmla="*/ 2342375 w 4816708"/>
              <a:gd name="connsiteY2498" fmla="*/ 924747 h 931637"/>
              <a:gd name="connsiteX2499" fmla="*/ 2329168 w 4816708"/>
              <a:gd name="connsiteY2499" fmla="*/ 929965 h 931637"/>
              <a:gd name="connsiteX2500" fmla="*/ 2327151 w 4816708"/>
              <a:gd name="connsiteY2500" fmla="*/ 928727 h 931637"/>
              <a:gd name="connsiteX2501" fmla="*/ 2333617 w 4816708"/>
              <a:gd name="connsiteY2501" fmla="*/ 927699 h 931637"/>
              <a:gd name="connsiteX2502" fmla="*/ 2335291 w 4816708"/>
              <a:gd name="connsiteY2502" fmla="*/ 926783 h 931637"/>
              <a:gd name="connsiteX2503" fmla="*/ 2332588 w 4816708"/>
              <a:gd name="connsiteY2503" fmla="*/ 921235 h 931637"/>
              <a:gd name="connsiteX2504" fmla="*/ 2322413 w 4816708"/>
              <a:gd name="connsiteY2504" fmla="*/ 916094 h 931637"/>
              <a:gd name="connsiteX2505" fmla="*/ 2316224 w 4816708"/>
              <a:gd name="connsiteY2505" fmla="*/ 913959 h 931637"/>
              <a:gd name="connsiteX2506" fmla="*/ 2321107 w 4816708"/>
              <a:gd name="connsiteY2506" fmla="*/ 912793 h 931637"/>
              <a:gd name="connsiteX2507" fmla="*/ 2331191 w 4816708"/>
              <a:gd name="connsiteY2507" fmla="*/ 918987 h 931637"/>
              <a:gd name="connsiteX2508" fmla="*/ 2336418 w 4816708"/>
              <a:gd name="connsiteY2508" fmla="*/ 919976 h 931637"/>
              <a:gd name="connsiteX2509" fmla="*/ 2337129 w 4816708"/>
              <a:gd name="connsiteY2509" fmla="*/ 917913 h 931637"/>
              <a:gd name="connsiteX2510" fmla="*/ 2343113 w 4816708"/>
              <a:gd name="connsiteY2510" fmla="*/ 916312 h 931637"/>
              <a:gd name="connsiteX2511" fmla="*/ 2355859 w 4816708"/>
              <a:gd name="connsiteY2511" fmla="*/ 916365 h 931637"/>
              <a:gd name="connsiteX2512" fmla="*/ 2363149 w 4816708"/>
              <a:gd name="connsiteY2512" fmla="*/ 918066 h 931637"/>
              <a:gd name="connsiteX2513" fmla="*/ 2364869 w 4816708"/>
              <a:gd name="connsiteY2513" fmla="*/ 916623 h 931637"/>
              <a:gd name="connsiteX2514" fmla="*/ 2366543 w 4816708"/>
              <a:gd name="connsiteY2514" fmla="*/ 915707 h 931637"/>
              <a:gd name="connsiteX2515" fmla="*/ 2366200 w 4816708"/>
              <a:gd name="connsiteY2515" fmla="*/ 913552 h 931637"/>
              <a:gd name="connsiteX2516" fmla="*/ 2363564 w 4816708"/>
              <a:gd name="connsiteY2516" fmla="*/ 913321 h 931637"/>
              <a:gd name="connsiteX2517" fmla="*/ 2368975 w 4816708"/>
              <a:gd name="connsiteY2517" fmla="*/ 912201 h 931637"/>
              <a:gd name="connsiteX2518" fmla="*/ 2378854 w 4816708"/>
              <a:gd name="connsiteY2518" fmla="*/ 914659 h 931637"/>
              <a:gd name="connsiteX2519" fmla="*/ 2384311 w 4816708"/>
              <a:gd name="connsiteY2519" fmla="*/ 913012 h 931637"/>
              <a:gd name="connsiteX2520" fmla="*/ 2386216 w 4816708"/>
              <a:gd name="connsiteY2520" fmla="*/ 909460 h 931637"/>
              <a:gd name="connsiteX2521" fmla="*/ 2383144 w 4816708"/>
              <a:gd name="connsiteY2521" fmla="*/ 908129 h 931637"/>
              <a:gd name="connsiteX2522" fmla="*/ 2377687 w 4816708"/>
              <a:gd name="connsiteY2522" fmla="*/ 909776 h 931637"/>
              <a:gd name="connsiteX2523" fmla="*/ 2376475 w 4816708"/>
              <a:gd name="connsiteY2523" fmla="*/ 905421 h 931637"/>
              <a:gd name="connsiteX2524" fmla="*/ 2371980 w 4816708"/>
              <a:gd name="connsiteY2524" fmla="*/ 908215 h 931637"/>
              <a:gd name="connsiteX2525" fmla="*/ 2367327 w 4816708"/>
              <a:gd name="connsiteY2525" fmla="*/ 906745 h 931637"/>
              <a:gd name="connsiteX2526" fmla="*/ 2375651 w 4816708"/>
              <a:gd name="connsiteY2526" fmla="*/ 902693 h 931637"/>
              <a:gd name="connsiteX2527" fmla="*/ 2392319 w 4816708"/>
              <a:gd name="connsiteY2527" fmla="*/ 900433 h 931637"/>
              <a:gd name="connsiteX2528" fmla="*/ 2400550 w 4816708"/>
              <a:gd name="connsiteY2528" fmla="*/ 900638 h 931637"/>
              <a:gd name="connsiteX2529" fmla="*/ 2408837 w 4816708"/>
              <a:gd name="connsiteY2529" fmla="*/ 898347 h 931637"/>
              <a:gd name="connsiteX2530" fmla="*/ 2421245 w 4816708"/>
              <a:gd name="connsiteY2530" fmla="*/ 896289 h 931637"/>
              <a:gd name="connsiteX2531" fmla="*/ 2418753 w 4816708"/>
              <a:gd name="connsiteY2531" fmla="*/ 895841 h 931637"/>
              <a:gd name="connsiteX2532" fmla="*/ 2408531 w 4816708"/>
              <a:gd name="connsiteY2532" fmla="*/ 891228 h 931637"/>
              <a:gd name="connsiteX2533" fmla="*/ 2408670 w 4816708"/>
              <a:gd name="connsiteY2533" fmla="*/ 889647 h 931637"/>
              <a:gd name="connsiteX2534" fmla="*/ 2413461 w 4816708"/>
              <a:gd name="connsiteY2534" fmla="*/ 889535 h 931637"/>
              <a:gd name="connsiteX2535" fmla="*/ 2412683 w 4816708"/>
              <a:gd name="connsiteY2535" fmla="*/ 886279 h 931637"/>
              <a:gd name="connsiteX2536" fmla="*/ 2410620 w 4816708"/>
              <a:gd name="connsiteY2536" fmla="*/ 885568 h 931637"/>
              <a:gd name="connsiteX2537" fmla="*/ 2401565 w 4816708"/>
              <a:gd name="connsiteY2537" fmla="*/ 885838 h 931637"/>
              <a:gd name="connsiteX2538" fmla="*/ 2398632 w 4816708"/>
              <a:gd name="connsiteY2538" fmla="*/ 882925 h 931637"/>
              <a:gd name="connsiteX2539" fmla="*/ 2397004 w 4816708"/>
              <a:gd name="connsiteY2539" fmla="*/ 883314 h 931637"/>
              <a:gd name="connsiteX2540" fmla="*/ 2400511 w 4816708"/>
              <a:gd name="connsiteY2540" fmla="*/ 885746 h 931637"/>
              <a:gd name="connsiteX2541" fmla="*/ 2400234 w 4816708"/>
              <a:gd name="connsiteY2541" fmla="*/ 888908 h 931637"/>
              <a:gd name="connsiteX2542" fmla="*/ 2398263 w 4816708"/>
              <a:gd name="connsiteY2542" fmla="*/ 887142 h 931637"/>
              <a:gd name="connsiteX2543" fmla="*/ 2392760 w 4816708"/>
              <a:gd name="connsiteY2543" fmla="*/ 889317 h 931637"/>
              <a:gd name="connsiteX2544" fmla="*/ 2394730 w 4816708"/>
              <a:gd name="connsiteY2544" fmla="*/ 891083 h 931637"/>
              <a:gd name="connsiteX2545" fmla="*/ 2385906 w 4816708"/>
              <a:gd name="connsiteY2545" fmla="*/ 888717 h 931637"/>
              <a:gd name="connsiteX2546" fmla="*/ 2365574 w 4816708"/>
              <a:gd name="connsiteY2546" fmla="*/ 884282 h 931637"/>
              <a:gd name="connsiteX2547" fmla="*/ 2353836 w 4816708"/>
              <a:gd name="connsiteY2547" fmla="*/ 884848 h 931637"/>
              <a:gd name="connsiteX2548" fmla="*/ 2349868 w 4816708"/>
              <a:gd name="connsiteY2548" fmla="*/ 887688 h 931637"/>
              <a:gd name="connsiteX2549" fmla="*/ 2348425 w 4816708"/>
              <a:gd name="connsiteY2549" fmla="*/ 885968 h 931637"/>
              <a:gd name="connsiteX2550" fmla="*/ 2351912 w 4816708"/>
              <a:gd name="connsiteY2550" fmla="*/ 882555 h 931637"/>
              <a:gd name="connsiteX2551" fmla="*/ 2352623 w 4816708"/>
              <a:gd name="connsiteY2551" fmla="*/ 880492 h 931637"/>
              <a:gd name="connsiteX2552" fmla="*/ 2342672 w 4816708"/>
              <a:gd name="connsiteY2552" fmla="*/ 884934 h 931637"/>
              <a:gd name="connsiteX2553" fmla="*/ 2330842 w 4816708"/>
              <a:gd name="connsiteY2553" fmla="*/ 886554 h 931637"/>
              <a:gd name="connsiteX2554" fmla="*/ 2329260 w 4816708"/>
              <a:gd name="connsiteY2554" fmla="*/ 886416 h 931637"/>
              <a:gd name="connsiteX2555" fmla="*/ 2330499 w 4816708"/>
              <a:gd name="connsiteY2555" fmla="*/ 884400 h 931637"/>
              <a:gd name="connsiteX2556" fmla="*/ 2329056 w 4816708"/>
              <a:gd name="connsiteY2556" fmla="*/ 882680 h 931637"/>
              <a:gd name="connsiteX2557" fmla="*/ 2325273 w 4816708"/>
              <a:gd name="connsiteY2557" fmla="*/ 883411 h 931637"/>
              <a:gd name="connsiteX2558" fmla="*/ 2324950 w 4816708"/>
              <a:gd name="connsiteY2558" fmla="*/ 887101 h 931637"/>
              <a:gd name="connsiteX2559" fmla="*/ 2322498 w 4816708"/>
              <a:gd name="connsiteY2559" fmla="*/ 884762 h 931637"/>
              <a:gd name="connsiteX2560" fmla="*/ 2317502 w 4816708"/>
              <a:gd name="connsiteY2560" fmla="*/ 881137 h 931637"/>
              <a:gd name="connsiteX2561" fmla="*/ 2318787 w 4816708"/>
              <a:gd name="connsiteY2561" fmla="*/ 878594 h 931637"/>
              <a:gd name="connsiteX2562" fmla="*/ 2310464 w 4816708"/>
              <a:gd name="connsiteY2562" fmla="*/ 882646 h 931637"/>
              <a:gd name="connsiteX2563" fmla="*/ 2301751 w 4816708"/>
              <a:gd name="connsiteY2563" fmla="*/ 885071 h 931637"/>
              <a:gd name="connsiteX2564" fmla="*/ 2303517 w 4816708"/>
              <a:gd name="connsiteY2564" fmla="*/ 883101 h 931637"/>
              <a:gd name="connsiteX2565" fmla="*/ 2304802 w 4816708"/>
              <a:gd name="connsiteY2565" fmla="*/ 880557 h 931637"/>
              <a:gd name="connsiteX2566" fmla="*/ 2296479 w 4816708"/>
              <a:gd name="connsiteY2566" fmla="*/ 884610 h 931637"/>
              <a:gd name="connsiteX2567" fmla="*/ 2281578 w 4816708"/>
              <a:gd name="connsiteY2567" fmla="*/ 884899 h 931637"/>
              <a:gd name="connsiteX2568" fmla="*/ 2273484 w 4816708"/>
              <a:gd name="connsiteY2568" fmla="*/ 886316 h 931637"/>
              <a:gd name="connsiteX2569" fmla="*/ 2274677 w 4816708"/>
              <a:gd name="connsiteY2569" fmla="*/ 884827 h 931637"/>
              <a:gd name="connsiteX2570" fmla="*/ 2275343 w 4816708"/>
              <a:gd name="connsiteY2570" fmla="*/ 883291 h 931637"/>
              <a:gd name="connsiteX2571" fmla="*/ 2240268 w 4816708"/>
              <a:gd name="connsiteY2571" fmla="*/ 883409 h 931637"/>
              <a:gd name="connsiteX2572" fmla="*/ 2207691 w 4816708"/>
              <a:gd name="connsiteY2572" fmla="*/ 885339 h 931637"/>
              <a:gd name="connsiteX2573" fmla="*/ 2208976 w 4816708"/>
              <a:gd name="connsiteY2573" fmla="*/ 882796 h 931637"/>
              <a:gd name="connsiteX2574" fmla="*/ 2212897 w 4816708"/>
              <a:gd name="connsiteY2574" fmla="*/ 880483 h 931637"/>
              <a:gd name="connsiteX2575" fmla="*/ 2216588 w 4816708"/>
              <a:gd name="connsiteY2575" fmla="*/ 880806 h 931637"/>
              <a:gd name="connsiteX2576" fmla="*/ 2214710 w 4816708"/>
              <a:gd name="connsiteY2576" fmla="*/ 877985 h 931637"/>
              <a:gd name="connsiteX2577" fmla="*/ 2207994 w 4816708"/>
              <a:gd name="connsiteY2577" fmla="*/ 875804 h 931637"/>
              <a:gd name="connsiteX2578" fmla="*/ 2195590 w 4816708"/>
              <a:gd name="connsiteY2578" fmla="*/ 877906 h 931637"/>
              <a:gd name="connsiteX2579" fmla="*/ 2187544 w 4816708"/>
              <a:gd name="connsiteY2579" fmla="*/ 878795 h 931637"/>
              <a:gd name="connsiteX2580" fmla="*/ 2185092 w 4816708"/>
              <a:gd name="connsiteY2580" fmla="*/ 876456 h 931637"/>
              <a:gd name="connsiteX2581" fmla="*/ 2181012 w 4816708"/>
              <a:gd name="connsiteY2581" fmla="*/ 874505 h 931637"/>
              <a:gd name="connsiteX2582" fmla="*/ 2179773 w 4816708"/>
              <a:gd name="connsiteY2582" fmla="*/ 876522 h 931637"/>
              <a:gd name="connsiteX2583" fmla="*/ 2178534 w 4816708"/>
              <a:gd name="connsiteY2583" fmla="*/ 878538 h 931637"/>
              <a:gd name="connsiteX2584" fmla="*/ 2168378 w 4816708"/>
              <a:gd name="connsiteY2584" fmla="*/ 879243 h 931637"/>
              <a:gd name="connsiteX2585" fmla="*/ 2159738 w 4816708"/>
              <a:gd name="connsiteY2585" fmla="*/ 874768 h 931637"/>
              <a:gd name="connsiteX2586" fmla="*/ 2168747 w 4816708"/>
              <a:gd name="connsiteY2586" fmla="*/ 875026 h 931637"/>
              <a:gd name="connsiteX2587" fmla="*/ 2175832 w 4816708"/>
              <a:gd name="connsiteY2587" fmla="*/ 872990 h 931637"/>
              <a:gd name="connsiteX2588" fmla="*/ 2171937 w 4816708"/>
              <a:gd name="connsiteY2588" fmla="*/ 868931 h 931637"/>
              <a:gd name="connsiteX2589" fmla="*/ 2160614 w 4816708"/>
              <a:gd name="connsiteY2589" fmla="*/ 864753 h 931637"/>
              <a:gd name="connsiteX2590" fmla="*/ 2157820 w 4816708"/>
              <a:gd name="connsiteY2590" fmla="*/ 860258 h 931637"/>
              <a:gd name="connsiteX2591" fmla="*/ 2167699 w 4816708"/>
              <a:gd name="connsiteY2591" fmla="*/ 862717 h 931637"/>
              <a:gd name="connsiteX2592" fmla="*/ 2175173 w 4816708"/>
              <a:gd name="connsiteY2592" fmla="*/ 862308 h 931637"/>
              <a:gd name="connsiteX2593" fmla="*/ 2175997 w 4816708"/>
              <a:gd name="connsiteY2593" fmla="*/ 865036 h 931637"/>
              <a:gd name="connsiteX2594" fmla="*/ 2173703 w 4816708"/>
              <a:gd name="connsiteY2594" fmla="*/ 866960 h 931637"/>
              <a:gd name="connsiteX2595" fmla="*/ 2171067 w 4816708"/>
              <a:gd name="connsiteY2595" fmla="*/ 866730 h 931637"/>
              <a:gd name="connsiteX2596" fmla="*/ 2172510 w 4816708"/>
              <a:gd name="connsiteY2596" fmla="*/ 868449 h 931637"/>
              <a:gd name="connsiteX2597" fmla="*/ 2173954 w 4816708"/>
              <a:gd name="connsiteY2597" fmla="*/ 870169 h 931637"/>
              <a:gd name="connsiteX2598" fmla="*/ 2180742 w 4816708"/>
              <a:gd name="connsiteY2598" fmla="*/ 865451 h 931637"/>
              <a:gd name="connsiteX2599" fmla="*/ 2195643 w 4816708"/>
              <a:gd name="connsiteY2599" fmla="*/ 865162 h 931637"/>
              <a:gd name="connsiteX2600" fmla="*/ 2213866 w 4816708"/>
              <a:gd name="connsiteY2600" fmla="*/ 869413 h 931637"/>
              <a:gd name="connsiteX2601" fmla="*/ 2226177 w 4816708"/>
              <a:gd name="connsiteY2601" fmla="*/ 868365 h 931637"/>
              <a:gd name="connsiteX2602" fmla="*/ 2234020 w 4816708"/>
              <a:gd name="connsiteY2602" fmla="*/ 863739 h 931637"/>
              <a:gd name="connsiteX2603" fmla="*/ 2237506 w 4816708"/>
              <a:gd name="connsiteY2603" fmla="*/ 860326 h 931637"/>
              <a:gd name="connsiteX2604" fmla="*/ 2241012 w 4816708"/>
              <a:gd name="connsiteY2604" fmla="*/ 862758 h 931637"/>
              <a:gd name="connsiteX2605" fmla="*/ 2250503 w 4816708"/>
              <a:gd name="connsiteY2605" fmla="*/ 863588 h 931637"/>
              <a:gd name="connsiteX2606" fmla="*/ 2268178 w 4816708"/>
              <a:gd name="connsiteY2606" fmla="*/ 861948 h 931637"/>
              <a:gd name="connsiteX2607" fmla="*/ 2277234 w 4816708"/>
              <a:gd name="connsiteY2607" fmla="*/ 861678 h 931637"/>
              <a:gd name="connsiteX2608" fmla="*/ 2275329 w 4816708"/>
              <a:gd name="connsiteY2608" fmla="*/ 865230 h 931637"/>
              <a:gd name="connsiteX2609" fmla="*/ 2273471 w 4816708"/>
              <a:gd name="connsiteY2609" fmla="*/ 868254 h 931637"/>
              <a:gd name="connsiteX2610" fmla="*/ 2278308 w 4816708"/>
              <a:gd name="connsiteY2610" fmla="*/ 867615 h 931637"/>
              <a:gd name="connsiteX2611" fmla="*/ 2280213 w 4816708"/>
              <a:gd name="connsiteY2611" fmla="*/ 864064 h 931637"/>
              <a:gd name="connsiteX2612" fmla="*/ 2280397 w 4816708"/>
              <a:gd name="connsiteY2612" fmla="*/ 861955 h 931637"/>
              <a:gd name="connsiteX2613" fmla="*/ 2284523 w 4816708"/>
              <a:gd name="connsiteY2613" fmla="*/ 863378 h 931637"/>
              <a:gd name="connsiteX2614" fmla="*/ 2292524 w 4816708"/>
              <a:gd name="connsiteY2614" fmla="*/ 863016 h 931637"/>
              <a:gd name="connsiteX2615" fmla="*/ 2295365 w 4816708"/>
              <a:gd name="connsiteY2615" fmla="*/ 866983 h 931637"/>
              <a:gd name="connsiteX2616" fmla="*/ 2304466 w 4816708"/>
              <a:gd name="connsiteY2616" fmla="*/ 866186 h 931637"/>
              <a:gd name="connsiteX2617" fmla="*/ 2308935 w 4816708"/>
              <a:gd name="connsiteY2617" fmla="*/ 869764 h 931637"/>
              <a:gd name="connsiteX2618" fmla="*/ 2310081 w 4816708"/>
              <a:gd name="connsiteY2618" fmla="*/ 868802 h 931637"/>
              <a:gd name="connsiteX2619" fmla="*/ 2311709 w 4816708"/>
              <a:gd name="connsiteY2619" fmla="*/ 868413 h 931637"/>
              <a:gd name="connsiteX2620" fmla="*/ 2310016 w 4816708"/>
              <a:gd name="connsiteY2620" fmla="*/ 863484 h 931637"/>
              <a:gd name="connsiteX2621" fmla="*/ 2305316 w 4816708"/>
              <a:gd name="connsiteY2621" fmla="*/ 862542 h 931637"/>
              <a:gd name="connsiteX2622" fmla="*/ 2315861 w 4816708"/>
              <a:gd name="connsiteY2622" fmla="*/ 863465 h 931637"/>
              <a:gd name="connsiteX2623" fmla="*/ 2341696 w 4816708"/>
              <a:gd name="connsiteY2623" fmla="*/ 865725 h 931637"/>
              <a:gd name="connsiteX2624" fmla="*/ 2352927 w 4816708"/>
              <a:gd name="connsiteY2624" fmla="*/ 870958 h 931637"/>
              <a:gd name="connsiteX2625" fmla="*/ 2355266 w 4816708"/>
              <a:gd name="connsiteY2625" fmla="*/ 868506 h 931637"/>
              <a:gd name="connsiteX2626" fmla="*/ 2358271 w 4816708"/>
              <a:gd name="connsiteY2626" fmla="*/ 864520 h 931637"/>
              <a:gd name="connsiteX2627" fmla="*/ 2359622 w 4816708"/>
              <a:gd name="connsiteY2627" fmla="*/ 867294 h 931637"/>
              <a:gd name="connsiteX2628" fmla="*/ 2363267 w 4816708"/>
              <a:gd name="connsiteY2628" fmla="*/ 868144 h 931637"/>
              <a:gd name="connsiteX2629" fmla="*/ 2367096 w 4816708"/>
              <a:gd name="connsiteY2629" fmla="*/ 866886 h 931637"/>
              <a:gd name="connsiteX2630" fmla="*/ 2368678 w 4816708"/>
              <a:gd name="connsiteY2630" fmla="*/ 867024 h 931637"/>
              <a:gd name="connsiteX2631" fmla="*/ 2367485 w 4816708"/>
              <a:gd name="connsiteY2631" fmla="*/ 868513 h 931637"/>
              <a:gd name="connsiteX2632" fmla="*/ 2375717 w 4816708"/>
              <a:gd name="connsiteY2632" fmla="*/ 865515 h 931637"/>
              <a:gd name="connsiteX2633" fmla="*/ 2382116 w 4816708"/>
              <a:gd name="connsiteY2633" fmla="*/ 859170 h 931637"/>
              <a:gd name="connsiteX2634" fmla="*/ 2384798 w 4816708"/>
              <a:gd name="connsiteY2634" fmla="*/ 858873 h 931637"/>
              <a:gd name="connsiteX2635" fmla="*/ 2385233 w 4816708"/>
              <a:gd name="connsiteY2635" fmla="*/ 859974 h 931637"/>
              <a:gd name="connsiteX2636" fmla="*/ 2382893 w 4816708"/>
              <a:gd name="connsiteY2636" fmla="*/ 862425 h 931637"/>
              <a:gd name="connsiteX2637" fmla="*/ 2383283 w 4816708"/>
              <a:gd name="connsiteY2637" fmla="*/ 864053 h 931637"/>
              <a:gd name="connsiteX2638" fmla="*/ 2386011 w 4816708"/>
              <a:gd name="connsiteY2638" fmla="*/ 863229 h 931637"/>
              <a:gd name="connsiteX2639" fmla="*/ 2383190 w 4816708"/>
              <a:gd name="connsiteY2639" fmla="*/ 865107 h 931637"/>
              <a:gd name="connsiteX2640" fmla="*/ 2377826 w 4816708"/>
              <a:gd name="connsiteY2640" fmla="*/ 865700 h 931637"/>
              <a:gd name="connsiteX2641" fmla="*/ 2383876 w 4816708"/>
              <a:gd name="connsiteY2641" fmla="*/ 869416 h 931637"/>
              <a:gd name="connsiteX2642" fmla="*/ 2396002 w 4816708"/>
              <a:gd name="connsiteY2642" fmla="*/ 870478 h 931637"/>
              <a:gd name="connsiteX2643" fmla="*/ 2404807 w 4816708"/>
              <a:gd name="connsiteY2643" fmla="*/ 866998 h 931637"/>
              <a:gd name="connsiteX2644" fmla="*/ 2398711 w 4816708"/>
              <a:gd name="connsiteY2644" fmla="*/ 863809 h 931637"/>
              <a:gd name="connsiteX2645" fmla="*/ 2391995 w 4816708"/>
              <a:gd name="connsiteY2645" fmla="*/ 861628 h 931637"/>
              <a:gd name="connsiteX2646" fmla="*/ 2392180 w 4816708"/>
              <a:gd name="connsiteY2646" fmla="*/ 859519 h 931637"/>
              <a:gd name="connsiteX2647" fmla="*/ 2396240 w 4816708"/>
              <a:gd name="connsiteY2647" fmla="*/ 855625 h 931637"/>
              <a:gd name="connsiteX2648" fmla="*/ 2395943 w 4816708"/>
              <a:gd name="connsiteY2648" fmla="*/ 852943 h 931637"/>
              <a:gd name="connsiteX2649" fmla="*/ 2402889 w 4816708"/>
              <a:gd name="connsiteY2649" fmla="*/ 852489 h 931637"/>
              <a:gd name="connsiteX2650" fmla="*/ 2406514 w 4816708"/>
              <a:gd name="connsiteY2650" fmla="*/ 847494 h 931637"/>
              <a:gd name="connsiteX2651" fmla="*/ 2409104 w 4816708"/>
              <a:gd name="connsiteY2651" fmla="*/ 848252 h 931637"/>
              <a:gd name="connsiteX2652" fmla="*/ 2407179 w 4816708"/>
              <a:gd name="connsiteY2652" fmla="*/ 845959 h 931637"/>
              <a:gd name="connsiteX2653" fmla="*/ 2403489 w 4816708"/>
              <a:gd name="connsiteY2653" fmla="*/ 845636 h 931637"/>
              <a:gd name="connsiteX2654" fmla="*/ 2411239 w 4816708"/>
              <a:gd name="connsiteY2654" fmla="*/ 842064 h 931637"/>
              <a:gd name="connsiteX2655" fmla="*/ 2422931 w 4816708"/>
              <a:gd name="connsiteY2655" fmla="*/ 842025 h 931637"/>
              <a:gd name="connsiteX2656" fmla="*/ 2422153 w 4816708"/>
              <a:gd name="connsiteY2656" fmla="*/ 838770 h 931637"/>
              <a:gd name="connsiteX2657" fmla="*/ 2420090 w 4816708"/>
              <a:gd name="connsiteY2657" fmla="*/ 838058 h 931637"/>
              <a:gd name="connsiteX2658" fmla="*/ 2414495 w 4816708"/>
              <a:gd name="connsiteY2658" fmla="*/ 841287 h 931637"/>
              <a:gd name="connsiteX2659" fmla="*/ 2409223 w 4816708"/>
              <a:gd name="connsiteY2659" fmla="*/ 840826 h 931637"/>
              <a:gd name="connsiteX2660" fmla="*/ 2410989 w 4816708"/>
              <a:gd name="connsiteY2660" fmla="*/ 838855 h 931637"/>
              <a:gd name="connsiteX2661" fmla="*/ 2411747 w 4816708"/>
              <a:gd name="connsiteY2661" fmla="*/ 836266 h 931637"/>
              <a:gd name="connsiteX2662" fmla="*/ 2390064 w 4816708"/>
              <a:gd name="connsiteY2662" fmla="*/ 829056 h 931637"/>
              <a:gd name="connsiteX2663" fmla="*/ 2370398 w 4816708"/>
              <a:gd name="connsiteY2663" fmla="*/ 823086 h 931637"/>
              <a:gd name="connsiteX2664" fmla="*/ 2369020 w 4816708"/>
              <a:gd name="connsiteY2664" fmla="*/ 826684 h 931637"/>
              <a:gd name="connsiteX2665" fmla="*/ 2365330 w 4816708"/>
              <a:gd name="connsiteY2665" fmla="*/ 826361 h 931637"/>
              <a:gd name="connsiteX2666" fmla="*/ 2357447 w 4816708"/>
              <a:gd name="connsiteY2666" fmla="*/ 819297 h 931637"/>
              <a:gd name="connsiteX2667" fmla="*/ 2350685 w 4816708"/>
              <a:gd name="connsiteY2667" fmla="*/ 817643 h 931637"/>
              <a:gd name="connsiteX2668" fmla="*/ 2354468 w 4816708"/>
              <a:gd name="connsiteY2668" fmla="*/ 816911 h 931637"/>
              <a:gd name="connsiteX2669" fmla="*/ 2361118 w 4816708"/>
              <a:gd name="connsiteY2669" fmla="*/ 813775 h 931637"/>
              <a:gd name="connsiteX2670" fmla="*/ 2360497 w 4816708"/>
              <a:gd name="connsiteY2670" fmla="*/ 810560 h 931637"/>
              <a:gd name="connsiteX2671" fmla="*/ 2361085 w 4816708"/>
              <a:gd name="connsiteY2671" fmla="*/ 809826 h 931637"/>
              <a:gd name="connsiteX2672" fmla="*/ 2363642 w 4816708"/>
              <a:gd name="connsiteY2672" fmla="*/ 809215 h 931637"/>
              <a:gd name="connsiteX2673" fmla="*/ 2364901 w 4816708"/>
              <a:gd name="connsiteY2673" fmla="*/ 813043 h 931637"/>
              <a:gd name="connsiteX2674" fmla="*/ 2366918 w 4816708"/>
              <a:gd name="connsiteY2674" fmla="*/ 814282 h 931637"/>
              <a:gd name="connsiteX2675" fmla="*/ 2365797 w 4816708"/>
              <a:gd name="connsiteY2675" fmla="*/ 808873 h 931637"/>
              <a:gd name="connsiteX2676" fmla="*/ 2362107 w 4816708"/>
              <a:gd name="connsiteY2676" fmla="*/ 808550 h 931637"/>
              <a:gd name="connsiteX2677" fmla="*/ 2361085 w 4816708"/>
              <a:gd name="connsiteY2677" fmla="*/ 809826 h 931637"/>
              <a:gd name="connsiteX2678" fmla="*/ 2360387 w 4816708"/>
              <a:gd name="connsiteY2678" fmla="*/ 809993 h 931637"/>
              <a:gd name="connsiteX2679" fmla="*/ 2360497 w 4816708"/>
              <a:gd name="connsiteY2679" fmla="*/ 810560 h 931637"/>
              <a:gd name="connsiteX2680" fmla="*/ 2359721 w 4816708"/>
              <a:gd name="connsiteY2680" fmla="*/ 811528 h 931637"/>
              <a:gd name="connsiteX2681" fmla="*/ 2354264 w 4816708"/>
              <a:gd name="connsiteY2681" fmla="*/ 813175 h 931637"/>
              <a:gd name="connsiteX2682" fmla="*/ 2345967 w 4816708"/>
              <a:gd name="connsiteY2682" fmla="*/ 810855 h 931637"/>
              <a:gd name="connsiteX2683" fmla="*/ 2339501 w 4816708"/>
              <a:gd name="connsiteY2683" fmla="*/ 811883 h 931637"/>
              <a:gd name="connsiteX2684" fmla="*/ 2340898 w 4816708"/>
              <a:gd name="connsiteY2684" fmla="*/ 814130 h 931637"/>
              <a:gd name="connsiteX2685" fmla="*/ 2344338 w 4816708"/>
              <a:gd name="connsiteY2685" fmla="*/ 811244 h 931637"/>
              <a:gd name="connsiteX2686" fmla="*/ 2347502 w 4816708"/>
              <a:gd name="connsiteY2686" fmla="*/ 811521 h 931637"/>
              <a:gd name="connsiteX2687" fmla="*/ 2345690 w 4816708"/>
              <a:gd name="connsiteY2687" fmla="*/ 814018 h 931637"/>
              <a:gd name="connsiteX2688" fmla="*/ 2345894 w 4816708"/>
              <a:gd name="connsiteY2688" fmla="*/ 817754 h 931637"/>
              <a:gd name="connsiteX2689" fmla="*/ 2340575 w 4816708"/>
              <a:gd name="connsiteY2689" fmla="*/ 817820 h 931637"/>
              <a:gd name="connsiteX2690" fmla="*/ 2337346 w 4816708"/>
              <a:gd name="connsiteY2690" fmla="*/ 812226 h 931637"/>
              <a:gd name="connsiteX2691" fmla="*/ 2337049 w 4816708"/>
              <a:gd name="connsiteY2691" fmla="*/ 809544 h 931637"/>
              <a:gd name="connsiteX2692" fmla="*/ 2329964 w 4816708"/>
              <a:gd name="connsiteY2692" fmla="*/ 811580 h 931637"/>
              <a:gd name="connsiteX2693" fmla="*/ 2318227 w 4816708"/>
              <a:gd name="connsiteY2693" fmla="*/ 812146 h 931637"/>
              <a:gd name="connsiteX2694" fmla="*/ 2309791 w 4816708"/>
              <a:gd name="connsiteY2694" fmla="*/ 811408 h 931637"/>
              <a:gd name="connsiteX2695" fmla="*/ 2307544 w 4816708"/>
              <a:gd name="connsiteY2695" fmla="*/ 812805 h 931637"/>
              <a:gd name="connsiteX2696" fmla="*/ 2310523 w 4816708"/>
              <a:gd name="connsiteY2696" fmla="*/ 815190 h 931637"/>
              <a:gd name="connsiteX2697" fmla="*/ 2310292 w 4816708"/>
              <a:gd name="connsiteY2697" fmla="*/ 817826 h 931637"/>
              <a:gd name="connsiteX2698" fmla="*/ 2307221 w 4816708"/>
              <a:gd name="connsiteY2698" fmla="*/ 816495 h 931637"/>
              <a:gd name="connsiteX2699" fmla="*/ 2301078 w 4816708"/>
              <a:gd name="connsiteY2699" fmla="*/ 813833 h 931637"/>
              <a:gd name="connsiteX2700" fmla="*/ 2300828 w 4816708"/>
              <a:gd name="connsiteY2700" fmla="*/ 810624 h 931637"/>
              <a:gd name="connsiteX2701" fmla="*/ 2297459 w 4816708"/>
              <a:gd name="connsiteY2701" fmla="*/ 811068 h 931637"/>
              <a:gd name="connsiteX2702" fmla="*/ 2294880 w 4816708"/>
              <a:gd name="connsiteY2702" fmla="*/ 815888 h 931637"/>
              <a:gd name="connsiteX2703" fmla="*/ 2296583 w 4816708"/>
              <a:gd name="connsiteY2703" fmla="*/ 816627 h 931637"/>
              <a:gd name="connsiteX2704" fmla="*/ 2294177 w 4816708"/>
              <a:gd name="connsiteY2704" fmla="*/ 817201 h 931637"/>
              <a:gd name="connsiteX2705" fmla="*/ 2293192 w 4816708"/>
              <a:gd name="connsiteY2705" fmla="*/ 819042 h 931637"/>
              <a:gd name="connsiteX2706" fmla="*/ 2283029 w 4816708"/>
              <a:gd name="connsiteY2706" fmla="*/ 825553 h 931637"/>
              <a:gd name="connsiteX2707" fmla="*/ 2270175 w 4816708"/>
              <a:gd name="connsiteY2707" fmla="*/ 832358 h 931637"/>
              <a:gd name="connsiteX2708" fmla="*/ 2255011 w 4816708"/>
              <a:gd name="connsiteY2708" fmla="*/ 835437 h 931637"/>
              <a:gd name="connsiteX2709" fmla="*/ 2255011 w 4816708"/>
              <a:gd name="connsiteY2709" fmla="*/ 836361 h 931637"/>
              <a:gd name="connsiteX2710" fmla="*/ 2255254 w 4816708"/>
              <a:gd name="connsiteY2710" fmla="*/ 851787 h 931637"/>
              <a:gd name="connsiteX2711" fmla="*/ 2250186 w 4816708"/>
              <a:gd name="connsiteY2711" fmla="*/ 855062 h 931637"/>
              <a:gd name="connsiteX2712" fmla="*/ 2246608 w 4816708"/>
              <a:gd name="connsiteY2712" fmla="*/ 859529 h 931637"/>
              <a:gd name="connsiteX2713" fmla="*/ 2241658 w 4816708"/>
              <a:gd name="connsiteY2713" fmla="*/ 855378 h 931637"/>
              <a:gd name="connsiteX2714" fmla="*/ 2232557 w 4816708"/>
              <a:gd name="connsiteY2714" fmla="*/ 856175 h 931637"/>
              <a:gd name="connsiteX2715" fmla="*/ 2225657 w 4816708"/>
              <a:gd name="connsiteY2715" fmla="*/ 856102 h 931637"/>
              <a:gd name="connsiteX2716" fmla="*/ 2227561 w 4816708"/>
              <a:gd name="connsiteY2716" fmla="*/ 852551 h 931637"/>
              <a:gd name="connsiteX2717" fmla="*/ 2223093 w 4816708"/>
              <a:gd name="connsiteY2717" fmla="*/ 848972 h 931637"/>
              <a:gd name="connsiteX2718" fmla="*/ 2216100 w 4816708"/>
              <a:gd name="connsiteY2718" fmla="*/ 849954 h 931637"/>
              <a:gd name="connsiteX2719" fmla="*/ 2212132 w 4816708"/>
              <a:gd name="connsiteY2719" fmla="*/ 852794 h 931637"/>
              <a:gd name="connsiteX2720" fmla="*/ 2213002 w 4816708"/>
              <a:gd name="connsiteY2720" fmla="*/ 854995 h 931637"/>
              <a:gd name="connsiteX2721" fmla="*/ 2206610 w 4816708"/>
              <a:gd name="connsiteY2721" fmla="*/ 849124 h 931637"/>
              <a:gd name="connsiteX2722" fmla="*/ 2200744 w 4816708"/>
              <a:gd name="connsiteY2722" fmla="*/ 843298 h 931637"/>
              <a:gd name="connsiteX2723" fmla="*/ 2198589 w 4816708"/>
              <a:gd name="connsiteY2723" fmla="*/ 843641 h 931637"/>
              <a:gd name="connsiteX2724" fmla="*/ 2197119 w 4816708"/>
              <a:gd name="connsiteY2724" fmla="*/ 848293 h 931637"/>
              <a:gd name="connsiteX2725" fmla="*/ 2194872 w 4816708"/>
              <a:gd name="connsiteY2725" fmla="*/ 849690 h 931637"/>
              <a:gd name="connsiteX2726" fmla="*/ 2193613 w 4816708"/>
              <a:gd name="connsiteY2726" fmla="*/ 845861 h 931637"/>
              <a:gd name="connsiteX2727" fmla="*/ 2185177 w 4816708"/>
              <a:gd name="connsiteY2727" fmla="*/ 845123 h 931637"/>
              <a:gd name="connsiteX2728" fmla="*/ 2180913 w 4816708"/>
              <a:gd name="connsiteY2728" fmla="*/ 845281 h 931637"/>
              <a:gd name="connsiteX2729" fmla="*/ 2181256 w 4816708"/>
              <a:gd name="connsiteY2729" fmla="*/ 847436 h 931637"/>
              <a:gd name="connsiteX2730" fmla="*/ 2183365 w 4816708"/>
              <a:gd name="connsiteY2730" fmla="*/ 847620 h 931637"/>
              <a:gd name="connsiteX2731" fmla="*/ 2175226 w 4816708"/>
              <a:gd name="connsiteY2731" fmla="*/ 849564 h 931637"/>
              <a:gd name="connsiteX2732" fmla="*/ 2155006 w 4816708"/>
              <a:gd name="connsiteY2732" fmla="*/ 849920 h 931637"/>
              <a:gd name="connsiteX2733" fmla="*/ 2146847 w 4816708"/>
              <a:gd name="connsiteY2733" fmla="*/ 846019 h 931637"/>
              <a:gd name="connsiteX2734" fmla="*/ 2146088 w 4816708"/>
              <a:gd name="connsiteY2734" fmla="*/ 848608 h 931637"/>
              <a:gd name="connsiteX2735" fmla="*/ 2145858 w 4816708"/>
              <a:gd name="connsiteY2735" fmla="*/ 851244 h 931637"/>
              <a:gd name="connsiteX2736" fmla="*/ 2134101 w 4816708"/>
              <a:gd name="connsiteY2736" fmla="*/ 845966 h 931637"/>
              <a:gd name="connsiteX2737" fmla="*/ 2109847 w 4816708"/>
              <a:gd name="connsiteY2737" fmla="*/ 843843 h 931637"/>
              <a:gd name="connsiteX2738" fmla="*/ 2094419 w 4816708"/>
              <a:gd name="connsiteY2738" fmla="*/ 844087 h 931637"/>
              <a:gd name="connsiteX2739" fmla="*/ 2095177 w 4816708"/>
              <a:gd name="connsiteY2739" fmla="*/ 841497 h 931637"/>
              <a:gd name="connsiteX2740" fmla="*/ 2095361 w 4816708"/>
              <a:gd name="connsiteY2740" fmla="*/ 839388 h 931637"/>
              <a:gd name="connsiteX2741" fmla="*/ 2087314 w 4816708"/>
              <a:gd name="connsiteY2741" fmla="*/ 840278 h 931637"/>
              <a:gd name="connsiteX2742" fmla="*/ 2078101 w 4816708"/>
              <a:gd name="connsiteY2742" fmla="*/ 836284 h 931637"/>
              <a:gd name="connsiteX2743" fmla="*/ 2086675 w 4816708"/>
              <a:gd name="connsiteY2743" fmla="*/ 835441 h 931637"/>
              <a:gd name="connsiteX2744" fmla="*/ 2100983 w 4816708"/>
              <a:gd name="connsiteY2744" fmla="*/ 829788 h 931637"/>
              <a:gd name="connsiteX2745" fmla="*/ 2111667 w 4816708"/>
              <a:gd name="connsiteY2745" fmla="*/ 829129 h 931637"/>
              <a:gd name="connsiteX2746" fmla="*/ 2106624 w 4816708"/>
              <a:gd name="connsiteY2746" fmla="*/ 826032 h 931637"/>
              <a:gd name="connsiteX2747" fmla="*/ 2101390 w 4816708"/>
              <a:gd name="connsiteY2747" fmla="*/ 825802 h 931637"/>
              <a:gd name="connsiteX2748" fmla="*/ 2042367 w 4816708"/>
              <a:gd name="connsiteY2748" fmla="*/ 834724 h 931637"/>
              <a:gd name="connsiteX2749" fmla="*/ 1947117 w 4816708"/>
              <a:gd name="connsiteY2749" fmla="*/ 845288 h 931637"/>
              <a:gd name="connsiteX2750" fmla="*/ 1848692 w 4816708"/>
              <a:gd name="connsiteY2750" fmla="*/ 846873 h 931637"/>
              <a:gd name="connsiteX2751" fmla="*/ 1656604 w 4816708"/>
              <a:gd name="connsiteY2751" fmla="*/ 860078 h 931637"/>
              <a:gd name="connsiteX2752" fmla="*/ 1556592 w 4816708"/>
              <a:gd name="connsiteY2752" fmla="*/ 866945 h 931637"/>
              <a:gd name="connsiteX2753" fmla="*/ 1421125 w 4816708"/>
              <a:gd name="connsiteY2753" fmla="*/ 875396 h 931637"/>
              <a:gd name="connsiteX2754" fmla="*/ 1157071 w 4816708"/>
              <a:gd name="connsiteY2754" fmla="*/ 879622 h 931637"/>
              <a:gd name="connsiteX2755" fmla="*/ 1025308 w 4816708"/>
              <a:gd name="connsiteY2755" fmla="*/ 879622 h 93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</a:cxnLst>
            <a:rect l="l" t="t" r="r" b="b"/>
            <a:pathLst>
              <a:path w="4816708" h="931637">
                <a:moveTo>
                  <a:pt x="2434831" y="51812"/>
                </a:moveTo>
                <a:lnTo>
                  <a:pt x="2433188" y="51633"/>
                </a:lnTo>
                <a:lnTo>
                  <a:pt x="2434776" y="51629"/>
                </a:lnTo>
                <a:close/>
                <a:moveTo>
                  <a:pt x="3986221" y="345177"/>
                </a:moveTo>
                <a:lnTo>
                  <a:pt x="3987711" y="345278"/>
                </a:lnTo>
                <a:lnTo>
                  <a:pt x="3987641" y="344532"/>
                </a:lnTo>
                <a:close/>
                <a:moveTo>
                  <a:pt x="4633869" y="423027"/>
                </a:moveTo>
                <a:lnTo>
                  <a:pt x="4630004" y="422449"/>
                </a:lnTo>
                <a:lnTo>
                  <a:pt x="4628347" y="421295"/>
                </a:lnTo>
                <a:lnTo>
                  <a:pt x="4627795" y="418985"/>
                </a:lnTo>
                <a:lnTo>
                  <a:pt x="4629452" y="418408"/>
                </a:lnTo>
                <a:lnTo>
                  <a:pt x="4633317" y="416677"/>
                </a:lnTo>
                <a:lnTo>
                  <a:pt x="4638286" y="418409"/>
                </a:lnTo>
                <a:lnTo>
                  <a:pt x="4640495" y="419562"/>
                </a:lnTo>
                <a:lnTo>
                  <a:pt x="4638286" y="422449"/>
                </a:lnTo>
                <a:close/>
                <a:moveTo>
                  <a:pt x="4424422" y="419916"/>
                </a:moveTo>
                <a:lnTo>
                  <a:pt x="4427597" y="419910"/>
                </a:lnTo>
                <a:lnTo>
                  <a:pt x="4430239" y="417259"/>
                </a:lnTo>
                <a:lnTo>
                  <a:pt x="4435530" y="416720"/>
                </a:lnTo>
                <a:lnTo>
                  <a:pt x="4437114" y="414601"/>
                </a:lnTo>
                <a:lnTo>
                  <a:pt x="4436767" y="412543"/>
                </a:lnTo>
                <a:lnTo>
                  <a:pt x="4430416" y="412588"/>
                </a:lnTo>
                <a:lnTo>
                  <a:pt x="4419826" y="413406"/>
                </a:lnTo>
                <a:lnTo>
                  <a:pt x="4420708" y="415160"/>
                </a:lnTo>
                <a:close/>
                <a:moveTo>
                  <a:pt x="1354172" y="151826"/>
                </a:moveTo>
                <a:lnTo>
                  <a:pt x="1446306" y="153552"/>
                </a:lnTo>
                <a:lnTo>
                  <a:pt x="1527156" y="155572"/>
                </a:lnTo>
                <a:lnTo>
                  <a:pt x="1527812" y="154952"/>
                </a:lnTo>
                <a:lnTo>
                  <a:pt x="1528497" y="155606"/>
                </a:lnTo>
                <a:lnTo>
                  <a:pt x="1574264" y="156749"/>
                </a:lnTo>
                <a:lnTo>
                  <a:pt x="1576068" y="155988"/>
                </a:lnTo>
                <a:lnTo>
                  <a:pt x="1574098" y="154222"/>
                </a:lnTo>
                <a:lnTo>
                  <a:pt x="1570314" y="154953"/>
                </a:lnTo>
                <a:lnTo>
                  <a:pt x="1574236" y="152640"/>
                </a:lnTo>
                <a:lnTo>
                  <a:pt x="1574559" y="148950"/>
                </a:lnTo>
                <a:lnTo>
                  <a:pt x="1578157" y="150327"/>
                </a:lnTo>
                <a:lnTo>
                  <a:pt x="1577768" y="148700"/>
                </a:lnTo>
                <a:lnTo>
                  <a:pt x="1580497" y="147876"/>
                </a:lnTo>
                <a:lnTo>
                  <a:pt x="1589618" y="152924"/>
                </a:lnTo>
                <a:lnTo>
                  <a:pt x="1593447" y="151665"/>
                </a:lnTo>
                <a:lnTo>
                  <a:pt x="1592254" y="153154"/>
                </a:lnTo>
                <a:lnTo>
                  <a:pt x="1592024" y="155790"/>
                </a:lnTo>
                <a:lnTo>
                  <a:pt x="1597343" y="155725"/>
                </a:lnTo>
                <a:lnTo>
                  <a:pt x="1597000" y="153570"/>
                </a:lnTo>
                <a:lnTo>
                  <a:pt x="1594983" y="152331"/>
                </a:lnTo>
                <a:lnTo>
                  <a:pt x="1612955" y="153372"/>
                </a:lnTo>
                <a:lnTo>
                  <a:pt x="1650712" y="152958"/>
                </a:lnTo>
                <a:lnTo>
                  <a:pt x="1668019" y="155535"/>
                </a:lnTo>
                <a:lnTo>
                  <a:pt x="1668639" y="154527"/>
                </a:lnTo>
                <a:lnTo>
                  <a:pt x="1665040" y="153150"/>
                </a:lnTo>
                <a:lnTo>
                  <a:pt x="1666807" y="151180"/>
                </a:lnTo>
                <a:lnTo>
                  <a:pt x="1673615" y="152306"/>
                </a:lnTo>
                <a:lnTo>
                  <a:pt x="1675058" y="154026"/>
                </a:lnTo>
                <a:lnTo>
                  <a:pt x="1682762" y="150982"/>
                </a:lnTo>
                <a:lnTo>
                  <a:pt x="1696563" y="151127"/>
                </a:lnTo>
                <a:lnTo>
                  <a:pt x="1705322" y="148176"/>
                </a:lnTo>
                <a:lnTo>
                  <a:pt x="1706581" y="152004"/>
                </a:lnTo>
                <a:lnTo>
                  <a:pt x="1711761" y="153520"/>
                </a:lnTo>
                <a:lnTo>
                  <a:pt x="1721917" y="152815"/>
                </a:lnTo>
                <a:lnTo>
                  <a:pt x="1723222" y="156116"/>
                </a:lnTo>
                <a:lnTo>
                  <a:pt x="1727005" y="155385"/>
                </a:lnTo>
                <a:lnTo>
                  <a:pt x="1724302" y="149837"/>
                </a:lnTo>
                <a:lnTo>
                  <a:pt x="1725930" y="149448"/>
                </a:lnTo>
                <a:lnTo>
                  <a:pt x="1737668" y="148881"/>
                </a:lnTo>
                <a:lnTo>
                  <a:pt x="1750599" y="146826"/>
                </a:lnTo>
                <a:lnTo>
                  <a:pt x="1750579" y="140981"/>
                </a:lnTo>
                <a:lnTo>
                  <a:pt x="1753215" y="141212"/>
                </a:lnTo>
                <a:lnTo>
                  <a:pt x="1751930" y="143755"/>
                </a:lnTo>
                <a:lnTo>
                  <a:pt x="1752846" y="145429"/>
                </a:lnTo>
                <a:lnTo>
                  <a:pt x="1756240" y="143070"/>
                </a:lnTo>
                <a:lnTo>
                  <a:pt x="1763002" y="144724"/>
                </a:lnTo>
                <a:lnTo>
                  <a:pt x="1766350" y="142892"/>
                </a:lnTo>
                <a:lnTo>
                  <a:pt x="1768208" y="139868"/>
                </a:lnTo>
                <a:lnTo>
                  <a:pt x="1771234" y="141726"/>
                </a:lnTo>
                <a:lnTo>
                  <a:pt x="1769375" y="144750"/>
                </a:lnTo>
                <a:lnTo>
                  <a:pt x="1771623" y="143354"/>
                </a:lnTo>
                <a:lnTo>
                  <a:pt x="1776783" y="139024"/>
                </a:lnTo>
                <a:lnTo>
                  <a:pt x="1775386" y="136778"/>
                </a:lnTo>
                <a:lnTo>
                  <a:pt x="1775524" y="135196"/>
                </a:lnTo>
                <a:lnTo>
                  <a:pt x="1779788" y="135038"/>
                </a:lnTo>
                <a:lnTo>
                  <a:pt x="1779492" y="132356"/>
                </a:lnTo>
                <a:lnTo>
                  <a:pt x="1780935" y="134076"/>
                </a:lnTo>
                <a:lnTo>
                  <a:pt x="1779077" y="137101"/>
                </a:lnTo>
                <a:lnTo>
                  <a:pt x="1787789" y="134676"/>
                </a:lnTo>
                <a:lnTo>
                  <a:pt x="1805854" y="134663"/>
                </a:lnTo>
                <a:lnTo>
                  <a:pt x="1813993" y="132719"/>
                </a:lnTo>
                <a:lnTo>
                  <a:pt x="1812708" y="135263"/>
                </a:lnTo>
                <a:lnTo>
                  <a:pt x="1815733" y="137121"/>
                </a:lnTo>
                <a:lnTo>
                  <a:pt x="1816491" y="134531"/>
                </a:lnTo>
                <a:lnTo>
                  <a:pt x="1821124" y="130156"/>
                </a:lnTo>
                <a:lnTo>
                  <a:pt x="1819727" y="127909"/>
                </a:lnTo>
                <a:lnTo>
                  <a:pt x="1824222" y="125115"/>
                </a:lnTo>
                <a:lnTo>
                  <a:pt x="1828393" y="126012"/>
                </a:lnTo>
                <a:lnTo>
                  <a:pt x="1829151" y="123422"/>
                </a:lnTo>
                <a:lnTo>
                  <a:pt x="1829705" y="117096"/>
                </a:lnTo>
                <a:lnTo>
                  <a:pt x="1823767" y="118170"/>
                </a:lnTo>
                <a:lnTo>
                  <a:pt x="1813334" y="122038"/>
                </a:lnTo>
                <a:lnTo>
                  <a:pt x="1813492" y="126301"/>
                </a:lnTo>
                <a:lnTo>
                  <a:pt x="1811568" y="124008"/>
                </a:lnTo>
                <a:lnTo>
                  <a:pt x="1809597" y="122242"/>
                </a:lnTo>
                <a:lnTo>
                  <a:pt x="1800608" y="127830"/>
                </a:lnTo>
                <a:lnTo>
                  <a:pt x="1783228" y="132152"/>
                </a:lnTo>
                <a:lnTo>
                  <a:pt x="1784949" y="130709"/>
                </a:lnTo>
                <a:lnTo>
                  <a:pt x="1790359" y="129589"/>
                </a:lnTo>
                <a:lnTo>
                  <a:pt x="1790544" y="127480"/>
                </a:lnTo>
                <a:lnTo>
                  <a:pt x="1786853" y="127157"/>
                </a:lnTo>
                <a:lnTo>
                  <a:pt x="1774839" y="130886"/>
                </a:lnTo>
                <a:lnTo>
                  <a:pt x="1771880" y="134346"/>
                </a:lnTo>
                <a:lnTo>
                  <a:pt x="1771102" y="131091"/>
                </a:lnTo>
                <a:lnTo>
                  <a:pt x="1767596" y="128659"/>
                </a:lnTo>
                <a:lnTo>
                  <a:pt x="1762139" y="130306"/>
                </a:lnTo>
                <a:lnTo>
                  <a:pt x="1752121" y="129430"/>
                </a:lnTo>
                <a:lnTo>
                  <a:pt x="1746572" y="132131"/>
                </a:lnTo>
                <a:lnTo>
                  <a:pt x="1744186" y="135110"/>
                </a:lnTo>
                <a:lnTo>
                  <a:pt x="1741161" y="133251"/>
                </a:lnTo>
                <a:lnTo>
                  <a:pt x="1736508" y="131782"/>
                </a:lnTo>
                <a:lnTo>
                  <a:pt x="1734788" y="133225"/>
                </a:lnTo>
                <a:lnTo>
                  <a:pt x="1738822" y="135703"/>
                </a:lnTo>
                <a:lnTo>
                  <a:pt x="1741504" y="135406"/>
                </a:lnTo>
                <a:lnTo>
                  <a:pt x="1737628" y="137192"/>
                </a:lnTo>
                <a:lnTo>
                  <a:pt x="1730293" y="136019"/>
                </a:lnTo>
                <a:lnTo>
                  <a:pt x="1722569" y="133218"/>
                </a:lnTo>
                <a:lnTo>
                  <a:pt x="1715807" y="131564"/>
                </a:lnTo>
                <a:lnTo>
                  <a:pt x="1713560" y="132961"/>
                </a:lnTo>
                <a:lnTo>
                  <a:pt x="1711497" y="132249"/>
                </a:lnTo>
                <a:lnTo>
                  <a:pt x="1713883" y="129271"/>
                </a:lnTo>
                <a:lnTo>
                  <a:pt x="1713586" y="126589"/>
                </a:lnTo>
                <a:lnTo>
                  <a:pt x="1706363" y="130206"/>
                </a:lnTo>
                <a:lnTo>
                  <a:pt x="1697789" y="131049"/>
                </a:lnTo>
                <a:lnTo>
                  <a:pt x="1705078" y="132750"/>
                </a:lnTo>
                <a:lnTo>
                  <a:pt x="1713422" y="134542"/>
                </a:lnTo>
                <a:lnTo>
                  <a:pt x="1708399" y="137290"/>
                </a:lnTo>
                <a:lnTo>
                  <a:pt x="1695884" y="134601"/>
                </a:lnTo>
                <a:lnTo>
                  <a:pt x="1690335" y="137303"/>
                </a:lnTo>
                <a:lnTo>
                  <a:pt x="1692193" y="134278"/>
                </a:lnTo>
                <a:lnTo>
                  <a:pt x="1694921" y="133454"/>
                </a:lnTo>
                <a:lnTo>
                  <a:pt x="1689650" y="132993"/>
                </a:lnTo>
                <a:lnTo>
                  <a:pt x="1686921" y="133817"/>
                </a:lnTo>
                <a:lnTo>
                  <a:pt x="1682637" y="128130"/>
                </a:lnTo>
                <a:lnTo>
                  <a:pt x="1678808" y="129388"/>
                </a:lnTo>
                <a:lnTo>
                  <a:pt x="1675460" y="131220"/>
                </a:lnTo>
                <a:lnTo>
                  <a:pt x="1680067" y="133217"/>
                </a:lnTo>
                <a:lnTo>
                  <a:pt x="1684515" y="130950"/>
                </a:lnTo>
                <a:lnTo>
                  <a:pt x="1681510" y="134937"/>
                </a:lnTo>
                <a:lnTo>
                  <a:pt x="1678505" y="138923"/>
                </a:lnTo>
                <a:lnTo>
                  <a:pt x="1676626" y="136103"/>
                </a:lnTo>
                <a:lnTo>
                  <a:pt x="1668560" y="131148"/>
                </a:lnTo>
                <a:lnTo>
                  <a:pt x="1663860" y="130205"/>
                </a:lnTo>
                <a:lnTo>
                  <a:pt x="1662621" y="132222"/>
                </a:lnTo>
                <a:lnTo>
                  <a:pt x="1662826" y="135958"/>
                </a:lnTo>
                <a:lnTo>
                  <a:pt x="1659662" y="135681"/>
                </a:lnTo>
                <a:lnTo>
                  <a:pt x="1659985" y="131991"/>
                </a:lnTo>
                <a:lnTo>
                  <a:pt x="1644142" y="136979"/>
                </a:lnTo>
                <a:lnTo>
                  <a:pt x="1610602" y="137762"/>
                </a:lnTo>
                <a:lnTo>
                  <a:pt x="1592927" y="139402"/>
                </a:lnTo>
                <a:lnTo>
                  <a:pt x="1569794" y="142690"/>
                </a:lnTo>
                <a:lnTo>
                  <a:pt x="1551156" y="143184"/>
                </a:lnTo>
                <a:lnTo>
                  <a:pt x="1543636" y="144119"/>
                </a:lnTo>
                <a:lnTo>
                  <a:pt x="1531186" y="146748"/>
                </a:lnTo>
                <a:lnTo>
                  <a:pt x="1524240" y="147203"/>
                </a:lnTo>
                <a:lnTo>
                  <a:pt x="1521834" y="144336"/>
                </a:lnTo>
                <a:lnTo>
                  <a:pt x="1483550" y="144704"/>
                </a:lnTo>
                <a:lnTo>
                  <a:pt x="1450881" y="147689"/>
                </a:lnTo>
                <a:lnTo>
                  <a:pt x="1452212" y="144618"/>
                </a:lnTo>
                <a:lnTo>
                  <a:pt x="1453497" y="142075"/>
                </a:lnTo>
                <a:lnTo>
                  <a:pt x="1451480" y="140836"/>
                </a:lnTo>
                <a:lnTo>
                  <a:pt x="1445634" y="140855"/>
                </a:lnTo>
                <a:lnTo>
                  <a:pt x="1445357" y="144018"/>
                </a:lnTo>
                <a:lnTo>
                  <a:pt x="1449576" y="144387"/>
                </a:lnTo>
                <a:lnTo>
                  <a:pt x="1449299" y="147550"/>
                </a:lnTo>
                <a:lnTo>
                  <a:pt x="1427359" y="149349"/>
                </a:lnTo>
                <a:lnTo>
                  <a:pt x="1404411" y="150528"/>
                </a:lnTo>
                <a:lnTo>
                  <a:pt x="1406751" y="148076"/>
                </a:lnTo>
                <a:lnTo>
                  <a:pt x="1408609" y="145052"/>
                </a:lnTo>
                <a:lnTo>
                  <a:pt x="1404253" y="146264"/>
                </a:lnTo>
                <a:lnTo>
                  <a:pt x="1400536" y="152313"/>
                </a:lnTo>
                <a:lnTo>
                  <a:pt x="1396983" y="150409"/>
                </a:lnTo>
                <a:lnTo>
                  <a:pt x="1398842" y="147384"/>
                </a:lnTo>
                <a:lnTo>
                  <a:pt x="1402578" y="147180"/>
                </a:lnTo>
                <a:lnTo>
                  <a:pt x="1397971" y="145183"/>
                </a:lnTo>
                <a:lnTo>
                  <a:pt x="1387539" y="149051"/>
                </a:lnTo>
                <a:lnTo>
                  <a:pt x="1385522" y="147812"/>
                </a:lnTo>
                <a:lnTo>
                  <a:pt x="1385337" y="149921"/>
                </a:lnTo>
                <a:lnTo>
                  <a:pt x="1386827" y="151114"/>
                </a:lnTo>
                <a:lnTo>
                  <a:pt x="1378391" y="150375"/>
                </a:lnTo>
                <a:lnTo>
                  <a:pt x="1361474" y="149426"/>
                </a:lnTo>
                <a:close/>
                <a:moveTo>
                  <a:pt x="1300526" y="150825"/>
                </a:moveTo>
                <a:lnTo>
                  <a:pt x="1324533" y="151272"/>
                </a:lnTo>
                <a:lnTo>
                  <a:pt x="1326261" y="151125"/>
                </a:lnTo>
                <a:lnTo>
                  <a:pt x="1329839" y="146658"/>
                </a:lnTo>
                <a:lnTo>
                  <a:pt x="1319590" y="148417"/>
                </a:lnTo>
                <a:close/>
                <a:moveTo>
                  <a:pt x="183740" y="398990"/>
                </a:moveTo>
                <a:lnTo>
                  <a:pt x="178941" y="396831"/>
                </a:lnTo>
                <a:lnTo>
                  <a:pt x="176841" y="395489"/>
                </a:lnTo>
                <a:lnTo>
                  <a:pt x="179293" y="392806"/>
                </a:lnTo>
                <a:lnTo>
                  <a:pt x="183744" y="392616"/>
                </a:lnTo>
                <a:lnTo>
                  <a:pt x="187544" y="393528"/>
                </a:lnTo>
                <a:lnTo>
                  <a:pt x="189094" y="394823"/>
                </a:lnTo>
                <a:lnTo>
                  <a:pt x="189443" y="397171"/>
                </a:lnTo>
                <a:lnTo>
                  <a:pt x="187742" y="397601"/>
                </a:lnTo>
                <a:close/>
                <a:moveTo>
                  <a:pt x="2775954" y="918069"/>
                </a:moveTo>
                <a:lnTo>
                  <a:pt x="2775915" y="917882"/>
                </a:lnTo>
                <a:lnTo>
                  <a:pt x="2777536" y="918207"/>
                </a:lnTo>
                <a:close/>
                <a:moveTo>
                  <a:pt x="2415162" y="901001"/>
                </a:moveTo>
                <a:lnTo>
                  <a:pt x="2417765" y="901066"/>
                </a:lnTo>
                <a:lnTo>
                  <a:pt x="2430260" y="897910"/>
                </a:lnTo>
                <a:lnTo>
                  <a:pt x="2427701" y="897450"/>
                </a:lnTo>
                <a:lnTo>
                  <a:pt x="2418365" y="898858"/>
                </a:lnTo>
                <a:close/>
                <a:moveTo>
                  <a:pt x="1000437" y="880678"/>
                </a:moveTo>
                <a:lnTo>
                  <a:pt x="955458" y="874340"/>
                </a:lnTo>
                <a:lnTo>
                  <a:pt x="917887" y="860078"/>
                </a:lnTo>
                <a:lnTo>
                  <a:pt x="899896" y="845288"/>
                </a:lnTo>
                <a:lnTo>
                  <a:pt x="891429" y="834195"/>
                </a:lnTo>
                <a:lnTo>
                  <a:pt x="889842" y="827857"/>
                </a:lnTo>
                <a:lnTo>
                  <a:pt x="888254" y="820462"/>
                </a:lnTo>
                <a:lnTo>
                  <a:pt x="891958" y="806728"/>
                </a:lnTo>
                <a:lnTo>
                  <a:pt x="902012" y="793523"/>
                </a:lnTo>
                <a:lnTo>
                  <a:pt x="917358" y="781374"/>
                </a:lnTo>
                <a:lnTo>
                  <a:pt x="927412" y="777148"/>
                </a:lnTo>
                <a:lnTo>
                  <a:pt x="911008" y="776092"/>
                </a:lnTo>
                <a:lnTo>
                  <a:pt x="885079" y="772395"/>
                </a:lnTo>
                <a:lnTo>
                  <a:pt x="867617" y="768697"/>
                </a:lnTo>
                <a:lnTo>
                  <a:pt x="845809" y="760145"/>
                </a:lnTo>
                <a:lnTo>
                  <a:pt x="843646" y="760662"/>
                </a:lnTo>
                <a:lnTo>
                  <a:pt x="844196" y="759512"/>
                </a:lnTo>
                <a:lnTo>
                  <a:pt x="841478" y="758447"/>
                </a:lnTo>
                <a:lnTo>
                  <a:pt x="836745" y="760589"/>
                </a:lnTo>
                <a:lnTo>
                  <a:pt x="815906" y="761953"/>
                </a:lnTo>
                <a:lnTo>
                  <a:pt x="806758" y="763277"/>
                </a:lnTo>
                <a:lnTo>
                  <a:pt x="804696" y="762565"/>
                </a:lnTo>
                <a:lnTo>
                  <a:pt x="803917" y="759310"/>
                </a:lnTo>
                <a:lnTo>
                  <a:pt x="805157" y="757294"/>
                </a:lnTo>
                <a:lnTo>
                  <a:pt x="796675" y="757083"/>
                </a:lnTo>
                <a:lnTo>
                  <a:pt x="795047" y="757471"/>
                </a:lnTo>
                <a:lnTo>
                  <a:pt x="796879" y="760819"/>
                </a:lnTo>
                <a:lnTo>
                  <a:pt x="796648" y="763455"/>
                </a:lnTo>
                <a:lnTo>
                  <a:pt x="787824" y="761089"/>
                </a:lnTo>
                <a:lnTo>
                  <a:pt x="772237" y="757069"/>
                </a:lnTo>
                <a:lnTo>
                  <a:pt x="764098" y="759013"/>
                </a:lnTo>
                <a:lnTo>
                  <a:pt x="763940" y="754749"/>
                </a:lnTo>
                <a:lnTo>
                  <a:pt x="762542" y="752502"/>
                </a:lnTo>
                <a:lnTo>
                  <a:pt x="751813" y="753688"/>
                </a:lnTo>
                <a:lnTo>
                  <a:pt x="742849" y="752904"/>
                </a:lnTo>
                <a:lnTo>
                  <a:pt x="743034" y="750795"/>
                </a:lnTo>
                <a:lnTo>
                  <a:pt x="746909" y="749010"/>
                </a:lnTo>
                <a:lnTo>
                  <a:pt x="747623" y="746947"/>
                </a:lnTo>
                <a:lnTo>
                  <a:pt x="735494" y="745886"/>
                </a:lnTo>
                <a:lnTo>
                  <a:pt x="716217" y="741543"/>
                </a:lnTo>
                <a:lnTo>
                  <a:pt x="701362" y="741305"/>
                </a:lnTo>
                <a:lnTo>
                  <a:pt x="693796" y="742768"/>
                </a:lnTo>
                <a:lnTo>
                  <a:pt x="692399" y="740521"/>
                </a:lnTo>
                <a:lnTo>
                  <a:pt x="695174" y="739170"/>
                </a:lnTo>
                <a:lnTo>
                  <a:pt x="701501" y="739724"/>
                </a:lnTo>
                <a:lnTo>
                  <a:pt x="703405" y="736172"/>
                </a:lnTo>
                <a:lnTo>
                  <a:pt x="692814" y="735777"/>
                </a:lnTo>
                <a:lnTo>
                  <a:pt x="675916" y="740672"/>
                </a:lnTo>
                <a:lnTo>
                  <a:pt x="664798" y="740231"/>
                </a:lnTo>
                <a:lnTo>
                  <a:pt x="660765" y="737753"/>
                </a:lnTo>
                <a:lnTo>
                  <a:pt x="657944" y="739631"/>
                </a:lnTo>
                <a:lnTo>
                  <a:pt x="656085" y="742655"/>
                </a:lnTo>
                <a:lnTo>
                  <a:pt x="647398" y="738708"/>
                </a:lnTo>
                <a:lnTo>
                  <a:pt x="629954" y="737712"/>
                </a:lnTo>
                <a:lnTo>
                  <a:pt x="621148" y="741192"/>
                </a:lnTo>
                <a:lnTo>
                  <a:pt x="618539" y="734589"/>
                </a:lnTo>
                <a:lnTo>
                  <a:pt x="609371" y="730068"/>
                </a:lnTo>
                <a:lnTo>
                  <a:pt x="596052" y="730496"/>
                </a:lnTo>
                <a:lnTo>
                  <a:pt x="582343" y="729297"/>
                </a:lnTo>
                <a:lnTo>
                  <a:pt x="576820" y="725626"/>
                </a:lnTo>
                <a:lnTo>
                  <a:pt x="569690" y="728189"/>
                </a:lnTo>
                <a:lnTo>
                  <a:pt x="551236" y="726575"/>
                </a:lnTo>
                <a:lnTo>
                  <a:pt x="543031" y="723201"/>
                </a:lnTo>
                <a:lnTo>
                  <a:pt x="540164" y="725606"/>
                </a:lnTo>
                <a:lnTo>
                  <a:pt x="537251" y="728538"/>
                </a:lnTo>
                <a:lnTo>
                  <a:pt x="535096" y="728881"/>
                </a:lnTo>
                <a:lnTo>
                  <a:pt x="536335" y="726864"/>
                </a:lnTo>
                <a:lnTo>
                  <a:pt x="536566" y="724228"/>
                </a:lnTo>
                <a:lnTo>
                  <a:pt x="531682" y="725395"/>
                </a:lnTo>
                <a:lnTo>
                  <a:pt x="527760" y="727707"/>
                </a:lnTo>
                <a:lnTo>
                  <a:pt x="529250" y="728900"/>
                </a:lnTo>
                <a:lnTo>
                  <a:pt x="531933" y="728604"/>
                </a:lnTo>
                <a:lnTo>
                  <a:pt x="515792" y="730909"/>
                </a:lnTo>
                <a:lnTo>
                  <a:pt x="498300" y="730441"/>
                </a:lnTo>
                <a:lnTo>
                  <a:pt x="503850" y="727740"/>
                </a:lnTo>
                <a:lnTo>
                  <a:pt x="519416" y="725915"/>
                </a:lnTo>
                <a:lnTo>
                  <a:pt x="524505" y="728485"/>
                </a:lnTo>
                <a:lnTo>
                  <a:pt x="526179" y="727569"/>
                </a:lnTo>
                <a:lnTo>
                  <a:pt x="527898" y="726126"/>
                </a:lnTo>
                <a:lnTo>
                  <a:pt x="525104" y="721632"/>
                </a:lnTo>
                <a:lnTo>
                  <a:pt x="516188" y="720320"/>
                </a:lnTo>
                <a:lnTo>
                  <a:pt x="512747" y="723206"/>
                </a:lnTo>
                <a:lnTo>
                  <a:pt x="506124" y="719971"/>
                </a:lnTo>
                <a:lnTo>
                  <a:pt x="499592" y="715681"/>
                </a:lnTo>
                <a:lnTo>
                  <a:pt x="495763" y="716939"/>
                </a:lnTo>
                <a:lnTo>
                  <a:pt x="494155" y="723173"/>
                </a:lnTo>
                <a:lnTo>
                  <a:pt x="491381" y="724524"/>
                </a:lnTo>
                <a:lnTo>
                  <a:pt x="489252" y="718495"/>
                </a:lnTo>
                <a:lnTo>
                  <a:pt x="481000" y="715648"/>
                </a:lnTo>
                <a:lnTo>
                  <a:pt x="470317" y="716306"/>
                </a:lnTo>
                <a:lnTo>
                  <a:pt x="461401" y="714995"/>
                </a:lnTo>
                <a:lnTo>
                  <a:pt x="458513" y="711555"/>
                </a:lnTo>
                <a:lnTo>
                  <a:pt x="440838" y="713195"/>
                </a:lnTo>
                <a:lnTo>
                  <a:pt x="418832" y="709676"/>
                </a:lnTo>
                <a:lnTo>
                  <a:pt x="421745" y="706744"/>
                </a:lnTo>
                <a:lnTo>
                  <a:pt x="419386" y="703350"/>
                </a:lnTo>
                <a:lnTo>
                  <a:pt x="415741" y="702500"/>
                </a:lnTo>
                <a:lnTo>
                  <a:pt x="421105" y="701907"/>
                </a:lnTo>
                <a:lnTo>
                  <a:pt x="427156" y="705624"/>
                </a:lnTo>
                <a:lnTo>
                  <a:pt x="433371" y="701387"/>
                </a:lnTo>
                <a:lnTo>
                  <a:pt x="430576" y="696893"/>
                </a:lnTo>
                <a:lnTo>
                  <a:pt x="424776" y="696385"/>
                </a:lnTo>
                <a:lnTo>
                  <a:pt x="428329" y="698290"/>
                </a:lnTo>
                <a:lnTo>
                  <a:pt x="423446" y="699456"/>
                </a:lnTo>
                <a:lnTo>
                  <a:pt x="419182" y="699614"/>
                </a:lnTo>
                <a:lnTo>
                  <a:pt x="421612" y="696109"/>
                </a:lnTo>
                <a:lnTo>
                  <a:pt x="423083" y="691457"/>
                </a:lnTo>
                <a:lnTo>
                  <a:pt x="433673" y="691852"/>
                </a:lnTo>
                <a:lnTo>
                  <a:pt x="460062" y="687787"/>
                </a:lnTo>
                <a:lnTo>
                  <a:pt x="469005" y="682727"/>
                </a:lnTo>
                <a:lnTo>
                  <a:pt x="458988" y="681850"/>
                </a:lnTo>
                <a:lnTo>
                  <a:pt x="451079" y="681158"/>
                </a:lnTo>
                <a:lnTo>
                  <a:pt x="452292" y="685513"/>
                </a:lnTo>
                <a:lnTo>
                  <a:pt x="456510" y="685883"/>
                </a:lnTo>
                <a:lnTo>
                  <a:pt x="453643" y="688288"/>
                </a:lnTo>
                <a:lnTo>
                  <a:pt x="449425" y="687918"/>
                </a:lnTo>
                <a:lnTo>
                  <a:pt x="450756" y="684848"/>
                </a:lnTo>
                <a:lnTo>
                  <a:pt x="446815" y="681316"/>
                </a:lnTo>
                <a:lnTo>
                  <a:pt x="445511" y="678015"/>
                </a:lnTo>
                <a:lnTo>
                  <a:pt x="454520" y="678272"/>
                </a:lnTo>
                <a:lnTo>
                  <a:pt x="454177" y="676117"/>
                </a:lnTo>
                <a:lnTo>
                  <a:pt x="449570" y="674120"/>
                </a:lnTo>
                <a:lnTo>
                  <a:pt x="439414" y="674825"/>
                </a:lnTo>
                <a:lnTo>
                  <a:pt x="435334" y="672875"/>
                </a:lnTo>
                <a:lnTo>
                  <a:pt x="436093" y="670285"/>
                </a:lnTo>
                <a:lnTo>
                  <a:pt x="441226" y="672328"/>
                </a:lnTo>
                <a:lnTo>
                  <a:pt x="445102" y="670542"/>
                </a:lnTo>
                <a:lnTo>
                  <a:pt x="443316" y="666667"/>
                </a:lnTo>
                <a:lnTo>
                  <a:pt x="434834" y="666457"/>
                </a:lnTo>
                <a:lnTo>
                  <a:pt x="430662" y="665560"/>
                </a:lnTo>
                <a:lnTo>
                  <a:pt x="432521" y="662536"/>
                </a:lnTo>
                <a:lnTo>
                  <a:pt x="437015" y="659742"/>
                </a:lnTo>
                <a:lnTo>
                  <a:pt x="447606" y="660138"/>
                </a:lnTo>
                <a:lnTo>
                  <a:pt x="454025" y="659637"/>
                </a:lnTo>
                <a:lnTo>
                  <a:pt x="458038" y="656270"/>
                </a:lnTo>
                <a:lnTo>
                  <a:pt x="464274" y="657878"/>
                </a:lnTo>
                <a:lnTo>
                  <a:pt x="468953" y="652975"/>
                </a:lnTo>
                <a:lnTo>
                  <a:pt x="480922" y="649773"/>
                </a:lnTo>
                <a:lnTo>
                  <a:pt x="479636" y="652317"/>
                </a:lnTo>
                <a:lnTo>
                  <a:pt x="478396" y="654333"/>
                </a:lnTo>
                <a:lnTo>
                  <a:pt x="484863" y="653305"/>
                </a:lnTo>
                <a:lnTo>
                  <a:pt x="491928" y="645424"/>
                </a:lnTo>
                <a:lnTo>
                  <a:pt x="493970" y="640291"/>
                </a:lnTo>
                <a:lnTo>
                  <a:pt x="490326" y="639441"/>
                </a:lnTo>
                <a:lnTo>
                  <a:pt x="485053" y="638980"/>
                </a:lnTo>
                <a:lnTo>
                  <a:pt x="491084" y="636852"/>
                </a:lnTo>
                <a:lnTo>
                  <a:pt x="493173" y="631191"/>
                </a:lnTo>
                <a:lnTo>
                  <a:pt x="496797" y="626197"/>
                </a:lnTo>
                <a:lnTo>
                  <a:pt x="503743" y="625742"/>
                </a:lnTo>
                <a:lnTo>
                  <a:pt x="513372" y="624991"/>
                </a:lnTo>
                <a:lnTo>
                  <a:pt x="516767" y="622632"/>
                </a:lnTo>
                <a:lnTo>
                  <a:pt x="516517" y="619423"/>
                </a:lnTo>
                <a:lnTo>
                  <a:pt x="525664" y="618099"/>
                </a:lnTo>
                <a:lnTo>
                  <a:pt x="540176" y="616182"/>
                </a:lnTo>
                <a:lnTo>
                  <a:pt x="545244" y="612907"/>
                </a:lnTo>
                <a:lnTo>
                  <a:pt x="548751" y="615338"/>
                </a:lnTo>
                <a:lnTo>
                  <a:pt x="556659" y="616030"/>
                </a:lnTo>
                <a:lnTo>
                  <a:pt x="567758" y="610627"/>
                </a:lnTo>
                <a:lnTo>
                  <a:pt x="573927" y="606918"/>
                </a:lnTo>
                <a:lnTo>
                  <a:pt x="565241" y="602971"/>
                </a:lnTo>
                <a:lnTo>
                  <a:pt x="555038" y="604203"/>
                </a:lnTo>
                <a:lnTo>
                  <a:pt x="555269" y="601567"/>
                </a:lnTo>
                <a:lnTo>
                  <a:pt x="561965" y="597903"/>
                </a:lnTo>
                <a:lnTo>
                  <a:pt x="563935" y="599669"/>
                </a:lnTo>
                <a:lnTo>
                  <a:pt x="567329" y="597310"/>
                </a:lnTo>
                <a:lnTo>
                  <a:pt x="567836" y="591511"/>
                </a:lnTo>
                <a:lnTo>
                  <a:pt x="561556" y="590431"/>
                </a:lnTo>
                <a:lnTo>
                  <a:pt x="550069" y="594206"/>
                </a:lnTo>
                <a:lnTo>
                  <a:pt x="545027" y="591109"/>
                </a:lnTo>
                <a:lnTo>
                  <a:pt x="559335" y="585456"/>
                </a:lnTo>
                <a:lnTo>
                  <a:pt x="579304" y="581891"/>
                </a:lnTo>
                <a:lnTo>
                  <a:pt x="584577" y="582353"/>
                </a:lnTo>
                <a:lnTo>
                  <a:pt x="596176" y="583368"/>
                </a:lnTo>
                <a:lnTo>
                  <a:pt x="598424" y="581971"/>
                </a:lnTo>
                <a:lnTo>
                  <a:pt x="596499" y="579678"/>
                </a:lnTo>
                <a:lnTo>
                  <a:pt x="601817" y="579612"/>
                </a:lnTo>
                <a:lnTo>
                  <a:pt x="612316" y="581062"/>
                </a:lnTo>
                <a:lnTo>
                  <a:pt x="613215" y="580309"/>
                </a:lnTo>
                <a:lnTo>
                  <a:pt x="611879" y="577665"/>
                </a:lnTo>
                <a:lnTo>
                  <a:pt x="613639" y="575763"/>
                </a:lnTo>
                <a:lnTo>
                  <a:pt x="616501" y="575737"/>
                </a:lnTo>
                <a:lnTo>
                  <a:pt x="616745" y="572950"/>
                </a:lnTo>
                <a:lnTo>
                  <a:pt x="655352" y="568892"/>
                </a:lnTo>
                <a:lnTo>
                  <a:pt x="697882" y="562521"/>
                </a:lnTo>
                <a:lnTo>
                  <a:pt x="694328" y="560617"/>
                </a:lnTo>
                <a:lnTo>
                  <a:pt x="688918" y="561737"/>
                </a:lnTo>
                <a:lnTo>
                  <a:pt x="690778" y="558712"/>
                </a:lnTo>
                <a:lnTo>
                  <a:pt x="687659" y="557908"/>
                </a:lnTo>
                <a:lnTo>
                  <a:pt x="687316" y="555754"/>
                </a:lnTo>
                <a:lnTo>
                  <a:pt x="694514" y="558508"/>
                </a:lnTo>
                <a:lnTo>
                  <a:pt x="701045" y="562798"/>
                </a:lnTo>
                <a:lnTo>
                  <a:pt x="710904" y="559411"/>
                </a:lnTo>
                <a:lnTo>
                  <a:pt x="723155" y="559761"/>
                </a:lnTo>
                <a:lnTo>
                  <a:pt x="723154" y="558997"/>
                </a:lnTo>
                <a:lnTo>
                  <a:pt x="724216" y="556725"/>
                </a:lnTo>
                <a:lnTo>
                  <a:pt x="707835" y="555534"/>
                </a:lnTo>
                <a:lnTo>
                  <a:pt x="633046" y="554291"/>
                </a:lnTo>
                <a:lnTo>
                  <a:pt x="510789" y="555258"/>
                </a:lnTo>
                <a:lnTo>
                  <a:pt x="387774" y="558809"/>
                </a:lnTo>
                <a:lnTo>
                  <a:pt x="299734" y="563300"/>
                </a:lnTo>
                <a:lnTo>
                  <a:pt x="128241" y="568442"/>
                </a:lnTo>
                <a:lnTo>
                  <a:pt x="42474" y="565179"/>
                </a:lnTo>
                <a:lnTo>
                  <a:pt x="30349" y="564118"/>
                </a:lnTo>
                <a:lnTo>
                  <a:pt x="12933" y="556761"/>
                </a:lnTo>
                <a:lnTo>
                  <a:pt x="10759" y="551269"/>
                </a:lnTo>
                <a:lnTo>
                  <a:pt x="11034" y="548111"/>
                </a:lnTo>
                <a:lnTo>
                  <a:pt x="13603" y="543033"/>
                </a:lnTo>
                <a:lnTo>
                  <a:pt x="25799" y="537208"/>
                </a:lnTo>
                <a:lnTo>
                  <a:pt x="36480" y="536552"/>
                </a:lnTo>
                <a:lnTo>
                  <a:pt x="220467" y="528262"/>
                </a:lnTo>
                <a:lnTo>
                  <a:pt x="498172" y="523400"/>
                </a:lnTo>
                <a:lnTo>
                  <a:pt x="686713" y="529825"/>
                </a:lnTo>
                <a:lnTo>
                  <a:pt x="717123" y="532486"/>
                </a:lnTo>
                <a:lnTo>
                  <a:pt x="715217" y="526776"/>
                </a:lnTo>
                <a:lnTo>
                  <a:pt x="716376" y="520984"/>
                </a:lnTo>
                <a:lnTo>
                  <a:pt x="713510" y="521035"/>
                </a:lnTo>
                <a:lnTo>
                  <a:pt x="613670" y="520782"/>
                </a:lnTo>
                <a:lnTo>
                  <a:pt x="547109" y="516548"/>
                </a:lnTo>
                <a:lnTo>
                  <a:pt x="511883" y="512405"/>
                </a:lnTo>
                <a:lnTo>
                  <a:pt x="465769" y="505188"/>
                </a:lnTo>
                <a:lnTo>
                  <a:pt x="377990" y="488492"/>
                </a:lnTo>
                <a:lnTo>
                  <a:pt x="334216" y="478830"/>
                </a:lnTo>
                <a:lnTo>
                  <a:pt x="109916" y="480411"/>
                </a:lnTo>
                <a:lnTo>
                  <a:pt x="105698" y="480042"/>
                </a:lnTo>
                <a:lnTo>
                  <a:pt x="103202" y="478233"/>
                </a:lnTo>
                <a:lnTo>
                  <a:pt x="102859" y="476082"/>
                </a:lnTo>
                <a:lnTo>
                  <a:pt x="106687" y="474825"/>
                </a:lnTo>
                <a:lnTo>
                  <a:pt x="185559" y="465821"/>
                </a:lnTo>
                <a:lnTo>
                  <a:pt x="266218" y="460684"/>
                </a:lnTo>
                <a:lnTo>
                  <a:pt x="260695" y="457019"/>
                </a:lnTo>
                <a:lnTo>
                  <a:pt x="254626" y="447474"/>
                </a:lnTo>
                <a:lnTo>
                  <a:pt x="254078" y="441594"/>
                </a:lnTo>
                <a:lnTo>
                  <a:pt x="256119" y="436470"/>
                </a:lnTo>
                <a:lnTo>
                  <a:pt x="265337" y="428263"/>
                </a:lnTo>
                <a:lnTo>
                  <a:pt x="272512" y="425179"/>
                </a:lnTo>
                <a:lnTo>
                  <a:pt x="236666" y="422042"/>
                </a:lnTo>
                <a:lnTo>
                  <a:pt x="230867" y="421535"/>
                </a:lnTo>
                <a:lnTo>
                  <a:pt x="224291" y="417777"/>
                </a:lnTo>
                <a:lnTo>
                  <a:pt x="223513" y="414528"/>
                </a:lnTo>
                <a:lnTo>
                  <a:pt x="224751" y="412516"/>
                </a:lnTo>
                <a:lnTo>
                  <a:pt x="231926" y="409432"/>
                </a:lnTo>
                <a:lnTo>
                  <a:pt x="237290" y="408841"/>
                </a:lnTo>
                <a:lnTo>
                  <a:pt x="385512" y="420751"/>
                </a:lnTo>
                <a:lnTo>
                  <a:pt x="474673" y="421660"/>
                </a:lnTo>
                <a:lnTo>
                  <a:pt x="564314" y="423142"/>
                </a:lnTo>
                <a:lnTo>
                  <a:pt x="558310" y="418905"/>
                </a:lnTo>
                <a:lnTo>
                  <a:pt x="550085" y="409702"/>
                </a:lnTo>
                <a:lnTo>
                  <a:pt x="548391" y="404781"/>
                </a:lnTo>
                <a:lnTo>
                  <a:pt x="520887" y="403435"/>
                </a:lnTo>
                <a:lnTo>
                  <a:pt x="393516" y="408196"/>
                </a:lnTo>
                <a:lnTo>
                  <a:pt x="199724" y="407144"/>
                </a:lnTo>
                <a:lnTo>
                  <a:pt x="71074" y="402250"/>
                </a:lnTo>
                <a:lnTo>
                  <a:pt x="5569" y="398107"/>
                </a:lnTo>
                <a:lnTo>
                  <a:pt x="824" y="397692"/>
                </a:lnTo>
                <a:lnTo>
                  <a:pt x="0" y="394969"/>
                </a:lnTo>
                <a:lnTo>
                  <a:pt x="1238" y="392956"/>
                </a:lnTo>
                <a:lnTo>
                  <a:pt x="5502" y="392799"/>
                </a:lnTo>
                <a:lnTo>
                  <a:pt x="83750" y="396996"/>
                </a:lnTo>
                <a:lnTo>
                  <a:pt x="162092" y="400140"/>
                </a:lnTo>
                <a:lnTo>
                  <a:pt x="161565" y="400094"/>
                </a:lnTo>
                <a:lnTo>
                  <a:pt x="159594" y="398330"/>
                </a:lnTo>
                <a:lnTo>
                  <a:pt x="161887" y="396410"/>
                </a:lnTo>
                <a:lnTo>
                  <a:pt x="165715" y="395154"/>
                </a:lnTo>
                <a:lnTo>
                  <a:pt x="170321" y="397148"/>
                </a:lnTo>
                <a:lnTo>
                  <a:pt x="172292" y="398912"/>
                </a:lnTo>
                <a:lnTo>
                  <a:pt x="169998" y="400832"/>
                </a:lnTo>
                <a:lnTo>
                  <a:pt x="242633" y="402416"/>
                </a:lnTo>
                <a:lnTo>
                  <a:pt x="387124" y="402334"/>
                </a:lnTo>
                <a:lnTo>
                  <a:pt x="459026" y="400142"/>
                </a:lnTo>
                <a:lnTo>
                  <a:pt x="326823" y="393346"/>
                </a:lnTo>
                <a:lnTo>
                  <a:pt x="194463" y="382293"/>
                </a:lnTo>
                <a:lnTo>
                  <a:pt x="164870" y="386597"/>
                </a:lnTo>
                <a:lnTo>
                  <a:pt x="161180" y="386274"/>
                </a:lnTo>
                <a:lnTo>
                  <a:pt x="158201" y="383892"/>
                </a:lnTo>
                <a:lnTo>
                  <a:pt x="158385" y="381787"/>
                </a:lnTo>
                <a:lnTo>
                  <a:pt x="162168" y="381058"/>
                </a:lnTo>
                <a:lnTo>
                  <a:pt x="170786" y="379691"/>
                </a:lnTo>
                <a:lnTo>
                  <a:pt x="158754" y="377578"/>
                </a:lnTo>
                <a:lnTo>
                  <a:pt x="146563" y="371208"/>
                </a:lnTo>
                <a:lnTo>
                  <a:pt x="142325" y="365005"/>
                </a:lnTo>
                <a:lnTo>
                  <a:pt x="142074" y="361802"/>
                </a:lnTo>
                <a:lnTo>
                  <a:pt x="142879" y="358691"/>
                </a:lnTo>
                <a:lnTo>
                  <a:pt x="148609" y="353890"/>
                </a:lnTo>
                <a:lnTo>
                  <a:pt x="162822" y="349301"/>
                </a:lnTo>
                <a:lnTo>
                  <a:pt x="176139" y="348875"/>
                </a:lnTo>
                <a:lnTo>
                  <a:pt x="245518" y="351236"/>
                </a:lnTo>
                <a:lnTo>
                  <a:pt x="314806" y="354648"/>
                </a:lnTo>
                <a:lnTo>
                  <a:pt x="330277" y="353880"/>
                </a:lnTo>
                <a:lnTo>
                  <a:pt x="345360" y="351488"/>
                </a:lnTo>
                <a:lnTo>
                  <a:pt x="130353" y="325781"/>
                </a:lnTo>
                <a:lnTo>
                  <a:pt x="126136" y="325412"/>
                </a:lnTo>
                <a:lnTo>
                  <a:pt x="120041" y="322228"/>
                </a:lnTo>
                <a:lnTo>
                  <a:pt x="119697" y="320076"/>
                </a:lnTo>
                <a:lnTo>
                  <a:pt x="119881" y="317972"/>
                </a:lnTo>
                <a:lnTo>
                  <a:pt x="126002" y="314795"/>
                </a:lnTo>
                <a:lnTo>
                  <a:pt x="130747" y="315210"/>
                </a:lnTo>
                <a:lnTo>
                  <a:pt x="225593" y="311846"/>
                </a:lnTo>
                <a:lnTo>
                  <a:pt x="417942" y="311180"/>
                </a:lnTo>
                <a:lnTo>
                  <a:pt x="514871" y="314360"/>
                </a:lnTo>
                <a:lnTo>
                  <a:pt x="578871" y="299281"/>
                </a:lnTo>
                <a:lnTo>
                  <a:pt x="644979" y="284387"/>
                </a:lnTo>
                <a:lnTo>
                  <a:pt x="637072" y="283695"/>
                </a:lnTo>
                <a:lnTo>
                  <a:pt x="628637" y="282957"/>
                </a:lnTo>
                <a:lnTo>
                  <a:pt x="576838" y="280015"/>
                </a:lnTo>
                <a:lnTo>
                  <a:pt x="477729" y="283538"/>
                </a:lnTo>
                <a:lnTo>
                  <a:pt x="380841" y="292026"/>
                </a:lnTo>
                <a:lnTo>
                  <a:pt x="282990" y="299371"/>
                </a:lnTo>
                <a:lnTo>
                  <a:pt x="232450" y="300250"/>
                </a:lnTo>
                <a:lnTo>
                  <a:pt x="227706" y="299835"/>
                </a:lnTo>
                <a:lnTo>
                  <a:pt x="225782" y="297546"/>
                </a:lnTo>
                <a:lnTo>
                  <a:pt x="226539" y="294961"/>
                </a:lnTo>
                <a:lnTo>
                  <a:pt x="231330" y="294850"/>
                </a:lnTo>
                <a:lnTo>
                  <a:pt x="327941" y="289518"/>
                </a:lnTo>
                <a:lnTo>
                  <a:pt x="424348" y="280457"/>
                </a:lnTo>
                <a:lnTo>
                  <a:pt x="505007" y="275320"/>
                </a:lnTo>
                <a:lnTo>
                  <a:pt x="582207" y="267229"/>
                </a:lnTo>
                <a:lnTo>
                  <a:pt x="505836" y="265848"/>
                </a:lnTo>
                <a:lnTo>
                  <a:pt x="353413" y="271598"/>
                </a:lnTo>
                <a:lnTo>
                  <a:pt x="276766" y="273375"/>
                </a:lnTo>
                <a:lnTo>
                  <a:pt x="269913" y="272776"/>
                </a:lnTo>
                <a:lnTo>
                  <a:pt x="265307" y="270781"/>
                </a:lnTo>
                <a:lnTo>
                  <a:pt x="264642" y="272314"/>
                </a:lnTo>
                <a:lnTo>
                  <a:pt x="262968" y="273228"/>
                </a:lnTo>
                <a:lnTo>
                  <a:pt x="242430" y="277263"/>
                </a:lnTo>
                <a:lnTo>
                  <a:pt x="220929" y="280153"/>
                </a:lnTo>
                <a:lnTo>
                  <a:pt x="216140" y="280264"/>
                </a:lnTo>
                <a:lnTo>
                  <a:pt x="213688" y="277930"/>
                </a:lnTo>
                <a:lnTo>
                  <a:pt x="212817" y="275732"/>
                </a:lnTo>
                <a:lnTo>
                  <a:pt x="216646" y="274476"/>
                </a:lnTo>
                <a:lnTo>
                  <a:pt x="237527" y="272593"/>
                </a:lnTo>
                <a:lnTo>
                  <a:pt x="256530" y="267892"/>
                </a:lnTo>
                <a:lnTo>
                  <a:pt x="259739" y="267643"/>
                </a:lnTo>
                <a:lnTo>
                  <a:pt x="263383" y="268492"/>
                </a:lnTo>
                <a:lnTo>
                  <a:pt x="262513" y="266295"/>
                </a:lnTo>
                <a:lnTo>
                  <a:pt x="267006" y="263507"/>
                </a:lnTo>
                <a:lnTo>
                  <a:pt x="269780" y="262159"/>
                </a:lnTo>
                <a:lnTo>
                  <a:pt x="307945" y="257015"/>
                </a:lnTo>
                <a:lnTo>
                  <a:pt x="385052" y="249976"/>
                </a:lnTo>
                <a:lnTo>
                  <a:pt x="503896" y="245529"/>
                </a:lnTo>
                <a:lnTo>
                  <a:pt x="583271" y="242932"/>
                </a:lnTo>
                <a:lnTo>
                  <a:pt x="584555" y="240393"/>
                </a:lnTo>
                <a:lnTo>
                  <a:pt x="587994" y="237512"/>
                </a:lnTo>
                <a:lnTo>
                  <a:pt x="594734" y="233330"/>
                </a:lnTo>
                <a:lnTo>
                  <a:pt x="614080" y="230781"/>
                </a:lnTo>
                <a:lnTo>
                  <a:pt x="625151" y="231750"/>
                </a:lnTo>
                <a:lnTo>
                  <a:pt x="636655" y="233817"/>
                </a:lnTo>
                <a:lnTo>
                  <a:pt x="705298" y="244596"/>
                </a:lnTo>
                <a:lnTo>
                  <a:pt x="741436" y="250573"/>
                </a:lnTo>
                <a:lnTo>
                  <a:pt x="743050" y="250432"/>
                </a:lnTo>
                <a:lnTo>
                  <a:pt x="778092" y="254645"/>
                </a:lnTo>
                <a:lnTo>
                  <a:pt x="779225" y="254926"/>
                </a:lnTo>
                <a:lnTo>
                  <a:pt x="788450" y="253464"/>
                </a:lnTo>
                <a:lnTo>
                  <a:pt x="790082" y="253403"/>
                </a:lnTo>
                <a:lnTo>
                  <a:pt x="789772" y="253065"/>
                </a:lnTo>
                <a:lnTo>
                  <a:pt x="792754" y="253305"/>
                </a:lnTo>
                <a:lnTo>
                  <a:pt x="805503" y="252835"/>
                </a:lnTo>
                <a:lnTo>
                  <a:pt x="811687" y="252175"/>
                </a:lnTo>
                <a:lnTo>
                  <a:pt x="803576" y="248852"/>
                </a:lnTo>
                <a:lnTo>
                  <a:pt x="816452" y="251666"/>
                </a:lnTo>
                <a:lnTo>
                  <a:pt x="865557" y="246425"/>
                </a:lnTo>
                <a:lnTo>
                  <a:pt x="927582" y="241778"/>
                </a:lnTo>
                <a:lnTo>
                  <a:pt x="923595" y="238778"/>
                </a:lnTo>
                <a:lnTo>
                  <a:pt x="923344" y="235575"/>
                </a:lnTo>
                <a:lnTo>
                  <a:pt x="925340" y="230977"/>
                </a:lnTo>
                <a:lnTo>
                  <a:pt x="937352" y="227256"/>
                </a:lnTo>
                <a:lnTo>
                  <a:pt x="945305" y="227422"/>
                </a:lnTo>
                <a:lnTo>
                  <a:pt x="962174" y="228898"/>
                </a:lnTo>
                <a:lnTo>
                  <a:pt x="914617" y="219965"/>
                </a:lnTo>
                <a:lnTo>
                  <a:pt x="911981" y="219734"/>
                </a:lnTo>
                <a:lnTo>
                  <a:pt x="908864" y="218931"/>
                </a:lnTo>
                <a:lnTo>
                  <a:pt x="881980" y="216579"/>
                </a:lnTo>
                <a:lnTo>
                  <a:pt x="855576" y="214798"/>
                </a:lnTo>
                <a:lnTo>
                  <a:pt x="797886" y="212401"/>
                </a:lnTo>
                <a:lnTo>
                  <a:pt x="682666" y="211862"/>
                </a:lnTo>
                <a:lnTo>
                  <a:pt x="514587" y="220484"/>
                </a:lnTo>
                <a:lnTo>
                  <a:pt x="403762" y="230405"/>
                </a:lnTo>
                <a:lnTo>
                  <a:pt x="399453" y="231088"/>
                </a:lnTo>
                <a:lnTo>
                  <a:pt x="395374" y="229140"/>
                </a:lnTo>
                <a:lnTo>
                  <a:pt x="394550" y="226417"/>
                </a:lnTo>
                <a:lnTo>
                  <a:pt x="397324" y="225069"/>
                </a:lnTo>
                <a:lnTo>
                  <a:pt x="465771" y="207729"/>
                </a:lnTo>
                <a:lnTo>
                  <a:pt x="567915" y="181672"/>
                </a:lnTo>
                <a:lnTo>
                  <a:pt x="640303" y="167857"/>
                </a:lnTo>
                <a:lnTo>
                  <a:pt x="678995" y="162759"/>
                </a:lnTo>
                <a:lnTo>
                  <a:pt x="772628" y="155047"/>
                </a:lnTo>
                <a:lnTo>
                  <a:pt x="959571" y="143303"/>
                </a:lnTo>
                <a:lnTo>
                  <a:pt x="1055380" y="141082"/>
                </a:lnTo>
                <a:lnTo>
                  <a:pt x="1139264" y="147064"/>
                </a:lnTo>
                <a:lnTo>
                  <a:pt x="1140940" y="143938"/>
                </a:lnTo>
                <a:lnTo>
                  <a:pt x="1146536" y="140710"/>
                </a:lnTo>
                <a:lnTo>
                  <a:pt x="1148005" y="136058"/>
                </a:lnTo>
                <a:lnTo>
                  <a:pt x="1155018" y="140921"/>
                </a:lnTo>
                <a:lnTo>
                  <a:pt x="1170011" y="139577"/>
                </a:lnTo>
                <a:lnTo>
                  <a:pt x="1179687" y="138299"/>
                </a:lnTo>
                <a:lnTo>
                  <a:pt x="1177393" y="140223"/>
                </a:lnTo>
                <a:lnTo>
                  <a:pt x="1175534" y="143248"/>
                </a:lnTo>
                <a:lnTo>
                  <a:pt x="1189131" y="139657"/>
                </a:lnTo>
                <a:lnTo>
                  <a:pt x="1200044" y="136362"/>
                </a:lnTo>
                <a:lnTo>
                  <a:pt x="1207241" y="139117"/>
                </a:lnTo>
                <a:lnTo>
                  <a:pt x="1225972" y="137569"/>
                </a:lnTo>
                <a:lnTo>
                  <a:pt x="1238144" y="138103"/>
                </a:lnTo>
                <a:lnTo>
                  <a:pt x="1240438" y="136179"/>
                </a:lnTo>
                <a:lnTo>
                  <a:pt x="1239364" y="130241"/>
                </a:lnTo>
                <a:lnTo>
                  <a:pt x="1243100" y="130037"/>
                </a:lnTo>
                <a:lnTo>
                  <a:pt x="1244221" y="135447"/>
                </a:lnTo>
                <a:lnTo>
                  <a:pt x="1251991" y="137721"/>
                </a:lnTo>
                <a:lnTo>
                  <a:pt x="1261758" y="135388"/>
                </a:lnTo>
                <a:lnTo>
                  <a:pt x="1272442" y="134730"/>
                </a:lnTo>
                <a:lnTo>
                  <a:pt x="1276910" y="138308"/>
                </a:lnTo>
                <a:lnTo>
                  <a:pt x="1279203" y="136384"/>
                </a:lnTo>
                <a:lnTo>
                  <a:pt x="1279480" y="133221"/>
                </a:lnTo>
                <a:lnTo>
                  <a:pt x="1303160" y="135824"/>
                </a:lnTo>
                <a:lnTo>
                  <a:pt x="1341813" y="131239"/>
                </a:lnTo>
                <a:lnTo>
                  <a:pt x="1361025" y="130264"/>
                </a:lnTo>
                <a:lnTo>
                  <a:pt x="1360221" y="133381"/>
                </a:lnTo>
                <a:lnTo>
                  <a:pt x="1358890" y="136452"/>
                </a:lnTo>
                <a:lnTo>
                  <a:pt x="1367787" y="131918"/>
                </a:lnTo>
                <a:lnTo>
                  <a:pt x="1375768" y="125711"/>
                </a:lnTo>
                <a:lnTo>
                  <a:pt x="1378220" y="128050"/>
                </a:lnTo>
                <a:lnTo>
                  <a:pt x="1387229" y="128308"/>
                </a:lnTo>
                <a:lnTo>
                  <a:pt x="1392344" y="124506"/>
                </a:lnTo>
                <a:lnTo>
                  <a:pt x="1393101" y="121916"/>
                </a:lnTo>
                <a:lnTo>
                  <a:pt x="1398051" y="126068"/>
                </a:lnTo>
                <a:lnTo>
                  <a:pt x="1415542" y="126536"/>
                </a:lnTo>
                <a:lnTo>
                  <a:pt x="1420748" y="121680"/>
                </a:lnTo>
                <a:lnTo>
                  <a:pt x="1422489" y="126081"/>
                </a:lnTo>
                <a:lnTo>
                  <a:pt x="1427669" y="127597"/>
                </a:lnTo>
                <a:lnTo>
                  <a:pt x="1437343" y="126319"/>
                </a:lnTo>
                <a:lnTo>
                  <a:pt x="1442524" y="127834"/>
                </a:lnTo>
                <a:lnTo>
                  <a:pt x="1444198" y="126919"/>
                </a:lnTo>
                <a:lnTo>
                  <a:pt x="1442800" y="124672"/>
                </a:lnTo>
                <a:lnTo>
                  <a:pt x="1444521" y="123229"/>
                </a:lnTo>
                <a:lnTo>
                  <a:pt x="1448165" y="124079"/>
                </a:lnTo>
                <a:lnTo>
                  <a:pt x="1453484" y="124013"/>
                </a:lnTo>
                <a:lnTo>
                  <a:pt x="1455342" y="120988"/>
                </a:lnTo>
                <a:lnTo>
                  <a:pt x="1458321" y="123374"/>
                </a:lnTo>
                <a:lnTo>
                  <a:pt x="1465221" y="123446"/>
                </a:lnTo>
                <a:lnTo>
                  <a:pt x="1465861" y="128283"/>
                </a:lnTo>
                <a:lnTo>
                  <a:pt x="1467146" y="125740"/>
                </a:lnTo>
                <a:lnTo>
                  <a:pt x="1470309" y="126017"/>
                </a:lnTo>
                <a:lnTo>
                  <a:pt x="1470560" y="129226"/>
                </a:lnTo>
                <a:lnTo>
                  <a:pt x="1472853" y="127301"/>
                </a:lnTo>
                <a:lnTo>
                  <a:pt x="1479180" y="127855"/>
                </a:lnTo>
                <a:lnTo>
                  <a:pt x="1479985" y="124738"/>
                </a:lnTo>
                <a:lnTo>
                  <a:pt x="1482963" y="127124"/>
                </a:lnTo>
                <a:lnTo>
                  <a:pt x="1489725" y="128778"/>
                </a:lnTo>
                <a:lnTo>
                  <a:pt x="1501648" y="126103"/>
                </a:lnTo>
                <a:lnTo>
                  <a:pt x="1506874" y="127091"/>
                </a:lnTo>
                <a:lnTo>
                  <a:pt x="1509444" y="122004"/>
                </a:lnTo>
                <a:lnTo>
                  <a:pt x="1515039" y="118776"/>
                </a:lnTo>
                <a:lnTo>
                  <a:pt x="1522671" y="122631"/>
                </a:lnTo>
                <a:lnTo>
                  <a:pt x="1533585" y="119336"/>
                </a:lnTo>
                <a:lnTo>
                  <a:pt x="1542871" y="116431"/>
                </a:lnTo>
                <a:lnTo>
                  <a:pt x="1544361" y="117623"/>
                </a:lnTo>
                <a:lnTo>
                  <a:pt x="1538996" y="118216"/>
                </a:lnTo>
                <a:lnTo>
                  <a:pt x="1538766" y="120852"/>
                </a:lnTo>
                <a:lnTo>
                  <a:pt x="1563869" y="119330"/>
                </a:lnTo>
                <a:lnTo>
                  <a:pt x="1602522" y="114745"/>
                </a:lnTo>
                <a:lnTo>
                  <a:pt x="1627560" y="107906"/>
                </a:lnTo>
                <a:lnTo>
                  <a:pt x="1639897" y="100486"/>
                </a:lnTo>
                <a:lnTo>
                  <a:pt x="1638592" y="97185"/>
                </a:lnTo>
                <a:lnTo>
                  <a:pt x="1634282" y="97870"/>
                </a:lnTo>
                <a:lnTo>
                  <a:pt x="1633504" y="94615"/>
                </a:lnTo>
                <a:lnTo>
                  <a:pt x="1640543" y="93106"/>
                </a:lnTo>
                <a:lnTo>
                  <a:pt x="1647239" y="89443"/>
                </a:lnTo>
                <a:lnTo>
                  <a:pt x="1645908" y="92513"/>
                </a:lnTo>
                <a:lnTo>
                  <a:pt x="1644095" y="95011"/>
                </a:lnTo>
                <a:lnTo>
                  <a:pt x="1646639" y="96296"/>
                </a:lnTo>
                <a:lnTo>
                  <a:pt x="1650238" y="97673"/>
                </a:lnTo>
                <a:lnTo>
                  <a:pt x="1650903" y="96138"/>
                </a:lnTo>
                <a:lnTo>
                  <a:pt x="1649460" y="94418"/>
                </a:lnTo>
                <a:lnTo>
                  <a:pt x="1651226" y="92448"/>
                </a:lnTo>
                <a:lnTo>
                  <a:pt x="1653724" y="94260"/>
                </a:lnTo>
                <a:lnTo>
                  <a:pt x="1657553" y="93001"/>
                </a:lnTo>
                <a:lnTo>
                  <a:pt x="1658311" y="90412"/>
                </a:lnTo>
                <a:lnTo>
                  <a:pt x="1661474" y="90688"/>
                </a:lnTo>
                <a:lnTo>
                  <a:pt x="1659662" y="93186"/>
                </a:lnTo>
                <a:lnTo>
                  <a:pt x="1660005" y="95340"/>
                </a:lnTo>
                <a:lnTo>
                  <a:pt x="1662687" y="95044"/>
                </a:lnTo>
                <a:lnTo>
                  <a:pt x="1663629" y="90346"/>
                </a:lnTo>
                <a:lnTo>
                  <a:pt x="1663906" y="87183"/>
                </a:lnTo>
                <a:lnTo>
                  <a:pt x="1666978" y="88514"/>
                </a:lnTo>
                <a:lnTo>
                  <a:pt x="1667182" y="92250"/>
                </a:lnTo>
                <a:lnTo>
                  <a:pt x="1681444" y="87124"/>
                </a:lnTo>
                <a:lnTo>
                  <a:pt x="1713012" y="84575"/>
                </a:lnTo>
                <a:lnTo>
                  <a:pt x="1727960" y="83758"/>
                </a:lnTo>
                <a:lnTo>
                  <a:pt x="1733232" y="84219"/>
                </a:lnTo>
                <a:lnTo>
                  <a:pt x="1733713" y="84793"/>
                </a:lnTo>
                <a:lnTo>
                  <a:pt x="1741853" y="82849"/>
                </a:lnTo>
                <a:lnTo>
                  <a:pt x="1754599" y="82902"/>
                </a:lnTo>
                <a:lnTo>
                  <a:pt x="1760649" y="86618"/>
                </a:lnTo>
                <a:lnTo>
                  <a:pt x="1761908" y="90447"/>
                </a:lnTo>
                <a:lnTo>
                  <a:pt x="1762712" y="87330"/>
                </a:lnTo>
                <a:lnTo>
                  <a:pt x="1765968" y="86553"/>
                </a:lnTo>
                <a:lnTo>
                  <a:pt x="1773257" y="88253"/>
                </a:lnTo>
                <a:lnTo>
                  <a:pt x="1778714" y="86606"/>
                </a:lnTo>
                <a:lnTo>
                  <a:pt x="1778437" y="89769"/>
                </a:lnTo>
                <a:lnTo>
                  <a:pt x="1782905" y="93347"/>
                </a:lnTo>
                <a:lnTo>
                  <a:pt x="1794643" y="92780"/>
                </a:lnTo>
                <a:lnTo>
                  <a:pt x="1799184" y="89460"/>
                </a:lnTo>
                <a:lnTo>
                  <a:pt x="1795770" y="85974"/>
                </a:lnTo>
                <a:lnTo>
                  <a:pt x="1785752" y="85097"/>
                </a:lnTo>
                <a:lnTo>
                  <a:pt x="1780295" y="86744"/>
                </a:lnTo>
                <a:lnTo>
                  <a:pt x="1783782" y="83331"/>
                </a:lnTo>
                <a:lnTo>
                  <a:pt x="1793984" y="82099"/>
                </a:lnTo>
                <a:lnTo>
                  <a:pt x="1803613" y="81348"/>
                </a:lnTo>
                <a:lnTo>
                  <a:pt x="1812325" y="78923"/>
                </a:lnTo>
                <a:lnTo>
                  <a:pt x="1815377" y="74410"/>
                </a:lnTo>
                <a:lnTo>
                  <a:pt x="1824913" y="74713"/>
                </a:lnTo>
                <a:lnTo>
                  <a:pt x="1842174" y="77817"/>
                </a:lnTo>
                <a:lnTo>
                  <a:pt x="1850933" y="74865"/>
                </a:lnTo>
                <a:lnTo>
                  <a:pt x="1849898" y="80618"/>
                </a:lnTo>
                <a:lnTo>
                  <a:pt x="1853312" y="84104"/>
                </a:lnTo>
                <a:lnTo>
                  <a:pt x="1856614" y="82799"/>
                </a:lnTo>
                <a:lnTo>
                  <a:pt x="1855974" y="77962"/>
                </a:lnTo>
                <a:lnTo>
                  <a:pt x="1857352" y="74364"/>
                </a:lnTo>
                <a:lnTo>
                  <a:pt x="1868470" y="74806"/>
                </a:lnTo>
                <a:lnTo>
                  <a:pt x="1887523" y="69568"/>
                </a:lnTo>
                <a:lnTo>
                  <a:pt x="1900408" y="68040"/>
                </a:lnTo>
                <a:lnTo>
                  <a:pt x="1908224" y="69786"/>
                </a:lnTo>
                <a:lnTo>
                  <a:pt x="1910472" y="68389"/>
                </a:lnTo>
                <a:lnTo>
                  <a:pt x="1909167" y="65088"/>
                </a:lnTo>
                <a:lnTo>
                  <a:pt x="1910887" y="63645"/>
                </a:lnTo>
                <a:lnTo>
                  <a:pt x="1929525" y="63151"/>
                </a:lnTo>
                <a:lnTo>
                  <a:pt x="1939292" y="60818"/>
                </a:lnTo>
                <a:lnTo>
                  <a:pt x="1940643" y="63593"/>
                </a:lnTo>
                <a:lnTo>
                  <a:pt x="1945731" y="66163"/>
                </a:lnTo>
                <a:lnTo>
                  <a:pt x="1950087" y="64950"/>
                </a:lnTo>
                <a:lnTo>
                  <a:pt x="1948848" y="66967"/>
                </a:lnTo>
                <a:lnTo>
                  <a:pt x="1945685" y="66690"/>
                </a:lnTo>
                <a:lnTo>
                  <a:pt x="1946990" y="69991"/>
                </a:lnTo>
                <a:lnTo>
                  <a:pt x="1950107" y="70795"/>
                </a:lnTo>
                <a:lnTo>
                  <a:pt x="1950292" y="68687"/>
                </a:lnTo>
                <a:lnTo>
                  <a:pt x="1955703" y="67566"/>
                </a:lnTo>
                <a:lnTo>
                  <a:pt x="1953363" y="70018"/>
                </a:lnTo>
                <a:lnTo>
                  <a:pt x="1952994" y="74235"/>
                </a:lnTo>
                <a:lnTo>
                  <a:pt x="1949165" y="75493"/>
                </a:lnTo>
                <a:lnTo>
                  <a:pt x="1942746" y="75994"/>
                </a:lnTo>
                <a:lnTo>
                  <a:pt x="1941757" y="81219"/>
                </a:lnTo>
                <a:lnTo>
                  <a:pt x="1938962" y="76725"/>
                </a:lnTo>
                <a:lnTo>
                  <a:pt x="1933598" y="77318"/>
                </a:lnTo>
                <a:lnTo>
                  <a:pt x="1926810" y="82036"/>
                </a:lnTo>
                <a:lnTo>
                  <a:pt x="1919679" y="84599"/>
                </a:lnTo>
                <a:lnTo>
                  <a:pt x="1915553" y="83176"/>
                </a:lnTo>
                <a:lnTo>
                  <a:pt x="1916858" y="86477"/>
                </a:lnTo>
                <a:lnTo>
                  <a:pt x="1921076" y="86846"/>
                </a:lnTo>
                <a:lnTo>
                  <a:pt x="1926006" y="85153"/>
                </a:lnTo>
                <a:lnTo>
                  <a:pt x="1930316" y="84468"/>
                </a:lnTo>
                <a:lnTo>
                  <a:pt x="1931667" y="87242"/>
                </a:lnTo>
                <a:lnTo>
                  <a:pt x="1937308" y="83486"/>
                </a:lnTo>
                <a:lnTo>
                  <a:pt x="1943681" y="83512"/>
                </a:lnTo>
                <a:lnTo>
                  <a:pt x="1941388" y="85437"/>
                </a:lnTo>
                <a:lnTo>
                  <a:pt x="1938086" y="86741"/>
                </a:lnTo>
                <a:lnTo>
                  <a:pt x="1943747" y="88830"/>
                </a:lnTo>
                <a:lnTo>
                  <a:pt x="1950878" y="86267"/>
                </a:lnTo>
                <a:lnTo>
                  <a:pt x="1949343" y="85601"/>
                </a:lnTo>
                <a:lnTo>
                  <a:pt x="1948288" y="85509"/>
                </a:lnTo>
                <a:lnTo>
                  <a:pt x="1950536" y="84112"/>
                </a:lnTo>
                <a:lnTo>
                  <a:pt x="1957436" y="84185"/>
                </a:lnTo>
                <a:lnTo>
                  <a:pt x="1956197" y="86201"/>
                </a:lnTo>
                <a:lnTo>
                  <a:pt x="1961127" y="84508"/>
                </a:lnTo>
                <a:lnTo>
                  <a:pt x="1963513" y="81530"/>
                </a:lnTo>
                <a:lnTo>
                  <a:pt x="1966148" y="81760"/>
                </a:lnTo>
                <a:lnTo>
                  <a:pt x="1968073" y="84053"/>
                </a:lnTo>
                <a:lnTo>
                  <a:pt x="1966307" y="86024"/>
                </a:lnTo>
                <a:lnTo>
                  <a:pt x="1968508" y="85154"/>
                </a:lnTo>
                <a:lnTo>
                  <a:pt x="1968785" y="81991"/>
                </a:lnTo>
                <a:lnTo>
                  <a:pt x="1966676" y="81807"/>
                </a:lnTo>
                <a:lnTo>
                  <a:pt x="1969016" y="79355"/>
                </a:lnTo>
                <a:lnTo>
                  <a:pt x="1975066" y="83072"/>
                </a:lnTo>
                <a:lnTo>
                  <a:pt x="1979811" y="83487"/>
                </a:lnTo>
                <a:lnTo>
                  <a:pt x="1977313" y="81675"/>
                </a:lnTo>
                <a:lnTo>
                  <a:pt x="1978414" y="81240"/>
                </a:lnTo>
                <a:lnTo>
                  <a:pt x="1987192" y="84133"/>
                </a:lnTo>
                <a:lnTo>
                  <a:pt x="1990929" y="83929"/>
                </a:lnTo>
                <a:lnTo>
                  <a:pt x="1990632" y="81247"/>
                </a:lnTo>
                <a:lnTo>
                  <a:pt x="1989763" y="79046"/>
                </a:lnTo>
                <a:lnTo>
                  <a:pt x="1991252" y="80239"/>
                </a:lnTo>
                <a:lnTo>
                  <a:pt x="1993565" y="84160"/>
                </a:lnTo>
                <a:lnTo>
                  <a:pt x="1995766" y="83290"/>
                </a:lnTo>
                <a:lnTo>
                  <a:pt x="2001362" y="80061"/>
                </a:lnTo>
                <a:lnTo>
                  <a:pt x="2020527" y="79613"/>
                </a:lnTo>
                <a:lnTo>
                  <a:pt x="2030044" y="74072"/>
                </a:lnTo>
                <a:lnTo>
                  <a:pt x="2030683" y="78909"/>
                </a:lnTo>
                <a:lnTo>
                  <a:pt x="2034993" y="78224"/>
                </a:lnTo>
                <a:lnTo>
                  <a:pt x="2038776" y="77492"/>
                </a:lnTo>
                <a:lnTo>
                  <a:pt x="2037999" y="74237"/>
                </a:lnTo>
                <a:lnTo>
                  <a:pt x="2034927" y="72906"/>
                </a:lnTo>
                <a:lnTo>
                  <a:pt x="2038137" y="72655"/>
                </a:lnTo>
                <a:lnTo>
                  <a:pt x="2043594" y="71008"/>
                </a:lnTo>
                <a:lnTo>
                  <a:pt x="2040727" y="73413"/>
                </a:lnTo>
                <a:lnTo>
                  <a:pt x="2040266" y="78685"/>
                </a:lnTo>
                <a:lnTo>
                  <a:pt x="2048405" y="76741"/>
                </a:lnTo>
                <a:lnTo>
                  <a:pt x="2053974" y="79884"/>
                </a:lnTo>
                <a:lnTo>
                  <a:pt x="2055602" y="79496"/>
                </a:lnTo>
                <a:lnTo>
                  <a:pt x="2052715" y="76056"/>
                </a:lnTo>
                <a:lnTo>
                  <a:pt x="2053954" y="74039"/>
                </a:lnTo>
                <a:lnTo>
                  <a:pt x="2058515" y="76563"/>
                </a:lnTo>
                <a:lnTo>
                  <a:pt x="2064888" y="76590"/>
                </a:lnTo>
                <a:lnTo>
                  <a:pt x="2066496" y="70356"/>
                </a:lnTo>
                <a:lnTo>
                  <a:pt x="2071815" y="70291"/>
                </a:lnTo>
                <a:lnTo>
                  <a:pt x="2081035" y="62067"/>
                </a:lnTo>
                <a:lnTo>
                  <a:pt x="2089886" y="58061"/>
                </a:lnTo>
                <a:lnTo>
                  <a:pt x="2095158" y="58522"/>
                </a:lnTo>
                <a:lnTo>
                  <a:pt x="2093392" y="60493"/>
                </a:lnTo>
                <a:lnTo>
                  <a:pt x="2094882" y="61685"/>
                </a:lnTo>
                <a:lnTo>
                  <a:pt x="2096852" y="63451"/>
                </a:lnTo>
                <a:lnTo>
                  <a:pt x="2099330" y="59419"/>
                </a:lnTo>
                <a:lnTo>
                  <a:pt x="2102724" y="57060"/>
                </a:lnTo>
                <a:lnTo>
                  <a:pt x="2107285" y="59584"/>
                </a:lnTo>
                <a:lnTo>
                  <a:pt x="2112742" y="57937"/>
                </a:lnTo>
                <a:lnTo>
                  <a:pt x="2111365" y="61534"/>
                </a:lnTo>
                <a:lnTo>
                  <a:pt x="2112761" y="63781"/>
                </a:lnTo>
                <a:lnTo>
                  <a:pt x="2117876" y="59979"/>
                </a:lnTo>
                <a:lnTo>
                  <a:pt x="2124091" y="55743"/>
                </a:lnTo>
                <a:lnTo>
                  <a:pt x="2123814" y="58905"/>
                </a:lnTo>
                <a:lnTo>
                  <a:pt x="2127847" y="61383"/>
                </a:lnTo>
                <a:lnTo>
                  <a:pt x="2131815" y="58543"/>
                </a:lnTo>
                <a:lnTo>
                  <a:pt x="2133693" y="61364"/>
                </a:lnTo>
                <a:lnTo>
                  <a:pt x="2139974" y="62444"/>
                </a:lnTo>
                <a:lnTo>
                  <a:pt x="2141233" y="66273"/>
                </a:lnTo>
                <a:lnTo>
                  <a:pt x="2142333" y="65838"/>
                </a:lnTo>
                <a:lnTo>
                  <a:pt x="2143803" y="61186"/>
                </a:lnTo>
                <a:lnTo>
                  <a:pt x="2145912" y="61370"/>
                </a:lnTo>
                <a:lnTo>
                  <a:pt x="2148087" y="66872"/>
                </a:lnTo>
                <a:lnTo>
                  <a:pt x="2145128" y="70332"/>
                </a:lnTo>
                <a:lnTo>
                  <a:pt x="2150446" y="70266"/>
                </a:lnTo>
                <a:lnTo>
                  <a:pt x="2154618" y="71162"/>
                </a:lnTo>
                <a:lnTo>
                  <a:pt x="2153748" y="68961"/>
                </a:lnTo>
                <a:lnTo>
                  <a:pt x="2150334" y="65476"/>
                </a:lnTo>
                <a:lnTo>
                  <a:pt x="2150565" y="62840"/>
                </a:lnTo>
                <a:lnTo>
                  <a:pt x="2158039" y="62431"/>
                </a:lnTo>
                <a:lnTo>
                  <a:pt x="2171609" y="65212"/>
                </a:lnTo>
                <a:lnTo>
                  <a:pt x="2176604" y="68837"/>
                </a:lnTo>
                <a:lnTo>
                  <a:pt x="2177474" y="71038"/>
                </a:lnTo>
                <a:lnTo>
                  <a:pt x="2179240" y="69067"/>
                </a:lnTo>
                <a:lnTo>
                  <a:pt x="2178509" y="65285"/>
                </a:lnTo>
                <a:lnTo>
                  <a:pt x="2181672" y="65562"/>
                </a:lnTo>
                <a:lnTo>
                  <a:pt x="2183320" y="71018"/>
                </a:lnTo>
                <a:lnTo>
                  <a:pt x="2184671" y="73792"/>
                </a:lnTo>
                <a:lnTo>
                  <a:pt x="2180980" y="73469"/>
                </a:lnTo>
                <a:lnTo>
                  <a:pt x="2178502" y="77502"/>
                </a:lnTo>
                <a:lnTo>
                  <a:pt x="2174284" y="77133"/>
                </a:lnTo>
                <a:lnTo>
                  <a:pt x="2180908" y="80368"/>
                </a:lnTo>
                <a:lnTo>
                  <a:pt x="2191110" y="79136"/>
                </a:lnTo>
                <a:lnTo>
                  <a:pt x="2198011" y="79209"/>
                </a:lnTo>
                <a:lnTo>
                  <a:pt x="2196705" y="75908"/>
                </a:lnTo>
                <a:lnTo>
                  <a:pt x="2191756" y="71756"/>
                </a:lnTo>
                <a:lnTo>
                  <a:pt x="2186964" y="71868"/>
                </a:lnTo>
                <a:lnTo>
                  <a:pt x="2191987" y="69121"/>
                </a:lnTo>
                <a:lnTo>
                  <a:pt x="2197397" y="68000"/>
                </a:lnTo>
                <a:lnTo>
                  <a:pt x="2198703" y="71302"/>
                </a:lnTo>
                <a:lnTo>
                  <a:pt x="2199480" y="74557"/>
                </a:lnTo>
                <a:lnTo>
                  <a:pt x="2205418" y="73483"/>
                </a:lnTo>
                <a:lnTo>
                  <a:pt x="2209293" y="71697"/>
                </a:lnTo>
                <a:lnTo>
                  <a:pt x="2208536" y="74287"/>
                </a:lnTo>
                <a:lnTo>
                  <a:pt x="2208259" y="77450"/>
                </a:lnTo>
                <a:lnTo>
                  <a:pt x="2214131" y="71058"/>
                </a:lnTo>
                <a:lnTo>
                  <a:pt x="2226580" y="68429"/>
                </a:lnTo>
                <a:lnTo>
                  <a:pt x="2238707" y="69491"/>
                </a:lnTo>
                <a:lnTo>
                  <a:pt x="2251499" y="69016"/>
                </a:lnTo>
                <a:lnTo>
                  <a:pt x="2258195" y="65353"/>
                </a:lnTo>
                <a:lnTo>
                  <a:pt x="2254570" y="70348"/>
                </a:lnTo>
                <a:lnTo>
                  <a:pt x="2250372" y="75823"/>
                </a:lnTo>
                <a:lnTo>
                  <a:pt x="2251816" y="77543"/>
                </a:lnTo>
                <a:lnTo>
                  <a:pt x="2252527" y="75481"/>
                </a:lnTo>
                <a:lnTo>
                  <a:pt x="2253213" y="79790"/>
                </a:lnTo>
                <a:lnTo>
                  <a:pt x="2255944" y="81772"/>
                </a:lnTo>
                <a:lnTo>
                  <a:pt x="2261757" y="77882"/>
                </a:lnTo>
                <a:lnTo>
                  <a:pt x="2281863" y="74669"/>
                </a:lnTo>
                <a:lnTo>
                  <a:pt x="2301446" y="74633"/>
                </a:lnTo>
                <a:lnTo>
                  <a:pt x="2312023" y="70380"/>
                </a:lnTo>
                <a:lnTo>
                  <a:pt x="2316773" y="63492"/>
                </a:lnTo>
                <a:lnTo>
                  <a:pt x="2317821" y="57669"/>
                </a:lnTo>
                <a:lnTo>
                  <a:pt x="2321531" y="60308"/>
                </a:lnTo>
                <a:lnTo>
                  <a:pt x="2323659" y="66125"/>
                </a:lnTo>
                <a:lnTo>
                  <a:pt x="2323138" y="70888"/>
                </a:lnTo>
                <a:lnTo>
                  <a:pt x="2342727" y="74027"/>
                </a:lnTo>
                <a:lnTo>
                  <a:pt x="2387180" y="71298"/>
                </a:lnTo>
                <a:lnTo>
                  <a:pt x="2406754" y="67028"/>
                </a:lnTo>
                <a:lnTo>
                  <a:pt x="2403567" y="60684"/>
                </a:lnTo>
                <a:lnTo>
                  <a:pt x="2397741" y="58578"/>
                </a:lnTo>
                <a:lnTo>
                  <a:pt x="2397727" y="51169"/>
                </a:lnTo>
                <a:lnTo>
                  <a:pt x="2394005" y="41651"/>
                </a:lnTo>
                <a:lnTo>
                  <a:pt x="2400891" y="44814"/>
                </a:lnTo>
                <a:lnTo>
                  <a:pt x="2408300" y="44800"/>
                </a:lnTo>
                <a:lnTo>
                  <a:pt x="2408303" y="46387"/>
                </a:lnTo>
                <a:lnTo>
                  <a:pt x="2408310" y="50091"/>
                </a:lnTo>
                <a:lnTo>
                  <a:pt x="2411485" y="49556"/>
                </a:lnTo>
                <a:lnTo>
                  <a:pt x="2409902" y="52205"/>
                </a:lnTo>
                <a:lnTo>
                  <a:pt x="2407261" y="54856"/>
                </a:lnTo>
                <a:lnTo>
                  <a:pt x="2412024" y="54847"/>
                </a:lnTo>
                <a:lnTo>
                  <a:pt x="2418376" y="55364"/>
                </a:lnTo>
                <a:lnTo>
                  <a:pt x="2419958" y="52186"/>
                </a:lnTo>
                <a:lnTo>
                  <a:pt x="2419951" y="48482"/>
                </a:lnTo>
                <a:lnTo>
                  <a:pt x="2423656" y="48475"/>
                </a:lnTo>
                <a:lnTo>
                  <a:pt x="2426309" y="52174"/>
                </a:lnTo>
                <a:lnTo>
                  <a:pt x="2427375" y="56406"/>
                </a:lnTo>
                <a:lnTo>
                  <a:pt x="2430548" y="54812"/>
                </a:lnTo>
                <a:lnTo>
                  <a:pt x="2432139" y="56397"/>
                </a:lnTo>
                <a:lnTo>
                  <a:pt x="2434258" y="57451"/>
                </a:lnTo>
                <a:lnTo>
                  <a:pt x="2436374" y="56918"/>
                </a:lnTo>
                <a:lnTo>
                  <a:pt x="2434831" y="51812"/>
                </a:lnTo>
                <a:lnTo>
                  <a:pt x="2437953" y="52153"/>
                </a:lnTo>
                <a:lnTo>
                  <a:pt x="2451703" y="46835"/>
                </a:lnTo>
                <a:lnTo>
                  <a:pt x="2458047" y="43119"/>
                </a:lnTo>
                <a:lnTo>
                  <a:pt x="2456464" y="45239"/>
                </a:lnTo>
                <a:lnTo>
                  <a:pt x="2459112" y="46292"/>
                </a:lnTo>
                <a:lnTo>
                  <a:pt x="2463875" y="46283"/>
                </a:lnTo>
                <a:lnTo>
                  <a:pt x="2465464" y="46810"/>
                </a:lnTo>
                <a:lnTo>
                  <a:pt x="2462292" y="48403"/>
                </a:lnTo>
                <a:lnTo>
                  <a:pt x="2490338" y="46234"/>
                </a:lnTo>
                <a:lnTo>
                  <a:pt x="2514161" y="49364"/>
                </a:lnTo>
                <a:lnTo>
                  <a:pt x="2515747" y="48303"/>
                </a:lnTo>
                <a:lnTo>
                  <a:pt x="2513626" y="46191"/>
                </a:lnTo>
                <a:lnTo>
                  <a:pt x="2515211" y="44600"/>
                </a:lnTo>
                <a:lnTo>
                  <a:pt x="2521035" y="46177"/>
                </a:lnTo>
                <a:lnTo>
                  <a:pt x="2532683" y="48271"/>
                </a:lnTo>
                <a:lnTo>
                  <a:pt x="2537981" y="51437"/>
                </a:lnTo>
                <a:lnTo>
                  <a:pt x="2539576" y="55138"/>
                </a:lnTo>
                <a:lnTo>
                  <a:pt x="2552274" y="52997"/>
                </a:lnTo>
                <a:lnTo>
                  <a:pt x="2561265" y="49276"/>
                </a:lnTo>
                <a:lnTo>
                  <a:pt x="2560731" y="46632"/>
                </a:lnTo>
                <a:lnTo>
                  <a:pt x="2557555" y="46637"/>
                </a:lnTo>
                <a:lnTo>
                  <a:pt x="2560727" y="44515"/>
                </a:lnTo>
                <a:lnTo>
                  <a:pt x="2565499" y="49269"/>
                </a:lnTo>
                <a:lnTo>
                  <a:pt x="2566561" y="51383"/>
                </a:lnTo>
                <a:lnTo>
                  <a:pt x="2575025" y="49251"/>
                </a:lnTo>
                <a:lnTo>
                  <a:pt x="2591428" y="46574"/>
                </a:lnTo>
                <a:lnTo>
                  <a:pt x="2597243" y="42859"/>
                </a:lnTo>
                <a:lnTo>
                  <a:pt x="2599369" y="48147"/>
                </a:lnTo>
                <a:lnTo>
                  <a:pt x="2603609" y="51314"/>
                </a:lnTo>
                <a:lnTo>
                  <a:pt x="2606253" y="49721"/>
                </a:lnTo>
                <a:lnTo>
                  <a:pt x="2607836" y="47602"/>
                </a:lnTo>
                <a:lnTo>
                  <a:pt x="2606246" y="46017"/>
                </a:lnTo>
                <a:lnTo>
                  <a:pt x="2603604" y="48139"/>
                </a:lnTo>
                <a:lnTo>
                  <a:pt x="2600954" y="46556"/>
                </a:lnTo>
                <a:lnTo>
                  <a:pt x="2611535" y="44420"/>
                </a:lnTo>
                <a:lnTo>
                  <a:pt x="2635342" y="39084"/>
                </a:lnTo>
                <a:lnTo>
                  <a:pt x="2642739" y="32191"/>
                </a:lnTo>
                <a:lnTo>
                  <a:pt x="2645915" y="32714"/>
                </a:lnTo>
                <a:lnTo>
                  <a:pt x="2645920" y="35360"/>
                </a:lnTo>
                <a:lnTo>
                  <a:pt x="2645926" y="38535"/>
                </a:lnTo>
                <a:lnTo>
                  <a:pt x="2650684" y="35880"/>
                </a:lnTo>
                <a:lnTo>
                  <a:pt x="2656496" y="30578"/>
                </a:lnTo>
                <a:lnTo>
                  <a:pt x="2662315" y="28979"/>
                </a:lnTo>
                <a:lnTo>
                  <a:pt x="2656503" y="34282"/>
                </a:lnTo>
                <a:lnTo>
                  <a:pt x="2652808" y="39580"/>
                </a:lnTo>
                <a:lnTo>
                  <a:pt x="2657574" y="40630"/>
                </a:lnTo>
                <a:lnTo>
                  <a:pt x="2664460" y="43792"/>
                </a:lnTo>
                <a:lnTo>
                  <a:pt x="2669753" y="43782"/>
                </a:lnTo>
                <a:lnTo>
                  <a:pt x="2670279" y="42194"/>
                </a:lnTo>
                <a:lnTo>
                  <a:pt x="2669745" y="39549"/>
                </a:lnTo>
                <a:lnTo>
                  <a:pt x="2673449" y="39542"/>
                </a:lnTo>
                <a:lnTo>
                  <a:pt x="2671325" y="35312"/>
                </a:lnTo>
                <a:lnTo>
                  <a:pt x="2668668" y="30026"/>
                </a:lnTo>
                <a:lnTo>
                  <a:pt x="2671847" y="31607"/>
                </a:lnTo>
                <a:lnTo>
                  <a:pt x="2676618" y="35832"/>
                </a:lnTo>
                <a:lnTo>
                  <a:pt x="2675037" y="39539"/>
                </a:lnTo>
                <a:lnTo>
                  <a:pt x="2679800" y="39001"/>
                </a:lnTo>
                <a:lnTo>
                  <a:pt x="2680335" y="42175"/>
                </a:lnTo>
                <a:lnTo>
                  <a:pt x="2685619" y="37402"/>
                </a:lnTo>
                <a:lnTo>
                  <a:pt x="2692492" y="33685"/>
                </a:lnTo>
                <a:lnTo>
                  <a:pt x="2690901" y="32101"/>
                </a:lnTo>
                <a:lnTo>
                  <a:pt x="2686671" y="34225"/>
                </a:lnTo>
                <a:lnTo>
                  <a:pt x="2684027" y="35289"/>
                </a:lnTo>
                <a:lnTo>
                  <a:pt x="2686664" y="30521"/>
                </a:lnTo>
                <a:lnTo>
                  <a:pt x="2697772" y="26796"/>
                </a:lnTo>
                <a:lnTo>
                  <a:pt x="2704119" y="24668"/>
                </a:lnTo>
                <a:lnTo>
                  <a:pt x="2699365" y="29968"/>
                </a:lnTo>
                <a:lnTo>
                  <a:pt x="2694080" y="33682"/>
                </a:lnTo>
                <a:lnTo>
                  <a:pt x="2699376" y="35789"/>
                </a:lnTo>
                <a:lnTo>
                  <a:pt x="2704665" y="33663"/>
                </a:lnTo>
                <a:lnTo>
                  <a:pt x="2704139" y="35251"/>
                </a:lnTo>
                <a:lnTo>
                  <a:pt x="2704145" y="38426"/>
                </a:lnTo>
                <a:lnTo>
                  <a:pt x="2715253" y="35230"/>
                </a:lnTo>
                <a:lnTo>
                  <a:pt x="2727419" y="31503"/>
                </a:lnTo>
                <a:lnTo>
                  <a:pt x="2732718" y="35198"/>
                </a:lnTo>
                <a:lnTo>
                  <a:pt x="2735362" y="33605"/>
                </a:lnTo>
                <a:lnTo>
                  <a:pt x="2739064" y="32011"/>
                </a:lnTo>
                <a:lnTo>
                  <a:pt x="2742243" y="34122"/>
                </a:lnTo>
                <a:lnTo>
                  <a:pt x="2743828" y="32531"/>
                </a:lnTo>
                <a:lnTo>
                  <a:pt x="2744353" y="30413"/>
                </a:lnTo>
                <a:lnTo>
                  <a:pt x="2740645" y="28833"/>
                </a:lnTo>
                <a:lnTo>
                  <a:pt x="2735882" y="28842"/>
                </a:lnTo>
                <a:lnTo>
                  <a:pt x="2741171" y="26715"/>
                </a:lnTo>
                <a:lnTo>
                  <a:pt x="2747526" y="28820"/>
                </a:lnTo>
                <a:lnTo>
                  <a:pt x="2748049" y="25644"/>
                </a:lnTo>
                <a:lnTo>
                  <a:pt x="2756516" y="25099"/>
                </a:lnTo>
                <a:lnTo>
                  <a:pt x="2758624" y="20333"/>
                </a:lnTo>
                <a:lnTo>
                  <a:pt x="2758627" y="21920"/>
                </a:lnTo>
                <a:lnTo>
                  <a:pt x="2757571" y="22980"/>
                </a:lnTo>
                <a:lnTo>
                  <a:pt x="2773446" y="21363"/>
                </a:lnTo>
                <a:lnTo>
                  <a:pt x="2798304" y="12321"/>
                </a:lnTo>
                <a:lnTo>
                  <a:pt x="2815234" y="9114"/>
                </a:lnTo>
                <a:lnTo>
                  <a:pt x="2823705" y="10686"/>
                </a:lnTo>
                <a:lnTo>
                  <a:pt x="2827404" y="7504"/>
                </a:lnTo>
                <a:lnTo>
                  <a:pt x="2833753" y="5904"/>
                </a:lnTo>
                <a:lnTo>
                  <a:pt x="2834815" y="8019"/>
                </a:lnTo>
                <a:lnTo>
                  <a:pt x="2835881" y="12251"/>
                </a:lnTo>
                <a:lnTo>
                  <a:pt x="2839584" y="11185"/>
                </a:lnTo>
                <a:lnTo>
                  <a:pt x="2841704" y="12769"/>
                </a:lnTo>
                <a:lnTo>
                  <a:pt x="2843289" y="11178"/>
                </a:lnTo>
                <a:lnTo>
                  <a:pt x="2846458" y="7468"/>
                </a:lnTo>
                <a:lnTo>
                  <a:pt x="2844338" y="5885"/>
                </a:lnTo>
                <a:lnTo>
                  <a:pt x="2845922" y="4294"/>
                </a:lnTo>
                <a:lnTo>
                  <a:pt x="2849633" y="7462"/>
                </a:lnTo>
                <a:lnTo>
                  <a:pt x="2848051" y="10640"/>
                </a:lnTo>
                <a:lnTo>
                  <a:pt x="2849643" y="12754"/>
                </a:lnTo>
                <a:lnTo>
                  <a:pt x="2856522" y="12212"/>
                </a:lnTo>
                <a:lnTo>
                  <a:pt x="2860227" y="12205"/>
                </a:lnTo>
                <a:lnTo>
                  <a:pt x="2860221" y="9030"/>
                </a:lnTo>
                <a:lnTo>
                  <a:pt x="2855458" y="9039"/>
                </a:lnTo>
                <a:lnTo>
                  <a:pt x="2853868" y="7984"/>
                </a:lnTo>
                <a:lnTo>
                  <a:pt x="2866038" y="6374"/>
                </a:lnTo>
                <a:lnTo>
                  <a:pt x="2878728" y="0"/>
                </a:lnTo>
                <a:lnTo>
                  <a:pt x="2880847" y="1054"/>
                </a:lnTo>
                <a:lnTo>
                  <a:pt x="2874499" y="2653"/>
                </a:lnTo>
                <a:lnTo>
                  <a:pt x="2872913" y="3715"/>
                </a:lnTo>
                <a:lnTo>
                  <a:pt x="2876099" y="9000"/>
                </a:lnTo>
                <a:lnTo>
                  <a:pt x="2886692" y="13214"/>
                </a:lnTo>
                <a:lnTo>
                  <a:pt x="2893046" y="14790"/>
                </a:lnTo>
                <a:lnTo>
                  <a:pt x="2888285" y="16386"/>
                </a:lnTo>
                <a:lnTo>
                  <a:pt x="2877691" y="11114"/>
                </a:lnTo>
                <a:lnTo>
                  <a:pt x="2872397" y="10595"/>
                </a:lnTo>
                <a:lnTo>
                  <a:pt x="2871872" y="12712"/>
                </a:lnTo>
                <a:lnTo>
                  <a:pt x="2866054" y="14840"/>
                </a:lnTo>
                <a:lnTo>
                  <a:pt x="2853354" y="15922"/>
                </a:lnTo>
                <a:lnTo>
                  <a:pt x="2845942" y="14878"/>
                </a:lnTo>
                <a:lnTo>
                  <a:pt x="2844357" y="16468"/>
                </a:lnTo>
                <a:lnTo>
                  <a:pt x="2842771" y="17529"/>
                </a:lnTo>
                <a:lnTo>
                  <a:pt x="2843305" y="19645"/>
                </a:lnTo>
                <a:lnTo>
                  <a:pt x="2845951" y="19640"/>
                </a:lnTo>
                <a:lnTo>
                  <a:pt x="2840661" y="21238"/>
                </a:lnTo>
                <a:lnTo>
                  <a:pt x="2830603" y="19669"/>
                </a:lnTo>
                <a:lnTo>
                  <a:pt x="2825314" y="21795"/>
                </a:lnTo>
                <a:lnTo>
                  <a:pt x="2823733" y="25502"/>
                </a:lnTo>
                <a:lnTo>
                  <a:pt x="2826910" y="26555"/>
                </a:lnTo>
                <a:lnTo>
                  <a:pt x="2832199" y="24428"/>
                </a:lnTo>
                <a:lnTo>
                  <a:pt x="2833795" y="28659"/>
                </a:lnTo>
                <a:lnTo>
                  <a:pt x="2838023" y="25476"/>
                </a:lnTo>
                <a:lnTo>
                  <a:pt x="2842788" y="26525"/>
                </a:lnTo>
                <a:lnTo>
                  <a:pt x="2834858" y="31303"/>
                </a:lnTo>
                <a:lnTo>
                  <a:pt x="2818458" y="35037"/>
                </a:lnTo>
                <a:lnTo>
                  <a:pt x="2793057" y="36672"/>
                </a:lnTo>
                <a:lnTo>
                  <a:pt x="2780892" y="40928"/>
                </a:lnTo>
                <a:lnTo>
                  <a:pt x="2792538" y="41965"/>
                </a:lnTo>
                <a:lnTo>
                  <a:pt x="2803130" y="45649"/>
                </a:lnTo>
                <a:lnTo>
                  <a:pt x="2803132" y="47237"/>
                </a:lnTo>
                <a:lnTo>
                  <a:pt x="2798370" y="47775"/>
                </a:lnTo>
                <a:lnTo>
                  <a:pt x="2799435" y="50948"/>
                </a:lnTo>
                <a:lnTo>
                  <a:pt x="2801552" y="51473"/>
                </a:lnTo>
                <a:lnTo>
                  <a:pt x="2810548" y="50398"/>
                </a:lnTo>
                <a:lnTo>
                  <a:pt x="2813728" y="53038"/>
                </a:lnTo>
                <a:lnTo>
                  <a:pt x="2815315" y="52506"/>
                </a:lnTo>
                <a:lnTo>
                  <a:pt x="2811607" y="50396"/>
                </a:lnTo>
                <a:lnTo>
                  <a:pt x="2811600" y="47221"/>
                </a:lnTo>
                <a:lnTo>
                  <a:pt x="2813720" y="48804"/>
                </a:lnTo>
                <a:lnTo>
                  <a:pt x="2819008" y="46149"/>
                </a:lnTo>
                <a:lnTo>
                  <a:pt x="2816888" y="44565"/>
                </a:lnTo>
                <a:lnTo>
                  <a:pt x="2825888" y="46136"/>
                </a:lnTo>
                <a:lnTo>
                  <a:pt x="2846535" y="48743"/>
                </a:lnTo>
                <a:lnTo>
                  <a:pt x="2858175" y="47134"/>
                </a:lnTo>
                <a:lnTo>
                  <a:pt x="2861874" y="43952"/>
                </a:lnTo>
                <a:lnTo>
                  <a:pt x="2863465" y="45537"/>
                </a:lnTo>
                <a:lnTo>
                  <a:pt x="2860296" y="49247"/>
                </a:lnTo>
                <a:lnTo>
                  <a:pt x="2859771" y="51364"/>
                </a:lnTo>
                <a:lnTo>
                  <a:pt x="2869288" y="46055"/>
                </a:lnTo>
                <a:lnTo>
                  <a:pt x="2880927" y="43387"/>
                </a:lnTo>
                <a:lnTo>
                  <a:pt x="2882514" y="43384"/>
                </a:lnTo>
                <a:lnTo>
                  <a:pt x="2881460" y="45503"/>
                </a:lnTo>
                <a:lnTo>
                  <a:pt x="2883051" y="47088"/>
                </a:lnTo>
                <a:lnTo>
                  <a:pt x="2886753" y="46022"/>
                </a:lnTo>
                <a:lnTo>
                  <a:pt x="2886746" y="42318"/>
                </a:lnTo>
                <a:lnTo>
                  <a:pt x="2889396" y="44430"/>
                </a:lnTo>
                <a:lnTo>
                  <a:pt x="2894695" y="47595"/>
                </a:lnTo>
                <a:lnTo>
                  <a:pt x="2893641" y="50243"/>
                </a:lnTo>
                <a:lnTo>
                  <a:pt x="2901571" y="45465"/>
                </a:lnTo>
                <a:lnTo>
                  <a:pt x="2910034" y="42275"/>
                </a:lnTo>
                <a:lnTo>
                  <a:pt x="2908450" y="44394"/>
                </a:lnTo>
                <a:lnTo>
                  <a:pt x="2907396" y="47042"/>
                </a:lnTo>
                <a:lnTo>
                  <a:pt x="2915326" y="42265"/>
                </a:lnTo>
                <a:lnTo>
                  <a:pt x="2930143" y="40650"/>
                </a:lnTo>
                <a:lnTo>
                  <a:pt x="2938078" y="38518"/>
                </a:lnTo>
                <a:lnTo>
                  <a:pt x="2937022" y="40107"/>
                </a:lnTo>
                <a:lnTo>
                  <a:pt x="2936496" y="41696"/>
                </a:lnTo>
                <a:lnTo>
                  <a:pt x="2971420" y="38456"/>
                </a:lnTo>
                <a:lnTo>
                  <a:pt x="3003696" y="33633"/>
                </a:lnTo>
                <a:lnTo>
                  <a:pt x="3002643" y="36281"/>
                </a:lnTo>
                <a:lnTo>
                  <a:pt x="2998943" y="38933"/>
                </a:lnTo>
                <a:lnTo>
                  <a:pt x="2995238" y="38940"/>
                </a:lnTo>
                <a:lnTo>
                  <a:pt x="2997360" y="41582"/>
                </a:lnTo>
                <a:lnTo>
                  <a:pt x="3004244" y="43157"/>
                </a:lnTo>
                <a:lnTo>
                  <a:pt x="3016411" y="39959"/>
                </a:lnTo>
                <a:lnTo>
                  <a:pt x="3024347" y="38357"/>
                </a:lnTo>
                <a:lnTo>
                  <a:pt x="3026997" y="40468"/>
                </a:lnTo>
                <a:lnTo>
                  <a:pt x="3031233" y="42048"/>
                </a:lnTo>
                <a:lnTo>
                  <a:pt x="3032288" y="39929"/>
                </a:lnTo>
                <a:lnTo>
                  <a:pt x="3033343" y="37811"/>
                </a:lnTo>
                <a:lnTo>
                  <a:pt x="3043396" y="36205"/>
                </a:lnTo>
                <a:lnTo>
                  <a:pt x="3052400" y="39892"/>
                </a:lnTo>
                <a:lnTo>
                  <a:pt x="3043404" y="40438"/>
                </a:lnTo>
                <a:lnTo>
                  <a:pt x="3036528" y="43097"/>
                </a:lnTo>
                <a:lnTo>
                  <a:pt x="3040769" y="46793"/>
                </a:lnTo>
                <a:lnTo>
                  <a:pt x="3052419" y="49946"/>
                </a:lnTo>
                <a:lnTo>
                  <a:pt x="3055602" y="54173"/>
                </a:lnTo>
                <a:lnTo>
                  <a:pt x="3045543" y="52605"/>
                </a:lnTo>
                <a:lnTo>
                  <a:pt x="3038136" y="53677"/>
                </a:lnTo>
                <a:lnTo>
                  <a:pt x="3037072" y="51033"/>
                </a:lnTo>
                <a:lnTo>
                  <a:pt x="3039185" y="48912"/>
                </a:lnTo>
                <a:lnTo>
                  <a:pt x="3041831" y="48907"/>
                </a:lnTo>
                <a:lnTo>
                  <a:pt x="3040241" y="47323"/>
                </a:lnTo>
                <a:lnTo>
                  <a:pt x="3038650" y="45738"/>
                </a:lnTo>
                <a:lnTo>
                  <a:pt x="3032309" y="51042"/>
                </a:lnTo>
                <a:lnTo>
                  <a:pt x="3017493" y="52657"/>
                </a:lnTo>
                <a:lnTo>
                  <a:pt x="2998964" y="50046"/>
                </a:lnTo>
                <a:lnTo>
                  <a:pt x="2986795" y="52185"/>
                </a:lnTo>
                <a:lnTo>
                  <a:pt x="2979395" y="57491"/>
                </a:lnTo>
                <a:lnTo>
                  <a:pt x="2976226" y="61201"/>
                </a:lnTo>
                <a:lnTo>
                  <a:pt x="2972518" y="59091"/>
                </a:lnTo>
                <a:lnTo>
                  <a:pt x="2962991" y="59109"/>
                </a:lnTo>
                <a:lnTo>
                  <a:pt x="2945531" y="62317"/>
                </a:lnTo>
                <a:lnTo>
                  <a:pt x="2936536" y="63392"/>
                </a:lnTo>
                <a:lnTo>
                  <a:pt x="2938117" y="59685"/>
                </a:lnTo>
                <a:lnTo>
                  <a:pt x="2939699" y="56507"/>
                </a:lnTo>
                <a:lnTo>
                  <a:pt x="2934937" y="57574"/>
                </a:lnTo>
                <a:lnTo>
                  <a:pt x="2933357" y="61281"/>
                </a:lnTo>
                <a:lnTo>
                  <a:pt x="2933361" y="63398"/>
                </a:lnTo>
                <a:lnTo>
                  <a:pt x="2929125" y="62347"/>
                </a:lnTo>
                <a:lnTo>
                  <a:pt x="2921187" y="63420"/>
                </a:lnTo>
                <a:lnTo>
                  <a:pt x="2918005" y="59722"/>
                </a:lnTo>
                <a:lnTo>
                  <a:pt x="2909011" y="61327"/>
                </a:lnTo>
                <a:lnTo>
                  <a:pt x="2904241" y="58161"/>
                </a:lnTo>
                <a:lnTo>
                  <a:pt x="2903185" y="59221"/>
                </a:lnTo>
                <a:lnTo>
                  <a:pt x="2901598" y="59753"/>
                </a:lnTo>
                <a:lnTo>
                  <a:pt x="2903724" y="64511"/>
                </a:lnTo>
                <a:lnTo>
                  <a:pt x="2908489" y="65032"/>
                </a:lnTo>
                <a:lnTo>
                  <a:pt x="2897903" y="65051"/>
                </a:lnTo>
                <a:lnTo>
                  <a:pt x="2871970" y="65100"/>
                </a:lnTo>
                <a:lnTo>
                  <a:pt x="2860318" y="60888"/>
                </a:lnTo>
                <a:lnTo>
                  <a:pt x="2858206" y="63538"/>
                </a:lnTo>
                <a:lnTo>
                  <a:pt x="2855567" y="67776"/>
                </a:lnTo>
                <a:lnTo>
                  <a:pt x="2853975" y="65134"/>
                </a:lnTo>
                <a:lnTo>
                  <a:pt x="2850269" y="64611"/>
                </a:lnTo>
                <a:lnTo>
                  <a:pt x="2846567" y="66206"/>
                </a:lnTo>
                <a:lnTo>
                  <a:pt x="2844980" y="66209"/>
                </a:lnTo>
                <a:lnTo>
                  <a:pt x="2846035" y="64619"/>
                </a:lnTo>
                <a:lnTo>
                  <a:pt x="2838103" y="68338"/>
                </a:lnTo>
                <a:lnTo>
                  <a:pt x="2832294" y="75228"/>
                </a:lnTo>
                <a:lnTo>
                  <a:pt x="2829649" y="75762"/>
                </a:lnTo>
                <a:lnTo>
                  <a:pt x="2829118" y="74705"/>
                </a:lnTo>
                <a:lnTo>
                  <a:pt x="2831230" y="72055"/>
                </a:lnTo>
                <a:lnTo>
                  <a:pt x="2830697" y="70469"/>
                </a:lnTo>
                <a:lnTo>
                  <a:pt x="2828053" y="71532"/>
                </a:lnTo>
                <a:lnTo>
                  <a:pt x="2830695" y="69410"/>
                </a:lnTo>
                <a:lnTo>
                  <a:pt x="2835986" y="68342"/>
                </a:lnTo>
                <a:lnTo>
                  <a:pt x="2829629" y="65179"/>
                </a:lnTo>
                <a:lnTo>
                  <a:pt x="2817456" y="65202"/>
                </a:lnTo>
                <a:lnTo>
                  <a:pt x="2808996" y="69451"/>
                </a:lnTo>
                <a:lnTo>
                  <a:pt x="2813206" y="71196"/>
                </a:lnTo>
                <a:lnTo>
                  <a:pt x="2817120" y="71237"/>
                </a:lnTo>
                <a:lnTo>
                  <a:pt x="2827025" y="67323"/>
                </a:lnTo>
                <a:lnTo>
                  <a:pt x="2831816" y="67211"/>
                </a:lnTo>
                <a:lnTo>
                  <a:pt x="2829430" y="70190"/>
                </a:lnTo>
                <a:lnTo>
                  <a:pt x="2826564" y="72595"/>
                </a:lnTo>
                <a:lnTo>
                  <a:pt x="2828923" y="75988"/>
                </a:lnTo>
                <a:lnTo>
                  <a:pt x="2830709" y="79863"/>
                </a:lnTo>
                <a:lnTo>
                  <a:pt x="2842631" y="77188"/>
                </a:lnTo>
                <a:lnTo>
                  <a:pt x="2867735" y="75666"/>
                </a:lnTo>
                <a:lnTo>
                  <a:pt x="2877778" y="70171"/>
                </a:lnTo>
                <a:lnTo>
                  <a:pt x="2890294" y="72860"/>
                </a:lnTo>
                <a:lnTo>
                  <a:pt x="2904714" y="71997"/>
                </a:lnTo>
                <a:lnTo>
                  <a:pt x="2877179" y="77024"/>
                </a:lnTo>
                <a:lnTo>
                  <a:pt x="2844556" y="79481"/>
                </a:lnTo>
                <a:lnTo>
                  <a:pt x="2840634" y="81794"/>
                </a:lnTo>
                <a:lnTo>
                  <a:pt x="2834031" y="84403"/>
                </a:lnTo>
                <a:lnTo>
                  <a:pt x="2830479" y="82499"/>
                </a:lnTo>
                <a:lnTo>
                  <a:pt x="2829266" y="78143"/>
                </a:lnTo>
                <a:lnTo>
                  <a:pt x="2821654" y="80133"/>
                </a:lnTo>
                <a:lnTo>
                  <a:pt x="2818121" y="84073"/>
                </a:lnTo>
                <a:lnTo>
                  <a:pt x="2816634" y="83042"/>
                </a:lnTo>
                <a:lnTo>
                  <a:pt x="2812198" y="83733"/>
                </a:lnTo>
                <a:lnTo>
                  <a:pt x="2809032" y="89030"/>
                </a:lnTo>
                <a:lnTo>
                  <a:pt x="2808208" y="88867"/>
                </a:lnTo>
                <a:lnTo>
                  <a:pt x="2808389" y="90502"/>
                </a:lnTo>
                <a:lnTo>
                  <a:pt x="2808506" y="90619"/>
                </a:lnTo>
                <a:lnTo>
                  <a:pt x="2812211" y="90612"/>
                </a:lnTo>
                <a:lnTo>
                  <a:pt x="2804809" y="94859"/>
                </a:lnTo>
                <a:lnTo>
                  <a:pt x="2793168" y="95939"/>
                </a:lnTo>
                <a:lnTo>
                  <a:pt x="2794232" y="99112"/>
                </a:lnTo>
                <a:lnTo>
                  <a:pt x="2796350" y="99637"/>
                </a:lnTo>
                <a:lnTo>
                  <a:pt x="2801636" y="95923"/>
                </a:lnTo>
                <a:lnTo>
                  <a:pt x="2806928" y="95913"/>
                </a:lnTo>
                <a:lnTo>
                  <a:pt x="2805345" y="98033"/>
                </a:lnTo>
                <a:lnTo>
                  <a:pt x="2804820" y="100680"/>
                </a:lnTo>
                <a:lnTo>
                  <a:pt x="2827059" y="105930"/>
                </a:lnTo>
                <a:lnTo>
                  <a:pt x="2847179" y="110126"/>
                </a:lnTo>
                <a:lnTo>
                  <a:pt x="2848230" y="106419"/>
                </a:lnTo>
                <a:lnTo>
                  <a:pt x="2851935" y="106412"/>
                </a:lnTo>
                <a:lnTo>
                  <a:pt x="2860415" y="112747"/>
                </a:lnTo>
                <a:lnTo>
                  <a:pt x="2867297" y="113792"/>
                </a:lnTo>
                <a:lnTo>
                  <a:pt x="2863595" y="114858"/>
                </a:lnTo>
                <a:lnTo>
                  <a:pt x="2857250" y="118573"/>
                </a:lnTo>
                <a:lnTo>
                  <a:pt x="2858156" y="121720"/>
                </a:lnTo>
                <a:lnTo>
                  <a:pt x="2857635" y="122504"/>
                </a:lnTo>
                <a:lnTo>
                  <a:pt x="2855142" y="123340"/>
                </a:lnTo>
                <a:lnTo>
                  <a:pt x="2853548" y="119639"/>
                </a:lnTo>
                <a:lnTo>
                  <a:pt x="2851428" y="118584"/>
                </a:lnTo>
                <a:lnTo>
                  <a:pt x="2853026" y="123873"/>
                </a:lnTo>
                <a:lnTo>
                  <a:pt x="2856731" y="123866"/>
                </a:lnTo>
                <a:lnTo>
                  <a:pt x="2857635" y="122504"/>
                </a:lnTo>
                <a:lnTo>
                  <a:pt x="2858316" y="122276"/>
                </a:lnTo>
                <a:lnTo>
                  <a:pt x="2858156" y="121720"/>
                </a:lnTo>
                <a:lnTo>
                  <a:pt x="2858842" y="120687"/>
                </a:lnTo>
                <a:lnTo>
                  <a:pt x="2864131" y="118561"/>
                </a:lnTo>
                <a:lnTo>
                  <a:pt x="2872602" y="120132"/>
                </a:lnTo>
                <a:lnTo>
                  <a:pt x="2878950" y="118533"/>
                </a:lnTo>
                <a:lnTo>
                  <a:pt x="2877358" y="116419"/>
                </a:lnTo>
                <a:lnTo>
                  <a:pt x="2874189" y="119600"/>
                </a:lnTo>
                <a:lnTo>
                  <a:pt x="2871013" y="119606"/>
                </a:lnTo>
                <a:lnTo>
                  <a:pt x="2872596" y="116957"/>
                </a:lnTo>
                <a:lnTo>
                  <a:pt x="2872060" y="113254"/>
                </a:lnTo>
                <a:lnTo>
                  <a:pt x="2877351" y="112715"/>
                </a:lnTo>
                <a:lnTo>
                  <a:pt x="2881066" y="118000"/>
                </a:lnTo>
                <a:lnTo>
                  <a:pt x="2881600" y="120645"/>
                </a:lnTo>
                <a:lnTo>
                  <a:pt x="2888476" y="117986"/>
                </a:lnTo>
                <a:lnTo>
                  <a:pt x="2900116" y="116377"/>
                </a:lnTo>
                <a:lnTo>
                  <a:pt x="2908584" y="116361"/>
                </a:lnTo>
                <a:lnTo>
                  <a:pt x="2910698" y="114769"/>
                </a:lnTo>
                <a:lnTo>
                  <a:pt x="2907519" y="112659"/>
                </a:lnTo>
                <a:lnTo>
                  <a:pt x="2907514" y="110013"/>
                </a:lnTo>
                <a:lnTo>
                  <a:pt x="2910692" y="111065"/>
                </a:lnTo>
                <a:lnTo>
                  <a:pt x="2917047" y="113170"/>
                </a:lnTo>
                <a:lnTo>
                  <a:pt x="2917582" y="116344"/>
                </a:lnTo>
                <a:lnTo>
                  <a:pt x="2922343" y="115277"/>
                </a:lnTo>
                <a:lnTo>
                  <a:pt x="2926045" y="113682"/>
                </a:lnTo>
                <a:lnTo>
                  <a:pt x="2924452" y="111039"/>
                </a:lnTo>
                <a:lnTo>
                  <a:pt x="2921275" y="109987"/>
                </a:lnTo>
                <a:lnTo>
                  <a:pt x="2926035" y="108391"/>
                </a:lnTo>
                <a:lnTo>
                  <a:pt x="2935040" y="112607"/>
                </a:lnTo>
                <a:lnTo>
                  <a:pt x="2940330" y="111010"/>
                </a:lnTo>
                <a:lnTo>
                  <a:pt x="2941911" y="107303"/>
                </a:lnTo>
                <a:lnTo>
                  <a:pt x="2950384" y="109933"/>
                </a:lnTo>
                <a:lnTo>
                  <a:pt x="2971024" y="109365"/>
                </a:lnTo>
                <a:lnTo>
                  <a:pt x="2981070" y="104055"/>
                </a:lnTo>
                <a:lnTo>
                  <a:pt x="2979486" y="106174"/>
                </a:lnTo>
                <a:lnTo>
                  <a:pt x="2980021" y="109348"/>
                </a:lnTo>
                <a:lnTo>
                  <a:pt x="2982142" y="111461"/>
                </a:lnTo>
                <a:lnTo>
                  <a:pt x="2987429" y="108276"/>
                </a:lnTo>
                <a:lnTo>
                  <a:pt x="2999073" y="108254"/>
                </a:lnTo>
                <a:lnTo>
                  <a:pt x="3002787" y="113539"/>
                </a:lnTo>
                <a:lnTo>
                  <a:pt x="3010718" y="109291"/>
                </a:lnTo>
                <a:lnTo>
                  <a:pt x="3019709" y="105570"/>
                </a:lnTo>
                <a:lnTo>
                  <a:pt x="3017589" y="103986"/>
                </a:lnTo>
                <a:lnTo>
                  <a:pt x="3012296" y="103996"/>
                </a:lnTo>
                <a:lnTo>
                  <a:pt x="3011231" y="100294"/>
                </a:lnTo>
                <a:lnTo>
                  <a:pt x="3014410" y="102405"/>
                </a:lnTo>
                <a:lnTo>
                  <a:pt x="3021288" y="101333"/>
                </a:lnTo>
                <a:lnTo>
                  <a:pt x="3022871" y="98685"/>
                </a:lnTo>
                <a:lnTo>
                  <a:pt x="3027112" y="102381"/>
                </a:lnTo>
                <a:lnTo>
                  <a:pt x="3027122" y="107673"/>
                </a:lnTo>
                <a:lnTo>
                  <a:pt x="3033997" y="104485"/>
                </a:lnTo>
                <a:lnTo>
                  <a:pt x="3040873" y="102355"/>
                </a:lnTo>
                <a:lnTo>
                  <a:pt x="3038752" y="100242"/>
                </a:lnTo>
                <a:lnTo>
                  <a:pt x="3033459" y="100252"/>
                </a:lnTo>
                <a:lnTo>
                  <a:pt x="3032393" y="96021"/>
                </a:lnTo>
                <a:lnTo>
                  <a:pt x="3021280" y="97100"/>
                </a:lnTo>
                <a:lnTo>
                  <a:pt x="3005926" y="93954"/>
                </a:lnTo>
                <a:lnTo>
                  <a:pt x="2997461" y="95557"/>
                </a:lnTo>
                <a:lnTo>
                  <a:pt x="2993763" y="99268"/>
                </a:lnTo>
                <a:lnTo>
                  <a:pt x="2990584" y="97157"/>
                </a:lnTo>
                <a:lnTo>
                  <a:pt x="2980002" y="98765"/>
                </a:lnTo>
                <a:lnTo>
                  <a:pt x="2977888" y="100885"/>
                </a:lnTo>
                <a:lnTo>
                  <a:pt x="2974703" y="95600"/>
                </a:lnTo>
                <a:lnTo>
                  <a:pt x="2966235" y="95615"/>
                </a:lnTo>
                <a:lnTo>
                  <a:pt x="2962007" y="98798"/>
                </a:lnTo>
                <a:lnTo>
                  <a:pt x="2960925" y="86630"/>
                </a:lnTo>
                <a:lnTo>
                  <a:pt x="2959309" y="71287"/>
                </a:lnTo>
                <a:lnTo>
                  <a:pt x="2964066" y="67574"/>
                </a:lnTo>
                <a:lnTo>
                  <a:pt x="2967232" y="62805"/>
                </a:lnTo>
                <a:lnTo>
                  <a:pt x="2972531" y="66499"/>
                </a:lnTo>
                <a:lnTo>
                  <a:pt x="2981526" y="64895"/>
                </a:lnTo>
                <a:lnTo>
                  <a:pt x="2988405" y="64353"/>
                </a:lnTo>
                <a:lnTo>
                  <a:pt x="2986824" y="68060"/>
                </a:lnTo>
                <a:lnTo>
                  <a:pt x="2991594" y="71227"/>
                </a:lnTo>
                <a:lnTo>
                  <a:pt x="2998471" y="69626"/>
                </a:lnTo>
                <a:lnTo>
                  <a:pt x="3002170" y="66444"/>
                </a:lnTo>
                <a:lnTo>
                  <a:pt x="3001107" y="64329"/>
                </a:lnTo>
                <a:lnTo>
                  <a:pt x="3007998" y="69608"/>
                </a:lnTo>
                <a:lnTo>
                  <a:pt x="3014359" y="74888"/>
                </a:lnTo>
                <a:lnTo>
                  <a:pt x="3016475" y="74355"/>
                </a:lnTo>
                <a:lnTo>
                  <a:pt x="3017524" y="69591"/>
                </a:lnTo>
                <a:lnTo>
                  <a:pt x="3019639" y="67999"/>
                </a:lnTo>
                <a:lnTo>
                  <a:pt x="3021233" y="71700"/>
                </a:lnTo>
                <a:lnTo>
                  <a:pt x="3029701" y="71684"/>
                </a:lnTo>
                <a:lnTo>
                  <a:pt x="3033934" y="71147"/>
                </a:lnTo>
                <a:lnTo>
                  <a:pt x="3033401" y="69032"/>
                </a:lnTo>
                <a:lnTo>
                  <a:pt x="3031284" y="69035"/>
                </a:lnTo>
                <a:lnTo>
                  <a:pt x="3039218" y="66375"/>
                </a:lnTo>
                <a:lnTo>
                  <a:pt x="3059326" y="64221"/>
                </a:lnTo>
                <a:lnTo>
                  <a:pt x="3067800" y="67380"/>
                </a:lnTo>
                <a:lnTo>
                  <a:pt x="3068324" y="64733"/>
                </a:lnTo>
                <a:lnTo>
                  <a:pt x="3068319" y="62087"/>
                </a:lnTo>
                <a:lnTo>
                  <a:pt x="3080500" y="66298"/>
                </a:lnTo>
                <a:lnTo>
                  <a:pt x="3104846" y="66252"/>
                </a:lnTo>
                <a:lnTo>
                  <a:pt x="3120192" y="64636"/>
                </a:lnTo>
                <a:lnTo>
                  <a:pt x="3119667" y="67283"/>
                </a:lnTo>
                <a:lnTo>
                  <a:pt x="3119671" y="69399"/>
                </a:lnTo>
                <a:lnTo>
                  <a:pt x="3127607" y="67797"/>
                </a:lnTo>
                <a:lnTo>
                  <a:pt x="3137139" y="70954"/>
                </a:lnTo>
                <a:lnTo>
                  <a:pt x="3128674" y="72558"/>
                </a:lnTo>
                <a:lnTo>
                  <a:pt x="3114926" y="79463"/>
                </a:lnTo>
                <a:lnTo>
                  <a:pt x="3104344" y="81070"/>
                </a:lnTo>
                <a:lnTo>
                  <a:pt x="3109642" y="83706"/>
                </a:lnTo>
                <a:lnTo>
                  <a:pt x="3121814" y="83154"/>
                </a:lnTo>
                <a:lnTo>
                  <a:pt x="3127113" y="86848"/>
                </a:lnTo>
                <a:lnTo>
                  <a:pt x="3124992" y="84735"/>
                </a:lnTo>
                <a:lnTo>
                  <a:pt x="3125516" y="81559"/>
                </a:lnTo>
                <a:lnTo>
                  <a:pt x="3131870" y="83135"/>
                </a:lnTo>
                <a:lnTo>
                  <a:pt x="3135580" y="86303"/>
                </a:lnTo>
                <a:lnTo>
                  <a:pt x="3139279" y="83121"/>
                </a:lnTo>
                <a:lnTo>
                  <a:pt x="3148275" y="82046"/>
                </a:lnTo>
                <a:lnTo>
                  <a:pt x="3152504" y="79392"/>
                </a:lnTo>
                <a:lnTo>
                  <a:pt x="3153037" y="81508"/>
                </a:lnTo>
                <a:lnTo>
                  <a:pt x="3151456" y="85215"/>
                </a:lnTo>
                <a:lnTo>
                  <a:pt x="3153044" y="85212"/>
                </a:lnTo>
                <a:lnTo>
                  <a:pt x="3148286" y="87867"/>
                </a:lnTo>
                <a:lnTo>
                  <a:pt x="3136113" y="88419"/>
                </a:lnTo>
                <a:lnTo>
                  <a:pt x="3130299" y="92134"/>
                </a:lnTo>
                <a:lnTo>
                  <a:pt x="3129247" y="95840"/>
                </a:lnTo>
                <a:lnTo>
                  <a:pt x="3127130" y="95844"/>
                </a:lnTo>
                <a:lnTo>
                  <a:pt x="3127655" y="93197"/>
                </a:lnTo>
                <a:lnTo>
                  <a:pt x="3127119" y="90023"/>
                </a:lnTo>
                <a:lnTo>
                  <a:pt x="3123423" y="94263"/>
                </a:lnTo>
                <a:lnTo>
                  <a:pt x="3121316" y="100088"/>
                </a:lnTo>
                <a:lnTo>
                  <a:pt x="3127133" y="97431"/>
                </a:lnTo>
                <a:lnTo>
                  <a:pt x="3139308" y="98467"/>
                </a:lnTo>
                <a:lnTo>
                  <a:pt x="3142476" y="94228"/>
                </a:lnTo>
                <a:lnTo>
                  <a:pt x="3156769" y="95789"/>
                </a:lnTo>
                <a:lnTo>
                  <a:pt x="3177407" y="94163"/>
                </a:lnTo>
                <a:lnTo>
                  <a:pt x="3189043" y="89907"/>
                </a:lnTo>
                <a:lnTo>
                  <a:pt x="3192741" y="86726"/>
                </a:lnTo>
                <a:lnTo>
                  <a:pt x="3194336" y="90427"/>
                </a:lnTo>
                <a:lnTo>
                  <a:pt x="3196456" y="92010"/>
                </a:lnTo>
                <a:lnTo>
                  <a:pt x="3206506" y="88816"/>
                </a:lnTo>
                <a:lnTo>
                  <a:pt x="3221850" y="86671"/>
                </a:lnTo>
                <a:lnTo>
                  <a:pt x="3228722" y="81896"/>
                </a:lnTo>
                <a:lnTo>
                  <a:pt x="3229772" y="77660"/>
                </a:lnTo>
                <a:lnTo>
                  <a:pt x="3232423" y="79772"/>
                </a:lnTo>
                <a:lnTo>
                  <a:pt x="3232432" y="84535"/>
                </a:lnTo>
                <a:lnTo>
                  <a:pt x="3220269" y="90378"/>
                </a:lnTo>
                <a:lnTo>
                  <a:pt x="3203865" y="91996"/>
                </a:lnTo>
                <a:lnTo>
                  <a:pt x="3194345" y="95189"/>
                </a:lnTo>
                <a:lnTo>
                  <a:pt x="3190647" y="98900"/>
                </a:lnTo>
                <a:lnTo>
                  <a:pt x="3191709" y="101015"/>
                </a:lnTo>
                <a:lnTo>
                  <a:pt x="3198062" y="102061"/>
                </a:lnTo>
                <a:lnTo>
                  <a:pt x="3196479" y="104181"/>
                </a:lnTo>
                <a:lnTo>
                  <a:pt x="3211820" y="100448"/>
                </a:lnTo>
                <a:lnTo>
                  <a:pt x="3246216" y="97209"/>
                </a:lnTo>
                <a:lnTo>
                  <a:pt x="3258382" y="93482"/>
                </a:lnTo>
                <a:lnTo>
                  <a:pt x="3258917" y="96656"/>
                </a:lnTo>
                <a:lnTo>
                  <a:pt x="3253626" y="97195"/>
                </a:lnTo>
                <a:lnTo>
                  <a:pt x="3253099" y="98783"/>
                </a:lnTo>
                <a:lnTo>
                  <a:pt x="3268971" y="95579"/>
                </a:lnTo>
                <a:lnTo>
                  <a:pt x="3293843" y="93945"/>
                </a:lnTo>
                <a:lnTo>
                  <a:pt x="3307596" y="89686"/>
                </a:lnTo>
                <a:lnTo>
                  <a:pt x="3312880" y="84914"/>
                </a:lnTo>
                <a:lnTo>
                  <a:pt x="3312886" y="88088"/>
                </a:lnTo>
                <a:lnTo>
                  <a:pt x="3310242" y="89681"/>
                </a:lnTo>
                <a:lnTo>
                  <a:pt x="3309188" y="91800"/>
                </a:lnTo>
                <a:lnTo>
                  <a:pt x="3317124" y="90197"/>
                </a:lnTo>
                <a:lnTo>
                  <a:pt x="3327716" y="93881"/>
                </a:lnTo>
                <a:lnTo>
                  <a:pt x="3335125" y="93339"/>
                </a:lnTo>
                <a:lnTo>
                  <a:pt x="3338293" y="89628"/>
                </a:lnTo>
                <a:lnTo>
                  <a:pt x="3341474" y="92798"/>
                </a:lnTo>
                <a:lnTo>
                  <a:pt x="3343596" y="95439"/>
                </a:lnTo>
                <a:lnTo>
                  <a:pt x="3353644" y="91187"/>
                </a:lnTo>
                <a:lnTo>
                  <a:pt x="3362111" y="90113"/>
                </a:lnTo>
                <a:lnTo>
                  <a:pt x="3360526" y="91704"/>
                </a:lnTo>
                <a:lnTo>
                  <a:pt x="3357879" y="91708"/>
                </a:lnTo>
                <a:lnTo>
                  <a:pt x="3358941" y="93294"/>
                </a:lnTo>
                <a:lnTo>
                  <a:pt x="3361058" y="93290"/>
                </a:lnTo>
                <a:lnTo>
                  <a:pt x="3360535" y="96466"/>
                </a:lnTo>
                <a:lnTo>
                  <a:pt x="3362130" y="100167"/>
                </a:lnTo>
                <a:lnTo>
                  <a:pt x="3371128" y="100680"/>
                </a:lnTo>
                <a:lnTo>
                  <a:pt x="3399160" y="91102"/>
                </a:lnTo>
                <a:lnTo>
                  <a:pt x="3411327" y="87375"/>
                </a:lnTo>
                <a:lnTo>
                  <a:pt x="3412386" y="87902"/>
                </a:lnTo>
                <a:lnTo>
                  <a:pt x="3411331" y="89492"/>
                </a:lnTo>
                <a:lnTo>
                  <a:pt x="3443606" y="84669"/>
                </a:lnTo>
                <a:lnTo>
                  <a:pt x="3476944" y="81432"/>
                </a:lnTo>
                <a:lnTo>
                  <a:pt x="3478000" y="80372"/>
                </a:lnTo>
                <a:lnTo>
                  <a:pt x="3474822" y="78790"/>
                </a:lnTo>
                <a:lnTo>
                  <a:pt x="3480117" y="80368"/>
                </a:lnTo>
                <a:lnTo>
                  <a:pt x="3493882" y="82459"/>
                </a:lnTo>
                <a:lnTo>
                  <a:pt x="3501287" y="80328"/>
                </a:lnTo>
                <a:lnTo>
                  <a:pt x="3503399" y="77149"/>
                </a:lnTo>
                <a:lnTo>
                  <a:pt x="3502873" y="79267"/>
                </a:lnTo>
                <a:lnTo>
                  <a:pt x="3501290" y="81386"/>
                </a:lnTo>
                <a:lnTo>
                  <a:pt x="3504463" y="80322"/>
                </a:lnTo>
                <a:lnTo>
                  <a:pt x="3507627" y="73966"/>
                </a:lnTo>
                <a:lnTo>
                  <a:pt x="3510270" y="72374"/>
                </a:lnTo>
                <a:lnTo>
                  <a:pt x="3511335" y="76076"/>
                </a:lnTo>
                <a:lnTo>
                  <a:pt x="3510283" y="79253"/>
                </a:lnTo>
                <a:lnTo>
                  <a:pt x="3518224" y="80296"/>
                </a:lnTo>
                <a:lnTo>
                  <a:pt x="3530388" y="75511"/>
                </a:lnTo>
                <a:lnTo>
                  <a:pt x="3535155" y="77619"/>
                </a:lnTo>
                <a:lnTo>
                  <a:pt x="3537795" y="74439"/>
                </a:lnTo>
                <a:lnTo>
                  <a:pt x="3542027" y="73373"/>
                </a:lnTo>
                <a:lnTo>
                  <a:pt x="3542022" y="70198"/>
                </a:lnTo>
                <a:lnTo>
                  <a:pt x="3537785" y="68618"/>
                </a:lnTo>
                <a:lnTo>
                  <a:pt x="3537781" y="66501"/>
                </a:lnTo>
                <a:lnTo>
                  <a:pt x="3540959" y="68083"/>
                </a:lnTo>
                <a:lnTo>
                  <a:pt x="3545721" y="67016"/>
                </a:lnTo>
                <a:lnTo>
                  <a:pt x="3544666" y="69134"/>
                </a:lnTo>
                <a:lnTo>
                  <a:pt x="3543083" y="71783"/>
                </a:lnTo>
                <a:lnTo>
                  <a:pt x="3544145" y="73369"/>
                </a:lnTo>
                <a:lnTo>
                  <a:pt x="3546259" y="71777"/>
                </a:lnTo>
                <a:lnTo>
                  <a:pt x="3547850" y="73891"/>
                </a:lnTo>
                <a:lnTo>
                  <a:pt x="3551551" y="71767"/>
                </a:lnTo>
                <a:lnTo>
                  <a:pt x="3554189" y="67000"/>
                </a:lnTo>
                <a:lnTo>
                  <a:pt x="3556310" y="69113"/>
                </a:lnTo>
                <a:lnTo>
                  <a:pt x="3556318" y="73346"/>
                </a:lnTo>
                <a:lnTo>
                  <a:pt x="3569020" y="73322"/>
                </a:lnTo>
                <a:lnTo>
                  <a:pt x="3592825" y="66928"/>
                </a:lnTo>
                <a:lnTo>
                  <a:pt x="3604989" y="62142"/>
                </a:lnTo>
                <a:lnTo>
                  <a:pt x="3610292" y="67953"/>
                </a:lnTo>
                <a:lnTo>
                  <a:pt x="3627758" y="68450"/>
                </a:lnTo>
                <a:lnTo>
                  <a:pt x="3636222" y="66317"/>
                </a:lnTo>
                <a:lnTo>
                  <a:pt x="3635697" y="68435"/>
                </a:lnTo>
                <a:lnTo>
                  <a:pt x="3637817" y="70019"/>
                </a:lnTo>
                <a:lnTo>
                  <a:pt x="3645228" y="70534"/>
                </a:lnTo>
                <a:lnTo>
                  <a:pt x="3648406" y="72116"/>
                </a:lnTo>
                <a:lnTo>
                  <a:pt x="3649993" y="71583"/>
                </a:lnTo>
                <a:lnTo>
                  <a:pt x="3651579" y="70522"/>
                </a:lnTo>
                <a:lnTo>
                  <a:pt x="3651572" y="66818"/>
                </a:lnTo>
                <a:lnTo>
                  <a:pt x="3647866" y="66296"/>
                </a:lnTo>
                <a:lnTo>
                  <a:pt x="3647860" y="63121"/>
                </a:lnTo>
                <a:lnTo>
                  <a:pt x="3655276" y="66282"/>
                </a:lnTo>
                <a:lnTo>
                  <a:pt x="3660579" y="72093"/>
                </a:lnTo>
                <a:lnTo>
                  <a:pt x="3657400" y="69982"/>
                </a:lnTo>
                <a:lnTo>
                  <a:pt x="3654759" y="73162"/>
                </a:lnTo>
                <a:lnTo>
                  <a:pt x="3649997" y="73700"/>
                </a:lnTo>
                <a:lnTo>
                  <a:pt x="3657408" y="74215"/>
                </a:lnTo>
                <a:lnTo>
                  <a:pt x="3665871" y="71554"/>
                </a:lnTo>
                <a:lnTo>
                  <a:pt x="3664276" y="67853"/>
                </a:lnTo>
                <a:lnTo>
                  <a:pt x="3660042" y="67861"/>
                </a:lnTo>
                <a:lnTo>
                  <a:pt x="3666922" y="67848"/>
                </a:lnTo>
                <a:lnTo>
                  <a:pt x="3682266" y="65173"/>
                </a:lnTo>
                <a:lnTo>
                  <a:pt x="3691266" y="66215"/>
                </a:lnTo>
                <a:lnTo>
                  <a:pt x="3693386" y="68327"/>
                </a:lnTo>
                <a:lnTo>
                  <a:pt x="3695498" y="65148"/>
                </a:lnTo>
                <a:lnTo>
                  <a:pt x="3693374" y="61448"/>
                </a:lnTo>
                <a:lnTo>
                  <a:pt x="3694954" y="57741"/>
                </a:lnTo>
                <a:lnTo>
                  <a:pt x="3688078" y="59870"/>
                </a:lnTo>
                <a:lnTo>
                  <a:pt x="3675378" y="60953"/>
                </a:lnTo>
                <a:lnTo>
                  <a:pt x="3667434" y="58322"/>
                </a:lnTo>
                <a:lnTo>
                  <a:pt x="3663723" y="55154"/>
                </a:lnTo>
                <a:lnTo>
                  <a:pt x="3668485" y="54615"/>
                </a:lnTo>
                <a:lnTo>
                  <a:pt x="3672713" y="50903"/>
                </a:lnTo>
                <a:lnTo>
                  <a:pt x="3673765" y="47726"/>
                </a:lnTo>
                <a:lnTo>
                  <a:pt x="3684348" y="46119"/>
                </a:lnTo>
                <a:lnTo>
                  <a:pt x="3691233" y="48752"/>
                </a:lnTo>
                <a:lnTo>
                  <a:pt x="3695462" y="46098"/>
                </a:lnTo>
                <a:lnTo>
                  <a:pt x="3699690" y="42915"/>
                </a:lnTo>
                <a:lnTo>
                  <a:pt x="3710804" y="42895"/>
                </a:lnTo>
                <a:lnTo>
                  <a:pt x="3726677" y="40219"/>
                </a:lnTo>
                <a:lnTo>
                  <a:pt x="3737792" y="40728"/>
                </a:lnTo>
                <a:lnTo>
                  <a:pt x="3741503" y="43896"/>
                </a:lnTo>
                <a:lnTo>
                  <a:pt x="3739386" y="43900"/>
                </a:lnTo>
                <a:lnTo>
                  <a:pt x="3736207" y="41789"/>
                </a:lnTo>
                <a:lnTo>
                  <a:pt x="3734621" y="42850"/>
                </a:lnTo>
                <a:lnTo>
                  <a:pt x="3739918" y="45486"/>
                </a:lnTo>
                <a:lnTo>
                  <a:pt x="3745735" y="42829"/>
                </a:lnTo>
                <a:lnTo>
                  <a:pt x="3745731" y="40713"/>
                </a:lnTo>
                <a:lnTo>
                  <a:pt x="3744672" y="40186"/>
                </a:lnTo>
                <a:lnTo>
                  <a:pt x="3752608" y="38583"/>
                </a:lnTo>
                <a:lnTo>
                  <a:pt x="3769534" y="33260"/>
                </a:lnTo>
                <a:lnTo>
                  <a:pt x="3779590" y="33241"/>
                </a:lnTo>
                <a:lnTo>
                  <a:pt x="3783299" y="35351"/>
                </a:lnTo>
                <a:lnTo>
                  <a:pt x="3790172" y="31634"/>
                </a:lnTo>
                <a:lnTo>
                  <a:pt x="3804462" y="31607"/>
                </a:lnTo>
                <a:lnTo>
                  <a:pt x="3812397" y="29475"/>
                </a:lnTo>
                <a:lnTo>
                  <a:pt x="3814506" y="25238"/>
                </a:lnTo>
                <a:lnTo>
                  <a:pt x="3817691" y="29995"/>
                </a:lnTo>
                <a:lnTo>
                  <a:pt x="3825106" y="33156"/>
                </a:lnTo>
                <a:lnTo>
                  <a:pt x="3825101" y="30510"/>
                </a:lnTo>
                <a:lnTo>
                  <a:pt x="3828802" y="28387"/>
                </a:lnTo>
                <a:lnTo>
                  <a:pt x="3831455" y="32086"/>
                </a:lnTo>
                <a:lnTo>
                  <a:pt x="3849440" y="26761"/>
                </a:lnTo>
                <a:lnTo>
                  <a:pt x="3880134" y="25116"/>
                </a:lnTo>
                <a:lnTo>
                  <a:pt x="3897590" y="19791"/>
                </a:lnTo>
                <a:lnTo>
                  <a:pt x="3904989" y="13957"/>
                </a:lnTo>
                <a:lnTo>
                  <a:pt x="3908168" y="16067"/>
                </a:lnTo>
                <a:lnTo>
                  <a:pt x="3911347" y="17649"/>
                </a:lnTo>
                <a:lnTo>
                  <a:pt x="3910813" y="15533"/>
                </a:lnTo>
                <a:lnTo>
                  <a:pt x="3909219" y="12361"/>
                </a:lnTo>
                <a:lnTo>
                  <a:pt x="3912928" y="14471"/>
                </a:lnTo>
                <a:lnTo>
                  <a:pt x="3918750" y="14460"/>
                </a:lnTo>
                <a:lnTo>
                  <a:pt x="3921399" y="15514"/>
                </a:lnTo>
                <a:lnTo>
                  <a:pt x="3920341" y="16045"/>
                </a:lnTo>
                <a:lnTo>
                  <a:pt x="3918233" y="20811"/>
                </a:lnTo>
                <a:lnTo>
                  <a:pt x="3921939" y="21333"/>
                </a:lnTo>
                <a:lnTo>
                  <a:pt x="3919824" y="22396"/>
                </a:lnTo>
                <a:lnTo>
                  <a:pt x="3911349" y="19236"/>
                </a:lnTo>
                <a:lnTo>
                  <a:pt x="3906058" y="19775"/>
                </a:lnTo>
                <a:lnTo>
                  <a:pt x="3909765" y="21356"/>
                </a:lnTo>
                <a:lnTo>
                  <a:pt x="3915060" y="22404"/>
                </a:lnTo>
                <a:lnTo>
                  <a:pt x="3911359" y="24528"/>
                </a:lnTo>
                <a:lnTo>
                  <a:pt x="3906064" y="22951"/>
                </a:lnTo>
                <a:lnTo>
                  <a:pt x="3915068" y="26638"/>
                </a:lnTo>
                <a:lnTo>
                  <a:pt x="3927241" y="26615"/>
                </a:lnTo>
                <a:lnTo>
                  <a:pt x="3902373" y="30366"/>
                </a:lnTo>
                <a:lnTo>
                  <a:pt x="3862680" y="31498"/>
                </a:lnTo>
                <a:lnTo>
                  <a:pt x="3836756" y="36309"/>
                </a:lnTo>
                <a:lnTo>
                  <a:pt x="3825120" y="40564"/>
                </a:lnTo>
                <a:lnTo>
                  <a:pt x="3819295" y="38988"/>
                </a:lnTo>
                <a:lnTo>
                  <a:pt x="3813998" y="36352"/>
                </a:lnTo>
                <a:lnTo>
                  <a:pt x="3812941" y="37412"/>
                </a:lnTo>
                <a:lnTo>
                  <a:pt x="3811361" y="41648"/>
                </a:lnTo>
                <a:lnTo>
                  <a:pt x="3809244" y="41652"/>
                </a:lnTo>
                <a:lnTo>
                  <a:pt x="3807652" y="39010"/>
                </a:lnTo>
                <a:lnTo>
                  <a:pt x="3804476" y="39016"/>
                </a:lnTo>
                <a:lnTo>
                  <a:pt x="3800776" y="41668"/>
                </a:lnTo>
                <a:lnTo>
                  <a:pt x="3798659" y="41672"/>
                </a:lnTo>
                <a:lnTo>
                  <a:pt x="3798653" y="38497"/>
                </a:lnTo>
                <a:lnTo>
                  <a:pt x="3793372" y="44328"/>
                </a:lnTo>
                <a:lnTo>
                  <a:pt x="3789674" y="48568"/>
                </a:lnTo>
                <a:lnTo>
                  <a:pt x="3784911" y="48577"/>
                </a:lnTo>
                <a:lnTo>
                  <a:pt x="3782786" y="44347"/>
                </a:lnTo>
                <a:lnTo>
                  <a:pt x="3783322" y="47522"/>
                </a:lnTo>
                <a:lnTo>
                  <a:pt x="3776445" y="49651"/>
                </a:lnTo>
                <a:lnTo>
                  <a:pt x="3760570" y="51268"/>
                </a:lnTo>
                <a:lnTo>
                  <a:pt x="3755813" y="54452"/>
                </a:lnTo>
                <a:lnTo>
                  <a:pt x="3745754" y="52883"/>
                </a:lnTo>
                <a:lnTo>
                  <a:pt x="3731473" y="57673"/>
                </a:lnTo>
                <a:lnTo>
                  <a:pt x="3733067" y="60845"/>
                </a:lnTo>
                <a:lnTo>
                  <a:pt x="3739951" y="62949"/>
                </a:lnTo>
                <a:lnTo>
                  <a:pt x="3751591" y="60810"/>
                </a:lnTo>
                <a:lnTo>
                  <a:pt x="3755290" y="57628"/>
                </a:lnTo>
                <a:lnTo>
                  <a:pt x="3762705" y="60789"/>
                </a:lnTo>
                <a:lnTo>
                  <a:pt x="3778051" y="59173"/>
                </a:lnTo>
                <a:lnTo>
                  <a:pt x="3783341" y="58105"/>
                </a:lnTo>
                <a:lnTo>
                  <a:pt x="3783347" y="61280"/>
                </a:lnTo>
                <a:lnTo>
                  <a:pt x="3779645" y="62874"/>
                </a:lnTo>
                <a:lnTo>
                  <a:pt x="3779649" y="64991"/>
                </a:lnTo>
                <a:lnTo>
                  <a:pt x="3781240" y="66576"/>
                </a:lnTo>
                <a:lnTo>
                  <a:pt x="3781775" y="69750"/>
                </a:lnTo>
                <a:lnTo>
                  <a:pt x="3787066" y="68681"/>
                </a:lnTo>
                <a:lnTo>
                  <a:pt x="3796589" y="66547"/>
                </a:lnTo>
                <a:lnTo>
                  <a:pt x="3798699" y="62839"/>
                </a:lnTo>
                <a:lnTo>
                  <a:pt x="3809284" y="62819"/>
                </a:lnTo>
                <a:lnTo>
                  <a:pt x="3828867" y="63312"/>
                </a:lnTo>
                <a:lnTo>
                  <a:pt x="3839990" y="68053"/>
                </a:lnTo>
                <a:lnTo>
                  <a:pt x="3845277" y="64868"/>
                </a:lnTo>
                <a:lnTo>
                  <a:pt x="3852684" y="63267"/>
                </a:lnTo>
                <a:lnTo>
                  <a:pt x="3853745" y="64852"/>
                </a:lnTo>
                <a:lnTo>
                  <a:pt x="3847396" y="65923"/>
                </a:lnTo>
                <a:lnTo>
                  <a:pt x="3852693" y="68030"/>
                </a:lnTo>
                <a:lnTo>
                  <a:pt x="3864866" y="68007"/>
                </a:lnTo>
                <a:lnTo>
                  <a:pt x="3871742" y="65877"/>
                </a:lnTo>
                <a:lnTo>
                  <a:pt x="3868034" y="64297"/>
                </a:lnTo>
                <a:lnTo>
                  <a:pt x="3861686" y="65896"/>
                </a:lnTo>
                <a:lnTo>
                  <a:pt x="3861680" y="62721"/>
                </a:lnTo>
                <a:lnTo>
                  <a:pt x="3865911" y="60596"/>
                </a:lnTo>
                <a:lnTo>
                  <a:pt x="3873851" y="61111"/>
                </a:lnTo>
                <a:lnTo>
                  <a:pt x="3880200" y="60570"/>
                </a:lnTo>
                <a:lnTo>
                  <a:pt x="3878617" y="62689"/>
                </a:lnTo>
                <a:lnTo>
                  <a:pt x="3874915" y="64284"/>
                </a:lnTo>
                <a:lnTo>
                  <a:pt x="3882328" y="66387"/>
                </a:lnTo>
                <a:lnTo>
                  <a:pt x="3898737" y="67414"/>
                </a:lnTo>
                <a:lnTo>
                  <a:pt x="3905084" y="64757"/>
                </a:lnTo>
                <a:lnTo>
                  <a:pt x="3905077" y="61582"/>
                </a:lnTo>
                <a:lnTo>
                  <a:pt x="3902431" y="61586"/>
                </a:lnTo>
                <a:lnTo>
                  <a:pt x="3902427" y="58941"/>
                </a:lnTo>
                <a:lnTo>
                  <a:pt x="3904017" y="60525"/>
                </a:lnTo>
                <a:lnTo>
                  <a:pt x="3909312" y="61574"/>
                </a:lnTo>
                <a:lnTo>
                  <a:pt x="3909305" y="57869"/>
                </a:lnTo>
                <a:lnTo>
                  <a:pt x="3913544" y="60508"/>
                </a:lnTo>
                <a:lnTo>
                  <a:pt x="3923597" y="59430"/>
                </a:lnTo>
                <a:lnTo>
                  <a:pt x="3928354" y="55717"/>
                </a:lnTo>
                <a:lnTo>
                  <a:pt x="3932065" y="58885"/>
                </a:lnTo>
                <a:lnTo>
                  <a:pt x="3937884" y="57287"/>
                </a:lnTo>
                <a:lnTo>
                  <a:pt x="3926776" y="61012"/>
                </a:lnTo>
                <a:lnTo>
                  <a:pt x="3909849" y="65806"/>
                </a:lnTo>
                <a:lnTo>
                  <a:pt x="3915146" y="68442"/>
                </a:lnTo>
                <a:lnTo>
                  <a:pt x="3925204" y="69481"/>
                </a:lnTo>
                <a:lnTo>
                  <a:pt x="3928903" y="66300"/>
                </a:lnTo>
                <a:lnTo>
                  <a:pt x="3929965" y="68414"/>
                </a:lnTo>
                <a:lnTo>
                  <a:pt x="3936846" y="68401"/>
                </a:lnTo>
                <a:lnTo>
                  <a:pt x="3947429" y="67323"/>
                </a:lnTo>
                <a:lnTo>
                  <a:pt x="3956958" y="68364"/>
                </a:lnTo>
                <a:lnTo>
                  <a:pt x="3959613" y="73121"/>
                </a:lnTo>
                <a:lnTo>
                  <a:pt x="3972309" y="69923"/>
                </a:lnTo>
                <a:lnTo>
                  <a:pt x="3994014" y="72528"/>
                </a:lnTo>
                <a:lnTo>
                  <a:pt x="4008825" y="68267"/>
                </a:lnTo>
                <a:lnTo>
                  <a:pt x="4006183" y="70918"/>
                </a:lnTo>
                <a:lnTo>
                  <a:pt x="4007246" y="73032"/>
                </a:lnTo>
                <a:lnTo>
                  <a:pt x="4020476" y="72479"/>
                </a:lnTo>
                <a:lnTo>
                  <a:pt x="4027883" y="70877"/>
                </a:lnTo>
                <a:lnTo>
                  <a:pt x="4027876" y="67173"/>
                </a:lnTo>
                <a:lnTo>
                  <a:pt x="4023640" y="66123"/>
                </a:lnTo>
                <a:lnTo>
                  <a:pt x="4020993" y="65598"/>
                </a:lnTo>
                <a:lnTo>
                  <a:pt x="4018883" y="69307"/>
                </a:lnTo>
                <a:lnTo>
                  <a:pt x="4013590" y="69316"/>
                </a:lnTo>
                <a:lnTo>
                  <a:pt x="4013586" y="67200"/>
                </a:lnTo>
                <a:lnTo>
                  <a:pt x="4017285" y="64018"/>
                </a:lnTo>
                <a:lnTo>
                  <a:pt x="4027339" y="62941"/>
                </a:lnTo>
                <a:lnTo>
                  <a:pt x="4030523" y="67697"/>
                </a:lnTo>
                <a:lnTo>
                  <a:pt x="4045339" y="65553"/>
                </a:lnTo>
                <a:lnTo>
                  <a:pt x="4070214" y="65506"/>
                </a:lnTo>
                <a:lnTo>
                  <a:pt x="4082395" y="69717"/>
                </a:lnTo>
                <a:lnTo>
                  <a:pt x="4082391" y="67600"/>
                </a:lnTo>
                <a:lnTo>
                  <a:pt x="4077624" y="66022"/>
                </a:lnTo>
                <a:lnTo>
                  <a:pt x="4098259" y="62808"/>
                </a:lnTo>
                <a:lnTo>
                  <a:pt x="4126307" y="61168"/>
                </a:lnTo>
                <a:lnTo>
                  <a:pt x="4146941" y="57425"/>
                </a:lnTo>
                <a:lnTo>
                  <a:pt x="4170761" y="58968"/>
                </a:lnTo>
                <a:lnTo>
                  <a:pt x="4169172" y="58442"/>
                </a:lnTo>
                <a:lnTo>
                  <a:pt x="4166526" y="58447"/>
                </a:lnTo>
                <a:lnTo>
                  <a:pt x="4226849" y="51455"/>
                </a:lnTo>
                <a:lnTo>
                  <a:pt x="4281347" y="43416"/>
                </a:lnTo>
                <a:lnTo>
                  <a:pt x="4279766" y="46594"/>
                </a:lnTo>
                <a:lnTo>
                  <a:pt x="4278714" y="50300"/>
                </a:lnTo>
                <a:lnTo>
                  <a:pt x="4283480" y="51878"/>
                </a:lnTo>
                <a:lnTo>
                  <a:pt x="4290882" y="47631"/>
                </a:lnTo>
                <a:lnTo>
                  <a:pt x="4290347" y="44457"/>
                </a:lnTo>
                <a:lnTo>
                  <a:pt x="4295642" y="46035"/>
                </a:lnTo>
                <a:lnTo>
                  <a:pt x="4313103" y="43356"/>
                </a:lnTo>
                <a:lnTo>
                  <a:pt x="4335323" y="39082"/>
                </a:lnTo>
                <a:lnTo>
                  <a:pt x="4357546" y="35336"/>
                </a:lnTo>
                <a:lnTo>
                  <a:pt x="4366544" y="35848"/>
                </a:lnTo>
                <a:lnTo>
                  <a:pt x="4367076" y="37435"/>
                </a:lnTo>
                <a:lnTo>
                  <a:pt x="4367079" y="39022"/>
                </a:lnTo>
                <a:lnTo>
                  <a:pt x="4368665" y="37961"/>
                </a:lnTo>
                <a:lnTo>
                  <a:pt x="4373425" y="36365"/>
                </a:lnTo>
                <a:lnTo>
                  <a:pt x="4371845" y="40601"/>
                </a:lnTo>
                <a:lnTo>
                  <a:pt x="4380305" y="35823"/>
                </a:lnTo>
                <a:lnTo>
                  <a:pt x="4400939" y="32609"/>
                </a:lnTo>
                <a:lnTo>
                  <a:pt x="4409933" y="30476"/>
                </a:lnTo>
                <a:lnTo>
                  <a:pt x="4412051" y="31001"/>
                </a:lnTo>
                <a:lnTo>
                  <a:pt x="4413115" y="34174"/>
                </a:lnTo>
                <a:lnTo>
                  <a:pt x="4412061" y="36292"/>
                </a:lnTo>
                <a:lnTo>
                  <a:pt x="4420528" y="35747"/>
                </a:lnTo>
                <a:lnTo>
                  <a:pt x="4422115" y="35215"/>
                </a:lnTo>
                <a:lnTo>
                  <a:pt x="4419992" y="32044"/>
                </a:lnTo>
                <a:lnTo>
                  <a:pt x="4419987" y="29398"/>
                </a:lnTo>
                <a:lnTo>
                  <a:pt x="4428987" y="30969"/>
                </a:lnTo>
                <a:lnTo>
                  <a:pt x="4444870" y="33585"/>
                </a:lnTo>
                <a:lnTo>
                  <a:pt x="4452804" y="30925"/>
                </a:lnTo>
                <a:lnTo>
                  <a:pt x="4453341" y="35157"/>
                </a:lnTo>
                <a:lnTo>
                  <a:pt x="4454933" y="37271"/>
                </a:lnTo>
                <a:lnTo>
                  <a:pt x="4465514" y="35134"/>
                </a:lnTo>
                <a:lnTo>
                  <a:pt x="4474511" y="35117"/>
                </a:lnTo>
                <a:lnTo>
                  <a:pt x="4474515" y="37234"/>
                </a:lnTo>
                <a:lnTo>
                  <a:pt x="4470814" y="39357"/>
                </a:lnTo>
                <a:lnTo>
                  <a:pt x="4470289" y="41475"/>
                </a:lnTo>
                <a:lnTo>
                  <a:pt x="4482462" y="41453"/>
                </a:lnTo>
                <a:lnTo>
                  <a:pt x="4502049" y="44062"/>
                </a:lnTo>
                <a:lnTo>
                  <a:pt x="4516867" y="42976"/>
                </a:lnTo>
                <a:lnTo>
                  <a:pt x="4524272" y="40845"/>
                </a:lnTo>
                <a:lnTo>
                  <a:pt x="4525864" y="42959"/>
                </a:lnTo>
                <a:lnTo>
                  <a:pt x="4523221" y="44551"/>
                </a:lnTo>
                <a:lnTo>
                  <a:pt x="4516870" y="44563"/>
                </a:lnTo>
                <a:lnTo>
                  <a:pt x="4515289" y="48270"/>
                </a:lnTo>
                <a:lnTo>
                  <a:pt x="4525873" y="47721"/>
                </a:lnTo>
                <a:lnTo>
                  <a:pt x="4542268" y="41341"/>
                </a:lnTo>
                <a:lnTo>
                  <a:pt x="4553382" y="40791"/>
                </a:lnTo>
                <a:lnTo>
                  <a:pt x="4557620" y="42899"/>
                </a:lnTo>
                <a:lnTo>
                  <a:pt x="4560262" y="40778"/>
                </a:lnTo>
                <a:lnTo>
                  <a:pt x="4561844" y="37600"/>
                </a:lnTo>
                <a:lnTo>
                  <a:pt x="4570847" y="40758"/>
                </a:lnTo>
                <a:lnTo>
                  <a:pt x="4588312" y="40196"/>
                </a:lnTo>
                <a:lnTo>
                  <a:pt x="4596772" y="35947"/>
                </a:lnTo>
                <a:lnTo>
                  <a:pt x="4599960" y="42291"/>
                </a:lnTo>
                <a:lnTo>
                  <a:pt x="4609493" y="45977"/>
                </a:lnTo>
                <a:lnTo>
                  <a:pt x="4622721" y="44365"/>
                </a:lnTo>
                <a:lnTo>
                  <a:pt x="4636482" y="44340"/>
                </a:lnTo>
                <a:lnTo>
                  <a:pt x="4642310" y="47504"/>
                </a:lnTo>
                <a:lnTo>
                  <a:pt x="4649184" y="44316"/>
                </a:lnTo>
                <a:lnTo>
                  <a:pt x="4667708" y="44281"/>
                </a:lnTo>
                <a:lnTo>
                  <a:pt x="4676181" y="46911"/>
                </a:lnTo>
                <a:lnTo>
                  <a:pt x="4678823" y="44261"/>
                </a:lnTo>
                <a:lnTo>
                  <a:pt x="4681463" y="41081"/>
                </a:lnTo>
                <a:lnTo>
                  <a:pt x="4683579" y="40548"/>
                </a:lnTo>
                <a:lnTo>
                  <a:pt x="4682524" y="42666"/>
                </a:lnTo>
                <a:lnTo>
                  <a:pt x="4682530" y="45312"/>
                </a:lnTo>
                <a:lnTo>
                  <a:pt x="4687290" y="43716"/>
                </a:lnTo>
                <a:lnTo>
                  <a:pt x="4690990" y="41063"/>
                </a:lnTo>
                <a:lnTo>
                  <a:pt x="4689400" y="40007"/>
                </a:lnTo>
                <a:lnTo>
                  <a:pt x="4686755" y="40542"/>
                </a:lnTo>
                <a:lnTo>
                  <a:pt x="4702625" y="36808"/>
                </a:lnTo>
                <a:lnTo>
                  <a:pt x="4720089" y="35717"/>
                </a:lnTo>
                <a:lnTo>
                  <a:pt x="4714802" y="38902"/>
                </a:lnTo>
                <a:lnTo>
                  <a:pt x="4699460" y="42105"/>
                </a:lnTo>
                <a:lnTo>
                  <a:pt x="4694163" y="39998"/>
                </a:lnTo>
                <a:lnTo>
                  <a:pt x="4692578" y="41060"/>
                </a:lnTo>
                <a:lnTo>
                  <a:pt x="4690993" y="42650"/>
                </a:lnTo>
                <a:lnTo>
                  <a:pt x="4694176" y="46878"/>
                </a:lnTo>
                <a:lnTo>
                  <a:pt x="4703175" y="47390"/>
                </a:lnTo>
                <a:lnTo>
                  <a:pt x="4706344" y="44209"/>
                </a:lnTo>
                <a:lnTo>
                  <a:pt x="4713229" y="46842"/>
                </a:lnTo>
                <a:lnTo>
                  <a:pt x="4720117" y="50533"/>
                </a:lnTo>
                <a:lnTo>
                  <a:pt x="4723819" y="48939"/>
                </a:lnTo>
                <a:lnTo>
                  <a:pt x="4724865" y="42587"/>
                </a:lnTo>
                <a:lnTo>
                  <a:pt x="4727508" y="40995"/>
                </a:lnTo>
                <a:lnTo>
                  <a:pt x="4730165" y="46810"/>
                </a:lnTo>
                <a:lnTo>
                  <a:pt x="4738638" y="48911"/>
                </a:lnTo>
                <a:lnTo>
                  <a:pt x="4749220" y="47304"/>
                </a:lnTo>
                <a:lnTo>
                  <a:pt x="4758218" y="47816"/>
                </a:lnTo>
                <a:lnTo>
                  <a:pt x="4761400" y="50985"/>
                </a:lnTo>
                <a:lnTo>
                  <a:pt x="4778859" y="47778"/>
                </a:lnTo>
                <a:lnTo>
                  <a:pt x="4801091" y="49324"/>
                </a:lnTo>
                <a:lnTo>
                  <a:pt x="4798451" y="52504"/>
                </a:lnTo>
                <a:lnTo>
                  <a:pt x="4801103" y="55674"/>
                </a:lnTo>
                <a:lnTo>
                  <a:pt x="4804809" y="56196"/>
                </a:lnTo>
                <a:lnTo>
                  <a:pt x="4799518" y="57264"/>
                </a:lnTo>
                <a:lnTo>
                  <a:pt x="4793161" y="54101"/>
                </a:lnTo>
                <a:lnTo>
                  <a:pt x="4787348" y="58874"/>
                </a:lnTo>
                <a:lnTo>
                  <a:pt x="4790531" y="63102"/>
                </a:lnTo>
                <a:lnTo>
                  <a:pt x="4796354" y="63091"/>
                </a:lnTo>
                <a:lnTo>
                  <a:pt x="4792646" y="61510"/>
                </a:lnTo>
                <a:lnTo>
                  <a:pt x="4797406" y="59914"/>
                </a:lnTo>
                <a:lnTo>
                  <a:pt x="4801639" y="59377"/>
                </a:lnTo>
                <a:lnTo>
                  <a:pt x="4799529" y="63085"/>
                </a:lnTo>
                <a:lnTo>
                  <a:pt x="4798479" y="67849"/>
                </a:lnTo>
                <a:lnTo>
                  <a:pt x="4787895" y="68398"/>
                </a:lnTo>
                <a:lnTo>
                  <a:pt x="4761973" y="74797"/>
                </a:lnTo>
                <a:lnTo>
                  <a:pt x="4753516" y="80633"/>
                </a:lnTo>
                <a:lnTo>
                  <a:pt x="4763572" y="80615"/>
                </a:lnTo>
                <a:lnTo>
                  <a:pt x="4771511" y="80600"/>
                </a:lnTo>
                <a:lnTo>
                  <a:pt x="4769915" y="76370"/>
                </a:lnTo>
                <a:lnTo>
                  <a:pt x="4765681" y="76377"/>
                </a:lnTo>
                <a:lnTo>
                  <a:pt x="4768323" y="73727"/>
                </a:lnTo>
                <a:lnTo>
                  <a:pt x="4772556" y="73719"/>
                </a:lnTo>
                <a:lnTo>
                  <a:pt x="4771504" y="76896"/>
                </a:lnTo>
                <a:lnTo>
                  <a:pt x="4775744" y="80063"/>
                </a:lnTo>
                <a:lnTo>
                  <a:pt x="4777338" y="83235"/>
                </a:lnTo>
                <a:lnTo>
                  <a:pt x="4768341" y="83781"/>
                </a:lnTo>
                <a:lnTo>
                  <a:pt x="4768875" y="85896"/>
                </a:lnTo>
                <a:lnTo>
                  <a:pt x="4773641" y="87475"/>
                </a:lnTo>
                <a:lnTo>
                  <a:pt x="4783694" y="85869"/>
                </a:lnTo>
                <a:lnTo>
                  <a:pt x="4787931" y="87448"/>
                </a:lnTo>
                <a:lnTo>
                  <a:pt x="4787406" y="90095"/>
                </a:lnTo>
                <a:lnTo>
                  <a:pt x="4782111" y="88517"/>
                </a:lnTo>
                <a:lnTo>
                  <a:pt x="4778410" y="90641"/>
                </a:lnTo>
                <a:lnTo>
                  <a:pt x="4780534" y="94341"/>
                </a:lnTo>
                <a:lnTo>
                  <a:pt x="4789001" y="93796"/>
                </a:lnTo>
                <a:lnTo>
                  <a:pt x="4793236" y="94318"/>
                </a:lnTo>
                <a:lnTo>
                  <a:pt x="4791654" y="97496"/>
                </a:lnTo>
                <a:lnTo>
                  <a:pt x="4787426" y="100678"/>
                </a:lnTo>
                <a:lnTo>
                  <a:pt x="4776842" y="101228"/>
                </a:lnTo>
                <a:lnTo>
                  <a:pt x="4770493" y="102298"/>
                </a:lnTo>
                <a:lnTo>
                  <a:pt x="4766795" y="106009"/>
                </a:lnTo>
                <a:lnTo>
                  <a:pt x="4760442" y="104962"/>
                </a:lnTo>
                <a:lnTo>
                  <a:pt x="4756218" y="110262"/>
                </a:lnTo>
                <a:lnTo>
                  <a:pt x="4744582" y="114517"/>
                </a:lnTo>
                <a:lnTo>
                  <a:pt x="4745636" y="111869"/>
                </a:lnTo>
                <a:lnTo>
                  <a:pt x="4746690" y="109750"/>
                </a:lnTo>
                <a:lnTo>
                  <a:pt x="4740342" y="111350"/>
                </a:lnTo>
                <a:lnTo>
                  <a:pt x="4734007" y="119828"/>
                </a:lnTo>
                <a:lnTo>
                  <a:pt x="4732429" y="125123"/>
                </a:lnTo>
                <a:lnTo>
                  <a:pt x="4736135" y="125645"/>
                </a:lnTo>
                <a:lnTo>
                  <a:pt x="4741428" y="125635"/>
                </a:lnTo>
                <a:lnTo>
                  <a:pt x="4735610" y="128292"/>
                </a:lnTo>
                <a:lnTo>
                  <a:pt x="4734034" y="134116"/>
                </a:lnTo>
                <a:lnTo>
                  <a:pt x="4730868" y="139413"/>
                </a:lnTo>
                <a:lnTo>
                  <a:pt x="4723990" y="140485"/>
                </a:lnTo>
                <a:lnTo>
                  <a:pt x="4714466" y="142090"/>
                </a:lnTo>
                <a:lnTo>
                  <a:pt x="4711295" y="144742"/>
                </a:lnTo>
                <a:lnTo>
                  <a:pt x="4711831" y="147916"/>
                </a:lnTo>
                <a:lnTo>
                  <a:pt x="4702837" y="150049"/>
                </a:lnTo>
                <a:lnTo>
                  <a:pt x="4688553" y="153251"/>
                </a:lnTo>
                <a:lnTo>
                  <a:pt x="4683797" y="156964"/>
                </a:lnTo>
                <a:lnTo>
                  <a:pt x="4680088" y="154854"/>
                </a:lnTo>
                <a:lnTo>
                  <a:pt x="4672149" y="154869"/>
                </a:lnTo>
                <a:lnTo>
                  <a:pt x="4661576" y="161239"/>
                </a:lnTo>
                <a:lnTo>
                  <a:pt x="4655762" y="165483"/>
                </a:lnTo>
                <a:lnTo>
                  <a:pt x="4664765" y="168641"/>
                </a:lnTo>
                <a:lnTo>
                  <a:pt x="4674817" y="166506"/>
                </a:lnTo>
                <a:lnTo>
                  <a:pt x="4674822" y="169151"/>
                </a:lnTo>
                <a:lnTo>
                  <a:pt x="4668479" y="173397"/>
                </a:lnTo>
                <a:lnTo>
                  <a:pt x="4666359" y="171813"/>
                </a:lnTo>
                <a:lnTo>
                  <a:pt x="4663188" y="174465"/>
                </a:lnTo>
                <a:lnTo>
                  <a:pt x="4663199" y="180286"/>
                </a:lnTo>
                <a:lnTo>
                  <a:pt x="4669551" y="180803"/>
                </a:lnTo>
                <a:lnTo>
                  <a:pt x="4680656" y="176020"/>
                </a:lnTo>
                <a:lnTo>
                  <a:pt x="4685954" y="178656"/>
                </a:lnTo>
                <a:lnTo>
                  <a:pt x="4672206" y="185561"/>
                </a:lnTo>
                <a:lnTo>
                  <a:pt x="4652634" y="190889"/>
                </a:lnTo>
                <a:lnTo>
                  <a:pt x="4647341" y="190899"/>
                </a:lnTo>
                <a:lnTo>
                  <a:pt x="4635697" y="190921"/>
                </a:lnTo>
                <a:lnTo>
                  <a:pt x="4633584" y="192512"/>
                </a:lnTo>
                <a:lnTo>
                  <a:pt x="4635704" y="194625"/>
                </a:lnTo>
                <a:lnTo>
                  <a:pt x="4630413" y="195164"/>
                </a:lnTo>
                <a:lnTo>
                  <a:pt x="4619826" y="194654"/>
                </a:lnTo>
                <a:lnTo>
                  <a:pt x="4616129" y="198366"/>
                </a:lnTo>
                <a:lnTo>
                  <a:pt x="4616138" y="203128"/>
                </a:lnTo>
                <a:lnTo>
                  <a:pt x="4578045" y="210608"/>
                </a:lnTo>
                <a:lnTo>
                  <a:pt x="4536253" y="220740"/>
                </a:lnTo>
                <a:lnTo>
                  <a:pt x="4539960" y="222320"/>
                </a:lnTo>
                <a:lnTo>
                  <a:pt x="4545250" y="220723"/>
                </a:lnTo>
                <a:lnTo>
                  <a:pt x="4543668" y="223901"/>
                </a:lnTo>
                <a:lnTo>
                  <a:pt x="4546844" y="224424"/>
                </a:lnTo>
                <a:lnTo>
                  <a:pt x="4547377" y="226540"/>
                </a:lnTo>
                <a:lnTo>
                  <a:pt x="4539964" y="224437"/>
                </a:lnTo>
                <a:lnTo>
                  <a:pt x="4533077" y="220746"/>
                </a:lnTo>
                <a:lnTo>
                  <a:pt x="4523558" y="224997"/>
                </a:lnTo>
                <a:lnTo>
                  <a:pt x="4505566" y="226089"/>
                </a:lnTo>
                <a:lnTo>
                  <a:pt x="4496574" y="229281"/>
                </a:lnTo>
                <a:lnTo>
                  <a:pt x="4493936" y="233519"/>
                </a:lnTo>
                <a:lnTo>
                  <a:pt x="4489700" y="232998"/>
                </a:lnTo>
                <a:lnTo>
                  <a:pt x="4484940" y="234594"/>
                </a:lnTo>
                <a:lnTo>
                  <a:pt x="4485474" y="237239"/>
                </a:lnTo>
                <a:lnTo>
                  <a:pt x="4478064" y="236724"/>
                </a:lnTo>
                <a:lnTo>
                  <a:pt x="4466432" y="243095"/>
                </a:lnTo>
                <a:lnTo>
                  <a:pt x="4460079" y="242049"/>
                </a:lnTo>
                <a:lnTo>
                  <a:pt x="4461146" y="246809"/>
                </a:lnTo>
                <a:lnTo>
                  <a:pt x="4468033" y="249972"/>
                </a:lnTo>
                <a:lnTo>
                  <a:pt x="4481789" y="247300"/>
                </a:lnTo>
                <a:lnTo>
                  <a:pt x="4489729" y="248343"/>
                </a:lnTo>
                <a:lnTo>
                  <a:pt x="4480210" y="252066"/>
                </a:lnTo>
                <a:lnTo>
                  <a:pt x="4455340" y="255287"/>
                </a:lnTo>
                <a:lnTo>
                  <a:pt x="4444763" y="259540"/>
                </a:lnTo>
                <a:lnTo>
                  <a:pt x="4423062" y="259052"/>
                </a:lnTo>
                <a:lnTo>
                  <a:pt x="4405072" y="261202"/>
                </a:lnTo>
                <a:lnTo>
                  <a:pt x="4405608" y="264905"/>
                </a:lnTo>
                <a:lnTo>
                  <a:pt x="4411965" y="268068"/>
                </a:lnTo>
                <a:lnTo>
                  <a:pt x="4415670" y="268061"/>
                </a:lnTo>
                <a:lnTo>
                  <a:pt x="4413557" y="270182"/>
                </a:lnTo>
                <a:lnTo>
                  <a:pt x="4407205" y="270194"/>
                </a:lnTo>
                <a:lnTo>
                  <a:pt x="4404020" y="264908"/>
                </a:lnTo>
                <a:lnTo>
                  <a:pt x="4398197" y="264390"/>
                </a:lnTo>
                <a:lnTo>
                  <a:pt x="4390267" y="269167"/>
                </a:lnTo>
                <a:lnTo>
                  <a:pt x="4372272" y="269201"/>
                </a:lnTo>
                <a:lnTo>
                  <a:pt x="4362224" y="272923"/>
                </a:lnTo>
                <a:lnTo>
                  <a:pt x="4362217" y="269749"/>
                </a:lnTo>
                <a:lnTo>
                  <a:pt x="4308767" y="271965"/>
                </a:lnTo>
                <a:lnTo>
                  <a:pt x="4258493" y="275234"/>
                </a:lnTo>
                <a:lnTo>
                  <a:pt x="4240502" y="277384"/>
                </a:lnTo>
                <a:lnTo>
                  <a:pt x="4199232" y="283812"/>
                </a:lnTo>
                <a:lnTo>
                  <a:pt x="4178588" y="282263"/>
                </a:lnTo>
                <a:lnTo>
                  <a:pt x="4177006" y="285440"/>
                </a:lnTo>
                <a:lnTo>
                  <a:pt x="4181776" y="289136"/>
                </a:lnTo>
                <a:lnTo>
                  <a:pt x="4183893" y="289132"/>
                </a:lnTo>
                <a:lnTo>
                  <a:pt x="4173843" y="292326"/>
                </a:lnTo>
                <a:lnTo>
                  <a:pt x="4159556" y="293940"/>
                </a:lnTo>
                <a:lnTo>
                  <a:pt x="4159551" y="290765"/>
                </a:lnTo>
                <a:lnTo>
                  <a:pt x="4163256" y="291287"/>
                </a:lnTo>
                <a:lnTo>
                  <a:pt x="4164841" y="289697"/>
                </a:lnTo>
                <a:lnTo>
                  <a:pt x="4161663" y="288644"/>
                </a:lnTo>
                <a:lnTo>
                  <a:pt x="4156373" y="289713"/>
                </a:lnTo>
                <a:lnTo>
                  <a:pt x="4155847" y="291301"/>
                </a:lnTo>
                <a:lnTo>
                  <a:pt x="4156382" y="294475"/>
                </a:lnTo>
                <a:lnTo>
                  <a:pt x="4111401" y="297734"/>
                </a:lnTo>
                <a:lnTo>
                  <a:pt x="4067483" y="303637"/>
                </a:lnTo>
                <a:lnTo>
                  <a:pt x="4070665" y="306806"/>
                </a:lnTo>
                <a:lnTo>
                  <a:pt x="4071137" y="306805"/>
                </a:lnTo>
                <a:lnTo>
                  <a:pt x="4080878" y="306662"/>
                </a:lnTo>
                <a:lnTo>
                  <a:pt x="4091831" y="304650"/>
                </a:lnTo>
                <a:lnTo>
                  <a:pt x="4100300" y="305163"/>
                </a:lnTo>
                <a:lnTo>
                  <a:pt x="4100744" y="306193"/>
                </a:lnTo>
                <a:lnTo>
                  <a:pt x="4106440" y="305789"/>
                </a:lnTo>
                <a:lnTo>
                  <a:pt x="4107704" y="301974"/>
                </a:lnTo>
                <a:lnTo>
                  <a:pt x="4111412" y="303555"/>
                </a:lnTo>
                <a:lnTo>
                  <a:pt x="4119349" y="303011"/>
                </a:lnTo>
                <a:lnTo>
                  <a:pt x="4119617" y="304856"/>
                </a:lnTo>
                <a:lnTo>
                  <a:pt x="4126186" y="304391"/>
                </a:lnTo>
                <a:lnTo>
                  <a:pt x="4127816" y="301937"/>
                </a:lnTo>
                <a:lnTo>
                  <a:pt x="4131521" y="301930"/>
                </a:lnTo>
                <a:lnTo>
                  <a:pt x="4130994" y="304051"/>
                </a:lnTo>
                <a:lnTo>
                  <a:pt x="4133541" y="303870"/>
                </a:lnTo>
                <a:lnTo>
                  <a:pt x="4133107" y="300869"/>
                </a:lnTo>
                <a:lnTo>
                  <a:pt x="4145280" y="301375"/>
                </a:lnTo>
                <a:lnTo>
                  <a:pt x="4155861" y="299239"/>
                </a:lnTo>
                <a:lnTo>
                  <a:pt x="4154807" y="301357"/>
                </a:lnTo>
                <a:lnTo>
                  <a:pt x="4155228" y="302335"/>
                </a:lnTo>
                <a:lnTo>
                  <a:pt x="4160864" y="301936"/>
                </a:lnTo>
                <a:lnTo>
                  <a:pt x="4161158" y="301345"/>
                </a:lnTo>
                <a:lnTo>
                  <a:pt x="4163275" y="301341"/>
                </a:lnTo>
                <a:lnTo>
                  <a:pt x="4163131" y="301775"/>
                </a:lnTo>
                <a:lnTo>
                  <a:pt x="4172183" y="301134"/>
                </a:lnTo>
                <a:lnTo>
                  <a:pt x="4274659" y="291349"/>
                </a:lnTo>
                <a:lnTo>
                  <a:pt x="4275458" y="290548"/>
                </a:lnTo>
                <a:lnTo>
                  <a:pt x="4280748" y="288951"/>
                </a:lnTo>
                <a:lnTo>
                  <a:pt x="4288155" y="287350"/>
                </a:lnTo>
                <a:lnTo>
                  <a:pt x="4292392" y="289458"/>
                </a:lnTo>
                <a:lnTo>
                  <a:pt x="4292425" y="289653"/>
                </a:lnTo>
                <a:lnTo>
                  <a:pt x="4293891" y="289513"/>
                </a:lnTo>
                <a:lnTo>
                  <a:pt x="4309781" y="287659"/>
                </a:lnTo>
                <a:lnTo>
                  <a:pt x="4311438" y="285718"/>
                </a:lnTo>
                <a:lnTo>
                  <a:pt x="4313886" y="287180"/>
                </a:lnTo>
                <a:lnTo>
                  <a:pt x="4324408" y="285953"/>
                </a:lnTo>
                <a:lnTo>
                  <a:pt x="4325721" y="281988"/>
                </a:lnTo>
                <a:lnTo>
                  <a:pt x="4330488" y="283566"/>
                </a:lnTo>
                <a:lnTo>
                  <a:pt x="4336999" y="284484"/>
                </a:lnTo>
                <a:lnTo>
                  <a:pt x="4348037" y="283196"/>
                </a:lnTo>
                <a:lnTo>
                  <a:pt x="4348478" y="281416"/>
                </a:lnTo>
                <a:lnTo>
                  <a:pt x="4351733" y="282765"/>
                </a:lnTo>
                <a:lnTo>
                  <a:pt x="4375135" y="280035"/>
                </a:lnTo>
                <a:lnTo>
                  <a:pt x="4374404" y="277134"/>
                </a:lnTo>
                <a:lnTo>
                  <a:pt x="4375995" y="278719"/>
                </a:lnTo>
                <a:lnTo>
                  <a:pt x="4376387" y="279888"/>
                </a:lnTo>
                <a:lnTo>
                  <a:pt x="4386577" y="278700"/>
                </a:lnTo>
                <a:lnTo>
                  <a:pt x="4386580" y="278699"/>
                </a:lnTo>
                <a:lnTo>
                  <a:pt x="4409332" y="275481"/>
                </a:lnTo>
                <a:lnTo>
                  <a:pt x="4414940" y="275391"/>
                </a:lnTo>
                <a:lnTo>
                  <a:pt x="4416129" y="275252"/>
                </a:lnTo>
                <a:lnTo>
                  <a:pt x="4503441" y="263103"/>
                </a:lnTo>
                <a:lnTo>
                  <a:pt x="4673833" y="243031"/>
                </a:lnTo>
                <a:lnTo>
                  <a:pt x="4759558" y="238805"/>
                </a:lnTo>
                <a:lnTo>
                  <a:pt x="4771729" y="238805"/>
                </a:lnTo>
                <a:lnTo>
                  <a:pt x="4789720" y="244615"/>
                </a:lnTo>
                <a:lnTo>
                  <a:pt x="4792366" y="249897"/>
                </a:lnTo>
                <a:lnTo>
                  <a:pt x="4792366" y="253068"/>
                </a:lnTo>
                <a:lnTo>
                  <a:pt x="4790250" y="258349"/>
                </a:lnTo>
                <a:lnTo>
                  <a:pt x="4778608" y="265216"/>
                </a:lnTo>
                <a:lnTo>
                  <a:pt x="4768025" y="266800"/>
                </a:lnTo>
                <a:lnTo>
                  <a:pt x="4585462" y="291098"/>
                </a:lnTo>
                <a:lnTo>
                  <a:pt x="4309237" y="320151"/>
                </a:lnTo>
                <a:lnTo>
                  <a:pt x="4120854" y="330186"/>
                </a:lnTo>
                <a:lnTo>
                  <a:pt x="4080355" y="330186"/>
                </a:lnTo>
                <a:lnTo>
                  <a:pt x="4071769" y="331146"/>
                </a:lnTo>
                <a:lnTo>
                  <a:pt x="4068066" y="332211"/>
                </a:lnTo>
                <a:lnTo>
                  <a:pt x="4068073" y="335915"/>
                </a:lnTo>
                <a:lnTo>
                  <a:pt x="4058544" y="334875"/>
                </a:lnTo>
                <a:lnTo>
                  <a:pt x="4036848" y="336503"/>
                </a:lnTo>
                <a:lnTo>
                  <a:pt x="4005636" y="344498"/>
                </a:lnTo>
                <a:lnTo>
                  <a:pt x="4000680" y="346161"/>
                </a:lnTo>
                <a:lnTo>
                  <a:pt x="4029837" y="348145"/>
                </a:lnTo>
                <a:lnTo>
                  <a:pt x="4094925" y="341279"/>
                </a:lnTo>
                <a:lnTo>
                  <a:pt x="4194408" y="332828"/>
                </a:lnTo>
                <a:lnTo>
                  <a:pt x="4261083" y="331242"/>
                </a:lnTo>
                <a:lnTo>
                  <a:pt x="4296537" y="332299"/>
                </a:lnTo>
                <a:lnTo>
                  <a:pt x="4343104" y="335469"/>
                </a:lnTo>
                <a:lnTo>
                  <a:pt x="4432004" y="344449"/>
                </a:lnTo>
                <a:lnTo>
                  <a:pt x="4476454" y="350259"/>
                </a:lnTo>
                <a:lnTo>
                  <a:pt x="4699762" y="329130"/>
                </a:lnTo>
                <a:lnTo>
                  <a:pt x="4703996" y="329129"/>
                </a:lnTo>
                <a:lnTo>
                  <a:pt x="4706641" y="330715"/>
                </a:lnTo>
                <a:lnTo>
                  <a:pt x="4707170" y="332827"/>
                </a:lnTo>
                <a:lnTo>
                  <a:pt x="4703466" y="334413"/>
                </a:lnTo>
                <a:lnTo>
                  <a:pt x="4625679" y="350259"/>
                </a:lnTo>
                <a:lnTo>
                  <a:pt x="4545775" y="362407"/>
                </a:lnTo>
                <a:lnTo>
                  <a:pt x="4551596" y="365576"/>
                </a:lnTo>
                <a:lnTo>
                  <a:pt x="4558475" y="374557"/>
                </a:lnTo>
                <a:lnTo>
                  <a:pt x="4559533" y="380366"/>
                </a:lnTo>
                <a:lnTo>
                  <a:pt x="4557946" y="385648"/>
                </a:lnTo>
                <a:lnTo>
                  <a:pt x="4549479" y="394628"/>
                </a:lnTo>
                <a:lnTo>
                  <a:pt x="4542600" y="398325"/>
                </a:lnTo>
                <a:lnTo>
                  <a:pt x="4578583" y="398325"/>
                </a:lnTo>
                <a:lnTo>
                  <a:pt x="4584404" y="398325"/>
                </a:lnTo>
                <a:lnTo>
                  <a:pt x="4591283" y="401495"/>
                </a:lnTo>
                <a:lnTo>
                  <a:pt x="4592341" y="404664"/>
                </a:lnTo>
                <a:lnTo>
                  <a:pt x="4591283" y="406778"/>
                </a:lnTo>
                <a:lnTo>
                  <a:pt x="4584404" y="410474"/>
                </a:lnTo>
                <a:lnTo>
                  <a:pt x="4579112" y="411532"/>
                </a:lnTo>
                <a:lnTo>
                  <a:pt x="4438564" y="412530"/>
                </a:lnTo>
                <a:lnTo>
                  <a:pt x="4437122" y="418834"/>
                </a:lnTo>
                <a:lnTo>
                  <a:pt x="4447177" y="418286"/>
                </a:lnTo>
                <a:lnTo>
                  <a:pt x="4457722" y="422988"/>
                </a:lnTo>
                <a:lnTo>
                  <a:pt x="4616683" y="409947"/>
                </a:lnTo>
                <a:lnTo>
                  <a:pt x="4745270" y="403608"/>
                </a:lnTo>
                <a:lnTo>
                  <a:pt x="4810887" y="402023"/>
                </a:lnTo>
                <a:lnTo>
                  <a:pt x="4815650" y="402023"/>
                </a:lnTo>
                <a:lnTo>
                  <a:pt x="4816708" y="404664"/>
                </a:lnTo>
                <a:lnTo>
                  <a:pt x="4815650" y="406778"/>
                </a:lnTo>
                <a:lnTo>
                  <a:pt x="4811416" y="407305"/>
                </a:lnTo>
                <a:lnTo>
                  <a:pt x="4733100" y="409947"/>
                </a:lnTo>
                <a:lnTo>
                  <a:pt x="4654783" y="413644"/>
                </a:lnTo>
                <a:lnTo>
                  <a:pt x="4655312" y="413643"/>
                </a:lnTo>
                <a:lnTo>
                  <a:pt x="4657429" y="415228"/>
                </a:lnTo>
                <a:lnTo>
                  <a:pt x="4655312" y="417341"/>
                </a:lnTo>
                <a:lnTo>
                  <a:pt x="4651608" y="418927"/>
                </a:lnTo>
                <a:lnTo>
                  <a:pt x="4646846" y="417341"/>
                </a:lnTo>
                <a:lnTo>
                  <a:pt x="4644729" y="415757"/>
                </a:lnTo>
                <a:lnTo>
                  <a:pt x="4646846" y="413644"/>
                </a:lnTo>
                <a:lnTo>
                  <a:pt x="4574350" y="418398"/>
                </a:lnTo>
                <a:lnTo>
                  <a:pt x="4431458" y="430983"/>
                </a:lnTo>
                <a:lnTo>
                  <a:pt x="4432920" y="436304"/>
                </a:lnTo>
                <a:lnTo>
                  <a:pt x="4433290" y="436857"/>
                </a:lnTo>
                <a:lnTo>
                  <a:pt x="4491271" y="434773"/>
                </a:lnTo>
                <a:lnTo>
                  <a:pt x="4624091" y="434245"/>
                </a:lnTo>
                <a:lnTo>
                  <a:pt x="4653196" y="427377"/>
                </a:lnTo>
                <a:lnTo>
                  <a:pt x="4656900" y="427378"/>
                </a:lnTo>
                <a:lnTo>
                  <a:pt x="4660075" y="429490"/>
                </a:lnTo>
                <a:lnTo>
                  <a:pt x="4660075" y="431604"/>
                </a:lnTo>
                <a:lnTo>
                  <a:pt x="4656370" y="432660"/>
                </a:lnTo>
                <a:lnTo>
                  <a:pt x="4647904" y="434773"/>
                </a:lnTo>
                <a:lnTo>
                  <a:pt x="4660075" y="435829"/>
                </a:lnTo>
                <a:lnTo>
                  <a:pt x="4672775" y="441112"/>
                </a:lnTo>
                <a:lnTo>
                  <a:pt x="4677537" y="446922"/>
                </a:lnTo>
                <a:lnTo>
                  <a:pt x="4678066" y="450090"/>
                </a:lnTo>
                <a:lnTo>
                  <a:pt x="4677537" y="453259"/>
                </a:lnTo>
                <a:lnTo>
                  <a:pt x="4672246" y="458543"/>
                </a:lnTo>
                <a:lnTo>
                  <a:pt x="4658487" y="464353"/>
                </a:lnTo>
                <a:lnTo>
                  <a:pt x="4645258" y="465938"/>
                </a:lnTo>
                <a:lnTo>
                  <a:pt x="4575937" y="469635"/>
                </a:lnTo>
                <a:lnTo>
                  <a:pt x="4506616" y="472276"/>
                </a:lnTo>
                <a:lnTo>
                  <a:pt x="4491271" y="474389"/>
                </a:lnTo>
                <a:lnTo>
                  <a:pt x="4476454" y="478087"/>
                </a:lnTo>
                <a:lnTo>
                  <a:pt x="4692883" y="484953"/>
                </a:lnTo>
                <a:lnTo>
                  <a:pt x="4697116" y="484952"/>
                </a:lnTo>
                <a:lnTo>
                  <a:pt x="4703466" y="487594"/>
                </a:lnTo>
                <a:lnTo>
                  <a:pt x="4703996" y="489707"/>
                </a:lnTo>
                <a:lnTo>
                  <a:pt x="4703996" y="491820"/>
                </a:lnTo>
                <a:lnTo>
                  <a:pt x="4698175" y="495517"/>
                </a:lnTo>
                <a:lnTo>
                  <a:pt x="4693412" y="495517"/>
                </a:lnTo>
                <a:lnTo>
                  <a:pt x="4599220" y="507137"/>
                </a:lnTo>
                <a:lnTo>
                  <a:pt x="4407662" y="524569"/>
                </a:lnTo>
                <a:lnTo>
                  <a:pt x="4310825" y="529851"/>
                </a:lnTo>
                <a:lnTo>
                  <a:pt x="4248383" y="550452"/>
                </a:lnTo>
                <a:lnTo>
                  <a:pt x="4242303" y="552392"/>
                </a:lnTo>
                <a:lnTo>
                  <a:pt x="4246838" y="552540"/>
                </a:lnTo>
                <a:lnTo>
                  <a:pt x="4263778" y="554096"/>
                </a:lnTo>
                <a:lnTo>
                  <a:pt x="4263785" y="557800"/>
                </a:lnTo>
                <a:lnTo>
                  <a:pt x="4268551" y="559379"/>
                </a:lnTo>
                <a:lnTo>
                  <a:pt x="4277545" y="557774"/>
                </a:lnTo>
                <a:lnTo>
                  <a:pt x="4281256" y="560942"/>
                </a:lnTo>
                <a:lnTo>
                  <a:pt x="4262735" y="562564"/>
                </a:lnTo>
                <a:lnTo>
                  <a:pt x="4243939" y="569715"/>
                </a:lnTo>
                <a:lnTo>
                  <a:pt x="4252087" y="569466"/>
                </a:lnTo>
                <a:lnTo>
                  <a:pt x="4350512" y="557318"/>
                </a:lnTo>
                <a:lnTo>
                  <a:pt x="4446291" y="540416"/>
                </a:lnTo>
                <a:lnTo>
                  <a:pt x="4543129" y="524569"/>
                </a:lnTo>
                <a:lnTo>
                  <a:pt x="4593400" y="519286"/>
                </a:lnTo>
                <a:lnTo>
                  <a:pt x="4598162" y="519287"/>
                </a:lnTo>
                <a:lnTo>
                  <a:pt x="4600279" y="521400"/>
                </a:lnTo>
                <a:lnTo>
                  <a:pt x="4599750" y="524041"/>
                </a:lnTo>
                <a:lnTo>
                  <a:pt x="4594987" y="524569"/>
                </a:lnTo>
                <a:lnTo>
                  <a:pt x="4499208" y="538303"/>
                </a:lnTo>
                <a:lnTo>
                  <a:pt x="4403958" y="555734"/>
                </a:lnTo>
                <a:lnTo>
                  <a:pt x="4324054" y="567883"/>
                </a:lnTo>
                <a:lnTo>
                  <a:pt x="4247854" y="582672"/>
                </a:lnTo>
                <a:lnTo>
                  <a:pt x="4324054" y="577391"/>
                </a:lnTo>
                <a:lnTo>
                  <a:pt x="4475396" y="558374"/>
                </a:lnTo>
                <a:lnTo>
                  <a:pt x="4551596" y="549923"/>
                </a:lnTo>
                <a:lnTo>
                  <a:pt x="4558475" y="549922"/>
                </a:lnTo>
                <a:lnTo>
                  <a:pt x="4563237" y="551508"/>
                </a:lnTo>
                <a:lnTo>
                  <a:pt x="4563766" y="549922"/>
                </a:lnTo>
                <a:lnTo>
                  <a:pt x="4565354" y="548867"/>
                </a:lnTo>
                <a:lnTo>
                  <a:pt x="4585462" y="543057"/>
                </a:lnTo>
                <a:lnTo>
                  <a:pt x="4606629" y="538303"/>
                </a:lnTo>
                <a:lnTo>
                  <a:pt x="4611391" y="537774"/>
                </a:lnTo>
                <a:lnTo>
                  <a:pt x="4614037" y="539887"/>
                </a:lnTo>
                <a:lnTo>
                  <a:pt x="4615096" y="541999"/>
                </a:lnTo>
                <a:lnTo>
                  <a:pt x="4611391" y="543585"/>
                </a:lnTo>
                <a:lnTo>
                  <a:pt x="4590754" y="547282"/>
                </a:lnTo>
                <a:lnTo>
                  <a:pt x="4572233" y="553621"/>
                </a:lnTo>
                <a:lnTo>
                  <a:pt x="4569058" y="554149"/>
                </a:lnTo>
                <a:lnTo>
                  <a:pt x="4565354" y="553620"/>
                </a:lnTo>
                <a:lnTo>
                  <a:pt x="4566412" y="555733"/>
                </a:lnTo>
                <a:lnTo>
                  <a:pt x="4562179" y="558903"/>
                </a:lnTo>
                <a:lnTo>
                  <a:pt x="4559533" y="560488"/>
                </a:lnTo>
                <a:lnTo>
                  <a:pt x="4521962" y="568939"/>
                </a:lnTo>
                <a:lnTo>
                  <a:pt x="4445762" y="582673"/>
                </a:lnTo>
                <a:lnTo>
                  <a:pt x="4327758" y="597463"/>
                </a:lnTo>
                <a:lnTo>
                  <a:pt x="4248912" y="606969"/>
                </a:lnTo>
                <a:lnTo>
                  <a:pt x="4247854" y="609610"/>
                </a:lnTo>
                <a:lnTo>
                  <a:pt x="4244679" y="612781"/>
                </a:lnTo>
                <a:lnTo>
                  <a:pt x="4238329" y="617535"/>
                </a:lnTo>
                <a:lnTo>
                  <a:pt x="4219279" y="621759"/>
                </a:lnTo>
                <a:lnTo>
                  <a:pt x="4208166" y="621759"/>
                </a:lnTo>
                <a:lnTo>
                  <a:pt x="4196525" y="620704"/>
                </a:lnTo>
                <a:lnTo>
                  <a:pt x="4127204" y="615949"/>
                </a:lnTo>
                <a:lnTo>
                  <a:pt x="4058412" y="610668"/>
                </a:lnTo>
                <a:lnTo>
                  <a:pt x="4043596" y="614365"/>
                </a:lnTo>
                <a:lnTo>
                  <a:pt x="4026662" y="616477"/>
                </a:lnTo>
                <a:lnTo>
                  <a:pt x="3967396" y="628098"/>
                </a:lnTo>
                <a:lnTo>
                  <a:pt x="3966886" y="628181"/>
                </a:lnTo>
                <a:lnTo>
                  <a:pt x="3966473" y="628735"/>
                </a:lnTo>
                <a:lnTo>
                  <a:pt x="3958013" y="632984"/>
                </a:lnTo>
                <a:lnTo>
                  <a:pt x="3955904" y="637221"/>
                </a:lnTo>
                <a:lnTo>
                  <a:pt x="3955374" y="637222"/>
                </a:lnTo>
                <a:lnTo>
                  <a:pt x="3955893" y="631401"/>
                </a:lnTo>
                <a:lnTo>
                  <a:pt x="3958009" y="630867"/>
                </a:lnTo>
                <a:lnTo>
                  <a:pt x="3957806" y="629666"/>
                </a:lnTo>
                <a:lnTo>
                  <a:pt x="3943966" y="631929"/>
                </a:lnTo>
                <a:lnTo>
                  <a:pt x="3943722" y="632482"/>
                </a:lnTo>
                <a:lnTo>
                  <a:pt x="3940024" y="636193"/>
                </a:lnTo>
                <a:lnTo>
                  <a:pt x="3939072" y="632729"/>
                </a:lnTo>
                <a:lnTo>
                  <a:pt x="3913522" y="636906"/>
                </a:lnTo>
                <a:lnTo>
                  <a:pt x="3910922" y="639951"/>
                </a:lnTo>
                <a:lnTo>
                  <a:pt x="3910917" y="637332"/>
                </a:lnTo>
                <a:lnTo>
                  <a:pt x="3906012" y="638134"/>
                </a:lnTo>
                <a:lnTo>
                  <a:pt x="3910245" y="640776"/>
                </a:lnTo>
                <a:lnTo>
                  <a:pt x="3910775" y="643945"/>
                </a:lnTo>
                <a:lnTo>
                  <a:pt x="3909187" y="648698"/>
                </a:lnTo>
                <a:lnTo>
                  <a:pt x="3897545" y="653452"/>
                </a:lnTo>
                <a:lnTo>
                  <a:pt x="3889608" y="653981"/>
                </a:lnTo>
                <a:lnTo>
                  <a:pt x="3872675" y="653981"/>
                </a:lnTo>
                <a:lnTo>
                  <a:pt x="3920829" y="658735"/>
                </a:lnTo>
                <a:lnTo>
                  <a:pt x="3923475" y="658734"/>
                </a:lnTo>
                <a:lnTo>
                  <a:pt x="3926650" y="659262"/>
                </a:lnTo>
                <a:lnTo>
                  <a:pt x="3953637" y="659263"/>
                </a:lnTo>
                <a:lnTo>
                  <a:pt x="3980096" y="658734"/>
                </a:lnTo>
                <a:lnTo>
                  <a:pt x="4037775" y="656094"/>
                </a:lnTo>
                <a:lnTo>
                  <a:pt x="4152604" y="646586"/>
                </a:lnTo>
                <a:lnTo>
                  <a:pt x="4319291" y="623345"/>
                </a:lnTo>
                <a:lnTo>
                  <a:pt x="4428829" y="603801"/>
                </a:lnTo>
                <a:lnTo>
                  <a:pt x="4433062" y="602745"/>
                </a:lnTo>
                <a:lnTo>
                  <a:pt x="4437296" y="604329"/>
                </a:lnTo>
                <a:lnTo>
                  <a:pt x="4438354" y="606970"/>
                </a:lnTo>
                <a:lnTo>
                  <a:pt x="4435708" y="608554"/>
                </a:lnTo>
                <a:lnTo>
                  <a:pt x="4369033" y="631795"/>
                </a:lnTo>
                <a:lnTo>
                  <a:pt x="4269550" y="666658"/>
                </a:lnTo>
                <a:lnTo>
                  <a:pt x="4198641" y="686730"/>
                </a:lnTo>
                <a:lnTo>
                  <a:pt x="4160541" y="695181"/>
                </a:lnTo>
                <a:lnTo>
                  <a:pt x="4067937" y="711028"/>
                </a:lnTo>
                <a:lnTo>
                  <a:pt x="3882729" y="739024"/>
                </a:lnTo>
                <a:lnTo>
                  <a:pt x="3787479" y="749588"/>
                </a:lnTo>
                <a:lnTo>
                  <a:pt x="3689054" y="751172"/>
                </a:lnTo>
                <a:lnTo>
                  <a:pt x="3659062" y="753234"/>
                </a:lnTo>
                <a:lnTo>
                  <a:pt x="3650744" y="756325"/>
                </a:lnTo>
                <a:lnTo>
                  <a:pt x="3639116" y="764814"/>
                </a:lnTo>
                <a:lnTo>
                  <a:pt x="3640710" y="767986"/>
                </a:lnTo>
                <a:lnTo>
                  <a:pt x="3644942" y="766919"/>
                </a:lnTo>
                <a:lnTo>
                  <a:pt x="3646006" y="770092"/>
                </a:lnTo>
                <a:lnTo>
                  <a:pt x="3639130" y="772222"/>
                </a:lnTo>
                <a:lnTo>
                  <a:pt x="3632787" y="776467"/>
                </a:lnTo>
                <a:lnTo>
                  <a:pt x="3633839" y="773290"/>
                </a:lnTo>
                <a:lnTo>
                  <a:pt x="3635422" y="770641"/>
                </a:lnTo>
                <a:lnTo>
                  <a:pt x="3632774" y="769588"/>
                </a:lnTo>
                <a:lnTo>
                  <a:pt x="3629067" y="768536"/>
                </a:lnTo>
                <a:lnTo>
                  <a:pt x="3628541" y="770125"/>
                </a:lnTo>
                <a:lnTo>
                  <a:pt x="3630131" y="771710"/>
                </a:lnTo>
                <a:lnTo>
                  <a:pt x="3628547" y="773829"/>
                </a:lnTo>
                <a:lnTo>
                  <a:pt x="3625898" y="772247"/>
                </a:lnTo>
                <a:lnTo>
                  <a:pt x="3622197" y="773841"/>
                </a:lnTo>
                <a:lnTo>
                  <a:pt x="3621672" y="776488"/>
                </a:lnTo>
                <a:lnTo>
                  <a:pt x="3618496" y="776494"/>
                </a:lnTo>
                <a:lnTo>
                  <a:pt x="3620079" y="773845"/>
                </a:lnTo>
                <a:lnTo>
                  <a:pt x="3619546" y="771729"/>
                </a:lnTo>
                <a:lnTo>
                  <a:pt x="3616901" y="772264"/>
                </a:lnTo>
                <a:lnTo>
                  <a:pt x="3616380" y="777027"/>
                </a:lnTo>
                <a:lnTo>
                  <a:pt x="3616386" y="780202"/>
                </a:lnTo>
                <a:lnTo>
                  <a:pt x="3613209" y="779150"/>
                </a:lnTo>
                <a:lnTo>
                  <a:pt x="3612673" y="775446"/>
                </a:lnTo>
                <a:lnTo>
                  <a:pt x="3598924" y="781822"/>
                </a:lnTo>
                <a:lnTo>
                  <a:pt x="3567708" y="787172"/>
                </a:lnTo>
                <a:lnTo>
                  <a:pt x="3552892" y="789317"/>
                </a:lnTo>
                <a:lnTo>
                  <a:pt x="3547600" y="789326"/>
                </a:lnTo>
                <a:lnTo>
                  <a:pt x="3547069" y="788798"/>
                </a:lnTo>
                <a:lnTo>
                  <a:pt x="3539136" y="791459"/>
                </a:lnTo>
                <a:lnTo>
                  <a:pt x="3526435" y="792541"/>
                </a:lnTo>
                <a:lnTo>
                  <a:pt x="3520078" y="789378"/>
                </a:lnTo>
                <a:lnTo>
                  <a:pt x="3518484" y="785677"/>
                </a:lnTo>
                <a:lnTo>
                  <a:pt x="3517960" y="788853"/>
                </a:lnTo>
                <a:lnTo>
                  <a:pt x="3514787" y="789917"/>
                </a:lnTo>
                <a:lnTo>
                  <a:pt x="3507375" y="788872"/>
                </a:lnTo>
                <a:lnTo>
                  <a:pt x="3502087" y="790999"/>
                </a:lnTo>
                <a:lnTo>
                  <a:pt x="3502080" y="787824"/>
                </a:lnTo>
                <a:lnTo>
                  <a:pt x="3497311" y="784658"/>
                </a:lnTo>
                <a:lnTo>
                  <a:pt x="3485671" y="786267"/>
                </a:lnTo>
                <a:lnTo>
                  <a:pt x="3481443" y="789979"/>
                </a:lnTo>
                <a:lnTo>
                  <a:pt x="3485154" y="793147"/>
                </a:lnTo>
                <a:lnTo>
                  <a:pt x="3495210" y="793129"/>
                </a:lnTo>
                <a:lnTo>
                  <a:pt x="3500499" y="791002"/>
                </a:lnTo>
                <a:lnTo>
                  <a:pt x="3497330" y="794712"/>
                </a:lnTo>
                <a:lnTo>
                  <a:pt x="3487278" y="796848"/>
                </a:lnTo>
                <a:lnTo>
                  <a:pt x="3477755" y="798453"/>
                </a:lnTo>
                <a:lnTo>
                  <a:pt x="3469292" y="801644"/>
                </a:lnTo>
                <a:lnTo>
                  <a:pt x="3466655" y="806411"/>
                </a:lnTo>
                <a:lnTo>
                  <a:pt x="3457129" y="806958"/>
                </a:lnTo>
                <a:lnTo>
                  <a:pt x="3439661" y="805403"/>
                </a:lnTo>
                <a:lnTo>
                  <a:pt x="3431200" y="809123"/>
                </a:lnTo>
                <a:lnTo>
                  <a:pt x="3431718" y="803301"/>
                </a:lnTo>
                <a:lnTo>
                  <a:pt x="3428007" y="800133"/>
                </a:lnTo>
                <a:lnTo>
                  <a:pt x="3424835" y="801727"/>
                </a:lnTo>
                <a:lnTo>
                  <a:pt x="3425902" y="806487"/>
                </a:lnTo>
                <a:lnTo>
                  <a:pt x="3424850" y="810193"/>
                </a:lnTo>
                <a:lnTo>
                  <a:pt x="3413737" y="810743"/>
                </a:lnTo>
                <a:lnTo>
                  <a:pt x="3395226" y="817657"/>
                </a:lnTo>
                <a:lnTo>
                  <a:pt x="3382529" y="820327"/>
                </a:lnTo>
                <a:lnTo>
                  <a:pt x="3374588" y="819283"/>
                </a:lnTo>
                <a:lnTo>
                  <a:pt x="3372474" y="820875"/>
                </a:lnTo>
                <a:lnTo>
                  <a:pt x="3374067" y="824047"/>
                </a:lnTo>
                <a:lnTo>
                  <a:pt x="3372483" y="825637"/>
                </a:lnTo>
                <a:lnTo>
                  <a:pt x="3353963" y="827788"/>
                </a:lnTo>
                <a:lnTo>
                  <a:pt x="3344442" y="830981"/>
                </a:lnTo>
                <a:lnTo>
                  <a:pt x="3342849" y="828338"/>
                </a:lnTo>
                <a:lnTo>
                  <a:pt x="3337553" y="826232"/>
                </a:lnTo>
                <a:lnTo>
                  <a:pt x="3333322" y="827827"/>
                </a:lnTo>
                <a:lnTo>
                  <a:pt x="3334376" y="825708"/>
                </a:lnTo>
                <a:lnTo>
                  <a:pt x="3337551" y="825702"/>
                </a:lnTo>
                <a:lnTo>
                  <a:pt x="3335958" y="822530"/>
                </a:lnTo>
                <a:lnTo>
                  <a:pt x="3332781" y="822007"/>
                </a:lnTo>
                <a:lnTo>
                  <a:pt x="3332785" y="824124"/>
                </a:lnTo>
                <a:lnTo>
                  <a:pt x="3327496" y="825721"/>
                </a:lnTo>
                <a:lnTo>
                  <a:pt x="3329608" y="823071"/>
                </a:lnTo>
                <a:lnTo>
                  <a:pt x="3329600" y="818838"/>
                </a:lnTo>
                <a:lnTo>
                  <a:pt x="3333302" y="817244"/>
                </a:lnTo>
                <a:lnTo>
                  <a:pt x="3339651" y="816173"/>
                </a:lnTo>
                <a:lnTo>
                  <a:pt x="3340170" y="810881"/>
                </a:lnTo>
                <a:lnTo>
                  <a:pt x="3343354" y="815108"/>
                </a:lnTo>
                <a:lnTo>
                  <a:pt x="3348644" y="814040"/>
                </a:lnTo>
                <a:lnTo>
                  <a:pt x="3354985" y="808736"/>
                </a:lnTo>
                <a:lnTo>
                  <a:pt x="3361860" y="805549"/>
                </a:lnTo>
                <a:lnTo>
                  <a:pt x="3366096" y="806599"/>
                </a:lnTo>
                <a:lnTo>
                  <a:pt x="3364502" y="803427"/>
                </a:lnTo>
                <a:lnTo>
                  <a:pt x="3360268" y="803435"/>
                </a:lnTo>
                <a:lnTo>
                  <a:pt x="3355509" y="805560"/>
                </a:lnTo>
                <a:lnTo>
                  <a:pt x="3351277" y="806627"/>
                </a:lnTo>
                <a:lnTo>
                  <a:pt x="3349684" y="803984"/>
                </a:lnTo>
                <a:lnTo>
                  <a:pt x="3344399" y="808227"/>
                </a:lnTo>
                <a:lnTo>
                  <a:pt x="3338049" y="808768"/>
                </a:lnTo>
                <a:lnTo>
                  <a:pt x="3340163" y="806648"/>
                </a:lnTo>
                <a:lnTo>
                  <a:pt x="3343335" y="805054"/>
                </a:lnTo>
                <a:lnTo>
                  <a:pt x="3337510" y="803478"/>
                </a:lnTo>
                <a:lnTo>
                  <a:pt x="3330636" y="806665"/>
                </a:lnTo>
                <a:lnTo>
                  <a:pt x="3332224" y="807191"/>
                </a:lnTo>
                <a:lnTo>
                  <a:pt x="3333283" y="807189"/>
                </a:lnTo>
                <a:lnTo>
                  <a:pt x="3331169" y="808781"/>
                </a:lnTo>
                <a:lnTo>
                  <a:pt x="3324289" y="809323"/>
                </a:lnTo>
                <a:lnTo>
                  <a:pt x="3325344" y="807204"/>
                </a:lnTo>
                <a:lnTo>
                  <a:pt x="3320585" y="809330"/>
                </a:lnTo>
                <a:lnTo>
                  <a:pt x="3318474" y="812509"/>
                </a:lnTo>
                <a:lnTo>
                  <a:pt x="3315827" y="812514"/>
                </a:lnTo>
                <a:lnTo>
                  <a:pt x="3313707" y="810401"/>
                </a:lnTo>
                <a:lnTo>
                  <a:pt x="3315290" y="808282"/>
                </a:lnTo>
                <a:lnTo>
                  <a:pt x="3313175" y="809344"/>
                </a:lnTo>
                <a:lnTo>
                  <a:pt x="3313181" y="812519"/>
                </a:lnTo>
                <a:lnTo>
                  <a:pt x="3315298" y="812515"/>
                </a:lnTo>
                <a:lnTo>
                  <a:pt x="3313186" y="815165"/>
                </a:lnTo>
                <a:lnTo>
                  <a:pt x="3306829" y="812001"/>
                </a:lnTo>
                <a:lnTo>
                  <a:pt x="3302066" y="812010"/>
                </a:lnTo>
                <a:lnTo>
                  <a:pt x="3304715" y="813593"/>
                </a:lnTo>
                <a:lnTo>
                  <a:pt x="3303657" y="814124"/>
                </a:lnTo>
                <a:lnTo>
                  <a:pt x="3294656" y="812024"/>
                </a:lnTo>
                <a:lnTo>
                  <a:pt x="3290952" y="812560"/>
                </a:lnTo>
                <a:lnTo>
                  <a:pt x="3291487" y="815205"/>
                </a:lnTo>
                <a:lnTo>
                  <a:pt x="3292549" y="817320"/>
                </a:lnTo>
                <a:lnTo>
                  <a:pt x="3290959" y="816264"/>
                </a:lnTo>
                <a:lnTo>
                  <a:pt x="3288306" y="812565"/>
                </a:lnTo>
                <a:lnTo>
                  <a:pt x="3286191" y="813627"/>
                </a:lnTo>
                <a:lnTo>
                  <a:pt x="3280905" y="817342"/>
                </a:lnTo>
                <a:lnTo>
                  <a:pt x="3261856" y="819494"/>
                </a:lnTo>
                <a:lnTo>
                  <a:pt x="3252870" y="825861"/>
                </a:lnTo>
                <a:lnTo>
                  <a:pt x="3251803" y="821100"/>
                </a:lnTo>
                <a:lnTo>
                  <a:pt x="3247571" y="822166"/>
                </a:lnTo>
                <a:lnTo>
                  <a:pt x="3243868" y="823232"/>
                </a:lnTo>
                <a:lnTo>
                  <a:pt x="3244933" y="826405"/>
                </a:lnTo>
                <a:lnTo>
                  <a:pt x="3248110" y="827457"/>
                </a:lnTo>
                <a:lnTo>
                  <a:pt x="3244936" y="827992"/>
                </a:lnTo>
                <a:lnTo>
                  <a:pt x="3239647" y="830119"/>
                </a:lnTo>
                <a:lnTo>
                  <a:pt x="3242288" y="827468"/>
                </a:lnTo>
                <a:lnTo>
                  <a:pt x="3242279" y="822176"/>
                </a:lnTo>
                <a:lnTo>
                  <a:pt x="3234345" y="824837"/>
                </a:lnTo>
                <a:lnTo>
                  <a:pt x="3228518" y="822202"/>
                </a:lnTo>
                <a:lnTo>
                  <a:pt x="3226931" y="822734"/>
                </a:lnTo>
                <a:lnTo>
                  <a:pt x="3230112" y="825903"/>
                </a:lnTo>
                <a:lnTo>
                  <a:pt x="3229058" y="828022"/>
                </a:lnTo>
                <a:lnTo>
                  <a:pt x="3224291" y="825914"/>
                </a:lnTo>
                <a:lnTo>
                  <a:pt x="3217940" y="826455"/>
                </a:lnTo>
                <a:lnTo>
                  <a:pt x="3216894" y="832807"/>
                </a:lnTo>
                <a:lnTo>
                  <a:pt x="3211602" y="833346"/>
                </a:lnTo>
                <a:lnTo>
                  <a:pt x="3203151" y="842358"/>
                </a:lnTo>
                <a:lnTo>
                  <a:pt x="3194692" y="847136"/>
                </a:lnTo>
                <a:lnTo>
                  <a:pt x="3189399" y="847146"/>
                </a:lnTo>
                <a:lnTo>
                  <a:pt x="3190983" y="845026"/>
                </a:lnTo>
                <a:lnTo>
                  <a:pt x="3189393" y="843971"/>
                </a:lnTo>
                <a:lnTo>
                  <a:pt x="3187273" y="842387"/>
                </a:lnTo>
                <a:lnTo>
                  <a:pt x="3185164" y="846625"/>
                </a:lnTo>
                <a:lnTo>
                  <a:pt x="3181994" y="849276"/>
                </a:lnTo>
                <a:lnTo>
                  <a:pt x="3177226" y="847169"/>
                </a:lnTo>
                <a:lnTo>
                  <a:pt x="3171938" y="849295"/>
                </a:lnTo>
                <a:lnTo>
                  <a:pt x="3172989" y="845589"/>
                </a:lnTo>
                <a:lnTo>
                  <a:pt x="3171398" y="843475"/>
                </a:lnTo>
                <a:lnTo>
                  <a:pt x="3166642" y="847718"/>
                </a:lnTo>
                <a:lnTo>
                  <a:pt x="3160829" y="852491"/>
                </a:lnTo>
                <a:lnTo>
                  <a:pt x="3160823" y="849316"/>
                </a:lnTo>
                <a:lnTo>
                  <a:pt x="3156585" y="847207"/>
                </a:lnTo>
                <a:lnTo>
                  <a:pt x="3152886" y="850389"/>
                </a:lnTo>
                <a:lnTo>
                  <a:pt x="3150764" y="847747"/>
                </a:lnTo>
                <a:lnTo>
                  <a:pt x="3144412" y="847230"/>
                </a:lnTo>
                <a:lnTo>
                  <a:pt x="3142818" y="843529"/>
                </a:lnTo>
                <a:lnTo>
                  <a:pt x="3141760" y="844060"/>
                </a:lnTo>
                <a:lnTo>
                  <a:pt x="3140710" y="848824"/>
                </a:lnTo>
                <a:lnTo>
                  <a:pt x="3138594" y="848828"/>
                </a:lnTo>
                <a:lnTo>
                  <a:pt x="3135937" y="843542"/>
                </a:lnTo>
                <a:lnTo>
                  <a:pt x="3138577" y="839833"/>
                </a:lnTo>
                <a:lnTo>
                  <a:pt x="3133285" y="840372"/>
                </a:lnTo>
                <a:lnTo>
                  <a:pt x="3129050" y="839850"/>
                </a:lnTo>
                <a:lnTo>
                  <a:pt x="3130113" y="841965"/>
                </a:lnTo>
                <a:lnTo>
                  <a:pt x="3133823" y="845133"/>
                </a:lnTo>
                <a:lnTo>
                  <a:pt x="3133828" y="847779"/>
                </a:lnTo>
                <a:lnTo>
                  <a:pt x="3126421" y="848851"/>
                </a:lnTo>
                <a:lnTo>
                  <a:pt x="3112657" y="847289"/>
                </a:lnTo>
                <a:lnTo>
                  <a:pt x="3107358" y="844124"/>
                </a:lnTo>
                <a:lnTo>
                  <a:pt x="3106296" y="842010"/>
                </a:lnTo>
                <a:lnTo>
                  <a:pt x="3104712" y="844129"/>
                </a:lnTo>
                <a:lnTo>
                  <a:pt x="3105777" y="847832"/>
                </a:lnTo>
                <a:lnTo>
                  <a:pt x="3102602" y="847837"/>
                </a:lnTo>
                <a:lnTo>
                  <a:pt x="3100475" y="842550"/>
                </a:lnTo>
                <a:lnTo>
                  <a:pt x="3098882" y="839907"/>
                </a:lnTo>
                <a:lnTo>
                  <a:pt x="3102587" y="839900"/>
                </a:lnTo>
                <a:lnTo>
                  <a:pt x="3104696" y="835663"/>
                </a:lnTo>
                <a:lnTo>
                  <a:pt x="3108930" y="835655"/>
                </a:lnTo>
                <a:lnTo>
                  <a:pt x="3102045" y="833022"/>
                </a:lnTo>
                <a:lnTo>
                  <a:pt x="3091993" y="835157"/>
                </a:lnTo>
                <a:lnTo>
                  <a:pt x="3085113" y="835699"/>
                </a:lnTo>
                <a:lnTo>
                  <a:pt x="3086707" y="838871"/>
                </a:lnTo>
                <a:lnTo>
                  <a:pt x="3092007" y="842566"/>
                </a:lnTo>
                <a:lnTo>
                  <a:pt x="3096769" y="842027"/>
                </a:lnTo>
                <a:lnTo>
                  <a:pt x="3092011" y="845211"/>
                </a:lnTo>
                <a:lnTo>
                  <a:pt x="3086722" y="846809"/>
                </a:lnTo>
                <a:lnTo>
                  <a:pt x="3085129" y="843637"/>
                </a:lnTo>
                <a:lnTo>
                  <a:pt x="3084064" y="840464"/>
                </a:lnTo>
                <a:lnTo>
                  <a:pt x="3078245" y="842062"/>
                </a:lnTo>
                <a:lnTo>
                  <a:pt x="3074544" y="844186"/>
                </a:lnTo>
                <a:lnTo>
                  <a:pt x="3075069" y="841539"/>
                </a:lnTo>
                <a:lnTo>
                  <a:pt x="3075062" y="838364"/>
                </a:lnTo>
                <a:lnTo>
                  <a:pt x="3069783" y="845253"/>
                </a:lnTo>
                <a:lnTo>
                  <a:pt x="3057617" y="848980"/>
                </a:lnTo>
                <a:lnTo>
                  <a:pt x="3045444" y="849002"/>
                </a:lnTo>
                <a:lnTo>
                  <a:pt x="3032745" y="850614"/>
                </a:lnTo>
                <a:lnTo>
                  <a:pt x="3026402" y="854859"/>
                </a:lnTo>
                <a:lnTo>
                  <a:pt x="3029567" y="849561"/>
                </a:lnTo>
                <a:lnTo>
                  <a:pt x="3033261" y="843734"/>
                </a:lnTo>
                <a:lnTo>
                  <a:pt x="3031671" y="842149"/>
                </a:lnTo>
                <a:lnTo>
                  <a:pt x="3031145" y="844267"/>
                </a:lnTo>
                <a:lnTo>
                  <a:pt x="3030079" y="840035"/>
                </a:lnTo>
                <a:lnTo>
                  <a:pt x="3024780" y="836870"/>
                </a:lnTo>
                <a:lnTo>
                  <a:pt x="3024497" y="836925"/>
                </a:lnTo>
                <a:lnTo>
                  <a:pt x="3024753" y="837321"/>
                </a:lnTo>
                <a:lnTo>
                  <a:pt x="3019915" y="837960"/>
                </a:lnTo>
                <a:lnTo>
                  <a:pt x="3015328" y="841808"/>
                </a:lnTo>
                <a:lnTo>
                  <a:pt x="3008125" y="851270"/>
                </a:lnTo>
                <a:lnTo>
                  <a:pt x="3000856" y="855415"/>
                </a:lnTo>
                <a:lnTo>
                  <a:pt x="3000533" y="859105"/>
                </a:lnTo>
                <a:lnTo>
                  <a:pt x="3005667" y="861148"/>
                </a:lnTo>
                <a:lnTo>
                  <a:pt x="3003993" y="862064"/>
                </a:lnTo>
                <a:lnTo>
                  <a:pt x="3000737" y="862841"/>
                </a:lnTo>
                <a:lnTo>
                  <a:pt x="2999867" y="860640"/>
                </a:lnTo>
                <a:lnTo>
                  <a:pt x="2986317" y="863704"/>
                </a:lnTo>
                <a:lnTo>
                  <a:pt x="2974164" y="869015"/>
                </a:lnTo>
                <a:lnTo>
                  <a:pt x="2971067" y="874056"/>
                </a:lnTo>
                <a:lnTo>
                  <a:pt x="2962282" y="883380"/>
                </a:lnTo>
                <a:lnTo>
                  <a:pt x="2953615" y="885277"/>
                </a:lnTo>
                <a:lnTo>
                  <a:pt x="2957622" y="894127"/>
                </a:lnTo>
                <a:lnTo>
                  <a:pt x="2958993" y="902746"/>
                </a:lnTo>
                <a:lnTo>
                  <a:pt x="2950623" y="907325"/>
                </a:lnTo>
                <a:lnTo>
                  <a:pt x="2930311" y="908735"/>
                </a:lnTo>
                <a:lnTo>
                  <a:pt x="2910803" y="907028"/>
                </a:lnTo>
                <a:lnTo>
                  <a:pt x="2899889" y="910322"/>
                </a:lnTo>
                <a:lnTo>
                  <a:pt x="2894544" y="916760"/>
                </a:lnTo>
                <a:lnTo>
                  <a:pt x="2892982" y="922467"/>
                </a:lnTo>
                <a:lnTo>
                  <a:pt x="2889522" y="919508"/>
                </a:lnTo>
                <a:lnTo>
                  <a:pt x="2887921" y="913525"/>
                </a:lnTo>
                <a:lnTo>
                  <a:pt x="2888863" y="908826"/>
                </a:lnTo>
                <a:lnTo>
                  <a:pt x="2869632" y="903956"/>
                </a:lnTo>
                <a:lnTo>
                  <a:pt x="2825113" y="902716"/>
                </a:lnTo>
                <a:lnTo>
                  <a:pt x="2805236" y="905227"/>
                </a:lnTo>
                <a:lnTo>
                  <a:pt x="2807846" y="911829"/>
                </a:lnTo>
                <a:lnTo>
                  <a:pt x="2813461" y="914445"/>
                </a:lnTo>
                <a:lnTo>
                  <a:pt x="2812815" y="921826"/>
                </a:lnTo>
                <a:lnTo>
                  <a:pt x="2815675" y="931637"/>
                </a:lnTo>
                <a:lnTo>
                  <a:pt x="2809098" y="927875"/>
                </a:lnTo>
                <a:lnTo>
                  <a:pt x="2801717" y="927229"/>
                </a:lnTo>
                <a:lnTo>
                  <a:pt x="2801855" y="925647"/>
                </a:lnTo>
                <a:lnTo>
                  <a:pt x="2802178" y="921957"/>
                </a:lnTo>
                <a:lnTo>
                  <a:pt x="2798968" y="922207"/>
                </a:lnTo>
                <a:lnTo>
                  <a:pt x="2800781" y="919710"/>
                </a:lnTo>
                <a:lnTo>
                  <a:pt x="2803647" y="917305"/>
                </a:lnTo>
                <a:lnTo>
                  <a:pt x="2798902" y="916890"/>
                </a:lnTo>
                <a:lnTo>
                  <a:pt x="2792622" y="915809"/>
                </a:lnTo>
                <a:lnTo>
                  <a:pt x="2790763" y="918833"/>
                </a:lnTo>
                <a:lnTo>
                  <a:pt x="2790440" y="922523"/>
                </a:lnTo>
                <a:lnTo>
                  <a:pt x="2786749" y="922200"/>
                </a:lnTo>
                <a:lnTo>
                  <a:pt x="2784436" y="918280"/>
                </a:lnTo>
                <a:lnTo>
                  <a:pt x="2783751" y="913970"/>
                </a:lnTo>
                <a:lnTo>
                  <a:pt x="2780449" y="915275"/>
                </a:lnTo>
                <a:lnTo>
                  <a:pt x="2779005" y="913555"/>
                </a:lnTo>
                <a:lnTo>
                  <a:pt x="2776989" y="912316"/>
                </a:lnTo>
                <a:lnTo>
                  <a:pt x="2774834" y="912659"/>
                </a:lnTo>
                <a:lnTo>
                  <a:pt x="2775915" y="917882"/>
                </a:lnTo>
                <a:lnTo>
                  <a:pt x="2772836" y="917265"/>
                </a:lnTo>
                <a:lnTo>
                  <a:pt x="2758667" y="921337"/>
                </a:lnTo>
                <a:lnTo>
                  <a:pt x="2752017" y="924473"/>
                </a:lnTo>
                <a:lnTo>
                  <a:pt x="2753783" y="922503"/>
                </a:lnTo>
                <a:lnTo>
                  <a:pt x="2751240" y="921218"/>
                </a:lnTo>
                <a:lnTo>
                  <a:pt x="2746494" y="920803"/>
                </a:lnTo>
                <a:lnTo>
                  <a:pt x="2744959" y="920137"/>
                </a:lnTo>
                <a:lnTo>
                  <a:pt x="2748261" y="918832"/>
                </a:lnTo>
                <a:lnTo>
                  <a:pt x="2720132" y="918496"/>
                </a:lnTo>
                <a:lnTo>
                  <a:pt x="2696683" y="913257"/>
                </a:lnTo>
                <a:lnTo>
                  <a:pt x="2695009" y="914172"/>
                </a:lnTo>
                <a:lnTo>
                  <a:pt x="2696933" y="916466"/>
                </a:lnTo>
                <a:lnTo>
                  <a:pt x="2695213" y="917909"/>
                </a:lnTo>
                <a:lnTo>
                  <a:pt x="2689552" y="915820"/>
                </a:lnTo>
                <a:lnTo>
                  <a:pt x="2678137" y="912696"/>
                </a:lnTo>
                <a:lnTo>
                  <a:pt x="2673142" y="909072"/>
                </a:lnTo>
                <a:lnTo>
                  <a:pt x="2671882" y="905243"/>
                </a:lnTo>
                <a:lnTo>
                  <a:pt x="2659044" y="906245"/>
                </a:lnTo>
                <a:lnTo>
                  <a:pt x="2649758" y="909150"/>
                </a:lnTo>
                <a:lnTo>
                  <a:pt x="2650054" y="911832"/>
                </a:lnTo>
                <a:lnTo>
                  <a:pt x="2653218" y="912109"/>
                </a:lnTo>
                <a:lnTo>
                  <a:pt x="2649870" y="913941"/>
                </a:lnTo>
                <a:lnTo>
                  <a:pt x="2645540" y="908781"/>
                </a:lnTo>
                <a:lnTo>
                  <a:pt x="2644670" y="906580"/>
                </a:lnTo>
                <a:lnTo>
                  <a:pt x="2636050" y="907951"/>
                </a:lnTo>
                <a:lnTo>
                  <a:pt x="2619474" y="909156"/>
                </a:lnTo>
                <a:lnTo>
                  <a:pt x="2613352" y="912339"/>
                </a:lnTo>
                <a:lnTo>
                  <a:pt x="2611704" y="906883"/>
                </a:lnTo>
                <a:lnTo>
                  <a:pt x="2607763" y="903351"/>
                </a:lnTo>
                <a:lnTo>
                  <a:pt x="2604989" y="904701"/>
                </a:lnTo>
                <a:lnTo>
                  <a:pt x="2603222" y="906672"/>
                </a:lnTo>
                <a:lnTo>
                  <a:pt x="2604666" y="908392"/>
                </a:lnTo>
                <a:lnTo>
                  <a:pt x="2607487" y="906514"/>
                </a:lnTo>
                <a:lnTo>
                  <a:pt x="2609984" y="908326"/>
                </a:lnTo>
                <a:lnTo>
                  <a:pt x="2599255" y="909512"/>
                </a:lnTo>
                <a:lnTo>
                  <a:pt x="2575068" y="912707"/>
                </a:lnTo>
                <a:lnTo>
                  <a:pt x="2567086" y="918914"/>
                </a:lnTo>
                <a:lnTo>
                  <a:pt x="2563969" y="918110"/>
                </a:lnTo>
                <a:lnTo>
                  <a:pt x="2564200" y="915474"/>
                </a:lnTo>
                <a:lnTo>
                  <a:pt x="2564476" y="912311"/>
                </a:lnTo>
                <a:lnTo>
                  <a:pt x="2559501" y="914532"/>
                </a:lnTo>
                <a:lnTo>
                  <a:pt x="2553240" y="919296"/>
                </a:lnTo>
                <a:lnTo>
                  <a:pt x="2547302" y="920370"/>
                </a:lnTo>
                <a:lnTo>
                  <a:pt x="2553563" y="915606"/>
                </a:lnTo>
                <a:lnTo>
                  <a:pt x="2557714" y="910657"/>
                </a:lnTo>
                <a:lnTo>
                  <a:pt x="2553062" y="909187"/>
                </a:lnTo>
                <a:lnTo>
                  <a:pt x="2546484" y="905425"/>
                </a:lnTo>
                <a:lnTo>
                  <a:pt x="2543051" y="905124"/>
                </a:lnTo>
                <a:lnTo>
                  <a:pt x="2543812" y="905503"/>
                </a:lnTo>
                <a:lnTo>
                  <a:pt x="2540572" y="906724"/>
                </a:lnTo>
                <a:lnTo>
                  <a:pt x="2540843" y="909181"/>
                </a:lnTo>
                <a:lnTo>
                  <a:pt x="2537152" y="908858"/>
                </a:lnTo>
                <a:lnTo>
                  <a:pt x="2538892" y="913259"/>
                </a:lnTo>
                <a:lnTo>
                  <a:pt x="2541067" y="918762"/>
                </a:lnTo>
                <a:lnTo>
                  <a:pt x="2538042" y="916903"/>
                </a:lnTo>
                <a:lnTo>
                  <a:pt x="2533666" y="912271"/>
                </a:lnTo>
                <a:lnTo>
                  <a:pt x="2535571" y="908719"/>
                </a:lnTo>
                <a:lnTo>
                  <a:pt x="2530779" y="908831"/>
                </a:lnTo>
                <a:lnTo>
                  <a:pt x="2530567" y="906114"/>
                </a:lnTo>
                <a:lnTo>
                  <a:pt x="2530052" y="906058"/>
                </a:lnTo>
                <a:lnTo>
                  <a:pt x="2530024" y="906002"/>
                </a:lnTo>
                <a:lnTo>
                  <a:pt x="2524841" y="909905"/>
                </a:lnTo>
                <a:lnTo>
                  <a:pt x="2517664" y="912995"/>
                </a:lnTo>
                <a:lnTo>
                  <a:pt x="2519107" y="914715"/>
                </a:lnTo>
                <a:lnTo>
                  <a:pt x="2523510" y="912976"/>
                </a:lnTo>
                <a:lnTo>
                  <a:pt x="2526238" y="912152"/>
                </a:lnTo>
                <a:lnTo>
                  <a:pt x="2523187" y="916666"/>
                </a:lnTo>
                <a:lnTo>
                  <a:pt x="2511792" y="919387"/>
                </a:lnTo>
                <a:lnTo>
                  <a:pt x="2505280" y="920942"/>
                </a:lnTo>
                <a:lnTo>
                  <a:pt x="2510487" y="916086"/>
                </a:lnTo>
                <a:lnTo>
                  <a:pt x="2516082" y="912857"/>
                </a:lnTo>
                <a:lnTo>
                  <a:pt x="2510994" y="910287"/>
                </a:lnTo>
                <a:lnTo>
                  <a:pt x="2505537" y="911934"/>
                </a:lnTo>
                <a:lnTo>
                  <a:pt x="2506203" y="910399"/>
                </a:lnTo>
                <a:lnTo>
                  <a:pt x="2506480" y="907236"/>
                </a:lnTo>
                <a:lnTo>
                  <a:pt x="2495131" y="909430"/>
                </a:lnTo>
                <a:lnTo>
                  <a:pt x="2482682" y="912059"/>
                </a:lnTo>
                <a:lnTo>
                  <a:pt x="2477732" y="907907"/>
                </a:lnTo>
                <a:lnTo>
                  <a:pt x="2474957" y="909258"/>
                </a:lnTo>
                <a:lnTo>
                  <a:pt x="2471128" y="910517"/>
                </a:lnTo>
                <a:lnTo>
                  <a:pt x="2468149" y="908131"/>
                </a:lnTo>
                <a:lnTo>
                  <a:pt x="2466429" y="909574"/>
                </a:lnTo>
                <a:lnTo>
                  <a:pt x="2465717" y="911637"/>
                </a:lnTo>
                <a:lnTo>
                  <a:pt x="2469270" y="913541"/>
                </a:lnTo>
                <a:lnTo>
                  <a:pt x="2474015" y="913956"/>
                </a:lnTo>
                <a:lnTo>
                  <a:pt x="2468558" y="915604"/>
                </a:lnTo>
                <a:lnTo>
                  <a:pt x="2462415" y="912941"/>
                </a:lnTo>
                <a:lnTo>
                  <a:pt x="2461612" y="916058"/>
                </a:lnTo>
                <a:lnTo>
                  <a:pt x="2453129" y="915847"/>
                </a:lnTo>
                <a:lnTo>
                  <a:pt x="2450605" y="920407"/>
                </a:lnTo>
                <a:lnTo>
                  <a:pt x="2450744" y="918826"/>
                </a:lnTo>
                <a:lnTo>
                  <a:pt x="2451890" y="917863"/>
                </a:lnTo>
                <a:lnTo>
                  <a:pt x="2435935" y="918061"/>
                </a:lnTo>
                <a:lnTo>
                  <a:pt x="2410370" y="924854"/>
                </a:lnTo>
                <a:lnTo>
                  <a:pt x="2393222" y="926540"/>
                </a:lnTo>
                <a:lnTo>
                  <a:pt x="2384924" y="924221"/>
                </a:lnTo>
                <a:lnTo>
                  <a:pt x="2380956" y="927061"/>
                </a:lnTo>
                <a:lnTo>
                  <a:pt x="2374491" y="928089"/>
                </a:lnTo>
                <a:lnTo>
                  <a:pt x="2373621" y="925888"/>
                </a:lnTo>
                <a:lnTo>
                  <a:pt x="2372936" y="921578"/>
                </a:lnTo>
                <a:lnTo>
                  <a:pt x="2369153" y="922309"/>
                </a:lnTo>
                <a:lnTo>
                  <a:pt x="2367182" y="920543"/>
                </a:lnTo>
                <a:lnTo>
                  <a:pt x="2365462" y="921986"/>
                </a:lnTo>
                <a:lnTo>
                  <a:pt x="2361976" y="925400"/>
                </a:lnTo>
                <a:lnTo>
                  <a:pt x="2363946" y="927166"/>
                </a:lnTo>
                <a:lnTo>
                  <a:pt x="2362226" y="928609"/>
                </a:lnTo>
                <a:lnTo>
                  <a:pt x="2358812" y="925123"/>
                </a:lnTo>
                <a:lnTo>
                  <a:pt x="2360671" y="922098"/>
                </a:lnTo>
                <a:lnTo>
                  <a:pt x="2359273" y="919851"/>
                </a:lnTo>
                <a:lnTo>
                  <a:pt x="2352373" y="919779"/>
                </a:lnTo>
                <a:lnTo>
                  <a:pt x="2348683" y="919456"/>
                </a:lnTo>
                <a:lnTo>
                  <a:pt x="2348406" y="922619"/>
                </a:lnTo>
                <a:lnTo>
                  <a:pt x="2353151" y="923034"/>
                </a:lnTo>
                <a:lnTo>
                  <a:pt x="2354640" y="924227"/>
                </a:lnTo>
                <a:lnTo>
                  <a:pt x="2342375" y="924747"/>
                </a:lnTo>
                <a:lnTo>
                  <a:pt x="2329168" y="929965"/>
                </a:lnTo>
                <a:lnTo>
                  <a:pt x="2327151" y="928727"/>
                </a:lnTo>
                <a:lnTo>
                  <a:pt x="2333617" y="927699"/>
                </a:lnTo>
                <a:lnTo>
                  <a:pt x="2335291" y="926783"/>
                </a:lnTo>
                <a:lnTo>
                  <a:pt x="2332588" y="921235"/>
                </a:lnTo>
                <a:lnTo>
                  <a:pt x="2322413" y="916094"/>
                </a:lnTo>
                <a:lnTo>
                  <a:pt x="2316224" y="913959"/>
                </a:lnTo>
                <a:lnTo>
                  <a:pt x="2321107" y="912793"/>
                </a:lnTo>
                <a:lnTo>
                  <a:pt x="2331191" y="918987"/>
                </a:lnTo>
                <a:lnTo>
                  <a:pt x="2336418" y="919976"/>
                </a:lnTo>
                <a:lnTo>
                  <a:pt x="2337129" y="917913"/>
                </a:lnTo>
                <a:lnTo>
                  <a:pt x="2343113" y="916312"/>
                </a:lnTo>
                <a:lnTo>
                  <a:pt x="2355859" y="916365"/>
                </a:lnTo>
                <a:lnTo>
                  <a:pt x="2363149" y="918066"/>
                </a:lnTo>
                <a:lnTo>
                  <a:pt x="2364869" y="916623"/>
                </a:lnTo>
                <a:lnTo>
                  <a:pt x="2366543" y="915707"/>
                </a:lnTo>
                <a:lnTo>
                  <a:pt x="2366200" y="913552"/>
                </a:lnTo>
                <a:lnTo>
                  <a:pt x="2363564" y="913321"/>
                </a:lnTo>
                <a:lnTo>
                  <a:pt x="2368975" y="912201"/>
                </a:lnTo>
                <a:lnTo>
                  <a:pt x="2378854" y="914659"/>
                </a:lnTo>
                <a:lnTo>
                  <a:pt x="2384311" y="913012"/>
                </a:lnTo>
                <a:lnTo>
                  <a:pt x="2386216" y="909460"/>
                </a:lnTo>
                <a:lnTo>
                  <a:pt x="2383144" y="908129"/>
                </a:lnTo>
                <a:lnTo>
                  <a:pt x="2377687" y="909776"/>
                </a:lnTo>
                <a:lnTo>
                  <a:pt x="2376475" y="905421"/>
                </a:lnTo>
                <a:lnTo>
                  <a:pt x="2371980" y="908215"/>
                </a:lnTo>
                <a:lnTo>
                  <a:pt x="2367327" y="906745"/>
                </a:lnTo>
                <a:lnTo>
                  <a:pt x="2375651" y="902693"/>
                </a:lnTo>
                <a:lnTo>
                  <a:pt x="2392319" y="900433"/>
                </a:lnTo>
                <a:lnTo>
                  <a:pt x="2400550" y="900638"/>
                </a:lnTo>
                <a:lnTo>
                  <a:pt x="2408837" y="898347"/>
                </a:lnTo>
                <a:lnTo>
                  <a:pt x="2421245" y="896289"/>
                </a:lnTo>
                <a:lnTo>
                  <a:pt x="2418753" y="895841"/>
                </a:lnTo>
                <a:lnTo>
                  <a:pt x="2408531" y="891228"/>
                </a:lnTo>
                <a:lnTo>
                  <a:pt x="2408670" y="889647"/>
                </a:lnTo>
                <a:lnTo>
                  <a:pt x="2413461" y="889535"/>
                </a:lnTo>
                <a:lnTo>
                  <a:pt x="2412683" y="886279"/>
                </a:lnTo>
                <a:lnTo>
                  <a:pt x="2410620" y="885568"/>
                </a:lnTo>
                <a:lnTo>
                  <a:pt x="2401565" y="885838"/>
                </a:lnTo>
                <a:lnTo>
                  <a:pt x="2398632" y="882925"/>
                </a:lnTo>
                <a:lnTo>
                  <a:pt x="2397004" y="883314"/>
                </a:lnTo>
                <a:lnTo>
                  <a:pt x="2400511" y="885746"/>
                </a:lnTo>
                <a:lnTo>
                  <a:pt x="2400234" y="888908"/>
                </a:lnTo>
                <a:lnTo>
                  <a:pt x="2398263" y="887142"/>
                </a:lnTo>
                <a:lnTo>
                  <a:pt x="2392760" y="889317"/>
                </a:lnTo>
                <a:lnTo>
                  <a:pt x="2394730" y="891083"/>
                </a:lnTo>
                <a:lnTo>
                  <a:pt x="2385906" y="888717"/>
                </a:lnTo>
                <a:lnTo>
                  <a:pt x="2365574" y="884282"/>
                </a:lnTo>
                <a:lnTo>
                  <a:pt x="2353836" y="884848"/>
                </a:lnTo>
                <a:lnTo>
                  <a:pt x="2349868" y="887688"/>
                </a:lnTo>
                <a:lnTo>
                  <a:pt x="2348425" y="885968"/>
                </a:lnTo>
                <a:lnTo>
                  <a:pt x="2351912" y="882555"/>
                </a:lnTo>
                <a:lnTo>
                  <a:pt x="2352623" y="880492"/>
                </a:lnTo>
                <a:lnTo>
                  <a:pt x="2342672" y="884934"/>
                </a:lnTo>
                <a:lnTo>
                  <a:pt x="2330842" y="886554"/>
                </a:lnTo>
                <a:lnTo>
                  <a:pt x="2329260" y="886416"/>
                </a:lnTo>
                <a:lnTo>
                  <a:pt x="2330499" y="884400"/>
                </a:lnTo>
                <a:lnTo>
                  <a:pt x="2329056" y="882680"/>
                </a:lnTo>
                <a:lnTo>
                  <a:pt x="2325273" y="883411"/>
                </a:lnTo>
                <a:lnTo>
                  <a:pt x="2324950" y="887101"/>
                </a:lnTo>
                <a:lnTo>
                  <a:pt x="2322498" y="884762"/>
                </a:lnTo>
                <a:lnTo>
                  <a:pt x="2317502" y="881137"/>
                </a:lnTo>
                <a:lnTo>
                  <a:pt x="2318787" y="878594"/>
                </a:lnTo>
                <a:lnTo>
                  <a:pt x="2310464" y="882646"/>
                </a:lnTo>
                <a:lnTo>
                  <a:pt x="2301751" y="885071"/>
                </a:lnTo>
                <a:lnTo>
                  <a:pt x="2303517" y="883101"/>
                </a:lnTo>
                <a:lnTo>
                  <a:pt x="2304802" y="880557"/>
                </a:lnTo>
                <a:lnTo>
                  <a:pt x="2296479" y="884610"/>
                </a:lnTo>
                <a:lnTo>
                  <a:pt x="2281578" y="884899"/>
                </a:lnTo>
                <a:lnTo>
                  <a:pt x="2273484" y="886316"/>
                </a:lnTo>
                <a:lnTo>
                  <a:pt x="2274677" y="884827"/>
                </a:lnTo>
                <a:lnTo>
                  <a:pt x="2275343" y="883291"/>
                </a:lnTo>
                <a:lnTo>
                  <a:pt x="2240268" y="883409"/>
                </a:lnTo>
                <a:lnTo>
                  <a:pt x="2207691" y="885339"/>
                </a:lnTo>
                <a:lnTo>
                  <a:pt x="2208976" y="882796"/>
                </a:lnTo>
                <a:lnTo>
                  <a:pt x="2212897" y="880483"/>
                </a:lnTo>
                <a:lnTo>
                  <a:pt x="2216588" y="880806"/>
                </a:lnTo>
                <a:lnTo>
                  <a:pt x="2214710" y="877985"/>
                </a:lnTo>
                <a:lnTo>
                  <a:pt x="2207994" y="875804"/>
                </a:lnTo>
                <a:lnTo>
                  <a:pt x="2195590" y="877906"/>
                </a:lnTo>
                <a:lnTo>
                  <a:pt x="2187544" y="878795"/>
                </a:lnTo>
                <a:lnTo>
                  <a:pt x="2185092" y="876456"/>
                </a:lnTo>
                <a:lnTo>
                  <a:pt x="2181012" y="874505"/>
                </a:lnTo>
                <a:lnTo>
                  <a:pt x="2179773" y="876522"/>
                </a:lnTo>
                <a:lnTo>
                  <a:pt x="2178534" y="878538"/>
                </a:lnTo>
                <a:lnTo>
                  <a:pt x="2168378" y="879243"/>
                </a:lnTo>
                <a:lnTo>
                  <a:pt x="2159738" y="874768"/>
                </a:lnTo>
                <a:lnTo>
                  <a:pt x="2168747" y="875026"/>
                </a:lnTo>
                <a:lnTo>
                  <a:pt x="2175832" y="872990"/>
                </a:lnTo>
                <a:lnTo>
                  <a:pt x="2171937" y="868931"/>
                </a:lnTo>
                <a:lnTo>
                  <a:pt x="2160614" y="864753"/>
                </a:lnTo>
                <a:lnTo>
                  <a:pt x="2157820" y="860258"/>
                </a:lnTo>
                <a:lnTo>
                  <a:pt x="2167699" y="862717"/>
                </a:lnTo>
                <a:lnTo>
                  <a:pt x="2175173" y="862308"/>
                </a:lnTo>
                <a:lnTo>
                  <a:pt x="2175997" y="865036"/>
                </a:lnTo>
                <a:lnTo>
                  <a:pt x="2173703" y="866960"/>
                </a:lnTo>
                <a:lnTo>
                  <a:pt x="2171067" y="866730"/>
                </a:lnTo>
                <a:lnTo>
                  <a:pt x="2172510" y="868449"/>
                </a:lnTo>
                <a:lnTo>
                  <a:pt x="2173954" y="870169"/>
                </a:lnTo>
                <a:lnTo>
                  <a:pt x="2180742" y="865451"/>
                </a:lnTo>
                <a:lnTo>
                  <a:pt x="2195643" y="865162"/>
                </a:lnTo>
                <a:lnTo>
                  <a:pt x="2213866" y="869413"/>
                </a:lnTo>
                <a:lnTo>
                  <a:pt x="2226177" y="868365"/>
                </a:lnTo>
                <a:lnTo>
                  <a:pt x="2234020" y="863739"/>
                </a:lnTo>
                <a:lnTo>
                  <a:pt x="2237506" y="860326"/>
                </a:lnTo>
                <a:lnTo>
                  <a:pt x="2241012" y="862758"/>
                </a:lnTo>
                <a:lnTo>
                  <a:pt x="2250503" y="863588"/>
                </a:lnTo>
                <a:lnTo>
                  <a:pt x="2268178" y="861948"/>
                </a:lnTo>
                <a:lnTo>
                  <a:pt x="2277234" y="861678"/>
                </a:lnTo>
                <a:lnTo>
                  <a:pt x="2275329" y="865230"/>
                </a:lnTo>
                <a:lnTo>
                  <a:pt x="2273471" y="868254"/>
                </a:lnTo>
                <a:lnTo>
                  <a:pt x="2278308" y="867615"/>
                </a:lnTo>
                <a:lnTo>
                  <a:pt x="2280213" y="864064"/>
                </a:lnTo>
                <a:lnTo>
                  <a:pt x="2280397" y="861955"/>
                </a:lnTo>
                <a:lnTo>
                  <a:pt x="2284523" y="863378"/>
                </a:lnTo>
                <a:lnTo>
                  <a:pt x="2292524" y="863016"/>
                </a:lnTo>
                <a:lnTo>
                  <a:pt x="2295365" y="866983"/>
                </a:lnTo>
                <a:lnTo>
                  <a:pt x="2304466" y="866186"/>
                </a:lnTo>
                <a:lnTo>
                  <a:pt x="2308935" y="869764"/>
                </a:lnTo>
                <a:lnTo>
                  <a:pt x="2310081" y="868802"/>
                </a:lnTo>
                <a:lnTo>
                  <a:pt x="2311709" y="868413"/>
                </a:lnTo>
                <a:lnTo>
                  <a:pt x="2310016" y="863484"/>
                </a:lnTo>
                <a:lnTo>
                  <a:pt x="2305316" y="862542"/>
                </a:lnTo>
                <a:lnTo>
                  <a:pt x="2315861" y="863465"/>
                </a:lnTo>
                <a:lnTo>
                  <a:pt x="2341696" y="865725"/>
                </a:lnTo>
                <a:lnTo>
                  <a:pt x="2352927" y="870958"/>
                </a:lnTo>
                <a:lnTo>
                  <a:pt x="2355266" y="868506"/>
                </a:lnTo>
                <a:lnTo>
                  <a:pt x="2358271" y="864520"/>
                </a:lnTo>
                <a:lnTo>
                  <a:pt x="2359622" y="867294"/>
                </a:lnTo>
                <a:lnTo>
                  <a:pt x="2363267" y="868144"/>
                </a:lnTo>
                <a:lnTo>
                  <a:pt x="2367096" y="866886"/>
                </a:lnTo>
                <a:lnTo>
                  <a:pt x="2368678" y="867024"/>
                </a:lnTo>
                <a:lnTo>
                  <a:pt x="2367485" y="868513"/>
                </a:lnTo>
                <a:lnTo>
                  <a:pt x="2375717" y="865515"/>
                </a:lnTo>
                <a:lnTo>
                  <a:pt x="2382116" y="859170"/>
                </a:lnTo>
                <a:lnTo>
                  <a:pt x="2384798" y="858873"/>
                </a:lnTo>
                <a:lnTo>
                  <a:pt x="2385233" y="859974"/>
                </a:lnTo>
                <a:lnTo>
                  <a:pt x="2382893" y="862425"/>
                </a:lnTo>
                <a:lnTo>
                  <a:pt x="2383283" y="864053"/>
                </a:lnTo>
                <a:lnTo>
                  <a:pt x="2386011" y="863229"/>
                </a:lnTo>
                <a:lnTo>
                  <a:pt x="2383190" y="865107"/>
                </a:lnTo>
                <a:lnTo>
                  <a:pt x="2377826" y="865700"/>
                </a:lnTo>
                <a:lnTo>
                  <a:pt x="2383876" y="869416"/>
                </a:lnTo>
                <a:lnTo>
                  <a:pt x="2396002" y="870478"/>
                </a:lnTo>
                <a:lnTo>
                  <a:pt x="2404807" y="866998"/>
                </a:lnTo>
                <a:lnTo>
                  <a:pt x="2398711" y="863809"/>
                </a:lnTo>
                <a:lnTo>
                  <a:pt x="2391995" y="861628"/>
                </a:lnTo>
                <a:lnTo>
                  <a:pt x="2392180" y="859519"/>
                </a:lnTo>
                <a:lnTo>
                  <a:pt x="2396240" y="855625"/>
                </a:lnTo>
                <a:lnTo>
                  <a:pt x="2395943" y="852943"/>
                </a:lnTo>
                <a:lnTo>
                  <a:pt x="2402889" y="852489"/>
                </a:lnTo>
                <a:lnTo>
                  <a:pt x="2406514" y="847494"/>
                </a:lnTo>
                <a:lnTo>
                  <a:pt x="2409104" y="848252"/>
                </a:lnTo>
                <a:lnTo>
                  <a:pt x="2407179" y="845959"/>
                </a:lnTo>
                <a:lnTo>
                  <a:pt x="2403489" y="845636"/>
                </a:lnTo>
                <a:lnTo>
                  <a:pt x="2411239" y="842064"/>
                </a:lnTo>
                <a:lnTo>
                  <a:pt x="2422931" y="842025"/>
                </a:lnTo>
                <a:lnTo>
                  <a:pt x="2422153" y="838770"/>
                </a:lnTo>
                <a:lnTo>
                  <a:pt x="2420090" y="838058"/>
                </a:lnTo>
                <a:lnTo>
                  <a:pt x="2414495" y="841287"/>
                </a:lnTo>
                <a:lnTo>
                  <a:pt x="2409223" y="840826"/>
                </a:lnTo>
                <a:lnTo>
                  <a:pt x="2410989" y="838855"/>
                </a:lnTo>
                <a:lnTo>
                  <a:pt x="2411747" y="836266"/>
                </a:lnTo>
                <a:lnTo>
                  <a:pt x="2390064" y="829056"/>
                </a:lnTo>
                <a:lnTo>
                  <a:pt x="2370398" y="823086"/>
                </a:lnTo>
                <a:lnTo>
                  <a:pt x="2369020" y="826684"/>
                </a:lnTo>
                <a:lnTo>
                  <a:pt x="2365330" y="826361"/>
                </a:lnTo>
                <a:lnTo>
                  <a:pt x="2357447" y="819297"/>
                </a:lnTo>
                <a:lnTo>
                  <a:pt x="2350685" y="817643"/>
                </a:lnTo>
                <a:lnTo>
                  <a:pt x="2354468" y="816911"/>
                </a:lnTo>
                <a:lnTo>
                  <a:pt x="2361118" y="813775"/>
                </a:lnTo>
                <a:lnTo>
                  <a:pt x="2360497" y="810560"/>
                </a:lnTo>
                <a:lnTo>
                  <a:pt x="2361085" y="809826"/>
                </a:lnTo>
                <a:lnTo>
                  <a:pt x="2363642" y="809215"/>
                </a:lnTo>
                <a:lnTo>
                  <a:pt x="2364901" y="813043"/>
                </a:lnTo>
                <a:lnTo>
                  <a:pt x="2366918" y="814282"/>
                </a:lnTo>
                <a:lnTo>
                  <a:pt x="2365797" y="808873"/>
                </a:lnTo>
                <a:lnTo>
                  <a:pt x="2362107" y="808550"/>
                </a:lnTo>
                <a:lnTo>
                  <a:pt x="2361085" y="809826"/>
                </a:lnTo>
                <a:lnTo>
                  <a:pt x="2360387" y="809993"/>
                </a:lnTo>
                <a:lnTo>
                  <a:pt x="2360497" y="810560"/>
                </a:lnTo>
                <a:lnTo>
                  <a:pt x="2359721" y="811528"/>
                </a:lnTo>
                <a:lnTo>
                  <a:pt x="2354264" y="813175"/>
                </a:lnTo>
                <a:lnTo>
                  <a:pt x="2345967" y="810855"/>
                </a:lnTo>
                <a:lnTo>
                  <a:pt x="2339501" y="811883"/>
                </a:lnTo>
                <a:lnTo>
                  <a:pt x="2340898" y="814130"/>
                </a:lnTo>
                <a:lnTo>
                  <a:pt x="2344338" y="811244"/>
                </a:lnTo>
                <a:lnTo>
                  <a:pt x="2347502" y="811521"/>
                </a:lnTo>
                <a:lnTo>
                  <a:pt x="2345690" y="814018"/>
                </a:lnTo>
                <a:lnTo>
                  <a:pt x="2345894" y="817754"/>
                </a:lnTo>
                <a:lnTo>
                  <a:pt x="2340575" y="817820"/>
                </a:lnTo>
                <a:lnTo>
                  <a:pt x="2337346" y="812226"/>
                </a:lnTo>
                <a:lnTo>
                  <a:pt x="2337049" y="809544"/>
                </a:lnTo>
                <a:lnTo>
                  <a:pt x="2329964" y="811580"/>
                </a:lnTo>
                <a:lnTo>
                  <a:pt x="2318227" y="812146"/>
                </a:lnTo>
                <a:lnTo>
                  <a:pt x="2309791" y="811408"/>
                </a:lnTo>
                <a:lnTo>
                  <a:pt x="2307544" y="812805"/>
                </a:lnTo>
                <a:lnTo>
                  <a:pt x="2310523" y="815190"/>
                </a:lnTo>
                <a:lnTo>
                  <a:pt x="2310292" y="817826"/>
                </a:lnTo>
                <a:lnTo>
                  <a:pt x="2307221" y="816495"/>
                </a:lnTo>
                <a:lnTo>
                  <a:pt x="2301078" y="813833"/>
                </a:lnTo>
                <a:lnTo>
                  <a:pt x="2300828" y="810624"/>
                </a:lnTo>
                <a:lnTo>
                  <a:pt x="2297459" y="811068"/>
                </a:lnTo>
                <a:lnTo>
                  <a:pt x="2294880" y="815888"/>
                </a:lnTo>
                <a:lnTo>
                  <a:pt x="2296583" y="816627"/>
                </a:lnTo>
                <a:lnTo>
                  <a:pt x="2294177" y="817201"/>
                </a:lnTo>
                <a:lnTo>
                  <a:pt x="2293192" y="819042"/>
                </a:lnTo>
                <a:lnTo>
                  <a:pt x="2283029" y="825553"/>
                </a:lnTo>
                <a:lnTo>
                  <a:pt x="2270175" y="832358"/>
                </a:lnTo>
                <a:lnTo>
                  <a:pt x="2255011" y="835437"/>
                </a:lnTo>
                <a:lnTo>
                  <a:pt x="2255011" y="836361"/>
                </a:lnTo>
                <a:lnTo>
                  <a:pt x="2255254" y="851787"/>
                </a:lnTo>
                <a:lnTo>
                  <a:pt x="2250186" y="855062"/>
                </a:lnTo>
                <a:lnTo>
                  <a:pt x="2246608" y="859529"/>
                </a:lnTo>
                <a:lnTo>
                  <a:pt x="2241658" y="855378"/>
                </a:lnTo>
                <a:lnTo>
                  <a:pt x="2232557" y="856175"/>
                </a:lnTo>
                <a:lnTo>
                  <a:pt x="2225657" y="856102"/>
                </a:lnTo>
                <a:lnTo>
                  <a:pt x="2227561" y="852551"/>
                </a:lnTo>
                <a:lnTo>
                  <a:pt x="2223093" y="848972"/>
                </a:lnTo>
                <a:lnTo>
                  <a:pt x="2216100" y="849954"/>
                </a:lnTo>
                <a:lnTo>
                  <a:pt x="2212132" y="852794"/>
                </a:lnTo>
                <a:lnTo>
                  <a:pt x="2213002" y="854995"/>
                </a:lnTo>
                <a:lnTo>
                  <a:pt x="2206610" y="849124"/>
                </a:lnTo>
                <a:lnTo>
                  <a:pt x="2200744" y="843298"/>
                </a:lnTo>
                <a:lnTo>
                  <a:pt x="2198589" y="843641"/>
                </a:lnTo>
                <a:lnTo>
                  <a:pt x="2197119" y="848293"/>
                </a:lnTo>
                <a:lnTo>
                  <a:pt x="2194872" y="849690"/>
                </a:lnTo>
                <a:lnTo>
                  <a:pt x="2193613" y="845861"/>
                </a:lnTo>
                <a:lnTo>
                  <a:pt x="2185177" y="845123"/>
                </a:lnTo>
                <a:lnTo>
                  <a:pt x="2180913" y="845281"/>
                </a:lnTo>
                <a:lnTo>
                  <a:pt x="2181256" y="847436"/>
                </a:lnTo>
                <a:lnTo>
                  <a:pt x="2183365" y="847620"/>
                </a:lnTo>
                <a:lnTo>
                  <a:pt x="2175226" y="849564"/>
                </a:lnTo>
                <a:lnTo>
                  <a:pt x="2155006" y="849920"/>
                </a:lnTo>
                <a:lnTo>
                  <a:pt x="2146847" y="846019"/>
                </a:lnTo>
                <a:lnTo>
                  <a:pt x="2146088" y="848608"/>
                </a:lnTo>
                <a:lnTo>
                  <a:pt x="2145858" y="851244"/>
                </a:lnTo>
                <a:lnTo>
                  <a:pt x="2134101" y="845966"/>
                </a:lnTo>
                <a:lnTo>
                  <a:pt x="2109847" y="843843"/>
                </a:lnTo>
                <a:lnTo>
                  <a:pt x="2094419" y="844087"/>
                </a:lnTo>
                <a:lnTo>
                  <a:pt x="2095177" y="841497"/>
                </a:lnTo>
                <a:lnTo>
                  <a:pt x="2095361" y="839388"/>
                </a:lnTo>
                <a:lnTo>
                  <a:pt x="2087314" y="840278"/>
                </a:lnTo>
                <a:lnTo>
                  <a:pt x="2078101" y="836284"/>
                </a:lnTo>
                <a:lnTo>
                  <a:pt x="2086675" y="835441"/>
                </a:lnTo>
                <a:lnTo>
                  <a:pt x="2100983" y="829788"/>
                </a:lnTo>
                <a:lnTo>
                  <a:pt x="2111667" y="829129"/>
                </a:lnTo>
                <a:lnTo>
                  <a:pt x="2106624" y="826032"/>
                </a:lnTo>
                <a:lnTo>
                  <a:pt x="2101390" y="825802"/>
                </a:lnTo>
                <a:lnTo>
                  <a:pt x="2042367" y="834724"/>
                </a:lnTo>
                <a:lnTo>
                  <a:pt x="1947117" y="845288"/>
                </a:lnTo>
                <a:lnTo>
                  <a:pt x="1848692" y="846873"/>
                </a:lnTo>
                <a:lnTo>
                  <a:pt x="1656604" y="860078"/>
                </a:lnTo>
                <a:lnTo>
                  <a:pt x="1556592" y="866945"/>
                </a:lnTo>
                <a:lnTo>
                  <a:pt x="1421125" y="875396"/>
                </a:lnTo>
                <a:lnTo>
                  <a:pt x="1157071" y="879622"/>
                </a:lnTo>
                <a:lnTo>
                  <a:pt x="1025308" y="8796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21093221">
            <a:off x="4727418" y="3627572"/>
            <a:ext cx="3893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코로나 </a:t>
            </a:r>
            <a:r>
              <a:rPr lang="ko-KR" altLang="en-US" sz="12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확진자</a:t>
            </a:r>
            <a:r>
              <a:rPr lang="ko-KR" altLang="en-US" sz="1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수와 영화 관람객 수의 상관관계 비교</a:t>
            </a:r>
            <a:endParaRPr lang="en-US" altLang="ko-KR" sz="1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10341" y="1333232"/>
            <a:ext cx="3477889" cy="3496441"/>
            <a:chOff x="4806795" y="1481958"/>
            <a:chExt cx="2474078" cy="2487275"/>
          </a:xfrm>
        </p:grpSpPr>
        <p:sp>
          <p:nvSpPr>
            <p:cNvPr id="6" name="원호 5"/>
            <p:cNvSpPr/>
            <p:nvPr/>
          </p:nvSpPr>
          <p:spPr>
            <a:xfrm>
              <a:off x="4806795" y="1495155"/>
              <a:ext cx="2474078" cy="2474078"/>
            </a:xfrm>
            <a:prstGeom prst="arc">
              <a:avLst>
                <a:gd name="adj1" fmla="val 12767655"/>
                <a:gd name="adj2" fmla="val 19340935"/>
              </a:avLst>
            </a:prstGeom>
            <a:ln w="12700">
              <a:gradFill flip="none" rotWithShape="1">
                <a:gsLst>
                  <a:gs pos="0">
                    <a:srgbClr val="2150C4"/>
                  </a:gs>
                  <a:gs pos="100000">
                    <a:srgbClr val="9A0F9E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원호 14"/>
            <p:cNvSpPr/>
            <p:nvPr/>
          </p:nvSpPr>
          <p:spPr>
            <a:xfrm>
              <a:off x="4806795" y="1481958"/>
              <a:ext cx="2474078" cy="2474078"/>
            </a:xfrm>
            <a:prstGeom prst="arc">
              <a:avLst>
                <a:gd name="adj1" fmla="val 2167151"/>
                <a:gd name="adj2" fmla="val 7863813"/>
              </a:avLst>
            </a:prstGeom>
            <a:ln w="12700">
              <a:gradFill flip="none" rotWithShape="1">
                <a:gsLst>
                  <a:gs pos="0">
                    <a:srgbClr val="2150C4"/>
                  </a:gs>
                  <a:gs pos="100000">
                    <a:srgbClr val="9A0F9E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28189" y="5092699"/>
            <a:ext cx="2879368" cy="519575"/>
          </a:xfrm>
          <a:prstGeom prst="rect">
            <a:avLst/>
          </a:prstGeom>
          <a:solidFill>
            <a:schemeClr val="bg1">
              <a:alpha val="19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나눔스퀘어_ac ExtraBold" pitchFamily="50" charset="-127"/>
                <a:ea typeface="나눔스퀘어_ac ExtraBold" pitchFamily="50" charset="-127"/>
              </a:rPr>
              <a:t>‘</a:t>
            </a:r>
            <a:r>
              <a:rPr lang="ko-KR" altLang="en-US" sz="1400" dirty="0">
                <a:solidFill>
                  <a:prstClr val="white"/>
                </a:solidFill>
                <a:latin typeface="나눔스퀘어_ac ExtraBold" pitchFamily="50" charset="-127"/>
                <a:ea typeface="나눔스퀘어_ac ExtraBold" pitchFamily="50" charset="-127"/>
              </a:rPr>
              <a:t>코코아</a:t>
            </a:r>
            <a:r>
              <a:rPr lang="en-US" altLang="ko-KR" sz="1400" dirty="0">
                <a:solidFill>
                  <a:prstClr val="white"/>
                </a:solidFill>
                <a:latin typeface="나눔스퀘어_ac ExtraBold" pitchFamily="50" charset="-127"/>
                <a:ea typeface="나눔스퀘어_ac ExtraBold" pitchFamily="50" charset="-127"/>
              </a:rPr>
              <a:t>’</a:t>
            </a:r>
            <a:r>
              <a:rPr lang="ko-KR" altLang="en-US" sz="1400" dirty="0">
                <a:solidFill>
                  <a:prstClr val="white"/>
                </a:solidFill>
                <a:latin typeface="나눔스퀘어_ac ExtraBold" pitchFamily="50" charset="-127"/>
                <a:ea typeface="나눔스퀘어_ac ExtraBold" pitchFamily="50" charset="-127"/>
              </a:rPr>
              <a:t>팀</a:t>
            </a:r>
            <a:endParaRPr lang="en-US" altLang="ko-KR" sz="1400" dirty="0">
              <a:solidFill>
                <a:prstClr val="white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59169">
            <a:off x="4806925" y="1202278"/>
            <a:ext cx="2944755" cy="2073814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321108"/>
              </a:avLst>
            </a:prstTxWarp>
            <a:spAutoFit/>
          </a:bodyPr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김도연 </a:t>
            </a:r>
            <a:r>
              <a:rPr lang="ko-KR" altLang="en-US" sz="1400" dirty="0" err="1">
                <a:solidFill>
                  <a:prstClr val="white"/>
                </a:solidFill>
              </a:rPr>
              <a:t>민나은</a:t>
            </a:r>
            <a:r>
              <a:rPr lang="ko-KR" altLang="en-US" sz="1400" dirty="0">
                <a:solidFill>
                  <a:prstClr val="white"/>
                </a:solidFill>
              </a:rPr>
              <a:t> 박보은 백세은 </a:t>
            </a:r>
            <a:r>
              <a:rPr lang="ko-KR" altLang="en-US" sz="1400" dirty="0" err="1">
                <a:solidFill>
                  <a:prstClr val="white"/>
                </a:solidFill>
              </a:rPr>
              <a:t>성다은</a:t>
            </a:r>
            <a:r>
              <a:rPr lang="ko-KR" altLang="en-US" sz="1400" dirty="0">
                <a:solidFill>
                  <a:prstClr val="white"/>
                </a:solidFill>
              </a:rPr>
              <a:t> 이나경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9192" y="6041336"/>
            <a:ext cx="270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코딩으로 코로나를 아라</a:t>
            </a:r>
            <a:r>
              <a:rPr lang="en-US" altLang="ko-KR" sz="1400" dirty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알아</a:t>
            </a:r>
            <a:r>
              <a:rPr lang="en-US" altLang="ko-KR" sz="1400" dirty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보자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46" y="5609818"/>
            <a:ext cx="585407" cy="5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7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180" y="585780"/>
            <a:ext cx="5312580" cy="298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역할분담 </a:t>
            </a:r>
            <a:r>
              <a:rPr lang="en-US" altLang="ko-KR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820" y="3241575"/>
            <a:ext cx="65913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평소엔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흘려지나갔을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내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머릿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속 질문들에 관심을 가져보고 또 조원들과 함께 공유하면서 주제를 정하고 발전시켜나가는 과정부터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우리가 원하는 결론에 이르기 위해 데이터 수집을 하고 또 그것을 시각화해서 그 상관관계를 밝혀나가는 결론까지 그 모든 과정들이 평소에는 해보지 못한 새로웠던 것들이어서 흥미롭게 했던 것 같습니다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또 이러한 것들을 팀 프로젝트로 진행하면서 좀 더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댜양한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생각들을 나눠보고 가장 좋은 방법들을 고안해보는 등 서로 시너지 효과가 날 수 있었던 것 같습니다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너무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재밌는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활동이었고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조원분들에게도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수고했다는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말씀드리고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싶습니다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감사합니다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-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성다은</a:t>
            </a:r>
            <a:endParaRPr lang="ko-KR" altLang="en-US" sz="12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441905"/>
            <a:ext cx="697865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코로나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19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가 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년이나 지속되며 확산세가 좀처럼 꺾이지 않고 있는 이 시기에 사람들이 점점 경각심이 사라지고 있는 것은 아닐까 하는 의문이 들었습니다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막연히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수가 증가하면 영화 관람객 수가 감소할 것 같다는 추측은 가지고 있었지만 ‘만약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수와 영화 관람객 수가 그다지 상관관계가 없다면 어쩌지’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‘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사람들이 코로나 바이러스의 위험성에 대해 무뎌지고 있는 것이면 어쩌지’하는 생각도 들었는데 </a:t>
            </a:r>
          </a:p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이번 과제를 통해 객관적인 데이터를 직접 수집하고 데이터를 분석해보며 상관관계가 있음을 확인해볼 수 있어 의미 있었습니다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또한 그래프를 통한 시각화도 직접 코드를 작성해 눈으로 확인해 봄으로써 상관관계를 한눈에 파악할 수 있어 뿌듯함이 들었습니다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endParaRPr lang="en-US" altLang="ko-KR" sz="1200" dirty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이 수업을 듣기 전까지는 프로그래밍에 대해 전혀 문외한이었던  제가 수업을 들으며 하나씩 배워가고</a:t>
            </a:r>
          </a:p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수업을 통해 배운 것들을 활용하여 이번 과제에서 팀원들과 함께 문제제기부터 데이터 수집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시각화까지 하나의 완성된 프로젝트를 해볼 수 있어 너무나 보람찬 경험이 되었습니다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! -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백세은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8400" y="931817"/>
            <a:ext cx="29591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대학와서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저는 이번이 첫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팀플이었는데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좋은 팀원들 만나서 제가 부족한 점도 많았지만 서로 잘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메꿔가면서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진행해나갈 수 있어서 너무 감사했습니다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!!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파이썬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수업이 실제로 대면이었다면 더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좋았을거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같아요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~~!! -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이나경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0242" y="1040483"/>
            <a:ext cx="3086957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코딩을 배우면서 코딩이 재미있지만 어렵게 느껴지기도 하고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어떻게 활용할 수 있을까 궁금했는데 요즘 우리에게 가장 가깝게 느껴지는 코로나와 영화 관람객 수의 연관성을 확인해 보면서 신기하기도 하고 뿌듯했습니다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처음 접하는 코딩이 어렵기도 했지만 앞으로 더 배워보고 싶다는 생각도 들었습니다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그동안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많이 가르쳐 주신 교수님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함께 주제에 대해 고민하고 이야기 많이 나누고 고생하신 팀원들께 감사합니다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 -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김도연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83579" y="2179745"/>
            <a:ext cx="3335178" cy="21236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코로나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19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수에 대한 민감도를 영화관람객 수로 파악해보는 참신한 아이디어를 가지고 출발하여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비주얼라이징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해본 결과 그 관계를 시각적으로 곧바로 이해할 수 있었습니다 수업시간에 배운 내용을 저희가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관심있는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주제를 바로 나타낼 수 있어서 더 흥미를 가지고 참여할 수 있었습니다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~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이후에는 다양한 변수를 제거한 상관관계를 분석 해보고 싶은 마음이 들었습니다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~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비대면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팀플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활동에도 불구하고 열정적인 팀원을 만나 다양한 논의를 하고 유의미한 결과물을 얻은 것 같아 기쁩니다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~-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민나영</a:t>
            </a:r>
          </a:p>
          <a:p>
            <a:endParaRPr lang="ko-KR" altLang="en-US" sz="12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43" y="1495002"/>
            <a:ext cx="760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자료조사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,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웹크롤링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이나경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김도연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Visualizing 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백세은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민나영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보고서 작성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발표 대본 작성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-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성다은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Ppt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제작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발표 동영상 제작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-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박보은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2194836" y="1053684"/>
            <a:ext cx="522860" cy="2894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70362" y="4815862"/>
            <a:ext cx="31369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처음 배워보는 코딩이었음에도 불구하고 너무나 친절하게 가르쳐주셔서 큰 어려움 없이 잘 따라갈 수 있었습니다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학생들의 입장에서 많이 배려해주셔서 감사합니다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</a:p>
          <a:p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기말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팀플도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시의성에 맞는 주제로 진행하게 되어서 더 관심을 가지고 할 수 있었던 것 같습니다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데이터를 가지고 여러 그래프들을 만들 수 있어 좋은 주제였던 것 같습니다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열심히 해주셨던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팀플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200" dirty="0" err="1">
                <a:latin typeface="나눔스퀘어_ac" pitchFamily="50" charset="-127"/>
                <a:ea typeface="나눔스퀘어_ac" pitchFamily="50" charset="-127"/>
              </a:rPr>
              <a:t>조원분들께서도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</a:rPr>
              <a:t> 수고 많으셨습니다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en-US" altLang="ko-KR" sz="1200" dirty="0">
                <a:latin typeface="나눔스퀘어_ac" pitchFamily="50" charset="-127"/>
                <a:ea typeface="나눔스퀘어_ac" pitchFamily="50" charset="-127"/>
                <a:sym typeface="Wingdings" pitchFamily="2" charset="2"/>
              </a:rPr>
              <a:t> - </a:t>
            </a:r>
            <a:r>
              <a:rPr lang="ko-KR" altLang="en-US" sz="1200" dirty="0">
                <a:latin typeface="나눔스퀘어_ac" pitchFamily="50" charset="-127"/>
                <a:ea typeface="나눔스퀘어_ac" pitchFamily="50" charset="-127"/>
                <a:sym typeface="Wingdings" pitchFamily="2" charset="2"/>
              </a:rPr>
              <a:t>박보은</a:t>
            </a:r>
            <a:endParaRPr lang="en-US" altLang="ko-KR" sz="1200" dirty="0"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608932" y="4679691"/>
            <a:ext cx="522860" cy="27234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-29525" y="3096828"/>
            <a:ext cx="522860" cy="289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7815769" y="2650063"/>
            <a:ext cx="522860" cy="28949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4677153" y="952170"/>
            <a:ext cx="522860" cy="28949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3667" flipV="1">
            <a:off x="8322149" y="4085975"/>
            <a:ext cx="522860" cy="2894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327" flipV="1">
            <a:off x="11657327" y="2034999"/>
            <a:ext cx="522860" cy="28949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4462970" y="4353546"/>
            <a:ext cx="522860" cy="28949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11425422" y="6605483"/>
            <a:ext cx="522860" cy="28949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3728819" y="6416683"/>
            <a:ext cx="522860" cy="28949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7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5709" flipV="1">
            <a:off x="10119636" y="651042"/>
            <a:ext cx="522860" cy="2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927600" y="5202198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27600" y="4666111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27600" y="4130026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43400" y="3593941"/>
            <a:ext cx="325119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42893" y="3057856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27600" y="2521771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7600" y="1985686"/>
            <a:ext cx="1930400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0842" y="1972985"/>
            <a:ext cx="43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문제제기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- 3p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3043" y="2521771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전략 수립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– 4p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3043" y="3057856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데이터 수집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-5p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3043" y="3593941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데이터 분석 및 결과 분석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-6,7,8p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3043" y="4666111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역할 분담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-10p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3043" y="5202198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소감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– 10p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3043" y="4130026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결론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– 9p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0499" y="1612900"/>
            <a:ext cx="10763001" cy="4445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831342" y="5601233"/>
            <a:ext cx="909668" cy="13843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828530" y="2733043"/>
            <a:ext cx="1384300" cy="13843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828530" y="1701629"/>
            <a:ext cx="1384300" cy="13843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749298" y="3794078"/>
            <a:ext cx="1384300" cy="13843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774698" y="2213713"/>
            <a:ext cx="1384300" cy="1384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272">
            <a:off x="749300" y="1144146"/>
            <a:ext cx="1384300" cy="13843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문제제기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1618734"/>
            <a:ext cx="94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전제상황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   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COVID-19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로 인한 일상 생활의 제약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그리고 문화생활의 빈도 감소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500" y="2138062"/>
            <a:ext cx="94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호기심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      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매일 공개되는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수가 얼마나 사람들의 경계심을 완화하고 안심케 하는가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2657390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ko-KR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초기 주제</a:t>
            </a:r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  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‘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전날 </a:t>
            </a:r>
            <a:r>
              <a:rPr lang="ko-KR" altLang="ko-KR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 수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’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가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‘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다음날 영화 관람객 수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’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에 미치는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영향에 대하여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</a:t>
            </a:r>
            <a:endParaRPr lang="ko-KR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500" y="3176718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중간문제점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코로나 장기화로 인해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수가 다음날 문화생활 빈도에 바로 반영되지 않는 경우 多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2500" y="4215374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최종 주제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  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 동향이 반영될 수 있는 충분한 기간 확보</a:t>
            </a:r>
            <a:endParaRPr lang="en-US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4116" y="5502199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b="1" dirty="0">
                <a:latin typeface="나눔스퀘어_ac ExtraBold" pitchFamily="50" charset="-127"/>
                <a:ea typeface="나눔스퀘어_ac ExtraBold" pitchFamily="50" charset="-127"/>
              </a:rPr>
              <a:t>‘</a:t>
            </a:r>
            <a:r>
              <a:rPr lang="ko-KR" altLang="ko-KR" b="1" dirty="0">
                <a:latin typeface="나눔스퀘어_ac ExtraBold" pitchFamily="50" charset="-127"/>
                <a:ea typeface="나눔스퀘어_ac ExtraBold" pitchFamily="50" charset="-127"/>
              </a:rPr>
              <a:t>주중 </a:t>
            </a:r>
            <a:r>
              <a:rPr lang="ko-KR" altLang="ko-KR" b="1" dirty="0" err="1">
                <a:latin typeface="나눔스퀘어_ac ExtraBold" pitchFamily="50" charset="-127"/>
                <a:ea typeface="나눔스퀘어_ac ExtraBold" pitchFamily="50" charset="-127"/>
              </a:rPr>
              <a:t>확진자</a:t>
            </a:r>
            <a:r>
              <a:rPr lang="ko-KR" altLang="ko-KR" b="1" dirty="0">
                <a:latin typeface="나눔스퀘어_ac ExtraBold" pitchFamily="50" charset="-127"/>
                <a:ea typeface="나눔스퀘어_ac ExtraBold" pitchFamily="50" charset="-127"/>
              </a:rPr>
              <a:t> 수와 주말 영화 관람객 수는 어떤 상관관계를 가질까</a:t>
            </a:r>
            <a:r>
              <a:rPr lang="en-US" altLang="ko-KR" b="1" dirty="0">
                <a:latin typeface="나눔스퀘어_ac ExtraBold" pitchFamily="50" charset="-127"/>
                <a:ea typeface="나눔스퀘어_ac ExtraBold" pitchFamily="50" charset="-127"/>
              </a:rPr>
              <a:t>?’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2500" y="6050360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가설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‘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주중 </a:t>
            </a:r>
            <a:r>
              <a:rPr lang="ko-KR" altLang="ko-KR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 수가 많아질수록 주말 관람객 수는 적어질 것이다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’ =&gt; </a:t>
            </a:r>
            <a:r>
              <a:rPr lang="ko-KR" altLang="en-US" dirty="0">
                <a:solidFill>
                  <a:srgbClr val="3366FF"/>
                </a:solidFill>
                <a:latin typeface="나눔스퀘어_ac" pitchFamily="50" charset="-127"/>
                <a:ea typeface="나눔스퀘어_ac" pitchFamily="50" charset="-127"/>
              </a:rPr>
              <a:t>음의 상관관계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로 예상</a:t>
            </a:r>
            <a:endParaRPr lang="en-US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0499" y="1511300"/>
            <a:ext cx="10915401" cy="50927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52500" y="4734702"/>
            <a:ext cx="1097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                   </a:t>
            </a:r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-&gt;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일별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 대신 주중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수의 총합에 대한 데이터 수집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</a:p>
          <a:p>
            <a:pPr latinLnBrk="0"/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                         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다음날 영화 관람객 수 대신 주말 영화 관람객 수의 총합으로 변경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(*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이때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주말은 금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~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일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400" y="3696046"/>
            <a:ext cx="109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-&gt;</a:t>
            </a:r>
            <a:r>
              <a:rPr lang="en-US" altLang="ko-KR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상관관계가 뚜렷이 나타나지 않는 문제</a:t>
            </a:r>
            <a:endParaRPr lang="en-US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29" y="5381033"/>
            <a:ext cx="519087" cy="537878"/>
          </a:xfrm>
          <a:prstGeom prst="rect">
            <a:avLst/>
          </a:prstGeom>
        </p:spPr>
      </p:pic>
      <p:sp>
        <p:nvSpPr>
          <p:cNvPr id="10" name="모서리가 접힌 도형 9"/>
          <p:cNvSpPr/>
          <p:nvPr/>
        </p:nvSpPr>
        <p:spPr>
          <a:xfrm>
            <a:off x="7708900" y="2138062"/>
            <a:ext cx="457200" cy="36933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444" y1="75333" x2="14444" y2="85667"/>
                        <a14:foregroundMark x1="13667" y1="86333" x2="34000" y2="91667"/>
                        <a14:foregroundMark x1="32333" y1="91000" x2="46889" y2="89667"/>
                        <a14:foregroundMark x1="46333" y1="91667" x2="86556" y2="86000"/>
                        <a14:foregroundMark x1="87222" y1="87333" x2="91667" y2="83000"/>
                        <a14:foregroundMark x1="93111" y1="86000" x2="92778" y2="62333"/>
                        <a14:foregroundMark x1="93667" y1="57667" x2="94000" y2="55333"/>
                        <a14:foregroundMark x1="28222" y1="87333" x2="28222" y2="77000"/>
                        <a14:foregroundMark x1="34111" y1="83000" x2="34111" y2="83000"/>
                        <a14:foregroundMark x1="36556" y1="85000" x2="36556" y2="85000"/>
                        <a14:foregroundMark x1="35889" y1="68667" x2="35889" y2="68667"/>
                        <a14:foregroundMark x1="33000" y1="71000" x2="33889" y2="83000"/>
                        <a14:foregroundMark x1="36778" y1="57000" x2="37667" y2="76333"/>
                        <a14:foregroundMark x1="43000" y1="58333" x2="43444" y2="68667"/>
                        <a14:foregroundMark x1="46889" y1="57000" x2="47000" y2="66000"/>
                        <a14:foregroundMark x1="51000" y1="51667" x2="51222" y2="62333"/>
                        <a14:foregroundMark x1="46889" y1="45667" x2="46889" y2="51333"/>
                        <a14:foregroundMark x1="56111" y1="59667" x2="58333" y2="76667"/>
                        <a14:foregroundMark x1="60556" y1="72667" x2="61444" y2="83000"/>
                        <a14:foregroundMark x1="65000" y1="73667" x2="65667" y2="82000"/>
                        <a14:foregroundMark x1="65667" y1="63333" x2="65667" y2="69667"/>
                        <a14:foregroundMark x1="13000" y1="71333" x2="13000" y2="77000"/>
                        <a14:foregroundMark x1="10000" y1="86000" x2="9444" y2="89000"/>
                        <a14:foregroundMark x1="14444" y1="66000" x2="14444" y2="66000"/>
                        <a14:foregroundMark x1="5444" y1="64333" x2="5667" y2="66000"/>
                        <a14:foregroundMark x1="4667" y1="87667" x2="5889" y2="91667"/>
                        <a14:foregroundMark x1="95333" y1="81667" x2="95333" y2="84667"/>
                        <a14:backgroundMark x1="6444" y1="16667" x2="29444" y2="19333"/>
                        <a14:backgroundMark x1="18444" y1="30333" x2="81000" y2="13000"/>
                        <a14:backgroundMark x1="75000" y1="24333" x2="79667" y2="27667"/>
                        <a14:backgroundMark x1="78889" y1="36667" x2="82111" y2="52333"/>
                        <a14:backgroundMark x1="96111" y1="13667" x2="97444" y2="2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736267"/>
            <a:ext cx="3613273" cy="12044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444" y1="75333" x2="14444" y2="85667"/>
                        <a14:foregroundMark x1="13667" y1="86333" x2="34000" y2="91667"/>
                        <a14:foregroundMark x1="32333" y1="91000" x2="46889" y2="89667"/>
                        <a14:foregroundMark x1="46333" y1="91667" x2="86556" y2="86000"/>
                        <a14:foregroundMark x1="87222" y1="87333" x2="91667" y2="83000"/>
                        <a14:foregroundMark x1="93111" y1="86000" x2="92778" y2="62333"/>
                        <a14:foregroundMark x1="93667" y1="57667" x2="94000" y2="55333"/>
                        <a14:foregroundMark x1="28222" y1="87333" x2="28222" y2="77000"/>
                        <a14:foregroundMark x1="34111" y1="83000" x2="34111" y2="83000"/>
                        <a14:foregroundMark x1="36556" y1="85000" x2="36556" y2="85000"/>
                        <a14:foregroundMark x1="35889" y1="68667" x2="35889" y2="68667"/>
                        <a14:foregroundMark x1="33000" y1="71000" x2="33889" y2="83000"/>
                        <a14:foregroundMark x1="36778" y1="57000" x2="37667" y2="76333"/>
                        <a14:foregroundMark x1="43000" y1="58333" x2="43444" y2="68667"/>
                        <a14:foregroundMark x1="46889" y1="57000" x2="47000" y2="66000"/>
                        <a14:foregroundMark x1="51000" y1="51667" x2="51222" y2="62333"/>
                        <a14:foregroundMark x1="46889" y1="45667" x2="46889" y2="51333"/>
                        <a14:foregroundMark x1="56111" y1="59667" x2="58333" y2="76667"/>
                        <a14:foregroundMark x1="60556" y1="72667" x2="61444" y2="83000"/>
                        <a14:foregroundMark x1="65000" y1="73667" x2="65667" y2="82000"/>
                        <a14:foregroundMark x1="65667" y1="63333" x2="65667" y2="69667"/>
                        <a14:foregroundMark x1="13000" y1="71333" x2="13000" y2="77000"/>
                        <a14:foregroundMark x1="10000" y1="86000" x2="9444" y2="89000"/>
                        <a14:foregroundMark x1="14444" y1="66000" x2="14444" y2="66000"/>
                        <a14:foregroundMark x1="5444" y1="64333" x2="5667" y2="66000"/>
                        <a14:foregroundMark x1="4667" y1="87667" x2="5889" y2="91667"/>
                        <a14:foregroundMark x1="95333" y1="81667" x2="95333" y2="84667"/>
                        <a14:backgroundMark x1="6444" y1="16667" x2="29444" y2="19333"/>
                        <a14:backgroundMark x1="18444" y1="30333" x2="81000" y2="13000"/>
                        <a14:backgroundMark x1="75000" y1="24333" x2="79667" y2="27667"/>
                        <a14:backgroundMark x1="78889" y1="36667" x2="82111" y2="52333"/>
                        <a14:backgroundMark x1="96111" y1="13667" x2="97444" y2="2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750" y="5736267"/>
            <a:ext cx="3613273" cy="120442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444" y1="75333" x2="14444" y2="85667"/>
                        <a14:foregroundMark x1="13667" y1="86333" x2="34000" y2="91667"/>
                        <a14:foregroundMark x1="32333" y1="91000" x2="46889" y2="89667"/>
                        <a14:foregroundMark x1="46333" y1="91667" x2="86556" y2="86000"/>
                        <a14:foregroundMark x1="87222" y1="87333" x2="91667" y2="83000"/>
                        <a14:foregroundMark x1="93111" y1="86000" x2="92778" y2="62333"/>
                        <a14:foregroundMark x1="93667" y1="57667" x2="94000" y2="55333"/>
                        <a14:foregroundMark x1="28222" y1="87333" x2="28222" y2="77000"/>
                        <a14:foregroundMark x1="34111" y1="83000" x2="34111" y2="83000"/>
                        <a14:foregroundMark x1="36556" y1="85000" x2="36556" y2="85000"/>
                        <a14:foregroundMark x1="35889" y1="68667" x2="35889" y2="68667"/>
                        <a14:foregroundMark x1="33000" y1="71000" x2="33889" y2="83000"/>
                        <a14:foregroundMark x1="36778" y1="57000" x2="37667" y2="76333"/>
                        <a14:foregroundMark x1="43000" y1="58333" x2="43444" y2="68667"/>
                        <a14:foregroundMark x1="46889" y1="57000" x2="47000" y2="66000"/>
                        <a14:foregroundMark x1="51000" y1="51667" x2="51222" y2="62333"/>
                        <a14:foregroundMark x1="46889" y1="45667" x2="46889" y2="51333"/>
                        <a14:foregroundMark x1="56111" y1="59667" x2="58333" y2="76667"/>
                        <a14:foregroundMark x1="60556" y1="72667" x2="61444" y2="83000"/>
                        <a14:foregroundMark x1="65000" y1="73667" x2="65667" y2="82000"/>
                        <a14:foregroundMark x1="65667" y1="63333" x2="65667" y2="69667"/>
                        <a14:foregroundMark x1="13000" y1="71333" x2="13000" y2="77000"/>
                        <a14:foregroundMark x1="10000" y1="86000" x2="9444" y2="89000"/>
                        <a14:foregroundMark x1="14444" y1="66000" x2="14444" y2="66000"/>
                        <a14:foregroundMark x1="5444" y1="64333" x2="5667" y2="66000"/>
                        <a14:foregroundMark x1="4667" y1="87667" x2="5889" y2="91667"/>
                        <a14:foregroundMark x1="95333" y1="81667" x2="95333" y2="84667"/>
                        <a14:backgroundMark x1="6444" y1="16667" x2="29444" y2="19333"/>
                        <a14:backgroundMark x1="18444" y1="30333" x2="81000" y2="13000"/>
                        <a14:backgroundMark x1="75000" y1="24333" x2="79667" y2="27667"/>
                        <a14:backgroundMark x1="78889" y1="36667" x2="82111" y2="52333"/>
                        <a14:backgroundMark x1="96111" y1="13667" x2="97444" y2="2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43" y="5736267"/>
            <a:ext cx="3613273" cy="12044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전략수립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6350" y="1657866"/>
            <a:ext cx="372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지역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24987" y="2237373"/>
            <a:ext cx="372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itchFamily="50" charset="-127"/>
                <a:ea typeface="나눔스퀘어_ac" pitchFamily="50" charset="-127"/>
              </a:rPr>
              <a:t>서울특별시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817" y="1105272"/>
            <a:ext cx="54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7817" y="1721606"/>
            <a:ext cx="8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7817" y="2338973"/>
            <a:ext cx="8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78333" y="1757634"/>
            <a:ext cx="17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b="1" dirty="0"/>
              <a:t>12</a:t>
            </a:r>
            <a:r>
              <a:rPr lang="ko-KR" altLang="en-US" b="1" dirty="0"/>
              <a:t>주차 </a:t>
            </a:r>
            <a:r>
              <a:rPr lang="ko-KR" altLang="en-US" dirty="0"/>
              <a:t>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130" y="3199031"/>
            <a:ext cx="955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‘</a:t>
            </a:r>
            <a:r>
              <a:rPr lang="ko-KR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주중 </a:t>
            </a:r>
            <a:r>
              <a:rPr lang="ko-KR" altLang="ko-KR" b="1" dirty="0" err="1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수</a:t>
            </a:r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’ 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해당 주의 월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화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수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목의 </a:t>
            </a:r>
            <a:r>
              <a:rPr lang="ko-KR" altLang="ko-KR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 수의 합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. </a:t>
            </a:r>
            <a:endParaRPr lang="ko-KR" altLang="ko-KR" dirty="0">
              <a:latin typeface="나눔스퀘어_ac" pitchFamily="50" charset="-127"/>
              <a:ea typeface="나눔스퀘어_ac" pitchFamily="50" charset="-127"/>
            </a:endParaRPr>
          </a:p>
          <a:p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399" y="3787696"/>
            <a:ext cx="9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‘</a:t>
            </a:r>
            <a:r>
              <a:rPr lang="ko-KR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주말 관람객 수</a:t>
            </a:r>
            <a:r>
              <a:rPr lang="en-US" altLang="ko-KR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’  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해당 주의 금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토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일에 상영하는 상위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10</a:t>
            </a:r>
            <a:r>
              <a:rPr lang="ko-KR" altLang="ko-KR" dirty="0">
                <a:latin typeface="나눔스퀘어_ac" pitchFamily="50" charset="-127"/>
                <a:ea typeface="나눔스퀘어_ac" pitchFamily="50" charset="-127"/>
              </a:rPr>
              <a:t>개의 영화 관람객 수의 합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. </a:t>
            </a:r>
            <a:endParaRPr lang="ko-KR" altLang="ko-KR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722" y="4936834"/>
            <a:ext cx="20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err="1"/>
              <a:t>비주얼라이징</a:t>
            </a:r>
            <a:endParaRPr lang="ko-KR" altLang="ko-KR" b="1" dirty="0"/>
          </a:p>
        </p:txBody>
      </p:sp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2857451167"/>
              </p:ext>
            </p:extLst>
          </p:nvPr>
        </p:nvGraphicFramePr>
        <p:xfrm>
          <a:off x="2568616" y="4295164"/>
          <a:ext cx="904935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46" b="94978" l="0" r="100000">
                        <a14:backgroundMark x1="11000" y1="18304" x2="11000" y2="18304"/>
                        <a14:backgroundMark x1="17100" y1="24219" x2="22600" y2="34040"/>
                        <a14:backgroundMark x1="9300" y1="20536" x2="9300" y2="20536"/>
                        <a14:backgroundMark x1="13000" y1="26897" x2="13700" y2="27790"/>
                        <a14:backgroundMark x1="14500" y1="29129" x2="14500" y2="29129"/>
                        <a14:backgroundMark x1="7900" y1="32924" x2="7900" y2="32924"/>
                        <a14:backgroundMark x1="6900" y1="24442" x2="5400" y2="34040"/>
                        <a14:backgroundMark x1="7700" y1="25000" x2="7400" y2="21317"/>
                        <a14:backgroundMark x1="7400" y1="23549" x2="22000" y2="24777"/>
                        <a14:backgroundMark x1="18100" y1="31808" x2="24300" y2="37388"/>
                        <a14:backgroundMark x1="21800" y1="28683" x2="30100" y2="24442"/>
                        <a14:backgroundMark x1="32400" y1="21875" x2="36100" y2="5134"/>
                        <a14:backgroundMark x1="39700" y1="15960" x2="44500" y2="9821"/>
                        <a14:backgroundMark x1="33600" y1="12612" x2="8700" y2="12723"/>
                        <a14:backgroundMark x1="6700" y1="54576" x2="5400" y2="74107"/>
                        <a14:backgroundMark x1="7000" y1="77009" x2="12700" y2="87054"/>
                        <a14:backgroundMark x1="11800" y1="84821" x2="25100" y2="87277"/>
                        <a14:backgroundMark x1="32600" y1="89286" x2="48800" y2="88504"/>
                        <a14:backgroundMark x1="57600" y1="88170" x2="65900" y2="88281"/>
                        <a14:backgroundMark x1="75600" y1="89621" x2="98100" y2="79576"/>
                        <a14:backgroundMark x1="95800" y1="76116" x2="96000" y2="59040"/>
                        <a14:backgroundMark x1="91000" y1="21987" x2="84300" y2="1674"/>
                        <a14:backgroundMark x1="89700" y1="23549" x2="89000" y2="15179"/>
                        <a14:backgroundMark x1="92800" y1="33371" x2="92100" y2="21987"/>
                        <a14:backgroundMark x1="92100" y1="35379" x2="9250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1" t="3334" r="1217" b="10927"/>
          <a:stretch/>
        </p:blipFill>
        <p:spPr>
          <a:xfrm>
            <a:off x="2279795" y="1187822"/>
            <a:ext cx="1183211" cy="940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3444" y1="75333" x2="14444" y2="85667"/>
                        <a14:foregroundMark x1="13667" y1="86333" x2="34000" y2="91667"/>
                        <a14:foregroundMark x1="32333" y1="91000" x2="46889" y2="89667"/>
                        <a14:foregroundMark x1="46333" y1="91667" x2="86556" y2="86000"/>
                        <a14:foregroundMark x1="87222" y1="87333" x2="91667" y2="83000"/>
                        <a14:foregroundMark x1="93111" y1="86000" x2="92778" y2="62333"/>
                        <a14:foregroundMark x1="93667" y1="57667" x2="94000" y2="55333"/>
                        <a14:foregroundMark x1="28222" y1="87333" x2="28222" y2="77000"/>
                        <a14:foregroundMark x1="34111" y1="83000" x2="34111" y2="83000"/>
                        <a14:foregroundMark x1="36556" y1="85000" x2="36556" y2="85000"/>
                        <a14:foregroundMark x1="35889" y1="68667" x2="35889" y2="68667"/>
                        <a14:foregroundMark x1="33000" y1="71000" x2="33889" y2="83000"/>
                        <a14:foregroundMark x1="36778" y1="57000" x2="37667" y2="76333"/>
                        <a14:foregroundMark x1="43000" y1="58333" x2="43444" y2="68667"/>
                        <a14:foregroundMark x1="46889" y1="57000" x2="47000" y2="66000"/>
                        <a14:foregroundMark x1="51000" y1="51667" x2="51222" y2="62333"/>
                        <a14:foregroundMark x1="46889" y1="45667" x2="46889" y2="51333"/>
                        <a14:foregroundMark x1="56111" y1="59667" x2="58333" y2="76667"/>
                        <a14:foregroundMark x1="60556" y1="72667" x2="61444" y2="83000"/>
                        <a14:foregroundMark x1="65000" y1="73667" x2="65667" y2="82000"/>
                        <a14:foregroundMark x1="65667" y1="63333" x2="65667" y2="69667"/>
                        <a14:foregroundMark x1="13000" y1="71333" x2="13000" y2="77000"/>
                        <a14:foregroundMark x1="10000" y1="86000" x2="9444" y2="89000"/>
                        <a14:foregroundMark x1="14444" y1="66000" x2="14444" y2="66000"/>
                        <a14:foregroundMark x1="5444" y1="64333" x2="5667" y2="66000"/>
                        <a14:foregroundMark x1="4667" y1="87667" x2="5889" y2="91667"/>
                        <a14:foregroundMark x1="95333" y1="81667" x2="95333" y2="84667"/>
                        <a14:backgroundMark x1="6444" y1="16667" x2="29444" y2="19333"/>
                        <a14:backgroundMark x1="18444" y1="30333" x2="81000" y2="13000"/>
                        <a14:backgroundMark x1="75000" y1="24333" x2="79667" y2="27667"/>
                        <a14:backgroundMark x1="78889" y1="36667" x2="82111" y2="52333"/>
                        <a14:backgroundMark x1="96111" y1="13667" x2="97444" y2="2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12" y="5736267"/>
            <a:ext cx="3613273" cy="1204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6852" y="1657865"/>
            <a:ext cx="91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기간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39688" y="1078840"/>
            <a:ext cx="114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1~4</a:t>
            </a:r>
            <a:r>
              <a:rPr lang="ko-KR" altLang="en-US" dirty="0"/>
              <a:t>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9688" y="1696206"/>
            <a:ext cx="114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</a:t>
            </a:r>
            <a:r>
              <a:rPr lang="ko-KR" altLang="en-US" dirty="0"/>
              <a:t>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39688" y="2313573"/>
            <a:ext cx="114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1~3</a:t>
            </a:r>
            <a:r>
              <a:rPr lang="ko-KR" altLang="en-US" dirty="0"/>
              <a:t>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3" y="1187823"/>
            <a:ext cx="2046500" cy="47004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3" y="1855916"/>
            <a:ext cx="2046500" cy="47004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3" y="2447883"/>
            <a:ext cx="2046500" cy="470044"/>
          </a:xfrm>
          <a:prstGeom prst="rect">
            <a:avLst/>
          </a:prstGeom>
        </p:spPr>
      </p:pic>
      <p:sp>
        <p:nvSpPr>
          <p:cNvPr id="11" name="등호 10"/>
          <p:cNvSpPr/>
          <p:nvPr/>
        </p:nvSpPr>
        <p:spPr>
          <a:xfrm>
            <a:off x="8711673" y="1716803"/>
            <a:ext cx="398091" cy="450995"/>
          </a:xfrm>
          <a:prstGeom prst="mathEqual">
            <a:avLst>
              <a:gd name="adj1" fmla="val 20704"/>
              <a:gd name="adj2" fmla="val 173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61" y="1257815"/>
            <a:ext cx="2373440" cy="11867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28114" y1="10056" x2="28114" y2="10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8856">
            <a:off x="308233" y="4447302"/>
            <a:ext cx="2116754" cy="13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30499" y="876300"/>
            <a:ext cx="10915401" cy="58293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수집</a:t>
            </a:r>
            <a:r>
              <a:rPr lang="en-US" altLang="ko-KR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600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8952" y="1043916"/>
            <a:ext cx="1084839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 수집</a:t>
            </a:r>
          </a:p>
          <a:p>
            <a:r>
              <a:rPr lang="en-US" altLang="ko-KR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1. </a:t>
            </a:r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 코로나 </a:t>
            </a:r>
            <a:r>
              <a:rPr lang="ko-KR" altLang="en-US" sz="1400" b="1" dirty="0" err="1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확진자수</a:t>
            </a:r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웹사이트 불러오기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= 'https://www.seoul.go.kr/coronaV/coronaStatus.do?menu_code=01' </a:t>
            </a:r>
          </a:p>
          <a:p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page=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urlopen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soup=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BeautifulSoup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(page, '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html.parser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')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#print(</a:t>
            </a:r>
            <a:r>
              <a:rPr lang="en-US" altLang="ko-KR" sz="1400" dirty="0" err="1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soup.prettify</a:t>
            </a:r>
            <a:r>
              <a:rPr lang="en-US" altLang="ko-KR" sz="14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</a:t>
            </a:r>
          </a:p>
          <a:p>
            <a:br>
              <a:rPr lang="en-US" altLang="ko-KR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2. </a:t>
            </a:r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 관람객수 웹사이트 불러오기</a:t>
            </a:r>
          </a:p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= 'http://www.kobis.or.kr/kobis/business/stat/boxs/findWeeklyBoxOfficeList.do' </a:t>
            </a:r>
          </a:p>
          <a:p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page=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urlopen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soup=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BeautifulSoup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(page, '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html.parser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')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#print(</a:t>
            </a:r>
            <a:r>
              <a:rPr lang="en-US" altLang="ko-KR" sz="1400" dirty="0" err="1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soup.prettify</a:t>
            </a:r>
            <a:r>
              <a:rPr lang="en-US" altLang="ko-KR" sz="14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확진자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수 </a:t>
            </a:r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- 11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endParaRPr lang="ko-KR" altLang="en-US" sz="1400" b="1" dirty="0">
              <a:solidFill>
                <a:srgbClr val="7030A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confirmed_num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={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총합추가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334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423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date=[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다섯째주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pd.DataFrame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confirmed_num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index=date)</a:t>
            </a:r>
            <a:endParaRPr lang="en-US" altLang="ko-KR" sz="1400" dirty="0">
              <a:latin typeface="나눔스퀘어_ac" pitchFamily="50" charset="-127"/>
              <a:ea typeface="나눔스퀘어_ac" pitchFamily="50" charset="-127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영화관람객 수 </a:t>
            </a:r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- 11</a:t>
            </a:r>
            <a:r>
              <a:rPr lang="ko-KR" altLang="en-US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endParaRPr lang="ko-KR" altLang="en-US" sz="1400" b="1" dirty="0">
              <a:solidFill>
                <a:srgbClr val="7030A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={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 영화 관람객수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]}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 단위로 끊음</a:t>
            </a:r>
            <a:endParaRPr lang="ko-KR" altLang="en-US" sz="1400" b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date=[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다섯째주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s2=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pd.DataFrame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index=date)</a:t>
            </a:r>
          </a:p>
          <a:p>
            <a:b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8" y="1144146"/>
            <a:ext cx="222398" cy="545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35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03201" y="828106"/>
            <a:ext cx="11720482" cy="59282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Visualization</a:t>
            </a:r>
            <a:endParaRPr lang="ko-KR" altLang="en-US" sz="3600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700" y="5068887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# </a:t>
            </a:r>
            <a:r>
              <a:rPr lang="ko-KR" altLang="en-US" sz="1600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막대그래프</a:t>
            </a:r>
            <a:r>
              <a:rPr lang="en-US" altLang="ko-KR" sz="1600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1 : </a:t>
            </a:r>
            <a:r>
              <a:rPr lang="ko-KR" altLang="en-US" sz="1600" b="1" dirty="0" err="1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sz="1600" b="1" dirty="0">
                <a:solidFill>
                  <a:srgbClr val="7030A0"/>
                </a:solidFill>
                <a:latin typeface="나눔스퀘어_ac" pitchFamily="50" charset="-127"/>
                <a:ea typeface="나눔스퀘어_ac" pitchFamily="50" charset="-127"/>
              </a:rPr>
              <a:t> 수</a:t>
            </a:r>
          </a:p>
          <a:p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s['</a:t>
            </a:r>
            <a:r>
              <a:rPr lang="ko-KR" altLang="en-US" sz="1600" dirty="0">
                <a:latin typeface="나눔스퀘어_ac" pitchFamily="50" charset="-127"/>
                <a:ea typeface="나눔스퀘어_ac" pitchFamily="50" charset="-127"/>
              </a:rPr>
              <a:t>총합추가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'].plot(kind='bar', alpha=0.5, color='purple')</a:t>
            </a:r>
          </a:p>
          <a:p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plt.title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('Confirmed </a:t>
            </a:r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num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 - weekly')</a:t>
            </a:r>
          </a:p>
          <a:p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plt.ylabel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('Confirmed </a:t>
            </a:r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num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')</a:t>
            </a:r>
          </a:p>
          <a:p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plt.xlabel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('Date')</a:t>
            </a:r>
          </a:p>
          <a:p>
            <a:r>
              <a:rPr lang="en-US" altLang="ko-KR" sz="1600" dirty="0" err="1">
                <a:latin typeface="나눔스퀘어_ac" pitchFamily="50" charset="-127"/>
                <a:ea typeface="나눔스퀘어_ac" pitchFamily="50" charset="-127"/>
              </a:rPr>
              <a:t>plt.show</a:t>
            </a:r>
            <a:r>
              <a:rPr lang="en-US" altLang="ko-KR" sz="1600" dirty="0">
                <a:latin typeface="나눔스퀘어_ac" pitchFamily="50" charset="-127"/>
                <a:ea typeface="나눔스퀘어_ac" pitchFamily="50" charset="-127"/>
              </a:rPr>
              <a:t>()</a:t>
            </a:r>
            <a:endParaRPr lang="ko-KR" altLang="en-US" sz="16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00800" y="5092321"/>
            <a:ext cx="6108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# </a:t>
            </a:r>
            <a:r>
              <a:rPr lang="ko-KR" altLang="en-US" sz="1600" b="1" dirty="0">
                <a:solidFill>
                  <a:srgbClr val="7030A0"/>
                </a:solidFill>
              </a:rPr>
              <a:t>막대그래프</a:t>
            </a:r>
            <a:r>
              <a:rPr lang="en-US" altLang="ko-KR" sz="1600" b="1" dirty="0">
                <a:solidFill>
                  <a:srgbClr val="7030A0"/>
                </a:solidFill>
              </a:rPr>
              <a:t>2 : </a:t>
            </a:r>
            <a:r>
              <a:rPr lang="ko-KR" altLang="en-US" sz="1600" b="1" dirty="0">
                <a:solidFill>
                  <a:srgbClr val="7030A0"/>
                </a:solidFill>
              </a:rPr>
              <a:t>영화 관람객 수 </a:t>
            </a:r>
          </a:p>
          <a:p>
            <a:r>
              <a:rPr lang="en-US" altLang="ko-KR" sz="1600" dirty="0"/>
              <a:t>s2['</a:t>
            </a:r>
            <a:r>
              <a:rPr lang="ko-KR" altLang="en-US" sz="1600" dirty="0"/>
              <a:t>상위 </a:t>
            </a:r>
            <a:r>
              <a:rPr lang="en-US" altLang="ko-KR" sz="1600" dirty="0"/>
              <a:t>10</a:t>
            </a:r>
            <a:r>
              <a:rPr lang="ko-KR" altLang="en-US" sz="1600" dirty="0"/>
              <a:t>개 영화 관람객수</a:t>
            </a:r>
            <a:r>
              <a:rPr lang="en-US" altLang="ko-KR" sz="1600" dirty="0"/>
              <a:t>'].plot(kind='bar', alpha = 0.5)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('Audience 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 of Top 10 Movies(1,000)')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('Movie audience 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5092321"/>
            <a:ext cx="277528" cy="15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22" y="5203068"/>
            <a:ext cx="249649" cy="143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052B8D-821D-4BFD-9B1B-12AB60893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7" t="27464" r="70291" b="42937"/>
          <a:stretch/>
        </p:blipFill>
        <p:spPr>
          <a:xfrm>
            <a:off x="840439" y="1289499"/>
            <a:ext cx="5319061" cy="36486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899C7-C5CF-427D-A579-CA4E36BCF9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7" t="56758" r="70291" b="11726"/>
          <a:stretch/>
        </p:blipFill>
        <p:spPr>
          <a:xfrm>
            <a:off x="6400801" y="1207279"/>
            <a:ext cx="5319062" cy="38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4300" y="762000"/>
            <a:ext cx="11899899" cy="599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Visualization2</a:t>
            </a:r>
            <a:endParaRPr lang="ko-KR" altLang="en-US" sz="3600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3082" y="3995678"/>
            <a:ext cx="93471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sz="12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선그래프 </a:t>
            </a:r>
            <a:r>
              <a:rPr lang="en-US" altLang="ko-KR" sz="12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2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 겹쳐 그리기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 = 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다섯째주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movie_num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=[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109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99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천단위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이하로 생략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백의자리에서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반올림한값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b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confirmed_num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=[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334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227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157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207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423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fig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plt.figure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figsize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=(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(date,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movie_num,marker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'o'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date,confirmed_num,marker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'o'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plt.title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'Correlation of Confirmed num &amp; Movie audience num'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plt.ylabel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'Confirmed num &amp; Movie audience num'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plt.xlabel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'date'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plt.show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31" y="4054355"/>
            <a:ext cx="185981" cy="252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70B989-AD9B-490C-81C1-520B6F75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0" t="18518" r="55960" b="51328"/>
          <a:stretch/>
        </p:blipFill>
        <p:spPr>
          <a:xfrm>
            <a:off x="4645021" y="857596"/>
            <a:ext cx="7323920" cy="31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5900" y="572072"/>
            <a:ext cx="11707781" cy="61843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Visualization3</a:t>
            </a:r>
            <a:endParaRPr lang="ko-KR" altLang="en-US" sz="3600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3082" y="4275078"/>
            <a:ext cx="93471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sz="1400" b="1" dirty="0" err="1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히트맵</a:t>
            </a:r>
            <a:endParaRPr lang="ko-KR" altLang="en-US" sz="1400" b="1" dirty="0">
              <a:solidFill>
                <a:srgbClr val="7030A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num_title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= 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'confirmed num -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weekly'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'audience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num'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num_data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= [[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334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],[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423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 = 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'9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'10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다섯째주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'11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 </a:t>
            </a:r>
            <a:r>
              <a:rPr lang="ko-KR" altLang="en-US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셋째주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pd.DataFrame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num_data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index=date, columns=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num_title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sns.heatmap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final,annot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YlGnBu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linewidth=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9" y="4275078"/>
            <a:ext cx="276017" cy="202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D7FBB3-3508-4DFA-AFAA-A563871B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5" t="47282" r="72014" b="27661"/>
          <a:stretch/>
        </p:blipFill>
        <p:spPr>
          <a:xfrm>
            <a:off x="3159328" y="953122"/>
            <a:ext cx="5792943" cy="35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20650" y="869950"/>
            <a:ext cx="11703032" cy="57912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6340779" y="4061841"/>
            <a:ext cx="1371600" cy="13716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0779" y="4061841"/>
            <a:ext cx="4352474" cy="13716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3410" y="-16646"/>
            <a:ext cx="11937092" cy="1185333"/>
            <a:chOff x="-13410" y="-16646"/>
            <a:chExt cx="11937092" cy="1185333"/>
          </a:xfrm>
        </p:grpSpPr>
        <p:sp>
          <p:nvSpPr>
            <p:cNvPr id="33" name="자유형 32"/>
            <p:cNvSpPr/>
            <p:nvPr/>
          </p:nvSpPr>
          <p:spPr>
            <a:xfrm>
              <a:off x="-13410" y="-16646"/>
              <a:ext cx="11937092" cy="1016184"/>
            </a:xfrm>
            <a:custGeom>
              <a:avLst/>
              <a:gdLst>
                <a:gd name="connsiteX0" fmla="*/ 5808887 w 11937092"/>
                <a:gd name="connsiteY0" fmla="*/ 713856 h 1016184"/>
                <a:gd name="connsiteX1" fmla="*/ 5813446 w 11937092"/>
                <a:gd name="connsiteY1" fmla="*/ 713954 h 1016184"/>
                <a:gd name="connsiteX2" fmla="*/ 5809054 w 11937092"/>
                <a:gd name="connsiteY2" fmla="*/ 714170 h 1016184"/>
                <a:gd name="connsiteX3" fmla="*/ 8790033 w 11937092"/>
                <a:gd name="connsiteY3" fmla="*/ 395969 h 1016184"/>
                <a:gd name="connsiteX4" fmla="*/ 8535011 w 11937092"/>
                <a:gd name="connsiteY4" fmla="*/ 405066 h 1016184"/>
                <a:gd name="connsiteX5" fmla="*/ 8311182 w 11937092"/>
                <a:gd name="connsiteY5" fmla="*/ 412162 h 1016184"/>
                <a:gd name="connsiteX6" fmla="*/ 8309420 w 11937092"/>
                <a:gd name="connsiteY6" fmla="*/ 413338 h 1016184"/>
                <a:gd name="connsiteX7" fmla="*/ 8307469 w 11937092"/>
                <a:gd name="connsiteY7" fmla="*/ 412279 h 1016184"/>
                <a:gd name="connsiteX8" fmla="*/ 8180766 w 11937092"/>
                <a:gd name="connsiteY8" fmla="*/ 416297 h 1016184"/>
                <a:gd name="connsiteX9" fmla="*/ 8175838 w 11937092"/>
                <a:gd name="connsiteY9" fmla="*/ 417871 h 1016184"/>
                <a:gd name="connsiteX10" fmla="*/ 8181435 w 11937092"/>
                <a:gd name="connsiteY10" fmla="*/ 420712 h 1016184"/>
                <a:gd name="connsiteX11" fmla="*/ 8191843 w 11937092"/>
                <a:gd name="connsiteY11" fmla="*/ 418931 h 1016184"/>
                <a:gd name="connsiteX12" fmla="*/ 8181186 w 11937092"/>
                <a:gd name="connsiteY12" fmla="*/ 423509 h 1016184"/>
                <a:gd name="connsiteX13" fmla="*/ 8180601 w 11937092"/>
                <a:gd name="connsiteY13" fmla="*/ 430032 h 1016184"/>
                <a:gd name="connsiteX14" fmla="*/ 8170533 w 11937092"/>
                <a:gd name="connsiteY14" fmla="*/ 428087 h 1016184"/>
                <a:gd name="connsiteX15" fmla="*/ 8171744 w 11937092"/>
                <a:gd name="connsiteY15" fmla="*/ 430892 h 1016184"/>
                <a:gd name="connsiteX16" fmla="*/ 8164264 w 11937092"/>
                <a:gd name="connsiteY16" fmla="*/ 432699 h 1016184"/>
                <a:gd name="connsiteX17" fmla="*/ 8138610 w 11937092"/>
                <a:gd name="connsiteY17" fmla="*/ 425035 h 1016184"/>
                <a:gd name="connsiteX18" fmla="*/ 8128123 w 11937092"/>
                <a:gd name="connsiteY18" fmla="*/ 427750 h 1016184"/>
                <a:gd name="connsiteX19" fmla="*/ 8131299 w 11937092"/>
                <a:gd name="connsiteY19" fmla="*/ 424978 h 1016184"/>
                <a:gd name="connsiteX20" fmla="*/ 8131715 w 11937092"/>
                <a:gd name="connsiteY20" fmla="*/ 420319 h 1016184"/>
                <a:gd name="connsiteX21" fmla="*/ 8117006 w 11937092"/>
                <a:gd name="connsiteY21" fmla="*/ 421133 h 1016184"/>
                <a:gd name="connsiteX22" fmla="*/ 8118135 w 11937092"/>
                <a:gd name="connsiteY22" fmla="*/ 424873 h 1016184"/>
                <a:gd name="connsiteX23" fmla="*/ 8123818 w 11937092"/>
                <a:gd name="connsiteY23" fmla="*/ 426783 h 1016184"/>
                <a:gd name="connsiteX24" fmla="*/ 8074014 w 11937092"/>
                <a:gd name="connsiteY24" fmla="*/ 427321 h 1016184"/>
                <a:gd name="connsiteX25" fmla="*/ 7969599 w 11937092"/>
                <a:gd name="connsiteY25" fmla="*/ 433017 h 1016184"/>
                <a:gd name="connsiteX26" fmla="*/ 7921506 w 11937092"/>
                <a:gd name="connsiteY26" fmla="*/ 430771 h 1016184"/>
                <a:gd name="connsiteX27" fmla="*/ 7919875 w 11937092"/>
                <a:gd name="connsiteY27" fmla="*/ 432622 h 1016184"/>
                <a:gd name="connsiteX28" fmla="*/ 7929946 w 11937092"/>
                <a:gd name="connsiteY28" fmla="*/ 434567 h 1016184"/>
                <a:gd name="connsiteX29" fmla="*/ 7925223 w 11937092"/>
                <a:gd name="connsiteY29" fmla="*/ 438259 h 1016184"/>
                <a:gd name="connsiteX30" fmla="*/ 7906295 w 11937092"/>
                <a:gd name="connsiteY30" fmla="*/ 437178 h 1016184"/>
                <a:gd name="connsiteX31" fmla="*/ 7902159 w 11937092"/>
                <a:gd name="connsiteY31" fmla="*/ 434348 h 1016184"/>
                <a:gd name="connsiteX32" fmla="*/ 7881101 w 11937092"/>
                <a:gd name="connsiteY32" fmla="*/ 440707 h 1016184"/>
                <a:gd name="connsiteX33" fmla="*/ 7842910 w 11937092"/>
                <a:gd name="connsiteY33" fmla="*/ 442269 h 1016184"/>
                <a:gd name="connsiteX34" fmla="*/ 7818926 w 11937092"/>
                <a:gd name="connsiteY34" fmla="*/ 448604 h 1016184"/>
                <a:gd name="connsiteX35" fmla="*/ 7815124 w 11937092"/>
                <a:gd name="connsiteY35" fmla="*/ 442048 h 1016184"/>
                <a:gd name="connsiteX36" fmla="*/ 7800667 w 11937092"/>
                <a:gd name="connsiteY36" fmla="*/ 440067 h 1016184"/>
                <a:gd name="connsiteX37" fmla="*/ 7772631 w 11937092"/>
                <a:gd name="connsiteY37" fmla="*/ 442643 h 1016184"/>
                <a:gd name="connsiteX38" fmla="*/ 7768745 w 11937092"/>
                <a:gd name="connsiteY38" fmla="*/ 437018 h 1016184"/>
                <a:gd name="connsiteX39" fmla="*/ 7758341 w 11937092"/>
                <a:gd name="connsiteY39" fmla="*/ 438800 h 1016184"/>
                <a:gd name="connsiteX40" fmla="*/ 7766282 w 11937092"/>
                <a:gd name="connsiteY40" fmla="*/ 448186 h 1016184"/>
                <a:gd name="connsiteX41" fmla="*/ 7761811 w 11937092"/>
                <a:gd name="connsiteY41" fmla="*/ 449083 h 1016184"/>
                <a:gd name="connsiteX42" fmla="*/ 7729387 w 11937092"/>
                <a:gd name="connsiteY42" fmla="*/ 451624 h 1016184"/>
                <a:gd name="connsiteX43" fmla="*/ 7693786 w 11937092"/>
                <a:gd name="connsiteY43" fmla="*/ 456936 h 1016184"/>
                <a:gd name="connsiteX44" fmla="*/ 7694330 w 11937092"/>
                <a:gd name="connsiteY44" fmla="*/ 467196 h 1016184"/>
                <a:gd name="connsiteX45" fmla="*/ 7687018 w 11937092"/>
                <a:gd name="connsiteY45" fmla="*/ 467138 h 1016184"/>
                <a:gd name="connsiteX46" fmla="*/ 7690361 w 11937092"/>
                <a:gd name="connsiteY46" fmla="*/ 462504 h 1016184"/>
                <a:gd name="connsiteX47" fmla="*/ 7687687 w 11937092"/>
                <a:gd name="connsiteY47" fmla="*/ 459685 h 1016184"/>
                <a:gd name="connsiteX48" fmla="*/ 7678496 w 11937092"/>
                <a:gd name="connsiteY48" fmla="*/ 464274 h 1016184"/>
                <a:gd name="connsiteX49" fmla="*/ 7659650 w 11937092"/>
                <a:gd name="connsiteY49" fmla="*/ 462259 h 1016184"/>
                <a:gd name="connsiteX50" fmla="*/ 7650542 w 11937092"/>
                <a:gd name="connsiteY50" fmla="*/ 465917 h 1016184"/>
                <a:gd name="connsiteX51" fmla="*/ 7645655 w 11937092"/>
                <a:gd name="connsiteY51" fmla="*/ 471472 h 1016184"/>
                <a:gd name="connsiteX52" fmla="*/ 7637129 w 11937092"/>
                <a:gd name="connsiteY52" fmla="*/ 468608 h 1016184"/>
                <a:gd name="connsiteX53" fmla="*/ 7642018 w 11937092"/>
                <a:gd name="connsiteY53" fmla="*/ 463052 h 1016184"/>
                <a:gd name="connsiteX54" fmla="*/ 7635916 w 11937092"/>
                <a:gd name="connsiteY54" fmla="*/ 465799 h 1016184"/>
                <a:gd name="connsiteX55" fmla="*/ 7622004 w 11937092"/>
                <a:gd name="connsiteY55" fmla="*/ 474083 h 1016184"/>
                <a:gd name="connsiteX56" fmla="*/ 7626056 w 11937092"/>
                <a:gd name="connsiteY56" fmla="*/ 477843 h 1016184"/>
                <a:gd name="connsiteX57" fmla="*/ 7625807 w 11937092"/>
                <a:gd name="connsiteY57" fmla="*/ 480639 h 1016184"/>
                <a:gd name="connsiteX58" fmla="*/ 7614023 w 11937092"/>
                <a:gd name="connsiteY58" fmla="*/ 481478 h 1016184"/>
                <a:gd name="connsiteX59" fmla="*/ 7615067 w 11937092"/>
                <a:gd name="connsiteY59" fmla="*/ 486148 h 1016184"/>
                <a:gd name="connsiteX60" fmla="*/ 7610931 w 11937092"/>
                <a:gd name="connsiteY60" fmla="*/ 483318 h 1016184"/>
                <a:gd name="connsiteX61" fmla="*/ 7615818 w 11937092"/>
                <a:gd name="connsiteY61" fmla="*/ 477761 h 1016184"/>
                <a:gd name="connsiteX62" fmla="*/ 7591921 w 11937092"/>
                <a:gd name="connsiteY62" fmla="*/ 483167 h 1016184"/>
                <a:gd name="connsiteX63" fmla="*/ 7541947 w 11937092"/>
                <a:gd name="connsiteY63" fmla="*/ 485567 h 1016184"/>
                <a:gd name="connsiteX64" fmla="*/ 7519594 w 11937092"/>
                <a:gd name="connsiteY64" fmla="*/ 490053 h 1016184"/>
                <a:gd name="connsiteX65" fmla="*/ 7522936 w 11937092"/>
                <a:gd name="connsiteY65" fmla="*/ 485417 h 1016184"/>
                <a:gd name="connsiteX66" fmla="*/ 7514413 w 11937092"/>
                <a:gd name="connsiteY66" fmla="*/ 482552 h 1016184"/>
                <a:gd name="connsiteX67" fmla="*/ 7512532 w 11937092"/>
                <a:gd name="connsiteY67" fmla="*/ 487199 h 1016184"/>
                <a:gd name="connsiteX68" fmla="*/ 7500081 w 11937092"/>
                <a:gd name="connsiteY68" fmla="*/ 495492 h 1016184"/>
                <a:gd name="connsiteX69" fmla="*/ 7504133 w 11937092"/>
                <a:gd name="connsiteY69" fmla="*/ 499254 h 1016184"/>
                <a:gd name="connsiteX70" fmla="*/ 7491932 w 11937092"/>
                <a:gd name="connsiteY70" fmla="*/ 504752 h 1016184"/>
                <a:gd name="connsiteX71" fmla="*/ 7480319 w 11937092"/>
                <a:gd name="connsiteY71" fmla="*/ 503726 h 1016184"/>
                <a:gd name="connsiteX72" fmla="*/ 7478438 w 11937092"/>
                <a:gd name="connsiteY72" fmla="*/ 508374 h 1016184"/>
                <a:gd name="connsiteX73" fmla="*/ 7477434 w 11937092"/>
                <a:gd name="connsiteY73" fmla="*/ 519555 h 1016184"/>
                <a:gd name="connsiteX74" fmla="*/ 7493771 w 11937092"/>
                <a:gd name="connsiteY74" fmla="*/ 516888 h 1016184"/>
                <a:gd name="connsiteX75" fmla="*/ 7522310 w 11937092"/>
                <a:gd name="connsiteY75" fmla="*/ 508722 h 1016184"/>
                <a:gd name="connsiteX76" fmla="*/ 7521516 w 11937092"/>
                <a:gd name="connsiteY76" fmla="*/ 501257 h 1016184"/>
                <a:gd name="connsiteX77" fmla="*/ 7527031 w 11937092"/>
                <a:gd name="connsiteY77" fmla="*/ 505030 h 1016184"/>
                <a:gd name="connsiteX78" fmla="*/ 7532630 w 11937092"/>
                <a:gd name="connsiteY78" fmla="*/ 507872 h 1016184"/>
                <a:gd name="connsiteX79" fmla="*/ 7557030 w 11937092"/>
                <a:gd name="connsiteY79" fmla="*/ 496876 h 1016184"/>
                <a:gd name="connsiteX80" fmla="*/ 7604748 w 11937092"/>
                <a:gd name="connsiteY80" fmla="*/ 486999 h 1016184"/>
                <a:gd name="connsiteX81" fmla="*/ 7600108 w 11937092"/>
                <a:gd name="connsiteY81" fmla="*/ 489759 h 1016184"/>
                <a:gd name="connsiteX82" fmla="*/ 7585236 w 11937092"/>
                <a:gd name="connsiteY82" fmla="*/ 492438 h 1016184"/>
                <a:gd name="connsiteX83" fmla="*/ 7584901 w 11937092"/>
                <a:gd name="connsiteY83" fmla="*/ 496166 h 1016184"/>
                <a:gd name="connsiteX84" fmla="*/ 7595138 w 11937092"/>
                <a:gd name="connsiteY84" fmla="*/ 496247 h 1016184"/>
                <a:gd name="connsiteX85" fmla="*/ 7628062 w 11937092"/>
                <a:gd name="connsiteY85" fmla="*/ 488117 h 1016184"/>
                <a:gd name="connsiteX86" fmla="*/ 7635959 w 11937092"/>
                <a:gd name="connsiteY86" fmla="*/ 481652 h 1016184"/>
                <a:gd name="connsiteX87" fmla="*/ 7638382 w 11937092"/>
                <a:gd name="connsiteY87" fmla="*/ 487265 h 1016184"/>
                <a:gd name="connsiteX88" fmla="*/ 7648284 w 11937092"/>
                <a:gd name="connsiteY88" fmla="*/ 491074 h 1016184"/>
                <a:gd name="connsiteX89" fmla="*/ 7663243 w 11937092"/>
                <a:gd name="connsiteY89" fmla="*/ 487464 h 1016184"/>
                <a:gd name="connsiteX90" fmla="*/ 7691029 w 11937092"/>
                <a:gd name="connsiteY90" fmla="*/ 487683 h 1016184"/>
                <a:gd name="connsiteX91" fmla="*/ 7706154 w 11937092"/>
                <a:gd name="connsiteY91" fmla="*/ 482210 h 1016184"/>
                <a:gd name="connsiteX92" fmla="*/ 7712506 w 11937092"/>
                <a:gd name="connsiteY92" fmla="*/ 476665 h 1016184"/>
                <a:gd name="connsiteX93" fmla="*/ 7721030 w 11937092"/>
                <a:gd name="connsiteY93" fmla="*/ 479531 h 1016184"/>
                <a:gd name="connsiteX94" fmla="*/ 7734024 w 11937092"/>
                <a:gd name="connsiteY94" fmla="*/ 481498 h 1016184"/>
                <a:gd name="connsiteX95" fmla="*/ 7738662 w 11937092"/>
                <a:gd name="connsiteY95" fmla="*/ 478737 h 1016184"/>
                <a:gd name="connsiteX96" fmla="*/ 7727296 w 11937092"/>
                <a:gd name="connsiteY96" fmla="*/ 474917 h 1016184"/>
                <a:gd name="connsiteX97" fmla="*/ 7719901 w 11937092"/>
                <a:gd name="connsiteY97" fmla="*/ 475792 h 1016184"/>
                <a:gd name="connsiteX98" fmla="*/ 7730474 w 11937092"/>
                <a:gd name="connsiteY98" fmla="*/ 472145 h 1016184"/>
                <a:gd name="connsiteX99" fmla="*/ 7750864 w 11937092"/>
                <a:gd name="connsiteY99" fmla="*/ 473240 h 1016184"/>
                <a:gd name="connsiteX100" fmla="*/ 7772465 w 11937092"/>
                <a:gd name="connsiteY100" fmla="*/ 477142 h 1016184"/>
                <a:gd name="connsiteX101" fmla="*/ 7791309 w 11937092"/>
                <a:gd name="connsiteY101" fmla="*/ 479155 h 1016184"/>
                <a:gd name="connsiteX102" fmla="*/ 7797409 w 11937092"/>
                <a:gd name="connsiteY102" fmla="*/ 476407 h 1016184"/>
                <a:gd name="connsiteX103" fmla="*/ 7803175 w 11937092"/>
                <a:gd name="connsiteY103" fmla="*/ 477385 h 1016184"/>
                <a:gd name="connsiteX104" fmla="*/ 7796823 w 11937092"/>
                <a:gd name="connsiteY104" fmla="*/ 482929 h 1016184"/>
                <a:gd name="connsiteX105" fmla="*/ 7797869 w 11937092"/>
                <a:gd name="connsiteY105" fmla="*/ 487600 h 1016184"/>
                <a:gd name="connsiteX106" fmla="*/ 7817548 w 11937092"/>
                <a:gd name="connsiteY106" fmla="*/ 480297 h 1016184"/>
                <a:gd name="connsiteX107" fmla="*/ 7841197 w 11937092"/>
                <a:gd name="connsiteY107" fmla="*/ 477688 h 1016184"/>
                <a:gd name="connsiteX108" fmla="*/ 7820891 w 11937092"/>
                <a:gd name="connsiteY108" fmla="*/ 475660 h 1016184"/>
                <a:gd name="connsiteX109" fmla="*/ 7797658 w 11937092"/>
                <a:gd name="connsiteY109" fmla="*/ 473612 h 1016184"/>
                <a:gd name="connsiteX110" fmla="*/ 7811324 w 11937092"/>
                <a:gd name="connsiteY110" fmla="*/ 468125 h 1016184"/>
                <a:gd name="connsiteX111" fmla="*/ 7846170 w 11937092"/>
                <a:gd name="connsiteY111" fmla="*/ 471199 h 1016184"/>
                <a:gd name="connsiteX112" fmla="*/ 7861295 w 11937092"/>
                <a:gd name="connsiteY112" fmla="*/ 465724 h 1016184"/>
                <a:gd name="connsiteX113" fmla="*/ 7856408 w 11937092"/>
                <a:gd name="connsiteY113" fmla="*/ 471281 h 1016184"/>
                <a:gd name="connsiteX114" fmla="*/ 7848929 w 11937092"/>
                <a:gd name="connsiteY114" fmla="*/ 473087 h 1016184"/>
                <a:gd name="connsiteX115" fmla="*/ 7863549 w 11937092"/>
                <a:gd name="connsiteY115" fmla="*/ 473203 h 1016184"/>
                <a:gd name="connsiteX116" fmla="*/ 7871031 w 11937092"/>
                <a:gd name="connsiteY116" fmla="*/ 471397 h 1016184"/>
                <a:gd name="connsiteX117" fmla="*/ 7883357 w 11937092"/>
                <a:gd name="connsiteY117" fmla="*/ 480820 h 1016184"/>
                <a:gd name="connsiteX118" fmla="*/ 7893844 w 11937092"/>
                <a:gd name="connsiteY118" fmla="*/ 478106 h 1016184"/>
                <a:gd name="connsiteX119" fmla="*/ 7902953 w 11937092"/>
                <a:gd name="connsiteY119" fmla="*/ 474448 h 1016184"/>
                <a:gd name="connsiteX120" fmla="*/ 7890041 w 11937092"/>
                <a:gd name="connsiteY120" fmla="*/ 471548 h 1016184"/>
                <a:gd name="connsiteX121" fmla="*/ 7877926 w 11937092"/>
                <a:gd name="connsiteY121" fmla="*/ 476115 h 1016184"/>
                <a:gd name="connsiteX122" fmla="*/ 7885906 w 11937092"/>
                <a:gd name="connsiteY122" fmla="*/ 468718 h 1016184"/>
                <a:gd name="connsiteX123" fmla="*/ 7893886 w 11937092"/>
                <a:gd name="connsiteY123" fmla="*/ 461322 h 1016184"/>
                <a:gd name="connsiteX124" fmla="*/ 7899319 w 11937092"/>
                <a:gd name="connsiteY124" fmla="*/ 466027 h 1016184"/>
                <a:gd name="connsiteX125" fmla="*/ 7922047 w 11937092"/>
                <a:gd name="connsiteY125" fmla="*/ 473667 h 1016184"/>
                <a:gd name="connsiteX126" fmla="*/ 7935127 w 11937092"/>
                <a:gd name="connsiteY126" fmla="*/ 474704 h 1016184"/>
                <a:gd name="connsiteX127" fmla="*/ 7938387 w 11937092"/>
                <a:gd name="connsiteY127" fmla="*/ 470999 h 1016184"/>
                <a:gd name="connsiteX128" fmla="*/ 7937507 w 11937092"/>
                <a:gd name="connsiteY128" fmla="*/ 464465 h 1016184"/>
                <a:gd name="connsiteX129" fmla="*/ 7946284 w 11937092"/>
                <a:gd name="connsiteY129" fmla="*/ 464535 h 1016184"/>
                <a:gd name="connsiteX130" fmla="*/ 7945698 w 11937092"/>
                <a:gd name="connsiteY130" fmla="*/ 471057 h 1016184"/>
                <a:gd name="connsiteX131" fmla="*/ 7989109 w 11937092"/>
                <a:gd name="connsiteY131" fmla="*/ 460213 h 1016184"/>
                <a:gd name="connsiteX132" fmla="*/ 8081827 w 11937092"/>
                <a:gd name="connsiteY132" fmla="*/ 454422 h 1016184"/>
                <a:gd name="connsiteX133" fmla="*/ 8130586 w 11937092"/>
                <a:gd name="connsiteY133" fmla="*/ 449216 h 1016184"/>
                <a:gd name="connsiteX134" fmla="*/ 8194306 w 11937092"/>
                <a:gd name="connsiteY134" fmla="*/ 440397 h 1016184"/>
                <a:gd name="connsiteX135" fmla="*/ 8245824 w 11937092"/>
                <a:gd name="connsiteY135" fmla="*/ 437075 h 1016184"/>
                <a:gd name="connsiteX136" fmla="*/ 8266549 w 11937092"/>
                <a:gd name="connsiteY136" fmla="*/ 434444 h 1016184"/>
                <a:gd name="connsiteX137" fmla="*/ 8300771 w 11937092"/>
                <a:gd name="connsiteY137" fmla="*/ 428188 h 1016184"/>
                <a:gd name="connsiteX138" fmla="*/ 8319948 w 11937092"/>
                <a:gd name="connsiteY138" fmla="*/ 426475 h 1016184"/>
                <a:gd name="connsiteX139" fmla="*/ 8326844 w 11937092"/>
                <a:gd name="connsiteY139" fmla="*/ 431193 h 1016184"/>
                <a:gd name="connsiteX140" fmla="*/ 8432721 w 11937092"/>
                <a:gd name="connsiteY140" fmla="*/ 425506 h 1016184"/>
                <a:gd name="connsiteX141" fmla="*/ 8522845 w 11937092"/>
                <a:gd name="connsiteY141" fmla="*/ 415965 h 1016184"/>
                <a:gd name="connsiteX142" fmla="*/ 8519420 w 11937092"/>
                <a:gd name="connsiteY142" fmla="*/ 421532 h 1016184"/>
                <a:gd name="connsiteX143" fmla="*/ 8516078 w 11937092"/>
                <a:gd name="connsiteY143" fmla="*/ 426167 h 1016184"/>
                <a:gd name="connsiteX144" fmla="*/ 8521762 w 11937092"/>
                <a:gd name="connsiteY144" fmla="*/ 428077 h 1016184"/>
                <a:gd name="connsiteX145" fmla="*/ 8537932 w 11937092"/>
                <a:gd name="connsiteY145" fmla="*/ 427274 h 1016184"/>
                <a:gd name="connsiteX146" fmla="*/ 8538434 w 11937092"/>
                <a:gd name="connsiteY146" fmla="*/ 421683 h 1016184"/>
                <a:gd name="connsiteX147" fmla="*/ 8526731 w 11937092"/>
                <a:gd name="connsiteY147" fmla="*/ 421590 h 1016184"/>
                <a:gd name="connsiteX148" fmla="*/ 8527234 w 11937092"/>
                <a:gd name="connsiteY148" fmla="*/ 416000 h 1016184"/>
                <a:gd name="connsiteX149" fmla="*/ 8587778 w 11937092"/>
                <a:gd name="connsiteY149" fmla="*/ 409953 h 1016184"/>
                <a:gd name="connsiteX150" fmla="*/ 8651162 w 11937092"/>
                <a:gd name="connsiteY150" fmla="*/ 404861 h 1016184"/>
                <a:gd name="connsiteX151" fmla="*/ 8644894 w 11937092"/>
                <a:gd name="connsiteY151" fmla="*/ 409475 h 1016184"/>
                <a:gd name="connsiteX152" fmla="*/ 8640005 w 11937092"/>
                <a:gd name="connsiteY152" fmla="*/ 415030 h 1016184"/>
                <a:gd name="connsiteX153" fmla="*/ 8651954 w 11937092"/>
                <a:gd name="connsiteY153" fmla="*/ 412329 h 1016184"/>
                <a:gd name="connsiteX154" fmla="*/ 8661732 w 11937092"/>
                <a:gd name="connsiteY154" fmla="*/ 401216 h 1016184"/>
                <a:gd name="connsiteX155" fmla="*/ 8671720 w 11937092"/>
                <a:gd name="connsiteY155" fmla="*/ 404093 h 1016184"/>
                <a:gd name="connsiteX156" fmla="*/ 8666831 w 11937092"/>
                <a:gd name="connsiteY156" fmla="*/ 409650 h 1016184"/>
                <a:gd name="connsiteX157" fmla="*/ 8656513 w 11937092"/>
                <a:gd name="connsiteY157" fmla="*/ 410499 h 1016184"/>
                <a:gd name="connsiteX158" fmla="*/ 8669423 w 11937092"/>
                <a:gd name="connsiteY158" fmla="*/ 413400 h 1016184"/>
                <a:gd name="connsiteX159" fmla="*/ 8697959 w 11937092"/>
                <a:gd name="connsiteY159" fmla="*/ 405234 h 1016184"/>
                <a:gd name="connsiteX160" fmla="*/ 8703642 w 11937092"/>
                <a:gd name="connsiteY160" fmla="*/ 407144 h 1016184"/>
                <a:gd name="connsiteX161" fmla="*/ 8703979 w 11937092"/>
                <a:gd name="connsiteY161" fmla="*/ 403417 h 1016184"/>
                <a:gd name="connsiteX162" fmla="*/ 8699757 w 11937092"/>
                <a:gd name="connsiteY162" fmla="*/ 401517 h 1016184"/>
                <a:gd name="connsiteX163" fmla="*/ 8723156 w 11937092"/>
                <a:gd name="connsiteY163" fmla="*/ 401704 h 1016184"/>
                <a:gd name="connsiteX164" fmla="*/ 8770033 w 11937092"/>
                <a:gd name="connsiteY164" fmla="*/ 401145 h 1016184"/>
                <a:gd name="connsiteX165" fmla="*/ 8938522 w 11937092"/>
                <a:gd name="connsiteY165" fmla="*/ 390664 h 1016184"/>
                <a:gd name="connsiteX166" fmla="*/ 8872071 w 11937092"/>
                <a:gd name="connsiteY166" fmla="*/ 393040 h 1016184"/>
                <a:gd name="connsiteX167" fmla="*/ 8867303 w 11937092"/>
                <a:gd name="connsiteY167" fmla="*/ 393525 h 1016184"/>
                <a:gd name="connsiteX168" fmla="*/ 8857779 w 11937092"/>
                <a:gd name="connsiteY168" fmla="*/ 401841 h 1016184"/>
                <a:gd name="connsiteX169" fmla="*/ 8885984 w 11937092"/>
                <a:gd name="connsiteY169" fmla="*/ 397403 h 1016184"/>
                <a:gd name="connsiteX170" fmla="*/ 1 w 11937092"/>
                <a:gd name="connsiteY170" fmla="*/ 0 h 1016184"/>
                <a:gd name="connsiteX171" fmla="*/ 11100776 w 11937092"/>
                <a:gd name="connsiteY171" fmla="*/ 0 h 1016184"/>
                <a:gd name="connsiteX172" fmla="*/ 11098270 w 11937092"/>
                <a:gd name="connsiteY172" fmla="*/ 67 h 1016184"/>
                <a:gd name="connsiteX173" fmla="*/ 10922483 w 11937092"/>
                <a:gd name="connsiteY173" fmla="*/ 34971 h 1016184"/>
                <a:gd name="connsiteX174" fmla="*/ 10740848 w 11937092"/>
                <a:gd name="connsiteY174" fmla="*/ 69828 h 1016184"/>
                <a:gd name="connsiteX175" fmla="*/ 10762779 w 11937092"/>
                <a:gd name="connsiteY175" fmla="*/ 70003 h 1016184"/>
                <a:gd name="connsiteX176" fmla="*/ 10786175 w 11937092"/>
                <a:gd name="connsiteY176" fmla="*/ 70188 h 1016184"/>
                <a:gd name="connsiteX177" fmla="*/ 10929717 w 11937092"/>
                <a:gd name="connsiteY177" fmla="*/ 68535 h 1016184"/>
                <a:gd name="connsiteX178" fmla="*/ 11203595 w 11937092"/>
                <a:gd name="connsiteY178" fmla="*/ 49302 h 1016184"/>
                <a:gd name="connsiteX179" fmla="*/ 11470913 w 11937092"/>
                <a:gd name="connsiteY179" fmla="*/ 21642 h 1016184"/>
                <a:gd name="connsiteX180" fmla="*/ 11697649 w 11937092"/>
                <a:gd name="connsiteY180" fmla="*/ 0 h 1016184"/>
                <a:gd name="connsiteX181" fmla="*/ 11848043 w 11937092"/>
                <a:gd name="connsiteY181" fmla="*/ 0 h 1016184"/>
                <a:gd name="connsiteX182" fmla="*/ 11617463 w 11937092"/>
                <a:gd name="connsiteY182" fmla="*/ 19083 h 1016184"/>
                <a:gd name="connsiteX183" fmla="*/ 11351523 w 11937092"/>
                <a:gd name="connsiteY183" fmla="*/ 47685 h 1016184"/>
                <a:gd name="connsiteX184" fmla="*/ 11128820 w 11937092"/>
                <a:gd name="connsiteY184" fmla="*/ 67324 h 1016184"/>
                <a:gd name="connsiteX185" fmla="*/ 10915932 w 11937092"/>
                <a:gd name="connsiteY185" fmla="*/ 91694 h 1016184"/>
                <a:gd name="connsiteX186" fmla="*/ 11127317 w 11937092"/>
                <a:gd name="connsiteY186" fmla="*/ 84066 h 1016184"/>
                <a:gd name="connsiteX187" fmla="*/ 11548497 w 11937092"/>
                <a:gd name="connsiteY187" fmla="*/ 53904 h 1016184"/>
                <a:gd name="connsiteX188" fmla="*/ 11760382 w 11937092"/>
                <a:gd name="connsiteY188" fmla="*/ 40694 h 1016184"/>
                <a:gd name="connsiteX189" fmla="*/ 11779390 w 11937092"/>
                <a:gd name="connsiteY189" fmla="*/ 40843 h 1016184"/>
                <a:gd name="connsiteX190" fmla="*/ 11792299 w 11937092"/>
                <a:gd name="connsiteY190" fmla="*/ 43740 h 1016184"/>
                <a:gd name="connsiteX191" fmla="*/ 11794010 w 11937092"/>
                <a:gd name="connsiteY191" fmla="*/ 40961 h 1016184"/>
                <a:gd name="connsiteX192" fmla="*/ 11798564 w 11937092"/>
                <a:gd name="connsiteY192" fmla="*/ 39135 h 1016184"/>
                <a:gd name="connsiteX193" fmla="*/ 11855044 w 11937092"/>
                <a:gd name="connsiteY193" fmla="*/ 29345 h 1016184"/>
                <a:gd name="connsiteX194" fmla="*/ 11914282 w 11937092"/>
                <a:gd name="connsiteY194" fmla="*/ 21441 h 1016184"/>
                <a:gd name="connsiteX195" fmla="*/ 11927521 w 11937092"/>
                <a:gd name="connsiteY195" fmla="*/ 20616 h 1016184"/>
                <a:gd name="connsiteX196" fmla="*/ 11934499 w 11937092"/>
                <a:gd name="connsiteY196" fmla="*/ 24391 h 1016184"/>
                <a:gd name="connsiteX197" fmla="*/ 11937092 w 11937092"/>
                <a:gd name="connsiteY197" fmla="*/ 28136 h 1016184"/>
                <a:gd name="connsiteX198" fmla="*/ 11926605 w 11937092"/>
                <a:gd name="connsiteY198" fmla="*/ 30846 h 1016184"/>
                <a:gd name="connsiteX199" fmla="*/ 11868997 w 11937092"/>
                <a:gd name="connsiteY199" fmla="*/ 36901 h 1016184"/>
                <a:gd name="connsiteX200" fmla="*/ 11816821 w 11937092"/>
                <a:gd name="connsiteY200" fmla="*/ 47658 h 1016184"/>
                <a:gd name="connsiteX201" fmla="*/ 11807964 w 11937092"/>
                <a:gd name="connsiteY201" fmla="*/ 48518 h 1016184"/>
                <a:gd name="connsiteX202" fmla="*/ 11797812 w 11937092"/>
                <a:gd name="connsiteY202" fmla="*/ 47506 h 1016184"/>
                <a:gd name="connsiteX203" fmla="*/ 11800403 w 11937092"/>
                <a:gd name="connsiteY203" fmla="*/ 51249 h 1016184"/>
                <a:gd name="connsiteX204" fmla="*/ 11788206 w 11937092"/>
                <a:gd name="connsiteY204" fmla="*/ 56737 h 1016184"/>
                <a:gd name="connsiteX205" fmla="*/ 11780645 w 11937092"/>
                <a:gd name="connsiteY205" fmla="*/ 59469 h 1016184"/>
                <a:gd name="connsiteX206" fmla="*/ 11675497 w 11937092"/>
                <a:gd name="connsiteY206" fmla="*/ 73527 h 1016184"/>
                <a:gd name="connsiteX207" fmla="*/ 11462777 w 11937092"/>
                <a:gd name="connsiteY207" fmla="*/ 96037 h 1016184"/>
                <a:gd name="connsiteX208" fmla="*/ 11134383 w 11937092"/>
                <a:gd name="connsiteY208" fmla="*/ 119491 h 1016184"/>
                <a:gd name="connsiteX209" fmla="*/ 10915018 w 11937092"/>
                <a:gd name="connsiteY209" fmla="*/ 134501 h 1016184"/>
                <a:gd name="connsiteX210" fmla="*/ 10911680 w 11937092"/>
                <a:gd name="connsiteY210" fmla="*/ 139129 h 1016184"/>
                <a:gd name="connsiteX211" fmla="*/ 10902406 w 11937092"/>
                <a:gd name="connsiteY211" fmla="*/ 144640 h 1016184"/>
                <a:gd name="connsiteX212" fmla="*/ 10884111 w 11937092"/>
                <a:gd name="connsiteY212" fmla="*/ 152871 h 1016184"/>
                <a:gd name="connsiteX213" fmla="*/ 10830805 w 11937092"/>
                <a:gd name="connsiteY213" fmla="*/ 159895 h 1016184"/>
                <a:gd name="connsiteX214" fmla="*/ 10800098 w 11937092"/>
                <a:gd name="connsiteY214" fmla="*/ 159650 h 1016184"/>
                <a:gd name="connsiteX215" fmla="*/ 10768100 w 11937092"/>
                <a:gd name="connsiteY215" fmla="*/ 157535 h 1016184"/>
                <a:gd name="connsiteX216" fmla="*/ 10577307 w 11937092"/>
                <a:gd name="connsiteY216" fmla="*/ 147643 h 1016184"/>
                <a:gd name="connsiteX217" fmla="*/ 10476837 w 11937092"/>
                <a:gd name="connsiteY217" fmla="*/ 141905 h 1016184"/>
                <a:gd name="connsiteX218" fmla="*/ 10472384 w 11937092"/>
                <a:gd name="connsiteY218" fmla="*/ 142365 h 1016184"/>
                <a:gd name="connsiteX219" fmla="*/ 10375093 w 11937092"/>
                <a:gd name="connsiteY219" fmla="*/ 139579 h 1016184"/>
                <a:gd name="connsiteX220" fmla="*/ 10371936 w 11937092"/>
                <a:gd name="connsiteY220" fmla="*/ 139235 h 1016184"/>
                <a:gd name="connsiteX221" fmla="*/ 10346538 w 11937092"/>
                <a:gd name="connsiteY221" fmla="*/ 143016 h 1016184"/>
                <a:gd name="connsiteX222" fmla="*/ 10342028 w 11937092"/>
                <a:gd name="connsiteY222" fmla="*/ 143339 h 1016184"/>
                <a:gd name="connsiteX223" fmla="*/ 10342913 w 11937092"/>
                <a:gd name="connsiteY223" fmla="*/ 143892 h 1016184"/>
                <a:gd name="connsiteX224" fmla="*/ 10334644 w 11937092"/>
                <a:gd name="connsiteY224" fmla="*/ 143863 h 1016184"/>
                <a:gd name="connsiteX225" fmla="*/ 10299415 w 11937092"/>
                <a:gd name="connsiteY225" fmla="*/ 146366 h 1016184"/>
                <a:gd name="connsiteX226" fmla="*/ 10282362 w 11937092"/>
                <a:gd name="connsiteY226" fmla="*/ 148340 h 1016184"/>
                <a:gd name="connsiteX227" fmla="*/ 10305078 w 11937092"/>
                <a:gd name="connsiteY227" fmla="*/ 153106 h 1016184"/>
                <a:gd name="connsiteX228" fmla="*/ 10269224 w 11937092"/>
                <a:gd name="connsiteY228" fmla="*/ 149860 h 1016184"/>
                <a:gd name="connsiteX229" fmla="*/ 10133818 w 11937092"/>
                <a:gd name="connsiteY229" fmla="*/ 165528 h 1016184"/>
                <a:gd name="connsiteX230" fmla="*/ 9962623 w 11937092"/>
                <a:gd name="connsiteY230" fmla="*/ 181854 h 1016184"/>
                <a:gd name="connsiteX231" fmla="*/ 9973904 w 11937092"/>
                <a:gd name="connsiteY231" fmla="*/ 186597 h 1016184"/>
                <a:gd name="connsiteX232" fmla="*/ 9974866 w 11937092"/>
                <a:gd name="connsiteY232" fmla="*/ 192188 h 1016184"/>
                <a:gd name="connsiteX233" fmla="*/ 9969727 w 11937092"/>
                <a:gd name="connsiteY233" fmla="*/ 200525 h 1016184"/>
                <a:gd name="connsiteX234" fmla="*/ 9936809 w 11937092"/>
                <a:gd name="connsiteY234" fmla="*/ 208640 h 1016184"/>
                <a:gd name="connsiteX235" fmla="*/ 9914795 w 11937092"/>
                <a:gd name="connsiteY235" fmla="*/ 209396 h 1016184"/>
                <a:gd name="connsiteX236" fmla="*/ 9868004 w 11937092"/>
                <a:gd name="connsiteY236" fmla="*/ 209025 h 1016184"/>
                <a:gd name="connsiteX237" fmla="*/ 10000312 w 11937092"/>
                <a:gd name="connsiteY237" fmla="*/ 218451 h 1016184"/>
                <a:gd name="connsiteX238" fmla="*/ 10007624 w 11937092"/>
                <a:gd name="connsiteY238" fmla="*/ 218509 h 1016184"/>
                <a:gd name="connsiteX239" fmla="*/ 10016312 w 11937092"/>
                <a:gd name="connsiteY239" fmla="*/ 219509 h 1016184"/>
                <a:gd name="connsiteX240" fmla="*/ 10090881 w 11937092"/>
                <a:gd name="connsiteY240" fmla="*/ 220100 h 1016184"/>
                <a:gd name="connsiteX241" fmla="*/ 10164073 w 11937092"/>
                <a:gd name="connsiteY241" fmla="*/ 219752 h 1016184"/>
                <a:gd name="connsiteX242" fmla="*/ 10323866 w 11937092"/>
                <a:gd name="connsiteY242" fmla="*/ 216367 h 1016184"/>
                <a:gd name="connsiteX243" fmla="*/ 10642652 w 11937092"/>
                <a:gd name="connsiteY243" fmla="*/ 202145 h 1016184"/>
                <a:gd name="connsiteX244" fmla="*/ 11106900 w 11937092"/>
                <a:gd name="connsiteY244" fmla="*/ 164879 h 1016184"/>
                <a:gd name="connsiteX245" fmla="*/ 11412654 w 11937092"/>
                <a:gd name="connsiteY245" fmla="*/ 132868 h 1016184"/>
                <a:gd name="connsiteX246" fmla="*/ 11424518 w 11937092"/>
                <a:gd name="connsiteY246" fmla="*/ 131101 h 1016184"/>
                <a:gd name="connsiteX247" fmla="*/ 11435965 w 11937092"/>
                <a:gd name="connsiteY247" fmla="*/ 133985 h 1016184"/>
                <a:gd name="connsiteX248" fmla="*/ 11438472 w 11937092"/>
                <a:gd name="connsiteY248" fmla="*/ 138658 h 1016184"/>
                <a:gd name="connsiteX249" fmla="*/ 11430910 w 11937092"/>
                <a:gd name="connsiteY249" fmla="*/ 141390 h 1016184"/>
                <a:gd name="connsiteX250" fmla="*/ 11243009 w 11937092"/>
                <a:gd name="connsiteY250" fmla="*/ 180850 h 1016184"/>
                <a:gd name="connsiteX251" fmla="*/ 10962618 w 11937092"/>
                <a:gd name="connsiteY251" fmla="*/ 240054 h 1016184"/>
                <a:gd name="connsiteX252" fmla="*/ 10763521 w 11937092"/>
                <a:gd name="connsiteY252" fmla="*/ 273843 h 1016184"/>
                <a:gd name="connsiteX253" fmla="*/ 10656911 w 11937092"/>
                <a:gd name="connsiteY253" fmla="*/ 287888 h 1016184"/>
                <a:gd name="connsiteX254" fmla="*/ 10398530 w 11937092"/>
                <a:gd name="connsiteY254" fmla="*/ 313757 h 1016184"/>
                <a:gd name="connsiteX255" fmla="*/ 9882359 w 11937092"/>
                <a:gd name="connsiteY255" fmla="*/ 358989 h 1016184"/>
                <a:gd name="connsiteX256" fmla="*/ 9617500 w 11937092"/>
                <a:gd name="connsiteY256" fmla="*/ 375502 h 1016184"/>
                <a:gd name="connsiteX257" fmla="*/ 9384947 w 11937092"/>
                <a:gd name="connsiteY257" fmla="*/ 376040 h 1016184"/>
                <a:gd name="connsiteX258" fmla="*/ 9380571 w 11937092"/>
                <a:gd name="connsiteY258" fmla="*/ 381750 h 1016184"/>
                <a:gd name="connsiteX259" fmla="*/ 9365361 w 11937092"/>
                <a:gd name="connsiteY259" fmla="*/ 388155 h 1016184"/>
                <a:gd name="connsiteX260" fmla="*/ 9361685 w 11937092"/>
                <a:gd name="connsiteY260" fmla="*/ 396518 h 1016184"/>
                <a:gd name="connsiteX261" fmla="*/ 9341879 w 11937092"/>
                <a:gd name="connsiteY261" fmla="*/ 388901 h 1016184"/>
                <a:gd name="connsiteX262" fmla="*/ 9300515 w 11937092"/>
                <a:gd name="connsiteY262" fmla="*/ 393235 h 1016184"/>
                <a:gd name="connsiteX263" fmla="*/ 9273854 w 11937092"/>
                <a:gd name="connsiteY263" fmla="*/ 396753 h 1016184"/>
                <a:gd name="connsiteX264" fmla="*/ 9280038 w 11937092"/>
                <a:gd name="connsiteY264" fmla="*/ 393073 h 1016184"/>
                <a:gd name="connsiteX265" fmla="*/ 9284928 w 11937092"/>
                <a:gd name="connsiteY265" fmla="*/ 387516 h 1016184"/>
                <a:gd name="connsiteX266" fmla="*/ 9247614 w 11937092"/>
                <a:gd name="connsiteY266" fmla="*/ 395612 h 1016184"/>
                <a:gd name="connsiteX267" fmla="*/ 9217701 w 11937092"/>
                <a:gd name="connsiteY267" fmla="*/ 402835 h 1016184"/>
                <a:gd name="connsiteX268" fmla="*/ 9197561 w 11937092"/>
                <a:gd name="connsiteY268" fmla="*/ 398944 h 1016184"/>
                <a:gd name="connsiteX269" fmla="*/ 9145874 w 11937092"/>
                <a:gd name="connsiteY269" fmla="*/ 404128 h 1016184"/>
                <a:gd name="connsiteX270" fmla="*/ 9112156 w 11937092"/>
                <a:gd name="connsiteY270" fmla="*/ 404793 h 1016184"/>
                <a:gd name="connsiteX271" fmla="*/ 9105970 w 11937092"/>
                <a:gd name="connsiteY271" fmla="*/ 408473 h 1016184"/>
                <a:gd name="connsiteX272" fmla="*/ 9109438 w 11937092"/>
                <a:gd name="connsiteY272" fmla="*/ 418759 h 1016184"/>
                <a:gd name="connsiteX273" fmla="*/ 9099121 w 11937092"/>
                <a:gd name="connsiteY273" fmla="*/ 419609 h 1016184"/>
                <a:gd name="connsiteX274" fmla="*/ 9095566 w 11937092"/>
                <a:gd name="connsiteY274" fmla="*/ 410256 h 1016184"/>
                <a:gd name="connsiteX275" fmla="*/ 9073883 w 11937092"/>
                <a:gd name="connsiteY275" fmla="*/ 407286 h 1016184"/>
                <a:gd name="connsiteX276" fmla="*/ 9047058 w 11937092"/>
                <a:gd name="connsiteY276" fmla="*/ 412669 h 1016184"/>
                <a:gd name="connsiteX277" fmla="*/ 9017558 w 11937092"/>
                <a:gd name="connsiteY277" fmla="*/ 415231 h 1016184"/>
                <a:gd name="connsiteX278" fmla="*/ 9004898 w 11937092"/>
                <a:gd name="connsiteY278" fmla="*/ 409535 h 1016184"/>
                <a:gd name="connsiteX279" fmla="*/ 8998716 w 11937092"/>
                <a:gd name="connsiteY279" fmla="*/ 413216 h 1016184"/>
                <a:gd name="connsiteX280" fmla="*/ 8998214 w 11937092"/>
                <a:gd name="connsiteY280" fmla="*/ 418806 h 1016184"/>
                <a:gd name="connsiteX281" fmla="*/ 8932488 w 11937092"/>
                <a:gd name="connsiteY281" fmla="*/ 417353 h 1016184"/>
                <a:gd name="connsiteX282" fmla="*/ 8825942 w 11937092"/>
                <a:gd name="connsiteY282" fmla="*/ 430493 h 1016184"/>
                <a:gd name="connsiteX283" fmla="*/ 8772876 w 11937092"/>
                <a:gd name="connsiteY283" fmla="*/ 434734 h 1016184"/>
                <a:gd name="connsiteX284" fmla="*/ 8774840 w 11937092"/>
                <a:gd name="connsiteY284" fmla="*/ 429155 h 1016184"/>
                <a:gd name="connsiteX285" fmla="*/ 8778265 w 11937092"/>
                <a:gd name="connsiteY285" fmla="*/ 423587 h 1016184"/>
                <a:gd name="connsiteX286" fmla="*/ 8754032 w 11937092"/>
                <a:gd name="connsiteY286" fmla="*/ 432720 h 1016184"/>
                <a:gd name="connsiteX287" fmla="*/ 8732473 w 11937092"/>
                <a:gd name="connsiteY287" fmla="*/ 444670 h 1016184"/>
                <a:gd name="connsiteX288" fmla="*/ 8725495 w 11937092"/>
                <a:gd name="connsiteY288" fmla="*/ 440886 h 1016184"/>
                <a:gd name="connsiteX289" fmla="*/ 8700551 w 11937092"/>
                <a:gd name="connsiteY289" fmla="*/ 441619 h 1016184"/>
                <a:gd name="connsiteX290" fmla="*/ 8686717 w 11937092"/>
                <a:gd name="connsiteY290" fmla="*/ 448969 h 1016184"/>
                <a:gd name="connsiteX291" fmla="*/ 8684840 w 11937092"/>
                <a:gd name="connsiteY291" fmla="*/ 453616 h 1016184"/>
                <a:gd name="connsiteX292" fmla="*/ 8670800 w 11937092"/>
                <a:gd name="connsiteY292" fmla="*/ 446977 h 1016184"/>
                <a:gd name="connsiteX293" fmla="*/ 8622373 w 11937092"/>
                <a:gd name="connsiteY293" fmla="*/ 448458 h 1016184"/>
                <a:gd name="connsiteX294" fmla="*/ 8608377 w 11937092"/>
                <a:gd name="connsiteY294" fmla="*/ 457670 h 1016184"/>
                <a:gd name="connsiteX295" fmla="*/ 8603193 w 11937092"/>
                <a:gd name="connsiteY295" fmla="*/ 450171 h 1016184"/>
                <a:gd name="connsiteX296" fmla="*/ 8588738 w 11937092"/>
                <a:gd name="connsiteY296" fmla="*/ 448191 h 1016184"/>
                <a:gd name="connsiteX297" fmla="*/ 8562083 w 11937092"/>
                <a:gd name="connsiteY297" fmla="*/ 451708 h 1016184"/>
                <a:gd name="connsiteX298" fmla="*/ 8547623 w 11937092"/>
                <a:gd name="connsiteY298" fmla="*/ 449730 h 1016184"/>
                <a:gd name="connsiteX299" fmla="*/ 8543069 w 11937092"/>
                <a:gd name="connsiteY299" fmla="*/ 451557 h 1016184"/>
                <a:gd name="connsiteX300" fmla="*/ 8547123 w 11937092"/>
                <a:gd name="connsiteY300" fmla="*/ 455319 h 1016184"/>
                <a:gd name="connsiteX301" fmla="*/ 8542483 w 11937092"/>
                <a:gd name="connsiteY301" fmla="*/ 458080 h 1016184"/>
                <a:gd name="connsiteX302" fmla="*/ 8532332 w 11937092"/>
                <a:gd name="connsiteY302" fmla="*/ 457066 h 1016184"/>
                <a:gd name="connsiteX303" fmla="*/ 8517624 w 11937092"/>
                <a:gd name="connsiteY303" fmla="*/ 457882 h 1016184"/>
                <a:gd name="connsiteX304" fmla="*/ 8512736 w 11937092"/>
                <a:gd name="connsiteY304" fmla="*/ 463439 h 1016184"/>
                <a:gd name="connsiteX305" fmla="*/ 8504295 w 11937092"/>
                <a:gd name="connsiteY305" fmla="*/ 459642 h 1016184"/>
                <a:gd name="connsiteX306" fmla="*/ 8485202 w 11937092"/>
                <a:gd name="connsiteY306" fmla="*/ 460423 h 1016184"/>
                <a:gd name="connsiteX307" fmla="*/ 8483027 w 11937092"/>
                <a:gd name="connsiteY307" fmla="*/ 452013 h 1016184"/>
                <a:gd name="connsiteX308" fmla="*/ 8479684 w 11937092"/>
                <a:gd name="connsiteY308" fmla="*/ 456648 h 1016184"/>
                <a:gd name="connsiteX309" fmla="*/ 8470911 w 11937092"/>
                <a:gd name="connsiteY309" fmla="*/ 456578 h 1016184"/>
                <a:gd name="connsiteX310" fmla="*/ 8469949 w 11937092"/>
                <a:gd name="connsiteY310" fmla="*/ 450977 h 1016184"/>
                <a:gd name="connsiteX311" fmla="*/ 8463767 w 11937092"/>
                <a:gd name="connsiteY311" fmla="*/ 454659 h 1016184"/>
                <a:gd name="connsiteX312" fmla="*/ 8446217 w 11937092"/>
                <a:gd name="connsiteY312" fmla="*/ 454519 h 1016184"/>
                <a:gd name="connsiteX313" fmla="*/ 8444250 w 11937092"/>
                <a:gd name="connsiteY313" fmla="*/ 460099 h 1016184"/>
                <a:gd name="connsiteX314" fmla="*/ 8435813 w 11937092"/>
                <a:gd name="connsiteY314" fmla="*/ 456300 h 1016184"/>
                <a:gd name="connsiteX315" fmla="*/ 8416968 w 11937092"/>
                <a:gd name="connsiteY315" fmla="*/ 454286 h 1016184"/>
                <a:gd name="connsiteX316" fmla="*/ 8384209 w 11937092"/>
                <a:gd name="connsiteY316" fmla="*/ 460553 h 1016184"/>
                <a:gd name="connsiteX317" fmla="*/ 8369670 w 11937092"/>
                <a:gd name="connsiteY317" fmla="*/ 459506 h 1016184"/>
                <a:gd name="connsiteX318" fmla="*/ 8362985 w 11937092"/>
                <a:gd name="connsiteY318" fmla="*/ 468777 h 1016184"/>
                <a:gd name="connsiteX319" fmla="*/ 8347777 w 11937092"/>
                <a:gd name="connsiteY319" fmla="*/ 475182 h 1016184"/>
                <a:gd name="connsiteX320" fmla="*/ 8326342 w 11937092"/>
                <a:gd name="connsiteY320" fmla="*/ 469418 h 1016184"/>
                <a:gd name="connsiteX321" fmla="*/ 8296425 w 11937092"/>
                <a:gd name="connsiteY321" fmla="*/ 476640 h 1016184"/>
                <a:gd name="connsiteX322" fmla="*/ 8270980 w 11937092"/>
                <a:gd name="connsiteY322" fmla="*/ 482964 h 1016184"/>
                <a:gd name="connsiteX323" fmla="*/ 8266758 w 11937092"/>
                <a:gd name="connsiteY323" fmla="*/ 481067 h 1016184"/>
                <a:gd name="connsiteX324" fmla="*/ 8281549 w 11937092"/>
                <a:gd name="connsiteY324" fmla="*/ 479319 h 1016184"/>
                <a:gd name="connsiteX325" fmla="*/ 8281965 w 11937092"/>
                <a:gd name="connsiteY325" fmla="*/ 474660 h 1016184"/>
                <a:gd name="connsiteX326" fmla="*/ 8212649 w 11937092"/>
                <a:gd name="connsiteY326" fmla="*/ 480637 h 1016184"/>
                <a:gd name="connsiteX327" fmla="*/ 8106103 w 11937092"/>
                <a:gd name="connsiteY327" fmla="*/ 493778 h 1016184"/>
                <a:gd name="connsiteX328" fmla="*/ 8037410 w 11937092"/>
                <a:gd name="connsiteY328" fmla="*/ 509083 h 1016184"/>
                <a:gd name="connsiteX329" fmla="*/ 8003902 w 11937092"/>
                <a:gd name="connsiteY329" fmla="*/ 523736 h 1016184"/>
                <a:gd name="connsiteX330" fmla="*/ 8007788 w 11937092"/>
                <a:gd name="connsiteY330" fmla="*/ 529361 h 1016184"/>
                <a:gd name="connsiteX331" fmla="*/ 8019654 w 11937092"/>
                <a:gd name="connsiteY331" fmla="*/ 527591 h 1016184"/>
                <a:gd name="connsiteX332" fmla="*/ 8022077 w 11937092"/>
                <a:gd name="connsiteY332" fmla="*/ 533204 h 1016184"/>
                <a:gd name="connsiteX333" fmla="*/ 8002731 w 11937092"/>
                <a:gd name="connsiteY333" fmla="*/ 536781 h 1016184"/>
                <a:gd name="connsiteX334" fmla="*/ 7984514 w 11937092"/>
                <a:gd name="connsiteY334" fmla="*/ 544095 h 1016184"/>
                <a:gd name="connsiteX335" fmla="*/ 7987939 w 11937092"/>
                <a:gd name="connsiteY335" fmla="*/ 538529 h 1016184"/>
                <a:gd name="connsiteX336" fmla="*/ 7992745 w 11937092"/>
                <a:gd name="connsiteY336" fmla="*/ 533903 h 1016184"/>
                <a:gd name="connsiteX337" fmla="*/ 7985601 w 11937092"/>
                <a:gd name="connsiteY337" fmla="*/ 531982 h 1016184"/>
                <a:gd name="connsiteX338" fmla="*/ 7975529 w 11937092"/>
                <a:gd name="connsiteY338" fmla="*/ 530037 h 1016184"/>
                <a:gd name="connsiteX339" fmla="*/ 7973819 w 11937092"/>
                <a:gd name="connsiteY339" fmla="*/ 532821 h 1016184"/>
                <a:gd name="connsiteX340" fmla="*/ 7977954 w 11937092"/>
                <a:gd name="connsiteY340" fmla="*/ 535651 h 1016184"/>
                <a:gd name="connsiteX341" fmla="*/ 7973233 w 11937092"/>
                <a:gd name="connsiteY341" fmla="*/ 539343 h 1016184"/>
                <a:gd name="connsiteX342" fmla="*/ 7966171 w 11937092"/>
                <a:gd name="connsiteY342" fmla="*/ 536489 h 1016184"/>
                <a:gd name="connsiteX343" fmla="*/ 7955685 w 11937092"/>
                <a:gd name="connsiteY343" fmla="*/ 539205 h 1016184"/>
                <a:gd name="connsiteX344" fmla="*/ 7953803 w 11937092"/>
                <a:gd name="connsiteY344" fmla="*/ 543851 h 1016184"/>
                <a:gd name="connsiteX345" fmla="*/ 7945030 w 11937092"/>
                <a:gd name="connsiteY345" fmla="*/ 543782 h 1016184"/>
                <a:gd name="connsiteX346" fmla="*/ 7949835 w 11937092"/>
                <a:gd name="connsiteY346" fmla="*/ 539158 h 1016184"/>
                <a:gd name="connsiteX347" fmla="*/ 7948706 w 11937092"/>
                <a:gd name="connsiteY347" fmla="*/ 535420 h 1016184"/>
                <a:gd name="connsiteX348" fmla="*/ 7941311 w 11937092"/>
                <a:gd name="connsiteY348" fmla="*/ 536293 h 1016184"/>
                <a:gd name="connsiteX349" fmla="*/ 7939097 w 11937092"/>
                <a:gd name="connsiteY349" fmla="*/ 544666 h 1016184"/>
                <a:gd name="connsiteX350" fmla="*/ 7938596 w 11937092"/>
                <a:gd name="connsiteY350" fmla="*/ 550258 h 1016184"/>
                <a:gd name="connsiteX351" fmla="*/ 7929986 w 11937092"/>
                <a:gd name="connsiteY351" fmla="*/ 548325 h 1016184"/>
                <a:gd name="connsiteX352" fmla="*/ 7929109 w 11937092"/>
                <a:gd name="connsiteY352" fmla="*/ 541791 h 1016184"/>
                <a:gd name="connsiteX353" fmla="*/ 7890083 w 11937092"/>
                <a:gd name="connsiteY353" fmla="*/ 552670 h 1016184"/>
                <a:gd name="connsiteX354" fmla="*/ 7802968 w 11937092"/>
                <a:gd name="connsiteY354" fmla="*/ 561302 h 1016184"/>
                <a:gd name="connsiteX355" fmla="*/ 7761684 w 11937092"/>
                <a:gd name="connsiteY355" fmla="*/ 564704 h 1016184"/>
                <a:gd name="connsiteX356" fmla="*/ 7747061 w 11937092"/>
                <a:gd name="connsiteY356" fmla="*/ 564589 h 1016184"/>
                <a:gd name="connsiteX357" fmla="*/ 7745683 w 11937092"/>
                <a:gd name="connsiteY357" fmla="*/ 563644 h 1016184"/>
                <a:gd name="connsiteX358" fmla="*/ 7723327 w 11937092"/>
                <a:gd name="connsiteY358" fmla="*/ 568129 h 1016184"/>
                <a:gd name="connsiteX359" fmla="*/ 7688062 w 11937092"/>
                <a:gd name="connsiteY359" fmla="*/ 569714 h 1016184"/>
                <a:gd name="connsiteX360" fmla="*/ 7671016 w 11937092"/>
                <a:gd name="connsiteY360" fmla="*/ 563985 h 1016184"/>
                <a:gd name="connsiteX361" fmla="*/ 7667213 w 11937092"/>
                <a:gd name="connsiteY361" fmla="*/ 557427 h 1016184"/>
                <a:gd name="connsiteX362" fmla="*/ 7665249 w 11937092"/>
                <a:gd name="connsiteY362" fmla="*/ 563007 h 1016184"/>
                <a:gd name="connsiteX363" fmla="*/ 7656307 w 11937092"/>
                <a:gd name="connsiteY363" fmla="*/ 564800 h 1016184"/>
                <a:gd name="connsiteX364" fmla="*/ 7636000 w 11937092"/>
                <a:gd name="connsiteY364" fmla="*/ 562774 h 1016184"/>
                <a:gd name="connsiteX365" fmla="*/ 7621042 w 11937092"/>
                <a:gd name="connsiteY365" fmla="*/ 566384 h 1016184"/>
                <a:gd name="connsiteX366" fmla="*/ 7621544 w 11937092"/>
                <a:gd name="connsiteY366" fmla="*/ 560794 h 1016184"/>
                <a:gd name="connsiteX367" fmla="*/ 7608885 w 11937092"/>
                <a:gd name="connsiteY367" fmla="*/ 555099 h 1016184"/>
                <a:gd name="connsiteX368" fmla="*/ 7576459 w 11937092"/>
                <a:gd name="connsiteY368" fmla="*/ 557639 h 1016184"/>
                <a:gd name="connsiteX369" fmla="*/ 7564176 w 11937092"/>
                <a:gd name="connsiteY369" fmla="*/ 564067 h 1016184"/>
                <a:gd name="connsiteX370" fmla="*/ 7573911 w 11937092"/>
                <a:gd name="connsiteY370" fmla="*/ 569739 h 1016184"/>
                <a:gd name="connsiteX371" fmla="*/ 7601698 w 11937092"/>
                <a:gd name="connsiteY371" fmla="*/ 569961 h 1016184"/>
                <a:gd name="connsiteX372" fmla="*/ 7616656 w 11937092"/>
                <a:gd name="connsiteY372" fmla="*/ 566350 h 1016184"/>
                <a:gd name="connsiteX373" fmla="*/ 7607296 w 11937092"/>
                <a:gd name="connsiteY373" fmla="*/ 572803 h 1016184"/>
                <a:gd name="connsiteX374" fmla="*/ 7579177 w 11937092"/>
                <a:gd name="connsiteY374" fmla="*/ 576309 h 1016184"/>
                <a:gd name="connsiteX375" fmla="*/ 7552602 w 11937092"/>
                <a:gd name="connsiteY375" fmla="*/ 578895 h 1016184"/>
                <a:gd name="connsiteX376" fmla="*/ 7528703 w 11937092"/>
                <a:gd name="connsiteY376" fmla="*/ 584300 h 1016184"/>
                <a:gd name="connsiteX377" fmla="*/ 7520638 w 11937092"/>
                <a:gd name="connsiteY377" fmla="*/ 592627 h 1016184"/>
                <a:gd name="connsiteX378" fmla="*/ 7494233 w 11937092"/>
                <a:gd name="connsiteY378" fmla="*/ 593350 h 1016184"/>
                <a:gd name="connsiteX379" fmla="*/ 7446222 w 11937092"/>
                <a:gd name="connsiteY379" fmla="*/ 590173 h 1016184"/>
                <a:gd name="connsiteX380" fmla="*/ 7422238 w 11937092"/>
                <a:gd name="connsiteY380" fmla="*/ 596509 h 1016184"/>
                <a:gd name="connsiteX381" fmla="*/ 7424621 w 11937092"/>
                <a:gd name="connsiteY381" fmla="*/ 586270 h 1016184"/>
                <a:gd name="connsiteX382" fmla="*/ 7414885 w 11937092"/>
                <a:gd name="connsiteY382" fmla="*/ 580598 h 1016184"/>
                <a:gd name="connsiteX383" fmla="*/ 7405860 w 11937092"/>
                <a:gd name="connsiteY383" fmla="*/ 583324 h 1016184"/>
                <a:gd name="connsiteX384" fmla="*/ 7408034 w 11937092"/>
                <a:gd name="connsiteY384" fmla="*/ 591734 h 1016184"/>
                <a:gd name="connsiteX385" fmla="*/ 7404523 w 11937092"/>
                <a:gd name="connsiteY385" fmla="*/ 598234 h 1016184"/>
                <a:gd name="connsiteX386" fmla="*/ 7373729 w 11937092"/>
                <a:gd name="connsiteY386" fmla="*/ 598921 h 1016184"/>
                <a:gd name="connsiteX387" fmla="*/ 7321460 w 11937092"/>
                <a:gd name="connsiteY387" fmla="*/ 610627 h 1016184"/>
                <a:gd name="connsiteX388" fmla="*/ 7285943 w 11937092"/>
                <a:gd name="connsiteY388" fmla="*/ 615007 h 1016184"/>
                <a:gd name="connsiteX389" fmla="*/ 7264175 w 11937092"/>
                <a:gd name="connsiteY389" fmla="*/ 612970 h 1016184"/>
                <a:gd name="connsiteX390" fmla="*/ 7258073 w 11937092"/>
                <a:gd name="connsiteY390" fmla="*/ 615719 h 1016184"/>
                <a:gd name="connsiteX391" fmla="*/ 7261959 w 11937092"/>
                <a:gd name="connsiteY391" fmla="*/ 621343 h 1016184"/>
                <a:gd name="connsiteX392" fmla="*/ 7257321 w 11937092"/>
                <a:gd name="connsiteY392" fmla="*/ 624104 h 1016184"/>
                <a:gd name="connsiteX393" fmla="*/ 7205802 w 11937092"/>
                <a:gd name="connsiteY393" fmla="*/ 627425 h 1016184"/>
                <a:gd name="connsiteX394" fmla="*/ 7178979 w 11937092"/>
                <a:gd name="connsiteY394" fmla="*/ 632808 h 1016184"/>
                <a:gd name="connsiteX395" fmla="*/ 7175009 w 11937092"/>
                <a:gd name="connsiteY395" fmla="*/ 628113 h 1016184"/>
                <a:gd name="connsiteX396" fmla="*/ 7160719 w 11937092"/>
                <a:gd name="connsiteY396" fmla="*/ 624269 h 1016184"/>
                <a:gd name="connsiteX397" fmla="*/ 7148770 w 11937092"/>
                <a:gd name="connsiteY397" fmla="*/ 626973 h 1016184"/>
                <a:gd name="connsiteX398" fmla="*/ 7152029 w 11937092"/>
                <a:gd name="connsiteY398" fmla="*/ 623268 h 1016184"/>
                <a:gd name="connsiteX399" fmla="*/ 7160802 w 11937092"/>
                <a:gd name="connsiteY399" fmla="*/ 623338 h 1016184"/>
                <a:gd name="connsiteX400" fmla="*/ 7156916 w 11937092"/>
                <a:gd name="connsiteY400" fmla="*/ 617713 h 1016184"/>
                <a:gd name="connsiteX401" fmla="*/ 7148226 w 11937092"/>
                <a:gd name="connsiteY401" fmla="*/ 616711 h 1016184"/>
                <a:gd name="connsiteX402" fmla="*/ 7147891 w 11937092"/>
                <a:gd name="connsiteY402" fmla="*/ 620437 h 1016184"/>
                <a:gd name="connsiteX403" fmla="*/ 7133015 w 11937092"/>
                <a:gd name="connsiteY403" fmla="*/ 623118 h 1016184"/>
                <a:gd name="connsiteX404" fmla="*/ 7139284 w 11937092"/>
                <a:gd name="connsiteY404" fmla="*/ 618504 h 1016184"/>
                <a:gd name="connsiteX405" fmla="*/ 7139953 w 11937092"/>
                <a:gd name="connsiteY405" fmla="*/ 611051 h 1016184"/>
                <a:gd name="connsiteX406" fmla="*/ 7150439 w 11937092"/>
                <a:gd name="connsiteY406" fmla="*/ 608337 h 1016184"/>
                <a:gd name="connsiteX407" fmla="*/ 7168155 w 11937092"/>
                <a:gd name="connsiteY407" fmla="*/ 606612 h 1016184"/>
                <a:gd name="connsiteX408" fmla="*/ 7170455 w 11937092"/>
                <a:gd name="connsiteY408" fmla="*/ 597308 h 1016184"/>
                <a:gd name="connsiteX409" fmla="*/ 7178563 w 11937092"/>
                <a:gd name="connsiteY409" fmla="*/ 604831 h 1016184"/>
                <a:gd name="connsiteX410" fmla="*/ 7193351 w 11937092"/>
                <a:gd name="connsiteY410" fmla="*/ 603084 h 1016184"/>
                <a:gd name="connsiteX411" fmla="*/ 7211736 w 11937092"/>
                <a:gd name="connsiteY411" fmla="*/ 593905 h 1016184"/>
                <a:gd name="connsiteX412" fmla="*/ 7231248 w 11937092"/>
                <a:gd name="connsiteY412" fmla="*/ 588466 h 1016184"/>
                <a:gd name="connsiteX413" fmla="*/ 7242781 w 11937092"/>
                <a:gd name="connsiteY413" fmla="*/ 590421 h 1016184"/>
                <a:gd name="connsiteX414" fmla="*/ 7238895 w 11937092"/>
                <a:gd name="connsiteY414" fmla="*/ 584796 h 1016184"/>
                <a:gd name="connsiteX415" fmla="*/ 7227196 w 11937092"/>
                <a:gd name="connsiteY415" fmla="*/ 584703 h 1016184"/>
                <a:gd name="connsiteX416" fmla="*/ 7213699 w 11937092"/>
                <a:gd name="connsiteY416" fmla="*/ 588326 h 1016184"/>
                <a:gd name="connsiteX417" fmla="*/ 7201833 w 11937092"/>
                <a:gd name="connsiteY417" fmla="*/ 590096 h 1016184"/>
                <a:gd name="connsiteX418" fmla="*/ 7197864 w 11937092"/>
                <a:gd name="connsiteY418" fmla="*/ 585402 h 1016184"/>
                <a:gd name="connsiteX419" fmla="*/ 7182572 w 11937092"/>
                <a:gd name="connsiteY419" fmla="*/ 592740 h 1016184"/>
                <a:gd name="connsiteX420" fmla="*/ 7164940 w 11937092"/>
                <a:gd name="connsiteY420" fmla="*/ 593534 h 1016184"/>
                <a:gd name="connsiteX421" fmla="*/ 7171123 w 11937092"/>
                <a:gd name="connsiteY421" fmla="*/ 589851 h 1016184"/>
                <a:gd name="connsiteX422" fmla="*/ 7180149 w 11937092"/>
                <a:gd name="connsiteY422" fmla="*/ 587127 h 1016184"/>
                <a:gd name="connsiteX423" fmla="*/ 7164314 w 11937092"/>
                <a:gd name="connsiteY423" fmla="*/ 584205 h 1016184"/>
                <a:gd name="connsiteX424" fmla="*/ 7144800 w 11937092"/>
                <a:gd name="connsiteY424" fmla="*/ 589643 h 1016184"/>
                <a:gd name="connsiteX425" fmla="*/ 7149102 w 11937092"/>
                <a:gd name="connsiteY425" fmla="*/ 590611 h 1016184"/>
                <a:gd name="connsiteX426" fmla="*/ 7152029 w 11937092"/>
                <a:gd name="connsiteY426" fmla="*/ 590634 h 1016184"/>
                <a:gd name="connsiteX427" fmla="*/ 7145926 w 11937092"/>
                <a:gd name="connsiteY427" fmla="*/ 593383 h 1016184"/>
                <a:gd name="connsiteX428" fmla="*/ 7126833 w 11937092"/>
                <a:gd name="connsiteY428" fmla="*/ 594164 h 1016184"/>
                <a:gd name="connsiteX429" fmla="*/ 7130092 w 11937092"/>
                <a:gd name="connsiteY429" fmla="*/ 590459 h 1016184"/>
                <a:gd name="connsiteX430" fmla="*/ 7116596 w 11937092"/>
                <a:gd name="connsiteY430" fmla="*/ 594082 h 1016184"/>
                <a:gd name="connsiteX431" fmla="*/ 7110244 w 11937092"/>
                <a:gd name="connsiteY431" fmla="*/ 599625 h 1016184"/>
                <a:gd name="connsiteX432" fmla="*/ 7102935 w 11937092"/>
                <a:gd name="connsiteY432" fmla="*/ 599569 h 1016184"/>
                <a:gd name="connsiteX433" fmla="*/ 7097418 w 11937092"/>
                <a:gd name="connsiteY433" fmla="*/ 595796 h 1016184"/>
                <a:gd name="connsiteX434" fmla="*/ 7102139 w 11937092"/>
                <a:gd name="connsiteY434" fmla="*/ 592101 h 1016184"/>
                <a:gd name="connsiteX435" fmla="*/ 7096123 w 11937092"/>
                <a:gd name="connsiteY435" fmla="*/ 593919 h 1016184"/>
                <a:gd name="connsiteX436" fmla="*/ 7095621 w 11937092"/>
                <a:gd name="connsiteY436" fmla="*/ 599510 h 1016184"/>
                <a:gd name="connsiteX437" fmla="*/ 7101471 w 11937092"/>
                <a:gd name="connsiteY437" fmla="*/ 599555 h 1016184"/>
                <a:gd name="connsiteX438" fmla="*/ 7095202 w 11937092"/>
                <a:gd name="connsiteY438" fmla="*/ 604169 h 1016184"/>
                <a:gd name="connsiteX439" fmla="*/ 7078155 w 11937092"/>
                <a:gd name="connsiteY439" fmla="*/ 598438 h 1016184"/>
                <a:gd name="connsiteX440" fmla="*/ 7064993 w 11937092"/>
                <a:gd name="connsiteY440" fmla="*/ 598335 h 1016184"/>
                <a:gd name="connsiteX441" fmla="*/ 7072055 w 11937092"/>
                <a:gd name="connsiteY441" fmla="*/ 601187 h 1016184"/>
                <a:gd name="connsiteX442" fmla="*/ 7069046 w 11937092"/>
                <a:gd name="connsiteY442" fmla="*/ 602096 h 1016184"/>
                <a:gd name="connsiteX443" fmla="*/ 7044520 w 11937092"/>
                <a:gd name="connsiteY443" fmla="*/ 598172 h 1016184"/>
                <a:gd name="connsiteX444" fmla="*/ 7034200 w 11937092"/>
                <a:gd name="connsiteY444" fmla="*/ 599022 h 1016184"/>
                <a:gd name="connsiteX445" fmla="*/ 7035246 w 11937092"/>
                <a:gd name="connsiteY445" fmla="*/ 603693 h 1016184"/>
                <a:gd name="connsiteX446" fmla="*/ 7037833 w 11937092"/>
                <a:gd name="connsiteY446" fmla="*/ 607443 h 1016184"/>
                <a:gd name="connsiteX447" fmla="*/ 7033615 w 11937092"/>
                <a:gd name="connsiteY447" fmla="*/ 605544 h 1016184"/>
                <a:gd name="connsiteX448" fmla="*/ 7026888 w 11937092"/>
                <a:gd name="connsiteY448" fmla="*/ 598963 h 1016184"/>
                <a:gd name="connsiteX449" fmla="*/ 7020872 w 11937092"/>
                <a:gd name="connsiteY449" fmla="*/ 600781 h 1016184"/>
                <a:gd name="connsiteX450" fmla="*/ 7005662 w 11937092"/>
                <a:gd name="connsiteY450" fmla="*/ 607188 h 1016184"/>
                <a:gd name="connsiteX451" fmla="*/ 6952682 w 11937092"/>
                <a:gd name="connsiteY451" fmla="*/ 610497 h 1016184"/>
                <a:gd name="connsiteX452" fmla="*/ 6926817 w 11937092"/>
                <a:gd name="connsiteY452" fmla="*/ 621480 h 1016184"/>
                <a:gd name="connsiteX453" fmla="*/ 6924646 w 11937092"/>
                <a:gd name="connsiteY453" fmla="*/ 613070 h 1016184"/>
                <a:gd name="connsiteX454" fmla="*/ 6912778 w 11937092"/>
                <a:gd name="connsiteY454" fmla="*/ 614840 h 1016184"/>
                <a:gd name="connsiteX455" fmla="*/ 6902374 w 11937092"/>
                <a:gd name="connsiteY455" fmla="*/ 616624 h 1016184"/>
                <a:gd name="connsiteX456" fmla="*/ 6904796 w 11937092"/>
                <a:gd name="connsiteY456" fmla="*/ 622237 h 1016184"/>
                <a:gd name="connsiteX457" fmla="*/ 6913406 w 11937092"/>
                <a:gd name="connsiteY457" fmla="*/ 624170 h 1016184"/>
                <a:gd name="connsiteX458" fmla="*/ 6904547 w 11937092"/>
                <a:gd name="connsiteY458" fmla="*/ 625033 h 1016184"/>
                <a:gd name="connsiteX459" fmla="*/ 6889589 w 11937092"/>
                <a:gd name="connsiteY459" fmla="*/ 628644 h 1016184"/>
                <a:gd name="connsiteX460" fmla="*/ 6897318 w 11937092"/>
                <a:gd name="connsiteY460" fmla="*/ 624044 h 1016184"/>
                <a:gd name="connsiteX461" fmla="*/ 6898153 w 11937092"/>
                <a:gd name="connsiteY461" fmla="*/ 614725 h 1016184"/>
                <a:gd name="connsiteX462" fmla="*/ 6875800 w 11937092"/>
                <a:gd name="connsiteY462" fmla="*/ 619210 h 1016184"/>
                <a:gd name="connsiteX463" fmla="*/ 6860132 w 11937092"/>
                <a:gd name="connsiteY463" fmla="*/ 614424 h 1016184"/>
                <a:gd name="connsiteX464" fmla="*/ 6855661 w 11937092"/>
                <a:gd name="connsiteY464" fmla="*/ 615320 h 1016184"/>
                <a:gd name="connsiteX465" fmla="*/ 6863934 w 11937092"/>
                <a:gd name="connsiteY465" fmla="*/ 620980 h 1016184"/>
                <a:gd name="connsiteX466" fmla="*/ 6860675 w 11937092"/>
                <a:gd name="connsiteY466" fmla="*/ 624685 h 1016184"/>
                <a:gd name="connsiteX467" fmla="*/ 6847848 w 11937092"/>
                <a:gd name="connsiteY467" fmla="*/ 620854 h 1016184"/>
                <a:gd name="connsiteX468" fmla="*/ 6830216 w 11937092"/>
                <a:gd name="connsiteY468" fmla="*/ 621646 h 1016184"/>
                <a:gd name="connsiteX469" fmla="*/ 6826287 w 11937092"/>
                <a:gd name="connsiteY469" fmla="*/ 632804 h 1016184"/>
                <a:gd name="connsiteX470" fmla="*/ 6811579 w 11937092"/>
                <a:gd name="connsiteY470" fmla="*/ 633618 h 1016184"/>
                <a:gd name="connsiteX471" fmla="*/ 6786760 w 11937092"/>
                <a:gd name="connsiteY471" fmla="*/ 649273 h 1016184"/>
                <a:gd name="connsiteX472" fmla="*/ 6762609 w 11937092"/>
                <a:gd name="connsiteY472" fmla="*/ 657474 h 1016184"/>
                <a:gd name="connsiteX473" fmla="*/ 6747986 w 11937092"/>
                <a:gd name="connsiteY473" fmla="*/ 657358 h 1016184"/>
                <a:gd name="connsiteX474" fmla="*/ 6752708 w 11937092"/>
                <a:gd name="connsiteY474" fmla="*/ 653664 h 1016184"/>
                <a:gd name="connsiteX475" fmla="*/ 6748486 w 11937092"/>
                <a:gd name="connsiteY475" fmla="*/ 651767 h 1016184"/>
                <a:gd name="connsiteX476" fmla="*/ 6742889 w 11937092"/>
                <a:gd name="connsiteY476" fmla="*/ 648925 h 1016184"/>
                <a:gd name="connsiteX477" fmla="*/ 6736371 w 11937092"/>
                <a:gd name="connsiteY477" fmla="*/ 656332 h 1016184"/>
                <a:gd name="connsiteX478" fmla="*/ 6727178 w 11937092"/>
                <a:gd name="connsiteY478" fmla="*/ 660922 h 1016184"/>
                <a:gd name="connsiteX479" fmla="*/ 6714350 w 11937092"/>
                <a:gd name="connsiteY479" fmla="*/ 657089 h 1016184"/>
                <a:gd name="connsiteX480" fmla="*/ 6699392 w 11937092"/>
                <a:gd name="connsiteY480" fmla="*/ 660700 h 1016184"/>
                <a:gd name="connsiteX481" fmla="*/ 6702900 w 11937092"/>
                <a:gd name="connsiteY481" fmla="*/ 654202 h 1016184"/>
                <a:gd name="connsiteX482" fmla="*/ 6698851 w 11937092"/>
                <a:gd name="connsiteY482" fmla="*/ 650440 h 1016184"/>
                <a:gd name="connsiteX483" fmla="*/ 6685018 w 11937092"/>
                <a:gd name="connsiteY483" fmla="*/ 657790 h 1016184"/>
                <a:gd name="connsiteX484" fmla="*/ 6668179 w 11937092"/>
                <a:gd name="connsiteY484" fmla="*/ 666047 h 1016184"/>
                <a:gd name="connsiteX485" fmla="*/ 6668683 w 11937092"/>
                <a:gd name="connsiteY485" fmla="*/ 660458 h 1016184"/>
                <a:gd name="connsiteX486" fmla="*/ 6657318 w 11937092"/>
                <a:gd name="connsiteY486" fmla="*/ 656637 h 1016184"/>
                <a:gd name="connsiteX487" fmla="*/ 6646578 w 11937092"/>
                <a:gd name="connsiteY487" fmla="*/ 662146 h 1016184"/>
                <a:gd name="connsiteX488" fmla="*/ 6641147 w 11937092"/>
                <a:gd name="connsiteY488" fmla="*/ 657440 h 1016184"/>
                <a:gd name="connsiteX489" fmla="*/ 6623682 w 11937092"/>
                <a:gd name="connsiteY489" fmla="*/ 656370 h 1016184"/>
                <a:gd name="connsiteX490" fmla="*/ 6619879 w 11937092"/>
                <a:gd name="connsiteY490" fmla="*/ 649812 h 1016184"/>
                <a:gd name="connsiteX491" fmla="*/ 6616871 w 11937092"/>
                <a:gd name="connsiteY491" fmla="*/ 650721 h 1016184"/>
                <a:gd name="connsiteX492" fmla="*/ 6613194 w 11937092"/>
                <a:gd name="connsiteY492" fmla="*/ 659084 h 1016184"/>
                <a:gd name="connsiteX493" fmla="*/ 6607345 w 11937092"/>
                <a:gd name="connsiteY493" fmla="*/ 659039 h 1016184"/>
                <a:gd name="connsiteX494" fmla="*/ 6600867 w 11937092"/>
                <a:gd name="connsiteY494" fmla="*/ 649663 h 1016184"/>
                <a:gd name="connsiteX495" fmla="*/ 6608764 w 11937092"/>
                <a:gd name="connsiteY495" fmla="*/ 643197 h 1016184"/>
                <a:gd name="connsiteX496" fmla="*/ 6594058 w 11937092"/>
                <a:gd name="connsiteY496" fmla="*/ 644013 h 1016184"/>
                <a:gd name="connsiteX497" fmla="*/ 6582442 w 11937092"/>
                <a:gd name="connsiteY497" fmla="*/ 642989 h 1016184"/>
                <a:gd name="connsiteX498" fmla="*/ 6585033 w 11937092"/>
                <a:gd name="connsiteY498" fmla="*/ 646739 h 1016184"/>
                <a:gd name="connsiteX499" fmla="*/ 6594768 w 11937092"/>
                <a:gd name="connsiteY499" fmla="*/ 652410 h 1016184"/>
                <a:gd name="connsiteX500" fmla="*/ 6594350 w 11937092"/>
                <a:gd name="connsiteY500" fmla="*/ 657069 h 1016184"/>
                <a:gd name="connsiteX501" fmla="*/ 6573707 w 11937092"/>
                <a:gd name="connsiteY501" fmla="*/ 658771 h 1016184"/>
                <a:gd name="connsiteX502" fmla="*/ 6535935 w 11937092"/>
                <a:gd name="connsiteY502" fmla="*/ 655674 h 1016184"/>
                <a:gd name="connsiteX503" fmla="*/ 6521814 w 11937092"/>
                <a:gd name="connsiteY503" fmla="*/ 649966 h 1016184"/>
                <a:gd name="connsiteX504" fmla="*/ 6519224 w 11937092"/>
                <a:gd name="connsiteY504" fmla="*/ 646216 h 1016184"/>
                <a:gd name="connsiteX505" fmla="*/ 6514504 w 11937092"/>
                <a:gd name="connsiteY505" fmla="*/ 649909 h 1016184"/>
                <a:gd name="connsiteX506" fmla="*/ 6516842 w 11937092"/>
                <a:gd name="connsiteY506" fmla="*/ 656454 h 1016184"/>
                <a:gd name="connsiteX507" fmla="*/ 6508068 w 11937092"/>
                <a:gd name="connsiteY507" fmla="*/ 656384 h 1016184"/>
                <a:gd name="connsiteX508" fmla="*/ 6503054 w 11937092"/>
                <a:gd name="connsiteY508" fmla="*/ 647020 h 1016184"/>
                <a:gd name="connsiteX509" fmla="*/ 6499085 w 11937092"/>
                <a:gd name="connsiteY509" fmla="*/ 642328 h 1016184"/>
                <a:gd name="connsiteX510" fmla="*/ 6509323 w 11937092"/>
                <a:gd name="connsiteY510" fmla="*/ 642408 h 1016184"/>
                <a:gd name="connsiteX511" fmla="*/ 6515841 w 11937092"/>
                <a:gd name="connsiteY511" fmla="*/ 635000 h 1016184"/>
                <a:gd name="connsiteX512" fmla="*/ 6527540 w 11937092"/>
                <a:gd name="connsiteY512" fmla="*/ 635093 h 1016184"/>
                <a:gd name="connsiteX513" fmla="*/ 6508945 w 11937092"/>
                <a:gd name="connsiteY513" fmla="*/ 630284 h 1016184"/>
                <a:gd name="connsiteX514" fmla="*/ 6480826 w 11937092"/>
                <a:gd name="connsiteY514" fmla="*/ 633791 h 1016184"/>
                <a:gd name="connsiteX515" fmla="*/ 6461728 w 11937092"/>
                <a:gd name="connsiteY515" fmla="*/ 634570 h 1016184"/>
                <a:gd name="connsiteX516" fmla="*/ 6465617 w 11937092"/>
                <a:gd name="connsiteY516" fmla="*/ 640196 h 1016184"/>
                <a:gd name="connsiteX517" fmla="*/ 6479656 w 11937092"/>
                <a:gd name="connsiteY517" fmla="*/ 646835 h 1016184"/>
                <a:gd name="connsiteX518" fmla="*/ 6492901 w 11937092"/>
                <a:gd name="connsiteY518" fmla="*/ 646008 h 1016184"/>
                <a:gd name="connsiteX519" fmla="*/ 6479236 w 11937092"/>
                <a:gd name="connsiteY519" fmla="*/ 651492 h 1016184"/>
                <a:gd name="connsiteX520" fmla="*/ 6464363 w 11937092"/>
                <a:gd name="connsiteY520" fmla="*/ 654173 h 1016184"/>
                <a:gd name="connsiteX521" fmla="*/ 6460475 w 11937092"/>
                <a:gd name="connsiteY521" fmla="*/ 648547 h 1016184"/>
                <a:gd name="connsiteX522" fmla="*/ 6458053 w 11937092"/>
                <a:gd name="connsiteY522" fmla="*/ 642934 h 1016184"/>
                <a:gd name="connsiteX523" fmla="*/ 6441716 w 11937092"/>
                <a:gd name="connsiteY523" fmla="*/ 645601 h 1016184"/>
                <a:gd name="connsiteX524" fmla="*/ 6431145 w 11937092"/>
                <a:gd name="connsiteY524" fmla="*/ 649248 h 1016184"/>
                <a:gd name="connsiteX525" fmla="*/ 6433025 w 11937092"/>
                <a:gd name="connsiteY525" fmla="*/ 644599 h 1016184"/>
                <a:gd name="connsiteX526" fmla="*/ 6433525 w 11937092"/>
                <a:gd name="connsiteY526" fmla="*/ 639009 h 1016184"/>
                <a:gd name="connsiteX527" fmla="*/ 6417815 w 11937092"/>
                <a:gd name="connsiteY527" fmla="*/ 651006 h 1016184"/>
                <a:gd name="connsiteX528" fmla="*/ 6383597 w 11937092"/>
                <a:gd name="connsiteY528" fmla="*/ 657262 h 1016184"/>
                <a:gd name="connsiteX529" fmla="*/ 6349961 w 11937092"/>
                <a:gd name="connsiteY529" fmla="*/ 656993 h 1016184"/>
                <a:gd name="connsiteX530" fmla="*/ 6314614 w 11937092"/>
                <a:gd name="connsiteY530" fmla="*/ 659511 h 1016184"/>
                <a:gd name="connsiteX531" fmla="*/ 6296396 w 11937092"/>
                <a:gd name="connsiteY531" fmla="*/ 666825 h 1016184"/>
                <a:gd name="connsiteX532" fmla="*/ 6306007 w 11937092"/>
                <a:gd name="connsiteY532" fmla="*/ 657576 h 1016184"/>
                <a:gd name="connsiteX533" fmla="*/ 6317163 w 11937092"/>
                <a:gd name="connsiteY533" fmla="*/ 647410 h 1016184"/>
                <a:gd name="connsiteX534" fmla="*/ 6313024 w 11937092"/>
                <a:gd name="connsiteY534" fmla="*/ 644579 h 1016184"/>
                <a:gd name="connsiteX535" fmla="*/ 6311229 w 11937092"/>
                <a:gd name="connsiteY535" fmla="*/ 648294 h 1016184"/>
                <a:gd name="connsiteX536" fmla="*/ 6308971 w 11937092"/>
                <a:gd name="connsiteY536" fmla="*/ 640817 h 1016184"/>
                <a:gd name="connsiteX537" fmla="*/ 6301251 w 11937092"/>
                <a:gd name="connsiteY537" fmla="*/ 637697 h 1016184"/>
                <a:gd name="connsiteX538" fmla="*/ 6285495 w 11937092"/>
                <a:gd name="connsiteY538" fmla="*/ 645292 h 1016184"/>
                <a:gd name="connsiteX539" fmla="*/ 6230142 w 11937092"/>
                <a:gd name="connsiteY539" fmla="*/ 653582 h 1016184"/>
                <a:gd name="connsiteX540" fmla="*/ 6175972 w 11937092"/>
                <a:gd name="connsiteY540" fmla="*/ 656223 h 1016184"/>
                <a:gd name="connsiteX541" fmla="*/ 6147066 w 11937092"/>
                <a:gd name="connsiteY541" fmla="*/ 665084 h 1016184"/>
                <a:gd name="connsiteX542" fmla="*/ 6134502 w 11937092"/>
                <a:gd name="connsiteY542" fmla="*/ 677804 h 1016184"/>
                <a:gd name="connsiteX543" fmla="*/ 6132090 w 11937092"/>
                <a:gd name="connsiteY543" fmla="*/ 688168 h 1016184"/>
                <a:gd name="connsiteX544" fmla="*/ 6121607 w 11937092"/>
                <a:gd name="connsiteY544" fmla="*/ 684022 h 1016184"/>
                <a:gd name="connsiteX545" fmla="*/ 6115232 w 11937092"/>
                <a:gd name="connsiteY545" fmla="*/ 674087 h 1016184"/>
                <a:gd name="connsiteX546" fmla="*/ 6116275 w 11937092"/>
                <a:gd name="connsiteY546" fmla="*/ 665655 h 1016184"/>
                <a:gd name="connsiteX547" fmla="*/ 6061824 w 11937092"/>
                <a:gd name="connsiteY547" fmla="*/ 662721 h 1016184"/>
                <a:gd name="connsiteX548" fmla="*/ 5939078 w 11937092"/>
                <a:gd name="connsiteY548" fmla="*/ 673365 h 1016184"/>
                <a:gd name="connsiteX549" fmla="*/ 5885287 w 11937092"/>
                <a:gd name="connsiteY549" fmla="*/ 683441 h 1016184"/>
                <a:gd name="connsiteX550" fmla="*/ 5894633 w 11937092"/>
                <a:gd name="connsiteY550" fmla="*/ 694161 h 1016184"/>
                <a:gd name="connsiteX551" fmla="*/ 5910925 w 11937092"/>
                <a:gd name="connsiteY551" fmla="*/ 697092 h 1016184"/>
                <a:gd name="connsiteX552" fmla="*/ 5911584 w 11937092"/>
                <a:gd name="connsiteY552" fmla="*/ 710101 h 1016184"/>
                <a:gd name="connsiteX553" fmla="*/ 5922676 w 11937092"/>
                <a:gd name="connsiteY553" fmla="*/ 726325 h 1016184"/>
                <a:gd name="connsiteX554" fmla="*/ 5903362 w 11937092"/>
                <a:gd name="connsiteY554" fmla="*/ 721677 h 1016184"/>
                <a:gd name="connsiteX555" fmla="*/ 5882869 w 11937092"/>
                <a:gd name="connsiteY555" fmla="*/ 722677 h 1016184"/>
                <a:gd name="connsiteX556" fmla="*/ 5882726 w 11937092"/>
                <a:gd name="connsiteY556" fmla="*/ 719890 h 1016184"/>
                <a:gd name="connsiteX557" fmla="*/ 5882396 w 11937092"/>
                <a:gd name="connsiteY557" fmla="*/ 713387 h 1016184"/>
                <a:gd name="connsiteX558" fmla="*/ 5873658 w 11937092"/>
                <a:gd name="connsiteY558" fmla="*/ 714745 h 1016184"/>
                <a:gd name="connsiteX559" fmla="*/ 5877816 w 11937092"/>
                <a:gd name="connsiteY559" fmla="*/ 709884 h 1016184"/>
                <a:gd name="connsiteX560" fmla="*/ 5884900 w 11937092"/>
                <a:gd name="connsiteY560" fmla="*/ 704881 h 1016184"/>
                <a:gd name="connsiteX561" fmla="*/ 5871726 w 11937092"/>
                <a:gd name="connsiteY561" fmla="*/ 705524 h 1016184"/>
                <a:gd name="connsiteX562" fmla="*/ 5854109 w 11937092"/>
                <a:gd name="connsiteY562" fmla="*/ 705452 h 1016184"/>
                <a:gd name="connsiteX563" fmla="*/ 5849999 w 11937092"/>
                <a:gd name="connsiteY563" fmla="*/ 711241 h 1016184"/>
                <a:gd name="connsiteX564" fmla="*/ 5850329 w 11937092"/>
                <a:gd name="connsiteY564" fmla="*/ 717745 h 1016184"/>
                <a:gd name="connsiteX565" fmla="*/ 5840080 w 11937092"/>
                <a:gd name="connsiteY565" fmla="*/ 718245 h 1016184"/>
                <a:gd name="connsiteX566" fmla="*/ 5832432 w 11937092"/>
                <a:gd name="connsiteY566" fmla="*/ 712098 h 1016184"/>
                <a:gd name="connsiteX567" fmla="*/ 5829129 w 11937092"/>
                <a:gd name="connsiteY567" fmla="*/ 704807 h 1016184"/>
                <a:gd name="connsiteX568" fmla="*/ 5820484 w 11937092"/>
                <a:gd name="connsiteY568" fmla="*/ 708025 h 1016184"/>
                <a:gd name="connsiteX569" fmla="*/ 5815950 w 11937092"/>
                <a:gd name="connsiteY569" fmla="*/ 705450 h 1016184"/>
                <a:gd name="connsiteX570" fmla="*/ 5809999 w 11937092"/>
                <a:gd name="connsiteY570" fmla="*/ 703878 h 1016184"/>
                <a:gd name="connsiteX571" fmla="*/ 5804192 w 11937092"/>
                <a:gd name="connsiteY571" fmla="*/ 705093 h 1016184"/>
                <a:gd name="connsiteX572" fmla="*/ 5808887 w 11937092"/>
                <a:gd name="connsiteY572" fmla="*/ 713856 h 1016184"/>
                <a:gd name="connsiteX573" fmla="*/ 5800222 w 11937092"/>
                <a:gd name="connsiteY573" fmla="*/ 713668 h 1016184"/>
                <a:gd name="connsiteX574" fmla="*/ 5762628 w 11937092"/>
                <a:gd name="connsiteY574" fmla="*/ 724817 h 1016184"/>
                <a:gd name="connsiteX575" fmla="*/ 5745389 w 11937092"/>
                <a:gd name="connsiteY575" fmla="*/ 732177 h 1016184"/>
                <a:gd name="connsiteX576" fmla="*/ 5749590 w 11937092"/>
                <a:gd name="connsiteY576" fmla="*/ 728246 h 1016184"/>
                <a:gd name="connsiteX577" fmla="*/ 5742179 w 11937092"/>
                <a:gd name="connsiteY577" fmla="*/ 726746 h 1016184"/>
                <a:gd name="connsiteX578" fmla="*/ 5729002 w 11937092"/>
                <a:gd name="connsiteY578" fmla="*/ 727389 h 1016184"/>
                <a:gd name="connsiteX579" fmla="*/ 5724563 w 11937092"/>
                <a:gd name="connsiteY579" fmla="*/ 726672 h 1016184"/>
                <a:gd name="connsiteX580" fmla="*/ 5733203 w 11937092"/>
                <a:gd name="connsiteY580" fmla="*/ 723458 h 1016184"/>
                <a:gd name="connsiteX581" fmla="*/ 5655799 w 11937092"/>
                <a:gd name="connsiteY581" fmla="*/ 730958 h 1016184"/>
                <a:gd name="connsiteX582" fmla="*/ 5589634 w 11937092"/>
                <a:gd name="connsiteY582" fmla="*/ 728598 h 1016184"/>
                <a:gd name="connsiteX583" fmla="*/ 5585336 w 11937092"/>
                <a:gd name="connsiteY583" fmla="*/ 730670 h 1016184"/>
                <a:gd name="connsiteX584" fmla="*/ 5591381 w 11937092"/>
                <a:gd name="connsiteY584" fmla="*/ 734100 h 1016184"/>
                <a:gd name="connsiteX585" fmla="*/ 5587127 w 11937092"/>
                <a:gd name="connsiteY585" fmla="*/ 737102 h 1016184"/>
                <a:gd name="connsiteX586" fmla="*/ 5570886 w 11937092"/>
                <a:gd name="connsiteY586" fmla="*/ 735099 h 1016184"/>
                <a:gd name="connsiteX587" fmla="*/ 5538487 w 11937092"/>
                <a:gd name="connsiteY587" fmla="*/ 732956 h 1016184"/>
                <a:gd name="connsiteX588" fmla="*/ 5523566 w 11937092"/>
                <a:gd name="connsiteY588" fmla="*/ 728094 h 1016184"/>
                <a:gd name="connsiteX589" fmla="*/ 5518844 w 11937092"/>
                <a:gd name="connsiteY589" fmla="*/ 721805 h 1016184"/>
                <a:gd name="connsiteX590" fmla="*/ 5483897 w 11937092"/>
                <a:gd name="connsiteY590" fmla="*/ 727235 h 1016184"/>
                <a:gd name="connsiteX591" fmla="*/ 5459337 w 11937092"/>
                <a:gd name="connsiteY591" fmla="*/ 734953 h 1016184"/>
                <a:gd name="connsiteX592" fmla="*/ 5461034 w 11937092"/>
                <a:gd name="connsiteY592" fmla="*/ 739526 h 1016184"/>
                <a:gd name="connsiteX593" fmla="*/ 5469819 w 11937092"/>
                <a:gd name="connsiteY593" fmla="*/ 739099 h 1016184"/>
                <a:gd name="connsiteX594" fmla="*/ 5461223 w 11937092"/>
                <a:gd name="connsiteY594" fmla="*/ 743243 h 1016184"/>
                <a:gd name="connsiteX595" fmla="*/ 5447622 w 11937092"/>
                <a:gd name="connsiteY595" fmla="*/ 735523 h 1016184"/>
                <a:gd name="connsiteX596" fmla="*/ 5444508 w 11937092"/>
                <a:gd name="connsiteY596" fmla="*/ 731951 h 1016184"/>
                <a:gd name="connsiteX597" fmla="*/ 5421273 w 11937092"/>
                <a:gd name="connsiteY597" fmla="*/ 736809 h 1016184"/>
                <a:gd name="connsiteX598" fmla="*/ 5376118 w 11937092"/>
                <a:gd name="connsiteY598" fmla="*/ 743669 h 1016184"/>
                <a:gd name="connsiteX599" fmla="*/ 5360343 w 11937092"/>
                <a:gd name="connsiteY599" fmla="*/ 750958 h 1016184"/>
                <a:gd name="connsiteX600" fmla="*/ 5354018 w 11937092"/>
                <a:gd name="connsiteY600" fmla="*/ 741952 h 1016184"/>
                <a:gd name="connsiteX601" fmla="*/ 5342025 w 11937092"/>
                <a:gd name="connsiteY601" fmla="*/ 736949 h 1016184"/>
                <a:gd name="connsiteX602" fmla="*/ 5334843 w 11937092"/>
                <a:gd name="connsiteY602" fmla="*/ 740095 h 1016184"/>
                <a:gd name="connsiteX603" fmla="*/ 5330640 w 11937092"/>
                <a:gd name="connsiteY603" fmla="*/ 744024 h 1016184"/>
                <a:gd name="connsiteX604" fmla="*/ 5335173 w 11937092"/>
                <a:gd name="connsiteY604" fmla="*/ 746597 h 1016184"/>
                <a:gd name="connsiteX605" fmla="*/ 5342303 w 11937092"/>
                <a:gd name="connsiteY605" fmla="*/ 742524 h 1016184"/>
                <a:gd name="connsiteX606" fmla="*/ 5349767 w 11937092"/>
                <a:gd name="connsiteY606" fmla="*/ 744955 h 1016184"/>
                <a:gd name="connsiteX607" fmla="*/ 5320675 w 11937092"/>
                <a:gd name="connsiteY607" fmla="*/ 750098 h 1016184"/>
                <a:gd name="connsiteX608" fmla="*/ 5255263 w 11937092"/>
                <a:gd name="connsiteY608" fmla="*/ 762603 h 1016184"/>
                <a:gd name="connsiteX609" fmla="*/ 5235375 w 11937092"/>
                <a:gd name="connsiteY609" fmla="*/ 775681 h 1016184"/>
                <a:gd name="connsiteX610" fmla="*/ 5226546 w 11937092"/>
                <a:gd name="connsiteY610" fmla="*/ 775180 h 1016184"/>
                <a:gd name="connsiteX611" fmla="*/ 5226311 w 11937092"/>
                <a:gd name="connsiteY611" fmla="*/ 770535 h 1016184"/>
                <a:gd name="connsiteX612" fmla="*/ 5226029 w 11937092"/>
                <a:gd name="connsiteY612" fmla="*/ 764960 h 1016184"/>
                <a:gd name="connsiteX613" fmla="*/ 5213089 w 11937092"/>
                <a:gd name="connsiteY613" fmla="*/ 770248 h 1016184"/>
                <a:gd name="connsiteX614" fmla="*/ 5197451 w 11937092"/>
                <a:gd name="connsiteY614" fmla="*/ 780324 h 1016184"/>
                <a:gd name="connsiteX615" fmla="*/ 5181488 w 11937092"/>
                <a:gd name="connsiteY615" fmla="*/ 783897 h 1016184"/>
                <a:gd name="connsiteX616" fmla="*/ 5197123 w 11937092"/>
                <a:gd name="connsiteY616" fmla="*/ 773821 h 1016184"/>
                <a:gd name="connsiteX617" fmla="*/ 5206904 w 11937092"/>
                <a:gd name="connsiteY617" fmla="*/ 764031 h 1016184"/>
                <a:gd name="connsiteX618" fmla="*/ 5193631 w 11937092"/>
                <a:gd name="connsiteY618" fmla="*/ 762815 h 1016184"/>
                <a:gd name="connsiteX619" fmla="*/ 5174317 w 11937092"/>
                <a:gd name="connsiteY619" fmla="*/ 758168 h 1016184"/>
                <a:gd name="connsiteX620" fmla="*/ 5159678 w 11937092"/>
                <a:gd name="connsiteY620" fmla="*/ 758883 h 1016184"/>
                <a:gd name="connsiteX621" fmla="*/ 5158353 w 11937092"/>
                <a:gd name="connsiteY621" fmla="*/ 761740 h 1016184"/>
                <a:gd name="connsiteX622" fmla="*/ 5160050 w 11937092"/>
                <a:gd name="connsiteY622" fmla="*/ 766315 h 1016184"/>
                <a:gd name="connsiteX623" fmla="*/ 5149804 w 11937092"/>
                <a:gd name="connsiteY623" fmla="*/ 766815 h 1016184"/>
                <a:gd name="connsiteX624" fmla="*/ 5156034 w 11937092"/>
                <a:gd name="connsiteY624" fmla="*/ 773963 h 1016184"/>
                <a:gd name="connsiteX625" fmla="*/ 5163828 w 11937092"/>
                <a:gd name="connsiteY625" fmla="*/ 782896 h 1016184"/>
                <a:gd name="connsiteX626" fmla="*/ 5154901 w 11937092"/>
                <a:gd name="connsiteY626" fmla="*/ 780538 h 1016184"/>
                <a:gd name="connsiteX627" fmla="*/ 5141347 w 11937092"/>
                <a:gd name="connsiteY627" fmla="*/ 773747 h 1016184"/>
                <a:gd name="connsiteX628" fmla="*/ 5145414 w 11937092"/>
                <a:gd name="connsiteY628" fmla="*/ 767029 h 1016184"/>
                <a:gd name="connsiteX629" fmla="*/ 5132282 w 11937092"/>
                <a:gd name="connsiteY629" fmla="*/ 768601 h 1016184"/>
                <a:gd name="connsiteX630" fmla="*/ 5130536 w 11937092"/>
                <a:gd name="connsiteY630" fmla="*/ 763098 h 1016184"/>
                <a:gd name="connsiteX631" fmla="*/ 5116317 w 11937092"/>
                <a:gd name="connsiteY631" fmla="*/ 772175 h 1016184"/>
                <a:gd name="connsiteX632" fmla="*/ 5097613 w 11937092"/>
                <a:gd name="connsiteY632" fmla="*/ 779606 h 1016184"/>
                <a:gd name="connsiteX633" fmla="*/ 5102148 w 11937092"/>
                <a:gd name="connsiteY633" fmla="*/ 782179 h 1016184"/>
                <a:gd name="connsiteX634" fmla="*/ 5113673 w 11937092"/>
                <a:gd name="connsiteY634" fmla="*/ 777892 h 1016184"/>
                <a:gd name="connsiteX635" fmla="*/ 5120898 w 11937092"/>
                <a:gd name="connsiteY635" fmla="*/ 775675 h 1016184"/>
                <a:gd name="connsiteX636" fmla="*/ 5114003 w 11937092"/>
                <a:gd name="connsiteY636" fmla="*/ 784396 h 1016184"/>
                <a:gd name="connsiteX637" fmla="*/ 5083584 w 11937092"/>
                <a:gd name="connsiteY637" fmla="*/ 792399 h 1016184"/>
                <a:gd name="connsiteX638" fmla="*/ 5066203 w 11937092"/>
                <a:gd name="connsiteY638" fmla="*/ 796971 h 1016184"/>
                <a:gd name="connsiteX639" fmla="*/ 5078913 w 11937092"/>
                <a:gd name="connsiteY639" fmla="*/ 787039 h 1016184"/>
                <a:gd name="connsiteX640" fmla="*/ 5093223 w 11937092"/>
                <a:gd name="connsiteY640" fmla="*/ 779821 h 1016184"/>
                <a:gd name="connsiteX641" fmla="*/ 5078397 w 11937092"/>
                <a:gd name="connsiteY641" fmla="*/ 776818 h 1016184"/>
                <a:gd name="connsiteX642" fmla="*/ 5063942 w 11937092"/>
                <a:gd name="connsiteY642" fmla="*/ 781248 h 1016184"/>
                <a:gd name="connsiteX643" fmla="*/ 5065265 w 11937092"/>
                <a:gd name="connsiteY643" fmla="*/ 778390 h 1016184"/>
                <a:gd name="connsiteX644" fmla="*/ 5064981 w 11937092"/>
                <a:gd name="connsiteY644" fmla="*/ 772816 h 1016184"/>
                <a:gd name="connsiteX645" fmla="*/ 5034521 w 11937092"/>
                <a:gd name="connsiteY645" fmla="*/ 779890 h 1016184"/>
                <a:gd name="connsiteX646" fmla="*/ 5001176 w 11937092"/>
                <a:gd name="connsiteY646" fmla="*/ 788036 h 1016184"/>
                <a:gd name="connsiteX647" fmla="*/ 4986208 w 11937092"/>
                <a:gd name="connsiteY647" fmla="*/ 782245 h 1016184"/>
                <a:gd name="connsiteX648" fmla="*/ 4979027 w 11937092"/>
                <a:gd name="connsiteY648" fmla="*/ 785391 h 1016184"/>
                <a:gd name="connsiteX649" fmla="*/ 4968919 w 11937092"/>
                <a:gd name="connsiteY649" fmla="*/ 788677 h 1016184"/>
                <a:gd name="connsiteX650" fmla="*/ 4959949 w 11937092"/>
                <a:gd name="connsiteY650" fmla="*/ 785389 h 1016184"/>
                <a:gd name="connsiteX651" fmla="*/ 4955697 w 11937092"/>
                <a:gd name="connsiteY651" fmla="*/ 788391 h 1016184"/>
                <a:gd name="connsiteX652" fmla="*/ 4954423 w 11937092"/>
                <a:gd name="connsiteY652" fmla="*/ 792179 h 1016184"/>
                <a:gd name="connsiteX653" fmla="*/ 4964810 w 11937092"/>
                <a:gd name="connsiteY653" fmla="*/ 794466 h 1016184"/>
                <a:gd name="connsiteX654" fmla="*/ 4977987 w 11937092"/>
                <a:gd name="connsiteY654" fmla="*/ 793823 h 1016184"/>
                <a:gd name="connsiteX655" fmla="*/ 4963534 w 11937092"/>
                <a:gd name="connsiteY655" fmla="*/ 798255 h 1016184"/>
                <a:gd name="connsiteX656" fmla="*/ 4945777 w 11937092"/>
                <a:gd name="connsiteY656" fmla="*/ 795394 h 1016184"/>
                <a:gd name="connsiteX657" fmla="*/ 4944597 w 11937092"/>
                <a:gd name="connsiteY657" fmla="*/ 801040 h 1016184"/>
                <a:gd name="connsiteX658" fmla="*/ 4921217 w 11937092"/>
                <a:gd name="connsiteY658" fmla="*/ 803113 h 1016184"/>
                <a:gd name="connsiteX659" fmla="*/ 4915785 w 11937092"/>
                <a:gd name="connsiteY659" fmla="*/ 811759 h 1016184"/>
                <a:gd name="connsiteX660" fmla="*/ 4915644 w 11937092"/>
                <a:gd name="connsiteY660" fmla="*/ 808972 h 1016184"/>
                <a:gd name="connsiteX661" fmla="*/ 4918477 w 11937092"/>
                <a:gd name="connsiteY661" fmla="*/ 806972 h 1016184"/>
                <a:gd name="connsiteX662" fmla="*/ 4874697 w 11937092"/>
                <a:gd name="connsiteY662" fmla="*/ 811902 h 1016184"/>
                <a:gd name="connsiteX663" fmla="*/ 4806684 w 11937092"/>
                <a:gd name="connsiteY663" fmla="*/ 831052 h 1016184"/>
                <a:gd name="connsiteX664" fmla="*/ 4760117 w 11937092"/>
                <a:gd name="connsiteY664" fmla="*/ 838912 h 1016184"/>
                <a:gd name="connsiteX665" fmla="*/ 4736553 w 11937092"/>
                <a:gd name="connsiteY665" fmla="*/ 837267 h 1016184"/>
                <a:gd name="connsiteX666" fmla="*/ 4726586 w 11937092"/>
                <a:gd name="connsiteY666" fmla="*/ 843341 h 1016184"/>
                <a:gd name="connsiteX667" fmla="*/ 4709157 w 11937092"/>
                <a:gd name="connsiteY667" fmla="*/ 846987 h 1016184"/>
                <a:gd name="connsiteX668" fmla="*/ 4706041 w 11937092"/>
                <a:gd name="connsiteY668" fmla="*/ 843412 h 1016184"/>
                <a:gd name="connsiteX669" fmla="*/ 4702737 w 11937092"/>
                <a:gd name="connsiteY669" fmla="*/ 836122 h 1016184"/>
                <a:gd name="connsiteX670" fmla="*/ 4692585 w 11937092"/>
                <a:gd name="connsiteY670" fmla="*/ 838481 h 1016184"/>
                <a:gd name="connsiteX671" fmla="*/ 4686586 w 11937092"/>
                <a:gd name="connsiteY671" fmla="*/ 835978 h 1016184"/>
                <a:gd name="connsiteX672" fmla="*/ 4682336 w 11937092"/>
                <a:gd name="connsiteY672" fmla="*/ 838981 h 1016184"/>
                <a:gd name="connsiteX673" fmla="*/ 4673878 w 11937092"/>
                <a:gd name="connsiteY673" fmla="*/ 845913 h 1016184"/>
                <a:gd name="connsiteX674" fmla="*/ 4679874 w 11937092"/>
                <a:gd name="connsiteY674" fmla="*/ 848413 h 1016184"/>
                <a:gd name="connsiteX675" fmla="*/ 4675626 w 11937092"/>
                <a:gd name="connsiteY675" fmla="*/ 851416 h 1016184"/>
                <a:gd name="connsiteX676" fmla="*/ 4665095 w 11937092"/>
                <a:gd name="connsiteY676" fmla="*/ 846342 h 1016184"/>
                <a:gd name="connsiteX677" fmla="*/ 4669206 w 11937092"/>
                <a:gd name="connsiteY677" fmla="*/ 840553 h 1016184"/>
                <a:gd name="connsiteX678" fmla="*/ 4664626 w 11937092"/>
                <a:gd name="connsiteY678" fmla="*/ 837049 h 1016184"/>
                <a:gd name="connsiteX679" fmla="*/ 4645641 w 11937092"/>
                <a:gd name="connsiteY679" fmla="*/ 838907 h 1016184"/>
                <a:gd name="connsiteX680" fmla="*/ 4635392 w 11937092"/>
                <a:gd name="connsiteY680" fmla="*/ 839407 h 1016184"/>
                <a:gd name="connsiteX681" fmla="*/ 4635676 w 11937092"/>
                <a:gd name="connsiteY681" fmla="*/ 844982 h 1016184"/>
                <a:gd name="connsiteX682" fmla="*/ 4648850 w 11937092"/>
                <a:gd name="connsiteY682" fmla="*/ 844339 h 1016184"/>
                <a:gd name="connsiteX683" fmla="*/ 4653337 w 11937092"/>
                <a:gd name="connsiteY683" fmla="*/ 845982 h 1016184"/>
                <a:gd name="connsiteX684" fmla="*/ 4619804 w 11937092"/>
                <a:gd name="connsiteY684" fmla="*/ 850411 h 1016184"/>
                <a:gd name="connsiteX685" fmla="*/ 4585232 w 11937092"/>
                <a:gd name="connsiteY685" fmla="*/ 863275 h 1016184"/>
                <a:gd name="connsiteX686" fmla="*/ 4579281 w 11937092"/>
                <a:gd name="connsiteY686" fmla="*/ 861703 h 1016184"/>
                <a:gd name="connsiteX687" fmla="*/ 4596708 w 11937092"/>
                <a:gd name="connsiteY687" fmla="*/ 858060 h 1016184"/>
                <a:gd name="connsiteX688" fmla="*/ 4601009 w 11937092"/>
                <a:gd name="connsiteY688" fmla="*/ 855986 h 1016184"/>
                <a:gd name="connsiteX689" fmla="*/ 4591752 w 11937092"/>
                <a:gd name="connsiteY689" fmla="*/ 847125 h 1016184"/>
                <a:gd name="connsiteX690" fmla="*/ 4562096 w 11937092"/>
                <a:gd name="connsiteY690" fmla="*/ 841120 h 1016184"/>
                <a:gd name="connsiteX691" fmla="*/ 4544389 w 11937092"/>
                <a:gd name="connsiteY691" fmla="*/ 839188 h 1016184"/>
                <a:gd name="connsiteX692" fmla="*/ 4557424 w 11937092"/>
                <a:gd name="connsiteY692" fmla="*/ 835759 h 1016184"/>
                <a:gd name="connsiteX693" fmla="*/ 4587171 w 11937092"/>
                <a:gd name="connsiteY693" fmla="*/ 843622 h 1016184"/>
                <a:gd name="connsiteX694" fmla="*/ 4601862 w 11937092"/>
                <a:gd name="connsiteY694" fmla="*/ 843837 h 1016184"/>
                <a:gd name="connsiteX695" fmla="*/ 4603136 w 11937092"/>
                <a:gd name="connsiteY695" fmla="*/ 840050 h 1016184"/>
                <a:gd name="connsiteX696" fmla="*/ 4619053 w 11937092"/>
                <a:gd name="connsiteY696" fmla="*/ 835547 h 1016184"/>
                <a:gd name="connsiteX697" fmla="*/ 4654096 w 11937092"/>
                <a:gd name="connsiteY697" fmla="*/ 831975 h 1016184"/>
                <a:gd name="connsiteX698" fmla="*/ 4674686 w 11937092"/>
                <a:gd name="connsiteY698" fmla="*/ 832832 h 1016184"/>
                <a:gd name="connsiteX699" fmla="*/ 4678940 w 11937092"/>
                <a:gd name="connsiteY699" fmla="*/ 829832 h 1016184"/>
                <a:gd name="connsiteX700" fmla="*/ 4683236 w 11937092"/>
                <a:gd name="connsiteY700" fmla="*/ 827760 h 1016184"/>
                <a:gd name="connsiteX701" fmla="*/ 4681583 w 11937092"/>
                <a:gd name="connsiteY701" fmla="*/ 824115 h 1016184"/>
                <a:gd name="connsiteX702" fmla="*/ 4674265 w 11937092"/>
                <a:gd name="connsiteY702" fmla="*/ 824472 h 1016184"/>
                <a:gd name="connsiteX703" fmla="*/ 4688766 w 11937092"/>
                <a:gd name="connsiteY703" fmla="*/ 820969 h 1016184"/>
                <a:gd name="connsiteX704" fmla="*/ 4716719 w 11937092"/>
                <a:gd name="connsiteY704" fmla="*/ 822401 h 1016184"/>
                <a:gd name="connsiteX705" fmla="*/ 4731172 w 11937092"/>
                <a:gd name="connsiteY705" fmla="*/ 817971 h 1016184"/>
                <a:gd name="connsiteX706" fmla="*/ 4735237 w 11937092"/>
                <a:gd name="connsiteY706" fmla="*/ 811253 h 1016184"/>
                <a:gd name="connsiteX707" fmla="*/ 4726361 w 11937092"/>
                <a:gd name="connsiteY707" fmla="*/ 809822 h 1016184"/>
                <a:gd name="connsiteX708" fmla="*/ 4711907 w 11937092"/>
                <a:gd name="connsiteY708" fmla="*/ 814253 h 1016184"/>
                <a:gd name="connsiteX709" fmla="*/ 4707137 w 11937092"/>
                <a:gd name="connsiteY709" fmla="*/ 807034 h 1016184"/>
                <a:gd name="connsiteX710" fmla="*/ 4695709 w 11937092"/>
                <a:gd name="connsiteY710" fmla="*/ 813180 h 1016184"/>
                <a:gd name="connsiteX711" fmla="*/ 4682439 w 11937092"/>
                <a:gd name="connsiteY711" fmla="*/ 811965 h 1016184"/>
                <a:gd name="connsiteX712" fmla="*/ 4703977 w 11937092"/>
                <a:gd name="connsiteY712" fmla="*/ 802531 h 1016184"/>
                <a:gd name="connsiteX713" fmla="*/ 4749032 w 11937092"/>
                <a:gd name="connsiteY713" fmla="*/ 793815 h 1016184"/>
                <a:gd name="connsiteX714" fmla="*/ 4819165 w 11937092"/>
                <a:gd name="connsiteY714" fmla="*/ 787600 h 1016184"/>
                <a:gd name="connsiteX715" fmla="*/ 4852462 w 11937092"/>
                <a:gd name="connsiteY715" fmla="*/ 778525 h 1016184"/>
                <a:gd name="connsiteX716" fmla="*/ 4820159 w 11937092"/>
                <a:gd name="connsiteY716" fmla="*/ 778237 h 1016184"/>
                <a:gd name="connsiteX717" fmla="*/ 4790549 w 11937092"/>
                <a:gd name="connsiteY717" fmla="*/ 773162 h 1016184"/>
                <a:gd name="connsiteX718" fmla="*/ 4790412 w 11937092"/>
                <a:gd name="connsiteY718" fmla="*/ 770374 h 1016184"/>
                <a:gd name="connsiteX719" fmla="*/ 4803540 w 11937092"/>
                <a:gd name="connsiteY719" fmla="*/ 768802 h 1016184"/>
                <a:gd name="connsiteX720" fmla="*/ 4800328 w 11937092"/>
                <a:gd name="connsiteY720" fmla="*/ 763371 h 1016184"/>
                <a:gd name="connsiteX721" fmla="*/ 4794426 w 11937092"/>
                <a:gd name="connsiteY721" fmla="*/ 762728 h 1016184"/>
                <a:gd name="connsiteX722" fmla="*/ 4769630 w 11937092"/>
                <a:gd name="connsiteY722" fmla="*/ 765800 h 1016184"/>
                <a:gd name="connsiteX723" fmla="*/ 4760614 w 11937092"/>
                <a:gd name="connsiteY723" fmla="*/ 761582 h 1016184"/>
                <a:gd name="connsiteX724" fmla="*/ 4756268 w 11937092"/>
                <a:gd name="connsiteY724" fmla="*/ 762725 h 1016184"/>
                <a:gd name="connsiteX725" fmla="*/ 4766701 w 11937092"/>
                <a:gd name="connsiteY725" fmla="*/ 765942 h 1016184"/>
                <a:gd name="connsiteX726" fmla="*/ 4766985 w 11937092"/>
                <a:gd name="connsiteY726" fmla="*/ 771517 h 1016184"/>
                <a:gd name="connsiteX727" fmla="*/ 4760990 w 11937092"/>
                <a:gd name="connsiteY727" fmla="*/ 769016 h 1016184"/>
                <a:gd name="connsiteX728" fmla="*/ 4746583 w 11937092"/>
                <a:gd name="connsiteY728" fmla="*/ 774374 h 1016184"/>
                <a:gd name="connsiteX729" fmla="*/ 4752582 w 11937092"/>
                <a:gd name="connsiteY729" fmla="*/ 776877 h 1016184"/>
                <a:gd name="connsiteX730" fmla="*/ 4727553 w 11937092"/>
                <a:gd name="connsiteY730" fmla="*/ 775303 h 1016184"/>
                <a:gd name="connsiteX731" fmla="*/ 4670216 w 11937092"/>
                <a:gd name="connsiteY731" fmla="*/ 773443 h 1016184"/>
                <a:gd name="connsiteX732" fmla="*/ 4638152 w 11937092"/>
                <a:gd name="connsiteY732" fmla="*/ 777801 h 1016184"/>
                <a:gd name="connsiteX733" fmla="*/ 4628182 w 11937092"/>
                <a:gd name="connsiteY733" fmla="*/ 783876 h 1016184"/>
                <a:gd name="connsiteX734" fmla="*/ 4623649 w 11937092"/>
                <a:gd name="connsiteY734" fmla="*/ 781301 h 1016184"/>
                <a:gd name="connsiteX735" fmla="*/ 4632106 w 11937092"/>
                <a:gd name="connsiteY735" fmla="*/ 774369 h 1016184"/>
                <a:gd name="connsiteX736" fmla="*/ 4633381 w 11937092"/>
                <a:gd name="connsiteY736" fmla="*/ 770582 h 1016184"/>
                <a:gd name="connsiteX737" fmla="*/ 4607497 w 11937092"/>
                <a:gd name="connsiteY737" fmla="*/ 781159 h 1016184"/>
                <a:gd name="connsiteX738" fmla="*/ 4575523 w 11937092"/>
                <a:gd name="connsiteY738" fmla="*/ 787376 h 1016184"/>
                <a:gd name="connsiteX739" fmla="*/ 4571133 w 11937092"/>
                <a:gd name="connsiteY739" fmla="*/ 787590 h 1016184"/>
                <a:gd name="connsiteX740" fmla="*/ 4573871 w 11937092"/>
                <a:gd name="connsiteY740" fmla="*/ 783730 h 1016184"/>
                <a:gd name="connsiteX741" fmla="*/ 4569339 w 11937092"/>
                <a:gd name="connsiteY741" fmla="*/ 781157 h 1016184"/>
                <a:gd name="connsiteX742" fmla="*/ 4559185 w 11937092"/>
                <a:gd name="connsiteY742" fmla="*/ 783516 h 1016184"/>
                <a:gd name="connsiteX743" fmla="*/ 4559513 w 11937092"/>
                <a:gd name="connsiteY743" fmla="*/ 790019 h 1016184"/>
                <a:gd name="connsiteX744" fmla="*/ 4552007 w 11937092"/>
                <a:gd name="connsiteY744" fmla="*/ 786659 h 1016184"/>
                <a:gd name="connsiteX745" fmla="*/ 4537085 w 11937092"/>
                <a:gd name="connsiteY745" fmla="*/ 781798 h 1016184"/>
                <a:gd name="connsiteX746" fmla="*/ 4539779 w 11937092"/>
                <a:gd name="connsiteY746" fmla="*/ 777010 h 1016184"/>
                <a:gd name="connsiteX747" fmla="*/ 4518241 w 11937092"/>
                <a:gd name="connsiteY747" fmla="*/ 786444 h 1016184"/>
                <a:gd name="connsiteX748" fmla="*/ 4495095 w 11937092"/>
                <a:gd name="connsiteY748" fmla="*/ 793160 h 1016184"/>
                <a:gd name="connsiteX749" fmla="*/ 4499299 w 11937092"/>
                <a:gd name="connsiteY749" fmla="*/ 789231 h 1016184"/>
                <a:gd name="connsiteX750" fmla="*/ 4501994 w 11937092"/>
                <a:gd name="connsiteY750" fmla="*/ 784441 h 1016184"/>
                <a:gd name="connsiteX751" fmla="*/ 4480458 w 11937092"/>
                <a:gd name="connsiteY751" fmla="*/ 793874 h 1016184"/>
                <a:gd name="connsiteX752" fmla="*/ 4439601 w 11937092"/>
                <a:gd name="connsiteY752" fmla="*/ 798661 h 1016184"/>
                <a:gd name="connsiteX753" fmla="*/ 4417827 w 11937092"/>
                <a:gd name="connsiteY753" fmla="*/ 803449 h 1016184"/>
                <a:gd name="connsiteX754" fmla="*/ 4420618 w 11937092"/>
                <a:gd name="connsiteY754" fmla="*/ 800520 h 1016184"/>
                <a:gd name="connsiteX755" fmla="*/ 4421939 w 11937092"/>
                <a:gd name="connsiteY755" fmla="*/ 797660 h 1016184"/>
                <a:gd name="connsiteX756" fmla="*/ 4325600 w 11937092"/>
                <a:gd name="connsiteY756" fmla="*/ 807947 h 1016184"/>
                <a:gd name="connsiteX757" fmla="*/ 4236714 w 11937092"/>
                <a:gd name="connsiteY757" fmla="*/ 820666 h 1016184"/>
                <a:gd name="connsiteX758" fmla="*/ 4239405 w 11937092"/>
                <a:gd name="connsiteY758" fmla="*/ 815876 h 1016184"/>
                <a:gd name="connsiteX759" fmla="*/ 4249419 w 11937092"/>
                <a:gd name="connsiteY759" fmla="*/ 810733 h 1016184"/>
                <a:gd name="connsiteX760" fmla="*/ 4259668 w 11937092"/>
                <a:gd name="connsiteY760" fmla="*/ 810233 h 1016184"/>
                <a:gd name="connsiteX761" fmla="*/ 4253578 w 11937092"/>
                <a:gd name="connsiteY761" fmla="*/ 805872 h 1016184"/>
                <a:gd name="connsiteX762" fmla="*/ 4234400 w 11937092"/>
                <a:gd name="connsiteY762" fmla="*/ 804013 h 1016184"/>
                <a:gd name="connsiteX763" fmla="*/ 4201009 w 11937092"/>
                <a:gd name="connsiteY763" fmla="*/ 811230 h 1016184"/>
                <a:gd name="connsiteX764" fmla="*/ 4179188 w 11937092"/>
                <a:gd name="connsiteY764" fmla="*/ 815089 h 1016184"/>
                <a:gd name="connsiteX765" fmla="*/ 4171682 w 11937092"/>
                <a:gd name="connsiteY765" fmla="*/ 811731 h 1016184"/>
                <a:gd name="connsiteX766" fmla="*/ 4159832 w 11937092"/>
                <a:gd name="connsiteY766" fmla="*/ 809514 h 1016184"/>
                <a:gd name="connsiteX767" fmla="*/ 4157091 w 11937092"/>
                <a:gd name="connsiteY767" fmla="*/ 813373 h 1016184"/>
                <a:gd name="connsiteX768" fmla="*/ 4154349 w 11937092"/>
                <a:gd name="connsiteY768" fmla="*/ 817232 h 1016184"/>
                <a:gd name="connsiteX769" fmla="*/ 4126673 w 11937092"/>
                <a:gd name="connsiteY769" fmla="*/ 821375 h 1016184"/>
                <a:gd name="connsiteX770" fmla="*/ 4101456 w 11937092"/>
                <a:gd name="connsiteY770" fmla="*/ 816086 h 1016184"/>
                <a:gd name="connsiteX771" fmla="*/ 4126297 w 11937092"/>
                <a:gd name="connsiteY771" fmla="*/ 813943 h 1016184"/>
                <a:gd name="connsiteX772" fmla="*/ 4145096 w 11937092"/>
                <a:gd name="connsiteY772" fmla="*/ 808369 h 1016184"/>
                <a:gd name="connsiteX773" fmla="*/ 4133056 w 11937092"/>
                <a:gd name="connsiteY773" fmla="*/ 802436 h 1016184"/>
                <a:gd name="connsiteX774" fmla="*/ 4100564 w 11937092"/>
                <a:gd name="connsiteY774" fmla="*/ 798433 h 1016184"/>
                <a:gd name="connsiteX775" fmla="*/ 4091405 w 11937092"/>
                <a:gd name="connsiteY775" fmla="*/ 791430 h 1016184"/>
                <a:gd name="connsiteX776" fmla="*/ 4119363 w 11937092"/>
                <a:gd name="connsiteY776" fmla="*/ 792859 h 1016184"/>
                <a:gd name="connsiteX777" fmla="*/ 4139764 w 11937092"/>
                <a:gd name="connsiteY777" fmla="*/ 790001 h 1016184"/>
                <a:gd name="connsiteX778" fmla="*/ 4142928 w 11937092"/>
                <a:gd name="connsiteY778" fmla="*/ 794504 h 1016184"/>
                <a:gd name="connsiteX779" fmla="*/ 4137260 w 11937092"/>
                <a:gd name="connsiteY779" fmla="*/ 798507 h 1016184"/>
                <a:gd name="connsiteX780" fmla="*/ 4129940 w 11937092"/>
                <a:gd name="connsiteY780" fmla="*/ 798864 h 1016184"/>
                <a:gd name="connsiteX781" fmla="*/ 4134472 w 11937092"/>
                <a:gd name="connsiteY781" fmla="*/ 801436 h 1016184"/>
                <a:gd name="connsiteX782" fmla="*/ 4139005 w 11937092"/>
                <a:gd name="connsiteY782" fmla="*/ 804010 h 1016184"/>
                <a:gd name="connsiteX783" fmla="*/ 4156104 w 11937092"/>
                <a:gd name="connsiteY783" fmla="*/ 793861 h 1016184"/>
                <a:gd name="connsiteX784" fmla="*/ 4196956 w 11937092"/>
                <a:gd name="connsiteY784" fmla="*/ 789075 h 1016184"/>
                <a:gd name="connsiteX785" fmla="*/ 4248431 w 11937092"/>
                <a:gd name="connsiteY785" fmla="*/ 791221 h 1016184"/>
                <a:gd name="connsiteX786" fmla="*/ 4281916 w 11937092"/>
                <a:gd name="connsiteY786" fmla="*/ 785863 h 1016184"/>
                <a:gd name="connsiteX787" fmla="*/ 4301945 w 11937092"/>
                <a:gd name="connsiteY787" fmla="*/ 775571 h 1016184"/>
                <a:gd name="connsiteX788" fmla="*/ 4310402 w 11937092"/>
                <a:gd name="connsiteY788" fmla="*/ 768639 h 1016184"/>
                <a:gd name="connsiteX789" fmla="*/ 4320835 w 11937092"/>
                <a:gd name="connsiteY789" fmla="*/ 771856 h 1016184"/>
                <a:gd name="connsiteX790" fmla="*/ 4347190 w 11937092"/>
                <a:gd name="connsiteY790" fmla="*/ 770570 h 1016184"/>
                <a:gd name="connsiteX791" fmla="*/ 4395223 w 11937092"/>
                <a:gd name="connsiteY791" fmla="*/ 762639 h 1016184"/>
                <a:gd name="connsiteX792" fmla="*/ 4420016 w 11937092"/>
                <a:gd name="connsiteY792" fmla="*/ 759567 h 1016184"/>
                <a:gd name="connsiteX793" fmla="*/ 4415951 w 11937092"/>
                <a:gd name="connsiteY793" fmla="*/ 766285 h 1016184"/>
                <a:gd name="connsiteX794" fmla="*/ 4411841 w 11937092"/>
                <a:gd name="connsiteY794" fmla="*/ 772074 h 1016184"/>
                <a:gd name="connsiteX795" fmla="*/ 4424926 w 11937092"/>
                <a:gd name="connsiteY795" fmla="*/ 769573 h 1016184"/>
                <a:gd name="connsiteX796" fmla="*/ 4428986 w 11937092"/>
                <a:gd name="connsiteY796" fmla="*/ 762855 h 1016184"/>
                <a:gd name="connsiteX797" fmla="*/ 4428799 w 11937092"/>
                <a:gd name="connsiteY797" fmla="*/ 759138 h 1016184"/>
                <a:gd name="connsiteX798" fmla="*/ 4440604 w 11937092"/>
                <a:gd name="connsiteY798" fmla="*/ 760426 h 1016184"/>
                <a:gd name="connsiteX799" fmla="*/ 4462475 w 11937092"/>
                <a:gd name="connsiteY799" fmla="*/ 757497 h 1016184"/>
                <a:gd name="connsiteX800" fmla="*/ 4471588 w 11937092"/>
                <a:gd name="connsiteY800" fmla="*/ 763572 h 1016184"/>
                <a:gd name="connsiteX801" fmla="*/ 4496331 w 11937092"/>
                <a:gd name="connsiteY801" fmla="*/ 759569 h 1016184"/>
                <a:gd name="connsiteX802" fmla="*/ 4509793 w 11937092"/>
                <a:gd name="connsiteY802" fmla="*/ 764501 h 1016184"/>
                <a:gd name="connsiteX803" fmla="*/ 4512626 w 11937092"/>
                <a:gd name="connsiteY803" fmla="*/ 762501 h 1016184"/>
                <a:gd name="connsiteX804" fmla="*/ 4516974 w 11937092"/>
                <a:gd name="connsiteY804" fmla="*/ 761357 h 1016184"/>
                <a:gd name="connsiteX805" fmla="*/ 4510693 w 11937092"/>
                <a:gd name="connsiteY805" fmla="*/ 753283 h 1016184"/>
                <a:gd name="connsiteX806" fmla="*/ 4497468 w 11937092"/>
                <a:gd name="connsiteY806" fmla="*/ 752995 h 1016184"/>
                <a:gd name="connsiteX807" fmla="*/ 4526749 w 11937092"/>
                <a:gd name="connsiteY807" fmla="*/ 751567 h 1016184"/>
                <a:gd name="connsiteX808" fmla="*/ 4598487 w 11937092"/>
                <a:gd name="connsiteY808" fmla="*/ 748068 h 1016184"/>
                <a:gd name="connsiteX809" fmla="*/ 4631073 w 11937092"/>
                <a:gd name="connsiteY809" fmla="*/ 753930 h 1016184"/>
                <a:gd name="connsiteX810" fmla="*/ 4636694 w 11937092"/>
                <a:gd name="connsiteY810" fmla="*/ 748999 h 1016184"/>
                <a:gd name="connsiteX811" fmla="*/ 4643640 w 11937092"/>
                <a:gd name="connsiteY811" fmla="*/ 741210 h 1016184"/>
                <a:gd name="connsiteX812" fmla="*/ 4648265 w 11937092"/>
                <a:gd name="connsiteY812" fmla="*/ 745639 h 1016184"/>
                <a:gd name="connsiteX813" fmla="*/ 4658561 w 11937092"/>
                <a:gd name="connsiteY813" fmla="*/ 746070 h 1016184"/>
                <a:gd name="connsiteX814" fmla="*/ 4668668 w 11937092"/>
                <a:gd name="connsiteY814" fmla="*/ 742782 h 1016184"/>
                <a:gd name="connsiteX815" fmla="*/ 4673058 w 11937092"/>
                <a:gd name="connsiteY815" fmla="*/ 742568 h 1016184"/>
                <a:gd name="connsiteX816" fmla="*/ 4670275 w 11937092"/>
                <a:gd name="connsiteY816" fmla="*/ 745499 h 1016184"/>
                <a:gd name="connsiteX817" fmla="*/ 4691904 w 11937092"/>
                <a:gd name="connsiteY817" fmla="*/ 737924 h 1016184"/>
                <a:gd name="connsiteX818" fmla="*/ 4707401 w 11937092"/>
                <a:gd name="connsiteY818" fmla="*/ 725060 h 1016184"/>
                <a:gd name="connsiteX819" fmla="*/ 4714672 w 11937092"/>
                <a:gd name="connsiteY819" fmla="*/ 723774 h 1016184"/>
                <a:gd name="connsiteX820" fmla="*/ 4716227 w 11937092"/>
                <a:gd name="connsiteY820" fmla="*/ 725560 h 1016184"/>
                <a:gd name="connsiteX821" fmla="*/ 4710607 w 11937092"/>
                <a:gd name="connsiteY821" fmla="*/ 730491 h 1016184"/>
                <a:gd name="connsiteX822" fmla="*/ 4712216 w 11937092"/>
                <a:gd name="connsiteY822" fmla="*/ 733206 h 1016184"/>
                <a:gd name="connsiteX823" fmla="*/ 4719441 w 11937092"/>
                <a:gd name="connsiteY823" fmla="*/ 730992 h 1016184"/>
                <a:gd name="connsiteX824" fmla="*/ 4712309 w 11937092"/>
                <a:gd name="connsiteY824" fmla="*/ 735066 h 1016184"/>
                <a:gd name="connsiteX825" fmla="*/ 4697762 w 11937092"/>
                <a:gd name="connsiteY825" fmla="*/ 737638 h 1016184"/>
                <a:gd name="connsiteX826" fmla="*/ 4715610 w 11937092"/>
                <a:gd name="connsiteY826" fmla="*/ 742355 h 1016184"/>
                <a:gd name="connsiteX827" fmla="*/ 4749283 w 11937092"/>
                <a:gd name="connsiteY827" fmla="*/ 740713 h 1016184"/>
                <a:gd name="connsiteX828" fmla="*/ 4772332 w 11937092"/>
                <a:gd name="connsiteY828" fmla="*/ 732137 h 1016184"/>
                <a:gd name="connsiteX829" fmla="*/ 4760542 w 11937092"/>
                <a:gd name="connsiteY829" fmla="*/ 729627 h 1016184"/>
                <a:gd name="connsiteX830" fmla="*/ 4749709 w 11937092"/>
                <a:gd name="connsiteY830" fmla="*/ 730070 h 1016184"/>
                <a:gd name="connsiteX831" fmla="*/ 4722635 w 11937092"/>
                <a:gd name="connsiteY831" fmla="*/ 738247 h 1016184"/>
                <a:gd name="connsiteX832" fmla="*/ 4709392 w 11937092"/>
                <a:gd name="connsiteY832" fmla="*/ 739075 h 1016184"/>
                <a:gd name="connsiteX833" fmla="*/ 4715744 w 11937092"/>
                <a:gd name="connsiteY833" fmla="*/ 733530 h 1016184"/>
                <a:gd name="connsiteX834" fmla="*/ 4723470 w 11937092"/>
                <a:gd name="connsiteY834" fmla="*/ 728929 h 1016184"/>
                <a:gd name="connsiteX835" fmla="*/ 4716661 w 11937092"/>
                <a:gd name="connsiteY835" fmla="*/ 723281 h 1016184"/>
                <a:gd name="connsiteX836" fmla="*/ 4711396 w 11937092"/>
                <a:gd name="connsiteY836" fmla="*/ 716712 h 1016184"/>
                <a:gd name="connsiteX837" fmla="*/ 4678638 w 11937092"/>
                <a:gd name="connsiteY837" fmla="*/ 722978 h 1016184"/>
                <a:gd name="connsiteX838" fmla="*/ 4609318 w 11937092"/>
                <a:gd name="connsiteY838" fmla="*/ 728956 h 1016184"/>
                <a:gd name="connsiteX839" fmla="*/ 4581997 w 11937092"/>
                <a:gd name="connsiteY839" fmla="*/ 739927 h 1016184"/>
                <a:gd name="connsiteX840" fmla="*/ 4547147 w 11937092"/>
                <a:gd name="connsiteY840" fmla="*/ 736853 h 1016184"/>
                <a:gd name="connsiteX841" fmla="*/ 4507328 w 11937092"/>
                <a:gd name="connsiteY841" fmla="*/ 740267 h 1016184"/>
                <a:gd name="connsiteX842" fmla="*/ 4583079 w 11937092"/>
                <a:gd name="connsiteY842" fmla="*/ 727815 h 1016184"/>
                <a:gd name="connsiteX843" fmla="*/ 4673122 w 11937092"/>
                <a:gd name="connsiteY843" fmla="*/ 719205 h 1016184"/>
                <a:gd name="connsiteX844" fmla="*/ 4683781 w 11937092"/>
                <a:gd name="connsiteY844" fmla="*/ 714628 h 1016184"/>
                <a:gd name="connsiteX845" fmla="*/ 4701827 w 11937092"/>
                <a:gd name="connsiteY845" fmla="*/ 709177 h 1016184"/>
                <a:gd name="connsiteX846" fmla="*/ 4711811 w 11937092"/>
                <a:gd name="connsiteY846" fmla="*/ 712053 h 1016184"/>
                <a:gd name="connsiteX847" fmla="*/ 4715531 w 11937092"/>
                <a:gd name="connsiteY847" fmla="*/ 719542 h 1016184"/>
                <a:gd name="connsiteX848" fmla="*/ 4736423 w 11937092"/>
                <a:gd name="connsiteY848" fmla="*/ 715046 h 1016184"/>
                <a:gd name="connsiteX849" fmla="*/ 4745868 w 11937092"/>
                <a:gd name="connsiteY849" fmla="*/ 707662 h 1016184"/>
                <a:gd name="connsiteX850" fmla="*/ 4750068 w 11937092"/>
                <a:gd name="connsiteY850" fmla="*/ 709277 h 1016184"/>
                <a:gd name="connsiteX851" fmla="*/ 4762282 w 11937092"/>
                <a:gd name="connsiteY851" fmla="*/ 707479 h 1016184"/>
                <a:gd name="connsiteX852" fmla="*/ 4770599 w 11937092"/>
                <a:gd name="connsiteY852" fmla="*/ 697761 h 1016184"/>
                <a:gd name="connsiteX853" fmla="*/ 4772890 w 11937092"/>
                <a:gd name="connsiteY853" fmla="*/ 697938 h 1016184"/>
                <a:gd name="connsiteX854" fmla="*/ 4772252 w 11937092"/>
                <a:gd name="connsiteY854" fmla="*/ 695091 h 1016184"/>
                <a:gd name="connsiteX855" fmla="*/ 4771919 w 11937092"/>
                <a:gd name="connsiteY855" fmla="*/ 694901 h 1016184"/>
                <a:gd name="connsiteX856" fmla="*/ 4761670 w 11937092"/>
                <a:gd name="connsiteY856" fmla="*/ 695402 h 1016184"/>
                <a:gd name="connsiteX857" fmla="*/ 4781793 w 11937092"/>
                <a:gd name="connsiteY857" fmla="*/ 686969 h 1016184"/>
                <a:gd name="connsiteX858" fmla="*/ 4813906 w 11937092"/>
                <a:gd name="connsiteY858" fmla="*/ 683540 h 1016184"/>
                <a:gd name="connsiteX859" fmla="*/ 4810697 w 11937092"/>
                <a:gd name="connsiteY859" fmla="*/ 678109 h 1016184"/>
                <a:gd name="connsiteX860" fmla="*/ 4804795 w 11937092"/>
                <a:gd name="connsiteY860" fmla="*/ 677466 h 1016184"/>
                <a:gd name="connsiteX861" fmla="*/ 4790481 w 11937092"/>
                <a:gd name="connsiteY861" fmla="*/ 684683 h 1016184"/>
                <a:gd name="connsiteX862" fmla="*/ 4775845 w 11937092"/>
                <a:gd name="connsiteY862" fmla="*/ 685397 h 1016184"/>
                <a:gd name="connsiteX863" fmla="*/ 4780046 w 11937092"/>
                <a:gd name="connsiteY863" fmla="*/ 681465 h 1016184"/>
                <a:gd name="connsiteX864" fmla="*/ 4781278 w 11937092"/>
                <a:gd name="connsiteY864" fmla="*/ 676749 h 1016184"/>
                <a:gd name="connsiteX865" fmla="*/ 4719316 w 11937092"/>
                <a:gd name="connsiteY865" fmla="*/ 670457 h 1016184"/>
                <a:gd name="connsiteX866" fmla="*/ 4663305 w 11937092"/>
                <a:gd name="connsiteY866" fmla="*/ 665738 h 1016184"/>
                <a:gd name="connsiteX867" fmla="*/ 4660708 w 11937092"/>
                <a:gd name="connsiteY867" fmla="*/ 672386 h 1016184"/>
                <a:gd name="connsiteX868" fmla="*/ 4650460 w 11937092"/>
                <a:gd name="connsiteY868" fmla="*/ 672885 h 1016184"/>
                <a:gd name="connsiteX869" fmla="*/ 4626470 w 11937092"/>
                <a:gd name="connsiteY869" fmla="*/ 662877 h 1016184"/>
                <a:gd name="connsiteX870" fmla="*/ 4607346 w 11937092"/>
                <a:gd name="connsiteY870" fmla="*/ 661948 h 1016184"/>
                <a:gd name="connsiteX871" fmla="*/ 4617498 w 11937092"/>
                <a:gd name="connsiteY871" fmla="*/ 659589 h 1016184"/>
                <a:gd name="connsiteX872" fmla="*/ 4634739 w 11937092"/>
                <a:gd name="connsiteY872" fmla="*/ 652230 h 1016184"/>
                <a:gd name="connsiteX873" fmla="*/ 4631970 w 11937092"/>
                <a:gd name="connsiteY873" fmla="*/ 646823 h 1016184"/>
                <a:gd name="connsiteX874" fmla="*/ 4633345 w 11937092"/>
                <a:gd name="connsiteY874" fmla="*/ 645378 h 1016184"/>
                <a:gd name="connsiteX875" fmla="*/ 4640172 w 11937092"/>
                <a:gd name="connsiteY875" fmla="*/ 643581 h 1016184"/>
                <a:gd name="connsiteX876" fmla="*/ 4644892 w 11937092"/>
                <a:gd name="connsiteY876" fmla="*/ 649871 h 1016184"/>
                <a:gd name="connsiteX877" fmla="*/ 4650846 w 11937092"/>
                <a:gd name="connsiteY877" fmla="*/ 651445 h 1016184"/>
                <a:gd name="connsiteX878" fmla="*/ 4645982 w 11937092"/>
                <a:gd name="connsiteY878" fmla="*/ 642367 h 1016184"/>
                <a:gd name="connsiteX879" fmla="*/ 4635733 w 11937092"/>
                <a:gd name="connsiteY879" fmla="*/ 642867 h 1016184"/>
                <a:gd name="connsiteX880" fmla="*/ 4633345 w 11937092"/>
                <a:gd name="connsiteY880" fmla="*/ 645378 h 1016184"/>
                <a:gd name="connsiteX881" fmla="*/ 4631481 w 11937092"/>
                <a:gd name="connsiteY881" fmla="*/ 645868 h 1016184"/>
                <a:gd name="connsiteX882" fmla="*/ 4631970 w 11937092"/>
                <a:gd name="connsiteY882" fmla="*/ 646823 h 1016184"/>
                <a:gd name="connsiteX883" fmla="*/ 4630158 w 11937092"/>
                <a:gd name="connsiteY883" fmla="*/ 648727 h 1016184"/>
                <a:gd name="connsiteX884" fmla="*/ 4615706 w 11937092"/>
                <a:gd name="connsiteY884" fmla="*/ 653157 h 1016184"/>
                <a:gd name="connsiteX885" fmla="*/ 4592139 w 11937092"/>
                <a:gd name="connsiteY885" fmla="*/ 651513 h 1016184"/>
                <a:gd name="connsiteX886" fmla="*/ 4574713 w 11937092"/>
                <a:gd name="connsiteY886" fmla="*/ 655157 h 1016184"/>
                <a:gd name="connsiteX887" fmla="*/ 4579293 w 11937092"/>
                <a:gd name="connsiteY887" fmla="*/ 658660 h 1016184"/>
                <a:gd name="connsiteX888" fmla="*/ 4587794 w 11937092"/>
                <a:gd name="connsiteY888" fmla="*/ 652656 h 1016184"/>
                <a:gd name="connsiteX889" fmla="*/ 4596580 w 11937092"/>
                <a:gd name="connsiteY889" fmla="*/ 652228 h 1016184"/>
                <a:gd name="connsiteX890" fmla="*/ 4592423 w 11937092"/>
                <a:gd name="connsiteY890" fmla="*/ 657088 h 1016184"/>
                <a:gd name="connsiteX891" fmla="*/ 4594214 w 11937092"/>
                <a:gd name="connsiteY891" fmla="*/ 663520 h 1016184"/>
                <a:gd name="connsiteX892" fmla="*/ 4579621 w 11937092"/>
                <a:gd name="connsiteY892" fmla="*/ 665163 h 1016184"/>
                <a:gd name="connsiteX893" fmla="*/ 4568903 w 11937092"/>
                <a:gd name="connsiteY893" fmla="*/ 656371 h 1016184"/>
                <a:gd name="connsiteX894" fmla="*/ 4567204 w 11937092"/>
                <a:gd name="connsiteY894" fmla="*/ 651797 h 1016184"/>
                <a:gd name="connsiteX895" fmla="*/ 4548406 w 11937092"/>
                <a:gd name="connsiteY895" fmla="*/ 657372 h 1016184"/>
                <a:gd name="connsiteX896" fmla="*/ 4516339 w 11937092"/>
                <a:gd name="connsiteY896" fmla="*/ 661729 h 1016184"/>
                <a:gd name="connsiteX897" fmla="*/ 4492917 w 11937092"/>
                <a:gd name="connsiteY897" fmla="*/ 662872 h 1016184"/>
                <a:gd name="connsiteX898" fmla="*/ 4487199 w 11937092"/>
                <a:gd name="connsiteY898" fmla="*/ 665946 h 1016184"/>
                <a:gd name="connsiteX899" fmla="*/ 4496170 w 11937092"/>
                <a:gd name="connsiteY899" fmla="*/ 669233 h 1016184"/>
                <a:gd name="connsiteX900" fmla="*/ 4496405 w 11937092"/>
                <a:gd name="connsiteY900" fmla="*/ 673878 h 1016184"/>
                <a:gd name="connsiteX901" fmla="*/ 4487525 w 11937092"/>
                <a:gd name="connsiteY901" fmla="*/ 672449 h 1016184"/>
                <a:gd name="connsiteX902" fmla="*/ 4469769 w 11937092"/>
                <a:gd name="connsiteY902" fmla="*/ 669589 h 1016184"/>
                <a:gd name="connsiteX903" fmla="*/ 4468026 w 11937092"/>
                <a:gd name="connsiteY903" fmla="*/ 664087 h 1016184"/>
                <a:gd name="connsiteX904" fmla="*/ 4454943 w 11937092"/>
                <a:gd name="connsiteY904" fmla="*/ 666587 h 1016184"/>
                <a:gd name="connsiteX905" fmla="*/ 4444837 w 11937092"/>
                <a:gd name="connsiteY905" fmla="*/ 669875 h 1016184"/>
                <a:gd name="connsiteX906" fmla="*/ 4449464 w 11937092"/>
                <a:gd name="connsiteY906" fmla="*/ 674307 h 1016184"/>
                <a:gd name="connsiteX907" fmla="*/ 4458341 w 11937092"/>
                <a:gd name="connsiteY907" fmla="*/ 675735 h 1016184"/>
                <a:gd name="connsiteX908" fmla="*/ 4445304 w 11937092"/>
                <a:gd name="connsiteY908" fmla="*/ 679165 h 1016184"/>
                <a:gd name="connsiteX909" fmla="*/ 4420042 w 11937092"/>
                <a:gd name="connsiteY909" fmla="*/ 672947 h 1016184"/>
                <a:gd name="connsiteX910" fmla="*/ 4405541 w 11937092"/>
                <a:gd name="connsiteY910" fmla="*/ 676448 h 1016184"/>
                <a:gd name="connsiteX911" fmla="*/ 4401479 w 11937092"/>
                <a:gd name="connsiteY911" fmla="*/ 683166 h 1016184"/>
                <a:gd name="connsiteX912" fmla="*/ 4377818 w 11937092"/>
                <a:gd name="connsiteY912" fmla="*/ 679662 h 1016184"/>
                <a:gd name="connsiteX913" fmla="*/ 4320767 w 11937092"/>
                <a:gd name="connsiteY913" fmla="*/ 683377 h 1016184"/>
                <a:gd name="connsiteX914" fmla="*/ 4293420 w 11937092"/>
                <a:gd name="connsiteY914" fmla="*/ 694024 h 1016184"/>
                <a:gd name="connsiteX915" fmla="*/ 4297624 w 11937092"/>
                <a:gd name="connsiteY915" fmla="*/ 690094 h 1016184"/>
                <a:gd name="connsiteX916" fmla="*/ 4295879 w 11937092"/>
                <a:gd name="connsiteY916" fmla="*/ 684592 h 1016184"/>
                <a:gd name="connsiteX917" fmla="*/ 4289835 w 11937092"/>
                <a:gd name="connsiteY917" fmla="*/ 681160 h 1016184"/>
                <a:gd name="connsiteX918" fmla="*/ 4275478 w 11937092"/>
                <a:gd name="connsiteY918" fmla="*/ 687449 h 1016184"/>
                <a:gd name="connsiteX919" fmla="*/ 4243265 w 11937092"/>
                <a:gd name="connsiteY919" fmla="*/ 689020 h 1016184"/>
                <a:gd name="connsiteX920" fmla="*/ 4232552 w 11937092"/>
                <a:gd name="connsiteY920" fmla="*/ 680229 h 1016184"/>
                <a:gd name="connsiteX921" fmla="*/ 4210965 w 11937092"/>
                <a:gd name="connsiteY921" fmla="*/ 688732 h 1016184"/>
                <a:gd name="connsiteX922" fmla="*/ 4186403 w 11937092"/>
                <a:gd name="connsiteY922" fmla="*/ 696450 h 1016184"/>
                <a:gd name="connsiteX923" fmla="*/ 4192400 w 11937092"/>
                <a:gd name="connsiteY923" fmla="*/ 698952 h 1016184"/>
                <a:gd name="connsiteX924" fmla="*/ 4207042 w 11937092"/>
                <a:gd name="connsiteY924" fmla="*/ 698238 h 1016184"/>
                <a:gd name="connsiteX925" fmla="*/ 4210297 w 11937092"/>
                <a:gd name="connsiteY925" fmla="*/ 704599 h 1016184"/>
                <a:gd name="connsiteX926" fmla="*/ 4201328 w 11937092"/>
                <a:gd name="connsiteY926" fmla="*/ 701310 h 1016184"/>
                <a:gd name="connsiteX927" fmla="*/ 4182389 w 11937092"/>
                <a:gd name="connsiteY927" fmla="*/ 704098 h 1016184"/>
                <a:gd name="connsiteX928" fmla="*/ 4178231 w 11937092"/>
                <a:gd name="connsiteY928" fmla="*/ 708956 h 1016184"/>
                <a:gd name="connsiteX929" fmla="*/ 4166190 w 11937092"/>
                <a:gd name="connsiteY929" fmla="*/ 703025 h 1016184"/>
                <a:gd name="connsiteX930" fmla="*/ 4165721 w 11937092"/>
                <a:gd name="connsiteY930" fmla="*/ 693733 h 1016184"/>
                <a:gd name="connsiteX931" fmla="*/ 4146969 w 11937092"/>
                <a:gd name="connsiteY931" fmla="*/ 700236 h 1016184"/>
                <a:gd name="connsiteX932" fmla="*/ 4128125 w 11937092"/>
                <a:gd name="connsiteY932" fmla="*/ 704881 h 1016184"/>
                <a:gd name="connsiteX933" fmla="*/ 4134169 w 11937092"/>
                <a:gd name="connsiteY933" fmla="*/ 708313 h 1016184"/>
                <a:gd name="connsiteX934" fmla="*/ 4148811 w 11937092"/>
                <a:gd name="connsiteY934" fmla="*/ 707598 h 1016184"/>
                <a:gd name="connsiteX935" fmla="*/ 4152113 w 11937092"/>
                <a:gd name="connsiteY935" fmla="*/ 714888 h 1016184"/>
                <a:gd name="connsiteX936" fmla="*/ 4182765 w 11937092"/>
                <a:gd name="connsiteY936" fmla="*/ 711531 h 1016184"/>
                <a:gd name="connsiteX937" fmla="*/ 4225502 w 11937092"/>
                <a:gd name="connsiteY937" fmla="*/ 715033 h 1016184"/>
                <a:gd name="connsiteX938" fmla="*/ 4248786 w 11937092"/>
                <a:gd name="connsiteY938" fmla="*/ 711104 h 1016184"/>
                <a:gd name="connsiteX939" fmla="*/ 4258709 w 11937092"/>
                <a:gd name="connsiteY939" fmla="*/ 704101 h 1016184"/>
                <a:gd name="connsiteX940" fmla="*/ 4267679 w 11937092"/>
                <a:gd name="connsiteY940" fmla="*/ 707389 h 1016184"/>
                <a:gd name="connsiteX941" fmla="*/ 4296817 w 11937092"/>
                <a:gd name="connsiteY941" fmla="*/ 703173 h 1016184"/>
                <a:gd name="connsiteX942" fmla="*/ 4302488 w 11937092"/>
                <a:gd name="connsiteY942" fmla="*/ 699172 h 1016184"/>
                <a:gd name="connsiteX943" fmla="*/ 4311740 w 11937092"/>
                <a:gd name="connsiteY943" fmla="*/ 708033 h 1016184"/>
                <a:gd name="connsiteX944" fmla="*/ 4335165 w 11937092"/>
                <a:gd name="connsiteY944" fmla="*/ 706892 h 1016184"/>
                <a:gd name="connsiteX945" fmla="*/ 4346595 w 11937092"/>
                <a:gd name="connsiteY945" fmla="*/ 700746 h 1016184"/>
                <a:gd name="connsiteX946" fmla="*/ 4350605 w 11937092"/>
                <a:gd name="connsiteY946" fmla="*/ 721971 h 1016184"/>
                <a:gd name="connsiteX947" fmla="*/ 4356357 w 11937092"/>
                <a:gd name="connsiteY947" fmla="*/ 748700 h 1016184"/>
                <a:gd name="connsiteX948" fmla="*/ 4343509 w 11937092"/>
                <a:gd name="connsiteY948" fmla="*/ 755847 h 1016184"/>
                <a:gd name="connsiteX949" fmla="*/ 4335147 w 11937092"/>
                <a:gd name="connsiteY949" fmla="*/ 764639 h 1016184"/>
                <a:gd name="connsiteX950" fmla="*/ 4320182 w 11937092"/>
                <a:gd name="connsiteY950" fmla="*/ 758849 h 1016184"/>
                <a:gd name="connsiteX951" fmla="*/ 4295432 w 11937092"/>
                <a:gd name="connsiteY951" fmla="*/ 762850 h 1016184"/>
                <a:gd name="connsiteX952" fmla="*/ 4276447 w 11937092"/>
                <a:gd name="connsiteY952" fmla="*/ 764707 h 1016184"/>
                <a:gd name="connsiteX953" fmla="*/ 4280509 w 11937092"/>
                <a:gd name="connsiteY953" fmla="*/ 757989 h 1016184"/>
                <a:gd name="connsiteX954" fmla="*/ 4267053 w 11937092"/>
                <a:gd name="connsiteY954" fmla="*/ 753056 h 1016184"/>
                <a:gd name="connsiteX955" fmla="*/ 4248160 w 11937092"/>
                <a:gd name="connsiteY955" fmla="*/ 756772 h 1016184"/>
                <a:gd name="connsiteX956" fmla="*/ 4238193 w 11937092"/>
                <a:gd name="connsiteY956" fmla="*/ 762847 h 1016184"/>
                <a:gd name="connsiteX957" fmla="*/ 4241312 w 11937092"/>
                <a:gd name="connsiteY957" fmla="*/ 766422 h 1016184"/>
                <a:gd name="connsiteX958" fmla="*/ 4221806 w 11937092"/>
                <a:gd name="connsiteY958" fmla="*/ 758059 h 1016184"/>
                <a:gd name="connsiteX959" fmla="*/ 4203768 w 11937092"/>
                <a:gd name="connsiteY959" fmla="*/ 749624 h 1016184"/>
                <a:gd name="connsiteX960" fmla="*/ 4197958 w 11937092"/>
                <a:gd name="connsiteY960" fmla="*/ 750839 h 1016184"/>
                <a:gd name="connsiteX961" fmla="*/ 4195457 w 11937092"/>
                <a:gd name="connsiteY961" fmla="*/ 759343 h 1016184"/>
                <a:gd name="connsiteX962" fmla="*/ 4189737 w 11937092"/>
                <a:gd name="connsiteY962" fmla="*/ 762417 h 1016184"/>
                <a:gd name="connsiteX963" fmla="*/ 4185017 w 11937092"/>
                <a:gd name="connsiteY963" fmla="*/ 756127 h 1016184"/>
                <a:gd name="connsiteX964" fmla="*/ 4161593 w 11937092"/>
                <a:gd name="connsiteY964" fmla="*/ 757270 h 1016184"/>
                <a:gd name="connsiteX965" fmla="*/ 4149928 w 11937092"/>
                <a:gd name="connsiteY965" fmla="*/ 758770 h 1016184"/>
                <a:gd name="connsiteX966" fmla="*/ 4151579 w 11937092"/>
                <a:gd name="connsiteY966" fmla="*/ 762415 h 1016184"/>
                <a:gd name="connsiteX967" fmla="*/ 4157435 w 11937092"/>
                <a:gd name="connsiteY967" fmla="*/ 762130 h 1016184"/>
                <a:gd name="connsiteX968" fmla="*/ 4135710 w 11937092"/>
                <a:gd name="connsiteY968" fmla="*/ 767846 h 1016184"/>
                <a:gd name="connsiteX969" fmla="*/ 4080263 w 11937092"/>
                <a:gd name="connsiteY969" fmla="*/ 774275 h 1016184"/>
                <a:gd name="connsiteX970" fmla="*/ 4056557 w 11937092"/>
                <a:gd name="connsiteY970" fmla="*/ 769844 h 1016184"/>
                <a:gd name="connsiteX971" fmla="*/ 4055329 w 11937092"/>
                <a:gd name="connsiteY971" fmla="*/ 774560 h 1016184"/>
                <a:gd name="connsiteX972" fmla="*/ 4055564 w 11937092"/>
                <a:gd name="connsiteY972" fmla="*/ 779206 h 1016184"/>
                <a:gd name="connsiteX973" fmla="*/ 4021514 w 11937092"/>
                <a:gd name="connsiteY973" fmla="*/ 773415 h 1016184"/>
                <a:gd name="connsiteX974" fmla="*/ 3954168 w 11937092"/>
                <a:gd name="connsiteY974" fmla="*/ 776701 h 1016184"/>
                <a:gd name="connsiteX975" fmla="*/ 3911850 w 11937092"/>
                <a:gd name="connsiteY975" fmla="*/ 781559 h 1016184"/>
                <a:gd name="connsiteX976" fmla="*/ 3913081 w 11937092"/>
                <a:gd name="connsiteY976" fmla="*/ 776841 h 1016184"/>
                <a:gd name="connsiteX977" fmla="*/ 3912894 w 11937092"/>
                <a:gd name="connsiteY977" fmla="*/ 773126 h 1016184"/>
                <a:gd name="connsiteX978" fmla="*/ 3891073 w 11937092"/>
                <a:gd name="connsiteY978" fmla="*/ 776985 h 1016184"/>
                <a:gd name="connsiteX979" fmla="*/ 3864441 w 11937092"/>
                <a:gd name="connsiteY979" fmla="*/ 772696 h 1016184"/>
                <a:gd name="connsiteX980" fmla="*/ 3887724 w 11937092"/>
                <a:gd name="connsiteY980" fmla="*/ 768765 h 1016184"/>
                <a:gd name="connsiteX981" fmla="*/ 3925180 w 11937092"/>
                <a:gd name="connsiteY981" fmla="*/ 754829 h 1016184"/>
                <a:gd name="connsiteX982" fmla="*/ 3954318 w 11937092"/>
                <a:gd name="connsiteY982" fmla="*/ 750615 h 1016184"/>
                <a:gd name="connsiteX983" fmla="*/ 3939443 w 11937092"/>
                <a:gd name="connsiteY983" fmla="*/ 746683 h 1016184"/>
                <a:gd name="connsiteX984" fmla="*/ 3905816 w 11937092"/>
                <a:gd name="connsiteY984" fmla="*/ 749254 h 1016184"/>
                <a:gd name="connsiteX985" fmla="*/ 3890849 w 11937092"/>
                <a:gd name="connsiteY985" fmla="*/ 743465 h 1016184"/>
                <a:gd name="connsiteX986" fmla="*/ 3896893 w 11937092"/>
                <a:gd name="connsiteY986" fmla="*/ 746897 h 1016184"/>
                <a:gd name="connsiteX987" fmla="*/ 3895709 w 11937092"/>
                <a:gd name="connsiteY987" fmla="*/ 752543 h 1016184"/>
                <a:gd name="connsiteX988" fmla="*/ 3877999 w 11937092"/>
                <a:gd name="connsiteY988" fmla="*/ 750611 h 1016184"/>
                <a:gd name="connsiteX989" fmla="*/ 3867471 w 11937092"/>
                <a:gd name="connsiteY989" fmla="*/ 745537 h 1016184"/>
                <a:gd name="connsiteX990" fmla="*/ 3857504 w 11937092"/>
                <a:gd name="connsiteY990" fmla="*/ 751612 h 1016184"/>
                <a:gd name="connsiteX991" fmla="*/ 3832707 w 11937092"/>
                <a:gd name="connsiteY991" fmla="*/ 754684 h 1016184"/>
                <a:gd name="connsiteX992" fmla="*/ 3821230 w 11937092"/>
                <a:gd name="connsiteY992" fmla="*/ 759901 h 1016184"/>
                <a:gd name="connsiteX993" fmla="*/ 3819579 w 11937092"/>
                <a:gd name="connsiteY993" fmla="*/ 756255 h 1016184"/>
                <a:gd name="connsiteX994" fmla="*/ 3823644 w 11937092"/>
                <a:gd name="connsiteY994" fmla="*/ 749538 h 1016184"/>
                <a:gd name="connsiteX995" fmla="*/ 3819251 w 11937092"/>
                <a:gd name="connsiteY995" fmla="*/ 749752 h 1016184"/>
                <a:gd name="connsiteX996" fmla="*/ 3832191 w 11937092"/>
                <a:gd name="connsiteY996" fmla="*/ 744464 h 1016184"/>
                <a:gd name="connsiteX997" fmla="*/ 3865820 w 11937092"/>
                <a:gd name="connsiteY997" fmla="*/ 741891 h 1016184"/>
                <a:gd name="connsiteX998" fmla="*/ 3881593 w 11937092"/>
                <a:gd name="connsiteY998" fmla="*/ 734602 h 1016184"/>
                <a:gd name="connsiteX999" fmla="*/ 3884194 w 11937092"/>
                <a:gd name="connsiteY999" fmla="*/ 727956 h 1016184"/>
                <a:gd name="connsiteX1000" fmla="*/ 3890050 w 11937092"/>
                <a:gd name="connsiteY1000" fmla="*/ 727670 h 1016184"/>
                <a:gd name="connsiteX1001" fmla="*/ 3888819 w 11937092"/>
                <a:gd name="connsiteY1001" fmla="*/ 732387 h 1016184"/>
                <a:gd name="connsiteX1002" fmla="*/ 3890567 w 11937092"/>
                <a:gd name="connsiteY1002" fmla="*/ 737890 h 1016184"/>
                <a:gd name="connsiteX1003" fmla="*/ 3900437 w 11937092"/>
                <a:gd name="connsiteY1003" fmla="*/ 729958 h 1016184"/>
                <a:gd name="connsiteX1004" fmla="*/ 3905778 w 11937092"/>
                <a:gd name="connsiteY1004" fmla="*/ 719453 h 1016184"/>
                <a:gd name="connsiteX1005" fmla="*/ 3889909 w 11937092"/>
                <a:gd name="connsiteY1005" fmla="*/ 724884 h 1016184"/>
                <a:gd name="connsiteX1006" fmla="*/ 3856142 w 11937092"/>
                <a:gd name="connsiteY1006" fmla="*/ 724668 h 1016184"/>
                <a:gd name="connsiteX1007" fmla="*/ 3847732 w 11937092"/>
                <a:gd name="connsiteY1007" fmla="*/ 732528 h 1016184"/>
                <a:gd name="connsiteX1008" fmla="*/ 3808062 w 11937092"/>
                <a:gd name="connsiteY1008" fmla="*/ 731668 h 1016184"/>
                <a:gd name="connsiteX1009" fmla="*/ 3751105 w 11937092"/>
                <a:gd name="connsiteY1009" fmla="*/ 737241 h 1016184"/>
                <a:gd name="connsiteX1010" fmla="*/ 3719271 w 11937092"/>
                <a:gd name="connsiteY1010" fmla="*/ 746246 h 1016184"/>
                <a:gd name="connsiteX1011" fmla="*/ 3709308 w 11937092"/>
                <a:gd name="connsiteY1011" fmla="*/ 752319 h 1016184"/>
                <a:gd name="connsiteX1012" fmla="*/ 3704585 w 11937092"/>
                <a:gd name="connsiteY1012" fmla="*/ 746030 h 1016184"/>
                <a:gd name="connsiteX1013" fmla="*/ 3698589 w 11937092"/>
                <a:gd name="connsiteY1013" fmla="*/ 743529 h 1016184"/>
                <a:gd name="connsiteX1014" fmla="*/ 3671054 w 11937092"/>
                <a:gd name="connsiteY1014" fmla="*/ 750461 h 1016184"/>
                <a:gd name="connsiteX1015" fmla="*/ 3628785 w 11937092"/>
                <a:gd name="connsiteY1015" fmla="*/ 756247 h 1016184"/>
                <a:gd name="connsiteX1016" fmla="*/ 3610174 w 11937092"/>
                <a:gd name="connsiteY1016" fmla="*/ 765538 h 1016184"/>
                <a:gd name="connsiteX1017" fmla="*/ 3607623 w 11937092"/>
                <a:gd name="connsiteY1017" fmla="*/ 773114 h 1016184"/>
                <a:gd name="connsiteX1018" fmla="*/ 3600113 w 11937092"/>
                <a:gd name="connsiteY1018" fmla="*/ 769755 h 1016184"/>
                <a:gd name="connsiteX1019" fmla="*/ 3599690 w 11937092"/>
                <a:gd name="connsiteY1019" fmla="*/ 761391 h 1016184"/>
                <a:gd name="connsiteX1020" fmla="*/ 3632850 w 11937092"/>
                <a:gd name="connsiteY1020" fmla="*/ 749530 h 1016184"/>
                <a:gd name="connsiteX1021" fmla="*/ 3678094 w 11937092"/>
                <a:gd name="connsiteY1021" fmla="*/ 744529 h 1016184"/>
                <a:gd name="connsiteX1022" fmla="*/ 3704162 w 11937092"/>
                <a:gd name="connsiteY1022" fmla="*/ 737669 h 1016184"/>
                <a:gd name="connsiteX1023" fmla="*/ 3714083 w 11937092"/>
                <a:gd name="connsiteY1023" fmla="*/ 730665 h 1016184"/>
                <a:gd name="connsiteX1024" fmla="*/ 3710968 w 11937092"/>
                <a:gd name="connsiteY1024" fmla="*/ 727091 h 1016184"/>
                <a:gd name="connsiteX1025" fmla="*/ 3693306 w 11937092"/>
                <a:gd name="connsiteY1025" fmla="*/ 726090 h 1016184"/>
                <a:gd name="connsiteX1026" fmla="*/ 3697508 w 11937092"/>
                <a:gd name="connsiteY1026" fmla="*/ 722159 h 1016184"/>
                <a:gd name="connsiteX1027" fmla="*/ 3655381 w 11937092"/>
                <a:gd name="connsiteY1027" fmla="*/ 730734 h 1016184"/>
                <a:gd name="connsiteX1028" fmla="*/ 3560500 w 11937092"/>
                <a:gd name="connsiteY1028" fmla="*/ 740950 h 1016184"/>
                <a:gd name="connsiteX1029" fmla="*/ 3527155 w 11937092"/>
                <a:gd name="connsiteY1029" fmla="*/ 749096 h 1016184"/>
                <a:gd name="connsiteX1030" fmla="*/ 3525410 w 11937092"/>
                <a:gd name="connsiteY1030" fmla="*/ 743593 h 1016184"/>
                <a:gd name="connsiteX1031" fmla="*/ 3540002 w 11937092"/>
                <a:gd name="connsiteY1031" fmla="*/ 741950 h 1016184"/>
                <a:gd name="connsiteX1032" fmla="*/ 3541327 w 11937092"/>
                <a:gd name="connsiteY1032" fmla="*/ 739092 h 1016184"/>
                <a:gd name="connsiteX1033" fmla="*/ 3497687 w 11937092"/>
                <a:gd name="connsiteY1033" fmla="*/ 746808 h 1016184"/>
                <a:gd name="connsiteX1034" fmla="*/ 3429018 w 11937092"/>
                <a:gd name="connsiteY1034" fmla="*/ 752951 h 1016184"/>
                <a:gd name="connsiteX1035" fmla="*/ 3391329 w 11937092"/>
                <a:gd name="connsiteY1035" fmla="*/ 762241 h 1016184"/>
                <a:gd name="connsiteX1036" fmla="*/ 3377109 w 11937092"/>
                <a:gd name="connsiteY1036" fmla="*/ 771316 h 1016184"/>
                <a:gd name="connsiteX1037" fmla="*/ 3376828 w 11937092"/>
                <a:gd name="connsiteY1037" fmla="*/ 765743 h 1016184"/>
                <a:gd name="connsiteX1038" fmla="*/ 3384008 w 11937092"/>
                <a:gd name="connsiteY1038" fmla="*/ 762597 h 1016184"/>
                <a:gd name="connsiteX1039" fmla="*/ 3386747 w 11937092"/>
                <a:gd name="connsiteY1039" fmla="*/ 758738 h 1016184"/>
                <a:gd name="connsiteX1040" fmla="*/ 3364928 w 11937092"/>
                <a:gd name="connsiteY1040" fmla="*/ 762597 h 1016184"/>
                <a:gd name="connsiteX1041" fmla="*/ 3335318 w 11937092"/>
                <a:gd name="connsiteY1041" fmla="*/ 757523 h 1016184"/>
                <a:gd name="connsiteX1042" fmla="*/ 3314868 w 11937092"/>
                <a:gd name="connsiteY1042" fmla="*/ 759450 h 1016184"/>
                <a:gd name="connsiteX1043" fmla="*/ 3306414 w 11937092"/>
                <a:gd name="connsiteY1043" fmla="*/ 766384 h 1016184"/>
                <a:gd name="connsiteX1044" fmla="*/ 3297349 w 11937092"/>
                <a:gd name="connsiteY1044" fmla="*/ 761236 h 1016184"/>
                <a:gd name="connsiteX1045" fmla="*/ 3291258 w 11937092"/>
                <a:gd name="connsiteY1045" fmla="*/ 756878 h 1016184"/>
                <a:gd name="connsiteX1046" fmla="*/ 3263816 w 11937092"/>
                <a:gd name="connsiteY1046" fmla="*/ 765667 h 1016184"/>
                <a:gd name="connsiteX1047" fmla="*/ 3240484 w 11937092"/>
                <a:gd name="connsiteY1047" fmla="*/ 768667 h 1016184"/>
                <a:gd name="connsiteX1048" fmla="*/ 3244736 w 11937092"/>
                <a:gd name="connsiteY1048" fmla="*/ 765665 h 1016184"/>
                <a:gd name="connsiteX1049" fmla="*/ 3252058 w 11937092"/>
                <a:gd name="connsiteY1049" fmla="*/ 765310 h 1016184"/>
                <a:gd name="connsiteX1050" fmla="*/ 3248987 w 11937092"/>
                <a:gd name="connsiteY1050" fmla="*/ 762665 h 1016184"/>
                <a:gd name="connsiteX1051" fmla="*/ 3243131 w 11937092"/>
                <a:gd name="connsiteY1051" fmla="*/ 762950 h 1016184"/>
                <a:gd name="connsiteX1052" fmla="*/ 3244313 w 11937092"/>
                <a:gd name="connsiteY1052" fmla="*/ 757304 h 1016184"/>
                <a:gd name="connsiteX1053" fmla="*/ 3239591 w 11937092"/>
                <a:gd name="connsiteY1053" fmla="*/ 751015 h 1016184"/>
                <a:gd name="connsiteX1054" fmla="*/ 3214656 w 11937092"/>
                <a:gd name="connsiteY1054" fmla="*/ 751299 h 1016184"/>
                <a:gd name="connsiteX1055" fmla="*/ 3137910 w 11937092"/>
                <a:gd name="connsiteY1055" fmla="*/ 771808 h 1016184"/>
                <a:gd name="connsiteX1056" fmla="*/ 3104563 w 11937092"/>
                <a:gd name="connsiteY1056" fmla="*/ 779954 h 1016184"/>
                <a:gd name="connsiteX1057" fmla="*/ 3101589 w 11937092"/>
                <a:gd name="connsiteY1057" fmla="*/ 779168 h 1016184"/>
                <a:gd name="connsiteX1058" fmla="*/ 3104375 w 11937092"/>
                <a:gd name="connsiteY1058" fmla="*/ 776238 h 1016184"/>
                <a:gd name="connsiteX1059" fmla="*/ 3015493 w 11937092"/>
                <a:gd name="connsiteY1059" fmla="*/ 788956 h 1016184"/>
                <a:gd name="connsiteX1060" fmla="*/ 2923539 w 11937092"/>
                <a:gd name="connsiteY1060" fmla="*/ 799028 h 1016184"/>
                <a:gd name="connsiteX1061" fmla="*/ 2920705 w 11937092"/>
                <a:gd name="connsiteY1061" fmla="*/ 801029 h 1016184"/>
                <a:gd name="connsiteX1062" fmla="*/ 2929630 w 11937092"/>
                <a:gd name="connsiteY1062" fmla="*/ 803388 h 1016184"/>
                <a:gd name="connsiteX1063" fmla="*/ 2914849 w 11937092"/>
                <a:gd name="connsiteY1063" fmla="*/ 801315 h 1016184"/>
                <a:gd name="connsiteX1064" fmla="*/ 2876597 w 11937092"/>
                <a:gd name="connsiteY1064" fmla="*/ 799455 h 1016184"/>
                <a:gd name="connsiteX1065" fmla="*/ 2856289 w 11937092"/>
                <a:gd name="connsiteY1065" fmla="*/ 804171 h 1016184"/>
                <a:gd name="connsiteX1066" fmla="*/ 2850712 w 11937092"/>
                <a:gd name="connsiteY1066" fmla="*/ 810032 h 1016184"/>
                <a:gd name="connsiteX1067" fmla="*/ 2851991 w 11937092"/>
                <a:gd name="connsiteY1067" fmla="*/ 806243 h 1016184"/>
                <a:gd name="connsiteX1068" fmla="*/ 2856192 w 11937092"/>
                <a:gd name="connsiteY1068" fmla="*/ 802314 h 1016184"/>
                <a:gd name="connsiteX1069" fmla="*/ 2847504 w 11937092"/>
                <a:gd name="connsiteY1069" fmla="*/ 804600 h 1016184"/>
                <a:gd name="connsiteX1070" fmla="*/ 2839282 w 11937092"/>
                <a:gd name="connsiteY1070" fmla="*/ 816178 h 1016184"/>
                <a:gd name="connsiteX1071" fmla="*/ 2832103 w 11937092"/>
                <a:gd name="connsiteY1071" fmla="*/ 819321 h 1016184"/>
                <a:gd name="connsiteX1072" fmla="*/ 2828848 w 11937092"/>
                <a:gd name="connsiteY1072" fmla="*/ 812961 h 1016184"/>
                <a:gd name="connsiteX1073" fmla="*/ 2831492 w 11937092"/>
                <a:gd name="connsiteY1073" fmla="*/ 807244 h 1016184"/>
                <a:gd name="connsiteX1074" fmla="*/ 2809437 w 11937092"/>
                <a:gd name="connsiteY1074" fmla="*/ 806457 h 1016184"/>
                <a:gd name="connsiteX1075" fmla="*/ 2776188 w 11937092"/>
                <a:gd name="connsiteY1075" fmla="*/ 816462 h 1016184"/>
                <a:gd name="connsiteX1076" fmla="*/ 2762823 w 11937092"/>
                <a:gd name="connsiteY1076" fmla="*/ 813388 h 1016184"/>
                <a:gd name="connsiteX1077" fmla="*/ 2755787 w 11937092"/>
                <a:gd name="connsiteY1077" fmla="*/ 819319 h 1016184"/>
                <a:gd name="connsiteX1078" fmla="*/ 2744169 w 11937092"/>
                <a:gd name="connsiteY1078" fmla="*/ 821748 h 1016184"/>
                <a:gd name="connsiteX1079" fmla="*/ 2744447 w 11937092"/>
                <a:gd name="connsiteY1079" fmla="*/ 827323 h 1016184"/>
                <a:gd name="connsiteX1080" fmla="*/ 2756300 w 11937092"/>
                <a:gd name="connsiteY1080" fmla="*/ 829540 h 1016184"/>
                <a:gd name="connsiteX1081" fmla="*/ 2756489 w 11937092"/>
                <a:gd name="connsiteY1081" fmla="*/ 833256 h 1016184"/>
                <a:gd name="connsiteX1082" fmla="*/ 2747564 w 11937092"/>
                <a:gd name="connsiteY1082" fmla="*/ 830897 h 1016184"/>
                <a:gd name="connsiteX1083" fmla="*/ 2734481 w 11937092"/>
                <a:gd name="connsiteY1083" fmla="*/ 833397 h 1016184"/>
                <a:gd name="connsiteX1084" fmla="*/ 2737223 w 11937092"/>
                <a:gd name="connsiteY1084" fmla="*/ 829539 h 1016184"/>
                <a:gd name="connsiteX1085" fmla="*/ 2741380 w 11937092"/>
                <a:gd name="connsiteY1085" fmla="*/ 824679 h 1016184"/>
                <a:gd name="connsiteX1086" fmla="*/ 2738308 w 11937092"/>
                <a:gd name="connsiteY1086" fmla="*/ 822034 h 1016184"/>
                <a:gd name="connsiteX1087" fmla="*/ 2732595 w 11937092"/>
                <a:gd name="connsiteY1087" fmla="*/ 825108 h 1016184"/>
                <a:gd name="connsiteX1088" fmla="*/ 2728016 w 11937092"/>
                <a:gd name="connsiteY1088" fmla="*/ 821605 h 1016184"/>
                <a:gd name="connsiteX1089" fmla="*/ 2717956 w 11937092"/>
                <a:gd name="connsiteY1089" fmla="*/ 825822 h 1016184"/>
                <a:gd name="connsiteX1090" fmla="*/ 2711056 w 11937092"/>
                <a:gd name="connsiteY1090" fmla="*/ 834540 h 1016184"/>
                <a:gd name="connsiteX1091" fmla="*/ 2705011 w 11937092"/>
                <a:gd name="connsiteY1091" fmla="*/ 831108 h 1016184"/>
                <a:gd name="connsiteX1092" fmla="*/ 2704636 w 11937092"/>
                <a:gd name="connsiteY1092" fmla="*/ 823677 h 1016184"/>
                <a:gd name="connsiteX1093" fmla="*/ 2669500 w 11937092"/>
                <a:gd name="connsiteY1093" fmla="*/ 825391 h 1016184"/>
                <a:gd name="connsiteX1094" fmla="*/ 2604180 w 11937092"/>
                <a:gd name="connsiteY1094" fmla="*/ 839753 h 1016184"/>
                <a:gd name="connsiteX1095" fmla="*/ 2570930 w 11937092"/>
                <a:gd name="connsiteY1095" fmla="*/ 849758 h 1016184"/>
                <a:gd name="connsiteX1096" fmla="*/ 2555775 w 11937092"/>
                <a:gd name="connsiteY1096" fmla="*/ 840252 h 1016184"/>
                <a:gd name="connsiteX1097" fmla="*/ 2507417 w 11937092"/>
                <a:gd name="connsiteY1097" fmla="*/ 841679 h 1016184"/>
                <a:gd name="connsiteX1098" fmla="*/ 2484179 w 11937092"/>
                <a:gd name="connsiteY1098" fmla="*/ 846539 h 1016184"/>
                <a:gd name="connsiteX1099" fmla="*/ 2485455 w 11937092"/>
                <a:gd name="connsiteY1099" fmla="*/ 842750 h 1016184"/>
                <a:gd name="connsiteX1100" fmla="*/ 2479458 w 11937092"/>
                <a:gd name="connsiteY1100" fmla="*/ 840248 h 1016184"/>
                <a:gd name="connsiteX1101" fmla="*/ 2458913 w 11937092"/>
                <a:gd name="connsiteY1101" fmla="*/ 840319 h 1016184"/>
                <a:gd name="connsiteX1102" fmla="*/ 2449989 w 11937092"/>
                <a:gd name="connsiteY1102" fmla="*/ 837959 h 1016184"/>
                <a:gd name="connsiteX1103" fmla="*/ 2445644 w 11937092"/>
                <a:gd name="connsiteY1103" fmla="*/ 839104 h 1016184"/>
                <a:gd name="connsiteX1104" fmla="*/ 2441345 w 11937092"/>
                <a:gd name="connsiteY1104" fmla="*/ 841176 h 1016184"/>
                <a:gd name="connsiteX1105" fmla="*/ 2441673 w 11937092"/>
                <a:gd name="connsiteY1105" fmla="*/ 847679 h 1016184"/>
                <a:gd name="connsiteX1106" fmla="*/ 2451969 w 11937092"/>
                <a:gd name="connsiteY1106" fmla="*/ 848108 h 1016184"/>
                <a:gd name="connsiteX1107" fmla="*/ 2452251 w 11937092"/>
                <a:gd name="connsiteY1107" fmla="*/ 853682 h 1016184"/>
                <a:gd name="connsiteX1108" fmla="*/ 2431472 w 11937092"/>
                <a:gd name="connsiteY1108" fmla="*/ 849108 h 1016184"/>
                <a:gd name="connsiteX1109" fmla="*/ 2416317 w 11937092"/>
                <a:gd name="connsiteY1109" fmla="*/ 839602 h 1016184"/>
                <a:gd name="connsiteX1110" fmla="*/ 2425286 w 11937092"/>
                <a:gd name="connsiteY1110" fmla="*/ 842891 h 1016184"/>
                <a:gd name="connsiteX1111" fmla="*/ 2432327 w 11937092"/>
                <a:gd name="connsiteY1111" fmla="*/ 836959 h 1016184"/>
                <a:gd name="connsiteX1112" fmla="*/ 2445455 w 11937092"/>
                <a:gd name="connsiteY1112" fmla="*/ 835387 h 1016184"/>
                <a:gd name="connsiteX1113" fmla="*/ 2424911 w 11937092"/>
                <a:gd name="connsiteY1113" fmla="*/ 835458 h 1016184"/>
                <a:gd name="connsiteX1114" fmla="*/ 2401721 w 11937092"/>
                <a:gd name="connsiteY1114" fmla="*/ 841245 h 1016184"/>
                <a:gd name="connsiteX1115" fmla="*/ 2406443 w 11937092"/>
                <a:gd name="connsiteY1115" fmla="*/ 847534 h 1016184"/>
                <a:gd name="connsiteX1116" fmla="*/ 2399123 w 11937092"/>
                <a:gd name="connsiteY1116" fmla="*/ 847891 h 1016184"/>
                <a:gd name="connsiteX1117" fmla="*/ 2356901 w 11937092"/>
                <a:gd name="connsiteY1117" fmla="*/ 854609 h 1016184"/>
                <a:gd name="connsiteX1118" fmla="*/ 2331915 w 11937092"/>
                <a:gd name="connsiteY1118" fmla="*/ 853964 h 1016184"/>
                <a:gd name="connsiteX1119" fmla="*/ 2325874 w 11937092"/>
                <a:gd name="connsiteY1119" fmla="*/ 850534 h 1016184"/>
                <a:gd name="connsiteX1120" fmla="*/ 2320298 w 11937092"/>
                <a:gd name="connsiteY1120" fmla="*/ 856395 h 1016184"/>
                <a:gd name="connsiteX1121" fmla="*/ 2326482 w 11937092"/>
                <a:gd name="connsiteY1121" fmla="*/ 862612 h 1016184"/>
                <a:gd name="connsiteX1122" fmla="*/ 2322422 w 11937092"/>
                <a:gd name="connsiteY1122" fmla="*/ 869329 h 1016184"/>
                <a:gd name="connsiteX1123" fmla="*/ 2341265 w 11937092"/>
                <a:gd name="connsiteY1123" fmla="*/ 864686 h 1016184"/>
                <a:gd name="connsiteX1124" fmla="*/ 2376307 w 11937092"/>
                <a:gd name="connsiteY1124" fmla="*/ 861113 h 1016184"/>
                <a:gd name="connsiteX1125" fmla="*/ 2398503 w 11937092"/>
                <a:gd name="connsiteY1125" fmla="*/ 864687 h 1016184"/>
                <a:gd name="connsiteX1126" fmla="*/ 2409034 w 11937092"/>
                <a:gd name="connsiteY1126" fmla="*/ 869761 h 1016184"/>
                <a:gd name="connsiteX1127" fmla="*/ 2395906 w 11937092"/>
                <a:gd name="connsiteY1127" fmla="*/ 871335 h 1016184"/>
                <a:gd name="connsiteX1128" fmla="*/ 2384520 w 11937092"/>
                <a:gd name="connsiteY1128" fmla="*/ 878410 h 1016184"/>
                <a:gd name="connsiteX1129" fmla="*/ 2381876 w 11937092"/>
                <a:gd name="connsiteY1129" fmla="*/ 884127 h 1016184"/>
                <a:gd name="connsiteX1130" fmla="*/ 2352733 w 11937092"/>
                <a:gd name="connsiteY1130" fmla="*/ 888342 h 1016184"/>
                <a:gd name="connsiteX1131" fmla="*/ 2333466 w 11937092"/>
                <a:gd name="connsiteY1131" fmla="*/ 884625 h 1016184"/>
                <a:gd name="connsiteX1132" fmla="*/ 2321989 w 11937092"/>
                <a:gd name="connsiteY1132" fmla="*/ 889842 h 1016184"/>
                <a:gd name="connsiteX1133" fmla="*/ 2310559 w 11937092"/>
                <a:gd name="connsiteY1133" fmla="*/ 895988 h 1016184"/>
                <a:gd name="connsiteX1134" fmla="*/ 2279816 w 11937092"/>
                <a:gd name="connsiteY1134" fmla="*/ 897486 h 1016184"/>
                <a:gd name="connsiteX1135" fmla="*/ 2236128 w 11937092"/>
                <a:gd name="connsiteY1135" fmla="*/ 904274 h 1016184"/>
                <a:gd name="connsiteX1136" fmla="*/ 2205338 w 11937092"/>
                <a:gd name="connsiteY1136" fmla="*/ 904845 h 1016184"/>
                <a:gd name="connsiteX1137" fmla="*/ 2194807 w 11937092"/>
                <a:gd name="connsiteY1137" fmla="*/ 899769 h 1016184"/>
                <a:gd name="connsiteX1138" fmla="*/ 2200662 w 11937092"/>
                <a:gd name="connsiteY1138" fmla="*/ 899484 h 1016184"/>
                <a:gd name="connsiteX1139" fmla="*/ 2209633 w 11937092"/>
                <a:gd name="connsiteY1139" fmla="*/ 902772 h 1016184"/>
                <a:gd name="connsiteX1140" fmla="*/ 2213933 w 11937092"/>
                <a:gd name="connsiteY1140" fmla="*/ 900700 h 1016184"/>
                <a:gd name="connsiteX1141" fmla="*/ 2199059 w 11937092"/>
                <a:gd name="connsiteY1141" fmla="*/ 896769 h 1016184"/>
                <a:gd name="connsiteX1142" fmla="*/ 2183188 w 11937092"/>
                <a:gd name="connsiteY1142" fmla="*/ 902201 h 1016184"/>
                <a:gd name="connsiteX1143" fmla="*/ 2183378 w 11937092"/>
                <a:gd name="connsiteY1143" fmla="*/ 905916 h 1016184"/>
                <a:gd name="connsiteX1144" fmla="*/ 2186349 w 11937092"/>
                <a:gd name="connsiteY1144" fmla="*/ 906701 h 1016184"/>
                <a:gd name="connsiteX1145" fmla="*/ 2164530 w 11937092"/>
                <a:gd name="connsiteY1145" fmla="*/ 910562 h 1016184"/>
                <a:gd name="connsiteX1146" fmla="*/ 2118151 w 11937092"/>
                <a:gd name="connsiteY1146" fmla="*/ 922136 h 1016184"/>
                <a:gd name="connsiteX1147" fmla="*/ 2090334 w 11937092"/>
                <a:gd name="connsiteY1147" fmla="*/ 923494 h 1016184"/>
                <a:gd name="connsiteX1148" fmla="*/ 2079897 w 11937092"/>
                <a:gd name="connsiteY1148" fmla="*/ 920277 h 1016184"/>
                <a:gd name="connsiteX1149" fmla="*/ 2061194 w 11937092"/>
                <a:gd name="connsiteY1149" fmla="*/ 927709 h 1016184"/>
                <a:gd name="connsiteX1150" fmla="*/ 2021665 w 11937092"/>
                <a:gd name="connsiteY1150" fmla="*/ 929637 h 1016184"/>
                <a:gd name="connsiteX1151" fmla="*/ 1999892 w 11937092"/>
                <a:gd name="connsiteY1151" fmla="*/ 934425 h 1016184"/>
                <a:gd name="connsiteX1152" fmla="*/ 1994412 w 11937092"/>
                <a:gd name="connsiteY1152" fmla="*/ 942144 h 1016184"/>
                <a:gd name="connsiteX1153" fmla="*/ 1985203 w 11937092"/>
                <a:gd name="connsiteY1153" fmla="*/ 934209 h 1016184"/>
                <a:gd name="connsiteX1154" fmla="*/ 1964426 w 11937092"/>
                <a:gd name="connsiteY1154" fmla="*/ 929635 h 1016184"/>
                <a:gd name="connsiteX1155" fmla="*/ 1964662 w 11937092"/>
                <a:gd name="connsiteY1155" fmla="*/ 934281 h 1016184"/>
                <a:gd name="connsiteX1156" fmla="*/ 1954600 w 11937092"/>
                <a:gd name="connsiteY1156" fmla="*/ 938496 h 1016184"/>
                <a:gd name="connsiteX1157" fmla="*/ 1946953 w 11937092"/>
                <a:gd name="connsiteY1157" fmla="*/ 932350 h 1016184"/>
                <a:gd name="connsiteX1158" fmla="*/ 1897644 w 11937092"/>
                <a:gd name="connsiteY1158" fmla="*/ 944069 h 1016184"/>
                <a:gd name="connsiteX1159" fmla="*/ 1812871 w 11937092"/>
                <a:gd name="connsiteY1159" fmla="*/ 950998 h 1016184"/>
                <a:gd name="connsiteX1160" fmla="*/ 1765026 w 11937092"/>
                <a:gd name="connsiteY1160" fmla="*/ 962646 h 1016184"/>
                <a:gd name="connsiteX1161" fmla="*/ 1745045 w 11937092"/>
                <a:gd name="connsiteY1161" fmla="*/ 973865 h 1016184"/>
                <a:gd name="connsiteX1162" fmla="*/ 1736074 w 11937092"/>
                <a:gd name="connsiteY1162" fmla="*/ 970578 h 1016184"/>
                <a:gd name="connsiteX1163" fmla="*/ 1727148 w 11937092"/>
                <a:gd name="connsiteY1163" fmla="*/ 968219 h 1016184"/>
                <a:gd name="connsiteX1164" fmla="*/ 1728801 w 11937092"/>
                <a:gd name="connsiteY1164" fmla="*/ 971864 h 1016184"/>
                <a:gd name="connsiteX1165" fmla="*/ 1733476 w 11937092"/>
                <a:gd name="connsiteY1165" fmla="*/ 977224 h 1016184"/>
                <a:gd name="connsiteX1166" fmla="*/ 1723040 w 11937092"/>
                <a:gd name="connsiteY1166" fmla="*/ 974008 h 1016184"/>
                <a:gd name="connsiteX1167" fmla="*/ 1706935 w 11937092"/>
                <a:gd name="connsiteY1167" fmla="*/ 974793 h 1016184"/>
                <a:gd name="connsiteX1168" fmla="*/ 1699519 w 11937092"/>
                <a:gd name="connsiteY1168" fmla="*/ 973291 h 1016184"/>
                <a:gd name="connsiteX1169" fmla="*/ 1702402 w 11937092"/>
                <a:gd name="connsiteY1169" fmla="*/ 972220 h 1016184"/>
                <a:gd name="connsiteX1170" fmla="*/ 1707835 w 11937092"/>
                <a:gd name="connsiteY1170" fmla="*/ 963573 h 1016184"/>
                <a:gd name="connsiteX1171" fmla="*/ 1697538 w 11937092"/>
                <a:gd name="connsiteY1171" fmla="*/ 963144 h 1016184"/>
                <a:gd name="connsiteX1172" fmla="*/ 1703301 w 11937092"/>
                <a:gd name="connsiteY1172" fmla="*/ 960999 h 1016184"/>
                <a:gd name="connsiteX1173" fmla="*/ 1727010 w 11937092"/>
                <a:gd name="connsiteY1173" fmla="*/ 965432 h 1016184"/>
                <a:gd name="connsiteX1174" fmla="*/ 1741601 w 11937092"/>
                <a:gd name="connsiteY1174" fmla="*/ 963789 h 1016184"/>
                <a:gd name="connsiteX1175" fmla="*/ 1731215 w 11937092"/>
                <a:gd name="connsiteY1175" fmla="*/ 961501 h 1016184"/>
                <a:gd name="connsiteX1176" fmla="*/ 1716479 w 11937092"/>
                <a:gd name="connsiteY1176" fmla="*/ 960357 h 1016184"/>
                <a:gd name="connsiteX1177" fmla="*/ 1726540 w 11937092"/>
                <a:gd name="connsiteY1177" fmla="*/ 956140 h 1016184"/>
                <a:gd name="connsiteX1178" fmla="*/ 1741320 w 11937092"/>
                <a:gd name="connsiteY1178" fmla="*/ 958213 h 1016184"/>
                <a:gd name="connsiteX1179" fmla="*/ 1716103 w 11937092"/>
                <a:gd name="connsiteY1179" fmla="*/ 952924 h 1016184"/>
                <a:gd name="connsiteX1180" fmla="*/ 1682430 w 11937092"/>
                <a:gd name="connsiteY1180" fmla="*/ 954566 h 1016184"/>
                <a:gd name="connsiteX1181" fmla="*/ 1750911 w 11937092"/>
                <a:gd name="connsiteY1181" fmla="*/ 944706 h 1016184"/>
                <a:gd name="connsiteX1182" fmla="*/ 1860622 w 11937092"/>
                <a:gd name="connsiteY1182" fmla="*/ 937493 h 1016184"/>
                <a:gd name="connsiteX1183" fmla="*/ 1931936 w 11937092"/>
                <a:gd name="connsiteY1183" fmla="*/ 925632 h 1016184"/>
                <a:gd name="connsiteX1184" fmla="*/ 1963768 w 11937092"/>
                <a:gd name="connsiteY1184" fmla="*/ 916628 h 1016184"/>
                <a:gd name="connsiteX1185" fmla="*/ 1980015 w 11937092"/>
                <a:gd name="connsiteY1185" fmla="*/ 918629 h 1016184"/>
                <a:gd name="connsiteX1186" fmla="*/ 1994889 w 11937092"/>
                <a:gd name="connsiteY1186" fmla="*/ 922561 h 1016184"/>
                <a:gd name="connsiteX1187" fmla="*/ 1997724 w 11937092"/>
                <a:gd name="connsiteY1187" fmla="*/ 920560 h 1016184"/>
                <a:gd name="connsiteX1188" fmla="*/ 2001741 w 11937092"/>
                <a:gd name="connsiteY1188" fmla="*/ 912913 h 1016184"/>
                <a:gd name="connsiteX1189" fmla="*/ 2007597 w 11937092"/>
                <a:gd name="connsiteY1189" fmla="*/ 912628 h 1016184"/>
                <a:gd name="connsiteX1190" fmla="*/ 2012222 w 11937092"/>
                <a:gd name="connsiteY1190" fmla="*/ 917058 h 1016184"/>
                <a:gd name="connsiteX1191" fmla="*/ 2021007 w 11937092"/>
                <a:gd name="connsiteY1191" fmla="*/ 916629 h 1016184"/>
                <a:gd name="connsiteX1192" fmla="*/ 2031021 w 11937092"/>
                <a:gd name="connsiteY1192" fmla="*/ 911485 h 1016184"/>
                <a:gd name="connsiteX1193" fmla="*/ 2036877 w 11937092"/>
                <a:gd name="connsiteY1193" fmla="*/ 911199 h 1016184"/>
                <a:gd name="connsiteX1194" fmla="*/ 2037159 w 11937092"/>
                <a:gd name="connsiteY1194" fmla="*/ 916774 h 1016184"/>
                <a:gd name="connsiteX1195" fmla="*/ 2051282 w 11937092"/>
                <a:gd name="connsiteY1195" fmla="*/ 905840 h 1016184"/>
                <a:gd name="connsiteX1196" fmla="*/ 2061157 w 11937092"/>
                <a:gd name="connsiteY1196" fmla="*/ 897907 h 1016184"/>
                <a:gd name="connsiteX1197" fmla="*/ 2074332 w 11937092"/>
                <a:gd name="connsiteY1197" fmla="*/ 897264 h 1016184"/>
                <a:gd name="connsiteX1198" fmla="*/ 2080565 w 11937092"/>
                <a:gd name="connsiteY1198" fmla="*/ 904412 h 1016184"/>
                <a:gd name="connsiteX1199" fmla="*/ 2078816 w 11937092"/>
                <a:gd name="connsiteY1199" fmla="*/ 898908 h 1016184"/>
                <a:gd name="connsiteX1200" fmla="*/ 2097664 w 11937092"/>
                <a:gd name="connsiteY1200" fmla="*/ 894264 h 1016184"/>
                <a:gd name="connsiteX1201" fmla="*/ 2141444 w 11937092"/>
                <a:gd name="connsiteY1201" fmla="*/ 889334 h 1016184"/>
                <a:gd name="connsiteX1202" fmla="*/ 2154338 w 11937092"/>
                <a:gd name="connsiteY1202" fmla="*/ 883117 h 1016184"/>
                <a:gd name="connsiteX1203" fmla="*/ 2182296 w 11937092"/>
                <a:gd name="connsiteY1203" fmla="*/ 884548 h 1016184"/>
                <a:gd name="connsiteX1204" fmla="*/ 2221402 w 11937092"/>
                <a:gd name="connsiteY1204" fmla="*/ 874257 h 1016184"/>
                <a:gd name="connsiteX1205" fmla="*/ 2216726 w 11937092"/>
                <a:gd name="connsiteY1205" fmla="*/ 868897 h 1016184"/>
                <a:gd name="connsiteX1206" fmla="*/ 2197507 w 11937092"/>
                <a:gd name="connsiteY1206" fmla="*/ 866108 h 1016184"/>
                <a:gd name="connsiteX1207" fmla="*/ 2165486 w 11937092"/>
                <a:gd name="connsiteY1207" fmla="*/ 871396 h 1016184"/>
                <a:gd name="connsiteX1208" fmla="*/ 2155519 w 11937092"/>
                <a:gd name="connsiteY1208" fmla="*/ 877471 h 1016184"/>
                <a:gd name="connsiteX1209" fmla="*/ 2134742 w 11937092"/>
                <a:gd name="connsiteY1209" fmla="*/ 872896 h 1016184"/>
                <a:gd name="connsiteX1210" fmla="*/ 2092424 w 11937092"/>
                <a:gd name="connsiteY1210" fmla="*/ 877754 h 1016184"/>
                <a:gd name="connsiteX1211" fmla="*/ 2077880 w 11937092"/>
                <a:gd name="connsiteY1211" fmla="*/ 880325 h 1016184"/>
                <a:gd name="connsiteX1212" fmla="*/ 2077598 w 11937092"/>
                <a:gd name="connsiteY1212" fmla="*/ 874751 h 1016184"/>
                <a:gd name="connsiteX1213" fmla="*/ 2087706 w 11937092"/>
                <a:gd name="connsiteY1213" fmla="*/ 871465 h 1016184"/>
                <a:gd name="connsiteX1214" fmla="*/ 2087518 w 11937092"/>
                <a:gd name="connsiteY1214" fmla="*/ 867748 h 1016184"/>
                <a:gd name="connsiteX1215" fmla="*/ 2082983 w 11937092"/>
                <a:gd name="connsiteY1215" fmla="*/ 865174 h 1016184"/>
                <a:gd name="connsiteX1216" fmla="*/ 2081239 w 11937092"/>
                <a:gd name="connsiteY1216" fmla="*/ 859670 h 1016184"/>
                <a:gd name="connsiteX1217" fmla="*/ 2066691 w 11937092"/>
                <a:gd name="connsiteY1217" fmla="*/ 862245 h 1016184"/>
                <a:gd name="connsiteX1218" fmla="*/ 2040525 w 11937092"/>
                <a:gd name="connsiteY1218" fmla="*/ 867245 h 1016184"/>
                <a:gd name="connsiteX1219" fmla="*/ 2034998 w 11937092"/>
                <a:gd name="connsiteY1219" fmla="*/ 874035 h 1016184"/>
                <a:gd name="connsiteX1220" fmla="*/ 2005717 w 11937092"/>
                <a:gd name="connsiteY1220" fmla="*/ 875463 h 1016184"/>
                <a:gd name="connsiteX1221" fmla="*/ 1951502 w 11937092"/>
                <a:gd name="connsiteY1221" fmla="*/ 877176 h 1016184"/>
                <a:gd name="connsiteX1222" fmla="*/ 1920336 w 11937092"/>
                <a:gd name="connsiteY1222" fmla="*/ 870315 h 1016184"/>
                <a:gd name="connsiteX1223" fmla="*/ 1905977 w 11937092"/>
                <a:gd name="connsiteY1223" fmla="*/ 876603 h 1016184"/>
                <a:gd name="connsiteX1224" fmla="*/ 1885620 w 11937092"/>
                <a:gd name="connsiteY1224" fmla="*/ 880390 h 1016184"/>
                <a:gd name="connsiteX1225" fmla="*/ 1882551 w 11937092"/>
                <a:gd name="connsiteY1225" fmla="*/ 877746 h 1016184"/>
                <a:gd name="connsiteX1226" fmla="*/ 1900026 w 11937092"/>
                <a:gd name="connsiteY1226" fmla="*/ 875029 h 1016184"/>
                <a:gd name="connsiteX1227" fmla="*/ 1885197 w 11937092"/>
                <a:gd name="connsiteY1227" fmla="*/ 872027 h 1016184"/>
                <a:gd name="connsiteX1228" fmla="*/ 1851524 w 11937092"/>
                <a:gd name="connsiteY1228" fmla="*/ 873670 h 1016184"/>
                <a:gd name="connsiteX1229" fmla="*/ 1832680 w 11937092"/>
                <a:gd name="connsiteY1229" fmla="*/ 878315 h 1016184"/>
                <a:gd name="connsiteX1230" fmla="*/ 1843070 w 11937092"/>
                <a:gd name="connsiteY1230" fmla="*/ 880602 h 1016184"/>
                <a:gd name="connsiteX1231" fmla="*/ 1860497 w 11937092"/>
                <a:gd name="connsiteY1231" fmla="*/ 876958 h 1016184"/>
                <a:gd name="connsiteX1232" fmla="*/ 1860778 w 11937092"/>
                <a:gd name="connsiteY1232" fmla="*/ 882533 h 1016184"/>
                <a:gd name="connsiteX1233" fmla="*/ 1849252 w 11937092"/>
                <a:gd name="connsiteY1233" fmla="*/ 886821 h 1016184"/>
                <a:gd name="connsiteX1234" fmla="*/ 1827244 w 11937092"/>
                <a:gd name="connsiteY1234" fmla="*/ 886962 h 1016184"/>
                <a:gd name="connsiteX1235" fmla="*/ 1809725 w 11937092"/>
                <a:gd name="connsiteY1235" fmla="*/ 888748 h 1016184"/>
                <a:gd name="connsiteX1236" fmla="*/ 1813927 w 11937092"/>
                <a:gd name="connsiteY1236" fmla="*/ 884819 h 1016184"/>
                <a:gd name="connsiteX1237" fmla="*/ 1824035 w 11937092"/>
                <a:gd name="connsiteY1237" fmla="*/ 881531 h 1016184"/>
                <a:gd name="connsiteX1238" fmla="*/ 1803353 w 11937092"/>
                <a:gd name="connsiteY1238" fmla="*/ 878814 h 1016184"/>
                <a:gd name="connsiteX1239" fmla="*/ 1757873 w 11937092"/>
                <a:gd name="connsiteY1239" fmla="*/ 879170 h 1016184"/>
                <a:gd name="connsiteX1240" fmla="*/ 1740537 w 11937092"/>
                <a:gd name="connsiteY1240" fmla="*/ 884671 h 1016184"/>
                <a:gd name="connsiteX1241" fmla="*/ 1740821 w 11937092"/>
                <a:gd name="connsiteY1241" fmla="*/ 890246 h 1016184"/>
                <a:gd name="connsiteX1242" fmla="*/ 1748141 w 11937092"/>
                <a:gd name="connsiteY1242" fmla="*/ 889891 h 1016184"/>
                <a:gd name="connsiteX1243" fmla="*/ 1748374 w 11937092"/>
                <a:gd name="connsiteY1243" fmla="*/ 894535 h 1016184"/>
                <a:gd name="connsiteX1244" fmla="*/ 1743843 w 11937092"/>
                <a:gd name="connsiteY1244" fmla="*/ 891962 h 1016184"/>
                <a:gd name="connsiteX1245" fmla="*/ 1729107 w 11937092"/>
                <a:gd name="connsiteY1245" fmla="*/ 890817 h 1016184"/>
                <a:gd name="connsiteX1246" fmla="*/ 1729436 w 11937092"/>
                <a:gd name="connsiteY1246" fmla="*/ 897322 h 1016184"/>
                <a:gd name="connsiteX1247" fmla="*/ 1717489 w 11937092"/>
                <a:gd name="connsiteY1247" fmla="*/ 893246 h 1016184"/>
                <a:gd name="connsiteX1248" fmla="*/ 1689768 w 11937092"/>
                <a:gd name="connsiteY1248" fmla="*/ 896463 h 1016184"/>
                <a:gd name="connsiteX1249" fmla="*/ 1676919 w 11937092"/>
                <a:gd name="connsiteY1249" fmla="*/ 903609 h 1016184"/>
                <a:gd name="connsiteX1250" fmla="*/ 1666388 w 11937092"/>
                <a:gd name="connsiteY1250" fmla="*/ 898534 h 1016184"/>
                <a:gd name="connsiteX1251" fmla="*/ 1650424 w 11937092"/>
                <a:gd name="connsiteY1251" fmla="*/ 902107 h 1016184"/>
                <a:gd name="connsiteX1252" fmla="*/ 1680842 w 11937092"/>
                <a:gd name="connsiteY1252" fmla="*/ 894103 h 1016184"/>
                <a:gd name="connsiteX1253" fmla="*/ 1727267 w 11937092"/>
                <a:gd name="connsiteY1253" fmla="*/ 883456 h 1016184"/>
                <a:gd name="connsiteX1254" fmla="*/ 1712394 w 11937092"/>
                <a:gd name="connsiteY1254" fmla="*/ 879525 h 1016184"/>
                <a:gd name="connsiteX1255" fmla="*/ 1684483 w 11937092"/>
                <a:gd name="connsiteY1255" fmla="*/ 879024 h 1016184"/>
                <a:gd name="connsiteX1256" fmla="*/ 1674516 w 11937092"/>
                <a:gd name="connsiteY1256" fmla="*/ 885098 h 1016184"/>
                <a:gd name="connsiteX1257" fmla="*/ 1671402 w 11937092"/>
                <a:gd name="connsiteY1257" fmla="*/ 881525 h 1016184"/>
                <a:gd name="connsiteX1258" fmla="*/ 1652367 w 11937092"/>
                <a:gd name="connsiteY1258" fmla="*/ 882454 h 1016184"/>
                <a:gd name="connsiteX1259" fmla="*/ 1623180 w 11937092"/>
                <a:gd name="connsiteY1259" fmla="*/ 885740 h 1016184"/>
                <a:gd name="connsiteX1260" fmla="*/ 1596733 w 11937092"/>
                <a:gd name="connsiteY1260" fmla="*/ 885166 h 1016184"/>
                <a:gd name="connsiteX1261" fmla="*/ 1588991 w 11937092"/>
                <a:gd name="connsiteY1261" fmla="*/ 877162 h 1016184"/>
                <a:gd name="connsiteX1262" fmla="*/ 1554136 w 11937092"/>
                <a:gd name="connsiteY1262" fmla="*/ 884449 h 1016184"/>
                <a:gd name="connsiteX1263" fmla="*/ 1493874 w 11937092"/>
                <a:gd name="connsiteY1263" fmla="*/ 882732 h 1016184"/>
                <a:gd name="connsiteX1264" fmla="*/ 1453258 w 11937092"/>
                <a:gd name="connsiteY1264" fmla="*/ 892165 h 1016184"/>
                <a:gd name="connsiteX1265" fmla="*/ 1460345 w 11937092"/>
                <a:gd name="connsiteY1265" fmla="*/ 887161 h 1016184"/>
                <a:gd name="connsiteX1266" fmla="*/ 1457228 w 11937092"/>
                <a:gd name="connsiteY1266" fmla="*/ 883589 h 1016184"/>
                <a:gd name="connsiteX1267" fmla="*/ 1420675 w 11937092"/>
                <a:gd name="connsiteY1267" fmla="*/ 886302 h 1016184"/>
                <a:gd name="connsiteX1268" fmla="*/ 1400318 w 11937092"/>
                <a:gd name="connsiteY1268" fmla="*/ 890090 h 1016184"/>
                <a:gd name="connsiteX1269" fmla="*/ 1400647 w 11937092"/>
                <a:gd name="connsiteY1269" fmla="*/ 896593 h 1016184"/>
                <a:gd name="connsiteX1270" fmla="*/ 1412453 w 11937092"/>
                <a:gd name="connsiteY1270" fmla="*/ 897880 h 1016184"/>
                <a:gd name="connsiteX1271" fmla="*/ 1419820 w 11937092"/>
                <a:gd name="connsiteY1271" fmla="*/ 898453 h 1016184"/>
                <a:gd name="connsiteX1272" fmla="*/ 1425346 w 11937092"/>
                <a:gd name="connsiteY1272" fmla="*/ 891662 h 1016184"/>
                <a:gd name="connsiteX1273" fmla="*/ 1439988 w 11937092"/>
                <a:gd name="connsiteY1273" fmla="*/ 890949 h 1016184"/>
                <a:gd name="connsiteX1274" fmla="*/ 1440176 w 11937092"/>
                <a:gd name="connsiteY1274" fmla="*/ 894664 h 1016184"/>
                <a:gd name="connsiteX1275" fmla="*/ 1430209 w 11937092"/>
                <a:gd name="connsiteY1275" fmla="*/ 900739 h 1016184"/>
                <a:gd name="connsiteX1276" fmla="*/ 1402486 w 11937092"/>
                <a:gd name="connsiteY1276" fmla="*/ 903954 h 1016184"/>
                <a:gd name="connsiteX1277" fmla="*/ 1393280 w 11937092"/>
                <a:gd name="connsiteY1277" fmla="*/ 896022 h 1016184"/>
                <a:gd name="connsiteX1278" fmla="*/ 1352473 w 11937092"/>
                <a:gd name="connsiteY1278" fmla="*/ 901737 h 1016184"/>
                <a:gd name="connsiteX1279" fmla="*/ 1283664 w 11937092"/>
                <a:gd name="connsiteY1279" fmla="*/ 905094 h 1016184"/>
                <a:gd name="connsiteX1280" fmla="*/ 1249615 w 11937092"/>
                <a:gd name="connsiteY1280" fmla="*/ 899303 h 1016184"/>
                <a:gd name="connsiteX1281" fmla="*/ 1249803 w 11937092"/>
                <a:gd name="connsiteY1281" fmla="*/ 903020 h 1016184"/>
                <a:gd name="connsiteX1282" fmla="*/ 1263122 w 11937092"/>
                <a:gd name="connsiteY1282" fmla="*/ 905163 h 1016184"/>
                <a:gd name="connsiteX1283" fmla="*/ 1206306 w 11937092"/>
                <a:gd name="connsiteY1283" fmla="*/ 913524 h 1016184"/>
                <a:gd name="connsiteX1284" fmla="*/ 1128852 w 11937092"/>
                <a:gd name="connsiteY1284" fmla="*/ 920096 h 1016184"/>
                <a:gd name="connsiteX1285" fmla="*/ 1072083 w 11937092"/>
                <a:gd name="connsiteY1285" fmla="*/ 929385 h 1016184"/>
                <a:gd name="connsiteX1286" fmla="*/ 1006060 w 11937092"/>
                <a:gd name="connsiteY1286" fmla="*/ 929811 h 1016184"/>
                <a:gd name="connsiteX1287" fmla="*/ 1010499 w 11937092"/>
                <a:gd name="connsiteY1287" fmla="*/ 930526 h 1016184"/>
                <a:gd name="connsiteX1288" fmla="*/ 1017819 w 11937092"/>
                <a:gd name="connsiteY1288" fmla="*/ 930168 h 1016184"/>
                <a:gd name="connsiteX1289" fmla="*/ 851527 w 11937092"/>
                <a:gd name="connsiteY1289" fmla="*/ 950387 h 1016184"/>
                <a:gd name="connsiteX1290" fmla="*/ 701437 w 11937092"/>
                <a:gd name="connsiteY1290" fmla="*/ 971679 h 1016184"/>
                <a:gd name="connsiteX1291" fmla="*/ 705545 w 11937092"/>
                <a:gd name="connsiteY1291" fmla="*/ 965890 h 1016184"/>
                <a:gd name="connsiteX1292" fmla="*/ 708146 w 11937092"/>
                <a:gd name="connsiteY1292" fmla="*/ 959244 h 1016184"/>
                <a:gd name="connsiteX1293" fmla="*/ 694829 w 11937092"/>
                <a:gd name="connsiteY1293" fmla="*/ 957100 h 1016184"/>
                <a:gd name="connsiteX1294" fmla="*/ 674707 w 11937092"/>
                <a:gd name="connsiteY1294" fmla="*/ 965532 h 1016184"/>
                <a:gd name="connsiteX1295" fmla="*/ 676452 w 11937092"/>
                <a:gd name="connsiteY1295" fmla="*/ 971036 h 1016184"/>
                <a:gd name="connsiteX1296" fmla="*/ 661673 w 11937092"/>
                <a:gd name="connsiteY1296" fmla="*/ 968962 h 1016184"/>
                <a:gd name="connsiteX1297" fmla="*/ 613593 w 11937092"/>
                <a:gd name="connsiteY1297" fmla="*/ 975964 h 1016184"/>
                <a:gd name="connsiteX1298" fmla="*/ 552481 w 11937092"/>
                <a:gd name="connsiteY1298" fmla="*/ 986395 h 1016184"/>
                <a:gd name="connsiteX1299" fmla="*/ 491317 w 11937092"/>
                <a:gd name="connsiteY1299" fmla="*/ 995899 h 1016184"/>
                <a:gd name="connsiteX1300" fmla="*/ 466383 w 11937092"/>
                <a:gd name="connsiteY1300" fmla="*/ 996184 h 1016184"/>
                <a:gd name="connsiteX1301" fmla="*/ 464778 w 11937092"/>
                <a:gd name="connsiteY1301" fmla="*/ 993467 h 1016184"/>
                <a:gd name="connsiteX1302" fmla="*/ 464638 w 11937092"/>
                <a:gd name="connsiteY1302" fmla="*/ 990681 h 1016184"/>
                <a:gd name="connsiteX1303" fmla="*/ 460338 w 11937092"/>
                <a:gd name="connsiteY1303" fmla="*/ 992753 h 1016184"/>
                <a:gd name="connsiteX1304" fmla="*/ 447304 w 11937092"/>
                <a:gd name="connsiteY1304" fmla="*/ 996182 h 1016184"/>
                <a:gd name="connsiteX1305" fmla="*/ 451321 w 11937092"/>
                <a:gd name="connsiteY1305" fmla="*/ 988535 h 1016184"/>
                <a:gd name="connsiteX1306" fmla="*/ 428317 w 11937092"/>
                <a:gd name="connsiteY1306" fmla="*/ 998040 h 1016184"/>
                <a:gd name="connsiteX1307" fmla="*/ 371504 w 11937092"/>
                <a:gd name="connsiteY1307" fmla="*/ 1006400 h 1016184"/>
                <a:gd name="connsiteX1308" fmla="*/ 346801 w 11937092"/>
                <a:gd name="connsiteY1308" fmla="*/ 1011329 h 1016184"/>
                <a:gd name="connsiteX1309" fmla="*/ 340899 w 11937092"/>
                <a:gd name="connsiteY1309" fmla="*/ 1010686 h 1016184"/>
                <a:gd name="connsiteX1310" fmla="*/ 337690 w 11937092"/>
                <a:gd name="connsiteY1310" fmla="*/ 1005255 h 1016184"/>
                <a:gd name="connsiteX1311" fmla="*/ 340429 w 11937092"/>
                <a:gd name="connsiteY1311" fmla="*/ 1001396 h 1016184"/>
                <a:gd name="connsiteX1312" fmla="*/ 317052 w 11937092"/>
                <a:gd name="connsiteY1312" fmla="*/ 1003467 h 1016184"/>
                <a:gd name="connsiteX1313" fmla="*/ 312705 w 11937092"/>
                <a:gd name="connsiteY1313" fmla="*/ 1004610 h 1016184"/>
                <a:gd name="connsiteX1314" fmla="*/ 318844 w 11937092"/>
                <a:gd name="connsiteY1314" fmla="*/ 1009900 h 1016184"/>
                <a:gd name="connsiteX1315" fmla="*/ 319079 w 11937092"/>
                <a:gd name="connsiteY1315" fmla="*/ 1014546 h 1016184"/>
                <a:gd name="connsiteX1316" fmla="*/ 294050 w 11937092"/>
                <a:gd name="connsiteY1316" fmla="*/ 1012972 h 1016184"/>
                <a:gd name="connsiteX1317" fmla="*/ 249893 w 11937092"/>
                <a:gd name="connsiteY1317" fmla="*/ 1010469 h 1016184"/>
                <a:gd name="connsiteX1318" fmla="*/ 228167 w 11937092"/>
                <a:gd name="connsiteY1318" fmla="*/ 1016184 h 1016184"/>
                <a:gd name="connsiteX1319" fmla="*/ 226328 w 11937092"/>
                <a:gd name="connsiteY1319" fmla="*/ 1008823 h 1016184"/>
                <a:gd name="connsiteX1320" fmla="*/ 221747 w 11937092"/>
                <a:gd name="connsiteY1320" fmla="*/ 1005321 h 1016184"/>
                <a:gd name="connsiteX1321" fmla="*/ 192655 w 11937092"/>
                <a:gd name="connsiteY1321" fmla="*/ 1010466 h 1016184"/>
                <a:gd name="connsiteX1322" fmla="*/ 167767 w 11937092"/>
                <a:gd name="connsiteY1322" fmla="*/ 1011681 h 1016184"/>
                <a:gd name="connsiteX1323" fmla="*/ 167579 w 11937092"/>
                <a:gd name="connsiteY1323" fmla="*/ 1007963 h 1016184"/>
                <a:gd name="connsiteX1324" fmla="*/ 177639 w 11937092"/>
                <a:gd name="connsiteY1324" fmla="*/ 1003748 h 1016184"/>
                <a:gd name="connsiteX1325" fmla="*/ 178915 w 11937092"/>
                <a:gd name="connsiteY1325" fmla="*/ 999960 h 1016184"/>
                <a:gd name="connsiteX1326" fmla="*/ 145242 w 11937092"/>
                <a:gd name="connsiteY1326" fmla="*/ 1001601 h 1016184"/>
                <a:gd name="connsiteX1327" fmla="*/ 90839 w 11937092"/>
                <a:gd name="connsiteY1327" fmla="*/ 999598 h 1016184"/>
                <a:gd name="connsiteX1328" fmla="*/ 49937 w 11937092"/>
                <a:gd name="connsiteY1328" fmla="*/ 1003456 h 1016184"/>
                <a:gd name="connsiteX1329" fmla="*/ 29631 w 11937092"/>
                <a:gd name="connsiteY1329" fmla="*/ 1008173 h 1016184"/>
                <a:gd name="connsiteX1330" fmla="*/ 25050 w 11937092"/>
                <a:gd name="connsiteY1330" fmla="*/ 1004669 h 1016184"/>
                <a:gd name="connsiteX1331" fmla="*/ 32229 w 11937092"/>
                <a:gd name="connsiteY1331" fmla="*/ 1001527 h 1016184"/>
                <a:gd name="connsiteX1332" fmla="*/ 49797 w 11937092"/>
                <a:gd name="connsiteY1332" fmla="*/ 1000670 h 1016184"/>
                <a:gd name="connsiteX1333" fmla="*/ 53861 w 11937092"/>
                <a:gd name="connsiteY1333" fmla="*/ 993952 h 1016184"/>
                <a:gd name="connsiteX1334" fmla="*/ 24627 w 11937092"/>
                <a:gd name="connsiteY1334" fmla="*/ 996309 h 1016184"/>
                <a:gd name="connsiteX1335" fmla="*/ 0 w 11937092"/>
                <a:gd name="connsiteY1335" fmla="*/ 1003651 h 10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</a:cxnLst>
              <a:rect l="l" t="t" r="r" b="b"/>
              <a:pathLst>
                <a:path w="11937092" h="1016184">
                  <a:moveTo>
                    <a:pt x="5808887" y="713856"/>
                  </a:moveTo>
                  <a:lnTo>
                    <a:pt x="5813446" y="713954"/>
                  </a:lnTo>
                  <a:lnTo>
                    <a:pt x="5809054" y="714170"/>
                  </a:lnTo>
                  <a:close/>
                  <a:moveTo>
                    <a:pt x="8790033" y="395969"/>
                  </a:moveTo>
                  <a:lnTo>
                    <a:pt x="8535011" y="405066"/>
                  </a:lnTo>
                  <a:lnTo>
                    <a:pt x="8311182" y="412162"/>
                  </a:lnTo>
                  <a:lnTo>
                    <a:pt x="8309420" y="413338"/>
                  </a:lnTo>
                  <a:lnTo>
                    <a:pt x="8307469" y="412279"/>
                  </a:lnTo>
                  <a:lnTo>
                    <a:pt x="8180766" y="416297"/>
                  </a:lnTo>
                  <a:lnTo>
                    <a:pt x="8175838" y="417871"/>
                  </a:lnTo>
                  <a:lnTo>
                    <a:pt x="8181435" y="420712"/>
                  </a:lnTo>
                  <a:lnTo>
                    <a:pt x="8191843" y="418931"/>
                  </a:lnTo>
                  <a:lnTo>
                    <a:pt x="8181186" y="423509"/>
                  </a:lnTo>
                  <a:lnTo>
                    <a:pt x="8180601" y="430032"/>
                  </a:lnTo>
                  <a:lnTo>
                    <a:pt x="8170533" y="428087"/>
                  </a:lnTo>
                  <a:lnTo>
                    <a:pt x="8171744" y="430892"/>
                  </a:lnTo>
                  <a:lnTo>
                    <a:pt x="8164264" y="432699"/>
                  </a:lnTo>
                  <a:lnTo>
                    <a:pt x="8138610" y="425035"/>
                  </a:lnTo>
                  <a:lnTo>
                    <a:pt x="8128123" y="427750"/>
                  </a:lnTo>
                  <a:lnTo>
                    <a:pt x="8131299" y="424978"/>
                  </a:lnTo>
                  <a:lnTo>
                    <a:pt x="8131715" y="420319"/>
                  </a:lnTo>
                  <a:lnTo>
                    <a:pt x="8117006" y="421133"/>
                  </a:lnTo>
                  <a:lnTo>
                    <a:pt x="8118135" y="424873"/>
                  </a:lnTo>
                  <a:lnTo>
                    <a:pt x="8123818" y="426783"/>
                  </a:lnTo>
                  <a:lnTo>
                    <a:pt x="8074014" y="427321"/>
                  </a:lnTo>
                  <a:lnTo>
                    <a:pt x="7969599" y="433017"/>
                  </a:lnTo>
                  <a:lnTo>
                    <a:pt x="7921506" y="430771"/>
                  </a:lnTo>
                  <a:lnTo>
                    <a:pt x="7919875" y="432622"/>
                  </a:lnTo>
                  <a:lnTo>
                    <a:pt x="7929946" y="434567"/>
                  </a:lnTo>
                  <a:lnTo>
                    <a:pt x="7925223" y="438259"/>
                  </a:lnTo>
                  <a:lnTo>
                    <a:pt x="7906295" y="437178"/>
                  </a:lnTo>
                  <a:lnTo>
                    <a:pt x="7902159" y="434348"/>
                  </a:lnTo>
                  <a:lnTo>
                    <a:pt x="7881101" y="440707"/>
                  </a:lnTo>
                  <a:lnTo>
                    <a:pt x="7842910" y="442269"/>
                  </a:lnTo>
                  <a:lnTo>
                    <a:pt x="7818926" y="448604"/>
                  </a:lnTo>
                  <a:lnTo>
                    <a:pt x="7815124" y="442048"/>
                  </a:lnTo>
                  <a:lnTo>
                    <a:pt x="7800667" y="440067"/>
                  </a:lnTo>
                  <a:lnTo>
                    <a:pt x="7772631" y="442643"/>
                  </a:lnTo>
                  <a:lnTo>
                    <a:pt x="7768745" y="437018"/>
                  </a:lnTo>
                  <a:lnTo>
                    <a:pt x="7758341" y="438800"/>
                  </a:lnTo>
                  <a:lnTo>
                    <a:pt x="7766282" y="448186"/>
                  </a:lnTo>
                  <a:lnTo>
                    <a:pt x="7761811" y="449083"/>
                  </a:lnTo>
                  <a:lnTo>
                    <a:pt x="7729387" y="451624"/>
                  </a:lnTo>
                  <a:lnTo>
                    <a:pt x="7693786" y="456936"/>
                  </a:lnTo>
                  <a:lnTo>
                    <a:pt x="7694330" y="467196"/>
                  </a:lnTo>
                  <a:lnTo>
                    <a:pt x="7687018" y="467138"/>
                  </a:lnTo>
                  <a:lnTo>
                    <a:pt x="7690361" y="462504"/>
                  </a:lnTo>
                  <a:lnTo>
                    <a:pt x="7687687" y="459685"/>
                  </a:lnTo>
                  <a:lnTo>
                    <a:pt x="7678496" y="464274"/>
                  </a:lnTo>
                  <a:lnTo>
                    <a:pt x="7659650" y="462259"/>
                  </a:lnTo>
                  <a:lnTo>
                    <a:pt x="7650542" y="465917"/>
                  </a:lnTo>
                  <a:lnTo>
                    <a:pt x="7645655" y="471472"/>
                  </a:lnTo>
                  <a:lnTo>
                    <a:pt x="7637129" y="468608"/>
                  </a:lnTo>
                  <a:lnTo>
                    <a:pt x="7642018" y="463052"/>
                  </a:lnTo>
                  <a:lnTo>
                    <a:pt x="7635916" y="465799"/>
                  </a:lnTo>
                  <a:lnTo>
                    <a:pt x="7622004" y="474083"/>
                  </a:lnTo>
                  <a:lnTo>
                    <a:pt x="7626056" y="477843"/>
                  </a:lnTo>
                  <a:lnTo>
                    <a:pt x="7625807" y="480639"/>
                  </a:lnTo>
                  <a:lnTo>
                    <a:pt x="7614023" y="481478"/>
                  </a:lnTo>
                  <a:lnTo>
                    <a:pt x="7615067" y="486148"/>
                  </a:lnTo>
                  <a:lnTo>
                    <a:pt x="7610931" y="483318"/>
                  </a:lnTo>
                  <a:lnTo>
                    <a:pt x="7615818" y="477761"/>
                  </a:lnTo>
                  <a:lnTo>
                    <a:pt x="7591921" y="483167"/>
                  </a:lnTo>
                  <a:lnTo>
                    <a:pt x="7541947" y="485567"/>
                  </a:lnTo>
                  <a:lnTo>
                    <a:pt x="7519594" y="490053"/>
                  </a:lnTo>
                  <a:lnTo>
                    <a:pt x="7522936" y="485417"/>
                  </a:lnTo>
                  <a:lnTo>
                    <a:pt x="7514413" y="482552"/>
                  </a:lnTo>
                  <a:lnTo>
                    <a:pt x="7512532" y="487199"/>
                  </a:lnTo>
                  <a:lnTo>
                    <a:pt x="7500081" y="495492"/>
                  </a:lnTo>
                  <a:lnTo>
                    <a:pt x="7504133" y="499254"/>
                  </a:lnTo>
                  <a:lnTo>
                    <a:pt x="7491932" y="504752"/>
                  </a:lnTo>
                  <a:lnTo>
                    <a:pt x="7480319" y="503726"/>
                  </a:lnTo>
                  <a:lnTo>
                    <a:pt x="7478438" y="508374"/>
                  </a:lnTo>
                  <a:lnTo>
                    <a:pt x="7477434" y="519555"/>
                  </a:lnTo>
                  <a:lnTo>
                    <a:pt x="7493771" y="516888"/>
                  </a:lnTo>
                  <a:lnTo>
                    <a:pt x="7522310" y="508722"/>
                  </a:lnTo>
                  <a:lnTo>
                    <a:pt x="7521516" y="501257"/>
                  </a:lnTo>
                  <a:lnTo>
                    <a:pt x="7527031" y="505030"/>
                  </a:lnTo>
                  <a:lnTo>
                    <a:pt x="7532630" y="507872"/>
                  </a:lnTo>
                  <a:lnTo>
                    <a:pt x="7557030" y="496876"/>
                  </a:lnTo>
                  <a:lnTo>
                    <a:pt x="7604748" y="486999"/>
                  </a:lnTo>
                  <a:lnTo>
                    <a:pt x="7600108" y="489759"/>
                  </a:lnTo>
                  <a:lnTo>
                    <a:pt x="7585236" y="492438"/>
                  </a:lnTo>
                  <a:lnTo>
                    <a:pt x="7584901" y="496166"/>
                  </a:lnTo>
                  <a:lnTo>
                    <a:pt x="7595138" y="496247"/>
                  </a:lnTo>
                  <a:lnTo>
                    <a:pt x="7628062" y="488117"/>
                  </a:lnTo>
                  <a:lnTo>
                    <a:pt x="7635959" y="481652"/>
                  </a:lnTo>
                  <a:lnTo>
                    <a:pt x="7638382" y="487265"/>
                  </a:lnTo>
                  <a:lnTo>
                    <a:pt x="7648284" y="491074"/>
                  </a:lnTo>
                  <a:lnTo>
                    <a:pt x="7663243" y="487464"/>
                  </a:lnTo>
                  <a:lnTo>
                    <a:pt x="7691029" y="487683"/>
                  </a:lnTo>
                  <a:lnTo>
                    <a:pt x="7706154" y="482210"/>
                  </a:lnTo>
                  <a:lnTo>
                    <a:pt x="7712506" y="476665"/>
                  </a:lnTo>
                  <a:lnTo>
                    <a:pt x="7721030" y="479531"/>
                  </a:lnTo>
                  <a:lnTo>
                    <a:pt x="7734024" y="481498"/>
                  </a:lnTo>
                  <a:lnTo>
                    <a:pt x="7738662" y="478737"/>
                  </a:lnTo>
                  <a:lnTo>
                    <a:pt x="7727296" y="474917"/>
                  </a:lnTo>
                  <a:lnTo>
                    <a:pt x="7719901" y="475792"/>
                  </a:lnTo>
                  <a:lnTo>
                    <a:pt x="7730474" y="472145"/>
                  </a:lnTo>
                  <a:lnTo>
                    <a:pt x="7750864" y="473240"/>
                  </a:lnTo>
                  <a:lnTo>
                    <a:pt x="7772465" y="477142"/>
                  </a:lnTo>
                  <a:lnTo>
                    <a:pt x="7791309" y="479155"/>
                  </a:lnTo>
                  <a:lnTo>
                    <a:pt x="7797409" y="476407"/>
                  </a:lnTo>
                  <a:lnTo>
                    <a:pt x="7803175" y="477385"/>
                  </a:lnTo>
                  <a:lnTo>
                    <a:pt x="7796823" y="482929"/>
                  </a:lnTo>
                  <a:lnTo>
                    <a:pt x="7797869" y="487600"/>
                  </a:lnTo>
                  <a:lnTo>
                    <a:pt x="7817548" y="480297"/>
                  </a:lnTo>
                  <a:lnTo>
                    <a:pt x="7841197" y="477688"/>
                  </a:lnTo>
                  <a:lnTo>
                    <a:pt x="7820891" y="475660"/>
                  </a:lnTo>
                  <a:lnTo>
                    <a:pt x="7797658" y="473612"/>
                  </a:lnTo>
                  <a:lnTo>
                    <a:pt x="7811324" y="468125"/>
                  </a:lnTo>
                  <a:lnTo>
                    <a:pt x="7846170" y="471199"/>
                  </a:lnTo>
                  <a:lnTo>
                    <a:pt x="7861295" y="465724"/>
                  </a:lnTo>
                  <a:lnTo>
                    <a:pt x="7856408" y="471281"/>
                  </a:lnTo>
                  <a:lnTo>
                    <a:pt x="7848929" y="473087"/>
                  </a:lnTo>
                  <a:lnTo>
                    <a:pt x="7863549" y="473203"/>
                  </a:lnTo>
                  <a:lnTo>
                    <a:pt x="7871031" y="471397"/>
                  </a:lnTo>
                  <a:lnTo>
                    <a:pt x="7883357" y="480820"/>
                  </a:lnTo>
                  <a:lnTo>
                    <a:pt x="7893844" y="478106"/>
                  </a:lnTo>
                  <a:lnTo>
                    <a:pt x="7902953" y="474448"/>
                  </a:lnTo>
                  <a:lnTo>
                    <a:pt x="7890041" y="471548"/>
                  </a:lnTo>
                  <a:lnTo>
                    <a:pt x="7877926" y="476115"/>
                  </a:lnTo>
                  <a:lnTo>
                    <a:pt x="7885906" y="468718"/>
                  </a:lnTo>
                  <a:lnTo>
                    <a:pt x="7893886" y="461322"/>
                  </a:lnTo>
                  <a:lnTo>
                    <a:pt x="7899319" y="466027"/>
                  </a:lnTo>
                  <a:lnTo>
                    <a:pt x="7922047" y="473667"/>
                  </a:lnTo>
                  <a:lnTo>
                    <a:pt x="7935127" y="474704"/>
                  </a:lnTo>
                  <a:lnTo>
                    <a:pt x="7938387" y="470999"/>
                  </a:lnTo>
                  <a:lnTo>
                    <a:pt x="7937507" y="464465"/>
                  </a:lnTo>
                  <a:lnTo>
                    <a:pt x="7946284" y="464535"/>
                  </a:lnTo>
                  <a:lnTo>
                    <a:pt x="7945698" y="471057"/>
                  </a:lnTo>
                  <a:lnTo>
                    <a:pt x="7989109" y="460213"/>
                  </a:lnTo>
                  <a:lnTo>
                    <a:pt x="8081827" y="454422"/>
                  </a:lnTo>
                  <a:lnTo>
                    <a:pt x="8130586" y="449216"/>
                  </a:lnTo>
                  <a:lnTo>
                    <a:pt x="8194306" y="440397"/>
                  </a:lnTo>
                  <a:lnTo>
                    <a:pt x="8245824" y="437075"/>
                  </a:lnTo>
                  <a:lnTo>
                    <a:pt x="8266549" y="434444"/>
                  </a:lnTo>
                  <a:lnTo>
                    <a:pt x="8300771" y="428188"/>
                  </a:lnTo>
                  <a:lnTo>
                    <a:pt x="8319948" y="426475"/>
                  </a:lnTo>
                  <a:lnTo>
                    <a:pt x="8326844" y="431193"/>
                  </a:lnTo>
                  <a:lnTo>
                    <a:pt x="8432721" y="425506"/>
                  </a:lnTo>
                  <a:lnTo>
                    <a:pt x="8522845" y="415965"/>
                  </a:lnTo>
                  <a:lnTo>
                    <a:pt x="8519420" y="421532"/>
                  </a:lnTo>
                  <a:lnTo>
                    <a:pt x="8516078" y="426167"/>
                  </a:lnTo>
                  <a:lnTo>
                    <a:pt x="8521762" y="428077"/>
                  </a:lnTo>
                  <a:lnTo>
                    <a:pt x="8537932" y="427274"/>
                  </a:lnTo>
                  <a:lnTo>
                    <a:pt x="8538434" y="421683"/>
                  </a:lnTo>
                  <a:lnTo>
                    <a:pt x="8526731" y="421590"/>
                  </a:lnTo>
                  <a:lnTo>
                    <a:pt x="8527234" y="416000"/>
                  </a:lnTo>
                  <a:lnTo>
                    <a:pt x="8587778" y="409953"/>
                  </a:lnTo>
                  <a:lnTo>
                    <a:pt x="8651162" y="404861"/>
                  </a:lnTo>
                  <a:lnTo>
                    <a:pt x="8644894" y="409475"/>
                  </a:lnTo>
                  <a:lnTo>
                    <a:pt x="8640005" y="415030"/>
                  </a:lnTo>
                  <a:lnTo>
                    <a:pt x="8651954" y="412329"/>
                  </a:lnTo>
                  <a:lnTo>
                    <a:pt x="8661732" y="401216"/>
                  </a:lnTo>
                  <a:lnTo>
                    <a:pt x="8671720" y="404093"/>
                  </a:lnTo>
                  <a:lnTo>
                    <a:pt x="8666831" y="409650"/>
                  </a:lnTo>
                  <a:lnTo>
                    <a:pt x="8656513" y="410499"/>
                  </a:lnTo>
                  <a:lnTo>
                    <a:pt x="8669423" y="413400"/>
                  </a:lnTo>
                  <a:lnTo>
                    <a:pt x="8697959" y="405234"/>
                  </a:lnTo>
                  <a:lnTo>
                    <a:pt x="8703642" y="407144"/>
                  </a:lnTo>
                  <a:lnTo>
                    <a:pt x="8703979" y="403417"/>
                  </a:lnTo>
                  <a:lnTo>
                    <a:pt x="8699757" y="401517"/>
                  </a:lnTo>
                  <a:lnTo>
                    <a:pt x="8723156" y="401704"/>
                  </a:lnTo>
                  <a:lnTo>
                    <a:pt x="8770033" y="401145"/>
                  </a:lnTo>
                  <a:close/>
                  <a:moveTo>
                    <a:pt x="8938522" y="390664"/>
                  </a:moveTo>
                  <a:lnTo>
                    <a:pt x="8872071" y="393040"/>
                  </a:lnTo>
                  <a:lnTo>
                    <a:pt x="8867303" y="393525"/>
                  </a:lnTo>
                  <a:lnTo>
                    <a:pt x="8857779" y="401841"/>
                  </a:lnTo>
                  <a:lnTo>
                    <a:pt x="8885984" y="397403"/>
                  </a:lnTo>
                  <a:close/>
                  <a:moveTo>
                    <a:pt x="1" y="0"/>
                  </a:moveTo>
                  <a:lnTo>
                    <a:pt x="11100776" y="0"/>
                  </a:lnTo>
                  <a:lnTo>
                    <a:pt x="11098270" y="67"/>
                  </a:lnTo>
                  <a:lnTo>
                    <a:pt x="10922483" y="34971"/>
                  </a:lnTo>
                  <a:lnTo>
                    <a:pt x="10740848" y="69828"/>
                  </a:lnTo>
                  <a:lnTo>
                    <a:pt x="10762779" y="70003"/>
                  </a:lnTo>
                  <a:lnTo>
                    <a:pt x="10786175" y="70188"/>
                  </a:lnTo>
                  <a:lnTo>
                    <a:pt x="10929717" y="68535"/>
                  </a:lnTo>
                  <a:lnTo>
                    <a:pt x="11203595" y="49302"/>
                  </a:lnTo>
                  <a:lnTo>
                    <a:pt x="11470913" y="21642"/>
                  </a:lnTo>
                  <a:lnTo>
                    <a:pt x="11697649" y="0"/>
                  </a:lnTo>
                  <a:lnTo>
                    <a:pt x="11848043" y="0"/>
                  </a:lnTo>
                  <a:lnTo>
                    <a:pt x="11617463" y="19083"/>
                  </a:lnTo>
                  <a:lnTo>
                    <a:pt x="11351523" y="47685"/>
                  </a:lnTo>
                  <a:lnTo>
                    <a:pt x="11128820" y="67324"/>
                  </a:lnTo>
                  <a:lnTo>
                    <a:pt x="10915932" y="91694"/>
                  </a:lnTo>
                  <a:lnTo>
                    <a:pt x="11127317" y="84066"/>
                  </a:lnTo>
                  <a:lnTo>
                    <a:pt x="11548497" y="53904"/>
                  </a:lnTo>
                  <a:lnTo>
                    <a:pt x="11760382" y="40694"/>
                  </a:lnTo>
                  <a:lnTo>
                    <a:pt x="11779390" y="40843"/>
                  </a:lnTo>
                  <a:lnTo>
                    <a:pt x="11792299" y="43740"/>
                  </a:lnTo>
                  <a:lnTo>
                    <a:pt x="11794010" y="40961"/>
                  </a:lnTo>
                  <a:lnTo>
                    <a:pt x="11798564" y="39135"/>
                  </a:lnTo>
                  <a:lnTo>
                    <a:pt x="11855044" y="29345"/>
                  </a:lnTo>
                  <a:lnTo>
                    <a:pt x="11914282" y="21441"/>
                  </a:lnTo>
                  <a:lnTo>
                    <a:pt x="11927521" y="20616"/>
                  </a:lnTo>
                  <a:lnTo>
                    <a:pt x="11934499" y="24391"/>
                  </a:lnTo>
                  <a:lnTo>
                    <a:pt x="11937092" y="28136"/>
                  </a:lnTo>
                  <a:lnTo>
                    <a:pt x="11926605" y="30846"/>
                  </a:lnTo>
                  <a:lnTo>
                    <a:pt x="11868997" y="36901"/>
                  </a:lnTo>
                  <a:lnTo>
                    <a:pt x="11816821" y="47658"/>
                  </a:lnTo>
                  <a:lnTo>
                    <a:pt x="11807964" y="48518"/>
                  </a:lnTo>
                  <a:lnTo>
                    <a:pt x="11797812" y="47506"/>
                  </a:lnTo>
                  <a:lnTo>
                    <a:pt x="11800403" y="51249"/>
                  </a:lnTo>
                  <a:lnTo>
                    <a:pt x="11788206" y="56737"/>
                  </a:lnTo>
                  <a:lnTo>
                    <a:pt x="11780645" y="59469"/>
                  </a:lnTo>
                  <a:lnTo>
                    <a:pt x="11675497" y="73527"/>
                  </a:lnTo>
                  <a:lnTo>
                    <a:pt x="11462777" y="96037"/>
                  </a:lnTo>
                  <a:lnTo>
                    <a:pt x="11134383" y="119491"/>
                  </a:lnTo>
                  <a:lnTo>
                    <a:pt x="10915018" y="134501"/>
                  </a:lnTo>
                  <a:lnTo>
                    <a:pt x="10911680" y="139129"/>
                  </a:lnTo>
                  <a:lnTo>
                    <a:pt x="10902406" y="144640"/>
                  </a:lnTo>
                  <a:lnTo>
                    <a:pt x="10884111" y="152871"/>
                  </a:lnTo>
                  <a:lnTo>
                    <a:pt x="10830805" y="159895"/>
                  </a:lnTo>
                  <a:lnTo>
                    <a:pt x="10800098" y="159650"/>
                  </a:lnTo>
                  <a:lnTo>
                    <a:pt x="10768100" y="157535"/>
                  </a:lnTo>
                  <a:lnTo>
                    <a:pt x="10577307" y="147643"/>
                  </a:lnTo>
                  <a:lnTo>
                    <a:pt x="10476837" y="141905"/>
                  </a:lnTo>
                  <a:lnTo>
                    <a:pt x="10472384" y="142365"/>
                  </a:lnTo>
                  <a:lnTo>
                    <a:pt x="10375093" y="139579"/>
                  </a:lnTo>
                  <a:lnTo>
                    <a:pt x="10371936" y="139235"/>
                  </a:lnTo>
                  <a:lnTo>
                    <a:pt x="10346538" y="143016"/>
                  </a:lnTo>
                  <a:lnTo>
                    <a:pt x="10342028" y="143339"/>
                  </a:lnTo>
                  <a:lnTo>
                    <a:pt x="10342913" y="143892"/>
                  </a:lnTo>
                  <a:lnTo>
                    <a:pt x="10334644" y="143863"/>
                  </a:lnTo>
                  <a:lnTo>
                    <a:pt x="10299415" y="146366"/>
                  </a:lnTo>
                  <a:lnTo>
                    <a:pt x="10282362" y="148340"/>
                  </a:lnTo>
                  <a:lnTo>
                    <a:pt x="10305078" y="153106"/>
                  </a:lnTo>
                  <a:lnTo>
                    <a:pt x="10269224" y="149860"/>
                  </a:lnTo>
                  <a:lnTo>
                    <a:pt x="10133818" y="165528"/>
                  </a:lnTo>
                  <a:lnTo>
                    <a:pt x="9962623" y="181854"/>
                  </a:lnTo>
                  <a:lnTo>
                    <a:pt x="9973904" y="186597"/>
                  </a:lnTo>
                  <a:lnTo>
                    <a:pt x="9974866" y="192188"/>
                  </a:lnTo>
                  <a:lnTo>
                    <a:pt x="9969727" y="200525"/>
                  </a:lnTo>
                  <a:lnTo>
                    <a:pt x="9936809" y="208640"/>
                  </a:lnTo>
                  <a:lnTo>
                    <a:pt x="9914795" y="209396"/>
                  </a:lnTo>
                  <a:lnTo>
                    <a:pt x="9868004" y="209025"/>
                  </a:lnTo>
                  <a:lnTo>
                    <a:pt x="10000312" y="218451"/>
                  </a:lnTo>
                  <a:lnTo>
                    <a:pt x="10007624" y="218509"/>
                  </a:lnTo>
                  <a:lnTo>
                    <a:pt x="10016312" y="219509"/>
                  </a:lnTo>
                  <a:lnTo>
                    <a:pt x="10090881" y="220100"/>
                  </a:lnTo>
                  <a:lnTo>
                    <a:pt x="10164073" y="219752"/>
                  </a:lnTo>
                  <a:lnTo>
                    <a:pt x="10323866" y="216367"/>
                  </a:lnTo>
                  <a:lnTo>
                    <a:pt x="10642652" y="202145"/>
                  </a:lnTo>
                  <a:lnTo>
                    <a:pt x="11106900" y="164879"/>
                  </a:lnTo>
                  <a:lnTo>
                    <a:pt x="11412654" y="132868"/>
                  </a:lnTo>
                  <a:lnTo>
                    <a:pt x="11424518" y="131101"/>
                  </a:lnTo>
                  <a:lnTo>
                    <a:pt x="11435965" y="133985"/>
                  </a:lnTo>
                  <a:lnTo>
                    <a:pt x="11438472" y="138658"/>
                  </a:lnTo>
                  <a:lnTo>
                    <a:pt x="11430910" y="141390"/>
                  </a:lnTo>
                  <a:lnTo>
                    <a:pt x="11243009" y="180850"/>
                  </a:lnTo>
                  <a:lnTo>
                    <a:pt x="10962618" y="240054"/>
                  </a:lnTo>
                  <a:lnTo>
                    <a:pt x="10763521" y="273843"/>
                  </a:lnTo>
                  <a:lnTo>
                    <a:pt x="10656911" y="287888"/>
                  </a:lnTo>
                  <a:lnTo>
                    <a:pt x="10398530" y="313757"/>
                  </a:lnTo>
                  <a:lnTo>
                    <a:pt x="9882359" y="358989"/>
                  </a:lnTo>
                  <a:lnTo>
                    <a:pt x="9617500" y="375502"/>
                  </a:lnTo>
                  <a:lnTo>
                    <a:pt x="9384947" y="376040"/>
                  </a:lnTo>
                  <a:lnTo>
                    <a:pt x="9380571" y="381750"/>
                  </a:lnTo>
                  <a:lnTo>
                    <a:pt x="9365361" y="388155"/>
                  </a:lnTo>
                  <a:lnTo>
                    <a:pt x="9361685" y="396518"/>
                  </a:lnTo>
                  <a:lnTo>
                    <a:pt x="9341879" y="388901"/>
                  </a:lnTo>
                  <a:lnTo>
                    <a:pt x="9300515" y="393235"/>
                  </a:lnTo>
                  <a:lnTo>
                    <a:pt x="9273854" y="396753"/>
                  </a:lnTo>
                  <a:lnTo>
                    <a:pt x="9280038" y="393073"/>
                  </a:lnTo>
                  <a:lnTo>
                    <a:pt x="9284928" y="387516"/>
                  </a:lnTo>
                  <a:lnTo>
                    <a:pt x="9247614" y="395612"/>
                  </a:lnTo>
                  <a:lnTo>
                    <a:pt x="9217701" y="402835"/>
                  </a:lnTo>
                  <a:lnTo>
                    <a:pt x="9197561" y="398944"/>
                  </a:lnTo>
                  <a:lnTo>
                    <a:pt x="9145874" y="404128"/>
                  </a:lnTo>
                  <a:lnTo>
                    <a:pt x="9112156" y="404793"/>
                  </a:lnTo>
                  <a:lnTo>
                    <a:pt x="9105970" y="408473"/>
                  </a:lnTo>
                  <a:lnTo>
                    <a:pt x="9109438" y="418759"/>
                  </a:lnTo>
                  <a:lnTo>
                    <a:pt x="9099121" y="419609"/>
                  </a:lnTo>
                  <a:lnTo>
                    <a:pt x="9095566" y="410256"/>
                  </a:lnTo>
                  <a:lnTo>
                    <a:pt x="9073883" y="407286"/>
                  </a:lnTo>
                  <a:lnTo>
                    <a:pt x="9047058" y="412669"/>
                  </a:lnTo>
                  <a:lnTo>
                    <a:pt x="9017558" y="415231"/>
                  </a:lnTo>
                  <a:lnTo>
                    <a:pt x="9004898" y="409535"/>
                  </a:lnTo>
                  <a:lnTo>
                    <a:pt x="8998716" y="413216"/>
                  </a:lnTo>
                  <a:lnTo>
                    <a:pt x="8998214" y="418806"/>
                  </a:lnTo>
                  <a:lnTo>
                    <a:pt x="8932488" y="417353"/>
                  </a:lnTo>
                  <a:lnTo>
                    <a:pt x="8825942" y="430493"/>
                  </a:lnTo>
                  <a:lnTo>
                    <a:pt x="8772876" y="434734"/>
                  </a:lnTo>
                  <a:lnTo>
                    <a:pt x="8774840" y="429155"/>
                  </a:lnTo>
                  <a:lnTo>
                    <a:pt x="8778265" y="423587"/>
                  </a:lnTo>
                  <a:lnTo>
                    <a:pt x="8754032" y="432720"/>
                  </a:lnTo>
                  <a:lnTo>
                    <a:pt x="8732473" y="444670"/>
                  </a:lnTo>
                  <a:lnTo>
                    <a:pt x="8725495" y="440886"/>
                  </a:lnTo>
                  <a:lnTo>
                    <a:pt x="8700551" y="441619"/>
                  </a:lnTo>
                  <a:lnTo>
                    <a:pt x="8686717" y="448969"/>
                  </a:lnTo>
                  <a:lnTo>
                    <a:pt x="8684840" y="453616"/>
                  </a:lnTo>
                  <a:lnTo>
                    <a:pt x="8670800" y="446977"/>
                  </a:lnTo>
                  <a:lnTo>
                    <a:pt x="8622373" y="448458"/>
                  </a:lnTo>
                  <a:lnTo>
                    <a:pt x="8608377" y="457670"/>
                  </a:lnTo>
                  <a:lnTo>
                    <a:pt x="8603193" y="450171"/>
                  </a:lnTo>
                  <a:lnTo>
                    <a:pt x="8588738" y="448191"/>
                  </a:lnTo>
                  <a:lnTo>
                    <a:pt x="8562083" y="451708"/>
                  </a:lnTo>
                  <a:lnTo>
                    <a:pt x="8547623" y="449730"/>
                  </a:lnTo>
                  <a:lnTo>
                    <a:pt x="8543069" y="451557"/>
                  </a:lnTo>
                  <a:lnTo>
                    <a:pt x="8547123" y="455319"/>
                  </a:lnTo>
                  <a:lnTo>
                    <a:pt x="8542483" y="458080"/>
                  </a:lnTo>
                  <a:lnTo>
                    <a:pt x="8532332" y="457066"/>
                  </a:lnTo>
                  <a:lnTo>
                    <a:pt x="8517624" y="457882"/>
                  </a:lnTo>
                  <a:lnTo>
                    <a:pt x="8512736" y="463439"/>
                  </a:lnTo>
                  <a:lnTo>
                    <a:pt x="8504295" y="459642"/>
                  </a:lnTo>
                  <a:lnTo>
                    <a:pt x="8485202" y="460423"/>
                  </a:lnTo>
                  <a:lnTo>
                    <a:pt x="8483027" y="452013"/>
                  </a:lnTo>
                  <a:lnTo>
                    <a:pt x="8479684" y="456648"/>
                  </a:lnTo>
                  <a:lnTo>
                    <a:pt x="8470911" y="456578"/>
                  </a:lnTo>
                  <a:lnTo>
                    <a:pt x="8469949" y="450977"/>
                  </a:lnTo>
                  <a:lnTo>
                    <a:pt x="8463767" y="454659"/>
                  </a:lnTo>
                  <a:lnTo>
                    <a:pt x="8446217" y="454519"/>
                  </a:lnTo>
                  <a:lnTo>
                    <a:pt x="8444250" y="460099"/>
                  </a:lnTo>
                  <a:lnTo>
                    <a:pt x="8435813" y="456300"/>
                  </a:lnTo>
                  <a:lnTo>
                    <a:pt x="8416968" y="454286"/>
                  </a:lnTo>
                  <a:lnTo>
                    <a:pt x="8384209" y="460553"/>
                  </a:lnTo>
                  <a:lnTo>
                    <a:pt x="8369670" y="459506"/>
                  </a:lnTo>
                  <a:lnTo>
                    <a:pt x="8362985" y="468777"/>
                  </a:lnTo>
                  <a:lnTo>
                    <a:pt x="8347777" y="475182"/>
                  </a:lnTo>
                  <a:lnTo>
                    <a:pt x="8326342" y="469418"/>
                  </a:lnTo>
                  <a:lnTo>
                    <a:pt x="8296425" y="476640"/>
                  </a:lnTo>
                  <a:lnTo>
                    <a:pt x="8270980" y="482964"/>
                  </a:lnTo>
                  <a:lnTo>
                    <a:pt x="8266758" y="481067"/>
                  </a:lnTo>
                  <a:lnTo>
                    <a:pt x="8281549" y="479319"/>
                  </a:lnTo>
                  <a:lnTo>
                    <a:pt x="8281965" y="474660"/>
                  </a:lnTo>
                  <a:lnTo>
                    <a:pt x="8212649" y="480637"/>
                  </a:lnTo>
                  <a:lnTo>
                    <a:pt x="8106103" y="493778"/>
                  </a:lnTo>
                  <a:lnTo>
                    <a:pt x="8037410" y="509083"/>
                  </a:lnTo>
                  <a:lnTo>
                    <a:pt x="8003902" y="523736"/>
                  </a:lnTo>
                  <a:lnTo>
                    <a:pt x="8007788" y="529361"/>
                  </a:lnTo>
                  <a:lnTo>
                    <a:pt x="8019654" y="527591"/>
                  </a:lnTo>
                  <a:lnTo>
                    <a:pt x="8022077" y="533204"/>
                  </a:lnTo>
                  <a:lnTo>
                    <a:pt x="8002731" y="536781"/>
                  </a:lnTo>
                  <a:lnTo>
                    <a:pt x="7984514" y="544095"/>
                  </a:lnTo>
                  <a:lnTo>
                    <a:pt x="7987939" y="538529"/>
                  </a:lnTo>
                  <a:lnTo>
                    <a:pt x="7992745" y="533903"/>
                  </a:lnTo>
                  <a:lnTo>
                    <a:pt x="7985601" y="531982"/>
                  </a:lnTo>
                  <a:lnTo>
                    <a:pt x="7975529" y="530037"/>
                  </a:lnTo>
                  <a:lnTo>
                    <a:pt x="7973819" y="532821"/>
                  </a:lnTo>
                  <a:lnTo>
                    <a:pt x="7977954" y="535651"/>
                  </a:lnTo>
                  <a:lnTo>
                    <a:pt x="7973233" y="539343"/>
                  </a:lnTo>
                  <a:lnTo>
                    <a:pt x="7966171" y="536489"/>
                  </a:lnTo>
                  <a:lnTo>
                    <a:pt x="7955685" y="539205"/>
                  </a:lnTo>
                  <a:lnTo>
                    <a:pt x="7953803" y="543851"/>
                  </a:lnTo>
                  <a:lnTo>
                    <a:pt x="7945030" y="543782"/>
                  </a:lnTo>
                  <a:lnTo>
                    <a:pt x="7949835" y="539158"/>
                  </a:lnTo>
                  <a:lnTo>
                    <a:pt x="7948706" y="535420"/>
                  </a:lnTo>
                  <a:lnTo>
                    <a:pt x="7941311" y="536293"/>
                  </a:lnTo>
                  <a:lnTo>
                    <a:pt x="7939097" y="544666"/>
                  </a:lnTo>
                  <a:lnTo>
                    <a:pt x="7938596" y="550258"/>
                  </a:lnTo>
                  <a:lnTo>
                    <a:pt x="7929986" y="548325"/>
                  </a:lnTo>
                  <a:lnTo>
                    <a:pt x="7929109" y="541791"/>
                  </a:lnTo>
                  <a:lnTo>
                    <a:pt x="7890083" y="552670"/>
                  </a:lnTo>
                  <a:lnTo>
                    <a:pt x="7802968" y="561302"/>
                  </a:lnTo>
                  <a:lnTo>
                    <a:pt x="7761684" y="564704"/>
                  </a:lnTo>
                  <a:lnTo>
                    <a:pt x="7747061" y="564589"/>
                  </a:lnTo>
                  <a:lnTo>
                    <a:pt x="7745683" y="563644"/>
                  </a:lnTo>
                  <a:lnTo>
                    <a:pt x="7723327" y="568129"/>
                  </a:lnTo>
                  <a:lnTo>
                    <a:pt x="7688062" y="569714"/>
                  </a:lnTo>
                  <a:lnTo>
                    <a:pt x="7671016" y="563985"/>
                  </a:lnTo>
                  <a:lnTo>
                    <a:pt x="7667213" y="557427"/>
                  </a:lnTo>
                  <a:lnTo>
                    <a:pt x="7665249" y="563007"/>
                  </a:lnTo>
                  <a:lnTo>
                    <a:pt x="7656307" y="564800"/>
                  </a:lnTo>
                  <a:lnTo>
                    <a:pt x="7636000" y="562774"/>
                  </a:lnTo>
                  <a:lnTo>
                    <a:pt x="7621042" y="566384"/>
                  </a:lnTo>
                  <a:lnTo>
                    <a:pt x="7621544" y="560794"/>
                  </a:lnTo>
                  <a:lnTo>
                    <a:pt x="7608885" y="555099"/>
                  </a:lnTo>
                  <a:lnTo>
                    <a:pt x="7576459" y="557639"/>
                  </a:lnTo>
                  <a:lnTo>
                    <a:pt x="7564176" y="564067"/>
                  </a:lnTo>
                  <a:lnTo>
                    <a:pt x="7573911" y="569739"/>
                  </a:lnTo>
                  <a:lnTo>
                    <a:pt x="7601698" y="569961"/>
                  </a:lnTo>
                  <a:lnTo>
                    <a:pt x="7616656" y="566350"/>
                  </a:lnTo>
                  <a:lnTo>
                    <a:pt x="7607296" y="572803"/>
                  </a:lnTo>
                  <a:lnTo>
                    <a:pt x="7579177" y="576309"/>
                  </a:lnTo>
                  <a:lnTo>
                    <a:pt x="7552602" y="578895"/>
                  </a:lnTo>
                  <a:lnTo>
                    <a:pt x="7528703" y="584300"/>
                  </a:lnTo>
                  <a:lnTo>
                    <a:pt x="7520638" y="592627"/>
                  </a:lnTo>
                  <a:lnTo>
                    <a:pt x="7494233" y="593350"/>
                  </a:lnTo>
                  <a:lnTo>
                    <a:pt x="7446222" y="590173"/>
                  </a:lnTo>
                  <a:lnTo>
                    <a:pt x="7422238" y="596509"/>
                  </a:lnTo>
                  <a:lnTo>
                    <a:pt x="7424621" y="586270"/>
                  </a:lnTo>
                  <a:lnTo>
                    <a:pt x="7414885" y="580598"/>
                  </a:lnTo>
                  <a:lnTo>
                    <a:pt x="7405860" y="583324"/>
                  </a:lnTo>
                  <a:lnTo>
                    <a:pt x="7408034" y="591734"/>
                  </a:lnTo>
                  <a:lnTo>
                    <a:pt x="7404523" y="598234"/>
                  </a:lnTo>
                  <a:lnTo>
                    <a:pt x="7373729" y="598921"/>
                  </a:lnTo>
                  <a:lnTo>
                    <a:pt x="7321460" y="610627"/>
                  </a:lnTo>
                  <a:lnTo>
                    <a:pt x="7285943" y="615007"/>
                  </a:lnTo>
                  <a:lnTo>
                    <a:pt x="7264175" y="612970"/>
                  </a:lnTo>
                  <a:lnTo>
                    <a:pt x="7258073" y="615719"/>
                  </a:lnTo>
                  <a:lnTo>
                    <a:pt x="7261959" y="621343"/>
                  </a:lnTo>
                  <a:lnTo>
                    <a:pt x="7257321" y="624104"/>
                  </a:lnTo>
                  <a:lnTo>
                    <a:pt x="7205802" y="627425"/>
                  </a:lnTo>
                  <a:lnTo>
                    <a:pt x="7178979" y="632808"/>
                  </a:lnTo>
                  <a:lnTo>
                    <a:pt x="7175009" y="628113"/>
                  </a:lnTo>
                  <a:lnTo>
                    <a:pt x="7160719" y="624269"/>
                  </a:lnTo>
                  <a:lnTo>
                    <a:pt x="7148770" y="626973"/>
                  </a:lnTo>
                  <a:lnTo>
                    <a:pt x="7152029" y="623268"/>
                  </a:lnTo>
                  <a:lnTo>
                    <a:pt x="7160802" y="623338"/>
                  </a:lnTo>
                  <a:lnTo>
                    <a:pt x="7156916" y="617713"/>
                  </a:lnTo>
                  <a:lnTo>
                    <a:pt x="7148226" y="616711"/>
                  </a:lnTo>
                  <a:lnTo>
                    <a:pt x="7147891" y="620437"/>
                  </a:lnTo>
                  <a:lnTo>
                    <a:pt x="7133015" y="623118"/>
                  </a:lnTo>
                  <a:lnTo>
                    <a:pt x="7139284" y="618504"/>
                  </a:lnTo>
                  <a:lnTo>
                    <a:pt x="7139953" y="611051"/>
                  </a:lnTo>
                  <a:lnTo>
                    <a:pt x="7150439" y="608337"/>
                  </a:lnTo>
                  <a:lnTo>
                    <a:pt x="7168155" y="606612"/>
                  </a:lnTo>
                  <a:lnTo>
                    <a:pt x="7170455" y="597308"/>
                  </a:lnTo>
                  <a:lnTo>
                    <a:pt x="7178563" y="604831"/>
                  </a:lnTo>
                  <a:lnTo>
                    <a:pt x="7193351" y="603084"/>
                  </a:lnTo>
                  <a:lnTo>
                    <a:pt x="7211736" y="593905"/>
                  </a:lnTo>
                  <a:lnTo>
                    <a:pt x="7231248" y="588466"/>
                  </a:lnTo>
                  <a:lnTo>
                    <a:pt x="7242781" y="590421"/>
                  </a:lnTo>
                  <a:lnTo>
                    <a:pt x="7238895" y="584796"/>
                  </a:lnTo>
                  <a:lnTo>
                    <a:pt x="7227196" y="584703"/>
                  </a:lnTo>
                  <a:lnTo>
                    <a:pt x="7213699" y="588326"/>
                  </a:lnTo>
                  <a:lnTo>
                    <a:pt x="7201833" y="590096"/>
                  </a:lnTo>
                  <a:lnTo>
                    <a:pt x="7197864" y="585402"/>
                  </a:lnTo>
                  <a:lnTo>
                    <a:pt x="7182572" y="592740"/>
                  </a:lnTo>
                  <a:lnTo>
                    <a:pt x="7164940" y="593534"/>
                  </a:lnTo>
                  <a:lnTo>
                    <a:pt x="7171123" y="589851"/>
                  </a:lnTo>
                  <a:lnTo>
                    <a:pt x="7180149" y="587127"/>
                  </a:lnTo>
                  <a:lnTo>
                    <a:pt x="7164314" y="584205"/>
                  </a:lnTo>
                  <a:lnTo>
                    <a:pt x="7144800" y="589643"/>
                  </a:lnTo>
                  <a:lnTo>
                    <a:pt x="7149102" y="590611"/>
                  </a:lnTo>
                  <a:lnTo>
                    <a:pt x="7152029" y="590634"/>
                  </a:lnTo>
                  <a:lnTo>
                    <a:pt x="7145926" y="593383"/>
                  </a:lnTo>
                  <a:lnTo>
                    <a:pt x="7126833" y="594164"/>
                  </a:lnTo>
                  <a:lnTo>
                    <a:pt x="7130092" y="590459"/>
                  </a:lnTo>
                  <a:lnTo>
                    <a:pt x="7116596" y="594082"/>
                  </a:lnTo>
                  <a:lnTo>
                    <a:pt x="7110244" y="599625"/>
                  </a:lnTo>
                  <a:lnTo>
                    <a:pt x="7102935" y="599569"/>
                  </a:lnTo>
                  <a:lnTo>
                    <a:pt x="7097418" y="595796"/>
                  </a:lnTo>
                  <a:lnTo>
                    <a:pt x="7102139" y="592101"/>
                  </a:lnTo>
                  <a:lnTo>
                    <a:pt x="7096123" y="593919"/>
                  </a:lnTo>
                  <a:lnTo>
                    <a:pt x="7095621" y="599510"/>
                  </a:lnTo>
                  <a:lnTo>
                    <a:pt x="7101471" y="599555"/>
                  </a:lnTo>
                  <a:lnTo>
                    <a:pt x="7095202" y="604169"/>
                  </a:lnTo>
                  <a:lnTo>
                    <a:pt x="7078155" y="598438"/>
                  </a:lnTo>
                  <a:lnTo>
                    <a:pt x="7064993" y="598335"/>
                  </a:lnTo>
                  <a:lnTo>
                    <a:pt x="7072055" y="601187"/>
                  </a:lnTo>
                  <a:lnTo>
                    <a:pt x="7069046" y="602096"/>
                  </a:lnTo>
                  <a:lnTo>
                    <a:pt x="7044520" y="598172"/>
                  </a:lnTo>
                  <a:lnTo>
                    <a:pt x="7034200" y="599022"/>
                  </a:lnTo>
                  <a:lnTo>
                    <a:pt x="7035246" y="603693"/>
                  </a:lnTo>
                  <a:lnTo>
                    <a:pt x="7037833" y="607443"/>
                  </a:lnTo>
                  <a:lnTo>
                    <a:pt x="7033615" y="605544"/>
                  </a:lnTo>
                  <a:lnTo>
                    <a:pt x="7026888" y="598963"/>
                  </a:lnTo>
                  <a:lnTo>
                    <a:pt x="7020872" y="600781"/>
                  </a:lnTo>
                  <a:lnTo>
                    <a:pt x="7005662" y="607188"/>
                  </a:lnTo>
                  <a:lnTo>
                    <a:pt x="6952682" y="610497"/>
                  </a:lnTo>
                  <a:lnTo>
                    <a:pt x="6926817" y="621480"/>
                  </a:lnTo>
                  <a:lnTo>
                    <a:pt x="6924646" y="613070"/>
                  </a:lnTo>
                  <a:lnTo>
                    <a:pt x="6912778" y="614840"/>
                  </a:lnTo>
                  <a:lnTo>
                    <a:pt x="6902374" y="616624"/>
                  </a:lnTo>
                  <a:lnTo>
                    <a:pt x="6904796" y="622237"/>
                  </a:lnTo>
                  <a:lnTo>
                    <a:pt x="6913406" y="624170"/>
                  </a:lnTo>
                  <a:lnTo>
                    <a:pt x="6904547" y="625033"/>
                  </a:lnTo>
                  <a:lnTo>
                    <a:pt x="6889589" y="628644"/>
                  </a:lnTo>
                  <a:lnTo>
                    <a:pt x="6897318" y="624044"/>
                  </a:lnTo>
                  <a:lnTo>
                    <a:pt x="6898153" y="614725"/>
                  </a:lnTo>
                  <a:lnTo>
                    <a:pt x="6875800" y="619210"/>
                  </a:lnTo>
                  <a:lnTo>
                    <a:pt x="6860132" y="614424"/>
                  </a:lnTo>
                  <a:lnTo>
                    <a:pt x="6855661" y="615320"/>
                  </a:lnTo>
                  <a:lnTo>
                    <a:pt x="6863934" y="620980"/>
                  </a:lnTo>
                  <a:lnTo>
                    <a:pt x="6860675" y="624685"/>
                  </a:lnTo>
                  <a:lnTo>
                    <a:pt x="6847848" y="620854"/>
                  </a:lnTo>
                  <a:lnTo>
                    <a:pt x="6830216" y="621646"/>
                  </a:lnTo>
                  <a:lnTo>
                    <a:pt x="6826287" y="632804"/>
                  </a:lnTo>
                  <a:lnTo>
                    <a:pt x="6811579" y="633618"/>
                  </a:lnTo>
                  <a:lnTo>
                    <a:pt x="6786760" y="649273"/>
                  </a:lnTo>
                  <a:lnTo>
                    <a:pt x="6762609" y="657474"/>
                  </a:lnTo>
                  <a:lnTo>
                    <a:pt x="6747986" y="657358"/>
                  </a:lnTo>
                  <a:lnTo>
                    <a:pt x="6752708" y="653664"/>
                  </a:lnTo>
                  <a:lnTo>
                    <a:pt x="6748486" y="651767"/>
                  </a:lnTo>
                  <a:lnTo>
                    <a:pt x="6742889" y="648925"/>
                  </a:lnTo>
                  <a:lnTo>
                    <a:pt x="6736371" y="656332"/>
                  </a:lnTo>
                  <a:lnTo>
                    <a:pt x="6727178" y="660922"/>
                  </a:lnTo>
                  <a:lnTo>
                    <a:pt x="6714350" y="657089"/>
                  </a:lnTo>
                  <a:lnTo>
                    <a:pt x="6699392" y="660700"/>
                  </a:lnTo>
                  <a:lnTo>
                    <a:pt x="6702900" y="654202"/>
                  </a:lnTo>
                  <a:lnTo>
                    <a:pt x="6698851" y="650440"/>
                  </a:lnTo>
                  <a:lnTo>
                    <a:pt x="6685018" y="657790"/>
                  </a:lnTo>
                  <a:lnTo>
                    <a:pt x="6668179" y="666047"/>
                  </a:lnTo>
                  <a:lnTo>
                    <a:pt x="6668683" y="660458"/>
                  </a:lnTo>
                  <a:lnTo>
                    <a:pt x="6657318" y="656637"/>
                  </a:lnTo>
                  <a:lnTo>
                    <a:pt x="6646578" y="662146"/>
                  </a:lnTo>
                  <a:lnTo>
                    <a:pt x="6641147" y="657440"/>
                  </a:lnTo>
                  <a:lnTo>
                    <a:pt x="6623682" y="656370"/>
                  </a:lnTo>
                  <a:lnTo>
                    <a:pt x="6619879" y="649812"/>
                  </a:lnTo>
                  <a:lnTo>
                    <a:pt x="6616871" y="650721"/>
                  </a:lnTo>
                  <a:lnTo>
                    <a:pt x="6613194" y="659084"/>
                  </a:lnTo>
                  <a:lnTo>
                    <a:pt x="6607345" y="659039"/>
                  </a:lnTo>
                  <a:lnTo>
                    <a:pt x="6600867" y="649663"/>
                  </a:lnTo>
                  <a:lnTo>
                    <a:pt x="6608764" y="643197"/>
                  </a:lnTo>
                  <a:lnTo>
                    <a:pt x="6594058" y="644013"/>
                  </a:lnTo>
                  <a:lnTo>
                    <a:pt x="6582442" y="642989"/>
                  </a:lnTo>
                  <a:lnTo>
                    <a:pt x="6585033" y="646739"/>
                  </a:lnTo>
                  <a:lnTo>
                    <a:pt x="6594768" y="652410"/>
                  </a:lnTo>
                  <a:lnTo>
                    <a:pt x="6594350" y="657069"/>
                  </a:lnTo>
                  <a:lnTo>
                    <a:pt x="6573707" y="658771"/>
                  </a:lnTo>
                  <a:lnTo>
                    <a:pt x="6535935" y="655674"/>
                  </a:lnTo>
                  <a:lnTo>
                    <a:pt x="6521814" y="649966"/>
                  </a:lnTo>
                  <a:lnTo>
                    <a:pt x="6519224" y="646216"/>
                  </a:lnTo>
                  <a:lnTo>
                    <a:pt x="6514504" y="649909"/>
                  </a:lnTo>
                  <a:lnTo>
                    <a:pt x="6516842" y="656454"/>
                  </a:lnTo>
                  <a:lnTo>
                    <a:pt x="6508068" y="656384"/>
                  </a:lnTo>
                  <a:lnTo>
                    <a:pt x="6503054" y="647020"/>
                  </a:lnTo>
                  <a:lnTo>
                    <a:pt x="6499085" y="642328"/>
                  </a:lnTo>
                  <a:lnTo>
                    <a:pt x="6509323" y="642408"/>
                  </a:lnTo>
                  <a:lnTo>
                    <a:pt x="6515841" y="635000"/>
                  </a:lnTo>
                  <a:lnTo>
                    <a:pt x="6527540" y="635093"/>
                  </a:lnTo>
                  <a:lnTo>
                    <a:pt x="6508945" y="630284"/>
                  </a:lnTo>
                  <a:lnTo>
                    <a:pt x="6480826" y="633791"/>
                  </a:lnTo>
                  <a:lnTo>
                    <a:pt x="6461728" y="634570"/>
                  </a:lnTo>
                  <a:lnTo>
                    <a:pt x="6465617" y="640196"/>
                  </a:lnTo>
                  <a:lnTo>
                    <a:pt x="6479656" y="646835"/>
                  </a:lnTo>
                  <a:lnTo>
                    <a:pt x="6492901" y="646008"/>
                  </a:lnTo>
                  <a:lnTo>
                    <a:pt x="6479236" y="651492"/>
                  </a:lnTo>
                  <a:lnTo>
                    <a:pt x="6464363" y="654173"/>
                  </a:lnTo>
                  <a:lnTo>
                    <a:pt x="6460475" y="648547"/>
                  </a:lnTo>
                  <a:lnTo>
                    <a:pt x="6458053" y="642934"/>
                  </a:lnTo>
                  <a:lnTo>
                    <a:pt x="6441716" y="645601"/>
                  </a:lnTo>
                  <a:lnTo>
                    <a:pt x="6431145" y="649248"/>
                  </a:lnTo>
                  <a:lnTo>
                    <a:pt x="6433025" y="644599"/>
                  </a:lnTo>
                  <a:lnTo>
                    <a:pt x="6433525" y="639009"/>
                  </a:lnTo>
                  <a:lnTo>
                    <a:pt x="6417815" y="651006"/>
                  </a:lnTo>
                  <a:lnTo>
                    <a:pt x="6383597" y="657262"/>
                  </a:lnTo>
                  <a:lnTo>
                    <a:pt x="6349961" y="656993"/>
                  </a:lnTo>
                  <a:lnTo>
                    <a:pt x="6314614" y="659511"/>
                  </a:lnTo>
                  <a:lnTo>
                    <a:pt x="6296396" y="666825"/>
                  </a:lnTo>
                  <a:lnTo>
                    <a:pt x="6306007" y="657576"/>
                  </a:lnTo>
                  <a:lnTo>
                    <a:pt x="6317163" y="647410"/>
                  </a:lnTo>
                  <a:lnTo>
                    <a:pt x="6313024" y="644579"/>
                  </a:lnTo>
                  <a:lnTo>
                    <a:pt x="6311229" y="648294"/>
                  </a:lnTo>
                  <a:lnTo>
                    <a:pt x="6308971" y="640817"/>
                  </a:lnTo>
                  <a:lnTo>
                    <a:pt x="6301251" y="637697"/>
                  </a:lnTo>
                  <a:lnTo>
                    <a:pt x="6285495" y="645292"/>
                  </a:lnTo>
                  <a:lnTo>
                    <a:pt x="6230142" y="653582"/>
                  </a:lnTo>
                  <a:lnTo>
                    <a:pt x="6175972" y="656223"/>
                  </a:lnTo>
                  <a:lnTo>
                    <a:pt x="6147066" y="665084"/>
                  </a:lnTo>
                  <a:lnTo>
                    <a:pt x="6134502" y="677804"/>
                  </a:lnTo>
                  <a:lnTo>
                    <a:pt x="6132090" y="688168"/>
                  </a:lnTo>
                  <a:lnTo>
                    <a:pt x="6121607" y="684022"/>
                  </a:lnTo>
                  <a:lnTo>
                    <a:pt x="6115232" y="674087"/>
                  </a:lnTo>
                  <a:lnTo>
                    <a:pt x="6116275" y="665655"/>
                  </a:lnTo>
                  <a:lnTo>
                    <a:pt x="6061824" y="662721"/>
                  </a:lnTo>
                  <a:lnTo>
                    <a:pt x="5939078" y="673365"/>
                  </a:lnTo>
                  <a:lnTo>
                    <a:pt x="5885287" y="683441"/>
                  </a:lnTo>
                  <a:lnTo>
                    <a:pt x="5894633" y="694161"/>
                  </a:lnTo>
                  <a:lnTo>
                    <a:pt x="5910925" y="697092"/>
                  </a:lnTo>
                  <a:lnTo>
                    <a:pt x="5911584" y="710101"/>
                  </a:lnTo>
                  <a:lnTo>
                    <a:pt x="5922676" y="726325"/>
                  </a:lnTo>
                  <a:lnTo>
                    <a:pt x="5903362" y="721677"/>
                  </a:lnTo>
                  <a:lnTo>
                    <a:pt x="5882869" y="722677"/>
                  </a:lnTo>
                  <a:lnTo>
                    <a:pt x="5882726" y="719890"/>
                  </a:lnTo>
                  <a:lnTo>
                    <a:pt x="5882396" y="713387"/>
                  </a:lnTo>
                  <a:lnTo>
                    <a:pt x="5873658" y="714745"/>
                  </a:lnTo>
                  <a:lnTo>
                    <a:pt x="5877816" y="709884"/>
                  </a:lnTo>
                  <a:lnTo>
                    <a:pt x="5884900" y="704881"/>
                  </a:lnTo>
                  <a:lnTo>
                    <a:pt x="5871726" y="705524"/>
                  </a:lnTo>
                  <a:lnTo>
                    <a:pt x="5854109" y="705452"/>
                  </a:lnTo>
                  <a:lnTo>
                    <a:pt x="5849999" y="711241"/>
                  </a:lnTo>
                  <a:lnTo>
                    <a:pt x="5850329" y="717745"/>
                  </a:lnTo>
                  <a:lnTo>
                    <a:pt x="5840080" y="718245"/>
                  </a:lnTo>
                  <a:lnTo>
                    <a:pt x="5832432" y="712098"/>
                  </a:lnTo>
                  <a:lnTo>
                    <a:pt x="5829129" y="704807"/>
                  </a:lnTo>
                  <a:lnTo>
                    <a:pt x="5820484" y="708025"/>
                  </a:lnTo>
                  <a:lnTo>
                    <a:pt x="5815950" y="705450"/>
                  </a:lnTo>
                  <a:lnTo>
                    <a:pt x="5809999" y="703878"/>
                  </a:lnTo>
                  <a:lnTo>
                    <a:pt x="5804192" y="705093"/>
                  </a:lnTo>
                  <a:lnTo>
                    <a:pt x="5808887" y="713856"/>
                  </a:lnTo>
                  <a:lnTo>
                    <a:pt x="5800222" y="713668"/>
                  </a:lnTo>
                  <a:lnTo>
                    <a:pt x="5762628" y="724817"/>
                  </a:lnTo>
                  <a:lnTo>
                    <a:pt x="5745389" y="732177"/>
                  </a:lnTo>
                  <a:lnTo>
                    <a:pt x="5749590" y="728246"/>
                  </a:lnTo>
                  <a:lnTo>
                    <a:pt x="5742179" y="726746"/>
                  </a:lnTo>
                  <a:lnTo>
                    <a:pt x="5729002" y="727389"/>
                  </a:lnTo>
                  <a:lnTo>
                    <a:pt x="5724563" y="726672"/>
                  </a:lnTo>
                  <a:lnTo>
                    <a:pt x="5733203" y="723458"/>
                  </a:lnTo>
                  <a:lnTo>
                    <a:pt x="5655799" y="730958"/>
                  </a:lnTo>
                  <a:lnTo>
                    <a:pt x="5589634" y="728598"/>
                  </a:lnTo>
                  <a:lnTo>
                    <a:pt x="5585336" y="730670"/>
                  </a:lnTo>
                  <a:lnTo>
                    <a:pt x="5591381" y="734100"/>
                  </a:lnTo>
                  <a:lnTo>
                    <a:pt x="5587127" y="737102"/>
                  </a:lnTo>
                  <a:lnTo>
                    <a:pt x="5570886" y="735099"/>
                  </a:lnTo>
                  <a:lnTo>
                    <a:pt x="5538487" y="732956"/>
                  </a:lnTo>
                  <a:lnTo>
                    <a:pt x="5523566" y="728094"/>
                  </a:lnTo>
                  <a:lnTo>
                    <a:pt x="5518844" y="721805"/>
                  </a:lnTo>
                  <a:lnTo>
                    <a:pt x="5483897" y="727235"/>
                  </a:lnTo>
                  <a:lnTo>
                    <a:pt x="5459337" y="734953"/>
                  </a:lnTo>
                  <a:lnTo>
                    <a:pt x="5461034" y="739526"/>
                  </a:lnTo>
                  <a:lnTo>
                    <a:pt x="5469819" y="739099"/>
                  </a:lnTo>
                  <a:lnTo>
                    <a:pt x="5461223" y="743243"/>
                  </a:lnTo>
                  <a:lnTo>
                    <a:pt x="5447622" y="735523"/>
                  </a:lnTo>
                  <a:lnTo>
                    <a:pt x="5444508" y="731951"/>
                  </a:lnTo>
                  <a:lnTo>
                    <a:pt x="5421273" y="736809"/>
                  </a:lnTo>
                  <a:lnTo>
                    <a:pt x="5376118" y="743669"/>
                  </a:lnTo>
                  <a:lnTo>
                    <a:pt x="5360343" y="750958"/>
                  </a:lnTo>
                  <a:lnTo>
                    <a:pt x="5354018" y="741952"/>
                  </a:lnTo>
                  <a:lnTo>
                    <a:pt x="5342025" y="736949"/>
                  </a:lnTo>
                  <a:lnTo>
                    <a:pt x="5334843" y="740095"/>
                  </a:lnTo>
                  <a:lnTo>
                    <a:pt x="5330640" y="744024"/>
                  </a:lnTo>
                  <a:lnTo>
                    <a:pt x="5335173" y="746597"/>
                  </a:lnTo>
                  <a:lnTo>
                    <a:pt x="5342303" y="742524"/>
                  </a:lnTo>
                  <a:lnTo>
                    <a:pt x="5349767" y="744955"/>
                  </a:lnTo>
                  <a:lnTo>
                    <a:pt x="5320675" y="750098"/>
                  </a:lnTo>
                  <a:lnTo>
                    <a:pt x="5255263" y="762603"/>
                  </a:lnTo>
                  <a:lnTo>
                    <a:pt x="5235375" y="775681"/>
                  </a:lnTo>
                  <a:lnTo>
                    <a:pt x="5226546" y="775180"/>
                  </a:lnTo>
                  <a:lnTo>
                    <a:pt x="5226311" y="770535"/>
                  </a:lnTo>
                  <a:lnTo>
                    <a:pt x="5226029" y="764960"/>
                  </a:lnTo>
                  <a:lnTo>
                    <a:pt x="5213089" y="770248"/>
                  </a:lnTo>
                  <a:lnTo>
                    <a:pt x="5197451" y="780324"/>
                  </a:lnTo>
                  <a:lnTo>
                    <a:pt x="5181488" y="783897"/>
                  </a:lnTo>
                  <a:lnTo>
                    <a:pt x="5197123" y="773821"/>
                  </a:lnTo>
                  <a:lnTo>
                    <a:pt x="5206904" y="764031"/>
                  </a:lnTo>
                  <a:lnTo>
                    <a:pt x="5193631" y="762815"/>
                  </a:lnTo>
                  <a:lnTo>
                    <a:pt x="5174317" y="758168"/>
                  </a:lnTo>
                  <a:lnTo>
                    <a:pt x="5159678" y="758883"/>
                  </a:lnTo>
                  <a:lnTo>
                    <a:pt x="5158353" y="761740"/>
                  </a:lnTo>
                  <a:lnTo>
                    <a:pt x="5160050" y="766315"/>
                  </a:lnTo>
                  <a:lnTo>
                    <a:pt x="5149804" y="766815"/>
                  </a:lnTo>
                  <a:lnTo>
                    <a:pt x="5156034" y="773963"/>
                  </a:lnTo>
                  <a:lnTo>
                    <a:pt x="5163828" y="782896"/>
                  </a:lnTo>
                  <a:lnTo>
                    <a:pt x="5154901" y="780538"/>
                  </a:lnTo>
                  <a:lnTo>
                    <a:pt x="5141347" y="773747"/>
                  </a:lnTo>
                  <a:lnTo>
                    <a:pt x="5145414" y="767029"/>
                  </a:lnTo>
                  <a:lnTo>
                    <a:pt x="5132282" y="768601"/>
                  </a:lnTo>
                  <a:lnTo>
                    <a:pt x="5130536" y="763098"/>
                  </a:lnTo>
                  <a:lnTo>
                    <a:pt x="5116317" y="772175"/>
                  </a:lnTo>
                  <a:lnTo>
                    <a:pt x="5097613" y="779606"/>
                  </a:lnTo>
                  <a:lnTo>
                    <a:pt x="5102148" y="782179"/>
                  </a:lnTo>
                  <a:lnTo>
                    <a:pt x="5113673" y="777892"/>
                  </a:lnTo>
                  <a:lnTo>
                    <a:pt x="5120898" y="775675"/>
                  </a:lnTo>
                  <a:lnTo>
                    <a:pt x="5114003" y="784396"/>
                  </a:lnTo>
                  <a:lnTo>
                    <a:pt x="5083584" y="792399"/>
                  </a:lnTo>
                  <a:lnTo>
                    <a:pt x="5066203" y="796971"/>
                  </a:lnTo>
                  <a:lnTo>
                    <a:pt x="5078913" y="787039"/>
                  </a:lnTo>
                  <a:lnTo>
                    <a:pt x="5093223" y="779821"/>
                  </a:lnTo>
                  <a:lnTo>
                    <a:pt x="5078397" y="776818"/>
                  </a:lnTo>
                  <a:lnTo>
                    <a:pt x="5063942" y="781248"/>
                  </a:lnTo>
                  <a:lnTo>
                    <a:pt x="5065265" y="778390"/>
                  </a:lnTo>
                  <a:lnTo>
                    <a:pt x="5064981" y="772816"/>
                  </a:lnTo>
                  <a:lnTo>
                    <a:pt x="5034521" y="779890"/>
                  </a:lnTo>
                  <a:lnTo>
                    <a:pt x="5001176" y="788036"/>
                  </a:lnTo>
                  <a:lnTo>
                    <a:pt x="4986208" y="782245"/>
                  </a:lnTo>
                  <a:lnTo>
                    <a:pt x="4979027" y="785391"/>
                  </a:lnTo>
                  <a:lnTo>
                    <a:pt x="4968919" y="788677"/>
                  </a:lnTo>
                  <a:lnTo>
                    <a:pt x="4959949" y="785389"/>
                  </a:lnTo>
                  <a:lnTo>
                    <a:pt x="4955697" y="788391"/>
                  </a:lnTo>
                  <a:lnTo>
                    <a:pt x="4954423" y="792179"/>
                  </a:lnTo>
                  <a:lnTo>
                    <a:pt x="4964810" y="794466"/>
                  </a:lnTo>
                  <a:lnTo>
                    <a:pt x="4977987" y="793823"/>
                  </a:lnTo>
                  <a:lnTo>
                    <a:pt x="4963534" y="798255"/>
                  </a:lnTo>
                  <a:lnTo>
                    <a:pt x="4945777" y="795394"/>
                  </a:lnTo>
                  <a:lnTo>
                    <a:pt x="4944597" y="801040"/>
                  </a:lnTo>
                  <a:lnTo>
                    <a:pt x="4921217" y="803113"/>
                  </a:lnTo>
                  <a:lnTo>
                    <a:pt x="4915785" y="811759"/>
                  </a:lnTo>
                  <a:lnTo>
                    <a:pt x="4915644" y="808972"/>
                  </a:lnTo>
                  <a:lnTo>
                    <a:pt x="4918477" y="806972"/>
                  </a:lnTo>
                  <a:lnTo>
                    <a:pt x="4874697" y="811902"/>
                  </a:lnTo>
                  <a:lnTo>
                    <a:pt x="4806684" y="831052"/>
                  </a:lnTo>
                  <a:lnTo>
                    <a:pt x="4760117" y="838912"/>
                  </a:lnTo>
                  <a:lnTo>
                    <a:pt x="4736553" y="837267"/>
                  </a:lnTo>
                  <a:lnTo>
                    <a:pt x="4726586" y="843341"/>
                  </a:lnTo>
                  <a:lnTo>
                    <a:pt x="4709157" y="846987"/>
                  </a:lnTo>
                  <a:lnTo>
                    <a:pt x="4706041" y="843412"/>
                  </a:lnTo>
                  <a:lnTo>
                    <a:pt x="4702737" y="836122"/>
                  </a:lnTo>
                  <a:lnTo>
                    <a:pt x="4692585" y="838481"/>
                  </a:lnTo>
                  <a:lnTo>
                    <a:pt x="4686586" y="835978"/>
                  </a:lnTo>
                  <a:lnTo>
                    <a:pt x="4682336" y="838981"/>
                  </a:lnTo>
                  <a:lnTo>
                    <a:pt x="4673878" y="845913"/>
                  </a:lnTo>
                  <a:lnTo>
                    <a:pt x="4679874" y="848413"/>
                  </a:lnTo>
                  <a:lnTo>
                    <a:pt x="4675626" y="851416"/>
                  </a:lnTo>
                  <a:lnTo>
                    <a:pt x="4665095" y="846342"/>
                  </a:lnTo>
                  <a:lnTo>
                    <a:pt x="4669206" y="840553"/>
                  </a:lnTo>
                  <a:lnTo>
                    <a:pt x="4664626" y="837049"/>
                  </a:lnTo>
                  <a:lnTo>
                    <a:pt x="4645641" y="838907"/>
                  </a:lnTo>
                  <a:lnTo>
                    <a:pt x="4635392" y="839407"/>
                  </a:lnTo>
                  <a:lnTo>
                    <a:pt x="4635676" y="844982"/>
                  </a:lnTo>
                  <a:lnTo>
                    <a:pt x="4648850" y="844339"/>
                  </a:lnTo>
                  <a:lnTo>
                    <a:pt x="4653337" y="845982"/>
                  </a:lnTo>
                  <a:lnTo>
                    <a:pt x="4619804" y="850411"/>
                  </a:lnTo>
                  <a:lnTo>
                    <a:pt x="4585232" y="863275"/>
                  </a:lnTo>
                  <a:lnTo>
                    <a:pt x="4579281" y="861703"/>
                  </a:lnTo>
                  <a:lnTo>
                    <a:pt x="4596708" y="858060"/>
                  </a:lnTo>
                  <a:lnTo>
                    <a:pt x="4601009" y="855986"/>
                  </a:lnTo>
                  <a:lnTo>
                    <a:pt x="4591752" y="847125"/>
                  </a:lnTo>
                  <a:lnTo>
                    <a:pt x="4562096" y="841120"/>
                  </a:lnTo>
                  <a:lnTo>
                    <a:pt x="4544389" y="839188"/>
                  </a:lnTo>
                  <a:lnTo>
                    <a:pt x="4557424" y="835759"/>
                  </a:lnTo>
                  <a:lnTo>
                    <a:pt x="4587171" y="843622"/>
                  </a:lnTo>
                  <a:lnTo>
                    <a:pt x="4601862" y="843837"/>
                  </a:lnTo>
                  <a:lnTo>
                    <a:pt x="4603136" y="840050"/>
                  </a:lnTo>
                  <a:lnTo>
                    <a:pt x="4619053" y="835547"/>
                  </a:lnTo>
                  <a:lnTo>
                    <a:pt x="4654096" y="831975"/>
                  </a:lnTo>
                  <a:lnTo>
                    <a:pt x="4674686" y="832832"/>
                  </a:lnTo>
                  <a:lnTo>
                    <a:pt x="4678940" y="829832"/>
                  </a:lnTo>
                  <a:lnTo>
                    <a:pt x="4683236" y="827760"/>
                  </a:lnTo>
                  <a:lnTo>
                    <a:pt x="4681583" y="824115"/>
                  </a:lnTo>
                  <a:lnTo>
                    <a:pt x="4674265" y="824472"/>
                  </a:lnTo>
                  <a:lnTo>
                    <a:pt x="4688766" y="820969"/>
                  </a:lnTo>
                  <a:lnTo>
                    <a:pt x="4716719" y="822401"/>
                  </a:lnTo>
                  <a:lnTo>
                    <a:pt x="4731172" y="817971"/>
                  </a:lnTo>
                  <a:lnTo>
                    <a:pt x="4735237" y="811253"/>
                  </a:lnTo>
                  <a:lnTo>
                    <a:pt x="4726361" y="809822"/>
                  </a:lnTo>
                  <a:lnTo>
                    <a:pt x="4711907" y="814253"/>
                  </a:lnTo>
                  <a:lnTo>
                    <a:pt x="4707137" y="807034"/>
                  </a:lnTo>
                  <a:lnTo>
                    <a:pt x="4695709" y="813180"/>
                  </a:lnTo>
                  <a:lnTo>
                    <a:pt x="4682439" y="811965"/>
                  </a:lnTo>
                  <a:lnTo>
                    <a:pt x="4703977" y="802531"/>
                  </a:lnTo>
                  <a:lnTo>
                    <a:pt x="4749032" y="793815"/>
                  </a:lnTo>
                  <a:lnTo>
                    <a:pt x="4819165" y="787600"/>
                  </a:lnTo>
                  <a:lnTo>
                    <a:pt x="4852462" y="778525"/>
                  </a:lnTo>
                  <a:lnTo>
                    <a:pt x="4820159" y="778237"/>
                  </a:lnTo>
                  <a:lnTo>
                    <a:pt x="4790549" y="773162"/>
                  </a:lnTo>
                  <a:lnTo>
                    <a:pt x="4790412" y="770374"/>
                  </a:lnTo>
                  <a:lnTo>
                    <a:pt x="4803540" y="768802"/>
                  </a:lnTo>
                  <a:lnTo>
                    <a:pt x="4800328" y="763371"/>
                  </a:lnTo>
                  <a:lnTo>
                    <a:pt x="4794426" y="762728"/>
                  </a:lnTo>
                  <a:lnTo>
                    <a:pt x="4769630" y="765800"/>
                  </a:lnTo>
                  <a:lnTo>
                    <a:pt x="4760614" y="761582"/>
                  </a:lnTo>
                  <a:lnTo>
                    <a:pt x="4756268" y="762725"/>
                  </a:lnTo>
                  <a:lnTo>
                    <a:pt x="4766701" y="765942"/>
                  </a:lnTo>
                  <a:lnTo>
                    <a:pt x="4766985" y="771517"/>
                  </a:lnTo>
                  <a:lnTo>
                    <a:pt x="4760990" y="769016"/>
                  </a:lnTo>
                  <a:lnTo>
                    <a:pt x="4746583" y="774374"/>
                  </a:lnTo>
                  <a:lnTo>
                    <a:pt x="4752582" y="776877"/>
                  </a:lnTo>
                  <a:lnTo>
                    <a:pt x="4727553" y="775303"/>
                  </a:lnTo>
                  <a:lnTo>
                    <a:pt x="4670216" y="773443"/>
                  </a:lnTo>
                  <a:lnTo>
                    <a:pt x="4638152" y="777801"/>
                  </a:lnTo>
                  <a:lnTo>
                    <a:pt x="4628182" y="783876"/>
                  </a:lnTo>
                  <a:lnTo>
                    <a:pt x="4623649" y="781301"/>
                  </a:lnTo>
                  <a:lnTo>
                    <a:pt x="4632106" y="774369"/>
                  </a:lnTo>
                  <a:lnTo>
                    <a:pt x="4633381" y="770582"/>
                  </a:lnTo>
                  <a:lnTo>
                    <a:pt x="4607497" y="781159"/>
                  </a:lnTo>
                  <a:lnTo>
                    <a:pt x="4575523" y="787376"/>
                  </a:lnTo>
                  <a:lnTo>
                    <a:pt x="4571133" y="787590"/>
                  </a:lnTo>
                  <a:lnTo>
                    <a:pt x="4573871" y="783730"/>
                  </a:lnTo>
                  <a:lnTo>
                    <a:pt x="4569339" y="781157"/>
                  </a:lnTo>
                  <a:lnTo>
                    <a:pt x="4559185" y="783516"/>
                  </a:lnTo>
                  <a:lnTo>
                    <a:pt x="4559513" y="790019"/>
                  </a:lnTo>
                  <a:lnTo>
                    <a:pt x="4552007" y="786659"/>
                  </a:lnTo>
                  <a:lnTo>
                    <a:pt x="4537085" y="781798"/>
                  </a:lnTo>
                  <a:lnTo>
                    <a:pt x="4539779" y="777010"/>
                  </a:lnTo>
                  <a:lnTo>
                    <a:pt x="4518241" y="786444"/>
                  </a:lnTo>
                  <a:lnTo>
                    <a:pt x="4495095" y="793160"/>
                  </a:lnTo>
                  <a:lnTo>
                    <a:pt x="4499299" y="789231"/>
                  </a:lnTo>
                  <a:lnTo>
                    <a:pt x="4501994" y="784441"/>
                  </a:lnTo>
                  <a:lnTo>
                    <a:pt x="4480458" y="793874"/>
                  </a:lnTo>
                  <a:lnTo>
                    <a:pt x="4439601" y="798661"/>
                  </a:lnTo>
                  <a:lnTo>
                    <a:pt x="4417827" y="803449"/>
                  </a:lnTo>
                  <a:lnTo>
                    <a:pt x="4420618" y="800520"/>
                  </a:lnTo>
                  <a:lnTo>
                    <a:pt x="4421939" y="797660"/>
                  </a:lnTo>
                  <a:lnTo>
                    <a:pt x="4325600" y="807947"/>
                  </a:lnTo>
                  <a:lnTo>
                    <a:pt x="4236714" y="820666"/>
                  </a:lnTo>
                  <a:lnTo>
                    <a:pt x="4239405" y="815876"/>
                  </a:lnTo>
                  <a:lnTo>
                    <a:pt x="4249419" y="810733"/>
                  </a:lnTo>
                  <a:lnTo>
                    <a:pt x="4259668" y="810233"/>
                  </a:lnTo>
                  <a:lnTo>
                    <a:pt x="4253578" y="805872"/>
                  </a:lnTo>
                  <a:lnTo>
                    <a:pt x="4234400" y="804013"/>
                  </a:lnTo>
                  <a:lnTo>
                    <a:pt x="4201009" y="811230"/>
                  </a:lnTo>
                  <a:lnTo>
                    <a:pt x="4179188" y="815089"/>
                  </a:lnTo>
                  <a:lnTo>
                    <a:pt x="4171682" y="811731"/>
                  </a:lnTo>
                  <a:lnTo>
                    <a:pt x="4159832" y="809514"/>
                  </a:lnTo>
                  <a:lnTo>
                    <a:pt x="4157091" y="813373"/>
                  </a:lnTo>
                  <a:lnTo>
                    <a:pt x="4154349" y="817232"/>
                  </a:lnTo>
                  <a:lnTo>
                    <a:pt x="4126673" y="821375"/>
                  </a:lnTo>
                  <a:lnTo>
                    <a:pt x="4101456" y="816086"/>
                  </a:lnTo>
                  <a:lnTo>
                    <a:pt x="4126297" y="813943"/>
                  </a:lnTo>
                  <a:lnTo>
                    <a:pt x="4145096" y="808369"/>
                  </a:lnTo>
                  <a:lnTo>
                    <a:pt x="4133056" y="802436"/>
                  </a:lnTo>
                  <a:lnTo>
                    <a:pt x="4100564" y="798433"/>
                  </a:lnTo>
                  <a:lnTo>
                    <a:pt x="4091405" y="791430"/>
                  </a:lnTo>
                  <a:lnTo>
                    <a:pt x="4119363" y="792859"/>
                  </a:lnTo>
                  <a:lnTo>
                    <a:pt x="4139764" y="790001"/>
                  </a:lnTo>
                  <a:lnTo>
                    <a:pt x="4142928" y="794504"/>
                  </a:lnTo>
                  <a:lnTo>
                    <a:pt x="4137260" y="798507"/>
                  </a:lnTo>
                  <a:lnTo>
                    <a:pt x="4129940" y="798864"/>
                  </a:lnTo>
                  <a:lnTo>
                    <a:pt x="4134472" y="801436"/>
                  </a:lnTo>
                  <a:lnTo>
                    <a:pt x="4139005" y="804010"/>
                  </a:lnTo>
                  <a:lnTo>
                    <a:pt x="4156104" y="793861"/>
                  </a:lnTo>
                  <a:lnTo>
                    <a:pt x="4196956" y="789075"/>
                  </a:lnTo>
                  <a:lnTo>
                    <a:pt x="4248431" y="791221"/>
                  </a:lnTo>
                  <a:lnTo>
                    <a:pt x="4281916" y="785863"/>
                  </a:lnTo>
                  <a:lnTo>
                    <a:pt x="4301945" y="775571"/>
                  </a:lnTo>
                  <a:lnTo>
                    <a:pt x="4310402" y="768639"/>
                  </a:lnTo>
                  <a:lnTo>
                    <a:pt x="4320835" y="771856"/>
                  </a:lnTo>
                  <a:lnTo>
                    <a:pt x="4347190" y="770570"/>
                  </a:lnTo>
                  <a:lnTo>
                    <a:pt x="4395223" y="762639"/>
                  </a:lnTo>
                  <a:lnTo>
                    <a:pt x="4420016" y="759567"/>
                  </a:lnTo>
                  <a:lnTo>
                    <a:pt x="4415951" y="766285"/>
                  </a:lnTo>
                  <a:lnTo>
                    <a:pt x="4411841" y="772074"/>
                  </a:lnTo>
                  <a:lnTo>
                    <a:pt x="4424926" y="769573"/>
                  </a:lnTo>
                  <a:lnTo>
                    <a:pt x="4428986" y="762855"/>
                  </a:lnTo>
                  <a:lnTo>
                    <a:pt x="4428799" y="759138"/>
                  </a:lnTo>
                  <a:lnTo>
                    <a:pt x="4440604" y="760426"/>
                  </a:lnTo>
                  <a:lnTo>
                    <a:pt x="4462475" y="757497"/>
                  </a:lnTo>
                  <a:lnTo>
                    <a:pt x="4471588" y="763572"/>
                  </a:lnTo>
                  <a:lnTo>
                    <a:pt x="4496331" y="759569"/>
                  </a:lnTo>
                  <a:lnTo>
                    <a:pt x="4509793" y="764501"/>
                  </a:lnTo>
                  <a:lnTo>
                    <a:pt x="4512626" y="762501"/>
                  </a:lnTo>
                  <a:lnTo>
                    <a:pt x="4516974" y="761357"/>
                  </a:lnTo>
                  <a:lnTo>
                    <a:pt x="4510693" y="753283"/>
                  </a:lnTo>
                  <a:lnTo>
                    <a:pt x="4497468" y="752995"/>
                  </a:lnTo>
                  <a:lnTo>
                    <a:pt x="4526749" y="751567"/>
                  </a:lnTo>
                  <a:lnTo>
                    <a:pt x="4598487" y="748068"/>
                  </a:lnTo>
                  <a:lnTo>
                    <a:pt x="4631073" y="753930"/>
                  </a:lnTo>
                  <a:lnTo>
                    <a:pt x="4636694" y="748999"/>
                  </a:lnTo>
                  <a:lnTo>
                    <a:pt x="4643640" y="741210"/>
                  </a:lnTo>
                  <a:lnTo>
                    <a:pt x="4648265" y="745639"/>
                  </a:lnTo>
                  <a:lnTo>
                    <a:pt x="4658561" y="746070"/>
                  </a:lnTo>
                  <a:lnTo>
                    <a:pt x="4668668" y="742782"/>
                  </a:lnTo>
                  <a:lnTo>
                    <a:pt x="4673058" y="742568"/>
                  </a:lnTo>
                  <a:lnTo>
                    <a:pt x="4670275" y="745499"/>
                  </a:lnTo>
                  <a:lnTo>
                    <a:pt x="4691904" y="737924"/>
                  </a:lnTo>
                  <a:lnTo>
                    <a:pt x="4707401" y="725060"/>
                  </a:lnTo>
                  <a:lnTo>
                    <a:pt x="4714672" y="723774"/>
                  </a:lnTo>
                  <a:lnTo>
                    <a:pt x="4716227" y="725560"/>
                  </a:lnTo>
                  <a:lnTo>
                    <a:pt x="4710607" y="730491"/>
                  </a:lnTo>
                  <a:lnTo>
                    <a:pt x="4712216" y="733206"/>
                  </a:lnTo>
                  <a:lnTo>
                    <a:pt x="4719441" y="730992"/>
                  </a:lnTo>
                  <a:lnTo>
                    <a:pt x="4712309" y="735066"/>
                  </a:lnTo>
                  <a:lnTo>
                    <a:pt x="4697762" y="737638"/>
                  </a:lnTo>
                  <a:lnTo>
                    <a:pt x="4715610" y="742355"/>
                  </a:lnTo>
                  <a:lnTo>
                    <a:pt x="4749283" y="740713"/>
                  </a:lnTo>
                  <a:lnTo>
                    <a:pt x="4772332" y="732137"/>
                  </a:lnTo>
                  <a:lnTo>
                    <a:pt x="4760542" y="729627"/>
                  </a:lnTo>
                  <a:lnTo>
                    <a:pt x="4749709" y="730070"/>
                  </a:lnTo>
                  <a:lnTo>
                    <a:pt x="4722635" y="738247"/>
                  </a:lnTo>
                  <a:lnTo>
                    <a:pt x="4709392" y="739075"/>
                  </a:lnTo>
                  <a:lnTo>
                    <a:pt x="4715744" y="733530"/>
                  </a:lnTo>
                  <a:lnTo>
                    <a:pt x="4723470" y="728929"/>
                  </a:lnTo>
                  <a:lnTo>
                    <a:pt x="4716661" y="723281"/>
                  </a:lnTo>
                  <a:lnTo>
                    <a:pt x="4711396" y="716712"/>
                  </a:lnTo>
                  <a:lnTo>
                    <a:pt x="4678638" y="722978"/>
                  </a:lnTo>
                  <a:lnTo>
                    <a:pt x="4609318" y="728956"/>
                  </a:lnTo>
                  <a:lnTo>
                    <a:pt x="4581997" y="739927"/>
                  </a:lnTo>
                  <a:lnTo>
                    <a:pt x="4547147" y="736853"/>
                  </a:lnTo>
                  <a:lnTo>
                    <a:pt x="4507328" y="740267"/>
                  </a:lnTo>
                  <a:lnTo>
                    <a:pt x="4583079" y="727815"/>
                  </a:lnTo>
                  <a:lnTo>
                    <a:pt x="4673122" y="719205"/>
                  </a:lnTo>
                  <a:lnTo>
                    <a:pt x="4683781" y="714628"/>
                  </a:lnTo>
                  <a:lnTo>
                    <a:pt x="4701827" y="709177"/>
                  </a:lnTo>
                  <a:lnTo>
                    <a:pt x="4711811" y="712053"/>
                  </a:lnTo>
                  <a:lnTo>
                    <a:pt x="4715531" y="719542"/>
                  </a:lnTo>
                  <a:lnTo>
                    <a:pt x="4736423" y="715046"/>
                  </a:lnTo>
                  <a:lnTo>
                    <a:pt x="4745868" y="707662"/>
                  </a:lnTo>
                  <a:lnTo>
                    <a:pt x="4750068" y="709277"/>
                  </a:lnTo>
                  <a:lnTo>
                    <a:pt x="4762282" y="707479"/>
                  </a:lnTo>
                  <a:lnTo>
                    <a:pt x="4770599" y="697761"/>
                  </a:lnTo>
                  <a:lnTo>
                    <a:pt x="4772890" y="697938"/>
                  </a:lnTo>
                  <a:lnTo>
                    <a:pt x="4772252" y="695091"/>
                  </a:lnTo>
                  <a:lnTo>
                    <a:pt x="4771919" y="694901"/>
                  </a:lnTo>
                  <a:lnTo>
                    <a:pt x="4761670" y="695402"/>
                  </a:lnTo>
                  <a:lnTo>
                    <a:pt x="4781793" y="686969"/>
                  </a:lnTo>
                  <a:lnTo>
                    <a:pt x="4813906" y="683540"/>
                  </a:lnTo>
                  <a:lnTo>
                    <a:pt x="4810697" y="678109"/>
                  </a:lnTo>
                  <a:lnTo>
                    <a:pt x="4804795" y="677466"/>
                  </a:lnTo>
                  <a:lnTo>
                    <a:pt x="4790481" y="684683"/>
                  </a:lnTo>
                  <a:lnTo>
                    <a:pt x="4775845" y="685397"/>
                  </a:lnTo>
                  <a:lnTo>
                    <a:pt x="4780046" y="681465"/>
                  </a:lnTo>
                  <a:lnTo>
                    <a:pt x="4781278" y="676749"/>
                  </a:lnTo>
                  <a:lnTo>
                    <a:pt x="4719316" y="670457"/>
                  </a:lnTo>
                  <a:lnTo>
                    <a:pt x="4663305" y="665738"/>
                  </a:lnTo>
                  <a:lnTo>
                    <a:pt x="4660708" y="672386"/>
                  </a:lnTo>
                  <a:lnTo>
                    <a:pt x="4650460" y="672885"/>
                  </a:lnTo>
                  <a:lnTo>
                    <a:pt x="4626470" y="662877"/>
                  </a:lnTo>
                  <a:lnTo>
                    <a:pt x="4607346" y="661948"/>
                  </a:lnTo>
                  <a:lnTo>
                    <a:pt x="4617498" y="659589"/>
                  </a:lnTo>
                  <a:lnTo>
                    <a:pt x="4634739" y="652230"/>
                  </a:lnTo>
                  <a:lnTo>
                    <a:pt x="4631970" y="646823"/>
                  </a:lnTo>
                  <a:lnTo>
                    <a:pt x="4633345" y="645378"/>
                  </a:lnTo>
                  <a:lnTo>
                    <a:pt x="4640172" y="643581"/>
                  </a:lnTo>
                  <a:lnTo>
                    <a:pt x="4644892" y="649871"/>
                  </a:lnTo>
                  <a:lnTo>
                    <a:pt x="4650846" y="651445"/>
                  </a:lnTo>
                  <a:lnTo>
                    <a:pt x="4645982" y="642367"/>
                  </a:lnTo>
                  <a:lnTo>
                    <a:pt x="4635733" y="642867"/>
                  </a:lnTo>
                  <a:lnTo>
                    <a:pt x="4633345" y="645378"/>
                  </a:lnTo>
                  <a:lnTo>
                    <a:pt x="4631481" y="645868"/>
                  </a:lnTo>
                  <a:lnTo>
                    <a:pt x="4631970" y="646823"/>
                  </a:lnTo>
                  <a:lnTo>
                    <a:pt x="4630158" y="648727"/>
                  </a:lnTo>
                  <a:lnTo>
                    <a:pt x="4615706" y="653157"/>
                  </a:lnTo>
                  <a:lnTo>
                    <a:pt x="4592139" y="651513"/>
                  </a:lnTo>
                  <a:lnTo>
                    <a:pt x="4574713" y="655157"/>
                  </a:lnTo>
                  <a:lnTo>
                    <a:pt x="4579293" y="658660"/>
                  </a:lnTo>
                  <a:lnTo>
                    <a:pt x="4587794" y="652656"/>
                  </a:lnTo>
                  <a:lnTo>
                    <a:pt x="4596580" y="652228"/>
                  </a:lnTo>
                  <a:lnTo>
                    <a:pt x="4592423" y="657088"/>
                  </a:lnTo>
                  <a:lnTo>
                    <a:pt x="4594214" y="663520"/>
                  </a:lnTo>
                  <a:lnTo>
                    <a:pt x="4579621" y="665163"/>
                  </a:lnTo>
                  <a:lnTo>
                    <a:pt x="4568903" y="656371"/>
                  </a:lnTo>
                  <a:lnTo>
                    <a:pt x="4567204" y="651797"/>
                  </a:lnTo>
                  <a:lnTo>
                    <a:pt x="4548406" y="657372"/>
                  </a:lnTo>
                  <a:lnTo>
                    <a:pt x="4516339" y="661729"/>
                  </a:lnTo>
                  <a:lnTo>
                    <a:pt x="4492917" y="662872"/>
                  </a:lnTo>
                  <a:lnTo>
                    <a:pt x="4487199" y="665946"/>
                  </a:lnTo>
                  <a:lnTo>
                    <a:pt x="4496170" y="669233"/>
                  </a:lnTo>
                  <a:lnTo>
                    <a:pt x="4496405" y="673878"/>
                  </a:lnTo>
                  <a:lnTo>
                    <a:pt x="4487525" y="672449"/>
                  </a:lnTo>
                  <a:lnTo>
                    <a:pt x="4469769" y="669589"/>
                  </a:lnTo>
                  <a:lnTo>
                    <a:pt x="4468026" y="664087"/>
                  </a:lnTo>
                  <a:lnTo>
                    <a:pt x="4454943" y="666587"/>
                  </a:lnTo>
                  <a:lnTo>
                    <a:pt x="4444837" y="669875"/>
                  </a:lnTo>
                  <a:lnTo>
                    <a:pt x="4449464" y="674307"/>
                  </a:lnTo>
                  <a:lnTo>
                    <a:pt x="4458341" y="675735"/>
                  </a:lnTo>
                  <a:lnTo>
                    <a:pt x="4445304" y="679165"/>
                  </a:lnTo>
                  <a:lnTo>
                    <a:pt x="4420042" y="672947"/>
                  </a:lnTo>
                  <a:lnTo>
                    <a:pt x="4405541" y="676448"/>
                  </a:lnTo>
                  <a:lnTo>
                    <a:pt x="4401479" y="683166"/>
                  </a:lnTo>
                  <a:lnTo>
                    <a:pt x="4377818" y="679662"/>
                  </a:lnTo>
                  <a:lnTo>
                    <a:pt x="4320767" y="683377"/>
                  </a:lnTo>
                  <a:lnTo>
                    <a:pt x="4293420" y="694024"/>
                  </a:lnTo>
                  <a:lnTo>
                    <a:pt x="4297624" y="690094"/>
                  </a:lnTo>
                  <a:lnTo>
                    <a:pt x="4295879" y="684592"/>
                  </a:lnTo>
                  <a:lnTo>
                    <a:pt x="4289835" y="681160"/>
                  </a:lnTo>
                  <a:lnTo>
                    <a:pt x="4275478" y="687449"/>
                  </a:lnTo>
                  <a:lnTo>
                    <a:pt x="4243265" y="689020"/>
                  </a:lnTo>
                  <a:lnTo>
                    <a:pt x="4232552" y="680229"/>
                  </a:lnTo>
                  <a:lnTo>
                    <a:pt x="4210965" y="688732"/>
                  </a:lnTo>
                  <a:lnTo>
                    <a:pt x="4186403" y="696450"/>
                  </a:lnTo>
                  <a:lnTo>
                    <a:pt x="4192400" y="698952"/>
                  </a:lnTo>
                  <a:lnTo>
                    <a:pt x="4207042" y="698238"/>
                  </a:lnTo>
                  <a:lnTo>
                    <a:pt x="4210297" y="704599"/>
                  </a:lnTo>
                  <a:lnTo>
                    <a:pt x="4201328" y="701310"/>
                  </a:lnTo>
                  <a:lnTo>
                    <a:pt x="4182389" y="704098"/>
                  </a:lnTo>
                  <a:lnTo>
                    <a:pt x="4178231" y="708956"/>
                  </a:lnTo>
                  <a:lnTo>
                    <a:pt x="4166190" y="703025"/>
                  </a:lnTo>
                  <a:lnTo>
                    <a:pt x="4165721" y="693733"/>
                  </a:lnTo>
                  <a:lnTo>
                    <a:pt x="4146969" y="700236"/>
                  </a:lnTo>
                  <a:lnTo>
                    <a:pt x="4128125" y="704881"/>
                  </a:lnTo>
                  <a:lnTo>
                    <a:pt x="4134169" y="708313"/>
                  </a:lnTo>
                  <a:lnTo>
                    <a:pt x="4148811" y="707598"/>
                  </a:lnTo>
                  <a:lnTo>
                    <a:pt x="4152113" y="714888"/>
                  </a:lnTo>
                  <a:lnTo>
                    <a:pt x="4182765" y="711531"/>
                  </a:lnTo>
                  <a:lnTo>
                    <a:pt x="4225502" y="715033"/>
                  </a:lnTo>
                  <a:lnTo>
                    <a:pt x="4248786" y="711104"/>
                  </a:lnTo>
                  <a:lnTo>
                    <a:pt x="4258709" y="704101"/>
                  </a:lnTo>
                  <a:lnTo>
                    <a:pt x="4267679" y="707389"/>
                  </a:lnTo>
                  <a:lnTo>
                    <a:pt x="4296817" y="703173"/>
                  </a:lnTo>
                  <a:lnTo>
                    <a:pt x="4302488" y="699172"/>
                  </a:lnTo>
                  <a:lnTo>
                    <a:pt x="4311740" y="708033"/>
                  </a:lnTo>
                  <a:lnTo>
                    <a:pt x="4335165" y="706892"/>
                  </a:lnTo>
                  <a:lnTo>
                    <a:pt x="4346595" y="700746"/>
                  </a:lnTo>
                  <a:lnTo>
                    <a:pt x="4350605" y="721971"/>
                  </a:lnTo>
                  <a:lnTo>
                    <a:pt x="4356357" y="748700"/>
                  </a:lnTo>
                  <a:lnTo>
                    <a:pt x="4343509" y="755847"/>
                  </a:lnTo>
                  <a:lnTo>
                    <a:pt x="4335147" y="764639"/>
                  </a:lnTo>
                  <a:lnTo>
                    <a:pt x="4320182" y="758849"/>
                  </a:lnTo>
                  <a:lnTo>
                    <a:pt x="4295432" y="762850"/>
                  </a:lnTo>
                  <a:lnTo>
                    <a:pt x="4276447" y="764707"/>
                  </a:lnTo>
                  <a:lnTo>
                    <a:pt x="4280509" y="757989"/>
                  </a:lnTo>
                  <a:lnTo>
                    <a:pt x="4267053" y="753056"/>
                  </a:lnTo>
                  <a:lnTo>
                    <a:pt x="4248160" y="756772"/>
                  </a:lnTo>
                  <a:lnTo>
                    <a:pt x="4238193" y="762847"/>
                  </a:lnTo>
                  <a:lnTo>
                    <a:pt x="4241312" y="766422"/>
                  </a:lnTo>
                  <a:lnTo>
                    <a:pt x="4221806" y="758059"/>
                  </a:lnTo>
                  <a:lnTo>
                    <a:pt x="4203768" y="749624"/>
                  </a:lnTo>
                  <a:lnTo>
                    <a:pt x="4197958" y="750839"/>
                  </a:lnTo>
                  <a:lnTo>
                    <a:pt x="4195457" y="759343"/>
                  </a:lnTo>
                  <a:lnTo>
                    <a:pt x="4189737" y="762417"/>
                  </a:lnTo>
                  <a:lnTo>
                    <a:pt x="4185017" y="756127"/>
                  </a:lnTo>
                  <a:lnTo>
                    <a:pt x="4161593" y="757270"/>
                  </a:lnTo>
                  <a:lnTo>
                    <a:pt x="4149928" y="758770"/>
                  </a:lnTo>
                  <a:lnTo>
                    <a:pt x="4151579" y="762415"/>
                  </a:lnTo>
                  <a:lnTo>
                    <a:pt x="4157435" y="762130"/>
                  </a:lnTo>
                  <a:lnTo>
                    <a:pt x="4135710" y="767846"/>
                  </a:lnTo>
                  <a:lnTo>
                    <a:pt x="4080263" y="774275"/>
                  </a:lnTo>
                  <a:lnTo>
                    <a:pt x="4056557" y="769844"/>
                  </a:lnTo>
                  <a:lnTo>
                    <a:pt x="4055329" y="774560"/>
                  </a:lnTo>
                  <a:lnTo>
                    <a:pt x="4055564" y="779206"/>
                  </a:lnTo>
                  <a:lnTo>
                    <a:pt x="4021514" y="773415"/>
                  </a:lnTo>
                  <a:lnTo>
                    <a:pt x="3954168" y="776701"/>
                  </a:lnTo>
                  <a:lnTo>
                    <a:pt x="3911850" y="781559"/>
                  </a:lnTo>
                  <a:lnTo>
                    <a:pt x="3913081" y="776841"/>
                  </a:lnTo>
                  <a:lnTo>
                    <a:pt x="3912894" y="773126"/>
                  </a:lnTo>
                  <a:lnTo>
                    <a:pt x="3891073" y="776985"/>
                  </a:lnTo>
                  <a:lnTo>
                    <a:pt x="3864441" y="772696"/>
                  </a:lnTo>
                  <a:lnTo>
                    <a:pt x="3887724" y="768765"/>
                  </a:lnTo>
                  <a:lnTo>
                    <a:pt x="3925180" y="754829"/>
                  </a:lnTo>
                  <a:lnTo>
                    <a:pt x="3954318" y="750615"/>
                  </a:lnTo>
                  <a:lnTo>
                    <a:pt x="3939443" y="746683"/>
                  </a:lnTo>
                  <a:lnTo>
                    <a:pt x="3905816" y="749254"/>
                  </a:lnTo>
                  <a:lnTo>
                    <a:pt x="3890849" y="743465"/>
                  </a:lnTo>
                  <a:lnTo>
                    <a:pt x="3896893" y="746897"/>
                  </a:lnTo>
                  <a:lnTo>
                    <a:pt x="3895709" y="752543"/>
                  </a:lnTo>
                  <a:lnTo>
                    <a:pt x="3877999" y="750611"/>
                  </a:lnTo>
                  <a:lnTo>
                    <a:pt x="3867471" y="745537"/>
                  </a:lnTo>
                  <a:lnTo>
                    <a:pt x="3857504" y="751612"/>
                  </a:lnTo>
                  <a:lnTo>
                    <a:pt x="3832707" y="754684"/>
                  </a:lnTo>
                  <a:lnTo>
                    <a:pt x="3821230" y="759901"/>
                  </a:lnTo>
                  <a:lnTo>
                    <a:pt x="3819579" y="756255"/>
                  </a:lnTo>
                  <a:lnTo>
                    <a:pt x="3823644" y="749538"/>
                  </a:lnTo>
                  <a:lnTo>
                    <a:pt x="3819251" y="749752"/>
                  </a:lnTo>
                  <a:lnTo>
                    <a:pt x="3832191" y="744464"/>
                  </a:lnTo>
                  <a:lnTo>
                    <a:pt x="3865820" y="741891"/>
                  </a:lnTo>
                  <a:lnTo>
                    <a:pt x="3881593" y="734602"/>
                  </a:lnTo>
                  <a:lnTo>
                    <a:pt x="3884194" y="727956"/>
                  </a:lnTo>
                  <a:lnTo>
                    <a:pt x="3890050" y="727670"/>
                  </a:lnTo>
                  <a:lnTo>
                    <a:pt x="3888819" y="732387"/>
                  </a:lnTo>
                  <a:lnTo>
                    <a:pt x="3890567" y="737890"/>
                  </a:lnTo>
                  <a:lnTo>
                    <a:pt x="3900437" y="729958"/>
                  </a:lnTo>
                  <a:lnTo>
                    <a:pt x="3905778" y="719453"/>
                  </a:lnTo>
                  <a:lnTo>
                    <a:pt x="3889909" y="724884"/>
                  </a:lnTo>
                  <a:lnTo>
                    <a:pt x="3856142" y="724668"/>
                  </a:lnTo>
                  <a:lnTo>
                    <a:pt x="3847732" y="732528"/>
                  </a:lnTo>
                  <a:lnTo>
                    <a:pt x="3808062" y="731668"/>
                  </a:lnTo>
                  <a:lnTo>
                    <a:pt x="3751105" y="737241"/>
                  </a:lnTo>
                  <a:lnTo>
                    <a:pt x="3719271" y="746246"/>
                  </a:lnTo>
                  <a:lnTo>
                    <a:pt x="3709308" y="752319"/>
                  </a:lnTo>
                  <a:lnTo>
                    <a:pt x="3704585" y="746030"/>
                  </a:lnTo>
                  <a:lnTo>
                    <a:pt x="3698589" y="743529"/>
                  </a:lnTo>
                  <a:lnTo>
                    <a:pt x="3671054" y="750461"/>
                  </a:lnTo>
                  <a:lnTo>
                    <a:pt x="3628785" y="756247"/>
                  </a:lnTo>
                  <a:lnTo>
                    <a:pt x="3610174" y="765538"/>
                  </a:lnTo>
                  <a:lnTo>
                    <a:pt x="3607623" y="773114"/>
                  </a:lnTo>
                  <a:lnTo>
                    <a:pt x="3600113" y="769755"/>
                  </a:lnTo>
                  <a:lnTo>
                    <a:pt x="3599690" y="761391"/>
                  </a:lnTo>
                  <a:lnTo>
                    <a:pt x="3632850" y="749530"/>
                  </a:lnTo>
                  <a:lnTo>
                    <a:pt x="3678094" y="744529"/>
                  </a:lnTo>
                  <a:lnTo>
                    <a:pt x="3704162" y="737669"/>
                  </a:lnTo>
                  <a:lnTo>
                    <a:pt x="3714083" y="730665"/>
                  </a:lnTo>
                  <a:lnTo>
                    <a:pt x="3710968" y="727091"/>
                  </a:lnTo>
                  <a:lnTo>
                    <a:pt x="3693306" y="726090"/>
                  </a:lnTo>
                  <a:lnTo>
                    <a:pt x="3697508" y="722159"/>
                  </a:lnTo>
                  <a:lnTo>
                    <a:pt x="3655381" y="730734"/>
                  </a:lnTo>
                  <a:lnTo>
                    <a:pt x="3560500" y="740950"/>
                  </a:lnTo>
                  <a:lnTo>
                    <a:pt x="3527155" y="749096"/>
                  </a:lnTo>
                  <a:lnTo>
                    <a:pt x="3525410" y="743593"/>
                  </a:lnTo>
                  <a:lnTo>
                    <a:pt x="3540002" y="741950"/>
                  </a:lnTo>
                  <a:lnTo>
                    <a:pt x="3541327" y="739092"/>
                  </a:lnTo>
                  <a:lnTo>
                    <a:pt x="3497687" y="746808"/>
                  </a:lnTo>
                  <a:lnTo>
                    <a:pt x="3429018" y="752951"/>
                  </a:lnTo>
                  <a:lnTo>
                    <a:pt x="3391329" y="762241"/>
                  </a:lnTo>
                  <a:lnTo>
                    <a:pt x="3377109" y="771316"/>
                  </a:lnTo>
                  <a:lnTo>
                    <a:pt x="3376828" y="765743"/>
                  </a:lnTo>
                  <a:lnTo>
                    <a:pt x="3384008" y="762597"/>
                  </a:lnTo>
                  <a:lnTo>
                    <a:pt x="3386747" y="758738"/>
                  </a:lnTo>
                  <a:lnTo>
                    <a:pt x="3364928" y="762597"/>
                  </a:lnTo>
                  <a:lnTo>
                    <a:pt x="3335318" y="757523"/>
                  </a:lnTo>
                  <a:lnTo>
                    <a:pt x="3314868" y="759450"/>
                  </a:lnTo>
                  <a:lnTo>
                    <a:pt x="3306414" y="766384"/>
                  </a:lnTo>
                  <a:lnTo>
                    <a:pt x="3297349" y="761236"/>
                  </a:lnTo>
                  <a:lnTo>
                    <a:pt x="3291258" y="756878"/>
                  </a:lnTo>
                  <a:lnTo>
                    <a:pt x="3263816" y="765667"/>
                  </a:lnTo>
                  <a:lnTo>
                    <a:pt x="3240484" y="768667"/>
                  </a:lnTo>
                  <a:lnTo>
                    <a:pt x="3244736" y="765665"/>
                  </a:lnTo>
                  <a:lnTo>
                    <a:pt x="3252058" y="765310"/>
                  </a:lnTo>
                  <a:lnTo>
                    <a:pt x="3248987" y="762665"/>
                  </a:lnTo>
                  <a:lnTo>
                    <a:pt x="3243131" y="762950"/>
                  </a:lnTo>
                  <a:lnTo>
                    <a:pt x="3244313" y="757304"/>
                  </a:lnTo>
                  <a:lnTo>
                    <a:pt x="3239591" y="751015"/>
                  </a:lnTo>
                  <a:lnTo>
                    <a:pt x="3214656" y="751299"/>
                  </a:lnTo>
                  <a:lnTo>
                    <a:pt x="3137910" y="771808"/>
                  </a:lnTo>
                  <a:lnTo>
                    <a:pt x="3104563" y="779954"/>
                  </a:lnTo>
                  <a:lnTo>
                    <a:pt x="3101589" y="779168"/>
                  </a:lnTo>
                  <a:lnTo>
                    <a:pt x="3104375" y="776238"/>
                  </a:lnTo>
                  <a:lnTo>
                    <a:pt x="3015493" y="788956"/>
                  </a:lnTo>
                  <a:lnTo>
                    <a:pt x="2923539" y="799028"/>
                  </a:lnTo>
                  <a:lnTo>
                    <a:pt x="2920705" y="801029"/>
                  </a:lnTo>
                  <a:lnTo>
                    <a:pt x="2929630" y="803388"/>
                  </a:lnTo>
                  <a:lnTo>
                    <a:pt x="2914849" y="801315"/>
                  </a:lnTo>
                  <a:lnTo>
                    <a:pt x="2876597" y="799455"/>
                  </a:lnTo>
                  <a:lnTo>
                    <a:pt x="2856289" y="804171"/>
                  </a:lnTo>
                  <a:lnTo>
                    <a:pt x="2850712" y="810032"/>
                  </a:lnTo>
                  <a:lnTo>
                    <a:pt x="2851991" y="806243"/>
                  </a:lnTo>
                  <a:lnTo>
                    <a:pt x="2856192" y="802314"/>
                  </a:lnTo>
                  <a:lnTo>
                    <a:pt x="2847504" y="804600"/>
                  </a:lnTo>
                  <a:lnTo>
                    <a:pt x="2839282" y="816178"/>
                  </a:lnTo>
                  <a:lnTo>
                    <a:pt x="2832103" y="819321"/>
                  </a:lnTo>
                  <a:lnTo>
                    <a:pt x="2828848" y="812961"/>
                  </a:lnTo>
                  <a:lnTo>
                    <a:pt x="2831492" y="807244"/>
                  </a:lnTo>
                  <a:lnTo>
                    <a:pt x="2809437" y="806457"/>
                  </a:lnTo>
                  <a:lnTo>
                    <a:pt x="2776188" y="816462"/>
                  </a:lnTo>
                  <a:lnTo>
                    <a:pt x="2762823" y="813388"/>
                  </a:lnTo>
                  <a:lnTo>
                    <a:pt x="2755787" y="819319"/>
                  </a:lnTo>
                  <a:lnTo>
                    <a:pt x="2744169" y="821748"/>
                  </a:lnTo>
                  <a:lnTo>
                    <a:pt x="2744447" y="827323"/>
                  </a:lnTo>
                  <a:lnTo>
                    <a:pt x="2756300" y="829540"/>
                  </a:lnTo>
                  <a:lnTo>
                    <a:pt x="2756489" y="833256"/>
                  </a:lnTo>
                  <a:lnTo>
                    <a:pt x="2747564" y="830897"/>
                  </a:lnTo>
                  <a:lnTo>
                    <a:pt x="2734481" y="833397"/>
                  </a:lnTo>
                  <a:lnTo>
                    <a:pt x="2737223" y="829539"/>
                  </a:lnTo>
                  <a:lnTo>
                    <a:pt x="2741380" y="824679"/>
                  </a:lnTo>
                  <a:lnTo>
                    <a:pt x="2738308" y="822034"/>
                  </a:lnTo>
                  <a:lnTo>
                    <a:pt x="2732595" y="825108"/>
                  </a:lnTo>
                  <a:lnTo>
                    <a:pt x="2728016" y="821605"/>
                  </a:lnTo>
                  <a:lnTo>
                    <a:pt x="2717956" y="825822"/>
                  </a:lnTo>
                  <a:lnTo>
                    <a:pt x="2711056" y="834540"/>
                  </a:lnTo>
                  <a:lnTo>
                    <a:pt x="2705011" y="831108"/>
                  </a:lnTo>
                  <a:lnTo>
                    <a:pt x="2704636" y="823677"/>
                  </a:lnTo>
                  <a:lnTo>
                    <a:pt x="2669500" y="825391"/>
                  </a:lnTo>
                  <a:lnTo>
                    <a:pt x="2604180" y="839753"/>
                  </a:lnTo>
                  <a:lnTo>
                    <a:pt x="2570930" y="849758"/>
                  </a:lnTo>
                  <a:lnTo>
                    <a:pt x="2555775" y="840252"/>
                  </a:lnTo>
                  <a:lnTo>
                    <a:pt x="2507417" y="841679"/>
                  </a:lnTo>
                  <a:lnTo>
                    <a:pt x="2484179" y="846539"/>
                  </a:lnTo>
                  <a:lnTo>
                    <a:pt x="2485455" y="842750"/>
                  </a:lnTo>
                  <a:lnTo>
                    <a:pt x="2479458" y="840248"/>
                  </a:lnTo>
                  <a:lnTo>
                    <a:pt x="2458913" y="840319"/>
                  </a:lnTo>
                  <a:lnTo>
                    <a:pt x="2449989" y="837959"/>
                  </a:lnTo>
                  <a:lnTo>
                    <a:pt x="2445644" y="839104"/>
                  </a:lnTo>
                  <a:lnTo>
                    <a:pt x="2441345" y="841176"/>
                  </a:lnTo>
                  <a:lnTo>
                    <a:pt x="2441673" y="847679"/>
                  </a:lnTo>
                  <a:lnTo>
                    <a:pt x="2451969" y="848108"/>
                  </a:lnTo>
                  <a:lnTo>
                    <a:pt x="2452251" y="853682"/>
                  </a:lnTo>
                  <a:lnTo>
                    <a:pt x="2431472" y="849108"/>
                  </a:lnTo>
                  <a:lnTo>
                    <a:pt x="2416317" y="839602"/>
                  </a:lnTo>
                  <a:lnTo>
                    <a:pt x="2425286" y="842891"/>
                  </a:lnTo>
                  <a:lnTo>
                    <a:pt x="2432327" y="836959"/>
                  </a:lnTo>
                  <a:lnTo>
                    <a:pt x="2445455" y="835387"/>
                  </a:lnTo>
                  <a:lnTo>
                    <a:pt x="2424911" y="835458"/>
                  </a:lnTo>
                  <a:lnTo>
                    <a:pt x="2401721" y="841245"/>
                  </a:lnTo>
                  <a:lnTo>
                    <a:pt x="2406443" y="847534"/>
                  </a:lnTo>
                  <a:lnTo>
                    <a:pt x="2399123" y="847891"/>
                  </a:lnTo>
                  <a:lnTo>
                    <a:pt x="2356901" y="854609"/>
                  </a:lnTo>
                  <a:lnTo>
                    <a:pt x="2331915" y="853964"/>
                  </a:lnTo>
                  <a:lnTo>
                    <a:pt x="2325874" y="850534"/>
                  </a:lnTo>
                  <a:lnTo>
                    <a:pt x="2320298" y="856395"/>
                  </a:lnTo>
                  <a:lnTo>
                    <a:pt x="2326482" y="862612"/>
                  </a:lnTo>
                  <a:lnTo>
                    <a:pt x="2322422" y="869329"/>
                  </a:lnTo>
                  <a:lnTo>
                    <a:pt x="2341265" y="864686"/>
                  </a:lnTo>
                  <a:lnTo>
                    <a:pt x="2376307" y="861113"/>
                  </a:lnTo>
                  <a:lnTo>
                    <a:pt x="2398503" y="864687"/>
                  </a:lnTo>
                  <a:lnTo>
                    <a:pt x="2409034" y="869761"/>
                  </a:lnTo>
                  <a:lnTo>
                    <a:pt x="2395906" y="871335"/>
                  </a:lnTo>
                  <a:lnTo>
                    <a:pt x="2384520" y="878410"/>
                  </a:lnTo>
                  <a:lnTo>
                    <a:pt x="2381876" y="884127"/>
                  </a:lnTo>
                  <a:lnTo>
                    <a:pt x="2352733" y="888342"/>
                  </a:lnTo>
                  <a:lnTo>
                    <a:pt x="2333466" y="884625"/>
                  </a:lnTo>
                  <a:lnTo>
                    <a:pt x="2321989" y="889842"/>
                  </a:lnTo>
                  <a:lnTo>
                    <a:pt x="2310559" y="895988"/>
                  </a:lnTo>
                  <a:lnTo>
                    <a:pt x="2279816" y="897486"/>
                  </a:lnTo>
                  <a:lnTo>
                    <a:pt x="2236128" y="904274"/>
                  </a:lnTo>
                  <a:lnTo>
                    <a:pt x="2205338" y="904845"/>
                  </a:lnTo>
                  <a:lnTo>
                    <a:pt x="2194807" y="899769"/>
                  </a:lnTo>
                  <a:lnTo>
                    <a:pt x="2200662" y="899484"/>
                  </a:lnTo>
                  <a:lnTo>
                    <a:pt x="2209633" y="902772"/>
                  </a:lnTo>
                  <a:lnTo>
                    <a:pt x="2213933" y="900700"/>
                  </a:lnTo>
                  <a:lnTo>
                    <a:pt x="2199059" y="896769"/>
                  </a:lnTo>
                  <a:lnTo>
                    <a:pt x="2183188" y="902201"/>
                  </a:lnTo>
                  <a:lnTo>
                    <a:pt x="2183378" y="905916"/>
                  </a:lnTo>
                  <a:lnTo>
                    <a:pt x="2186349" y="906701"/>
                  </a:lnTo>
                  <a:lnTo>
                    <a:pt x="2164530" y="910562"/>
                  </a:lnTo>
                  <a:lnTo>
                    <a:pt x="2118151" y="922136"/>
                  </a:lnTo>
                  <a:lnTo>
                    <a:pt x="2090334" y="923494"/>
                  </a:lnTo>
                  <a:lnTo>
                    <a:pt x="2079897" y="920277"/>
                  </a:lnTo>
                  <a:lnTo>
                    <a:pt x="2061194" y="927709"/>
                  </a:lnTo>
                  <a:lnTo>
                    <a:pt x="2021665" y="929637"/>
                  </a:lnTo>
                  <a:lnTo>
                    <a:pt x="1999892" y="934425"/>
                  </a:lnTo>
                  <a:lnTo>
                    <a:pt x="1994412" y="942144"/>
                  </a:lnTo>
                  <a:lnTo>
                    <a:pt x="1985203" y="934209"/>
                  </a:lnTo>
                  <a:lnTo>
                    <a:pt x="1964426" y="929635"/>
                  </a:lnTo>
                  <a:lnTo>
                    <a:pt x="1964662" y="934281"/>
                  </a:lnTo>
                  <a:lnTo>
                    <a:pt x="1954600" y="938496"/>
                  </a:lnTo>
                  <a:lnTo>
                    <a:pt x="1946953" y="932350"/>
                  </a:lnTo>
                  <a:lnTo>
                    <a:pt x="1897644" y="944069"/>
                  </a:lnTo>
                  <a:lnTo>
                    <a:pt x="1812871" y="950998"/>
                  </a:lnTo>
                  <a:lnTo>
                    <a:pt x="1765026" y="962646"/>
                  </a:lnTo>
                  <a:lnTo>
                    <a:pt x="1745045" y="973865"/>
                  </a:lnTo>
                  <a:lnTo>
                    <a:pt x="1736074" y="970578"/>
                  </a:lnTo>
                  <a:lnTo>
                    <a:pt x="1727148" y="968219"/>
                  </a:lnTo>
                  <a:lnTo>
                    <a:pt x="1728801" y="971864"/>
                  </a:lnTo>
                  <a:lnTo>
                    <a:pt x="1733476" y="977224"/>
                  </a:lnTo>
                  <a:lnTo>
                    <a:pt x="1723040" y="974008"/>
                  </a:lnTo>
                  <a:lnTo>
                    <a:pt x="1706935" y="974793"/>
                  </a:lnTo>
                  <a:lnTo>
                    <a:pt x="1699519" y="973291"/>
                  </a:lnTo>
                  <a:lnTo>
                    <a:pt x="1702402" y="972220"/>
                  </a:lnTo>
                  <a:lnTo>
                    <a:pt x="1707835" y="963573"/>
                  </a:lnTo>
                  <a:lnTo>
                    <a:pt x="1697538" y="963144"/>
                  </a:lnTo>
                  <a:lnTo>
                    <a:pt x="1703301" y="960999"/>
                  </a:lnTo>
                  <a:lnTo>
                    <a:pt x="1727010" y="965432"/>
                  </a:lnTo>
                  <a:lnTo>
                    <a:pt x="1741601" y="963789"/>
                  </a:lnTo>
                  <a:lnTo>
                    <a:pt x="1731215" y="961501"/>
                  </a:lnTo>
                  <a:lnTo>
                    <a:pt x="1716479" y="960357"/>
                  </a:lnTo>
                  <a:lnTo>
                    <a:pt x="1726540" y="956140"/>
                  </a:lnTo>
                  <a:lnTo>
                    <a:pt x="1741320" y="958213"/>
                  </a:lnTo>
                  <a:lnTo>
                    <a:pt x="1716103" y="952924"/>
                  </a:lnTo>
                  <a:lnTo>
                    <a:pt x="1682430" y="954566"/>
                  </a:lnTo>
                  <a:lnTo>
                    <a:pt x="1750911" y="944706"/>
                  </a:lnTo>
                  <a:lnTo>
                    <a:pt x="1860622" y="937493"/>
                  </a:lnTo>
                  <a:lnTo>
                    <a:pt x="1931936" y="925632"/>
                  </a:lnTo>
                  <a:lnTo>
                    <a:pt x="1963768" y="916628"/>
                  </a:lnTo>
                  <a:lnTo>
                    <a:pt x="1980015" y="918629"/>
                  </a:lnTo>
                  <a:lnTo>
                    <a:pt x="1994889" y="922561"/>
                  </a:lnTo>
                  <a:lnTo>
                    <a:pt x="1997724" y="920560"/>
                  </a:lnTo>
                  <a:lnTo>
                    <a:pt x="2001741" y="912913"/>
                  </a:lnTo>
                  <a:lnTo>
                    <a:pt x="2007597" y="912628"/>
                  </a:lnTo>
                  <a:lnTo>
                    <a:pt x="2012222" y="917058"/>
                  </a:lnTo>
                  <a:lnTo>
                    <a:pt x="2021007" y="916629"/>
                  </a:lnTo>
                  <a:lnTo>
                    <a:pt x="2031021" y="911485"/>
                  </a:lnTo>
                  <a:lnTo>
                    <a:pt x="2036877" y="911199"/>
                  </a:lnTo>
                  <a:lnTo>
                    <a:pt x="2037159" y="916774"/>
                  </a:lnTo>
                  <a:lnTo>
                    <a:pt x="2051282" y="905840"/>
                  </a:lnTo>
                  <a:lnTo>
                    <a:pt x="2061157" y="897907"/>
                  </a:lnTo>
                  <a:lnTo>
                    <a:pt x="2074332" y="897264"/>
                  </a:lnTo>
                  <a:lnTo>
                    <a:pt x="2080565" y="904412"/>
                  </a:lnTo>
                  <a:lnTo>
                    <a:pt x="2078816" y="898908"/>
                  </a:lnTo>
                  <a:lnTo>
                    <a:pt x="2097664" y="894264"/>
                  </a:lnTo>
                  <a:lnTo>
                    <a:pt x="2141444" y="889334"/>
                  </a:lnTo>
                  <a:lnTo>
                    <a:pt x="2154338" y="883117"/>
                  </a:lnTo>
                  <a:lnTo>
                    <a:pt x="2182296" y="884548"/>
                  </a:lnTo>
                  <a:lnTo>
                    <a:pt x="2221402" y="874257"/>
                  </a:lnTo>
                  <a:lnTo>
                    <a:pt x="2216726" y="868897"/>
                  </a:lnTo>
                  <a:lnTo>
                    <a:pt x="2197507" y="866108"/>
                  </a:lnTo>
                  <a:lnTo>
                    <a:pt x="2165486" y="871396"/>
                  </a:lnTo>
                  <a:lnTo>
                    <a:pt x="2155519" y="877471"/>
                  </a:lnTo>
                  <a:lnTo>
                    <a:pt x="2134742" y="872896"/>
                  </a:lnTo>
                  <a:lnTo>
                    <a:pt x="2092424" y="877754"/>
                  </a:lnTo>
                  <a:lnTo>
                    <a:pt x="2077880" y="880325"/>
                  </a:lnTo>
                  <a:lnTo>
                    <a:pt x="2077598" y="874751"/>
                  </a:lnTo>
                  <a:lnTo>
                    <a:pt x="2087706" y="871465"/>
                  </a:lnTo>
                  <a:lnTo>
                    <a:pt x="2087518" y="867748"/>
                  </a:lnTo>
                  <a:lnTo>
                    <a:pt x="2082983" y="865174"/>
                  </a:lnTo>
                  <a:lnTo>
                    <a:pt x="2081239" y="859670"/>
                  </a:lnTo>
                  <a:lnTo>
                    <a:pt x="2066691" y="862245"/>
                  </a:lnTo>
                  <a:lnTo>
                    <a:pt x="2040525" y="867245"/>
                  </a:lnTo>
                  <a:lnTo>
                    <a:pt x="2034998" y="874035"/>
                  </a:lnTo>
                  <a:lnTo>
                    <a:pt x="2005717" y="875463"/>
                  </a:lnTo>
                  <a:lnTo>
                    <a:pt x="1951502" y="877176"/>
                  </a:lnTo>
                  <a:lnTo>
                    <a:pt x="1920336" y="870315"/>
                  </a:lnTo>
                  <a:lnTo>
                    <a:pt x="1905977" y="876603"/>
                  </a:lnTo>
                  <a:lnTo>
                    <a:pt x="1885620" y="880390"/>
                  </a:lnTo>
                  <a:lnTo>
                    <a:pt x="1882551" y="877746"/>
                  </a:lnTo>
                  <a:lnTo>
                    <a:pt x="1900026" y="875029"/>
                  </a:lnTo>
                  <a:lnTo>
                    <a:pt x="1885197" y="872027"/>
                  </a:lnTo>
                  <a:lnTo>
                    <a:pt x="1851524" y="873670"/>
                  </a:lnTo>
                  <a:lnTo>
                    <a:pt x="1832680" y="878315"/>
                  </a:lnTo>
                  <a:lnTo>
                    <a:pt x="1843070" y="880602"/>
                  </a:lnTo>
                  <a:lnTo>
                    <a:pt x="1860497" y="876958"/>
                  </a:lnTo>
                  <a:lnTo>
                    <a:pt x="1860778" y="882533"/>
                  </a:lnTo>
                  <a:lnTo>
                    <a:pt x="1849252" y="886821"/>
                  </a:lnTo>
                  <a:lnTo>
                    <a:pt x="1827244" y="886962"/>
                  </a:lnTo>
                  <a:lnTo>
                    <a:pt x="1809725" y="888748"/>
                  </a:lnTo>
                  <a:lnTo>
                    <a:pt x="1813927" y="884819"/>
                  </a:lnTo>
                  <a:lnTo>
                    <a:pt x="1824035" y="881531"/>
                  </a:lnTo>
                  <a:lnTo>
                    <a:pt x="1803353" y="878814"/>
                  </a:lnTo>
                  <a:lnTo>
                    <a:pt x="1757873" y="879170"/>
                  </a:lnTo>
                  <a:lnTo>
                    <a:pt x="1740537" y="884671"/>
                  </a:lnTo>
                  <a:lnTo>
                    <a:pt x="1740821" y="890246"/>
                  </a:lnTo>
                  <a:lnTo>
                    <a:pt x="1748141" y="889891"/>
                  </a:lnTo>
                  <a:lnTo>
                    <a:pt x="1748374" y="894535"/>
                  </a:lnTo>
                  <a:lnTo>
                    <a:pt x="1743843" y="891962"/>
                  </a:lnTo>
                  <a:lnTo>
                    <a:pt x="1729107" y="890817"/>
                  </a:lnTo>
                  <a:lnTo>
                    <a:pt x="1729436" y="897322"/>
                  </a:lnTo>
                  <a:lnTo>
                    <a:pt x="1717489" y="893246"/>
                  </a:lnTo>
                  <a:lnTo>
                    <a:pt x="1689768" y="896463"/>
                  </a:lnTo>
                  <a:lnTo>
                    <a:pt x="1676919" y="903609"/>
                  </a:lnTo>
                  <a:lnTo>
                    <a:pt x="1666388" y="898534"/>
                  </a:lnTo>
                  <a:lnTo>
                    <a:pt x="1650424" y="902107"/>
                  </a:lnTo>
                  <a:lnTo>
                    <a:pt x="1680842" y="894103"/>
                  </a:lnTo>
                  <a:lnTo>
                    <a:pt x="1727267" y="883456"/>
                  </a:lnTo>
                  <a:lnTo>
                    <a:pt x="1712394" y="879525"/>
                  </a:lnTo>
                  <a:lnTo>
                    <a:pt x="1684483" y="879024"/>
                  </a:lnTo>
                  <a:lnTo>
                    <a:pt x="1674516" y="885098"/>
                  </a:lnTo>
                  <a:lnTo>
                    <a:pt x="1671402" y="881525"/>
                  </a:lnTo>
                  <a:lnTo>
                    <a:pt x="1652367" y="882454"/>
                  </a:lnTo>
                  <a:lnTo>
                    <a:pt x="1623180" y="885740"/>
                  </a:lnTo>
                  <a:lnTo>
                    <a:pt x="1596733" y="885166"/>
                  </a:lnTo>
                  <a:lnTo>
                    <a:pt x="1588991" y="877162"/>
                  </a:lnTo>
                  <a:lnTo>
                    <a:pt x="1554136" y="884449"/>
                  </a:lnTo>
                  <a:lnTo>
                    <a:pt x="1493874" y="882732"/>
                  </a:lnTo>
                  <a:lnTo>
                    <a:pt x="1453258" y="892165"/>
                  </a:lnTo>
                  <a:lnTo>
                    <a:pt x="1460345" y="887161"/>
                  </a:lnTo>
                  <a:lnTo>
                    <a:pt x="1457228" y="883589"/>
                  </a:lnTo>
                  <a:lnTo>
                    <a:pt x="1420675" y="886302"/>
                  </a:lnTo>
                  <a:lnTo>
                    <a:pt x="1400318" y="890090"/>
                  </a:lnTo>
                  <a:lnTo>
                    <a:pt x="1400647" y="896593"/>
                  </a:lnTo>
                  <a:lnTo>
                    <a:pt x="1412453" y="897880"/>
                  </a:lnTo>
                  <a:lnTo>
                    <a:pt x="1419820" y="898453"/>
                  </a:lnTo>
                  <a:lnTo>
                    <a:pt x="1425346" y="891662"/>
                  </a:lnTo>
                  <a:lnTo>
                    <a:pt x="1439988" y="890949"/>
                  </a:lnTo>
                  <a:lnTo>
                    <a:pt x="1440176" y="894664"/>
                  </a:lnTo>
                  <a:lnTo>
                    <a:pt x="1430209" y="900739"/>
                  </a:lnTo>
                  <a:lnTo>
                    <a:pt x="1402486" y="903954"/>
                  </a:lnTo>
                  <a:lnTo>
                    <a:pt x="1393280" y="896022"/>
                  </a:lnTo>
                  <a:lnTo>
                    <a:pt x="1352473" y="901737"/>
                  </a:lnTo>
                  <a:lnTo>
                    <a:pt x="1283664" y="905094"/>
                  </a:lnTo>
                  <a:lnTo>
                    <a:pt x="1249615" y="899303"/>
                  </a:lnTo>
                  <a:lnTo>
                    <a:pt x="1249803" y="903020"/>
                  </a:lnTo>
                  <a:lnTo>
                    <a:pt x="1263122" y="905163"/>
                  </a:lnTo>
                  <a:lnTo>
                    <a:pt x="1206306" y="913524"/>
                  </a:lnTo>
                  <a:lnTo>
                    <a:pt x="1128852" y="920096"/>
                  </a:lnTo>
                  <a:lnTo>
                    <a:pt x="1072083" y="929385"/>
                  </a:lnTo>
                  <a:lnTo>
                    <a:pt x="1006060" y="929811"/>
                  </a:lnTo>
                  <a:lnTo>
                    <a:pt x="1010499" y="930526"/>
                  </a:lnTo>
                  <a:lnTo>
                    <a:pt x="1017819" y="930168"/>
                  </a:lnTo>
                  <a:lnTo>
                    <a:pt x="851527" y="950387"/>
                  </a:lnTo>
                  <a:lnTo>
                    <a:pt x="701437" y="971679"/>
                  </a:lnTo>
                  <a:lnTo>
                    <a:pt x="705545" y="965890"/>
                  </a:lnTo>
                  <a:lnTo>
                    <a:pt x="708146" y="959244"/>
                  </a:lnTo>
                  <a:lnTo>
                    <a:pt x="694829" y="957100"/>
                  </a:lnTo>
                  <a:lnTo>
                    <a:pt x="674707" y="965532"/>
                  </a:lnTo>
                  <a:lnTo>
                    <a:pt x="676452" y="971036"/>
                  </a:lnTo>
                  <a:lnTo>
                    <a:pt x="661673" y="968962"/>
                  </a:lnTo>
                  <a:lnTo>
                    <a:pt x="613593" y="975964"/>
                  </a:lnTo>
                  <a:lnTo>
                    <a:pt x="552481" y="986395"/>
                  </a:lnTo>
                  <a:lnTo>
                    <a:pt x="491317" y="995899"/>
                  </a:lnTo>
                  <a:lnTo>
                    <a:pt x="466383" y="996184"/>
                  </a:lnTo>
                  <a:lnTo>
                    <a:pt x="464778" y="993467"/>
                  </a:lnTo>
                  <a:lnTo>
                    <a:pt x="464638" y="990681"/>
                  </a:lnTo>
                  <a:lnTo>
                    <a:pt x="460338" y="992753"/>
                  </a:lnTo>
                  <a:lnTo>
                    <a:pt x="447304" y="996182"/>
                  </a:lnTo>
                  <a:lnTo>
                    <a:pt x="451321" y="988535"/>
                  </a:lnTo>
                  <a:lnTo>
                    <a:pt x="428317" y="998040"/>
                  </a:lnTo>
                  <a:lnTo>
                    <a:pt x="371504" y="1006400"/>
                  </a:lnTo>
                  <a:lnTo>
                    <a:pt x="346801" y="1011329"/>
                  </a:lnTo>
                  <a:lnTo>
                    <a:pt x="340899" y="1010686"/>
                  </a:lnTo>
                  <a:lnTo>
                    <a:pt x="337690" y="1005255"/>
                  </a:lnTo>
                  <a:lnTo>
                    <a:pt x="340429" y="1001396"/>
                  </a:lnTo>
                  <a:lnTo>
                    <a:pt x="317052" y="1003467"/>
                  </a:lnTo>
                  <a:lnTo>
                    <a:pt x="312705" y="1004610"/>
                  </a:lnTo>
                  <a:lnTo>
                    <a:pt x="318844" y="1009900"/>
                  </a:lnTo>
                  <a:lnTo>
                    <a:pt x="319079" y="1014546"/>
                  </a:lnTo>
                  <a:lnTo>
                    <a:pt x="294050" y="1012972"/>
                  </a:lnTo>
                  <a:lnTo>
                    <a:pt x="249893" y="1010469"/>
                  </a:lnTo>
                  <a:lnTo>
                    <a:pt x="228167" y="1016184"/>
                  </a:lnTo>
                  <a:lnTo>
                    <a:pt x="226328" y="1008823"/>
                  </a:lnTo>
                  <a:lnTo>
                    <a:pt x="221747" y="1005321"/>
                  </a:lnTo>
                  <a:lnTo>
                    <a:pt x="192655" y="1010466"/>
                  </a:lnTo>
                  <a:lnTo>
                    <a:pt x="167767" y="1011681"/>
                  </a:lnTo>
                  <a:lnTo>
                    <a:pt x="167579" y="1007963"/>
                  </a:lnTo>
                  <a:lnTo>
                    <a:pt x="177639" y="1003748"/>
                  </a:lnTo>
                  <a:lnTo>
                    <a:pt x="178915" y="999960"/>
                  </a:lnTo>
                  <a:lnTo>
                    <a:pt x="145242" y="1001601"/>
                  </a:lnTo>
                  <a:lnTo>
                    <a:pt x="90839" y="999598"/>
                  </a:lnTo>
                  <a:lnTo>
                    <a:pt x="49937" y="1003456"/>
                  </a:lnTo>
                  <a:lnTo>
                    <a:pt x="29631" y="1008173"/>
                  </a:lnTo>
                  <a:lnTo>
                    <a:pt x="25050" y="1004669"/>
                  </a:lnTo>
                  <a:lnTo>
                    <a:pt x="32229" y="1001527"/>
                  </a:lnTo>
                  <a:lnTo>
                    <a:pt x="49797" y="1000670"/>
                  </a:lnTo>
                  <a:lnTo>
                    <a:pt x="53861" y="993952"/>
                  </a:lnTo>
                  <a:lnTo>
                    <a:pt x="24627" y="996309"/>
                  </a:lnTo>
                  <a:lnTo>
                    <a:pt x="0" y="1003651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0" y="-5700"/>
              <a:ext cx="5137232" cy="1174387"/>
            </a:xfrm>
            <a:custGeom>
              <a:avLst/>
              <a:gdLst>
                <a:gd name="connsiteX0" fmla="*/ 959546 w 5574893"/>
                <a:gd name="connsiteY0" fmla="*/ 1349723 h 1503181"/>
                <a:gd name="connsiteX1" fmla="*/ 959747 w 5574893"/>
                <a:gd name="connsiteY1" fmla="*/ 1350124 h 1503181"/>
                <a:gd name="connsiteX2" fmla="*/ 956900 w 5574893"/>
                <a:gd name="connsiteY2" fmla="*/ 1350781 h 1503181"/>
                <a:gd name="connsiteX3" fmla="*/ 1748141 w 5574893"/>
                <a:gd name="connsiteY3" fmla="*/ 1330144 h 1503181"/>
                <a:gd name="connsiteX4" fmla="*/ 1746024 w 5574893"/>
                <a:gd name="connsiteY4" fmla="*/ 1331731 h 1503181"/>
                <a:gd name="connsiteX5" fmla="*/ 1741261 w 5574893"/>
                <a:gd name="connsiteY5" fmla="*/ 1336494 h 1503181"/>
                <a:gd name="connsiteX6" fmla="*/ 1742849 w 5574893"/>
                <a:gd name="connsiteY6" fmla="*/ 1338610 h 1503181"/>
                <a:gd name="connsiteX7" fmla="*/ 1742849 w 5574893"/>
                <a:gd name="connsiteY7" fmla="*/ 1340198 h 1503181"/>
                <a:gd name="connsiteX8" fmla="*/ 1738615 w 5574893"/>
                <a:gd name="connsiteY8" fmla="*/ 1340727 h 1503181"/>
                <a:gd name="connsiteX9" fmla="*/ 1739144 w 5574893"/>
                <a:gd name="connsiteY9" fmla="*/ 1343373 h 1503181"/>
                <a:gd name="connsiteX10" fmla="*/ 1737556 w 5574893"/>
                <a:gd name="connsiteY10" fmla="*/ 1341785 h 1503181"/>
                <a:gd name="connsiteX11" fmla="*/ 1739144 w 5574893"/>
                <a:gd name="connsiteY11" fmla="*/ 1338610 h 1503181"/>
                <a:gd name="connsiteX12" fmla="*/ 1730676 w 5574893"/>
                <a:gd name="connsiteY12" fmla="*/ 1341785 h 1503181"/>
                <a:gd name="connsiteX13" fmla="*/ 1712681 w 5574893"/>
                <a:gd name="connsiteY13" fmla="*/ 1343373 h 1503181"/>
                <a:gd name="connsiteX14" fmla="*/ 1704742 w 5574893"/>
                <a:gd name="connsiteY14" fmla="*/ 1346019 h 1503181"/>
                <a:gd name="connsiteX15" fmla="*/ 1705801 w 5574893"/>
                <a:gd name="connsiteY15" fmla="*/ 1343373 h 1503181"/>
                <a:gd name="connsiteX16" fmla="*/ 1702625 w 5574893"/>
                <a:gd name="connsiteY16" fmla="*/ 1341785 h 1503181"/>
                <a:gd name="connsiteX17" fmla="*/ 1702096 w 5574893"/>
                <a:gd name="connsiteY17" fmla="*/ 1344431 h 1503181"/>
                <a:gd name="connsiteX18" fmla="*/ 1697862 w 5574893"/>
                <a:gd name="connsiteY18" fmla="*/ 1349194 h 1503181"/>
                <a:gd name="connsiteX19" fmla="*/ 1699449 w 5574893"/>
                <a:gd name="connsiteY19" fmla="*/ 1351310 h 1503181"/>
                <a:gd name="connsiteX20" fmla="*/ 1695215 w 5574893"/>
                <a:gd name="connsiteY20" fmla="*/ 1354485 h 1503181"/>
                <a:gd name="connsiteX21" fmla="*/ 1690981 w 5574893"/>
                <a:gd name="connsiteY21" fmla="*/ 1353956 h 1503181"/>
                <a:gd name="connsiteX22" fmla="*/ 1690452 w 5574893"/>
                <a:gd name="connsiteY22" fmla="*/ 1356602 h 1503181"/>
                <a:gd name="connsiteX23" fmla="*/ 1690452 w 5574893"/>
                <a:gd name="connsiteY23" fmla="*/ 1362952 h 1503181"/>
                <a:gd name="connsiteX24" fmla="*/ 1696274 w 5574893"/>
                <a:gd name="connsiteY24" fmla="*/ 1361364 h 1503181"/>
                <a:gd name="connsiteX25" fmla="*/ 1706330 w 5574893"/>
                <a:gd name="connsiteY25" fmla="*/ 1356602 h 1503181"/>
                <a:gd name="connsiteX26" fmla="*/ 1705801 w 5574893"/>
                <a:gd name="connsiteY26" fmla="*/ 1352369 h 1503181"/>
                <a:gd name="connsiteX27" fmla="*/ 1707918 w 5574893"/>
                <a:gd name="connsiteY27" fmla="*/ 1354485 h 1503181"/>
                <a:gd name="connsiteX28" fmla="*/ 1710035 w 5574893"/>
                <a:gd name="connsiteY28" fmla="*/ 1356073 h 1503181"/>
                <a:gd name="connsiteX29" fmla="*/ 1718503 w 5574893"/>
                <a:gd name="connsiteY29" fmla="*/ 1349723 h 1503181"/>
                <a:gd name="connsiteX30" fmla="*/ 1735439 w 5574893"/>
                <a:gd name="connsiteY30" fmla="*/ 1343902 h 1503181"/>
                <a:gd name="connsiteX31" fmla="*/ 1733851 w 5574893"/>
                <a:gd name="connsiteY31" fmla="*/ 1345489 h 1503181"/>
                <a:gd name="connsiteX32" fmla="*/ 1728559 w 5574893"/>
                <a:gd name="connsiteY32" fmla="*/ 1347077 h 1503181"/>
                <a:gd name="connsiteX33" fmla="*/ 1728559 w 5574893"/>
                <a:gd name="connsiteY33" fmla="*/ 1349194 h 1503181"/>
                <a:gd name="connsiteX34" fmla="*/ 1732263 w 5574893"/>
                <a:gd name="connsiteY34" fmla="*/ 1349194 h 1503181"/>
                <a:gd name="connsiteX35" fmla="*/ 1743907 w 5574893"/>
                <a:gd name="connsiteY35" fmla="*/ 1344431 h 1503181"/>
                <a:gd name="connsiteX36" fmla="*/ 1746553 w 5574893"/>
                <a:gd name="connsiteY36" fmla="*/ 1340727 h 1503181"/>
                <a:gd name="connsiteX37" fmla="*/ 1747612 w 5574893"/>
                <a:gd name="connsiteY37" fmla="*/ 1343902 h 1503181"/>
                <a:gd name="connsiteX38" fmla="*/ 1751317 w 5574893"/>
                <a:gd name="connsiteY38" fmla="*/ 1346019 h 1503181"/>
                <a:gd name="connsiteX39" fmla="*/ 1751320 w 5574893"/>
                <a:gd name="connsiteY39" fmla="*/ 1346017 h 1503181"/>
                <a:gd name="connsiteX40" fmla="*/ 1750629 w 5574893"/>
                <a:gd name="connsiteY40" fmla="*/ 1344460 h 1503181"/>
                <a:gd name="connsiteX41" fmla="*/ 1752901 w 5574893"/>
                <a:gd name="connsiteY41" fmla="*/ 1330675 h 1503181"/>
                <a:gd name="connsiteX42" fmla="*/ 1751317 w 5574893"/>
                <a:gd name="connsiteY42" fmla="*/ 1331731 h 1503181"/>
                <a:gd name="connsiteX43" fmla="*/ 1749729 w 5574893"/>
                <a:gd name="connsiteY43" fmla="*/ 1334906 h 1503181"/>
                <a:gd name="connsiteX44" fmla="*/ 1746553 w 5574893"/>
                <a:gd name="connsiteY44" fmla="*/ 1333319 h 1503181"/>
                <a:gd name="connsiteX45" fmla="*/ 1264220 w 5574893"/>
                <a:gd name="connsiteY45" fmla="*/ 668267 h 1503181"/>
                <a:gd name="connsiteX46" fmla="*/ 1264399 w 5574893"/>
                <a:gd name="connsiteY46" fmla="*/ 668685 h 1503181"/>
                <a:gd name="connsiteX47" fmla="*/ 1267579 w 5574893"/>
                <a:gd name="connsiteY47" fmla="*/ 668685 h 1503181"/>
                <a:gd name="connsiteX48" fmla="*/ 1250880 w 5574893"/>
                <a:gd name="connsiteY48" fmla="*/ 666347 h 1503181"/>
                <a:gd name="connsiteX49" fmla="*/ 1251167 w 5574893"/>
                <a:gd name="connsiteY49" fmla="*/ 666568 h 1503181"/>
                <a:gd name="connsiteX50" fmla="*/ 1257519 w 5574893"/>
                <a:gd name="connsiteY50" fmla="*/ 671860 h 1503181"/>
                <a:gd name="connsiteX51" fmla="*/ 1259636 w 5574893"/>
                <a:gd name="connsiteY51" fmla="*/ 671331 h 1503181"/>
                <a:gd name="connsiteX52" fmla="*/ 1260422 w 5574893"/>
                <a:gd name="connsiteY52" fmla="*/ 667796 h 1503181"/>
                <a:gd name="connsiteX53" fmla="*/ 1258457 w 5574893"/>
                <a:gd name="connsiteY53" fmla="*/ 667551 h 1503181"/>
                <a:gd name="connsiteX54" fmla="*/ 1230780 w 5574893"/>
                <a:gd name="connsiteY54" fmla="*/ 663153 h 1503181"/>
                <a:gd name="connsiteX55" fmla="*/ 1229997 w 5574893"/>
                <a:gd name="connsiteY55" fmla="*/ 664981 h 1503181"/>
                <a:gd name="connsiteX56" fmla="*/ 1234760 w 5574893"/>
                <a:gd name="connsiteY56" fmla="*/ 668156 h 1503181"/>
                <a:gd name="connsiteX57" fmla="*/ 1241641 w 5574893"/>
                <a:gd name="connsiteY57" fmla="*/ 666568 h 1503181"/>
                <a:gd name="connsiteX58" fmla="*/ 1243303 w 5574893"/>
                <a:gd name="connsiteY58" fmla="*/ 665143 h 1503181"/>
                <a:gd name="connsiteX59" fmla="*/ 1182893 w 5574893"/>
                <a:gd name="connsiteY59" fmla="*/ 653339 h 1503181"/>
                <a:gd name="connsiteX60" fmla="*/ 1178130 w 5574893"/>
                <a:gd name="connsiteY60" fmla="*/ 654397 h 1503181"/>
                <a:gd name="connsiteX61" fmla="*/ 1176542 w 5574893"/>
                <a:gd name="connsiteY61" fmla="*/ 658101 h 1503181"/>
                <a:gd name="connsiteX62" fmla="*/ 1176542 w 5574893"/>
                <a:gd name="connsiteY62" fmla="*/ 660218 h 1503181"/>
                <a:gd name="connsiteX63" fmla="*/ 1172308 w 5574893"/>
                <a:gd name="connsiteY63" fmla="*/ 659160 h 1503181"/>
                <a:gd name="connsiteX64" fmla="*/ 1164369 w 5574893"/>
                <a:gd name="connsiteY64" fmla="*/ 660218 h 1503181"/>
                <a:gd name="connsiteX65" fmla="*/ 1161193 w 5574893"/>
                <a:gd name="connsiteY65" fmla="*/ 656514 h 1503181"/>
                <a:gd name="connsiteX66" fmla="*/ 1152196 w 5574893"/>
                <a:gd name="connsiteY66" fmla="*/ 658101 h 1503181"/>
                <a:gd name="connsiteX67" fmla="*/ 1147433 w 5574893"/>
                <a:gd name="connsiteY67" fmla="*/ 654926 h 1503181"/>
                <a:gd name="connsiteX68" fmla="*/ 1146374 w 5574893"/>
                <a:gd name="connsiteY68" fmla="*/ 655985 h 1503181"/>
                <a:gd name="connsiteX69" fmla="*/ 1144786 w 5574893"/>
                <a:gd name="connsiteY69" fmla="*/ 656514 h 1503181"/>
                <a:gd name="connsiteX70" fmla="*/ 1146903 w 5574893"/>
                <a:gd name="connsiteY70" fmla="*/ 661276 h 1503181"/>
                <a:gd name="connsiteX71" fmla="*/ 1151667 w 5574893"/>
                <a:gd name="connsiteY71" fmla="*/ 661806 h 1503181"/>
                <a:gd name="connsiteX72" fmla="*/ 1141082 w 5574893"/>
                <a:gd name="connsiteY72" fmla="*/ 661806 h 1503181"/>
                <a:gd name="connsiteX73" fmla="*/ 1115148 w 5574893"/>
                <a:gd name="connsiteY73" fmla="*/ 661806 h 1503181"/>
                <a:gd name="connsiteX74" fmla="*/ 1103504 w 5574893"/>
                <a:gd name="connsiteY74" fmla="*/ 657572 h 1503181"/>
                <a:gd name="connsiteX75" fmla="*/ 1101387 w 5574893"/>
                <a:gd name="connsiteY75" fmla="*/ 660218 h 1503181"/>
                <a:gd name="connsiteX76" fmla="*/ 1098741 w 5574893"/>
                <a:gd name="connsiteY76" fmla="*/ 664451 h 1503181"/>
                <a:gd name="connsiteX77" fmla="*/ 1097153 w 5574893"/>
                <a:gd name="connsiteY77" fmla="*/ 661806 h 1503181"/>
                <a:gd name="connsiteX78" fmla="*/ 1093448 w 5574893"/>
                <a:gd name="connsiteY78" fmla="*/ 661276 h 1503181"/>
                <a:gd name="connsiteX79" fmla="*/ 1089744 w 5574893"/>
                <a:gd name="connsiteY79" fmla="*/ 662864 h 1503181"/>
                <a:gd name="connsiteX80" fmla="*/ 1088156 w 5574893"/>
                <a:gd name="connsiteY80" fmla="*/ 662864 h 1503181"/>
                <a:gd name="connsiteX81" fmla="*/ 1089214 w 5574893"/>
                <a:gd name="connsiteY81" fmla="*/ 661276 h 1503181"/>
                <a:gd name="connsiteX82" fmla="*/ 1081275 w 5574893"/>
                <a:gd name="connsiteY82" fmla="*/ 664981 h 1503181"/>
                <a:gd name="connsiteX83" fmla="*/ 1075454 w 5574893"/>
                <a:gd name="connsiteY83" fmla="*/ 671860 h 1503181"/>
                <a:gd name="connsiteX84" fmla="*/ 1072807 w 5574893"/>
                <a:gd name="connsiteY84" fmla="*/ 672389 h 1503181"/>
                <a:gd name="connsiteX85" fmla="*/ 1072278 w 5574893"/>
                <a:gd name="connsiteY85" fmla="*/ 671331 h 1503181"/>
                <a:gd name="connsiteX86" fmla="*/ 1074395 w 5574893"/>
                <a:gd name="connsiteY86" fmla="*/ 668685 h 1503181"/>
                <a:gd name="connsiteX87" fmla="*/ 1073866 w 5574893"/>
                <a:gd name="connsiteY87" fmla="*/ 667097 h 1503181"/>
                <a:gd name="connsiteX88" fmla="*/ 1071219 w 5574893"/>
                <a:gd name="connsiteY88" fmla="*/ 668156 h 1503181"/>
                <a:gd name="connsiteX89" fmla="*/ 1073866 w 5574893"/>
                <a:gd name="connsiteY89" fmla="*/ 666039 h 1503181"/>
                <a:gd name="connsiteX90" fmla="*/ 1079158 w 5574893"/>
                <a:gd name="connsiteY90" fmla="*/ 664981 h 1503181"/>
                <a:gd name="connsiteX91" fmla="*/ 1072807 w 5574893"/>
                <a:gd name="connsiteY91" fmla="*/ 661806 h 1503181"/>
                <a:gd name="connsiteX92" fmla="*/ 1060634 w 5574893"/>
                <a:gd name="connsiteY92" fmla="*/ 661806 h 1503181"/>
                <a:gd name="connsiteX93" fmla="*/ 1052166 w 5574893"/>
                <a:gd name="connsiteY93" fmla="*/ 666039 h 1503181"/>
                <a:gd name="connsiteX94" fmla="*/ 1058517 w 5574893"/>
                <a:gd name="connsiteY94" fmla="*/ 668685 h 1503181"/>
                <a:gd name="connsiteX95" fmla="*/ 1065398 w 5574893"/>
                <a:gd name="connsiteY95" fmla="*/ 670272 h 1503181"/>
                <a:gd name="connsiteX96" fmla="*/ 1065398 w 5574893"/>
                <a:gd name="connsiteY96" fmla="*/ 672389 h 1503181"/>
                <a:gd name="connsiteX97" fmla="*/ 1061693 w 5574893"/>
                <a:gd name="connsiteY97" fmla="*/ 676622 h 1503181"/>
                <a:gd name="connsiteX98" fmla="*/ 1062222 w 5574893"/>
                <a:gd name="connsiteY98" fmla="*/ 679268 h 1503181"/>
                <a:gd name="connsiteX99" fmla="*/ 1055342 w 5574893"/>
                <a:gd name="connsiteY99" fmla="*/ 680327 h 1503181"/>
                <a:gd name="connsiteX100" fmla="*/ 1052166 w 5574893"/>
                <a:gd name="connsiteY100" fmla="*/ 685618 h 1503181"/>
                <a:gd name="connsiteX101" fmla="*/ 1049520 w 5574893"/>
                <a:gd name="connsiteY101" fmla="*/ 685089 h 1503181"/>
                <a:gd name="connsiteX102" fmla="*/ 1051637 w 5574893"/>
                <a:gd name="connsiteY102" fmla="*/ 687206 h 1503181"/>
                <a:gd name="connsiteX103" fmla="*/ 1055342 w 5574893"/>
                <a:gd name="connsiteY103" fmla="*/ 687206 h 1503181"/>
                <a:gd name="connsiteX104" fmla="*/ 1047932 w 5574893"/>
                <a:gd name="connsiteY104" fmla="*/ 691439 h 1503181"/>
                <a:gd name="connsiteX105" fmla="*/ 1036288 w 5574893"/>
                <a:gd name="connsiteY105" fmla="*/ 692497 h 1503181"/>
                <a:gd name="connsiteX106" fmla="*/ 1037347 w 5574893"/>
                <a:gd name="connsiteY106" fmla="*/ 695672 h 1503181"/>
                <a:gd name="connsiteX107" fmla="*/ 1039464 w 5574893"/>
                <a:gd name="connsiteY107" fmla="*/ 696202 h 1503181"/>
                <a:gd name="connsiteX108" fmla="*/ 1044757 w 5574893"/>
                <a:gd name="connsiteY108" fmla="*/ 692497 h 1503181"/>
                <a:gd name="connsiteX109" fmla="*/ 1050049 w 5574893"/>
                <a:gd name="connsiteY109" fmla="*/ 692497 h 1503181"/>
                <a:gd name="connsiteX110" fmla="*/ 1048461 w 5574893"/>
                <a:gd name="connsiteY110" fmla="*/ 694614 h 1503181"/>
                <a:gd name="connsiteX111" fmla="*/ 1047932 w 5574893"/>
                <a:gd name="connsiteY111" fmla="*/ 697260 h 1503181"/>
                <a:gd name="connsiteX112" fmla="*/ 1070161 w 5574893"/>
                <a:gd name="connsiteY112" fmla="*/ 702552 h 1503181"/>
                <a:gd name="connsiteX113" fmla="*/ 1090273 w 5574893"/>
                <a:gd name="connsiteY113" fmla="*/ 706785 h 1503181"/>
                <a:gd name="connsiteX114" fmla="*/ 1091331 w 5574893"/>
                <a:gd name="connsiteY114" fmla="*/ 703081 h 1503181"/>
                <a:gd name="connsiteX115" fmla="*/ 1095036 w 5574893"/>
                <a:gd name="connsiteY115" fmla="*/ 703081 h 1503181"/>
                <a:gd name="connsiteX116" fmla="*/ 1103504 w 5574893"/>
                <a:gd name="connsiteY116" fmla="*/ 709431 h 1503181"/>
                <a:gd name="connsiteX117" fmla="*/ 1110385 w 5574893"/>
                <a:gd name="connsiteY117" fmla="*/ 710489 h 1503181"/>
                <a:gd name="connsiteX118" fmla="*/ 1106680 w 5574893"/>
                <a:gd name="connsiteY118" fmla="*/ 711547 h 1503181"/>
                <a:gd name="connsiteX119" fmla="*/ 1100329 w 5574893"/>
                <a:gd name="connsiteY119" fmla="*/ 715252 h 1503181"/>
                <a:gd name="connsiteX120" fmla="*/ 1101228 w 5574893"/>
                <a:gd name="connsiteY120" fmla="*/ 718400 h 1503181"/>
                <a:gd name="connsiteX121" fmla="*/ 1100707 w 5574893"/>
                <a:gd name="connsiteY121" fmla="*/ 719183 h 1503181"/>
                <a:gd name="connsiteX122" fmla="*/ 1098212 w 5574893"/>
                <a:gd name="connsiteY122" fmla="*/ 720014 h 1503181"/>
                <a:gd name="connsiteX123" fmla="*/ 1096624 w 5574893"/>
                <a:gd name="connsiteY123" fmla="*/ 716310 h 1503181"/>
                <a:gd name="connsiteX124" fmla="*/ 1094507 w 5574893"/>
                <a:gd name="connsiteY124" fmla="*/ 715252 h 1503181"/>
                <a:gd name="connsiteX125" fmla="*/ 1096095 w 5574893"/>
                <a:gd name="connsiteY125" fmla="*/ 720543 h 1503181"/>
                <a:gd name="connsiteX126" fmla="*/ 1099799 w 5574893"/>
                <a:gd name="connsiteY126" fmla="*/ 720543 h 1503181"/>
                <a:gd name="connsiteX127" fmla="*/ 1100707 w 5574893"/>
                <a:gd name="connsiteY127" fmla="*/ 719183 h 1503181"/>
                <a:gd name="connsiteX128" fmla="*/ 1101387 w 5574893"/>
                <a:gd name="connsiteY128" fmla="*/ 718956 h 1503181"/>
                <a:gd name="connsiteX129" fmla="*/ 1101228 w 5574893"/>
                <a:gd name="connsiteY129" fmla="*/ 718400 h 1503181"/>
                <a:gd name="connsiteX130" fmla="*/ 1101916 w 5574893"/>
                <a:gd name="connsiteY130" fmla="*/ 717368 h 1503181"/>
                <a:gd name="connsiteX131" fmla="*/ 1107209 w 5574893"/>
                <a:gd name="connsiteY131" fmla="*/ 715252 h 1503181"/>
                <a:gd name="connsiteX132" fmla="*/ 1115677 w 5574893"/>
                <a:gd name="connsiteY132" fmla="*/ 716839 h 1503181"/>
                <a:gd name="connsiteX133" fmla="*/ 1122028 w 5574893"/>
                <a:gd name="connsiteY133" fmla="*/ 715252 h 1503181"/>
                <a:gd name="connsiteX134" fmla="*/ 1120441 w 5574893"/>
                <a:gd name="connsiteY134" fmla="*/ 713135 h 1503181"/>
                <a:gd name="connsiteX135" fmla="*/ 1117265 w 5574893"/>
                <a:gd name="connsiteY135" fmla="*/ 716310 h 1503181"/>
                <a:gd name="connsiteX136" fmla="*/ 1114089 w 5574893"/>
                <a:gd name="connsiteY136" fmla="*/ 716310 h 1503181"/>
                <a:gd name="connsiteX137" fmla="*/ 1115677 w 5574893"/>
                <a:gd name="connsiteY137" fmla="*/ 713664 h 1503181"/>
                <a:gd name="connsiteX138" fmla="*/ 1115148 w 5574893"/>
                <a:gd name="connsiteY138" fmla="*/ 709960 h 1503181"/>
                <a:gd name="connsiteX139" fmla="*/ 1120441 w 5574893"/>
                <a:gd name="connsiteY139" fmla="*/ 709431 h 1503181"/>
                <a:gd name="connsiteX140" fmla="*/ 1124145 w 5574893"/>
                <a:gd name="connsiteY140" fmla="*/ 714722 h 1503181"/>
                <a:gd name="connsiteX141" fmla="*/ 1124675 w 5574893"/>
                <a:gd name="connsiteY141" fmla="*/ 717368 h 1503181"/>
                <a:gd name="connsiteX142" fmla="*/ 1131555 w 5574893"/>
                <a:gd name="connsiteY142" fmla="*/ 714722 h 1503181"/>
                <a:gd name="connsiteX143" fmla="*/ 1143199 w 5574893"/>
                <a:gd name="connsiteY143" fmla="*/ 713135 h 1503181"/>
                <a:gd name="connsiteX144" fmla="*/ 1151667 w 5574893"/>
                <a:gd name="connsiteY144" fmla="*/ 713135 h 1503181"/>
                <a:gd name="connsiteX145" fmla="*/ 1153784 w 5574893"/>
                <a:gd name="connsiteY145" fmla="*/ 711547 h 1503181"/>
                <a:gd name="connsiteX146" fmla="*/ 1150608 w 5574893"/>
                <a:gd name="connsiteY146" fmla="*/ 709431 h 1503181"/>
                <a:gd name="connsiteX147" fmla="*/ 1150608 w 5574893"/>
                <a:gd name="connsiteY147" fmla="*/ 706785 h 1503181"/>
                <a:gd name="connsiteX148" fmla="*/ 1153784 w 5574893"/>
                <a:gd name="connsiteY148" fmla="*/ 707843 h 1503181"/>
                <a:gd name="connsiteX149" fmla="*/ 1160135 w 5574893"/>
                <a:gd name="connsiteY149" fmla="*/ 709960 h 1503181"/>
                <a:gd name="connsiteX150" fmla="*/ 1160664 w 5574893"/>
                <a:gd name="connsiteY150" fmla="*/ 713135 h 1503181"/>
                <a:gd name="connsiteX151" fmla="*/ 1165428 w 5574893"/>
                <a:gd name="connsiteY151" fmla="*/ 712077 h 1503181"/>
                <a:gd name="connsiteX152" fmla="*/ 1169132 w 5574893"/>
                <a:gd name="connsiteY152" fmla="*/ 710489 h 1503181"/>
                <a:gd name="connsiteX153" fmla="*/ 1167545 w 5574893"/>
                <a:gd name="connsiteY153" fmla="*/ 707843 h 1503181"/>
                <a:gd name="connsiteX154" fmla="*/ 1164369 w 5574893"/>
                <a:gd name="connsiteY154" fmla="*/ 706785 h 1503181"/>
                <a:gd name="connsiteX155" fmla="*/ 1169132 w 5574893"/>
                <a:gd name="connsiteY155" fmla="*/ 705197 h 1503181"/>
                <a:gd name="connsiteX156" fmla="*/ 1178130 w 5574893"/>
                <a:gd name="connsiteY156" fmla="*/ 709431 h 1503181"/>
                <a:gd name="connsiteX157" fmla="*/ 1183422 w 5574893"/>
                <a:gd name="connsiteY157" fmla="*/ 707843 h 1503181"/>
                <a:gd name="connsiteX158" fmla="*/ 1185010 w 5574893"/>
                <a:gd name="connsiteY158" fmla="*/ 704139 h 1503181"/>
                <a:gd name="connsiteX159" fmla="*/ 1192985 w 5574893"/>
                <a:gd name="connsiteY159" fmla="*/ 706631 h 1503181"/>
                <a:gd name="connsiteX160" fmla="*/ 1212180 w 5574893"/>
                <a:gd name="connsiteY160" fmla="*/ 692497 h 1503181"/>
                <a:gd name="connsiteX161" fmla="*/ 1209356 w 5574893"/>
                <a:gd name="connsiteY161" fmla="*/ 692497 h 1503181"/>
                <a:gd name="connsiteX162" fmla="*/ 1205122 w 5574893"/>
                <a:gd name="connsiteY162" fmla="*/ 695672 h 1503181"/>
                <a:gd name="connsiteX163" fmla="*/ 1204063 w 5574893"/>
                <a:gd name="connsiteY163" fmla="*/ 683502 h 1503181"/>
                <a:gd name="connsiteX164" fmla="*/ 1202476 w 5574893"/>
                <a:gd name="connsiteY164" fmla="*/ 668156 h 1503181"/>
                <a:gd name="connsiteX165" fmla="*/ 1207239 w 5574893"/>
                <a:gd name="connsiteY165" fmla="*/ 664451 h 1503181"/>
                <a:gd name="connsiteX166" fmla="*/ 1210414 w 5574893"/>
                <a:gd name="connsiteY166" fmla="*/ 659689 h 1503181"/>
                <a:gd name="connsiteX167" fmla="*/ 1215707 w 5574893"/>
                <a:gd name="connsiteY167" fmla="*/ 663393 h 1503181"/>
                <a:gd name="connsiteX168" fmla="*/ 1224704 w 5574893"/>
                <a:gd name="connsiteY168" fmla="*/ 661806 h 1503181"/>
                <a:gd name="connsiteX169" fmla="*/ 1226807 w 5574893"/>
                <a:gd name="connsiteY169" fmla="*/ 661644 h 1503181"/>
                <a:gd name="connsiteX170" fmla="*/ 1213083 w 5574893"/>
                <a:gd name="connsiteY170" fmla="*/ 655985 h 1503181"/>
                <a:gd name="connsiteX171" fmla="*/ 1206180 w 5574893"/>
                <a:gd name="connsiteY171" fmla="*/ 655985 h 1503181"/>
                <a:gd name="connsiteX172" fmla="*/ 1188715 w 5574893"/>
                <a:gd name="connsiteY172" fmla="*/ 659160 h 1503181"/>
                <a:gd name="connsiteX173" fmla="*/ 1179717 w 5574893"/>
                <a:gd name="connsiteY173" fmla="*/ 660218 h 1503181"/>
                <a:gd name="connsiteX174" fmla="*/ 1181305 w 5574893"/>
                <a:gd name="connsiteY174" fmla="*/ 656514 h 1503181"/>
                <a:gd name="connsiteX175" fmla="*/ 676393 w 5574893"/>
                <a:gd name="connsiteY175" fmla="*/ 647518 h 1503181"/>
                <a:gd name="connsiteX176" fmla="*/ 677980 w 5574893"/>
                <a:gd name="connsiteY176" fmla="*/ 647518 h 1503181"/>
                <a:gd name="connsiteX177" fmla="*/ 678035 w 5574893"/>
                <a:gd name="connsiteY177" fmla="*/ 647701 h 1503181"/>
                <a:gd name="connsiteX178" fmla="*/ 1966032 w 5574893"/>
                <a:gd name="connsiteY178" fmla="*/ 591891 h 1503181"/>
                <a:gd name="connsiteX179" fmla="*/ 1883809 w 5574893"/>
                <a:gd name="connsiteY179" fmla="*/ 597656 h 1503181"/>
                <a:gd name="connsiteX180" fmla="*/ 1726982 w 5574893"/>
                <a:gd name="connsiteY180" fmla="*/ 599780 h 1503181"/>
                <a:gd name="connsiteX181" fmla="*/ 1679385 w 5574893"/>
                <a:gd name="connsiteY181" fmla="*/ 600167 h 1503181"/>
                <a:gd name="connsiteX182" fmla="*/ 1654556 w 5574893"/>
                <a:gd name="connsiteY182" fmla="*/ 612440 h 1503181"/>
                <a:gd name="connsiteX183" fmla="*/ 1619852 w 5574893"/>
                <a:gd name="connsiteY183" fmla="*/ 625870 h 1503181"/>
                <a:gd name="connsiteX184" fmla="*/ 1625556 w 5574893"/>
                <a:gd name="connsiteY184" fmla="*/ 624991 h 1503181"/>
                <a:gd name="connsiteX185" fmla="*/ 1770102 w 5574893"/>
                <a:gd name="connsiteY185" fmla="*/ 615820 h 1503181"/>
                <a:gd name="connsiteX186" fmla="*/ 1839251 w 5574893"/>
                <a:gd name="connsiteY186" fmla="*/ 617057 h 1503181"/>
                <a:gd name="connsiteX187" fmla="*/ 1911333 w 5574893"/>
                <a:gd name="connsiteY187" fmla="*/ 611275 h 1503181"/>
                <a:gd name="connsiteX188" fmla="*/ 1981437 w 5574893"/>
                <a:gd name="connsiteY188" fmla="*/ 605808 h 1503181"/>
                <a:gd name="connsiteX189" fmla="*/ 1973751 w 5574893"/>
                <a:gd name="connsiteY189" fmla="*/ 602123 h 1503181"/>
                <a:gd name="connsiteX190" fmla="*/ 2012344 w 5574893"/>
                <a:gd name="connsiteY190" fmla="*/ 602509 h 1503181"/>
                <a:gd name="connsiteX191" fmla="*/ 2016426 w 5574893"/>
                <a:gd name="connsiteY191" fmla="*/ 602676 h 1503181"/>
                <a:gd name="connsiteX192" fmla="*/ 1985583 w 5574893"/>
                <a:gd name="connsiteY192" fmla="*/ 593681 h 1503181"/>
                <a:gd name="connsiteX193" fmla="*/ 5235131 w 5574893"/>
                <a:gd name="connsiteY193" fmla="*/ 310203 h 1503181"/>
                <a:gd name="connsiteX194" fmla="*/ 5244834 w 5574893"/>
                <a:gd name="connsiteY194" fmla="*/ 311338 h 1503181"/>
                <a:gd name="connsiteX195" fmla="*/ 5249240 w 5574893"/>
                <a:gd name="connsiteY195" fmla="*/ 312423 h 1503181"/>
                <a:gd name="connsiteX196" fmla="*/ 5245810 w 5574893"/>
                <a:gd name="connsiteY196" fmla="*/ 317447 h 1503181"/>
                <a:gd name="connsiteX197" fmla="*/ 5237696 w 5574893"/>
                <a:gd name="connsiteY197" fmla="*/ 319637 h 1503181"/>
                <a:gd name="connsiteX198" fmla="*/ 5230335 w 5574893"/>
                <a:gd name="connsiteY198" fmla="*/ 319919 h 1503181"/>
                <a:gd name="connsiteX199" fmla="*/ 5226960 w 5574893"/>
                <a:gd name="connsiteY199" fmla="*/ 318667 h 1503181"/>
                <a:gd name="connsiteX200" fmla="*/ 5225371 w 5574893"/>
                <a:gd name="connsiteY200" fmla="*/ 315342 h 1503181"/>
                <a:gd name="connsiteX201" fmla="*/ 5228327 w 5574893"/>
                <a:gd name="connsiteY201" fmla="*/ 313975 h 1503181"/>
                <a:gd name="connsiteX202" fmla="*/ 4371548 w 5574893"/>
                <a:gd name="connsiteY202" fmla="*/ 226105 h 1503181"/>
                <a:gd name="connsiteX203" fmla="*/ 4375132 w 5574893"/>
                <a:gd name="connsiteY203" fmla="*/ 229503 h 1503181"/>
                <a:gd name="connsiteX204" fmla="*/ 4372661 w 5574893"/>
                <a:gd name="connsiteY204" fmla="*/ 233073 h 1503181"/>
                <a:gd name="connsiteX205" fmla="*/ 4362897 w 5574893"/>
                <a:gd name="connsiteY205" fmla="*/ 235426 h 1503181"/>
                <a:gd name="connsiteX206" fmla="*/ 4086174 w 5574893"/>
                <a:gd name="connsiteY206" fmla="*/ 274074 h 1503181"/>
                <a:gd name="connsiteX207" fmla="*/ 3807719 w 5574893"/>
                <a:gd name="connsiteY207" fmla="*/ 308236 h 1503181"/>
                <a:gd name="connsiteX208" fmla="*/ 3799686 w 5574893"/>
                <a:gd name="connsiteY208" fmla="*/ 308726 h 1503181"/>
                <a:gd name="connsiteX209" fmla="*/ 3797212 w 5574893"/>
                <a:gd name="connsiteY209" fmla="*/ 305946 h 1503181"/>
                <a:gd name="connsiteX210" fmla="*/ 3799561 w 5574893"/>
                <a:gd name="connsiteY210" fmla="*/ 301600 h 1503181"/>
                <a:gd name="connsiteX211" fmla="*/ 3809324 w 5574893"/>
                <a:gd name="connsiteY211" fmla="*/ 299247 h 1503181"/>
                <a:gd name="connsiteX212" fmla="*/ 4085925 w 5574893"/>
                <a:gd name="connsiteY212" fmla="*/ 266175 h 1503181"/>
                <a:gd name="connsiteX213" fmla="*/ 4362525 w 5574893"/>
                <a:gd name="connsiteY213" fmla="*/ 226753 h 1503181"/>
                <a:gd name="connsiteX214" fmla="*/ 5450798 w 5574893"/>
                <a:gd name="connsiteY214" fmla="*/ 0 h 1503181"/>
                <a:gd name="connsiteX215" fmla="*/ 5485816 w 5574893"/>
                <a:gd name="connsiteY215" fmla="*/ 3413 h 1503181"/>
                <a:gd name="connsiteX216" fmla="*/ 5492036 w 5574893"/>
                <a:gd name="connsiteY216" fmla="*/ 10608 h 1503181"/>
                <a:gd name="connsiteX217" fmla="*/ 5492801 w 5574893"/>
                <a:gd name="connsiteY217" fmla="*/ 15401 h 1503181"/>
                <a:gd name="connsiteX218" fmla="*/ 5490123 w 5574893"/>
                <a:gd name="connsiteY218" fmla="*/ 24017 h 1503181"/>
                <a:gd name="connsiteX219" fmla="*/ 5470029 w 5574893"/>
                <a:gd name="connsiteY219" fmla="*/ 37873 h 1503181"/>
                <a:gd name="connsiteX220" fmla="*/ 5450637 w 5574893"/>
                <a:gd name="connsiteY220" fmla="*/ 43426 h 1503181"/>
                <a:gd name="connsiteX221" fmla="*/ 5115389 w 5574893"/>
                <a:gd name="connsiteY221" fmla="*/ 134650 h 1503181"/>
                <a:gd name="connsiteX222" fmla="*/ 4606283 w 5574893"/>
                <a:gd name="connsiteY222" fmla="*/ 261016 h 1503181"/>
                <a:gd name="connsiteX223" fmla="*/ 4256716 w 5574893"/>
                <a:gd name="connsiteY223" fmla="*/ 332417 h 1503181"/>
                <a:gd name="connsiteX224" fmla="*/ 4077755 w 5574893"/>
                <a:gd name="connsiteY224" fmla="*/ 361006 h 1503181"/>
                <a:gd name="connsiteX225" fmla="*/ 3923129 w 5574893"/>
                <a:gd name="connsiteY225" fmla="*/ 383249 h 1503181"/>
                <a:gd name="connsiteX226" fmla="*/ 3925616 w 5574893"/>
                <a:gd name="connsiteY226" fmla="*/ 386128 h 1503181"/>
                <a:gd name="connsiteX227" fmla="*/ 3925998 w 5574893"/>
                <a:gd name="connsiteY227" fmla="*/ 388524 h 1503181"/>
                <a:gd name="connsiteX228" fmla="*/ 3924436 w 5574893"/>
                <a:gd name="connsiteY228" fmla="*/ 397781 h 1503181"/>
                <a:gd name="connsiteX229" fmla="*/ 3915824 w 5574893"/>
                <a:gd name="connsiteY229" fmla="*/ 407345 h 1503181"/>
                <a:gd name="connsiteX230" fmla="*/ 4003216 w 5574893"/>
                <a:gd name="connsiteY230" fmla="*/ 395842 h 1503181"/>
                <a:gd name="connsiteX231" fmla="*/ 4090989 w 5574893"/>
                <a:gd name="connsiteY231" fmla="*/ 386733 h 1503181"/>
                <a:gd name="connsiteX232" fmla="*/ 4210947 w 5574893"/>
                <a:gd name="connsiteY232" fmla="*/ 356924 h 1503181"/>
                <a:gd name="connsiteX233" fmla="*/ 4394788 w 5574893"/>
                <a:gd name="connsiteY233" fmla="*/ 314455 h 1503181"/>
                <a:gd name="connsiteX234" fmla="*/ 4518987 w 5574893"/>
                <a:gd name="connsiteY234" fmla="*/ 292157 h 1503181"/>
                <a:gd name="connsiteX235" fmla="*/ 4585487 w 5574893"/>
                <a:gd name="connsiteY235" fmla="*/ 283173 h 1503181"/>
                <a:gd name="connsiteX236" fmla="*/ 4673262 w 5574893"/>
                <a:gd name="connsiteY236" fmla="*/ 274064 h 1503181"/>
                <a:gd name="connsiteX237" fmla="*/ 4841539 w 5574893"/>
                <a:gd name="connsiteY237" fmla="*/ 261104 h 1503181"/>
                <a:gd name="connsiteX238" fmla="*/ 4925996 w 5574893"/>
                <a:gd name="connsiteY238" fmla="*/ 256619 h 1503181"/>
                <a:gd name="connsiteX239" fmla="*/ 5338141 w 5574893"/>
                <a:gd name="connsiteY239" fmla="*/ 158025 h 1503181"/>
                <a:gd name="connsiteX240" fmla="*/ 5346052 w 5574893"/>
                <a:gd name="connsiteY240" fmla="*/ 156761 h 1503181"/>
                <a:gd name="connsiteX241" fmla="*/ 5351377 w 5574893"/>
                <a:gd name="connsiteY241" fmla="*/ 158368 h 1503181"/>
                <a:gd name="connsiteX242" fmla="*/ 5352875 w 5574893"/>
                <a:gd name="connsiteY242" fmla="*/ 161404 h 1503181"/>
                <a:gd name="connsiteX243" fmla="*/ 5346337 w 5574893"/>
                <a:gd name="connsiteY243" fmla="*/ 164905 h 1503181"/>
                <a:gd name="connsiteX244" fmla="*/ 5204820 w 5574893"/>
                <a:gd name="connsiteY244" fmla="*/ 212078 h 1503181"/>
                <a:gd name="connsiteX245" fmla="*/ 5058455 w 5574893"/>
                <a:gd name="connsiteY245" fmla="*/ 254294 h 1503181"/>
                <a:gd name="connsiteX246" fmla="*/ 5070097 w 5574893"/>
                <a:gd name="connsiteY246" fmla="*/ 257347 h 1503181"/>
                <a:gd name="connsiteX247" fmla="*/ 5085119 w 5574893"/>
                <a:gd name="connsiteY247" fmla="*/ 268869 h 1503181"/>
                <a:gd name="connsiteX248" fmla="*/ 5088499 w 5574893"/>
                <a:gd name="connsiteY248" fmla="*/ 277336 h 1503181"/>
                <a:gd name="connsiteX249" fmla="*/ 5086809 w 5574893"/>
                <a:gd name="connsiteY249" fmla="*/ 285795 h 1503181"/>
                <a:gd name="connsiteX250" fmla="*/ 5073157 w 5574893"/>
                <a:gd name="connsiteY250" fmla="*/ 301897 h 1503181"/>
                <a:gd name="connsiteX251" fmla="*/ 5061196 w 5574893"/>
                <a:gd name="connsiteY251" fmla="*/ 309539 h 1503181"/>
                <a:gd name="connsiteX252" fmla="*/ 5128430 w 5574893"/>
                <a:gd name="connsiteY252" fmla="*/ 298799 h 1503181"/>
                <a:gd name="connsiteX253" fmla="*/ 5139307 w 5574893"/>
                <a:gd name="connsiteY253" fmla="*/ 297061 h 1503181"/>
                <a:gd name="connsiteX254" fmla="*/ 5152925 w 5574893"/>
                <a:gd name="connsiteY254" fmla="*/ 299800 h 1503181"/>
                <a:gd name="connsiteX255" fmla="*/ 5155667 w 5574893"/>
                <a:gd name="connsiteY255" fmla="*/ 304275 h 1503181"/>
                <a:gd name="connsiteX256" fmla="*/ 5154201 w 5574893"/>
                <a:gd name="connsiteY256" fmla="*/ 307785 h 1503181"/>
                <a:gd name="connsiteX257" fmla="*/ 5142240 w 5574893"/>
                <a:gd name="connsiteY257" fmla="*/ 315427 h 1503181"/>
                <a:gd name="connsiteX258" fmla="*/ 5132608 w 5574893"/>
                <a:gd name="connsiteY258" fmla="*/ 318604 h 1503181"/>
                <a:gd name="connsiteX259" fmla="*/ 4855027 w 5574893"/>
                <a:gd name="connsiteY259" fmla="*/ 364584 h 1503181"/>
                <a:gd name="connsiteX260" fmla="*/ 4690577 w 5574893"/>
                <a:gd name="connsiteY260" fmla="*/ 401500 h 1503181"/>
                <a:gd name="connsiteX261" fmla="*/ 4525011 w 5574893"/>
                <a:gd name="connsiteY261" fmla="*/ 437775 h 1503181"/>
                <a:gd name="connsiteX262" fmla="*/ 4537769 w 5574893"/>
                <a:gd name="connsiteY262" fmla="*/ 441469 h 1503181"/>
                <a:gd name="connsiteX263" fmla="*/ 4556618 w 5574893"/>
                <a:gd name="connsiteY263" fmla="*/ 451560 h 1503181"/>
                <a:gd name="connsiteX264" fmla="*/ 4561722 w 5574893"/>
                <a:gd name="connsiteY264" fmla="*/ 458115 h 1503181"/>
                <a:gd name="connsiteX265" fmla="*/ 4612880 w 5574893"/>
                <a:gd name="connsiteY265" fmla="*/ 448305 h 1503181"/>
                <a:gd name="connsiteX266" fmla="*/ 4845362 w 5574893"/>
                <a:gd name="connsiteY266" fmla="*/ 386600 h 1503181"/>
                <a:gd name="connsiteX267" fmla="*/ 5202425 w 5574893"/>
                <a:gd name="connsiteY267" fmla="*/ 304994 h 1503181"/>
                <a:gd name="connsiteX268" fmla="*/ 5441157 w 5574893"/>
                <a:gd name="connsiteY268" fmla="*/ 257030 h 1503181"/>
                <a:gd name="connsiteX269" fmla="*/ 5563379 w 5574893"/>
                <a:gd name="connsiteY269" fmla="*/ 235050 h 1503181"/>
                <a:gd name="connsiteX270" fmla="*/ 5572279 w 5574893"/>
                <a:gd name="connsiteY270" fmla="*/ 233628 h 1503181"/>
                <a:gd name="connsiteX271" fmla="*/ 5574893 w 5574893"/>
                <a:gd name="connsiteY271" fmla="*/ 237305 h 1503181"/>
                <a:gd name="connsiteX272" fmla="*/ 5573427 w 5574893"/>
                <a:gd name="connsiteY272" fmla="*/ 240815 h 1503181"/>
                <a:gd name="connsiteX273" fmla="*/ 5565643 w 5574893"/>
                <a:gd name="connsiteY273" fmla="*/ 242877 h 1503181"/>
                <a:gd name="connsiteX274" fmla="*/ 5419948 w 5574893"/>
                <a:gd name="connsiteY274" fmla="*/ 270245 h 1503181"/>
                <a:gd name="connsiteX275" fmla="*/ 5274507 w 5574893"/>
                <a:gd name="connsiteY275" fmla="*/ 299211 h 1503181"/>
                <a:gd name="connsiteX276" fmla="*/ 5275496 w 5574893"/>
                <a:gd name="connsiteY276" fmla="*/ 299053 h 1503181"/>
                <a:gd name="connsiteX277" fmla="*/ 5279834 w 5574893"/>
                <a:gd name="connsiteY277" fmla="*/ 300817 h 1503181"/>
                <a:gd name="connsiteX278" fmla="*/ 5276389 w 5574893"/>
                <a:gd name="connsiteY278" fmla="*/ 304643 h 1503181"/>
                <a:gd name="connsiteX279" fmla="*/ 5269851 w 5574893"/>
                <a:gd name="connsiteY279" fmla="*/ 308145 h 1503181"/>
                <a:gd name="connsiteX280" fmla="*/ 5260570 w 5574893"/>
                <a:gd name="connsiteY280" fmla="*/ 307170 h 1503181"/>
                <a:gd name="connsiteX281" fmla="*/ 5256232 w 5574893"/>
                <a:gd name="connsiteY281" fmla="*/ 305406 h 1503181"/>
                <a:gd name="connsiteX282" fmla="*/ 5259677 w 5574893"/>
                <a:gd name="connsiteY282" fmla="*/ 301580 h 1503181"/>
                <a:gd name="connsiteX283" fmla="*/ 5125368 w 5574893"/>
                <a:gd name="connsiteY283" fmla="*/ 330405 h 1503181"/>
                <a:gd name="connsiteX284" fmla="*/ 4859491 w 5574893"/>
                <a:gd name="connsiteY284" fmla="*/ 392533 h 1503181"/>
                <a:gd name="connsiteX285" fmla="*/ 4728053 w 5574893"/>
                <a:gd name="connsiteY285" fmla="*/ 426631 h 1503181"/>
                <a:gd name="connsiteX286" fmla="*/ 4974091 w 5574893"/>
                <a:gd name="connsiteY286" fmla="*/ 379957 h 1503181"/>
                <a:gd name="connsiteX287" fmla="*/ 5222135 w 5574893"/>
                <a:gd name="connsiteY287" fmla="*/ 339514 h 1503181"/>
                <a:gd name="connsiteX288" fmla="*/ 5274859 w 5574893"/>
                <a:gd name="connsiteY288" fmla="*/ 320446 h 1503181"/>
                <a:gd name="connsiteX289" fmla="*/ 5281780 w 5574893"/>
                <a:gd name="connsiteY289" fmla="*/ 319341 h 1503181"/>
                <a:gd name="connsiteX290" fmla="*/ 5288222 w 5574893"/>
                <a:gd name="connsiteY290" fmla="*/ 321587 h 1503181"/>
                <a:gd name="connsiteX291" fmla="*/ 5288732 w 5574893"/>
                <a:gd name="connsiteY291" fmla="*/ 324781 h 1503181"/>
                <a:gd name="connsiteX292" fmla="*/ 5282065 w 5574893"/>
                <a:gd name="connsiteY292" fmla="*/ 327484 h 1503181"/>
                <a:gd name="connsiteX293" fmla="*/ 5266757 w 5574893"/>
                <a:gd name="connsiteY293" fmla="*/ 333205 h 1503181"/>
                <a:gd name="connsiteX294" fmla="*/ 5289753 w 5574893"/>
                <a:gd name="connsiteY294" fmla="*/ 331168 h 1503181"/>
                <a:gd name="connsiteX295" fmla="*/ 5314758 w 5574893"/>
                <a:gd name="connsiteY295" fmla="*/ 335364 h 1503181"/>
                <a:gd name="connsiteX296" fmla="*/ 5325059 w 5574893"/>
                <a:gd name="connsiteY296" fmla="*/ 342725 h 1503181"/>
                <a:gd name="connsiteX297" fmla="*/ 5326813 w 5574893"/>
                <a:gd name="connsiteY297" fmla="*/ 347358 h 1503181"/>
                <a:gd name="connsiteX298" fmla="*/ 5326590 w 5574893"/>
                <a:gd name="connsiteY298" fmla="*/ 352307 h 1503181"/>
                <a:gd name="connsiteX299" fmla="*/ 5317979 w 5574893"/>
                <a:gd name="connsiteY299" fmla="*/ 361872 h 1503181"/>
                <a:gd name="connsiteX300" fmla="*/ 5293674 w 5574893"/>
                <a:gd name="connsiteY300" fmla="*/ 374762 h 1503181"/>
                <a:gd name="connsiteX301" fmla="*/ 5269339 w 5574893"/>
                <a:gd name="connsiteY301" fmla="*/ 381107 h 1503181"/>
                <a:gd name="connsiteX302" fmla="*/ 5140706 w 5574893"/>
                <a:gd name="connsiteY302" fmla="*/ 407387 h 1503181"/>
                <a:gd name="connsiteX303" fmla="*/ 5011819 w 5574893"/>
                <a:gd name="connsiteY303" fmla="*/ 432070 h 1503181"/>
                <a:gd name="connsiteX304" fmla="*/ 4983657 w 5574893"/>
                <a:gd name="connsiteY304" fmla="*/ 439845 h 1503181"/>
                <a:gd name="connsiteX305" fmla="*/ 4956865 w 5574893"/>
                <a:gd name="connsiteY305" fmla="*/ 449858 h 1503181"/>
                <a:gd name="connsiteX306" fmla="*/ 5362917 w 5574893"/>
                <a:gd name="connsiteY306" fmla="*/ 395637 h 1503181"/>
                <a:gd name="connsiteX307" fmla="*/ 5370826 w 5574893"/>
                <a:gd name="connsiteY307" fmla="*/ 394373 h 1503181"/>
                <a:gd name="connsiteX308" fmla="*/ 5383329 w 5574893"/>
                <a:gd name="connsiteY308" fmla="*/ 396470 h 1503181"/>
                <a:gd name="connsiteX309" fmla="*/ 5384830 w 5574893"/>
                <a:gd name="connsiteY309" fmla="*/ 399506 h 1503181"/>
                <a:gd name="connsiteX310" fmla="*/ 5385340 w 5574893"/>
                <a:gd name="connsiteY310" fmla="*/ 402700 h 1503181"/>
                <a:gd name="connsiteX311" fmla="*/ 5375356 w 5574893"/>
                <a:gd name="connsiteY311" fmla="*/ 410028 h 1503181"/>
                <a:gd name="connsiteX312" fmla="*/ 5366457 w 5574893"/>
                <a:gd name="connsiteY312" fmla="*/ 411450 h 1503181"/>
                <a:gd name="connsiteX313" fmla="*/ 5193267 w 5574893"/>
                <a:gd name="connsiteY313" fmla="*/ 457131 h 1503181"/>
                <a:gd name="connsiteX314" fmla="*/ 4839553 w 5574893"/>
                <a:gd name="connsiteY314" fmla="*/ 540658 h 1503181"/>
                <a:gd name="connsiteX315" fmla="*/ 4659891 w 5574893"/>
                <a:gd name="connsiteY315" fmla="*/ 577547 h 1503181"/>
                <a:gd name="connsiteX316" fmla="*/ 4548194 w 5574893"/>
                <a:gd name="connsiteY316" fmla="*/ 627328 h 1503181"/>
                <a:gd name="connsiteX317" fmla="*/ 4432543 w 5574893"/>
                <a:gd name="connsiteY317" fmla="*/ 677739 h 1503181"/>
                <a:gd name="connsiteX318" fmla="*/ 4447373 w 5574893"/>
                <a:gd name="connsiteY318" fmla="*/ 675370 h 1503181"/>
                <a:gd name="connsiteX319" fmla="*/ 4463194 w 5574893"/>
                <a:gd name="connsiteY319" fmla="*/ 672843 h 1503181"/>
                <a:gd name="connsiteX320" fmla="*/ 4559706 w 5574893"/>
                <a:gd name="connsiteY320" fmla="*/ 654968 h 1503181"/>
                <a:gd name="connsiteX321" fmla="*/ 4740678 w 5574893"/>
                <a:gd name="connsiteY321" fmla="*/ 607224 h 1503181"/>
                <a:gd name="connsiteX322" fmla="*/ 4915558 w 5574893"/>
                <a:gd name="connsiteY322" fmla="*/ 553084 h 1503181"/>
                <a:gd name="connsiteX323" fmla="*/ 5092671 w 5574893"/>
                <a:gd name="connsiteY323" fmla="*/ 500224 h 1503181"/>
                <a:gd name="connsiteX324" fmla="*/ 5185326 w 5574893"/>
                <a:gd name="connsiteY324" fmla="*/ 477234 h 1503181"/>
                <a:gd name="connsiteX325" fmla="*/ 5194224 w 5574893"/>
                <a:gd name="connsiteY325" fmla="*/ 475812 h 1503181"/>
                <a:gd name="connsiteX326" fmla="*/ 5198690 w 5574893"/>
                <a:gd name="connsiteY326" fmla="*/ 478375 h 1503181"/>
                <a:gd name="connsiteX327" fmla="*/ 5198339 w 5574893"/>
                <a:gd name="connsiteY327" fmla="*/ 482525 h 1503181"/>
                <a:gd name="connsiteX328" fmla="*/ 5189567 w 5574893"/>
                <a:gd name="connsiteY328" fmla="*/ 484745 h 1503181"/>
                <a:gd name="connsiteX329" fmla="*/ 5013922 w 5574893"/>
                <a:gd name="connsiteY329" fmla="*/ 534095 h 1503181"/>
                <a:gd name="connsiteX330" fmla="*/ 4840159 w 5574893"/>
                <a:gd name="connsiteY330" fmla="*/ 588876 h 1503181"/>
                <a:gd name="connsiteX331" fmla="*/ 4693793 w 5574893"/>
                <a:gd name="connsiteY331" fmla="*/ 631092 h 1503181"/>
                <a:gd name="connsiteX332" fmla="*/ 4554986 w 5574893"/>
                <a:gd name="connsiteY332" fmla="*/ 676195 h 1503181"/>
                <a:gd name="connsiteX333" fmla="*/ 4696089 w 5574893"/>
                <a:gd name="connsiteY333" fmla="*/ 645466 h 1503181"/>
                <a:gd name="connsiteX334" fmla="*/ 4974277 w 5574893"/>
                <a:gd name="connsiteY334" fmla="*/ 571546 h 1503181"/>
                <a:gd name="connsiteX335" fmla="*/ 5114614 w 5574893"/>
                <a:gd name="connsiteY335" fmla="*/ 536024 h 1503181"/>
                <a:gd name="connsiteX336" fmla="*/ 5127468 w 5574893"/>
                <a:gd name="connsiteY336" fmla="*/ 533971 h 1503181"/>
                <a:gd name="connsiteX337" fmla="*/ 5136748 w 5574893"/>
                <a:gd name="connsiteY337" fmla="*/ 534946 h 1503181"/>
                <a:gd name="connsiteX338" fmla="*/ 5137354 w 5574893"/>
                <a:gd name="connsiteY338" fmla="*/ 532392 h 1503181"/>
                <a:gd name="connsiteX339" fmla="*/ 5140066 w 5574893"/>
                <a:gd name="connsiteY339" fmla="*/ 530321 h 1503181"/>
                <a:gd name="connsiteX340" fmla="*/ 5176234 w 5574893"/>
                <a:gd name="connsiteY340" fmla="*/ 515536 h 1503181"/>
                <a:gd name="connsiteX341" fmla="*/ 5214636 w 5574893"/>
                <a:gd name="connsiteY341" fmla="*/ 502032 h 1503181"/>
                <a:gd name="connsiteX342" fmla="*/ 5223407 w 5574893"/>
                <a:gd name="connsiteY342" fmla="*/ 499812 h 1503181"/>
                <a:gd name="connsiteX343" fmla="*/ 5228861 w 5574893"/>
                <a:gd name="connsiteY343" fmla="*/ 502215 h 1503181"/>
                <a:gd name="connsiteX344" fmla="*/ 5231350 w 5574893"/>
                <a:gd name="connsiteY344" fmla="*/ 505093 h 1503181"/>
                <a:gd name="connsiteX345" fmla="*/ 5224810 w 5574893"/>
                <a:gd name="connsiteY345" fmla="*/ 508595 h 1503181"/>
                <a:gd name="connsiteX346" fmla="*/ 5187143 w 5574893"/>
                <a:gd name="connsiteY346" fmla="*/ 520344 h 1503181"/>
                <a:gd name="connsiteX347" fmla="*/ 5154067 w 5574893"/>
                <a:gd name="connsiteY347" fmla="*/ 535455 h 1503181"/>
                <a:gd name="connsiteX348" fmla="*/ 5148262 w 5574893"/>
                <a:gd name="connsiteY348" fmla="*/ 537201 h 1503181"/>
                <a:gd name="connsiteX349" fmla="*/ 5141214 w 5574893"/>
                <a:gd name="connsiteY349" fmla="*/ 537508 h 1503181"/>
                <a:gd name="connsiteX350" fmla="*/ 5143701 w 5574893"/>
                <a:gd name="connsiteY350" fmla="*/ 540386 h 1503181"/>
                <a:gd name="connsiteX351" fmla="*/ 5136557 w 5574893"/>
                <a:gd name="connsiteY351" fmla="*/ 546440 h 1503181"/>
                <a:gd name="connsiteX352" fmla="*/ 5131996 w 5574893"/>
                <a:gd name="connsiteY352" fmla="*/ 549626 h 1503181"/>
                <a:gd name="connsiteX353" fmla="*/ 5063836 w 5574893"/>
                <a:gd name="connsiteY353" fmla="*/ 573616 h 1503181"/>
                <a:gd name="connsiteX354" fmla="*/ 4924774 w 5574893"/>
                <a:gd name="connsiteY354" fmla="*/ 617123 h 1503181"/>
                <a:gd name="connsiteX355" fmla="*/ 4707857 w 5574893"/>
                <a:gd name="connsiteY355" fmla="*/ 674703 h 1503181"/>
                <a:gd name="connsiteX356" fmla="*/ 4562831 w 5574893"/>
                <a:gd name="connsiteY356" fmla="*/ 712609 h 1503181"/>
                <a:gd name="connsiteX357" fmla="*/ 4561492 w 5574893"/>
                <a:gd name="connsiteY357" fmla="*/ 716917 h 1503181"/>
                <a:gd name="connsiteX358" fmla="*/ 4556325 w 5574893"/>
                <a:gd name="connsiteY358" fmla="*/ 722657 h 1503181"/>
                <a:gd name="connsiteX359" fmla="*/ 4545608 w 5574893"/>
                <a:gd name="connsiteY359" fmla="*/ 731739 h 1503181"/>
                <a:gd name="connsiteX360" fmla="*/ 4511033 w 5574893"/>
                <a:gd name="connsiteY360" fmla="*/ 743812 h 1503181"/>
                <a:gd name="connsiteX361" fmla="*/ 4490269 w 5574893"/>
                <a:gd name="connsiteY361" fmla="*/ 747129 h 1503181"/>
                <a:gd name="connsiteX362" fmla="*/ 4468263 w 5574893"/>
                <a:gd name="connsiteY362" fmla="*/ 749007 h 1503181"/>
                <a:gd name="connsiteX363" fmla="*/ 4337590 w 5574893"/>
                <a:gd name="connsiteY363" fmla="*/ 762512 h 1503181"/>
                <a:gd name="connsiteX364" fmla="*/ 4207778 w 5574893"/>
                <a:gd name="connsiteY364" fmla="*/ 775060 h 1503181"/>
                <a:gd name="connsiteX365" fmla="*/ 4180987 w 5574893"/>
                <a:gd name="connsiteY365" fmla="*/ 785072 h 1503181"/>
                <a:gd name="connsiteX366" fmla="*/ 4149856 w 5574893"/>
                <a:gd name="connsiteY366" fmla="*/ 793320 h 1503181"/>
                <a:gd name="connsiteX367" fmla="*/ 4041925 w 5574893"/>
                <a:gd name="connsiteY367" fmla="*/ 828578 h 1503181"/>
                <a:gd name="connsiteX368" fmla="*/ 3929654 w 5574893"/>
                <a:gd name="connsiteY368" fmla="*/ 862071 h 1503181"/>
                <a:gd name="connsiteX369" fmla="*/ 3938201 w 5574893"/>
                <a:gd name="connsiteY369" fmla="*/ 864800 h 1503181"/>
                <a:gd name="connsiteX370" fmla="*/ 3939956 w 5574893"/>
                <a:gd name="connsiteY370" fmla="*/ 869433 h 1503181"/>
                <a:gd name="connsiteX371" fmla="*/ 3938137 w 5574893"/>
                <a:gd name="connsiteY371" fmla="*/ 877093 h 1503181"/>
                <a:gd name="connsiteX372" fmla="*/ 3917533 w 5574893"/>
                <a:gd name="connsiteY372" fmla="*/ 887755 h 1503181"/>
                <a:gd name="connsiteX373" fmla="*/ 3902830 w 5574893"/>
                <a:gd name="connsiteY373" fmla="*/ 890922 h 1503181"/>
                <a:gd name="connsiteX374" fmla="*/ 3871191 w 5574893"/>
                <a:gd name="connsiteY374" fmla="*/ 895977 h 1503181"/>
                <a:gd name="connsiteX375" fmla="*/ 3962314 w 5574893"/>
                <a:gd name="connsiteY375" fmla="*/ 888790 h 1503181"/>
                <a:gd name="connsiteX376" fmla="*/ 3967258 w 5574893"/>
                <a:gd name="connsiteY376" fmla="*/ 888000 h 1503181"/>
                <a:gd name="connsiteX377" fmla="*/ 3973318 w 5574893"/>
                <a:gd name="connsiteY377" fmla="*/ 887851 h 1503181"/>
                <a:gd name="connsiteX378" fmla="*/ 4023743 w 5574893"/>
                <a:gd name="connsiteY378" fmla="*/ 879795 h 1503181"/>
                <a:gd name="connsiteX379" fmla="*/ 4073053 w 5574893"/>
                <a:gd name="connsiteY379" fmla="*/ 871100 h 1503181"/>
                <a:gd name="connsiteX380" fmla="*/ 4180188 w 5574893"/>
                <a:gd name="connsiteY380" fmla="*/ 849891 h 1503181"/>
                <a:gd name="connsiteX381" fmla="*/ 4392448 w 5574893"/>
                <a:gd name="connsiteY381" fmla="*/ 801243 h 1503181"/>
                <a:gd name="connsiteX382" fmla="*/ 4698287 w 5574893"/>
                <a:gd name="connsiteY382" fmla="*/ 716356 h 1503181"/>
                <a:gd name="connsiteX383" fmla="*/ 4898237 w 5574893"/>
                <a:gd name="connsiteY383" fmla="*/ 654116 h 1503181"/>
                <a:gd name="connsiteX384" fmla="*/ 4905892 w 5574893"/>
                <a:gd name="connsiteY384" fmla="*/ 651256 h 1503181"/>
                <a:gd name="connsiteX385" fmla="*/ 4914185 w 5574893"/>
                <a:gd name="connsiteY385" fmla="*/ 652387 h 1503181"/>
                <a:gd name="connsiteX386" fmla="*/ 4916800 w 5574893"/>
                <a:gd name="connsiteY386" fmla="*/ 656064 h 1503181"/>
                <a:gd name="connsiteX387" fmla="*/ 4912239 w 5574893"/>
                <a:gd name="connsiteY387" fmla="*/ 659249 h 1503181"/>
                <a:gd name="connsiteX388" fmla="*/ 4793270 w 5574893"/>
                <a:gd name="connsiteY388" fmla="*/ 714285 h 1503181"/>
                <a:gd name="connsiteX389" fmla="*/ 4615806 w 5574893"/>
                <a:gd name="connsiteY389" fmla="*/ 796680 h 1503181"/>
                <a:gd name="connsiteX390" fmla="*/ 4488162 w 5574893"/>
                <a:gd name="connsiteY390" fmla="*/ 848189 h 1503181"/>
                <a:gd name="connsiteX391" fmla="*/ 4419013 w 5574893"/>
                <a:gd name="connsiteY391" fmla="*/ 872337 h 1503181"/>
                <a:gd name="connsiteX392" fmla="*/ 4249811 w 5574893"/>
                <a:gd name="connsiteY392" fmla="*/ 923932 h 1503181"/>
                <a:gd name="connsiteX393" fmla="*/ 3910514 w 5574893"/>
                <a:gd name="connsiteY393" fmla="*/ 1021536 h 1503181"/>
                <a:gd name="connsiteX394" fmla="*/ 3735092 w 5574893"/>
                <a:gd name="connsiteY394" fmla="*/ 1065936 h 1503181"/>
                <a:gd name="connsiteX395" fmla="*/ 3551569 w 5574893"/>
                <a:gd name="connsiteY395" fmla="*/ 1097710 h 1503181"/>
                <a:gd name="connsiteX396" fmla="*/ 3195845 w 5574893"/>
                <a:gd name="connsiteY396" fmla="*/ 1175007 h 1503181"/>
                <a:gd name="connsiteX397" fmla="*/ 3010632 w 5574893"/>
                <a:gd name="connsiteY397" fmla="*/ 1215240 h 1503181"/>
                <a:gd name="connsiteX398" fmla="*/ 2759555 w 5574893"/>
                <a:gd name="connsiteY398" fmla="*/ 1268450 h 1503181"/>
                <a:gd name="connsiteX399" fmla="*/ 2267195 w 5574893"/>
                <a:gd name="connsiteY399" fmla="*/ 1353655 h 1503181"/>
                <a:gd name="connsiteX400" fmla="*/ 2020998 w 5574893"/>
                <a:gd name="connsiteY400" fmla="*/ 1392984 h 1503181"/>
                <a:gd name="connsiteX401" fmla="*/ 1974782 w 5574893"/>
                <a:gd name="connsiteY401" fmla="*/ 1402004 h 1503181"/>
                <a:gd name="connsiteX402" fmla="*/ 1889209 w 5574893"/>
                <a:gd name="connsiteY402" fmla="*/ 1405848 h 1503181"/>
                <a:gd name="connsiteX403" fmla="*/ 1815564 w 5574893"/>
                <a:gd name="connsiteY403" fmla="*/ 1395503 h 1503181"/>
                <a:gd name="connsiteX404" fmla="*/ 1796909 w 5574893"/>
                <a:gd name="connsiteY404" fmla="*/ 1386981 h 1503181"/>
                <a:gd name="connsiteX405" fmla="*/ 1794716 w 5574893"/>
                <a:gd name="connsiteY405" fmla="*/ 1387294 h 1503181"/>
                <a:gd name="connsiteX406" fmla="*/ 1789423 w 5574893"/>
                <a:gd name="connsiteY406" fmla="*/ 1387294 h 1503181"/>
                <a:gd name="connsiteX407" fmla="*/ 1788894 w 5574893"/>
                <a:gd name="connsiteY407" fmla="*/ 1386764 h 1503181"/>
                <a:gd name="connsiteX408" fmla="*/ 1780955 w 5574893"/>
                <a:gd name="connsiteY408" fmla="*/ 1389410 h 1503181"/>
                <a:gd name="connsiteX409" fmla="*/ 1768253 w 5574893"/>
                <a:gd name="connsiteY409" fmla="*/ 1390469 h 1503181"/>
                <a:gd name="connsiteX410" fmla="*/ 1761902 w 5574893"/>
                <a:gd name="connsiteY410" fmla="*/ 1387294 h 1503181"/>
                <a:gd name="connsiteX411" fmla="*/ 1760314 w 5574893"/>
                <a:gd name="connsiteY411" fmla="*/ 1383589 h 1503181"/>
                <a:gd name="connsiteX412" fmla="*/ 1759785 w 5574893"/>
                <a:gd name="connsiteY412" fmla="*/ 1386764 h 1503181"/>
                <a:gd name="connsiteX413" fmla="*/ 1756609 w 5574893"/>
                <a:gd name="connsiteY413" fmla="*/ 1387823 h 1503181"/>
                <a:gd name="connsiteX414" fmla="*/ 1749200 w 5574893"/>
                <a:gd name="connsiteY414" fmla="*/ 1386764 h 1503181"/>
                <a:gd name="connsiteX415" fmla="*/ 1743907 w 5574893"/>
                <a:gd name="connsiteY415" fmla="*/ 1388881 h 1503181"/>
                <a:gd name="connsiteX416" fmla="*/ 1743907 w 5574893"/>
                <a:gd name="connsiteY416" fmla="*/ 1385706 h 1503181"/>
                <a:gd name="connsiteX417" fmla="*/ 1739144 w 5574893"/>
                <a:gd name="connsiteY417" fmla="*/ 1382531 h 1503181"/>
                <a:gd name="connsiteX418" fmla="*/ 1727500 w 5574893"/>
                <a:gd name="connsiteY418" fmla="*/ 1384119 h 1503181"/>
                <a:gd name="connsiteX419" fmla="*/ 1723266 w 5574893"/>
                <a:gd name="connsiteY419" fmla="*/ 1387823 h 1503181"/>
                <a:gd name="connsiteX420" fmla="*/ 1726971 w 5574893"/>
                <a:gd name="connsiteY420" fmla="*/ 1390998 h 1503181"/>
                <a:gd name="connsiteX421" fmla="*/ 1737027 w 5574893"/>
                <a:gd name="connsiteY421" fmla="*/ 1390998 h 1503181"/>
                <a:gd name="connsiteX422" fmla="*/ 1742319 w 5574893"/>
                <a:gd name="connsiteY422" fmla="*/ 1388881 h 1503181"/>
                <a:gd name="connsiteX423" fmla="*/ 1739144 w 5574893"/>
                <a:gd name="connsiteY423" fmla="*/ 1392585 h 1503181"/>
                <a:gd name="connsiteX424" fmla="*/ 1729088 w 5574893"/>
                <a:gd name="connsiteY424" fmla="*/ 1394702 h 1503181"/>
                <a:gd name="connsiteX425" fmla="*/ 1719561 w 5574893"/>
                <a:gd name="connsiteY425" fmla="*/ 1396289 h 1503181"/>
                <a:gd name="connsiteX426" fmla="*/ 1711093 w 5574893"/>
                <a:gd name="connsiteY426" fmla="*/ 1399464 h 1503181"/>
                <a:gd name="connsiteX427" fmla="*/ 1708447 w 5574893"/>
                <a:gd name="connsiteY427" fmla="*/ 1404227 h 1503181"/>
                <a:gd name="connsiteX428" fmla="*/ 1698920 w 5574893"/>
                <a:gd name="connsiteY428" fmla="*/ 1404756 h 1503181"/>
                <a:gd name="connsiteX429" fmla="*/ 1681455 w 5574893"/>
                <a:gd name="connsiteY429" fmla="*/ 1403169 h 1503181"/>
                <a:gd name="connsiteX430" fmla="*/ 1672986 w 5574893"/>
                <a:gd name="connsiteY430" fmla="*/ 1406873 h 1503181"/>
                <a:gd name="connsiteX431" fmla="*/ 1673516 w 5574893"/>
                <a:gd name="connsiteY431" fmla="*/ 1401052 h 1503181"/>
                <a:gd name="connsiteX432" fmla="*/ 1669811 w 5574893"/>
                <a:gd name="connsiteY432" fmla="*/ 1397877 h 1503181"/>
                <a:gd name="connsiteX433" fmla="*/ 1666635 w 5574893"/>
                <a:gd name="connsiteY433" fmla="*/ 1399464 h 1503181"/>
                <a:gd name="connsiteX434" fmla="*/ 1667694 w 5574893"/>
                <a:gd name="connsiteY434" fmla="*/ 1404227 h 1503181"/>
                <a:gd name="connsiteX435" fmla="*/ 1666635 w 5574893"/>
                <a:gd name="connsiteY435" fmla="*/ 1407931 h 1503181"/>
                <a:gd name="connsiteX436" fmla="*/ 1655521 w 5574893"/>
                <a:gd name="connsiteY436" fmla="*/ 1408460 h 1503181"/>
                <a:gd name="connsiteX437" fmla="*/ 1636997 w 5574893"/>
                <a:gd name="connsiteY437" fmla="*/ 1415340 h 1503181"/>
                <a:gd name="connsiteX438" fmla="*/ 1624295 w 5574893"/>
                <a:gd name="connsiteY438" fmla="*/ 1417985 h 1503181"/>
                <a:gd name="connsiteX439" fmla="*/ 1616356 w 5574893"/>
                <a:gd name="connsiteY439" fmla="*/ 1416927 h 1503181"/>
                <a:gd name="connsiteX440" fmla="*/ 1614239 w 5574893"/>
                <a:gd name="connsiteY440" fmla="*/ 1418515 h 1503181"/>
                <a:gd name="connsiteX441" fmla="*/ 1615827 w 5574893"/>
                <a:gd name="connsiteY441" fmla="*/ 1421690 h 1503181"/>
                <a:gd name="connsiteX442" fmla="*/ 1614239 w 5574893"/>
                <a:gd name="connsiteY442" fmla="*/ 1423277 h 1503181"/>
                <a:gd name="connsiteX443" fmla="*/ 1595715 w 5574893"/>
                <a:gd name="connsiteY443" fmla="*/ 1425394 h 1503181"/>
                <a:gd name="connsiteX444" fmla="*/ 1586188 w 5574893"/>
                <a:gd name="connsiteY444" fmla="*/ 1428569 h 1503181"/>
                <a:gd name="connsiteX445" fmla="*/ 1584600 w 5574893"/>
                <a:gd name="connsiteY445" fmla="*/ 1425923 h 1503181"/>
                <a:gd name="connsiteX446" fmla="*/ 1579308 w 5574893"/>
                <a:gd name="connsiteY446" fmla="*/ 1423806 h 1503181"/>
                <a:gd name="connsiteX447" fmla="*/ 1575074 w 5574893"/>
                <a:gd name="connsiteY447" fmla="*/ 1425394 h 1503181"/>
                <a:gd name="connsiteX448" fmla="*/ 1576132 w 5574893"/>
                <a:gd name="connsiteY448" fmla="*/ 1423277 h 1503181"/>
                <a:gd name="connsiteX449" fmla="*/ 1579308 w 5574893"/>
                <a:gd name="connsiteY449" fmla="*/ 1423277 h 1503181"/>
                <a:gd name="connsiteX450" fmla="*/ 1577720 w 5574893"/>
                <a:gd name="connsiteY450" fmla="*/ 1420102 h 1503181"/>
                <a:gd name="connsiteX451" fmla="*/ 1574544 w 5574893"/>
                <a:gd name="connsiteY451" fmla="*/ 1419573 h 1503181"/>
                <a:gd name="connsiteX452" fmla="*/ 1574544 w 5574893"/>
                <a:gd name="connsiteY452" fmla="*/ 1421690 h 1503181"/>
                <a:gd name="connsiteX453" fmla="*/ 1569252 w 5574893"/>
                <a:gd name="connsiteY453" fmla="*/ 1423277 h 1503181"/>
                <a:gd name="connsiteX454" fmla="*/ 1571369 w 5574893"/>
                <a:gd name="connsiteY454" fmla="*/ 1420631 h 1503181"/>
                <a:gd name="connsiteX455" fmla="*/ 1571369 w 5574893"/>
                <a:gd name="connsiteY455" fmla="*/ 1416398 h 1503181"/>
                <a:gd name="connsiteX456" fmla="*/ 1575074 w 5574893"/>
                <a:gd name="connsiteY456" fmla="*/ 1414810 h 1503181"/>
                <a:gd name="connsiteX457" fmla="*/ 1581425 w 5574893"/>
                <a:gd name="connsiteY457" fmla="*/ 1413752 h 1503181"/>
                <a:gd name="connsiteX458" fmla="*/ 1581954 w 5574893"/>
                <a:gd name="connsiteY458" fmla="*/ 1408460 h 1503181"/>
                <a:gd name="connsiteX459" fmla="*/ 1585130 w 5574893"/>
                <a:gd name="connsiteY459" fmla="*/ 1412694 h 1503181"/>
                <a:gd name="connsiteX460" fmla="*/ 1590422 w 5574893"/>
                <a:gd name="connsiteY460" fmla="*/ 1411635 h 1503181"/>
                <a:gd name="connsiteX461" fmla="*/ 1596773 w 5574893"/>
                <a:gd name="connsiteY461" fmla="*/ 1406344 h 1503181"/>
                <a:gd name="connsiteX462" fmla="*/ 1603654 w 5574893"/>
                <a:gd name="connsiteY462" fmla="*/ 1403169 h 1503181"/>
                <a:gd name="connsiteX463" fmla="*/ 1607888 w 5574893"/>
                <a:gd name="connsiteY463" fmla="*/ 1404227 h 1503181"/>
                <a:gd name="connsiteX464" fmla="*/ 1606300 w 5574893"/>
                <a:gd name="connsiteY464" fmla="*/ 1401052 h 1503181"/>
                <a:gd name="connsiteX465" fmla="*/ 1602066 w 5574893"/>
                <a:gd name="connsiteY465" fmla="*/ 1401052 h 1503181"/>
                <a:gd name="connsiteX466" fmla="*/ 1597302 w 5574893"/>
                <a:gd name="connsiteY466" fmla="*/ 1403169 h 1503181"/>
                <a:gd name="connsiteX467" fmla="*/ 1593068 w 5574893"/>
                <a:gd name="connsiteY467" fmla="*/ 1404227 h 1503181"/>
                <a:gd name="connsiteX468" fmla="*/ 1591481 w 5574893"/>
                <a:gd name="connsiteY468" fmla="*/ 1401581 h 1503181"/>
                <a:gd name="connsiteX469" fmla="*/ 1586188 w 5574893"/>
                <a:gd name="connsiteY469" fmla="*/ 1405814 h 1503181"/>
                <a:gd name="connsiteX470" fmla="*/ 1579837 w 5574893"/>
                <a:gd name="connsiteY470" fmla="*/ 1406344 h 1503181"/>
                <a:gd name="connsiteX471" fmla="*/ 1581954 w 5574893"/>
                <a:gd name="connsiteY471" fmla="*/ 1404227 h 1503181"/>
                <a:gd name="connsiteX472" fmla="*/ 1585130 w 5574893"/>
                <a:gd name="connsiteY472" fmla="*/ 1402639 h 1503181"/>
                <a:gd name="connsiteX473" fmla="*/ 1579308 w 5574893"/>
                <a:gd name="connsiteY473" fmla="*/ 1401052 h 1503181"/>
                <a:gd name="connsiteX474" fmla="*/ 1572427 w 5574893"/>
                <a:gd name="connsiteY474" fmla="*/ 1404227 h 1503181"/>
                <a:gd name="connsiteX475" fmla="*/ 1574015 w 5574893"/>
                <a:gd name="connsiteY475" fmla="*/ 1404756 h 1503181"/>
                <a:gd name="connsiteX476" fmla="*/ 1575074 w 5574893"/>
                <a:gd name="connsiteY476" fmla="*/ 1404756 h 1503181"/>
                <a:gd name="connsiteX477" fmla="*/ 1572957 w 5574893"/>
                <a:gd name="connsiteY477" fmla="*/ 1406344 h 1503181"/>
                <a:gd name="connsiteX478" fmla="*/ 1566076 w 5574893"/>
                <a:gd name="connsiteY478" fmla="*/ 1406873 h 1503181"/>
                <a:gd name="connsiteX479" fmla="*/ 1567135 w 5574893"/>
                <a:gd name="connsiteY479" fmla="*/ 1404756 h 1503181"/>
                <a:gd name="connsiteX480" fmla="*/ 1562371 w 5574893"/>
                <a:gd name="connsiteY480" fmla="*/ 1406873 h 1503181"/>
                <a:gd name="connsiteX481" fmla="*/ 1560254 w 5574893"/>
                <a:gd name="connsiteY481" fmla="*/ 1410048 h 1503181"/>
                <a:gd name="connsiteX482" fmla="*/ 1557608 w 5574893"/>
                <a:gd name="connsiteY482" fmla="*/ 1410048 h 1503181"/>
                <a:gd name="connsiteX483" fmla="*/ 1555491 w 5574893"/>
                <a:gd name="connsiteY483" fmla="*/ 1407931 h 1503181"/>
                <a:gd name="connsiteX484" fmla="*/ 1557079 w 5574893"/>
                <a:gd name="connsiteY484" fmla="*/ 1405814 h 1503181"/>
                <a:gd name="connsiteX485" fmla="*/ 1554962 w 5574893"/>
                <a:gd name="connsiteY485" fmla="*/ 1406873 h 1503181"/>
                <a:gd name="connsiteX486" fmla="*/ 1554962 w 5574893"/>
                <a:gd name="connsiteY486" fmla="*/ 1410048 h 1503181"/>
                <a:gd name="connsiteX487" fmla="*/ 1557079 w 5574893"/>
                <a:gd name="connsiteY487" fmla="*/ 1410048 h 1503181"/>
                <a:gd name="connsiteX488" fmla="*/ 1554962 w 5574893"/>
                <a:gd name="connsiteY488" fmla="*/ 1412694 h 1503181"/>
                <a:gd name="connsiteX489" fmla="*/ 1548611 w 5574893"/>
                <a:gd name="connsiteY489" fmla="*/ 1409519 h 1503181"/>
                <a:gd name="connsiteX490" fmla="*/ 1543847 w 5574893"/>
                <a:gd name="connsiteY490" fmla="*/ 1409519 h 1503181"/>
                <a:gd name="connsiteX491" fmla="*/ 1546494 w 5574893"/>
                <a:gd name="connsiteY491" fmla="*/ 1411106 h 1503181"/>
                <a:gd name="connsiteX492" fmla="*/ 1545435 w 5574893"/>
                <a:gd name="connsiteY492" fmla="*/ 1411635 h 1503181"/>
                <a:gd name="connsiteX493" fmla="*/ 1536438 w 5574893"/>
                <a:gd name="connsiteY493" fmla="*/ 1409519 h 1503181"/>
                <a:gd name="connsiteX494" fmla="*/ 1532733 w 5574893"/>
                <a:gd name="connsiteY494" fmla="*/ 1410048 h 1503181"/>
                <a:gd name="connsiteX495" fmla="*/ 1533262 w 5574893"/>
                <a:gd name="connsiteY495" fmla="*/ 1412694 h 1503181"/>
                <a:gd name="connsiteX496" fmla="*/ 1534321 w 5574893"/>
                <a:gd name="connsiteY496" fmla="*/ 1414810 h 1503181"/>
                <a:gd name="connsiteX497" fmla="*/ 1532733 w 5574893"/>
                <a:gd name="connsiteY497" fmla="*/ 1413752 h 1503181"/>
                <a:gd name="connsiteX498" fmla="*/ 1530087 w 5574893"/>
                <a:gd name="connsiteY498" fmla="*/ 1410048 h 1503181"/>
                <a:gd name="connsiteX499" fmla="*/ 1527970 w 5574893"/>
                <a:gd name="connsiteY499" fmla="*/ 1411106 h 1503181"/>
                <a:gd name="connsiteX500" fmla="*/ 1522677 w 5574893"/>
                <a:gd name="connsiteY500" fmla="*/ 1414810 h 1503181"/>
                <a:gd name="connsiteX501" fmla="*/ 1503624 w 5574893"/>
                <a:gd name="connsiteY501" fmla="*/ 1416927 h 1503181"/>
                <a:gd name="connsiteX502" fmla="*/ 1494626 w 5574893"/>
                <a:gd name="connsiteY502" fmla="*/ 1423277 h 1503181"/>
                <a:gd name="connsiteX503" fmla="*/ 1493568 w 5574893"/>
                <a:gd name="connsiteY503" fmla="*/ 1418515 h 1503181"/>
                <a:gd name="connsiteX504" fmla="*/ 1489334 w 5574893"/>
                <a:gd name="connsiteY504" fmla="*/ 1419573 h 1503181"/>
                <a:gd name="connsiteX505" fmla="*/ 1485629 w 5574893"/>
                <a:gd name="connsiteY505" fmla="*/ 1420631 h 1503181"/>
                <a:gd name="connsiteX506" fmla="*/ 1486687 w 5574893"/>
                <a:gd name="connsiteY506" fmla="*/ 1423806 h 1503181"/>
                <a:gd name="connsiteX507" fmla="*/ 1489863 w 5574893"/>
                <a:gd name="connsiteY507" fmla="*/ 1424865 h 1503181"/>
                <a:gd name="connsiteX508" fmla="*/ 1486687 w 5574893"/>
                <a:gd name="connsiteY508" fmla="*/ 1425394 h 1503181"/>
                <a:gd name="connsiteX509" fmla="*/ 1481395 w 5574893"/>
                <a:gd name="connsiteY509" fmla="*/ 1427510 h 1503181"/>
                <a:gd name="connsiteX510" fmla="*/ 1484041 w 5574893"/>
                <a:gd name="connsiteY510" fmla="*/ 1424865 h 1503181"/>
                <a:gd name="connsiteX511" fmla="*/ 1484041 w 5574893"/>
                <a:gd name="connsiteY511" fmla="*/ 1419573 h 1503181"/>
                <a:gd name="connsiteX512" fmla="*/ 1476102 w 5574893"/>
                <a:gd name="connsiteY512" fmla="*/ 1422219 h 1503181"/>
                <a:gd name="connsiteX513" fmla="*/ 1470280 w 5574893"/>
                <a:gd name="connsiteY513" fmla="*/ 1419573 h 1503181"/>
                <a:gd name="connsiteX514" fmla="*/ 1468693 w 5574893"/>
                <a:gd name="connsiteY514" fmla="*/ 1420102 h 1503181"/>
                <a:gd name="connsiteX515" fmla="*/ 1471868 w 5574893"/>
                <a:gd name="connsiteY515" fmla="*/ 1423277 h 1503181"/>
                <a:gd name="connsiteX516" fmla="*/ 1470810 w 5574893"/>
                <a:gd name="connsiteY516" fmla="*/ 1425394 h 1503181"/>
                <a:gd name="connsiteX517" fmla="*/ 1466046 w 5574893"/>
                <a:gd name="connsiteY517" fmla="*/ 1423277 h 1503181"/>
                <a:gd name="connsiteX518" fmla="*/ 1459695 w 5574893"/>
                <a:gd name="connsiteY518" fmla="*/ 1423806 h 1503181"/>
                <a:gd name="connsiteX519" fmla="*/ 1458637 w 5574893"/>
                <a:gd name="connsiteY519" fmla="*/ 1430156 h 1503181"/>
                <a:gd name="connsiteX520" fmla="*/ 1453344 w 5574893"/>
                <a:gd name="connsiteY520" fmla="*/ 1430685 h 1503181"/>
                <a:gd name="connsiteX521" fmla="*/ 1444876 w 5574893"/>
                <a:gd name="connsiteY521" fmla="*/ 1439681 h 1503181"/>
                <a:gd name="connsiteX522" fmla="*/ 1436408 w 5574893"/>
                <a:gd name="connsiteY522" fmla="*/ 1444444 h 1503181"/>
                <a:gd name="connsiteX523" fmla="*/ 1431115 w 5574893"/>
                <a:gd name="connsiteY523" fmla="*/ 1444444 h 1503181"/>
                <a:gd name="connsiteX524" fmla="*/ 1432703 w 5574893"/>
                <a:gd name="connsiteY524" fmla="*/ 1442327 h 1503181"/>
                <a:gd name="connsiteX525" fmla="*/ 1431115 w 5574893"/>
                <a:gd name="connsiteY525" fmla="*/ 1441269 h 1503181"/>
                <a:gd name="connsiteX526" fmla="*/ 1428998 w 5574893"/>
                <a:gd name="connsiteY526" fmla="*/ 1439681 h 1503181"/>
                <a:gd name="connsiteX527" fmla="*/ 1426881 w 5574893"/>
                <a:gd name="connsiteY527" fmla="*/ 1443915 h 1503181"/>
                <a:gd name="connsiteX528" fmla="*/ 1423706 w 5574893"/>
                <a:gd name="connsiteY528" fmla="*/ 1446560 h 1503181"/>
                <a:gd name="connsiteX529" fmla="*/ 1418942 w 5574893"/>
                <a:gd name="connsiteY529" fmla="*/ 1444444 h 1503181"/>
                <a:gd name="connsiteX530" fmla="*/ 1413650 w 5574893"/>
                <a:gd name="connsiteY530" fmla="*/ 1446560 h 1503181"/>
                <a:gd name="connsiteX531" fmla="*/ 1414708 w 5574893"/>
                <a:gd name="connsiteY531" fmla="*/ 1442856 h 1503181"/>
                <a:gd name="connsiteX532" fmla="*/ 1413121 w 5574893"/>
                <a:gd name="connsiteY532" fmla="*/ 1440740 h 1503181"/>
                <a:gd name="connsiteX533" fmla="*/ 1408357 w 5574893"/>
                <a:gd name="connsiteY533" fmla="*/ 1444973 h 1503181"/>
                <a:gd name="connsiteX534" fmla="*/ 1402535 w 5574893"/>
                <a:gd name="connsiteY534" fmla="*/ 1449735 h 1503181"/>
                <a:gd name="connsiteX535" fmla="*/ 1402535 w 5574893"/>
                <a:gd name="connsiteY535" fmla="*/ 1446560 h 1503181"/>
                <a:gd name="connsiteX536" fmla="*/ 1398301 w 5574893"/>
                <a:gd name="connsiteY536" fmla="*/ 1444444 h 1503181"/>
                <a:gd name="connsiteX537" fmla="*/ 1394596 w 5574893"/>
                <a:gd name="connsiteY537" fmla="*/ 1447619 h 1503181"/>
                <a:gd name="connsiteX538" fmla="*/ 1392479 w 5574893"/>
                <a:gd name="connsiteY538" fmla="*/ 1444973 h 1503181"/>
                <a:gd name="connsiteX539" fmla="*/ 1386128 w 5574893"/>
                <a:gd name="connsiteY539" fmla="*/ 1444444 h 1503181"/>
                <a:gd name="connsiteX540" fmla="*/ 1384541 w 5574893"/>
                <a:gd name="connsiteY540" fmla="*/ 1440740 h 1503181"/>
                <a:gd name="connsiteX541" fmla="*/ 1383482 w 5574893"/>
                <a:gd name="connsiteY541" fmla="*/ 1441269 h 1503181"/>
                <a:gd name="connsiteX542" fmla="*/ 1382424 w 5574893"/>
                <a:gd name="connsiteY542" fmla="*/ 1446031 h 1503181"/>
                <a:gd name="connsiteX543" fmla="*/ 1380306 w 5574893"/>
                <a:gd name="connsiteY543" fmla="*/ 1446031 h 1503181"/>
                <a:gd name="connsiteX544" fmla="*/ 1377660 w 5574893"/>
                <a:gd name="connsiteY544" fmla="*/ 1440740 h 1503181"/>
                <a:gd name="connsiteX545" fmla="*/ 1380306 w 5574893"/>
                <a:gd name="connsiteY545" fmla="*/ 1437035 h 1503181"/>
                <a:gd name="connsiteX546" fmla="*/ 1375014 w 5574893"/>
                <a:gd name="connsiteY546" fmla="*/ 1437565 h 1503181"/>
                <a:gd name="connsiteX547" fmla="*/ 1370780 w 5574893"/>
                <a:gd name="connsiteY547" fmla="*/ 1437035 h 1503181"/>
                <a:gd name="connsiteX548" fmla="*/ 1371838 w 5574893"/>
                <a:gd name="connsiteY548" fmla="*/ 1439152 h 1503181"/>
                <a:gd name="connsiteX549" fmla="*/ 1375543 w 5574893"/>
                <a:gd name="connsiteY549" fmla="*/ 1442327 h 1503181"/>
                <a:gd name="connsiteX550" fmla="*/ 1375543 w 5574893"/>
                <a:gd name="connsiteY550" fmla="*/ 1444973 h 1503181"/>
                <a:gd name="connsiteX551" fmla="*/ 1368134 w 5574893"/>
                <a:gd name="connsiteY551" fmla="*/ 1446031 h 1503181"/>
                <a:gd name="connsiteX552" fmla="*/ 1354373 w 5574893"/>
                <a:gd name="connsiteY552" fmla="*/ 1444444 h 1503181"/>
                <a:gd name="connsiteX553" fmla="*/ 1349080 w 5574893"/>
                <a:gd name="connsiteY553" fmla="*/ 1441269 h 1503181"/>
                <a:gd name="connsiteX554" fmla="*/ 1348022 w 5574893"/>
                <a:gd name="connsiteY554" fmla="*/ 1439152 h 1503181"/>
                <a:gd name="connsiteX555" fmla="*/ 1346434 w 5574893"/>
                <a:gd name="connsiteY555" fmla="*/ 1441269 h 1503181"/>
                <a:gd name="connsiteX556" fmla="*/ 1347492 w 5574893"/>
                <a:gd name="connsiteY556" fmla="*/ 1444973 h 1503181"/>
                <a:gd name="connsiteX557" fmla="*/ 1344317 w 5574893"/>
                <a:gd name="connsiteY557" fmla="*/ 1444973 h 1503181"/>
                <a:gd name="connsiteX558" fmla="*/ 1342200 w 5574893"/>
                <a:gd name="connsiteY558" fmla="*/ 1439681 h 1503181"/>
                <a:gd name="connsiteX559" fmla="*/ 1340612 w 5574893"/>
                <a:gd name="connsiteY559" fmla="*/ 1437035 h 1503181"/>
                <a:gd name="connsiteX560" fmla="*/ 1344317 w 5574893"/>
                <a:gd name="connsiteY560" fmla="*/ 1437035 h 1503181"/>
                <a:gd name="connsiteX561" fmla="*/ 1346434 w 5574893"/>
                <a:gd name="connsiteY561" fmla="*/ 1432802 h 1503181"/>
                <a:gd name="connsiteX562" fmla="*/ 1350668 w 5574893"/>
                <a:gd name="connsiteY562" fmla="*/ 1432802 h 1503181"/>
                <a:gd name="connsiteX563" fmla="*/ 1343788 w 5574893"/>
                <a:gd name="connsiteY563" fmla="*/ 1430156 h 1503181"/>
                <a:gd name="connsiteX564" fmla="*/ 1333732 w 5574893"/>
                <a:gd name="connsiteY564" fmla="*/ 1432273 h 1503181"/>
                <a:gd name="connsiteX565" fmla="*/ 1326851 w 5574893"/>
                <a:gd name="connsiteY565" fmla="*/ 1432802 h 1503181"/>
                <a:gd name="connsiteX566" fmla="*/ 1328439 w 5574893"/>
                <a:gd name="connsiteY566" fmla="*/ 1435977 h 1503181"/>
                <a:gd name="connsiteX567" fmla="*/ 1333732 w 5574893"/>
                <a:gd name="connsiteY567" fmla="*/ 1439681 h 1503181"/>
                <a:gd name="connsiteX568" fmla="*/ 1338495 w 5574893"/>
                <a:gd name="connsiteY568" fmla="*/ 1439152 h 1503181"/>
                <a:gd name="connsiteX569" fmla="*/ 1333732 w 5574893"/>
                <a:gd name="connsiteY569" fmla="*/ 1442327 h 1503181"/>
                <a:gd name="connsiteX570" fmla="*/ 1328439 w 5574893"/>
                <a:gd name="connsiteY570" fmla="*/ 1443915 h 1503181"/>
                <a:gd name="connsiteX571" fmla="*/ 1326851 w 5574893"/>
                <a:gd name="connsiteY571" fmla="*/ 1440740 h 1503181"/>
                <a:gd name="connsiteX572" fmla="*/ 1325793 w 5574893"/>
                <a:gd name="connsiteY572" fmla="*/ 1437565 h 1503181"/>
                <a:gd name="connsiteX573" fmla="*/ 1319971 w 5574893"/>
                <a:gd name="connsiteY573" fmla="*/ 1439152 h 1503181"/>
                <a:gd name="connsiteX574" fmla="*/ 1316266 w 5574893"/>
                <a:gd name="connsiteY574" fmla="*/ 1441269 h 1503181"/>
                <a:gd name="connsiteX575" fmla="*/ 1316795 w 5574893"/>
                <a:gd name="connsiteY575" fmla="*/ 1438623 h 1503181"/>
                <a:gd name="connsiteX576" fmla="*/ 1316795 w 5574893"/>
                <a:gd name="connsiteY576" fmla="*/ 1435448 h 1503181"/>
                <a:gd name="connsiteX577" fmla="*/ 1311503 w 5574893"/>
                <a:gd name="connsiteY577" fmla="*/ 1442327 h 1503181"/>
                <a:gd name="connsiteX578" fmla="*/ 1299330 w 5574893"/>
                <a:gd name="connsiteY578" fmla="*/ 1446031 h 1503181"/>
                <a:gd name="connsiteX579" fmla="*/ 1287157 w 5574893"/>
                <a:gd name="connsiteY579" fmla="*/ 1446031 h 1503181"/>
                <a:gd name="connsiteX580" fmla="*/ 1274455 w 5574893"/>
                <a:gd name="connsiteY580" fmla="*/ 1447619 h 1503181"/>
                <a:gd name="connsiteX581" fmla="*/ 1268104 w 5574893"/>
                <a:gd name="connsiteY581" fmla="*/ 1451852 h 1503181"/>
                <a:gd name="connsiteX582" fmla="*/ 1271279 w 5574893"/>
                <a:gd name="connsiteY582" fmla="*/ 1446560 h 1503181"/>
                <a:gd name="connsiteX583" fmla="*/ 1274984 w 5574893"/>
                <a:gd name="connsiteY583" fmla="*/ 1440740 h 1503181"/>
                <a:gd name="connsiteX584" fmla="*/ 1273396 w 5574893"/>
                <a:gd name="connsiteY584" fmla="*/ 1439152 h 1503181"/>
                <a:gd name="connsiteX585" fmla="*/ 1272867 w 5574893"/>
                <a:gd name="connsiteY585" fmla="*/ 1441269 h 1503181"/>
                <a:gd name="connsiteX586" fmla="*/ 1271808 w 5574893"/>
                <a:gd name="connsiteY586" fmla="*/ 1437035 h 1503181"/>
                <a:gd name="connsiteX587" fmla="*/ 1266516 w 5574893"/>
                <a:gd name="connsiteY587" fmla="*/ 1433860 h 1503181"/>
                <a:gd name="connsiteX588" fmla="*/ 1255401 w 5574893"/>
                <a:gd name="connsiteY588" fmla="*/ 1435977 h 1503181"/>
                <a:gd name="connsiteX589" fmla="*/ 1247463 w 5574893"/>
                <a:gd name="connsiteY589" fmla="*/ 1439681 h 1503181"/>
                <a:gd name="connsiteX590" fmla="*/ 1252226 w 5574893"/>
                <a:gd name="connsiteY590" fmla="*/ 1433860 h 1503181"/>
                <a:gd name="connsiteX591" fmla="*/ 1259636 w 5574893"/>
                <a:gd name="connsiteY591" fmla="*/ 1430685 h 1503181"/>
                <a:gd name="connsiteX592" fmla="*/ 1256460 w 5574893"/>
                <a:gd name="connsiteY592" fmla="*/ 1428569 h 1503181"/>
                <a:gd name="connsiteX593" fmla="*/ 1249580 w 5574893"/>
                <a:gd name="connsiteY593" fmla="*/ 1430156 h 1503181"/>
                <a:gd name="connsiteX594" fmla="*/ 1249580 w 5574893"/>
                <a:gd name="connsiteY594" fmla="*/ 1434390 h 1503181"/>
                <a:gd name="connsiteX595" fmla="*/ 1244287 w 5574893"/>
                <a:gd name="connsiteY595" fmla="*/ 1433860 h 1503181"/>
                <a:gd name="connsiteX596" fmla="*/ 1238465 w 5574893"/>
                <a:gd name="connsiteY596" fmla="*/ 1435977 h 1503181"/>
                <a:gd name="connsiteX597" fmla="*/ 1237407 w 5574893"/>
                <a:gd name="connsiteY597" fmla="*/ 1434390 h 1503181"/>
                <a:gd name="connsiteX598" fmla="*/ 1244287 w 5574893"/>
                <a:gd name="connsiteY598" fmla="*/ 1432802 h 1503181"/>
                <a:gd name="connsiteX599" fmla="*/ 1245346 w 5574893"/>
                <a:gd name="connsiteY599" fmla="*/ 1430685 h 1503181"/>
                <a:gd name="connsiteX600" fmla="*/ 1240582 w 5574893"/>
                <a:gd name="connsiteY600" fmla="*/ 1427510 h 1503181"/>
                <a:gd name="connsiteX601" fmla="*/ 1227880 w 5574893"/>
                <a:gd name="connsiteY601" fmla="*/ 1429098 h 1503181"/>
                <a:gd name="connsiteX602" fmla="*/ 1224704 w 5574893"/>
                <a:gd name="connsiteY602" fmla="*/ 1430156 h 1503181"/>
                <a:gd name="connsiteX603" fmla="*/ 1219941 w 5574893"/>
                <a:gd name="connsiteY603" fmla="*/ 1430685 h 1503181"/>
                <a:gd name="connsiteX604" fmla="*/ 1219412 w 5574893"/>
                <a:gd name="connsiteY604" fmla="*/ 1430685 h 1503181"/>
                <a:gd name="connsiteX605" fmla="*/ 1214119 w 5574893"/>
                <a:gd name="connsiteY605" fmla="*/ 1432273 h 1503181"/>
                <a:gd name="connsiteX606" fmla="*/ 1206180 w 5574893"/>
                <a:gd name="connsiteY606" fmla="*/ 1429098 h 1503181"/>
                <a:gd name="connsiteX607" fmla="*/ 1203534 w 5574893"/>
                <a:gd name="connsiteY607" fmla="*/ 1428569 h 1503181"/>
                <a:gd name="connsiteX608" fmla="*/ 1200888 w 5574893"/>
                <a:gd name="connsiteY608" fmla="*/ 1430685 h 1503181"/>
                <a:gd name="connsiteX609" fmla="*/ 1197183 w 5574893"/>
                <a:gd name="connsiteY609" fmla="*/ 1433860 h 1503181"/>
                <a:gd name="connsiteX610" fmla="*/ 1188186 w 5574893"/>
                <a:gd name="connsiteY610" fmla="*/ 1433860 h 1503181"/>
                <a:gd name="connsiteX611" fmla="*/ 1162781 w 5574893"/>
                <a:gd name="connsiteY611" fmla="*/ 1437565 h 1503181"/>
                <a:gd name="connsiteX612" fmla="*/ 1152196 w 5574893"/>
                <a:gd name="connsiteY612" fmla="*/ 1444444 h 1503181"/>
                <a:gd name="connsiteX613" fmla="*/ 1150608 w 5574893"/>
                <a:gd name="connsiteY613" fmla="*/ 1441269 h 1503181"/>
                <a:gd name="connsiteX614" fmla="*/ 1148491 w 5574893"/>
                <a:gd name="connsiteY614" fmla="*/ 1439681 h 1503181"/>
                <a:gd name="connsiteX615" fmla="*/ 1150079 w 5574893"/>
                <a:gd name="connsiteY615" fmla="*/ 1437565 h 1503181"/>
                <a:gd name="connsiteX616" fmla="*/ 1153255 w 5574893"/>
                <a:gd name="connsiteY616" fmla="*/ 1440740 h 1503181"/>
                <a:gd name="connsiteX617" fmla="*/ 1155372 w 5574893"/>
                <a:gd name="connsiteY617" fmla="*/ 1440740 h 1503181"/>
                <a:gd name="connsiteX618" fmla="*/ 1153255 w 5574893"/>
                <a:gd name="connsiteY618" fmla="*/ 1435977 h 1503181"/>
                <a:gd name="connsiteX619" fmla="*/ 1143199 w 5574893"/>
                <a:gd name="connsiteY619" fmla="*/ 1435448 h 1503181"/>
                <a:gd name="connsiteX620" fmla="*/ 1138435 w 5574893"/>
                <a:gd name="connsiteY620" fmla="*/ 1437035 h 1503181"/>
                <a:gd name="connsiteX621" fmla="*/ 1141082 w 5574893"/>
                <a:gd name="connsiteY621" fmla="*/ 1438623 h 1503181"/>
                <a:gd name="connsiteX622" fmla="*/ 1141611 w 5574893"/>
                <a:gd name="connsiteY622" fmla="*/ 1440740 h 1503181"/>
                <a:gd name="connsiteX623" fmla="*/ 1136318 w 5574893"/>
                <a:gd name="connsiteY623" fmla="*/ 1439681 h 1503181"/>
                <a:gd name="connsiteX624" fmla="*/ 1126262 w 5574893"/>
                <a:gd name="connsiteY624" fmla="*/ 1437035 h 1503181"/>
                <a:gd name="connsiteX625" fmla="*/ 1120970 w 5574893"/>
                <a:gd name="connsiteY625" fmla="*/ 1439152 h 1503181"/>
                <a:gd name="connsiteX626" fmla="*/ 1119382 w 5574893"/>
                <a:gd name="connsiteY626" fmla="*/ 1442327 h 1503181"/>
                <a:gd name="connsiteX627" fmla="*/ 1116206 w 5574893"/>
                <a:gd name="connsiteY627" fmla="*/ 1442327 h 1503181"/>
                <a:gd name="connsiteX628" fmla="*/ 1116206 w 5574893"/>
                <a:gd name="connsiteY628" fmla="*/ 1438623 h 1503181"/>
                <a:gd name="connsiteX629" fmla="*/ 1110385 w 5574893"/>
                <a:gd name="connsiteY629" fmla="*/ 1439681 h 1503181"/>
                <a:gd name="connsiteX630" fmla="*/ 1107209 w 5574893"/>
                <a:gd name="connsiteY630" fmla="*/ 1441269 h 1503181"/>
                <a:gd name="connsiteX631" fmla="*/ 1108268 w 5574893"/>
                <a:gd name="connsiteY631" fmla="*/ 1443915 h 1503181"/>
                <a:gd name="connsiteX632" fmla="*/ 1110385 w 5574893"/>
                <a:gd name="connsiteY632" fmla="*/ 1443915 h 1503181"/>
                <a:gd name="connsiteX633" fmla="*/ 1106680 w 5574893"/>
                <a:gd name="connsiteY633" fmla="*/ 1447619 h 1503181"/>
                <a:gd name="connsiteX634" fmla="*/ 1098212 w 5574893"/>
                <a:gd name="connsiteY634" fmla="*/ 1446031 h 1503181"/>
                <a:gd name="connsiteX635" fmla="*/ 1092919 w 5574893"/>
                <a:gd name="connsiteY635" fmla="*/ 1449206 h 1503181"/>
                <a:gd name="connsiteX636" fmla="*/ 1091861 w 5574893"/>
                <a:gd name="connsiteY636" fmla="*/ 1446031 h 1503181"/>
                <a:gd name="connsiteX637" fmla="*/ 1086568 w 5574893"/>
                <a:gd name="connsiteY637" fmla="*/ 1444444 h 1503181"/>
                <a:gd name="connsiteX638" fmla="*/ 1084980 w 5574893"/>
                <a:gd name="connsiteY638" fmla="*/ 1442856 h 1503181"/>
                <a:gd name="connsiteX639" fmla="*/ 1071219 w 5574893"/>
                <a:gd name="connsiteY639" fmla="*/ 1449206 h 1503181"/>
                <a:gd name="connsiteX640" fmla="*/ 1034171 w 5574893"/>
                <a:gd name="connsiteY640" fmla="*/ 1456085 h 1503181"/>
                <a:gd name="connsiteX641" fmla="*/ 1016706 w 5574893"/>
                <a:gd name="connsiteY641" fmla="*/ 1456615 h 1503181"/>
                <a:gd name="connsiteX642" fmla="*/ 1013530 w 5574893"/>
                <a:gd name="connsiteY642" fmla="*/ 1459790 h 1503181"/>
                <a:gd name="connsiteX643" fmla="*/ 1006121 w 5574893"/>
                <a:gd name="connsiteY643" fmla="*/ 1461906 h 1503181"/>
                <a:gd name="connsiteX644" fmla="*/ 994477 w 5574893"/>
                <a:gd name="connsiteY644" fmla="*/ 1462965 h 1503181"/>
                <a:gd name="connsiteX645" fmla="*/ 987597 w 5574893"/>
                <a:gd name="connsiteY645" fmla="*/ 1465610 h 1503181"/>
                <a:gd name="connsiteX646" fmla="*/ 982304 w 5574893"/>
                <a:gd name="connsiteY646" fmla="*/ 1464023 h 1503181"/>
                <a:gd name="connsiteX647" fmla="*/ 979128 w 5574893"/>
                <a:gd name="connsiteY647" fmla="*/ 1459790 h 1503181"/>
                <a:gd name="connsiteX648" fmla="*/ 977011 w 5574893"/>
                <a:gd name="connsiteY648" fmla="*/ 1463494 h 1503181"/>
                <a:gd name="connsiteX649" fmla="*/ 971719 w 5574893"/>
                <a:gd name="connsiteY649" fmla="*/ 1462965 h 1503181"/>
                <a:gd name="connsiteX650" fmla="*/ 970660 w 5574893"/>
                <a:gd name="connsiteY650" fmla="*/ 1463494 h 1503181"/>
                <a:gd name="connsiteX651" fmla="*/ 973307 w 5574893"/>
                <a:gd name="connsiteY651" fmla="*/ 1465610 h 1503181"/>
                <a:gd name="connsiteX652" fmla="*/ 973307 w 5574893"/>
                <a:gd name="connsiteY652" fmla="*/ 1468256 h 1503181"/>
                <a:gd name="connsiteX653" fmla="*/ 966426 w 5574893"/>
                <a:gd name="connsiteY653" fmla="*/ 1469844 h 1503181"/>
                <a:gd name="connsiteX654" fmla="*/ 956900 w 5574893"/>
                <a:gd name="connsiteY654" fmla="*/ 1479369 h 1503181"/>
                <a:gd name="connsiteX655" fmla="*/ 951607 w 5574893"/>
                <a:gd name="connsiteY655" fmla="*/ 1483073 h 1503181"/>
                <a:gd name="connsiteX656" fmla="*/ 952666 w 5574893"/>
                <a:gd name="connsiteY656" fmla="*/ 1477252 h 1503181"/>
                <a:gd name="connsiteX657" fmla="*/ 958487 w 5574893"/>
                <a:gd name="connsiteY657" fmla="*/ 1474077 h 1503181"/>
                <a:gd name="connsiteX658" fmla="*/ 961663 w 5574893"/>
                <a:gd name="connsiteY658" fmla="*/ 1470373 h 1503181"/>
                <a:gd name="connsiteX659" fmla="*/ 956900 w 5574893"/>
                <a:gd name="connsiteY659" fmla="*/ 1469844 h 1503181"/>
                <a:gd name="connsiteX660" fmla="*/ 947902 w 5574893"/>
                <a:gd name="connsiteY660" fmla="*/ 1468256 h 1503181"/>
                <a:gd name="connsiteX661" fmla="*/ 944197 w 5574893"/>
                <a:gd name="connsiteY661" fmla="*/ 1470373 h 1503181"/>
                <a:gd name="connsiteX662" fmla="*/ 944727 w 5574893"/>
                <a:gd name="connsiteY662" fmla="*/ 1468785 h 1503181"/>
                <a:gd name="connsiteX663" fmla="*/ 944727 w 5574893"/>
                <a:gd name="connsiteY663" fmla="*/ 1465610 h 1503181"/>
                <a:gd name="connsiteX664" fmla="*/ 942080 w 5574893"/>
                <a:gd name="connsiteY664" fmla="*/ 1469844 h 1503181"/>
                <a:gd name="connsiteX665" fmla="*/ 932554 w 5574893"/>
                <a:gd name="connsiteY665" fmla="*/ 1470902 h 1503181"/>
                <a:gd name="connsiteX666" fmla="*/ 927261 w 5574893"/>
                <a:gd name="connsiteY666" fmla="*/ 1470373 h 1503181"/>
                <a:gd name="connsiteX667" fmla="*/ 926732 w 5574893"/>
                <a:gd name="connsiteY667" fmla="*/ 1471960 h 1503181"/>
                <a:gd name="connsiteX668" fmla="*/ 928320 w 5574893"/>
                <a:gd name="connsiteY668" fmla="*/ 1475135 h 1503181"/>
                <a:gd name="connsiteX669" fmla="*/ 913500 w 5574893"/>
                <a:gd name="connsiteY669" fmla="*/ 1475665 h 1503181"/>
                <a:gd name="connsiteX670" fmla="*/ 885450 w 5574893"/>
                <a:gd name="connsiteY670" fmla="*/ 1483073 h 1503181"/>
                <a:gd name="connsiteX671" fmla="*/ 869572 w 5574893"/>
                <a:gd name="connsiteY671" fmla="*/ 1484131 h 1503181"/>
                <a:gd name="connsiteX672" fmla="*/ 868513 w 5574893"/>
                <a:gd name="connsiteY672" fmla="*/ 1486248 h 1503181"/>
                <a:gd name="connsiteX673" fmla="*/ 870101 w 5574893"/>
                <a:gd name="connsiteY673" fmla="*/ 1489952 h 1503181"/>
                <a:gd name="connsiteX674" fmla="*/ 861633 w 5574893"/>
                <a:gd name="connsiteY674" fmla="*/ 1491540 h 1503181"/>
                <a:gd name="connsiteX675" fmla="*/ 855811 w 5574893"/>
                <a:gd name="connsiteY675" fmla="*/ 1491540 h 1503181"/>
                <a:gd name="connsiteX676" fmla="*/ 857928 w 5574893"/>
                <a:gd name="connsiteY676" fmla="*/ 1493127 h 1503181"/>
                <a:gd name="connsiteX677" fmla="*/ 857399 w 5574893"/>
                <a:gd name="connsiteY677" fmla="*/ 1494185 h 1503181"/>
                <a:gd name="connsiteX678" fmla="*/ 849460 w 5574893"/>
                <a:gd name="connsiteY678" fmla="*/ 1492598 h 1503181"/>
                <a:gd name="connsiteX679" fmla="*/ 846814 w 5574893"/>
                <a:gd name="connsiteY679" fmla="*/ 1489952 h 1503181"/>
                <a:gd name="connsiteX680" fmla="*/ 845755 w 5574893"/>
                <a:gd name="connsiteY680" fmla="*/ 1493127 h 1503181"/>
                <a:gd name="connsiteX681" fmla="*/ 845755 w 5574893"/>
                <a:gd name="connsiteY681" fmla="*/ 1496831 h 1503181"/>
                <a:gd name="connsiteX682" fmla="*/ 843638 w 5574893"/>
                <a:gd name="connsiteY682" fmla="*/ 1496302 h 1503181"/>
                <a:gd name="connsiteX683" fmla="*/ 842580 w 5574893"/>
                <a:gd name="connsiteY683" fmla="*/ 1489952 h 1503181"/>
                <a:gd name="connsiteX684" fmla="*/ 839933 w 5574893"/>
                <a:gd name="connsiteY684" fmla="*/ 1488894 h 1503181"/>
                <a:gd name="connsiteX685" fmla="*/ 835699 w 5574893"/>
                <a:gd name="connsiteY685" fmla="*/ 1494715 h 1503181"/>
                <a:gd name="connsiteX686" fmla="*/ 826702 w 5574893"/>
                <a:gd name="connsiteY686" fmla="*/ 1497890 h 1503181"/>
                <a:gd name="connsiteX687" fmla="*/ 827761 w 5574893"/>
                <a:gd name="connsiteY687" fmla="*/ 1496302 h 1503181"/>
                <a:gd name="connsiteX688" fmla="*/ 831995 w 5574893"/>
                <a:gd name="connsiteY688" fmla="*/ 1494185 h 1503181"/>
                <a:gd name="connsiteX689" fmla="*/ 830407 w 5574893"/>
                <a:gd name="connsiteY689" fmla="*/ 1489952 h 1503181"/>
                <a:gd name="connsiteX690" fmla="*/ 823526 w 5574893"/>
                <a:gd name="connsiteY690" fmla="*/ 1491010 h 1503181"/>
                <a:gd name="connsiteX691" fmla="*/ 820880 w 5574893"/>
                <a:gd name="connsiteY691" fmla="*/ 1491540 h 1503181"/>
                <a:gd name="connsiteX692" fmla="*/ 819292 w 5574893"/>
                <a:gd name="connsiteY692" fmla="*/ 1494715 h 1503181"/>
                <a:gd name="connsiteX693" fmla="*/ 820880 w 5574893"/>
                <a:gd name="connsiteY693" fmla="*/ 1499477 h 1503181"/>
                <a:gd name="connsiteX694" fmla="*/ 817705 w 5574893"/>
                <a:gd name="connsiteY694" fmla="*/ 1498419 h 1503181"/>
                <a:gd name="connsiteX695" fmla="*/ 812941 w 5574893"/>
                <a:gd name="connsiteY695" fmla="*/ 1494715 h 1503181"/>
                <a:gd name="connsiteX696" fmla="*/ 808707 w 5574893"/>
                <a:gd name="connsiteY696" fmla="*/ 1496302 h 1503181"/>
                <a:gd name="connsiteX697" fmla="*/ 807649 w 5574893"/>
                <a:gd name="connsiteY697" fmla="*/ 1497890 h 1503181"/>
                <a:gd name="connsiteX698" fmla="*/ 809766 w 5574893"/>
                <a:gd name="connsiteY698" fmla="*/ 1501065 h 1503181"/>
                <a:gd name="connsiteX699" fmla="*/ 808707 w 5574893"/>
                <a:gd name="connsiteY699" fmla="*/ 1502123 h 1503181"/>
                <a:gd name="connsiteX700" fmla="*/ 803944 w 5574893"/>
                <a:gd name="connsiteY700" fmla="*/ 1499477 h 1503181"/>
                <a:gd name="connsiteX701" fmla="*/ 791771 w 5574893"/>
                <a:gd name="connsiteY701" fmla="*/ 1501065 h 1503181"/>
                <a:gd name="connsiteX702" fmla="*/ 785420 w 5574893"/>
                <a:gd name="connsiteY702" fmla="*/ 1500006 h 1503181"/>
                <a:gd name="connsiteX703" fmla="*/ 786478 w 5574893"/>
                <a:gd name="connsiteY703" fmla="*/ 1498419 h 1503181"/>
                <a:gd name="connsiteX704" fmla="*/ 788595 w 5574893"/>
                <a:gd name="connsiteY704" fmla="*/ 1497890 h 1503181"/>
                <a:gd name="connsiteX705" fmla="*/ 787008 w 5574893"/>
                <a:gd name="connsiteY705" fmla="*/ 1496302 h 1503181"/>
                <a:gd name="connsiteX706" fmla="*/ 784891 w 5574893"/>
                <a:gd name="connsiteY706" fmla="*/ 1498419 h 1503181"/>
                <a:gd name="connsiteX707" fmla="*/ 782774 w 5574893"/>
                <a:gd name="connsiteY707" fmla="*/ 1499477 h 1503181"/>
                <a:gd name="connsiteX708" fmla="*/ 784361 w 5574893"/>
                <a:gd name="connsiteY708" fmla="*/ 1501065 h 1503181"/>
                <a:gd name="connsiteX709" fmla="*/ 785420 w 5574893"/>
                <a:gd name="connsiteY709" fmla="*/ 1501594 h 1503181"/>
                <a:gd name="connsiteX710" fmla="*/ 781186 w 5574893"/>
                <a:gd name="connsiteY710" fmla="*/ 1503181 h 1503181"/>
                <a:gd name="connsiteX711" fmla="*/ 771659 w 5574893"/>
                <a:gd name="connsiteY711" fmla="*/ 1502123 h 1503181"/>
                <a:gd name="connsiteX712" fmla="*/ 770601 w 5574893"/>
                <a:gd name="connsiteY712" fmla="*/ 1500006 h 1503181"/>
                <a:gd name="connsiteX713" fmla="*/ 771659 w 5574893"/>
                <a:gd name="connsiteY713" fmla="*/ 1495244 h 1503181"/>
                <a:gd name="connsiteX714" fmla="*/ 770601 w 5574893"/>
                <a:gd name="connsiteY714" fmla="*/ 1493127 h 1503181"/>
                <a:gd name="connsiteX715" fmla="*/ 770601 w 5574893"/>
                <a:gd name="connsiteY715" fmla="*/ 1495244 h 1503181"/>
                <a:gd name="connsiteX716" fmla="*/ 769013 w 5574893"/>
                <a:gd name="connsiteY716" fmla="*/ 1500006 h 1503181"/>
                <a:gd name="connsiteX717" fmla="*/ 765308 w 5574893"/>
                <a:gd name="connsiteY717" fmla="*/ 1499477 h 1503181"/>
                <a:gd name="connsiteX718" fmla="*/ 767425 w 5574893"/>
                <a:gd name="connsiteY718" fmla="*/ 1494715 h 1503181"/>
                <a:gd name="connsiteX719" fmla="*/ 765837 w 5574893"/>
                <a:gd name="connsiteY719" fmla="*/ 1487835 h 1503181"/>
                <a:gd name="connsiteX720" fmla="*/ 764250 w 5574893"/>
                <a:gd name="connsiteY720" fmla="*/ 1488894 h 1503181"/>
                <a:gd name="connsiteX721" fmla="*/ 763720 w 5574893"/>
                <a:gd name="connsiteY721" fmla="*/ 1487306 h 1503181"/>
                <a:gd name="connsiteX722" fmla="*/ 761074 w 5574893"/>
                <a:gd name="connsiteY722" fmla="*/ 1488894 h 1503181"/>
                <a:gd name="connsiteX723" fmla="*/ 763720 w 5574893"/>
                <a:gd name="connsiteY723" fmla="*/ 1493127 h 1503181"/>
                <a:gd name="connsiteX724" fmla="*/ 761074 w 5574893"/>
                <a:gd name="connsiteY724" fmla="*/ 1494185 h 1503181"/>
                <a:gd name="connsiteX725" fmla="*/ 760545 w 5574893"/>
                <a:gd name="connsiteY725" fmla="*/ 1488894 h 1503181"/>
                <a:gd name="connsiteX726" fmla="*/ 752606 w 5574893"/>
                <a:gd name="connsiteY726" fmla="*/ 1487835 h 1503181"/>
                <a:gd name="connsiteX727" fmla="*/ 749960 w 5574893"/>
                <a:gd name="connsiteY727" fmla="*/ 1487835 h 1503181"/>
                <a:gd name="connsiteX728" fmla="*/ 751547 w 5574893"/>
                <a:gd name="connsiteY728" fmla="*/ 1484660 h 1503181"/>
                <a:gd name="connsiteX729" fmla="*/ 756840 w 5574893"/>
                <a:gd name="connsiteY729" fmla="*/ 1484131 h 1503181"/>
                <a:gd name="connsiteX730" fmla="*/ 755252 w 5574893"/>
                <a:gd name="connsiteY730" fmla="*/ 1482015 h 1503181"/>
                <a:gd name="connsiteX731" fmla="*/ 750489 w 5574893"/>
                <a:gd name="connsiteY731" fmla="*/ 1480956 h 1503181"/>
                <a:gd name="connsiteX732" fmla="*/ 748372 w 5574893"/>
                <a:gd name="connsiteY732" fmla="*/ 1482015 h 1503181"/>
                <a:gd name="connsiteX733" fmla="*/ 746784 w 5574893"/>
                <a:gd name="connsiteY733" fmla="*/ 1480956 h 1503181"/>
                <a:gd name="connsiteX734" fmla="*/ 753664 w 5574893"/>
                <a:gd name="connsiteY734" fmla="*/ 1478840 h 1503181"/>
                <a:gd name="connsiteX735" fmla="*/ 754194 w 5574893"/>
                <a:gd name="connsiteY735" fmla="*/ 1477252 h 1503181"/>
                <a:gd name="connsiteX736" fmla="*/ 747313 w 5574893"/>
                <a:gd name="connsiteY736" fmla="*/ 1477252 h 1503181"/>
                <a:gd name="connsiteX737" fmla="*/ 734611 w 5574893"/>
                <a:gd name="connsiteY737" fmla="*/ 1482544 h 1503181"/>
                <a:gd name="connsiteX738" fmla="*/ 729318 w 5574893"/>
                <a:gd name="connsiteY738" fmla="*/ 1487835 h 1503181"/>
                <a:gd name="connsiteX739" fmla="*/ 728260 w 5574893"/>
                <a:gd name="connsiteY739" fmla="*/ 1492598 h 1503181"/>
                <a:gd name="connsiteX740" fmla="*/ 726143 w 5574893"/>
                <a:gd name="connsiteY740" fmla="*/ 1491540 h 1503181"/>
                <a:gd name="connsiteX741" fmla="*/ 721380 w 5574893"/>
                <a:gd name="connsiteY741" fmla="*/ 1492598 h 1503181"/>
                <a:gd name="connsiteX742" fmla="*/ 721380 w 5574893"/>
                <a:gd name="connsiteY742" fmla="*/ 1495244 h 1503181"/>
                <a:gd name="connsiteX743" fmla="*/ 717675 w 5574893"/>
                <a:gd name="connsiteY743" fmla="*/ 1494185 h 1503181"/>
                <a:gd name="connsiteX744" fmla="*/ 710794 w 5574893"/>
                <a:gd name="connsiteY744" fmla="*/ 1494715 h 1503181"/>
                <a:gd name="connsiteX745" fmla="*/ 701268 w 5574893"/>
                <a:gd name="connsiteY745" fmla="*/ 1499477 h 1503181"/>
                <a:gd name="connsiteX746" fmla="*/ 696504 w 5574893"/>
                <a:gd name="connsiteY746" fmla="*/ 1500006 h 1503181"/>
                <a:gd name="connsiteX747" fmla="*/ 698621 w 5574893"/>
                <a:gd name="connsiteY747" fmla="*/ 1496831 h 1503181"/>
                <a:gd name="connsiteX748" fmla="*/ 701268 w 5574893"/>
                <a:gd name="connsiteY748" fmla="*/ 1494185 h 1503181"/>
                <a:gd name="connsiteX749" fmla="*/ 698621 w 5574893"/>
                <a:gd name="connsiteY749" fmla="*/ 1491010 h 1503181"/>
                <a:gd name="connsiteX750" fmla="*/ 696504 w 5574893"/>
                <a:gd name="connsiteY750" fmla="*/ 1487306 h 1503181"/>
                <a:gd name="connsiteX751" fmla="*/ 684861 w 5574893"/>
                <a:gd name="connsiteY751" fmla="*/ 1491010 h 1503181"/>
                <a:gd name="connsiteX752" fmla="*/ 659986 w 5574893"/>
                <a:gd name="connsiteY752" fmla="*/ 1494715 h 1503181"/>
                <a:gd name="connsiteX753" fmla="*/ 650459 w 5574893"/>
                <a:gd name="connsiteY753" fmla="*/ 1501065 h 1503181"/>
                <a:gd name="connsiteX754" fmla="*/ 637757 w 5574893"/>
                <a:gd name="connsiteY754" fmla="*/ 1499477 h 1503181"/>
                <a:gd name="connsiteX755" fmla="*/ 623467 w 5574893"/>
                <a:gd name="connsiteY755" fmla="*/ 1501594 h 1503181"/>
                <a:gd name="connsiteX756" fmla="*/ 650459 w 5574893"/>
                <a:gd name="connsiteY756" fmla="*/ 1494185 h 1503181"/>
                <a:gd name="connsiteX757" fmla="*/ 682744 w 5574893"/>
                <a:gd name="connsiteY757" fmla="*/ 1488894 h 1503181"/>
                <a:gd name="connsiteX758" fmla="*/ 686448 w 5574893"/>
                <a:gd name="connsiteY758" fmla="*/ 1486248 h 1503181"/>
                <a:gd name="connsiteX759" fmla="*/ 692800 w 5574893"/>
                <a:gd name="connsiteY759" fmla="*/ 1483073 h 1503181"/>
                <a:gd name="connsiteX760" fmla="*/ 696504 w 5574893"/>
                <a:gd name="connsiteY760" fmla="*/ 1484660 h 1503181"/>
                <a:gd name="connsiteX761" fmla="*/ 698092 w 5574893"/>
                <a:gd name="connsiteY761" fmla="*/ 1488894 h 1503181"/>
                <a:gd name="connsiteX762" fmla="*/ 705502 w 5574893"/>
                <a:gd name="connsiteY762" fmla="*/ 1486248 h 1503181"/>
                <a:gd name="connsiteX763" fmla="*/ 708677 w 5574893"/>
                <a:gd name="connsiteY763" fmla="*/ 1482015 h 1503181"/>
                <a:gd name="connsiteX764" fmla="*/ 712382 w 5574893"/>
                <a:gd name="connsiteY764" fmla="*/ 1484131 h 1503181"/>
                <a:gd name="connsiteX765" fmla="*/ 717145 w 5574893"/>
                <a:gd name="connsiteY765" fmla="*/ 1484131 h 1503181"/>
                <a:gd name="connsiteX766" fmla="*/ 717675 w 5574893"/>
                <a:gd name="connsiteY766" fmla="*/ 1483073 h 1503181"/>
                <a:gd name="connsiteX767" fmla="*/ 719263 w 5574893"/>
                <a:gd name="connsiteY767" fmla="*/ 1482544 h 1503181"/>
                <a:gd name="connsiteX768" fmla="*/ 718733 w 5574893"/>
                <a:gd name="connsiteY768" fmla="*/ 1479369 h 1503181"/>
                <a:gd name="connsiteX769" fmla="*/ 717675 w 5574893"/>
                <a:gd name="connsiteY769" fmla="*/ 1474077 h 1503181"/>
                <a:gd name="connsiteX770" fmla="*/ 720321 w 5574893"/>
                <a:gd name="connsiteY770" fmla="*/ 1475135 h 1503181"/>
                <a:gd name="connsiteX771" fmla="*/ 724026 w 5574893"/>
                <a:gd name="connsiteY771" fmla="*/ 1479369 h 1503181"/>
                <a:gd name="connsiteX772" fmla="*/ 724026 w 5574893"/>
                <a:gd name="connsiteY772" fmla="*/ 1475665 h 1503181"/>
                <a:gd name="connsiteX773" fmla="*/ 736199 w 5574893"/>
                <a:gd name="connsiteY773" fmla="*/ 1477781 h 1503181"/>
                <a:gd name="connsiteX774" fmla="*/ 762132 w 5574893"/>
                <a:gd name="connsiteY774" fmla="*/ 1471960 h 1503181"/>
                <a:gd name="connsiteX775" fmla="*/ 777481 w 5574893"/>
                <a:gd name="connsiteY775" fmla="*/ 1468256 h 1503181"/>
                <a:gd name="connsiteX776" fmla="*/ 782774 w 5574893"/>
                <a:gd name="connsiteY776" fmla="*/ 1470902 h 1503181"/>
                <a:gd name="connsiteX777" fmla="*/ 795476 w 5574893"/>
                <a:gd name="connsiteY777" fmla="*/ 1468785 h 1503181"/>
                <a:gd name="connsiteX778" fmla="*/ 800239 w 5574893"/>
                <a:gd name="connsiteY778" fmla="*/ 1466669 h 1503181"/>
                <a:gd name="connsiteX779" fmla="*/ 799181 w 5574893"/>
                <a:gd name="connsiteY779" fmla="*/ 1465081 h 1503181"/>
                <a:gd name="connsiteX780" fmla="*/ 793888 w 5574893"/>
                <a:gd name="connsiteY780" fmla="*/ 1467198 h 1503181"/>
                <a:gd name="connsiteX781" fmla="*/ 793359 w 5574893"/>
                <a:gd name="connsiteY781" fmla="*/ 1463494 h 1503181"/>
                <a:gd name="connsiteX782" fmla="*/ 798651 w 5574893"/>
                <a:gd name="connsiteY782" fmla="*/ 1462965 h 1503181"/>
                <a:gd name="connsiteX783" fmla="*/ 802356 w 5574893"/>
                <a:gd name="connsiteY783" fmla="*/ 1459790 h 1503181"/>
                <a:gd name="connsiteX784" fmla="*/ 802356 w 5574893"/>
                <a:gd name="connsiteY784" fmla="*/ 1463494 h 1503181"/>
                <a:gd name="connsiteX785" fmla="*/ 807119 w 5574893"/>
                <a:gd name="connsiteY785" fmla="*/ 1465610 h 1503181"/>
                <a:gd name="connsiteX786" fmla="*/ 816646 w 5574893"/>
                <a:gd name="connsiteY786" fmla="*/ 1463494 h 1503181"/>
                <a:gd name="connsiteX787" fmla="*/ 821409 w 5574893"/>
                <a:gd name="connsiteY787" fmla="*/ 1461906 h 1503181"/>
                <a:gd name="connsiteX788" fmla="*/ 817705 w 5574893"/>
                <a:gd name="connsiteY788" fmla="*/ 1458731 h 1503181"/>
                <a:gd name="connsiteX789" fmla="*/ 811354 w 5574893"/>
                <a:gd name="connsiteY789" fmla="*/ 1461377 h 1503181"/>
                <a:gd name="connsiteX790" fmla="*/ 816117 w 5574893"/>
                <a:gd name="connsiteY790" fmla="*/ 1456615 h 1503181"/>
                <a:gd name="connsiteX791" fmla="*/ 826702 w 5574893"/>
                <a:gd name="connsiteY791" fmla="*/ 1453440 h 1503181"/>
                <a:gd name="connsiteX792" fmla="*/ 845226 w 5574893"/>
                <a:gd name="connsiteY792" fmla="*/ 1454498 h 1503181"/>
                <a:gd name="connsiteX793" fmla="*/ 856340 w 5574893"/>
                <a:gd name="connsiteY793" fmla="*/ 1450794 h 1503181"/>
                <a:gd name="connsiteX794" fmla="*/ 858987 w 5574893"/>
                <a:gd name="connsiteY794" fmla="*/ 1452910 h 1503181"/>
                <a:gd name="connsiteX795" fmla="*/ 861104 w 5574893"/>
                <a:gd name="connsiteY795" fmla="*/ 1454498 h 1503181"/>
                <a:gd name="connsiteX796" fmla="*/ 869572 w 5574893"/>
                <a:gd name="connsiteY796" fmla="*/ 1449206 h 1503181"/>
                <a:gd name="connsiteX797" fmla="*/ 887567 w 5574893"/>
                <a:gd name="connsiteY797" fmla="*/ 1447619 h 1503181"/>
                <a:gd name="connsiteX798" fmla="*/ 896035 w 5574893"/>
                <a:gd name="connsiteY798" fmla="*/ 1444444 h 1503181"/>
                <a:gd name="connsiteX799" fmla="*/ 909266 w 5574893"/>
                <a:gd name="connsiteY799" fmla="*/ 1444973 h 1503181"/>
                <a:gd name="connsiteX800" fmla="*/ 929907 w 5574893"/>
                <a:gd name="connsiteY800" fmla="*/ 1439681 h 1503181"/>
                <a:gd name="connsiteX801" fmla="*/ 943668 w 5574893"/>
                <a:gd name="connsiteY801" fmla="*/ 1435448 h 1503181"/>
                <a:gd name="connsiteX802" fmla="*/ 942080 w 5574893"/>
                <a:gd name="connsiteY802" fmla="*/ 1432802 h 1503181"/>
                <a:gd name="connsiteX803" fmla="*/ 941022 w 5574893"/>
                <a:gd name="connsiteY803" fmla="*/ 1429098 h 1503181"/>
                <a:gd name="connsiteX804" fmla="*/ 939434 w 5574893"/>
                <a:gd name="connsiteY804" fmla="*/ 1432802 h 1503181"/>
                <a:gd name="connsiteX805" fmla="*/ 935200 w 5574893"/>
                <a:gd name="connsiteY805" fmla="*/ 1429098 h 1503181"/>
                <a:gd name="connsiteX806" fmla="*/ 932554 w 5574893"/>
                <a:gd name="connsiteY806" fmla="*/ 1427510 h 1503181"/>
                <a:gd name="connsiteX807" fmla="*/ 930966 w 5574893"/>
                <a:gd name="connsiteY807" fmla="*/ 1429098 h 1503181"/>
                <a:gd name="connsiteX808" fmla="*/ 928849 w 5574893"/>
                <a:gd name="connsiteY808" fmla="*/ 1430156 h 1503181"/>
                <a:gd name="connsiteX809" fmla="*/ 934142 w 5574893"/>
                <a:gd name="connsiteY809" fmla="*/ 1432273 h 1503181"/>
                <a:gd name="connsiteX810" fmla="*/ 937846 w 5574893"/>
                <a:gd name="connsiteY810" fmla="*/ 1435977 h 1503181"/>
                <a:gd name="connsiteX811" fmla="*/ 933612 w 5574893"/>
                <a:gd name="connsiteY811" fmla="*/ 1434390 h 1503181"/>
                <a:gd name="connsiteX812" fmla="*/ 927261 w 5574893"/>
                <a:gd name="connsiteY812" fmla="*/ 1434390 h 1503181"/>
                <a:gd name="connsiteX813" fmla="*/ 925673 w 5574893"/>
                <a:gd name="connsiteY813" fmla="*/ 1430685 h 1503181"/>
                <a:gd name="connsiteX814" fmla="*/ 924615 w 5574893"/>
                <a:gd name="connsiteY814" fmla="*/ 1427510 h 1503181"/>
                <a:gd name="connsiteX815" fmla="*/ 920381 w 5574893"/>
                <a:gd name="connsiteY815" fmla="*/ 1428569 h 1503181"/>
                <a:gd name="connsiteX816" fmla="*/ 923556 w 5574893"/>
                <a:gd name="connsiteY816" fmla="*/ 1424865 h 1503181"/>
                <a:gd name="connsiteX817" fmla="*/ 927261 w 5574893"/>
                <a:gd name="connsiteY817" fmla="*/ 1422219 h 1503181"/>
                <a:gd name="connsiteX818" fmla="*/ 925673 w 5574893"/>
                <a:gd name="connsiteY818" fmla="*/ 1419573 h 1503181"/>
                <a:gd name="connsiteX819" fmla="*/ 918264 w 5574893"/>
                <a:gd name="connsiteY819" fmla="*/ 1418515 h 1503181"/>
                <a:gd name="connsiteX820" fmla="*/ 909796 w 5574893"/>
                <a:gd name="connsiteY820" fmla="*/ 1420631 h 1503181"/>
                <a:gd name="connsiteX821" fmla="*/ 907679 w 5574893"/>
                <a:gd name="connsiteY821" fmla="*/ 1422219 h 1503181"/>
                <a:gd name="connsiteX822" fmla="*/ 911383 w 5574893"/>
                <a:gd name="connsiteY822" fmla="*/ 1422219 h 1503181"/>
                <a:gd name="connsiteX823" fmla="*/ 908208 w 5574893"/>
                <a:gd name="connsiteY823" fmla="*/ 1424865 h 1503181"/>
                <a:gd name="connsiteX824" fmla="*/ 900798 w 5574893"/>
                <a:gd name="connsiteY824" fmla="*/ 1425394 h 1503181"/>
                <a:gd name="connsiteX825" fmla="*/ 898681 w 5574893"/>
                <a:gd name="connsiteY825" fmla="*/ 1426981 h 1503181"/>
                <a:gd name="connsiteX826" fmla="*/ 899210 w 5574893"/>
                <a:gd name="connsiteY826" fmla="*/ 1429098 h 1503181"/>
                <a:gd name="connsiteX827" fmla="*/ 893918 w 5574893"/>
                <a:gd name="connsiteY827" fmla="*/ 1430685 h 1503181"/>
                <a:gd name="connsiteX828" fmla="*/ 885450 w 5574893"/>
                <a:gd name="connsiteY828" fmla="*/ 1427510 h 1503181"/>
                <a:gd name="connsiteX829" fmla="*/ 880686 w 5574893"/>
                <a:gd name="connsiteY829" fmla="*/ 1428569 h 1503181"/>
                <a:gd name="connsiteX830" fmla="*/ 874865 w 5574893"/>
                <a:gd name="connsiteY830" fmla="*/ 1433860 h 1503181"/>
                <a:gd name="connsiteX831" fmla="*/ 870101 w 5574893"/>
                <a:gd name="connsiteY831" fmla="*/ 1439681 h 1503181"/>
                <a:gd name="connsiteX832" fmla="*/ 869572 w 5574893"/>
                <a:gd name="connsiteY832" fmla="*/ 1438623 h 1503181"/>
                <a:gd name="connsiteX833" fmla="*/ 869572 w 5574893"/>
                <a:gd name="connsiteY833" fmla="*/ 1437035 h 1503181"/>
                <a:gd name="connsiteX834" fmla="*/ 866396 w 5574893"/>
                <a:gd name="connsiteY834" fmla="*/ 1439152 h 1503181"/>
                <a:gd name="connsiteX835" fmla="*/ 861633 w 5574893"/>
                <a:gd name="connsiteY835" fmla="*/ 1442856 h 1503181"/>
                <a:gd name="connsiteX836" fmla="*/ 858987 w 5574893"/>
                <a:gd name="connsiteY836" fmla="*/ 1441269 h 1503181"/>
                <a:gd name="connsiteX837" fmla="*/ 857928 w 5574893"/>
                <a:gd name="connsiteY837" fmla="*/ 1438623 h 1503181"/>
                <a:gd name="connsiteX838" fmla="*/ 861104 w 5574893"/>
                <a:gd name="connsiteY838" fmla="*/ 1439152 h 1503181"/>
                <a:gd name="connsiteX839" fmla="*/ 865867 w 5574893"/>
                <a:gd name="connsiteY839" fmla="*/ 1435448 h 1503181"/>
                <a:gd name="connsiteX840" fmla="*/ 865867 w 5574893"/>
                <a:gd name="connsiteY840" fmla="*/ 1431744 h 1503181"/>
                <a:gd name="connsiteX841" fmla="*/ 859516 w 5574893"/>
                <a:gd name="connsiteY841" fmla="*/ 1435448 h 1503181"/>
                <a:gd name="connsiteX842" fmla="*/ 837287 w 5574893"/>
                <a:gd name="connsiteY842" fmla="*/ 1437035 h 1503181"/>
                <a:gd name="connsiteX843" fmla="*/ 826702 w 5574893"/>
                <a:gd name="connsiteY843" fmla="*/ 1441269 h 1503181"/>
                <a:gd name="connsiteX844" fmla="*/ 825114 w 5574893"/>
                <a:gd name="connsiteY844" fmla="*/ 1440740 h 1503181"/>
                <a:gd name="connsiteX845" fmla="*/ 824585 w 5574893"/>
                <a:gd name="connsiteY845" fmla="*/ 1437565 h 1503181"/>
                <a:gd name="connsiteX846" fmla="*/ 814000 w 5574893"/>
                <a:gd name="connsiteY846" fmla="*/ 1442327 h 1503181"/>
                <a:gd name="connsiteX847" fmla="*/ 789654 w 5574893"/>
                <a:gd name="connsiteY847" fmla="*/ 1443915 h 1503181"/>
                <a:gd name="connsiteX848" fmla="*/ 780127 w 5574893"/>
                <a:gd name="connsiteY848" fmla="*/ 1448148 h 1503181"/>
                <a:gd name="connsiteX849" fmla="*/ 779598 w 5574893"/>
                <a:gd name="connsiteY849" fmla="*/ 1443915 h 1503181"/>
                <a:gd name="connsiteX850" fmla="*/ 777481 w 5574893"/>
                <a:gd name="connsiteY850" fmla="*/ 1447619 h 1503181"/>
                <a:gd name="connsiteX851" fmla="*/ 771659 w 5574893"/>
                <a:gd name="connsiteY851" fmla="*/ 1449206 h 1503181"/>
                <a:gd name="connsiteX852" fmla="*/ 767425 w 5574893"/>
                <a:gd name="connsiteY852" fmla="*/ 1448148 h 1503181"/>
                <a:gd name="connsiteX853" fmla="*/ 770601 w 5574893"/>
                <a:gd name="connsiteY853" fmla="*/ 1443915 h 1503181"/>
                <a:gd name="connsiteX854" fmla="*/ 776422 w 5574893"/>
                <a:gd name="connsiteY854" fmla="*/ 1441269 h 1503181"/>
                <a:gd name="connsiteX855" fmla="*/ 765308 w 5574893"/>
                <a:gd name="connsiteY855" fmla="*/ 1443915 h 1503181"/>
                <a:gd name="connsiteX856" fmla="*/ 755252 w 5574893"/>
                <a:gd name="connsiteY856" fmla="*/ 1440740 h 1503181"/>
                <a:gd name="connsiteX857" fmla="*/ 755781 w 5574893"/>
                <a:gd name="connsiteY857" fmla="*/ 1443915 h 1503181"/>
                <a:gd name="connsiteX858" fmla="*/ 757369 w 5574893"/>
                <a:gd name="connsiteY858" fmla="*/ 1444444 h 1503181"/>
                <a:gd name="connsiteX859" fmla="*/ 752077 w 5574893"/>
                <a:gd name="connsiteY859" fmla="*/ 1446031 h 1503181"/>
                <a:gd name="connsiteX860" fmla="*/ 745196 w 5574893"/>
                <a:gd name="connsiteY860" fmla="*/ 1442856 h 1503181"/>
                <a:gd name="connsiteX861" fmla="*/ 741491 w 5574893"/>
                <a:gd name="connsiteY861" fmla="*/ 1446560 h 1503181"/>
                <a:gd name="connsiteX862" fmla="*/ 742021 w 5574893"/>
                <a:gd name="connsiteY862" fmla="*/ 1450794 h 1503181"/>
                <a:gd name="connsiteX863" fmla="*/ 728260 w 5574893"/>
                <a:gd name="connsiteY863" fmla="*/ 1453440 h 1503181"/>
                <a:gd name="connsiteX864" fmla="*/ 714499 w 5574893"/>
                <a:gd name="connsiteY864" fmla="*/ 1458202 h 1503181"/>
                <a:gd name="connsiteX865" fmla="*/ 714499 w 5574893"/>
                <a:gd name="connsiteY865" fmla="*/ 1454498 h 1503181"/>
                <a:gd name="connsiteX866" fmla="*/ 716087 w 5574893"/>
                <a:gd name="connsiteY866" fmla="*/ 1450794 h 1503181"/>
                <a:gd name="connsiteX867" fmla="*/ 713970 w 5574893"/>
                <a:gd name="connsiteY867" fmla="*/ 1446560 h 1503181"/>
                <a:gd name="connsiteX868" fmla="*/ 721380 w 5574893"/>
                <a:gd name="connsiteY868" fmla="*/ 1446560 h 1503181"/>
                <a:gd name="connsiteX869" fmla="*/ 733553 w 5574893"/>
                <a:gd name="connsiteY869" fmla="*/ 1443915 h 1503181"/>
                <a:gd name="connsiteX870" fmla="*/ 737787 w 5574893"/>
                <a:gd name="connsiteY870" fmla="*/ 1437565 h 1503181"/>
                <a:gd name="connsiteX871" fmla="*/ 739374 w 5574893"/>
                <a:gd name="connsiteY871" fmla="*/ 1438623 h 1503181"/>
                <a:gd name="connsiteX872" fmla="*/ 739904 w 5574893"/>
                <a:gd name="connsiteY872" fmla="*/ 1441269 h 1503181"/>
                <a:gd name="connsiteX873" fmla="*/ 740433 w 5574893"/>
                <a:gd name="connsiteY873" fmla="*/ 1439681 h 1503181"/>
                <a:gd name="connsiteX874" fmla="*/ 741491 w 5574893"/>
                <a:gd name="connsiteY874" fmla="*/ 1437565 h 1503181"/>
                <a:gd name="connsiteX875" fmla="*/ 737787 w 5574893"/>
                <a:gd name="connsiteY875" fmla="*/ 1435977 h 1503181"/>
                <a:gd name="connsiteX876" fmla="*/ 727731 w 5574893"/>
                <a:gd name="connsiteY876" fmla="*/ 1437035 h 1503181"/>
                <a:gd name="connsiteX877" fmla="*/ 724026 w 5574893"/>
                <a:gd name="connsiteY877" fmla="*/ 1439681 h 1503181"/>
                <a:gd name="connsiteX878" fmla="*/ 722967 w 5574893"/>
                <a:gd name="connsiteY878" fmla="*/ 1442856 h 1503181"/>
                <a:gd name="connsiteX879" fmla="*/ 717145 w 5574893"/>
                <a:gd name="connsiteY879" fmla="*/ 1442327 h 1503181"/>
                <a:gd name="connsiteX880" fmla="*/ 711853 w 5574893"/>
                <a:gd name="connsiteY880" fmla="*/ 1441269 h 1503181"/>
                <a:gd name="connsiteX881" fmla="*/ 710265 w 5574893"/>
                <a:gd name="connsiteY881" fmla="*/ 1437035 h 1503181"/>
                <a:gd name="connsiteX882" fmla="*/ 711853 w 5574893"/>
                <a:gd name="connsiteY882" fmla="*/ 1430156 h 1503181"/>
                <a:gd name="connsiteX883" fmla="*/ 716087 w 5574893"/>
                <a:gd name="connsiteY883" fmla="*/ 1427510 h 1503181"/>
                <a:gd name="connsiteX884" fmla="*/ 714499 w 5574893"/>
                <a:gd name="connsiteY884" fmla="*/ 1430156 h 1503181"/>
                <a:gd name="connsiteX885" fmla="*/ 713970 w 5574893"/>
                <a:gd name="connsiteY885" fmla="*/ 1432802 h 1503181"/>
                <a:gd name="connsiteX886" fmla="*/ 715558 w 5574893"/>
                <a:gd name="connsiteY886" fmla="*/ 1435977 h 1503181"/>
                <a:gd name="connsiteX887" fmla="*/ 717675 w 5574893"/>
                <a:gd name="connsiteY887" fmla="*/ 1438623 h 1503181"/>
                <a:gd name="connsiteX888" fmla="*/ 720850 w 5574893"/>
                <a:gd name="connsiteY888" fmla="*/ 1437035 h 1503181"/>
                <a:gd name="connsiteX889" fmla="*/ 726143 w 5574893"/>
                <a:gd name="connsiteY889" fmla="*/ 1432273 h 1503181"/>
                <a:gd name="connsiteX890" fmla="*/ 724026 w 5574893"/>
                <a:gd name="connsiteY890" fmla="*/ 1430156 h 1503181"/>
                <a:gd name="connsiteX891" fmla="*/ 726672 w 5574893"/>
                <a:gd name="connsiteY891" fmla="*/ 1429098 h 1503181"/>
                <a:gd name="connsiteX892" fmla="*/ 729848 w 5574893"/>
                <a:gd name="connsiteY892" fmla="*/ 1434390 h 1503181"/>
                <a:gd name="connsiteX893" fmla="*/ 730906 w 5574893"/>
                <a:gd name="connsiteY893" fmla="*/ 1431744 h 1503181"/>
                <a:gd name="connsiteX894" fmla="*/ 733023 w 5574893"/>
                <a:gd name="connsiteY894" fmla="*/ 1430156 h 1503181"/>
                <a:gd name="connsiteX895" fmla="*/ 736199 w 5574893"/>
                <a:gd name="connsiteY895" fmla="*/ 1431744 h 1503181"/>
                <a:gd name="connsiteX896" fmla="*/ 736728 w 5574893"/>
                <a:gd name="connsiteY896" fmla="*/ 1428569 h 1503181"/>
                <a:gd name="connsiteX897" fmla="*/ 737787 w 5574893"/>
                <a:gd name="connsiteY897" fmla="*/ 1424865 h 1503181"/>
                <a:gd name="connsiteX898" fmla="*/ 752606 w 5574893"/>
                <a:gd name="connsiteY898" fmla="*/ 1422219 h 1503181"/>
                <a:gd name="connsiteX899" fmla="*/ 772718 w 5574893"/>
                <a:gd name="connsiteY899" fmla="*/ 1415340 h 1503181"/>
                <a:gd name="connsiteX900" fmla="*/ 771659 w 5574893"/>
                <a:gd name="connsiteY900" fmla="*/ 1416927 h 1503181"/>
                <a:gd name="connsiteX901" fmla="*/ 771659 w 5574893"/>
                <a:gd name="connsiteY901" fmla="*/ 1418515 h 1503181"/>
                <a:gd name="connsiteX902" fmla="*/ 778010 w 5574893"/>
                <a:gd name="connsiteY902" fmla="*/ 1413752 h 1503181"/>
                <a:gd name="connsiteX903" fmla="*/ 788595 w 5574893"/>
                <a:gd name="connsiteY903" fmla="*/ 1411635 h 1503181"/>
                <a:gd name="connsiteX904" fmla="*/ 788066 w 5574893"/>
                <a:gd name="connsiteY904" fmla="*/ 1408460 h 1503181"/>
                <a:gd name="connsiteX905" fmla="*/ 786478 w 5574893"/>
                <a:gd name="connsiteY905" fmla="*/ 1406873 h 1503181"/>
                <a:gd name="connsiteX906" fmla="*/ 801827 w 5574893"/>
                <a:gd name="connsiteY906" fmla="*/ 1402639 h 1503181"/>
                <a:gd name="connsiteX907" fmla="*/ 816117 w 5574893"/>
                <a:gd name="connsiteY907" fmla="*/ 1394173 h 1503181"/>
                <a:gd name="connsiteX908" fmla="*/ 816646 w 5574893"/>
                <a:gd name="connsiteY908" fmla="*/ 1396289 h 1503181"/>
                <a:gd name="connsiteX909" fmla="*/ 819822 w 5574893"/>
                <a:gd name="connsiteY909" fmla="*/ 1397348 h 1503181"/>
                <a:gd name="connsiteX910" fmla="*/ 826173 w 5574893"/>
                <a:gd name="connsiteY910" fmla="*/ 1395760 h 1503181"/>
                <a:gd name="connsiteX911" fmla="*/ 830407 w 5574893"/>
                <a:gd name="connsiteY911" fmla="*/ 1398935 h 1503181"/>
                <a:gd name="connsiteX912" fmla="*/ 834641 w 5574893"/>
                <a:gd name="connsiteY912" fmla="*/ 1394702 h 1503181"/>
                <a:gd name="connsiteX913" fmla="*/ 836758 w 5574893"/>
                <a:gd name="connsiteY913" fmla="*/ 1389410 h 1503181"/>
                <a:gd name="connsiteX914" fmla="*/ 839933 w 5574893"/>
                <a:gd name="connsiteY914" fmla="*/ 1389410 h 1503181"/>
                <a:gd name="connsiteX915" fmla="*/ 837287 w 5574893"/>
                <a:gd name="connsiteY915" fmla="*/ 1394173 h 1503181"/>
                <a:gd name="connsiteX916" fmla="*/ 839933 w 5574893"/>
                <a:gd name="connsiteY916" fmla="*/ 1396289 h 1503181"/>
                <a:gd name="connsiteX917" fmla="*/ 843638 w 5574893"/>
                <a:gd name="connsiteY917" fmla="*/ 1394173 h 1503181"/>
                <a:gd name="connsiteX918" fmla="*/ 850519 w 5574893"/>
                <a:gd name="connsiteY918" fmla="*/ 1387294 h 1503181"/>
                <a:gd name="connsiteX919" fmla="*/ 853694 w 5574893"/>
                <a:gd name="connsiteY919" fmla="*/ 1387294 h 1503181"/>
                <a:gd name="connsiteX920" fmla="*/ 854753 w 5574893"/>
                <a:gd name="connsiteY920" fmla="*/ 1389410 h 1503181"/>
                <a:gd name="connsiteX921" fmla="*/ 855811 w 5574893"/>
                <a:gd name="connsiteY921" fmla="*/ 1392056 h 1503181"/>
                <a:gd name="connsiteX922" fmla="*/ 859516 w 5574893"/>
                <a:gd name="connsiteY922" fmla="*/ 1387823 h 1503181"/>
                <a:gd name="connsiteX923" fmla="*/ 864279 w 5574893"/>
                <a:gd name="connsiteY923" fmla="*/ 1385177 h 1503181"/>
                <a:gd name="connsiteX924" fmla="*/ 863221 w 5574893"/>
                <a:gd name="connsiteY924" fmla="*/ 1386764 h 1503181"/>
                <a:gd name="connsiteX925" fmla="*/ 863221 w 5574893"/>
                <a:gd name="connsiteY925" fmla="*/ 1388881 h 1503181"/>
                <a:gd name="connsiteX926" fmla="*/ 866396 w 5574893"/>
                <a:gd name="connsiteY926" fmla="*/ 1385706 h 1503181"/>
                <a:gd name="connsiteX927" fmla="*/ 870101 w 5574893"/>
                <a:gd name="connsiteY927" fmla="*/ 1384119 h 1503181"/>
                <a:gd name="connsiteX928" fmla="*/ 876982 w 5574893"/>
                <a:gd name="connsiteY928" fmla="*/ 1385706 h 1503181"/>
                <a:gd name="connsiteX929" fmla="*/ 883333 w 5574893"/>
                <a:gd name="connsiteY929" fmla="*/ 1387294 h 1503181"/>
                <a:gd name="connsiteX930" fmla="*/ 887567 w 5574893"/>
                <a:gd name="connsiteY930" fmla="*/ 1382531 h 1503181"/>
                <a:gd name="connsiteX931" fmla="*/ 892330 w 5574893"/>
                <a:gd name="connsiteY931" fmla="*/ 1378298 h 1503181"/>
                <a:gd name="connsiteX932" fmla="*/ 897623 w 5574893"/>
                <a:gd name="connsiteY932" fmla="*/ 1377239 h 1503181"/>
                <a:gd name="connsiteX933" fmla="*/ 907679 w 5574893"/>
                <a:gd name="connsiteY933" fmla="*/ 1379885 h 1503181"/>
                <a:gd name="connsiteX934" fmla="*/ 910854 w 5574893"/>
                <a:gd name="connsiteY934" fmla="*/ 1375652 h 1503181"/>
                <a:gd name="connsiteX935" fmla="*/ 915088 w 5574893"/>
                <a:gd name="connsiteY935" fmla="*/ 1377239 h 1503181"/>
                <a:gd name="connsiteX936" fmla="*/ 919852 w 5574893"/>
                <a:gd name="connsiteY936" fmla="*/ 1378827 h 1503181"/>
                <a:gd name="connsiteX937" fmla="*/ 937846 w 5574893"/>
                <a:gd name="connsiteY937" fmla="*/ 1371419 h 1503181"/>
                <a:gd name="connsiteX938" fmla="*/ 957958 w 5574893"/>
                <a:gd name="connsiteY938" fmla="*/ 1364539 h 1503181"/>
                <a:gd name="connsiteX939" fmla="*/ 959546 w 5574893"/>
                <a:gd name="connsiteY939" fmla="*/ 1360835 h 1503181"/>
                <a:gd name="connsiteX940" fmla="*/ 961134 w 5574893"/>
                <a:gd name="connsiteY940" fmla="*/ 1352898 h 1503181"/>
                <a:gd name="connsiteX941" fmla="*/ 959747 w 5574893"/>
                <a:gd name="connsiteY941" fmla="*/ 1350124 h 1503181"/>
                <a:gd name="connsiteX942" fmla="*/ 963780 w 5574893"/>
                <a:gd name="connsiteY942" fmla="*/ 1349194 h 1503181"/>
                <a:gd name="connsiteX943" fmla="*/ 973307 w 5574893"/>
                <a:gd name="connsiteY943" fmla="*/ 1343902 h 1503181"/>
                <a:gd name="connsiteX944" fmla="*/ 973307 w 5574893"/>
                <a:gd name="connsiteY944" fmla="*/ 1339139 h 1503181"/>
                <a:gd name="connsiteX945" fmla="*/ 970131 w 5574893"/>
                <a:gd name="connsiteY945" fmla="*/ 1337552 h 1503181"/>
                <a:gd name="connsiteX946" fmla="*/ 965368 w 5574893"/>
                <a:gd name="connsiteY946" fmla="*/ 1337552 h 1503181"/>
                <a:gd name="connsiteX947" fmla="*/ 964838 w 5574893"/>
                <a:gd name="connsiteY947" fmla="*/ 1340198 h 1503181"/>
                <a:gd name="connsiteX948" fmla="*/ 956900 w 5574893"/>
                <a:gd name="connsiteY948" fmla="*/ 1339139 h 1503181"/>
                <a:gd name="connsiteX949" fmla="*/ 940493 w 5574893"/>
                <a:gd name="connsiteY949" fmla="*/ 1342314 h 1503181"/>
                <a:gd name="connsiteX950" fmla="*/ 933612 w 5574893"/>
                <a:gd name="connsiteY950" fmla="*/ 1348664 h 1503181"/>
                <a:gd name="connsiteX951" fmla="*/ 910854 w 5574893"/>
                <a:gd name="connsiteY951" fmla="*/ 1350781 h 1503181"/>
                <a:gd name="connsiteX952" fmla="*/ 867984 w 5574893"/>
                <a:gd name="connsiteY952" fmla="*/ 1359248 h 1503181"/>
                <a:gd name="connsiteX953" fmla="*/ 846814 w 5574893"/>
                <a:gd name="connsiteY953" fmla="*/ 1359248 h 1503181"/>
                <a:gd name="connsiteX954" fmla="*/ 845226 w 5574893"/>
                <a:gd name="connsiteY954" fmla="*/ 1354485 h 1503181"/>
                <a:gd name="connsiteX955" fmla="*/ 838346 w 5574893"/>
                <a:gd name="connsiteY955" fmla="*/ 1350781 h 1503181"/>
                <a:gd name="connsiteX956" fmla="*/ 823526 w 5574893"/>
                <a:gd name="connsiteY956" fmla="*/ 1354485 h 1503181"/>
                <a:gd name="connsiteX957" fmla="*/ 816646 w 5574893"/>
                <a:gd name="connsiteY957" fmla="*/ 1359777 h 1503181"/>
                <a:gd name="connsiteX958" fmla="*/ 783303 w 5574893"/>
                <a:gd name="connsiteY958" fmla="*/ 1366127 h 1503181"/>
                <a:gd name="connsiteX959" fmla="*/ 748372 w 5574893"/>
                <a:gd name="connsiteY959" fmla="*/ 1377239 h 1503181"/>
                <a:gd name="connsiteX960" fmla="*/ 746784 w 5574893"/>
                <a:gd name="connsiteY960" fmla="*/ 1375652 h 1503181"/>
                <a:gd name="connsiteX961" fmla="*/ 747313 w 5574893"/>
                <a:gd name="connsiteY961" fmla="*/ 1373535 h 1503181"/>
                <a:gd name="connsiteX962" fmla="*/ 743608 w 5574893"/>
                <a:gd name="connsiteY962" fmla="*/ 1374594 h 1503181"/>
                <a:gd name="connsiteX963" fmla="*/ 744667 w 5574893"/>
                <a:gd name="connsiteY963" fmla="*/ 1378827 h 1503181"/>
                <a:gd name="connsiteX964" fmla="*/ 739374 w 5574893"/>
                <a:gd name="connsiteY964" fmla="*/ 1377239 h 1503181"/>
                <a:gd name="connsiteX965" fmla="*/ 729318 w 5574893"/>
                <a:gd name="connsiteY965" fmla="*/ 1379885 h 1503181"/>
                <a:gd name="connsiteX966" fmla="*/ 724026 w 5574893"/>
                <a:gd name="connsiteY966" fmla="*/ 1378298 h 1503181"/>
                <a:gd name="connsiteX967" fmla="*/ 722967 w 5574893"/>
                <a:gd name="connsiteY967" fmla="*/ 1375123 h 1503181"/>
                <a:gd name="connsiteX968" fmla="*/ 721380 w 5574893"/>
                <a:gd name="connsiteY968" fmla="*/ 1379885 h 1503181"/>
                <a:gd name="connsiteX969" fmla="*/ 715558 w 5574893"/>
                <a:gd name="connsiteY969" fmla="*/ 1382002 h 1503181"/>
                <a:gd name="connsiteX970" fmla="*/ 715558 w 5574893"/>
                <a:gd name="connsiteY970" fmla="*/ 1377239 h 1503181"/>
                <a:gd name="connsiteX971" fmla="*/ 713441 w 5574893"/>
                <a:gd name="connsiteY971" fmla="*/ 1373006 h 1503181"/>
                <a:gd name="connsiteX972" fmla="*/ 717145 w 5574893"/>
                <a:gd name="connsiteY972" fmla="*/ 1373006 h 1503181"/>
                <a:gd name="connsiteX973" fmla="*/ 720321 w 5574893"/>
                <a:gd name="connsiteY973" fmla="*/ 1371948 h 1503181"/>
                <a:gd name="connsiteX974" fmla="*/ 720321 w 5574893"/>
                <a:gd name="connsiteY974" fmla="*/ 1367714 h 1503181"/>
                <a:gd name="connsiteX975" fmla="*/ 709207 w 5574893"/>
                <a:gd name="connsiteY975" fmla="*/ 1366656 h 1503181"/>
                <a:gd name="connsiteX976" fmla="*/ 698621 w 5574893"/>
                <a:gd name="connsiteY976" fmla="*/ 1367714 h 1503181"/>
                <a:gd name="connsiteX977" fmla="*/ 698092 w 5574893"/>
                <a:gd name="connsiteY977" fmla="*/ 1369831 h 1503181"/>
                <a:gd name="connsiteX978" fmla="*/ 696504 w 5574893"/>
                <a:gd name="connsiteY978" fmla="*/ 1375652 h 1503181"/>
                <a:gd name="connsiteX979" fmla="*/ 699680 w 5574893"/>
                <a:gd name="connsiteY979" fmla="*/ 1375123 h 1503181"/>
                <a:gd name="connsiteX980" fmla="*/ 697034 w 5574893"/>
                <a:gd name="connsiteY980" fmla="*/ 1377239 h 1503181"/>
                <a:gd name="connsiteX981" fmla="*/ 692800 w 5574893"/>
                <a:gd name="connsiteY981" fmla="*/ 1371948 h 1503181"/>
                <a:gd name="connsiteX982" fmla="*/ 691212 w 5574893"/>
                <a:gd name="connsiteY982" fmla="*/ 1369831 h 1503181"/>
                <a:gd name="connsiteX983" fmla="*/ 683273 w 5574893"/>
                <a:gd name="connsiteY983" fmla="*/ 1370360 h 1503181"/>
                <a:gd name="connsiteX984" fmla="*/ 674276 w 5574893"/>
                <a:gd name="connsiteY984" fmla="*/ 1370360 h 1503181"/>
                <a:gd name="connsiteX985" fmla="*/ 668983 w 5574893"/>
                <a:gd name="connsiteY985" fmla="*/ 1373535 h 1503181"/>
                <a:gd name="connsiteX986" fmla="*/ 667395 w 5574893"/>
                <a:gd name="connsiteY986" fmla="*/ 1376710 h 1503181"/>
                <a:gd name="connsiteX987" fmla="*/ 662103 w 5574893"/>
                <a:gd name="connsiteY987" fmla="*/ 1373535 h 1503181"/>
                <a:gd name="connsiteX988" fmla="*/ 652047 w 5574893"/>
                <a:gd name="connsiteY988" fmla="*/ 1371419 h 1503181"/>
                <a:gd name="connsiteX989" fmla="*/ 649400 w 5574893"/>
                <a:gd name="connsiteY989" fmla="*/ 1366127 h 1503181"/>
                <a:gd name="connsiteX990" fmla="*/ 648342 w 5574893"/>
                <a:gd name="connsiteY990" fmla="*/ 1367714 h 1503181"/>
                <a:gd name="connsiteX991" fmla="*/ 650459 w 5574893"/>
                <a:gd name="connsiteY991" fmla="*/ 1369831 h 1503181"/>
                <a:gd name="connsiteX992" fmla="*/ 651517 w 5574893"/>
                <a:gd name="connsiteY992" fmla="*/ 1371948 h 1503181"/>
                <a:gd name="connsiteX993" fmla="*/ 648342 w 5574893"/>
                <a:gd name="connsiteY993" fmla="*/ 1373006 h 1503181"/>
                <a:gd name="connsiteX994" fmla="*/ 646225 w 5574893"/>
                <a:gd name="connsiteY994" fmla="*/ 1371948 h 1503181"/>
                <a:gd name="connsiteX995" fmla="*/ 646225 w 5574893"/>
                <a:gd name="connsiteY995" fmla="*/ 1367714 h 1503181"/>
                <a:gd name="connsiteX996" fmla="*/ 644108 w 5574893"/>
                <a:gd name="connsiteY996" fmla="*/ 1366656 h 1503181"/>
                <a:gd name="connsiteX997" fmla="*/ 647813 w 5574893"/>
                <a:gd name="connsiteY997" fmla="*/ 1363481 h 1503181"/>
                <a:gd name="connsiteX998" fmla="*/ 655222 w 5574893"/>
                <a:gd name="connsiteY998" fmla="*/ 1364539 h 1503181"/>
                <a:gd name="connsiteX999" fmla="*/ 663161 w 5574893"/>
                <a:gd name="connsiteY999" fmla="*/ 1366656 h 1503181"/>
                <a:gd name="connsiteX1000" fmla="*/ 669512 w 5574893"/>
                <a:gd name="connsiteY1000" fmla="*/ 1366127 h 1503181"/>
                <a:gd name="connsiteX1001" fmla="*/ 672688 w 5574893"/>
                <a:gd name="connsiteY1001" fmla="*/ 1362423 h 1503181"/>
                <a:gd name="connsiteX1002" fmla="*/ 672159 w 5574893"/>
                <a:gd name="connsiteY1002" fmla="*/ 1364539 h 1503181"/>
                <a:gd name="connsiteX1003" fmla="*/ 673746 w 5574893"/>
                <a:gd name="connsiteY1003" fmla="*/ 1366656 h 1503181"/>
                <a:gd name="connsiteX1004" fmla="*/ 677451 w 5574893"/>
                <a:gd name="connsiteY1004" fmla="*/ 1364539 h 1503181"/>
                <a:gd name="connsiteX1005" fmla="*/ 685919 w 5574893"/>
                <a:gd name="connsiteY1005" fmla="*/ 1366127 h 1503181"/>
                <a:gd name="connsiteX1006" fmla="*/ 688566 w 5574893"/>
                <a:gd name="connsiteY1006" fmla="*/ 1364539 h 1503181"/>
                <a:gd name="connsiteX1007" fmla="*/ 688566 w 5574893"/>
                <a:gd name="connsiteY1007" fmla="*/ 1360835 h 1503181"/>
                <a:gd name="connsiteX1008" fmla="*/ 695446 w 5574893"/>
                <a:gd name="connsiteY1008" fmla="*/ 1362952 h 1503181"/>
                <a:gd name="connsiteX1009" fmla="*/ 710794 w 5574893"/>
                <a:gd name="connsiteY1009" fmla="*/ 1362952 h 1503181"/>
                <a:gd name="connsiteX1010" fmla="*/ 719263 w 5574893"/>
                <a:gd name="connsiteY1010" fmla="*/ 1358189 h 1503181"/>
                <a:gd name="connsiteX1011" fmla="*/ 720850 w 5574893"/>
                <a:gd name="connsiteY1011" fmla="*/ 1362952 h 1503181"/>
                <a:gd name="connsiteX1012" fmla="*/ 722438 w 5574893"/>
                <a:gd name="connsiteY1012" fmla="*/ 1366127 h 1503181"/>
                <a:gd name="connsiteX1013" fmla="*/ 732494 w 5574893"/>
                <a:gd name="connsiteY1013" fmla="*/ 1362952 h 1503181"/>
                <a:gd name="connsiteX1014" fmla="*/ 749960 w 5574893"/>
                <a:gd name="connsiteY1014" fmla="*/ 1364539 h 1503181"/>
                <a:gd name="connsiteX1015" fmla="*/ 757369 w 5574893"/>
                <a:gd name="connsiteY1015" fmla="*/ 1364539 h 1503181"/>
                <a:gd name="connsiteX1016" fmla="*/ 766367 w 5574893"/>
                <a:gd name="connsiteY1016" fmla="*/ 1359777 h 1503181"/>
                <a:gd name="connsiteX1017" fmla="*/ 784891 w 5574893"/>
                <a:gd name="connsiteY1017" fmla="*/ 1356073 h 1503181"/>
                <a:gd name="connsiteX1018" fmla="*/ 803944 w 5574893"/>
                <a:gd name="connsiteY1018" fmla="*/ 1355544 h 1503181"/>
                <a:gd name="connsiteX1019" fmla="*/ 822997 w 5574893"/>
                <a:gd name="connsiteY1019" fmla="*/ 1352898 h 1503181"/>
                <a:gd name="connsiteX1020" fmla="*/ 831995 w 5574893"/>
                <a:gd name="connsiteY1020" fmla="*/ 1348664 h 1503181"/>
                <a:gd name="connsiteX1021" fmla="*/ 828290 w 5574893"/>
                <a:gd name="connsiteY1021" fmla="*/ 1340198 h 1503181"/>
                <a:gd name="connsiteX1022" fmla="*/ 825114 w 5574893"/>
                <a:gd name="connsiteY1022" fmla="*/ 1328027 h 1503181"/>
                <a:gd name="connsiteX1023" fmla="*/ 827761 w 5574893"/>
                <a:gd name="connsiteY1023" fmla="*/ 1321148 h 1503181"/>
                <a:gd name="connsiteX1024" fmla="*/ 826702 w 5574893"/>
                <a:gd name="connsiteY1024" fmla="*/ 1320089 h 1503181"/>
                <a:gd name="connsiteX1025" fmla="*/ 826173 w 5574893"/>
                <a:gd name="connsiteY1025" fmla="*/ 1318502 h 1503181"/>
                <a:gd name="connsiteX1026" fmla="*/ 822997 w 5574893"/>
                <a:gd name="connsiteY1026" fmla="*/ 1321148 h 1503181"/>
                <a:gd name="connsiteX1027" fmla="*/ 815588 w 5574893"/>
                <a:gd name="connsiteY1027" fmla="*/ 1323264 h 1503181"/>
                <a:gd name="connsiteX1028" fmla="*/ 812412 w 5574893"/>
                <a:gd name="connsiteY1028" fmla="*/ 1320089 h 1503181"/>
                <a:gd name="connsiteX1029" fmla="*/ 822468 w 5574893"/>
                <a:gd name="connsiteY1029" fmla="*/ 1318502 h 1503181"/>
                <a:gd name="connsiteX1030" fmla="*/ 831465 w 5574893"/>
                <a:gd name="connsiteY1030" fmla="*/ 1312681 h 1503181"/>
                <a:gd name="connsiteX1031" fmla="*/ 831995 w 5574893"/>
                <a:gd name="connsiteY1031" fmla="*/ 1306331 h 1503181"/>
                <a:gd name="connsiteX1032" fmla="*/ 837287 w 5574893"/>
                <a:gd name="connsiteY1032" fmla="*/ 1300510 h 1503181"/>
                <a:gd name="connsiteX1033" fmla="*/ 833053 w 5574893"/>
                <a:gd name="connsiteY1033" fmla="*/ 1296806 h 1503181"/>
                <a:gd name="connsiteX1034" fmla="*/ 827761 w 5574893"/>
                <a:gd name="connsiteY1034" fmla="*/ 1295219 h 1503181"/>
                <a:gd name="connsiteX1035" fmla="*/ 834641 w 5574893"/>
                <a:gd name="connsiteY1035" fmla="*/ 1292044 h 1503181"/>
                <a:gd name="connsiteX1036" fmla="*/ 839933 w 5574893"/>
                <a:gd name="connsiteY1036" fmla="*/ 1287281 h 1503181"/>
                <a:gd name="connsiteX1037" fmla="*/ 816646 w 5574893"/>
                <a:gd name="connsiteY1037" fmla="*/ 1291514 h 1503181"/>
                <a:gd name="connsiteX1038" fmla="*/ 790183 w 5574893"/>
                <a:gd name="connsiteY1038" fmla="*/ 1290456 h 1503181"/>
                <a:gd name="connsiteX1039" fmla="*/ 790712 w 5574893"/>
                <a:gd name="connsiteY1039" fmla="*/ 1294160 h 1503181"/>
                <a:gd name="connsiteX1040" fmla="*/ 793888 w 5574893"/>
                <a:gd name="connsiteY1040" fmla="*/ 1294160 h 1503181"/>
                <a:gd name="connsiteX1041" fmla="*/ 791771 w 5574893"/>
                <a:gd name="connsiteY1041" fmla="*/ 1296806 h 1503181"/>
                <a:gd name="connsiteX1042" fmla="*/ 784361 w 5574893"/>
                <a:gd name="connsiteY1042" fmla="*/ 1295748 h 1503181"/>
                <a:gd name="connsiteX1043" fmla="*/ 781715 w 5574893"/>
                <a:gd name="connsiteY1043" fmla="*/ 1294160 h 1503181"/>
                <a:gd name="connsiteX1044" fmla="*/ 777481 w 5574893"/>
                <a:gd name="connsiteY1044" fmla="*/ 1300510 h 1503181"/>
                <a:gd name="connsiteX1045" fmla="*/ 765308 w 5574893"/>
                <a:gd name="connsiteY1045" fmla="*/ 1303685 h 1503181"/>
                <a:gd name="connsiteX1046" fmla="*/ 758957 w 5574893"/>
                <a:gd name="connsiteY1046" fmla="*/ 1308977 h 1503181"/>
                <a:gd name="connsiteX1047" fmla="*/ 760545 w 5574893"/>
                <a:gd name="connsiteY1047" fmla="*/ 1312681 h 1503181"/>
                <a:gd name="connsiteX1048" fmla="*/ 767425 w 5574893"/>
                <a:gd name="connsiteY1048" fmla="*/ 1314798 h 1503181"/>
                <a:gd name="connsiteX1049" fmla="*/ 771659 w 5574893"/>
                <a:gd name="connsiteY1049" fmla="*/ 1313210 h 1503181"/>
                <a:gd name="connsiteX1050" fmla="*/ 774305 w 5574893"/>
                <a:gd name="connsiteY1050" fmla="*/ 1317973 h 1503181"/>
                <a:gd name="connsiteX1051" fmla="*/ 776422 w 5574893"/>
                <a:gd name="connsiteY1051" fmla="*/ 1320089 h 1503181"/>
                <a:gd name="connsiteX1052" fmla="*/ 776422 w 5574893"/>
                <a:gd name="connsiteY1052" fmla="*/ 1322735 h 1503181"/>
                <a:gd name="connsiteX1053" fmla="*/ 772718 w 5574893"/>
                <a:gd name="connsiteY1053" fmla="*/ 1321148 h 1503181"/>
                <a:gd name="connsiteX1054" fmla="*/ 772718 w 5574893"/>
                <a:gd name="connsiteY1054" fmla="*/ 1322735 h 1503181"/>
                <a:gd name="connsiteX1055" fmla="*/ 771659 w 5574893"/>
                <a:gd name="connsiteY1055" fmla="*/ 1319560 h 1503181"/>
                <a:gd name="connsiteX1056" fmla="*/ 764250 w 5574893"/>
                <a:gd name="connsiteY1056" fmla="*/ 1315856 h 1503181"/>
                <a:gd name="connsiteX1057" fmla="*/ 759486 w 5574893"/>
                <a:gd name="connsiteY1057" fmla="*/ 1314798 h 1503181"/>
                <a:gd name="connsiteX1058" fmla="*/ 758957 w 5574893"/>
                <a:gd name="connsiteY1058" fmla="*/ 1317444 h 1503181"/>
                <a:gd name="connsiteX1059" fmla="*/ 758428 w 5574893"/>
                <a:gd name="connsiteY1059" fmla="*/ 1318502 h 1503181"/>
                <a:gd name="connsiteX1060" fmla="*/ 760545 w 5574893"/>
                <a:gd name="connsiteY1060" fmla="*/ 1321677 h 1503181"/>
                <a:gd name="connsiteX1061" fmla="*/ 765837 w 5574893"/>
                <a:gd name="connsiteY1061" fmla="*/ 1321148 h 1503181"/>
                <a:gd name="connsiteX1062" fmla="*/ 769542 w 5574893"/>
                <a:gd name="connsiteY1062" fmla="*/ 1320089 h 1503181"/>
                <a:gd name="connsiteX1063" fmla="*/ 769013 w 5574893"/>
                <a:gd name="connsiteY1063" fmla="*/ 1323264 h 1503181"/>
                <a:gd name="connsiteX1064" fmla="*/ 762662 w 5574893"/>
                <a:gd name="connsiteY1064" fmla="*/ 1321677 h 1503181"/>
                <a:gd name="connsiteX1065" fmla="*/ 761074 w 5574893"/>
                <a:gd name="connsiteY1065" fmla="*/ 1325381 h 1503181"/>
                <a:gd name="connsiteX1066" fmla="*/ 764250 w 5574893"/>
                <a:gd name="connsiteY1066" fmla="*/ 1330144 h 1503181"/>
                <a:gd name="connsiteX1067" fmla="*/ 773247 w 5574893"/>
                <a:gd name="connsiteY1067" fmla="*/ 1329614 h 1503181"/>
                <a:gd name="connsiteX1068" fmla="*/ 777481 w 5574893"/>
                <a:gd name="connsiteY1068" fmla="*/ 1329614 h 1503181"/>
                <a:gd name="connsiteX1069" fmla="*/ 770601 w 5574893"/>
                <a:gd name="connsiteY1069" fmla="*/ 1333319 h 1503181"/>
                <a:gd name="connsiteX1070" fmla="*/ 749960 w 5574893"/>
                <a:gd name="connsiteY1070" fmla="*/ 1334906 h 1503181"/>
                <a:gd name="connsiteX1071" fmla="*/ 740433 w 5574893"/>
                <a:gd name="connsiteY1071" fmla="*/ 1337023 h 1503181"/>
                <a:gd name="connsiteX1072" fmla="*/ 733023 w 5574893"/>
                <a:gd name="connsiteY1072" fmla="*/ 1335435 h 1503181"/>
                <a:gd name="connsiteX1073" fmla="*/ 721380 w 5574893"/>
                <a:gd name="connsiteY1073" fmla="*/ 1334906 h 1503181"/>
                <a:gd name="connsiteX1074" fmla="*/ 717145 w 5574893"/>
                <a:gd name="connsiteY1074" fmla="*/ 1328556 h 1503181"/>
                <a:gd name="connsiteX1075" fmla="*/ 716087 w 5574893"/>
                <a:gd name="connsiteY1075" fmla="*/ 1321677 h 1503181"/>
                <a:gd name="connsiteX1076" fmla="*/ 720321 w 5574893"/>
                <a:gd name="connsiteY1076" fmla="*/ 1317444 h 1503181"/>
                <a:gd name="connsiteX1077" fmla="*/ 726672 w 5574893"/>
                <a:gd name="connsiteY1077" fmla="*/ 1308977 h 1503181"/>
                <a:gd name="connsiteX1078" fmla="*/ 734611 w 5574893"/>
                <a:gd name="connsiteY1078" fmla="*/ 1307389 h 1503181"/>
                <a:gd name="connsiteX1079" fmla="*/ 730906 w 5574893"/>
                <a:gd name="connsiteY1079" fmla="*/ 1304214 h 1503181"/>
                <a:gd name="connsiteX1080" fmla="*/ 724026 w 5574893"/>
                <a:gd name="connsiteY1080" fmla="*/ 1305273 h 1503181"/>
                <a:gd name="connsiteX1081" fmla="*/ 713970 w 5574893"/>
                <a:gd name="connsiteY1081" fmla="*/ 1314798 h 1503181"/>
                <a:gd name="connsiteX1082" fmla="*/ 709207 w 5574893"/>
                <a:gd name="connsiteY1082" fmla="*/ 1317444 h 1503181"/>
                <a:gd name="connsiteX1083" fmla="*/ 708677 w 5574893"/>
                <a:gd name="connsiteY1083" fmla="*/ 1314269 h 1503181"/>
                <a:gd name="connsiteX1084" fmla="*/ 712382 w 5574893"/>
                <a:gd name="connsiteY1084" fmla="*/ 1311623 h 1503181"/>
                <a:gd name="connsiteX1085" fmla="*/ 711853 w 5574893"/>
                <a:gd name="connsiteY1085" fmla="*/ 1308977 h 1503181"/>
                <a:gd name="connsiteX1086" fmla="*/ 714499 w 5574893"/>
                <a:gd name="connsiteY1086" fmla="*/ 1308977 h 1503181"/>
                <a:gd name="connsiteX1087" fmla="*/ 718733 w 5574893"/>
                <a:gd name="connsiteY1087" fmla="*/ 1306331 h 1503181"/>
                <a:gd name="connsiteX1088" fmla="*/ 719263 w 5574893"/>
                <a:gd name="connsiteY1088" fmla="*/ 1303685 h 1503181"/>
                <a:gd name="connsiteX1089" fmla="*/ 717145 w 5574893"/>
                <a:gd name="connsiteY1089" fmla="*/ 1303685 h 1503181"/>
                <a:gd name="connsiteX1090" fmla="*/ 710265 w 5574893"/>
                <a:gd name="connsiteY1090" fmla="*/ 1305802 h 1503181"/>
                <a:gd name="connsiteX1091" fmla="*/ 710265 w 5574893"/>
                <a:gd name="connsiteY1091" fmla="*/ 1310564 h 1503181"/>
                <a:gd name="connsiteX1092" fmla="*/ 705502 w 5574893"/>
                <a:gd name="connsiteY1092" fmla="*/ 1309506 h 1503181"/>
                <a:gd name="connsiteX1093" fmla="*/ 696504 w 5574893"/>
                <a:gd name="connsiteY1093" fmla="*/ 1310564 h 1503181"/>
                <a:gd name="connsiteX1094" fmla="*/ 692800 w 5574893"/>
                <a:gd name="connsiteY1094" fmla="*/ 1311623 h 1503181"/>
                <a:gd name="connsiteX1095" fmla="*/ 694387 w 5574893"/>
                <a:gd name="connsiteY1095" fmla="*/ 1307389 h 1503181"/>
                <a:gd name="connsiteX1096" fmla="*/ 695446 w 5574893"/>
                <a:gd name="connsiteY1096" fmla="*/ 1303685 h 1503181"/>
                <a:gd name="connsiteX1097" fmla="*/ 693329 w 5574893"/>
                <a:gd name="connsiteY1097" fmla="*/ 1301039 h 1503181"/>
                <a:gd name="connsiteX1098" fmla="*/ 689624 w 5574893"/>
                <a:gd name="connsiteY1098" fmla="*/ 1302098 h 1503181"/>
                <a:gd name="connsiteX1099" fmla="*/ 694387 w 5574893"/>
                <a:gd name="connsiteY1099" fmla="*/ 1295219 h 1503181"/>
                <a:gd name="connsiteX1100" fmla="*/ 695446 w 5574893"/>
                <a:gd name="connsiteY1100" fmla="*/ 1287281 h 1503181"/>
                <a:gd name="connsiteX1101" fmla="*/ 692800 w 5574893"/>
                <a:gd name="connsiteY1101" fmla="*/ 1286752 h 1503181"/>
                <a:gd name="connsiteX1102" fmla="*/ 688566 w 5574893"/>
                <a:gd name="connsiteY1102" fmla="*/ 1281989 h 1503181"/>
                <a:gd name="connsiteX1103" fmla="*/ 688566 w 5574893"/>
                <a:gd name="connsiteY1103" fmla="*/ 1278285 h 1503181"/>
                <a:gd name="connsiteX1104" fmla="*/ 691741 w 5574893"/>
                <a:gd name="connsiteY1104" fmla="*/ 1280402 h 1503181"/>
                <a:gd name="connsiteX1105" fmla="*/ 696504 w 5574893"/>
                <a:gd name="connsiteY1105" fmla="*/ 1278285 h 1503181"/>
                <a:gd name="connsiteX1106" fmla="*/ 694387 w 5574893"/>
                <a:gd name="connsiteY1106" fmla="*/ 1274052 h 1503181"/>
                <a:gd name="connsiteX1107" fmla="*/ 686448 w 5574893"/>
                <a:gd name="connsiteY1107" fmla="*/ 1276169 h 1503181"/>
                <a:gd name="connsiteX1108" fmla="*/ 683273 w 5574893"/>
                <a:gd name="connsiteY1108" fmla="*/ 1278285 h 1503181"/>
                <a:gd name="connsiteX1109" fmla="*/ 684331 w 5574893"/>
                <a:gd name="connsiteY1109" fmla="*/ 1276169 h 1503181"/>
                <a:gd name="connsiteX1110" fmla="*/ 682214 w 5574893"/>
                <a:gd name="connsiteY1110" fmla="*/ 1274052 h 1503181"/>
                <a:gd name="connsiteX1111" fmla="*/ 673746 w 5574893"/>
                <a:gd name="connsiteY1111" fmla="*/ 1276169 h 1503181"/>
                <a:gd name="connsiteX1112" fmla="*/ 662103 w 5574893"/>
                <a:gd name="connsiteY1112" fmla="*/ 1278285 h 1503181"/>
                <a:gd name="connsiteX1113" fmla="*/ 656810 w 5574893"/>
                <a:gd name="connsiteY1113" fmla="*/ 1281989 h 1503181"/>
                <a:gd name="connsiteX1114" fmla="*/ 654693 w 5574893"/>
                <a:gd name="connsiteY1114" fmla="*/ 1286752 h 1503181"/>
                <a:gd name="connsiteX1115" fmla="*/ 658398 w 5574893"/>
                <a:gd name="connsiteY1115" fmla="*/ 1290456 h 1503181"/>
                <a:gd name="connsiteX1116" fmla="*/ 662103 w 5574893"/>
                <a:gd name="connsiteY1116" fmla="*/ 1293631 h 1503181"/>
                <a:gd name="connsiteX1117" fmla="*/ 663161 w 5574893"/>
                <a:gd name="connsiteY1117" fmla="*/ 1296806 h 1503181"/>
                <a:gd name="connsiteX1118" fmla="*/ 659986 w 5574893"/>
                <a:gd name="connsiteY1118" fmla="*/ 1298923 h 1503181"/>
                <a:gd name="connsiteX1119" fmla="*/ 659986 w 5574893"/>
                <a:gd name="connsiteY1119" fmla="*/ 1301039 h 1503181"/>
                <a:gd name="connsiteX1120" fmla="*/ 653634 w 5574893"/>
                <a:gd name="connsiteY1120" fmla="*/ 1302098 h 1503181"/>
                <a:gd name="connsiteX1121" fmla="*/ 643049 w 5574893"/>
                <a:gd name="connsiteY1121" fmla="*/ 1301039 h 1503181"/>
                <a:gd name="connsiteX1122" fmla="*/ 639344 w 5574893"/>
                <a:gd name="connsiteY1122" fmla="*/ 1304214 h 1503181"/>
                <a:gd name="connsiteX1123" fmla="*/ 638286 w 5574893"/>
                <a:gd name="connsiteY1123" fmla="*/ 1308977 h 1503181"/>
                <a:gd name="connsiteX1124" fmla="*/ 630876 w 5574893"/>
                <a:gd name="connsiteY1124" fmla="*/ 1309506 h 1503181"/>
                <a:gd name="connsiteX1125" fmla="*/ 626113 w 5574893"/>
                <a:gd name="connsiteY1125" fmla="*/ 1309506 h 1503181"/>
                <a:gd name="connsiteX1126" fmla="*/ 625584 w 5574893"/>
                <a:gd name="connsiteY1126" fmla="*/ 1306331 h 1503181"/>
                <a:gd name="connsiteX1127" fmla="*/ 620820 w 5574893"/>
                <a:gd name="connsiteY1127" fmla="*/ 1308977 h 1503181"/>
                <a:gd name="connsiteX1128" fmla="*/ 613940 w 5574893"/>
                <a:gd name="connsiteY1128" fmla="*/ 1317444 h 1503181"/>
                <a:gd name="connsiteX1129" fmla="*/ 604943 w 5574893"/>
                <a:gd name="connsiteY1129" fmla="*/ 1324852 h 1503181"/>
                <a:gd name="connsiteX1130" fmla="*/ 599650 w 5574893"/>
                <a:gd name="connsiteY1130" fmla="*/ 1326439 h 1503181"/>
                <a:gd name="connsiteX1131" fmla="*/ 601238 w 5574893"/>
                <a:gd name="connsiteY1131" fmla="*/ 1328027 h 1503181"/>
                <a:gd name="connsiteX1132" fmla="*/ 603355 w 5574893"/>
                <a:gd name="connsiteY1132" fmla="*/ 1330144 h 1503181"/>
                <a:gd name="connsiteX1133" fmla="*/ 634581 w 5574893"/>
                <a:gd name="connsiteY1133" fmla="*/ 1321148 h 1503181"/>
                <a:gd name="connsiteX1134" fmla="*/ 666866 w 5574893"/>
                <a:gd name="connsiteY1134" fmla="*/ 1314798 h 1503181"/>
                <a:gd name="connsiteX1135" fmla="*/ 661573 w 5574893"/>
                <a:gd name="connsiteY1135" fmla="*/ 1318502 h 1503181"/>
                <a:gd name="connsiteX1136" fmla="*/ 646225 w 5574893"/>
                <a:gd name="connsiteY1136" fmla="*/ 1324852 h 1503181"/>
                <a:gd name="connsiteX1137" fmla="*/ 640932 w 5574893"/>
                <a:gd name="connsiteY1137" fmla="*/ 1330673 h 1503181"/>
                <a:gd name="connsiteX1138" fmla="*/ 638286 w 5574893"/>
                <a:gd name="connsiteY1138" fmla="*/ 1331731 h 1503181"/>
                <a:gd name="connsiteX1139" fmla="*/ 639344 w 5574893"/>
                <a:gd name="connsiteY1139" fmla="*/ 1328027 h 1503181"/>
                <a:gd name="connsiteX1140" fmla="*/ 637757 w 5574893"/>
                <a:gd name="connsiteY1140" fmla="*/ 1324852 h 1503181"/>
                <a:gd name="connsiteX1141" fmla="*/ 606530 w 5574893"/>
                <a:gd name="connsiteY1141" fmla="*/ 1338610 h 1503181"/>
                <a:gd name="connsiteX1142" fmla="*/ 580597 w 5574893"/>
                <a:gd name="connsiteY1142" fmla="*/ 1349194 h 1503181"/>
                <a:gd name="connsiteX1143" fmla="*/ 579009 w 5574893"/>
                <a:gd name="connsiteY1143" fmla="*/ 1356073 h 1503181"/>
                <a:gd name="connsiteX1144" fmla="*/ 566836 w 5574893"/>
                <a:gd name="connsiteY1144" fmla="*/ 1364539 h 1503181"/>
                <a:gd name="connsiteX1145" fmla="*/ 561543 w 5574893"/>
                <a:gd name="connsiteY1145" fmla="*/ 1366127 h 1503181"/>
                <a:gd name="connsiteX1146" fmla="*/ 549900 w 5574893"/>
                <a:gd name="connsiteY1146" fmla="*/ 1369831 h 1503181"/>
                <a:gd name="connsiteX1147" fmla="*/ 535081 w 5574893"/>
                <a:gd name="connsiteY1147" fmla="*/ 1380414 h 1503181"/>
                <a:gd name="connsiteX1148" fmla="*/ 525554 w 5574893"/>
                <a:gd name="connsiteY1148" fmla="*/ 1384119 h 1503181"/>
                <a:gd name="connsiteX1149" fmla="*/ 521320 w 5574893"/>
                <a:gd name="connsiteY1149" fmla="*/ 1382531 h 1503181"/>
                <a:gd name="connsiteX1150" fmla="*/ 516556 w 5574893"/>
                <a:gd name="connsiteY1150" fmla="*/ 1387823 h 1503181"/>
                <a:gd name="connsiteX1151" fmla="*/ 505971 w 5574893"/>
                <a:gd name="connsiteY1151" fmla="*/ 1392585 h 1503181"/>
                <a:gd name="connsiteX1152" fmla="*/ 488506 w 5574893"/>
                <a:gd name="connsiteY1152" fmla="*/ 1395760 h 1503181"/>
                <a:gd name="connsiteX1153" fmla="*/ 478450 w 5574893"/>
                <a:gd name="connsiteY1153" fmla="*/ 1399464 h 1503181"/>
                <a:gd name="connsiteX1154" fmla="*/ 475274 w 5574893"/>
                <a:gd name="connsiteY1154" fmla="*/ 1390998 h 1503181"/>
                <a:gd name="connsiteX1155" fmla="*/ 476862 w 5574893"/>
                <a:gd name="connsiteY1155" fmla="*/ 1383589 h 1503181"/>
                <a:gd name="connsiteX1156" fmla="*/ 484801 w 5574893"/>
                <a:gd name="connsiteY1156" fmla="*/ 1378827 h 1503181"/>
                <a:gd name="connsiteX1157" fmla="*/ 499091 w 5574893"/>
                <a:gd name="connsiteY1157" fmla="*/ 1371948 h 1503181"/>
                <a:gd name="connsiteX1158" fmla="*/ 502267 w 5574893"/>
                <a:gd name="connsiteY1158" fmla="*/ 1366127 h 1503181"/>
                <a:gd name="connsiteX1159" fmla="*/ 488506 w 5574893"/>
                <a:gd name="connsiteY1159" fmla="*/ 1368244 h 1503181"/>
                <a:gd name="connsiteX1160" fmla="*/ 465748 w 5574893"/>
                <a:gd name="connsiteY1160" fmla="*/ 1362952 h 1503181"/>
                <a:gd name="connsiteX1161" fmla="*/ 453045 w 5574893"/>
                <a:gd name="connsiteY1161" fmla="*/ 1363481 h 1503181"/>
                <a:gd name="connsiteX1162" fmla="*/ 450928 w 5574893"/>
                <a:gd name="connsiteY1162" fmla="*/ 1361364 h 1503181"/>
                <a:gd name="connsiteX1163" fmla="*/ 447753 w 5574893"/>
                <a:gd name="connsiteY1163" fmla="*/ 1361364 h 1503181"/>
                <a:gd name="connsiteX1164" fmla="*/ 446165 w 5574893"/>
                <a:gd name="connsiteY1164" fmla="*/ 1356602 h 1503181"/>
                <a:gd name="connsiteX1165" fmla="*/ 447753 w 5574893"/>
                <a:gd name="connsiteY1165" fmla="*/ 1349723 h 1503181"/>
                <a:gd name="connsiteX1166" fmla="*/ 450399 w 5574893"/>
                <a:gd name="connsiteY1166" fmla="*/ 1347077 h 1503181"/>
                <a:gd name="connsiteX1167" fmla="*/ 441931 w 5574893"/>
                <a:gd name="connsiteY1167" fmla="*/ 1349194 h 1503181"/>
                <a:gd name="connsiteX1168" fmla="*/ 428170 w 5574893"/>
                <a:gd name="connsiteY1168" fmla="*/ 1350781 h 1503181"/>
                <a:gd name="connsiteX1169" fmla="*/ 429758 w 5574893"/>
                <a:gd name="connsiteY1169" fmla="*/ 1347606 h 1503181"/>
                <a:gd name="connsiteX1170" fmla="*/ 426053 w 5574893"/>
                <a:gd name="connsiteY1170" fmla="*/ 1345489 h 1503181"/>
                <a:gd name="connsiteX1171" fmla="*/ 429758 w 5574893"/>
                <a:gd name="connsiteY1171" fmla="*/ 1343373 h 1503181"/>
                <a:gd name="connsiteX1172" fmla="*/ 427112 w 5574893"/>
                <a:gd name="connsiteY1172" fmla="*/ 1342314 h 1503181"/>
                <a:gd name="connsiteX1173" fmla="*/ 421819 w 5574893"/>
                <a:gd name="connsiteY1173" fmla="*/ 1346019 h 1503181"/>
                <a:gd name="connsiteX1174" fmla="*/ 421819 w 5574893"/>
                <a:gd name="connsiteY1174" fmla="*/ 1348664 h 1503181"/>
                <a:gd name="connsiteX1175" fmla="*/ 414939 w 5574893"/>
                <a:gd name="connsiteY1175" fmla="*/ 1347606 h 1503181"/>
                <a:gd name="connsiteX1176" fmla="*/ 409646 w 5574893"/>
                <a:gd name="connsiteY1176" fmla="*/ 1349194 h 1503181"/>
                <a:gd name="connsiteX1177" fmla="*/ 405412 w 5574893"/>
                <a:gd name="connsiteY1177" fmla="*/ 1345489 h 1503181"/>
                <a:gd name="connsiteX1178" fmla="*/ 403824 w 5574893"/>
                <a:gd name="connsiteY1178" fmla="*/ 1342314 h 1503181"/>
                <a:gd name="connsiteX1179" fmla="*/ 401707 w 5574893"/>
                <a:gd name="connsiteY1179" fmla="*/ 1343902 h 1503181"/>
                <a:gd name="connsiteX1180" fmla="*/ 399061 w 5574893"/>
                <a:gd name="connsiteY1180" fmla="*/ 1345489 h 1503181"/>
                <a:gd name="connsiteX1181" fmla="*/ 398532 w 5574893"/>
                <a:gd name="connsiteY1181" fmla="*/ 1342314 h 1503181"/>
                <a:gd name="connsiteX1182" fmla="*/ 397473 w 5574893"/>
                <a:gd name="connsiteY1182" fmla="*/ 1338610 h 1503181"/>
                <a:gd name="connsiteX1183" fmla="*/ 403824 w 5574893"/>
                <a:gd name="connsiteY1183" fmla="*/ 1338610 h 1503181"/>
                <a:gd name="connsiteX1184" fmla="*/ 414939 w 5574893"/>
                <a:gd name="connsiteY1184" fmla="*/ 1345489 h 1503181"/>
                <a:gd name="connsiteX1185" fmla="*/ 421290 w 5574893"/>
                <a:gd name="connsiteY1185" fmla="*/ 1345489 h 1503181"/>
                <a:gd name="connsiteX1186" fmla="*/ 419702 w 5574893"/>
                <a:gd name="connsiteY1186" fmla="*/ 1343373 h 1503181"/>
                <a:gd name="connsiteX1187" fmla="*/ 413880 w 5574893"/>
                <a:gd name="connsiteY1187" fmla="*/ 1343373 h 1503181"/>
                <a:gd name="connsiteX1188" fmla="*/ 411234 w 5574893"/>
                <a:gd name="connsiteY1188" fmla="*/ 1340198 h 1503181"/>
                <a:gd name="connsiteX1189" fmla="*/ 413880 w 5574893"/>
                <a:gd name="connsiteY1189" fmla="*/ 1337552 h 1503181"/>
                <a:gd name="connsiteX1190" fmla="*/ 413880 w 5574893"/>
                <a:gd name="connsiteY1190" fmla="*/ 1335435 h 1503181"/>
                <a:gd name="connsiteX1191" fmla="*/ 405412 w 5574893"/>
                <a:gd name="connsiteY1191" fmla="*/ 1329614 h 1503181"/>
                <a:gd name="connsiteX1192" fmla="*/ 391651 w 5574893"/>
                <a:gd name="connsiteY1192" fmla="*/ 1328556 h 1503181"/>
                <a:gd name="connsiteX1193" fmla="*/ 383183 w 5574893"/>
                <a:gd name="connsiteY1193" fmla="*/ 1331731 h 1503181"/>
                <a:gd name="connsiteX1194" fmla="*/ 379479 w 5574893"/>
                <a:gd name="connsiteY1194" fmla="*/ 1335435 h 1503181"/>
                <a:gd name="connsiteX1195" fmla="*/ 374715 w 5574893"/>
                <a:gd name="connsiteY1195" fmla="*/ 1333848 h 1503181"/>
                <a:gd name="connsiteX1196" fmla="*/ 373127 w 5574893"/>
                <a:gd name="connsiteY1196" fmla="*/ 1328027 h 1503181"/>
                <a:gd name="connsiteX1197" fmla="*/ 371010 w 5574893"/>
                <a:gd name="connsiteY1197" fmla="*/ 1322735 h 1503181"/>
                <a:gd name="connsiteX1198" fmla="*/ 376303 w 5574893"/>
                <a:gd name="connsiteY1198" fmla="*/ 1320089 h 1503181"/>
                <a:gd name="connsiteX1199" fmla="*/ 374186 w 5574893"/>
                <a:gd name="connsiteY1199" fmla="*/ 1319560 h 1503181"/>
                <a:gd name="connsiteX1200" fmla="*/ 372598 w 5574893"/>
                <a:gd name="connsiteY1200" fmla="*/ 1317444 h 1503181"/>
                <a:gd name="connsiteX1201" fmla="*/ 375774 w 5574893"/>
                <a:gd name="connsiteY1201" fmla="*/ 1314798 h 1503181"/>
                <a:gd name="connsiteX1202" fmla="*/ 365718 w 5574893"/>
                <a:gd name="connsiteY1202" fmla="*/ 1307919 h 1503181"/>
                <a:gd name="connsiteX1203" fmla="*/ 355662 w 5574893"/>
                <a:gd name="connsiteY1203" fmla="*/ 1305273 h 1503181"/>
                <a:gd name="connsiteX1204" fmla="*/ 350899 w 5574893"/>
                <a:gd name="connsiteY1204" fmla="*/ 1296806 h 1503181"/>
                <a:gd name="connsiteX1205" fmla="*/ 336609 w 5574893"/>
                <a:gd name="connsiteY1205" fmla="*/ 1281989 h 1503181"/>
                <a:gd name="connsiteX1206" fmla="*/ 336079 w 5574893"/>
                <a:gd name="connsiteY1206" fmla="*/ 1272994 h 1503181"/>
                <a:gd name="connsiteX1207" fmla="*/ 341901 w 5574893"/>
                <a:gd name="connsiteY1207" fmla="*/ 1268231 h 1503181"/>
                <a:gd name="connsiteX1208" fmla="*/ 345077 w 5574893"/>
                <a:gd name="connsiteY1208" fmla="*/ 1260823 h 1503181"/>
                <a:gd name="connsiteX1209" fmla="*/ 347194 w 5574893"/>
                <a:gd name="connsiteY1209" fmla="*/ 1256060 h 1503181"/>
                <a:gd name="connsiteX1210" fmla="*/ 354074 w 5574893"/>
                <a:gd name="connsiteY1210" fmla="*/ 1248652 h 1503181"/>
                <a:gd name="connsiteX1211" fmla="*/ 363601 w 5574893"/>
                <a:gd name="connsiteY1211" fmla="*/ 1233306 h 1503181"/>
                <a:gd name="connsiteX1212" fmla="*/ 366247 w 5574893"/>
                <a:gd name="connsiteY1212" fmla="*/ 1224839 h 1503181"/>
                <a:gd name="connsiteX1213" fmla="*/ 371010 w 5574893"/>
                <a:gd name="connsiteY1213" fmla="*/ 1222723 h 1503181"/>
                <a:gd name="connsiteX1214" fmla="*/ 375774 w 5574893"/>
                <a:gd name="connsiteY1214" fmla="*/ 1214256 h 1503181"/>
                <a:gd name="connsiteX1215" fmla="*/ 376832 w 5574893"/>
                <a:gd name="connsiteY1215" fmla="*/ 1205260 h 1503181"/>
                <a:gd name="connsiteX1216" fmla="*/ 383183 w 5574893"/>
                <a:gd name="connsiteY1216" fmla="*/ 1197852 h 1503181"/>
                <a:gd name="connsiteX1217" fmla="*/ 389005 w 5574893"/>
                <a:gd name="connsiteY1217" fmla="*/ 1196264 h 1503181"/>
                <a:gd name="connsiteX1218" fmla="*/ 391651 w 5574893"/>
                <a:gd name="connsiteY1218" fmla="*/ 1201556 h 1503181"/>
                <a:gd name="connsiteX1219" fmla="*/ 397473 w 5574893"/>
                <a:gd name="connsiteY1219" fmla="*/ 1197852 h 1503181"/>
                <a:gd name="connsiteX1220" fmla="*/ 410705 w 5574893"/>
                <a:gd name="connsiteY1220" fmla="*/ 1196793 h 1503181"/>
                <a:gd name="connsiteX1221" fmla="*/ 423407 w 5574893"/>
                <a:gd name="connsiteY1221" fmla="*/ 1196793 h 1503181"/>
                <a:gd name="connsiteX1222" fmla="*/ 437168 w 5574893"/>
                <a:gd name="connsiteY1222" fmla="*/ 1193618 h 1503181"/>
                <a:gd name="connsiteX1223" fmla="*/ 444048 w 5574893"/>
                <a:gd name="connsiteY1223" fmla="*/ 1188327 h 1503181"/>
                <a:gd name="connsiteX1224" fmla="*/ 436638 w 5574893"/>
                <a:gd name="connsiteY1224" fmla="*/ 1184623 h 1503181"/>
                <a:gd name="connsiteX1225" fmla="*/ 422878 w 5574893"/>
                <a:gd name="connsiteY1225" fmla="*/ 1183035 h 1503181"/>
                <a:gd name="connsiteX1226" fmla="*/ 414939 w 5574893"/>
                <a:gd name="connsiteY1226" fmla="*/ 1178802 h 1503181"/>
                <a:gd name="connsiteX1227" fmla="*/ 412293 w 5574893"/>
                <a:gd name="connsiteY1227" fmla="*/ 1174039 h 1503181"/>
                <a:gd name="connsiteX1228" fmla="*/ 415997 w 5574893"/>
                <a:gd name="connsiteY1228" fmla="*/ 1172452 h 1503181"/>
                <a:gd name="connsiteX1229" fmla="*/ 417585 w 5574893"/>
                <a:gd name="connsiteY1229" fmla="*/ 1170335 h 1503181"/>
                <a:gd name="connsiteX1230" fmla="*/ 416527 w 5574893"/>
                <a:gd name="connsiteY1230" fmla="*/ 1167689 h 1503181"/>
                <a:gd name="connsiteX1231" fmla="*/ 412293 w 5574893"/>
                <a:gd name="connsiteY1231" fmla="*/ 1168748 h 1503181"/>
                <a:gd name="connsiteX1232" fmla="*/ 409646 w 5574893"/>
                <a:gd name="connsiteY1232" fmla="*/ 1168748 h 1503181"/>
                <a:gd name="connsiteX1233" fmla="*/ 409646 w 5574893"/>
                <a:gd name="connsiteY1233" fmla="*/ 1166102 h 1503181"/>
                <a:gd name="connsiteX1234" fmla="*/ 412822 w 5574893"/>
                <a:gd name="connsiteY1234" fmla="*/ 1163985 h 1503181"/>
                <a:gd name="connsiteX1235" fmla="*/ 414939 w 5574893"/>
                <a:gd name="connsiteY1235" fmla="*/ 1165043 h 1503181"/>
                <a:gd name="connsiteX1236" fmla="*/ 412293 w 5574893"/>
                <a:gd name="connsiteY1236" fmla="*/ 1161868 h 1503181"/>
                <a:gd name="connsiteX1237" fmla="*/ 412293 w 5574893"/>
                <a:gd name="connsiteY1237" fmla="*/ 1154989 h 1503181"/>
                <a:gd name="connsiteX1238" fmla="*/ 413880 w 5574893"/>
                <a:gd name="connsiteY1238" fmla="*/ 1148110 h 1503181"/>
                <a:gd name="connsiteX1239" fmla="*/ 413880 w 5574893"/>
                <a:gd name="connsiteY1239" fmla="*/ 1140702 h 1503181"/>
                <a:gd name="connsiteX1240" fmla="*/ 411234 w 5574893"/>
                <a:gd name="connsiteY1240" fmla="*/ 1136468 h 1503181"/>
                <a:gd name="connsiteX1241" fmla="*/ 415997 w 5574893"/>
                <a:gd name="connsiteY1241" fmla="*/ 1135939 h 1503181"/>
                <a:gd name="connsiteX1242" fmla="*/ 421290 w 5574893"/>
                <a:gd name="connsiteY1242" fmla="*/ 1132764 h 1503181"/>
                <a:gd name="connsiteX1243" fmla="*/ 419702 w 5574893"/>
                <a:gd name="connsiteY1243" fmla="*/ 1128002 h 1503181"/>
                <a:gd name="connsiteX1244" fmla="*/ 424995 w 5574893"/>
                <a:gd name="connsiteY1244" fmla="*/ 1127473 h 1503181"/>
                <a:gd name="connsiteX1245" fmla="*/ 432934 w 5574893"/>
                <a:gd name="connsiteY1245" fmla="*/ 1122181 h 1503181"/>
                <a:gd name="connsiteX1246" fmla="*/ 431875 w 5574893"/>
                <a:gd name="connsiteY1246" fmla="*/ 1116889 h 1503181"/>
                <a:gd name="connsiteX1247" fmla="*/ 438226 w 5574893"/>
                <a:gd name="connsiteY1247" fmla="*/ 1115302 h 1503181"/>
                <a:gd name="connsiteX1248" fmla="*/ 449341 w 5574893"/>
                <a:gd name="connsiteY1248" fmla="*/ 1119006 h 1503181"/>
                <a:gd name="connsiteX1249" fmla="*/ 459397 w 5574893"/>
                <a:gd name="connsiteY1249" fmla="*/ 1125356 h 1503181"/>
                <a:gd name="connsiteX1250" fmla="*/ 469452 w 5574893"/>
                <a:gd name="connsiteY1250" fmla="*/ 1128002 h 1503181"/>
                <a:gd name="connsiteX1251" fmla="*/ 474745 w 5574893"/>
                <a:gd name="connsiteY1251" fmla="*/ 1125885 h 1503181"/>
                <a:gd name="connsiteX1252" fmla="*/ 478450 w 5574893"/>
                <a:gd name="connsiteY1252" fmla="*/ 1129589 h 1503181"/>
                <a:gd name="connsiteX1253" fmla="*/ 483213 w 5574893"/>
                <a:gd name="connsiteY1253" fmla="*/ 1131177 h 1503181"/>
                <a:gd name="connsiteX1254" fmla="*/ 482155 w 5574893"/>
                <a:gd name="connsiteY1254" fmla="*/ 1133823 h 1503181"/>
                <a:gd name="connsiteX1255" fmla="*/ 480038 w 5574893"/>
                <a:gd name="connsiteY1255" fmla="*/ 1135939 h 1503181"/>
                <a:gd name="connsiteX1256" fmla="*/ 486918 w 5574893"/>
                <a:gd name="connsiteY1256" fmla="*/ 1139643 h 1503181"/>
                <a:gd name="connsiteX1257" fmla="*/ 503854 w 5574893"/>
                <a:gd name="connsiteY1257" fmla="*/ 1139114 h 1503181"/>
                <a:gd name="connsiteX1258" fmla="*/ 509676 w 5574893"/>
                <a:gd name="connsiteY1258" fmla="*/ 1142818 h 1503181"/>
                <a:gd name="connsiteX1259" fmla="*/ 516027 w 5574893"/>
                <a:gd name="connsiteY1259" fmla="*/ 1138056 h 1503181"/>
                <a:gd name="connsiteX1260" fmla="*/ 528729 w 5574893"/>
                <a:gd name="connsiteY1260" fmla="*/ 1132235 h 1503181"/>
                <a:gd name="connsiteX1261" fmla="*/ 536139 w 5574893"/>
                <a:gd name="connsiteY1261" fmla="*/ 1132235 h 1503181"/>
                <a:gd name="connsiteX1262" fmla="*/ 536139 w 5574893"/>
                <a:gd name="connsiteY1262" fmla="*/ 1129589 h 1503181"/>
                <a:gd name="connsiteX1263" fmla="*/ 533493 w 5574893"/>
                <a:gd name="connsiteY1263" fmla="*/ 1128002 h 1503181"/>
                <a:gd name="connsiteX1264" fmla="*/ 530317 w 5574893"/>
                <a:gd name="connsiteY1264" fmla="*/ 1129060 h 1503181"/>
                <a:gd name="connsiteX1265" fmla="*/ 528729 w 5574893"/>
                <a:gd name="connsiteY1265" fmla="*/ 1128002 h 1503181"/>
                <a:gd name="connsiteX1266" fmla="*/ 529259 w 5574893"/>
                <a:gd name="connsiteY1266" fmla="*/ 1126943 h 1503181"/>
                <a:gd name="connsiteX1267" fmla="*/ 528200 w 5574893"/>
                <a:gd name="connsiteY1267" fmla="*/ 1128002 h 1503181"/>
                <a:gd name="connsiteX1268" fmla="*/ 523966 w 5574893"/>
                <a:gd name="connsiteY1268" fmla="*/ 1129589 h 1503181"/>
                <a:gd name="connsiteX1269" fmla="*/ 521320 w 5574893"/>
                <a:gd name="connsiteY1269" fmla="*/ 1125885 h 1503181"/>
                <a:gd name="connsiteX1270" fmla="*/ 517086 w 5574893"/>
                <a:gd name="connsiteY1270" fmla="*/ 1124298 h 1503181"/>
                <a:gd name="connsiteX1271" fmla="*/ 519732 w 5574893"/>
                <a:gd name="connsiteY1271" fmla="*/ 1121652 h 1503181"/>
                <a:gd name="connsiteX1272" fmla="*/ 523437 w 5574893"/>
                <a:gd name="connsiteY1272" fmla="*/ 1122181 h 1503181"/>
                <a:gd name="connsiteX1273" fmla="*/ 519732 w 5574893"/>
                <a:gd name="connsiteY1273" fmla="*/ 1116889 h 1503181"/>
                <a:gd name="connsiteX1274" fmla="*/ 519732 w 5574893"/>
                <a:gd name="connsiteY1274" fmla="*/ 1112127 h 1503181"/>
                <a:gd name="connsiteX1275" fmla="*/ 514969 w 5574893"/>
                <a:gd name="connsiteY1275" fmla="*/ 1113714 h 1503181"/>
                <a:gd name="connsiteX1276" fmla="*/ 513381 w 5574893"/>
                <a:gd name="connsiteY1276" fmla="*/ 1120593 h 1503181"/>
                <a:gd name="connsiteX1277" fmla="*/ 511264 w 5574893"/>
                <a:gd name="connsiteY1277" fmla="*/ 1122710 h 1503181"/>
                <a:gd name="connsiteX1278" fmla="*/ 508088 w 5574893"/>
                <a:gd name="connsiteY1278" fmla="*/ 1120593 h 1503181"/>
                <a:gd name="connsiteX1279" fmla="*/ 507559 w 5574893"/>
                <a:gd name="connsiteY1279" fmla="*/ 1114773 h 1503181"/>
                <a:gd name="connsiteX1280" fmla="*/ 504384 w 5574893"/>
                <a:gd name="connsiteY1280" fmla="*/ 1113714 h 1503181"/>
                <a:gd name="connsiteX1281" fmla="*/ 501208 w 5574893"/>
                <a:gd name="connsiteY1281" fmla="*/ 1115302 h 1503181"/>
                <a:gd name="connsiteX1282" fmla="*/ 501208 w 5574893"/>
                <a:gd name="connsiteY1282" fmla="*/ 1112127 h 1503181"/>
                <a:gd name="connsiteX1283" fmla="*/ 504913 w 5574893"/>
                <a:gd name="connsiteY1283" fmla="*/ 1110539 h 1503181"/>
                <a:gd name="connsiteX1284" fmla="*/ 502796 w 5574893"/>
                <a:gd name="connsiteY1284" fmla="*/ 1109481 h 1503181"/>
                <a:gd name="connsiteX1285" fmla="*/ 502267 w 5574893"/>
                <a:gd name="connsiteY1285" fmla="*/ 1106835 h 1503181"/>
                <a:gd name="connsiteX1286" fmla="*/ 501208 w 5574893"/>
                <a:gd name="connsiteY1286" fmla="*/ 1110010 h 1503181"/>
                <a:gd name="connsiteX1287" fmla="*/ 496974 w 5574893"/>
                <a:gd name="connsiteY1287" fmla="*/ 1110539 h 1503181"/>
                <a:gd name="connsiteX1288" fmla="*/ 495386 w 5574893"/>
                <a:gd name="connsiteY1288" fmla="*/ 1106835 h 1503181"/>
                <a:gd name="connsiteX1289" fmla="*/ 492740 w 5574893"/>
                <a:gd name="connsiteY1289" fmla="*/ 1105248 h 1503181"/>
                <a:gd name="connsiteX1290" fmla="*/ 493798 w 5574893"/>
                <a:gd name="connsiteY1290" fmla="*/ 1101014 h 1503181"/>
                <a:gd name="connsiteX1291" fmla="*/ 485859 w 5574893"/>
                <a:gd name="connsiteY1291" fmla="*/ 1094664 h 1503181"/>
                <a:gd name="connsiteX1292" fmla="*/ 480567 w 5574893"/>
                <a:gd name="connsiteY1292" fmla="*/ 1096781 h 1503181"/>
                <a:gd name="connsiteX1293" fmla="*/ 480567 w 5574893"/>
                <a:gd name="connsiteY1293" fmla="*/ 1091489 h 1503181"/>
                <a:gd name="connsiteX1294" fmla="*/ 473157 w 5574893"/>
                <a:gd name="connsiteY1294" fmla="*/ 1087256 h 1503181"/>
                <a:gd name="connsiteX1295" fmla="*/ 468394 w 5574893"/>
                <a:gd name="connsiteY1295" fmla="*/ 1086198 h 1503181"/>
                <a:gd name="connsiteX1296" fmla="*/ 468394 w 5574893"/>
                <a:gd name="connsiteY1296" fmla="*/ 1084081 h 1503181"/>
                <a:gd name="connsiteX1297" fmla="*/ 471040 w 5574893"/>
                <a:gd name="connsiteY1297" fmla="*/ 1083552 h 1503181"/>
                <a:gd name="connsiteX1298" fmla="*/ 472099 w 5574893"/>
                <a:gd name="connsiteY1298" fmla="*/ 1083552 h 1503181"/>
                <a:gd name="connsiteX1299" fmla="*/ 466806 w 5574893"/>
                <a:gd name="connsiteY1299" fmla="*/ 1077202 h 1503181"/>
                <a:gd name="connsiteX1300" fmla="*/ 453045 w 5574893"/>
                <a:gd name="connsiteY1300" fmla="*/ 1075085 h 1503181"/>
                <a:gd name="connsiteX1301" fmla="*/ 427112 w 5574893"/>
                <a:gd name="connsiteY1301" fmla="*/ 1083552 h 1503181"/>
                <a:gd name="connsiteX1302" fmla="*/ 409117 w 5574893"/>
                <a:gd name="connsiteY1302" fmla="*/ 1089373 h 1503181"/>
                <a:gd name="connsiteX1303" fmla="*/ 409646 w 5574893"/>
                <a:gd name="connsiteY1303" fmla="*/ 1091489 h 1503181"/>
                <a:gd name="connsiteX1304" fmla="*/ 412293 w 5574893"/>
                <a:gd name="connsiteY1304" fmla="*/ 1091489 h 1503181"/>
                <a:gd name="connsiteX1305" fmla="*/ 403824 w 5574893"/>
                <a:gd name="connsiteY1305" fmla="*/ 1094664 h 1503181"/>
                <a:gd name="connsiteX1306" fmla="*/ 393239 w 5574893"/>
                <a:gd name="connsiteY1306" fmla="*/ 1096252 h 1503181"/>
                <a:gd name="connsiteX1307" fmla="*/ 392181 w 5574893"/>
                <a:gd name="connsiteY1307" fmla="*/ 1098368 h 1503181"/>
                <a:gd name="connsiteX1308" fmla="*/ 393769 w 5574893"/>
                <a:gd name="connsiteY1308" fmla="*/ 1101014 h 1503181"/>
                <a:gd name="connsiteX1309" fmla="*/ 374186 w 5574893"/>
                <a:gd name="connsiteY1309" fmla="*/ 1112127 h 1503181"/>
                <a:gd name="connsiteX1310" fmla="*/ 339784 w 5574893"/>
                <a:gd name="connsiteY1310" fmla="*/ 1134352 h 1503181"/>
                <a:gd name="connsiteX1311" fmla="*/ 318614 w 5574893"/>
                <a:gd name="connsiteY1311" fmla="*/ 1144935 h 1503181"/>
                <a:gd name="connsiteX1312" fmla="*/ 317555 w 5574893"/>
                <a:gd name="connsiteY1312" fmla="*/ 1146523 h 1503181"/>
                <a:gd name="connsiteX1313" fmla="*/ 318614 w 5574893"/>
                <a:gd name="connsiteY1313" fmla="*/ 1149698 h 1503181"/>
                <a:gd name="connsiteX1314" fmla="*/ 303795 w 5574893"/>
                <a:gd name="connsiteY1314" fmla="*/ 1159752 h 1503181"/>
                <a:gd name="connsiteX1315" fmla="*/ 281566 w 5574893"/>
                <a:gd name="connsiteY1315" fmla="*/ 1179331 h 1503181"/>
                <a:gd name="connsiteX1316" fmla="*/ 267276 w 5574893"/>
                <a:gd name="connsiteY1316" fmla="*/ 1187798 h 1503181"/>
                <a:gd name="connsiteX1317" fmla="*/ 270451 w 5574893"/>
                <a:gd name="connsiteY1317" fmla="*/ 1190973 h 1503181"/>
                <a:gd name="connsiteX1318" fmla="*/ 274156 w 5574893"/>
                <a:gd name="connsiteY1318" fmla="*/ 1190973 h 1503181"/>
                <a:gd name="connsiteX1319" fmla="*/ 273627 w 5574893"/>
                <a:gd name="connsiteY1319" fmla="*/ 1193089 h 1503181"/>
                <a:gd name="connsiteX1320" fmla="*/ 267805 w 5574893"/>
                <a:gd name="connsiteY1320" fmla="*/ 1197852 h 1503181"/>
                <a:gd name="connsiteX1321" fmla="*/ 268863 w 5574893"/>
                <a:gd name="connsiteY1321" fmla="*/ 1200498 h 1503181"/>
                <a:gd name="connsiteX1322" fmla="*/ 261983 w 5574893"/>
                <a:gd name="connsiteY1322" fmla="*/ 1200498 h 1503181"/>
                <a:gd name="connsiteX1323" fmla="*/ 253515 w 5574893"/>
                <a:gd name="connsiteY1323" fmla="*/ 1205260 h 1503181"/>
                <a:gd name="connsiteX1324" fmla="*/ 255632 w 5574893"/>
                <a:gd name="connsiteY1324" fmla="*/ 1208435 h 1503181"/>
                <a:gd name="connsiteX1325" fmla="*/ 258808 w 5574893"/>
                <a:gd name="connsiteY1325" fmla="*/ 1207377 h 1503181"/>
                <a:gd name="connsiteX1326" fmla="*/ 245047 w 5574893"/>
                <a:gd name="connsiteY1326" fmla="*/ 1212668 h 1503181"/>
                <a:gd name="connsiteX1327" fmla="*/ 213821 w 5574893"/>
                <a:gd name="connsiteY1327" fmla="*/ 1224310 h 1503181"/>
                <a:gd name="connsiteX1328" fmla="*/ 193180 w 5574893"/>
                <a:gd name="connsiteY1328" fmla="*/ 1225898 h 1503181"/>
                <a:gd name="connsiteX1329" fmla="*/ 185241 w 5574893"/>
                <a:gd name="connsiteY1329" fmla="*/ 1221135 h 1503181"/>
                <a:gd name="connsiteX1330" fmla="*/ 181007 w 5574893"/>
                <a:gd name="connsiteY1330" fmla="*/ 1227485 h 1503181"/>
                <a:gd name="connsiteX1331" fmla="*/ 178360 w 5574893"/>
                <a:gd name="connsiteY1331" fmla="*/ 1238598 h 1503181"/>
                <a:gd name="connsiteX1332" fmla="*/ 178360 w 5574893"/>
                <a:gd name="connsiteY1332" fmla="*/ 1255002 h 1503181"/>
                <a:gd name="connsiteX1333" fmla="*/ 174126 w 5574893"/>
                <a:gd name="connsiteY1333" fmla="*/ 1266114 h 1503181"/>
                <a:gd name="connsiteX1334" fmla="*/ 167246 w 5574893"/>
                <a:gd name="connsiteY1334" fmla="*/ 1265585 h 1503181"/>
                <a:gd name="connsiteX1335" fmla="*/ 153485 w 5574893"/>
                <a:gd name="connsiteY1335" fmla="*/ 1259235 h 1503181"/>
                <a:gd name="connsiteX1336" fmla="*/ 146605 w 5574893"/>
                <a:gd name="connsiteY1336" fmla="*/ 1258706 h 1503181"/>
                <a:gd name="connsiteX1337" fmla="*/ 147663 w 5574893"/>
                <a:gd name="connsiteY1337" fmla="*/ 1253944 h 1503181"/>
                <a:gd name="connsiteX1338" fmla="*/ 140254 w 5574893"/>
                <a:gd name="connsiteY1338" fmla="*/ 1247064 h 1503181"/>
                <a:gd name="connsiteX1339" fmla="*/ 135490 w 5574893"/>
                <a:gd name="connsiteY1339" fmla="*/ 1248123 h 1503181"/>
                <a:gd name="connsiteX1340" fmla="*/ 140783 w 5574893"/>
                <a:gd name="connsiteY1340" fmla="*/ 1239656 h 1503181"/>
                <a:gd name="connsiteX1341" fmla="*/ 159836 w 5574893"/>
                <a:gd name="connsiteY1341" fmla="*/ 1223252 h 1503181"/>
                <a:gd name="connsiteX1342" fmla="*/ 168304 w 5574893"/>
                <a:gd name="connsiteY1342" fmla="*/ 1215843 h 1503181"/>
                <a:gd name="connsiteX1343" fmla="*/ 164600 w 5574893"/>
                <a:gd name="connsiteY1343" fmla="*/ 1212139 h 1503181"/>
                <a:gd name="connsiteX1344" fmla="*/ 156661 w 5574893"/>
                <a:gd name="connsiteY1344" fmla="*/ 1210023 h 1503181"/>
                <a:gd name="connsiteX1345" fmla="*/ 147663 w 5574893"/>
                <a:gd name="connsiteY1345" fmla="*/ 1210023 h 1503181"/>
                <a:gd name="connsiteX1346" fmla="*/ 140783 w 5574893"/>
                <a:gd name="connsiteY1346" fmla="*/ 1205260 h 1503181"/>
                <a:gd name="connsiteX1347" fmla="*/ 137607 w 5574893"/>
                <a:gd name="connsiteY1347" fmla="*/ 1198910 h 1503181"/>
                <a:gd name="connsiteX1348" fmla="*/ 140783 w 5574893"/>
                <a:gd name="connsiteY1348" fmla="*/ 1193618 h 1503181"/>
                <a:gd name="connsiteX1349" fmla="*/ 140783 w 5574893"/>
                <a:gd name="connsiteY1349" fmla="*/ 1187798 h 1503181"/>
                <a:gd name="connsiteX1350" fmla="*/ 136020 w 5574893"/>
                <a:gd name="connsiteY1350" fmla="*/ 1187798 h 1503181"/>
                <a:gd name="connsiteX1351" fmla="*/ 133373 w 5574893"/>
                <a:gd name="connsiteY1351" fmla="*/ 1185152 h 1503181"/>
                <a:gd name="connsiteX1352" fmla="*/ 133903 w 5574893"/>
                <a:gd name="connsiteY1352" fmla="*/ 1177743 h 1503181"/>
                <a:gd name="connsiteX1353" fmla="*/ 132315 w 5574893"/>
                <a:gd name="connsiteY1353" fmla="*/ 1169277 h 1503181"/>
                <a:gd name="connsiteX1354" fmla="*/ 138666 w 5574893"/>
                <a:gd name="connsiteY1354" fmla="*/ 1165573 h 1503181"/>
                <a:gd name="connsiteX1355" fmla="*/ 144488 w 5574893"/>
                <a:gd name="connsiteY1355" fmla="*/ 1156577 h 1503181"/>
                <a:gd name="connsiteX1356" fmla="*/ 148193 w 5574893"/>
                <a:gd name="connsiteY1356" fmla="*/ 1147052 h 1503181"/>
                <a:gd name="connsiteX1357" fmla="*/ 154544 w 5574893"/>
                <a:gd name="connsiteY1357" fmla="*/ 1138056 h 1503181"/>
                <a:gd name="connsiteX1358" fmla="*/ 160365 w 5574893"/>
                <a:gd name="connsiteY1358" fmla="*/ 1134352 h 1503181"/>
                <a:gd name="connsiteX1359" fmla="*/ 157719 w 5574893"/>
                <a:gd name="connsiteY1359" fmla="*/ 1128002 h 1503181"/>
                <a:gd name="connsiteX1360" fmla="*/ 148193 w 5574893"/>
                <a:gd name="connsiteY1360" fmla="*/ 1120064 h 1503181"/>
                <a:gd name="connsiteX1361" fmla="*/ 131786 w 5574893"/>
                <a:gd name="connsiteY1361" fmla="*/ 1110539 h 1503181"/>
                <a:gd name="connsiteX1362" fmla="*/ 121730 w 5574893"/>
                <a:gd name="connsiteY1362" fmla="*/ 1104718 h 1503181"/>
                <a:gd name="connsiteX1363" fmla="*/ 118554 w 5574893"/>
                <a:gd name="connsiteY1363" fmla="*/ 1105248 h 1503181"/>
                <a:gd name="connsiteX1364" fmla="*/ 120142 w 5574893"/>
                <a:gd name="connsiteY1364" fmla="*/ 1109481 h 1503181"/>
                <a:gd name="connsiteX1365" fmla="*/ 116966 w 5574893"/>
                <a:gd name="connsiteY1365" fmla="*/ 1110539 h 1503181"/>
                <a:gd name="connsiteX1366" fmla="*/ 107969 w 5574893"/>
                <a:gd name="connsiteY1366" fmla="*/ 1109481 h 1503181"/>
                <a:gd name="connsiteX1367" fmla="*/ 95267 w 5574893"/>
                <a:gd name="connsiteY1367" fmla="*/ 1103131 h 1503181"/>
                <a:gd name="connsiteX1368" fmla="*/ 90503 w 5574893"/>
                <a:gd name="connsiteY1368" fmla="*/ 1094664 h 1503181"/>
                <a:gd name="connsiteX1369" fmla="*/ 79918 w 5574893"/>
                <a:gd name="connsiteY1369" fmla="*/ 1096781 h 1503181"/>
                <a:gd name="connsiteX1370" fmla="*/ 58219 w 5574893"/>
                <a:gd name="connsiteY1370" fmla="*/ 1102602 h 1503181"/>
                <a:gd name="connsiteX1371" fmla="*/ 49221 w 5574893"/>
                <a:gd name="connsiteY1371" fmla="*/ 1101014 h 1503181"/>
                <a:gd name="connsiteX1372" fmla="*/ 76213 w 5574893"/>
                <a:gd name="connsiteY1372" fmla="*/ 1086198 h 1503181"/>
                <a:gd name="connsiteX1373" fmla="*/ 101089 w 5574893"/>
                <a:gd name="connsiteY1373" fmla="*/ 1077731 h 1503181"/>
                <a:gd name="connsiteX1374" fmla="*/ 104264 w 5574893"/>
                <a:gd name="connsiteY1374" fmla="*/ 1075085 h 1503181"/>
                <a:gd name="connsiteX1375" fmla="*/ 105852 w 5574893"/>
                <a:gd name="connsiteY1375" fmla="*/ 1071910 h 1503181"/>
                <a:gd name="connsiteX1376" fmla="*/ 102676 w 5574893"/>
                <a:gd name="connsiteY1376" fmla="*/ 1068735 h 1503181"/>
                <a:gd name="connsiteX1377" fmla="*/ 101089 w 5574893"/>
                <a:gd name="connsiteY1377" fmla="*/ 1065031 h 1503181"/>
                <a:gd name="connsiteX1378" fmla="*/ 103206 w 5574893"/>
                <a:gd name="connsiteY1378" fmla="*/ 1061856 h 1503181"/>
                <a:gd name="connsiteX1379" fmla="*/ 100559 w 5574893"/>
                <a:gd name="connsiteY1379" fmla="*/ 1059739 h 1503181"/>
                <a:gd name="connsiteX1380" fmla="*/ 94208 w 5574893"/>
                <a:gd name="connsiteY1380" fmla="*/ 1059739 h 1503181"/>
                <a:gd name="connsiteX1381" fmla="*/ 92091 w 5574893"/>
                <a:gd name="connsiteY1381" fmla="*/ 1057623 h 1503181"/>
                <a:gd name="connsiteX1382" fmla="*/ 92620 w 5574893"/>
                <a:gd name="connsiteY1382" fmla="*/ 1054448 h 1503181"/>
                <a:gd name="connsiteX1383" fmla="*/ 88386 w 5574893"/>
                <a:gd name="connsiteY1383" fmla="*/ 1057623 h 1503181"/>
                <a:gd name="connsiteX1384" fmla="*/ 82035 w 5574893"/>
                <a:gd name="connsiteY1384" fmla="*/ 1058152 h 1503181"/>
                <a:gd name="connsiteX1385" fmla="*/ 78860 w 5574893"/>
                <a:gd name="connsiteY1385" fmla="*/ 1057623 h 1503181"/>
                <a:gd name="connsiteX1386" fmla="*/ 73038 w 5574893"/>
                <a:gd name="connsiteY1386" fmla="*/ 1063443 h 1503181"/>
                <a:gd name="connsiteX1387" fmla="*/ 67745 w 5574893"/>
                <a:gd name="connsiteY1387" fmla="*/ 1069793 h 1503181"/>
                <a:gd name="connsiteX1388" fmla="*/ 66157 w 5574893"/>
                <a:gd name="connsiteY1388" fmla="*/ 1066618 h 1503181"/>
                <a:gd name="connsiteX1389" fmla="*/ 66157 w 5574893"/>
                <a:gd name="connsiteY1389" fmla="*/ 1063443 h 1503181"/>
                <a:gd name="connsiteX1390" fmla="*/ 38107 w 5574893"/>
                <a:gd name="connsiteY1390" fmla="*/ 1065031 h 1503181"/>
                <a:gd name="connsiteX1391" fmla="*/ 11115 w 5574893"/>
                <a:gd name="connsiteY1391" fmla="*/ 1061856 h 1503181"/>
                <a:gd name="connsiteX1392" fmla="*/ 5293 w 5574893"/>
                <a:gd name="connsiteY1392" fmla="*/ 1066618 h 1503181"/>
                <a:gd name="connsiteX1393" fmla="*/ 0 w 5574893"/>
                <a:gd name="connsiteY1393" fmla="*/ 1068206 h 1503181"/>
                <a:gd name="connsiteX1394" fmla="*/ 2117 w 5574893"/>
                <a:gd name="connsiteY1394" fmla="*/ 1061327 h 1503181"/>
                <a:gd name="connsiteX1395" fmla="*/ 13232 w 5574893"/>
                <a:gd name="connsiteY1395" fmla="*/ 1056035 h 1503181"/>
                <a:gd name="connsiteX1396" fmla="*/ 29639 w 5574893"/>
                <a:gd name="connsiteY1396" fmla="*/ 1054448 h 1503181"/>
                <a:gd name="connsiteX1397" fmla="*/ 46046 w 5574893"/>
                <a:gd name="connsiteY1397" fmla="*/ 1052331 h 1503181"/>
                <a:gd name="connsiteX1398" fmla="*/ 53984 w 5574893"/>
                <a:gd name="connsiteY1398" fmla="*/ 1048098 h 1503181"/>
                <a:gd name="connsiteX1399" fmla="*/ 53984 w 5574893"/>
                <a:gd name="connsiteY1399" fmla="*/ 1044393 h 1503181"/>
                <a:gd name="connsiteX1400" fmla="*/ 49221 w 5574893"/>
                <a:gd name="connsiteY1400" fmla="*/ 1039102 h 1503181"/>
                <a:gd name="connsiteX1401" fmla="*/ 50280 w 5574893"/>
                <a:gd name="connsiteY1401" fmla="*/ 1035927 h 1503181"/>
                <a:gd name="connsiteX1402" fmla="*/ 53984 w 5574893"/>
                <a:gd name="connsiteY1402" fmla="*/ 1035398 h 1503181"/>
                <a:gd name="connsiteX1403" fmla="*/ 59806 w 5574893"/>
                <a:gd name="connsiteY1403" fmla="*/ 1035398 h 1503181"/>
                <a:gd name="connsiteX1404" fmla="*/ 61394 w 5574893"/>
                <a:gd name="connsiteY1404" fmla="*/ 1033281 h 1503181"/>
                <a:gd name="connsiteX1405" fmla="*/ 59806 w 5574893"/>
                <a:gd name="connsiteY1405" fmla="*/ 1030106 h 1503181"/>
                <a:gd name="connsiteX1406" fmla="*/ 66157 w 5574893"/>
                <a:gd name="connsiteY1406" fmla="*/ 1030106 h 1503181"/>
                <a:gd name="connsiteX1407" fmla="*/ 71979 w 5574893"/>
                <a:gd name="connsiteY1407" fmla="*/ 1029048 h 1503181"/>
                <a:gd name="connsiteX1408" fmla="*/ 71979 w 5574893"/>
                <a:gd name="connsiteY1408" fmla="*/ 1031693 h 1503181"/>
                <a:gd name="connsiteX1409" fmla="*/ 66687 w 5574893"/>
                <a:gd name="connsiteY1409" fmla="*/ 1033281 h 1503181"/>
                <a:gd name="connsiteX1410" fmla="*/ 64570 w 5574893"/>
                <a:gd name="connsiteY1410" fmla="*/ 1033810 h 1503181"/>
                <a:gd name="connsiteX1411" fmla="*/ 68274 w 5574893"/>
                <a:gd name="connsiteY1411" fmla="*/ 1036985 h 1503181"/>
                <a:gd name="connsiteX1412" fmla="*/ 77272 w 5574893"/>
                <a:gd name="connsiteY1412" fmla="*/ 1032223 h 1503181"/>
                <a:gd name="connsiteX1413" fmla="*/ 81506 w 5574893"/>
                <a:gd name="connsiteY1413" fmla="*/ 1029048 h 1503181"/>
                <a:gd name="connsiteX1414" fmla="*/ 92091 w 5574893"/>
                <a:gd name="connsiteY1414" fmla="*/ 1037514 h 1503181"/>
                <a:gd name="connsiteX1415" fmla="*/ 104264 w 5574893"/>
                <a:gd name="connsiteY1415" fmla="*/ 1045452 h 1503181"/>
                <a:gd name="connsiteX1416" fmla="*/ 102676 w 5574893"/>
                <a:gd name="connsiteY1416" fmla="*/ 1049685 h 1503181"/>
                <a:gd name="connsiteX1417" fmla="*/ 101089 w 5574893"/>
                <a:gd name="connsiteY1417" fmla="*/ 1054448 h 1503181"/>
                <a:gd name="connsiteX1418" fmla="*/ 107440 w 5574893"/>
                <a:gd name="connsiteY1418" fmla="*/ 1053389 h 1503181"/>
                <a:gd name="connsiteX1419" fmla="*/ 114320 w 5574893"/>
                <a:gd name="connsiteY1419" fmla="*/ 1044393 h 1503181"/>
                <a:gd name="connsiteX1420" fmla="*/ 113261 w 5574893"/>
                <a:gd name="connsiteY1420" fmla="*/ 1039631 h 1503181"/>
                <a:gd name="connsiteX1421" fmla="*/ 121200 w 5574893"/>
                <a:gd name="connsiteY1421" fmla="*/ 1039631 h 1503181"/>
                <a:gd name="connsiteX1422" fmla="*/ 137078 w 5574893"/>
                <a:gd name="connsiteY1422" fmla="*/ 1035927 h 1503181"/>
                <a:gd name="connsiteX1423" fmla="*/ 143958 w 5574893"/>
                <a:gd name="connsiteY1423" fmla="*/ 1038573 h 1503181"/>
                <a:gd name="connsiteX1424" fmla="*/ 149251 w 5574893"/>
                <a:gd name="connsiteY1424" fmla="*/ 1050743 h 1503181"/>
                <a:gd name="connsiteX1425" fmla="*/ 149251 w 5574893"/>
                <a:gd name="connsiteY1425" fmla="*/ 1061327 h 1503181"/>
                <a:gd name="connsiteX1426" fmla="*/ 153485 w 5574893"/>
                <a:gd name="connsiteY1426" fmla="*/ 1063443 h 1503181"/>
                <a:gd name="connsiteX1427" fmla="*/ 166187 w 5574893"/>
                <a:gd name="connsiteY1427" fmla="*/ 1061327 h 1503181"/>
                <a:gd name="connsiteX1428" fmla="*/ 172009 w 5574893"/>
                <a:gd name="connsiteY1428" fmla="*/ 1058681 h 1503181"/>
                <a:gd name="connsiteX1429" fmla="*/ 176772 w 5574893"/>
                <a:gd name="connsiteY1429" fmla="*/ 1063443 h 1503181"/>
                <a:gd name="connsiteX1430" fmla="*/ 190533 w 5574893"/>
                <a:gd name="connsiteY1430" fmla="*/ 1064502 h 1503181"/>
                <a:gd name="connsiteX1431" fmla="*/ 206940 w 5574893"/>
                <a:gd name="connsiteY1431" fmla="*/ 1061327 h 1503181"/>
                <a:gd name="connsiteX1432" fmla="*/ 222289 w 5574893"/>
                <a:gd name="connsiteY1432" fmla="*/ 1061327 h 1503181"/>
                <a:gd name="connsiteX1433" fmla="*/ 228640 w 5574893"/>
                <a:gd name="connsiteY1433" fmla="*/ 1065031 h 1503181"/>
                <a:gd name="connsiteX1434" fmla="*/ 242930 w 5574893"/>
                <a:gd name="connsiteY1434" fmla="*/ 1061856 h 1503181"/>
                <a:gd name="connsiteX1435" fmla="*/ 272039 w 5574893"/>
                <a:gd name="connsiteY1435" fmla="*/ 1051273 h 1503181"/>
                <a:gd name="connsiteX1436" fmla="*/ 284212 w 5574893"/>
                <a:gd name="connsiteY1436" fmla="*/ 1044393 h 1503181"/>
                <a:gd name="connsiteX1437" fmla="*/ 284741 w 5574893"/>
                <a:gd name="connsiteY1437" fmla="*/ 1048098 h 1503181"/>
                <a:gd name="connsiteX1438" fmla="*/ 284212 w 5574893"/>
                <a:gd name="connsiteY1438" fmla="*/ 1051273 h 1503181"/>
                <a:gd name="connsiteX1439" fmla="*/ 294797 w 5574893"/>
                <a:gd name="connsiteY1439" fmla="*/ 1049156 h 1503181"/>
                <a:gd name="connsiteX1440" fmla="*/ 310675 w 5574893"/>
                <a:gd name="connsiteY1440" fmla="*/ 1043864 h 1503181"/>
                <a:gd name="connsiteX1441" fmla="*/ 319672 w 5574893"/>
                <a:gd name="connsiteY1441" fmla="*/ 1044393 h 1503181"/>
                <a:gd name="connsiteX1442" fmla="*/ 322848 w 5574893"/>
                <a:gd name="connsiteY1442" fmla="*/ 1048098 h 1503181"/>
                <a:gd name="connsiteX1443" fmla="*/ 334492 w 5574893"/>
                <a:gd name="connsiteY1443" fmla="*/ 1044393 h 1503181"/>
                <a:gd name="connsiteX1444" fmla="*/ 355133 w 5574893"/>
                <a:gd name="connsiteY1444" fmla="*/ 1042806 h 1503181"/>
                <a:gd name="connsiteX1445" fmla="*/ 364130 w 5574893"/>
                <a:gd name="connsiteY1445" fmla="*/ 1043864 h 1503181"/>
                <a:gd name="connsiteX1446" fmla="*/ 364659 w 5574893"/>
                <a:gd name="connsiteY1446" fmla="*/ 1046510 h 1503181"/>
                <a:gd name="connsiteX1447" fmla="*/ 360954 w 5574893"/>
                <a:gd name="connsiteY1447" fmla="*/ 1051273 h 1503181"/>
                <a:gd name="connsiteX1448" fmla="*/ 357250 w 5574893"/>
                <a:gd name="connsiteY1448" fmla="*/ 1053389 h 1503181"/>
                <a:gd name="connsiteX1449" fmla="*/ 362013 w 5574893"/>
                <a:gd name="connsiteY1449" fmla="*/ 1057623 h 1503181"/>
                <a:gd name="connsiteX1450" fmla="*/ 372598 w 5574893"/>
                <a:gd name="connsiteY1450" fmla="*/ 1058681 h 1503181"/>
                <a:gd name="connsiteX1451" fmla="*/ 377891 w 5574893"/>
                <a:gd name="connsiteY1451" fmla="*/ 1059739 h 1503181"/>
                <a:gd name="connsiteX1452" fmla="*/ 382654 w 5574893"/>
                <a:gd name="connsiteY1452" fmla="*/ 1054977 h 1503181"/>
                <a:gd name="connsiteX1453" fmla="*/ 393769 w 5574893"/>
                <a:gd name="connsiteY1453" fmla="*/ 1052860 h 1503181"/>
                <a:gd name="connsiteX1454" fmla="*/ 407000 w 5574893"/>
                <a:gd name="connsiteY1454" fmla="*/ 1052860 h 1503181"/>
                <a:gd name="connsiteX1455" fmla="*/ 419702 w 5574893"/>
                <a:gd name="connsiteY1455" fmla="*/ 1050743 h 1503181"/>
                <a:gd name="connsiteX1456" fmla="*/ 424995 w 5574893"/>
                <a:gd name="connsiteY1456" fmla="*/ 1047568 h 1503181"/>
                <a:gd name="connsiteX1457" fmla="*/ 418114 w 5574893"/>
                <a:gd name="connsiteY1457" fmla="*/ 1039631 h 1503181"/>
                <a:gd name="connsiteX1458" fmla="*/ 400120 w 5574893"/>
                <a:gd name="connsiteY1458" fmla="*/ 1028518 h 1503181"/>
                <a:gd name="connsiteX1459" fmla="*/ 393239 w 5574893"/>
                <a:gd name="connsiteY1459" fmla="*/ 1022168 h 1503181"/>
                <a:gd name="connsiteX1460" fmla="*/ 392181 w 5574893"/>
                <a:gd name="connsiteY1460" fmla="*/ 1020581 h 1503181"/>
                <a:gd name="connsiteX1461" fmla="*/ 390593 w 5574893"/>
                <a:gd name="connsiteY1461" fmla="*/ 1014760 h 1503181"/>
                <a:gd name="connsiteX1462" fmla="*/ 386888 w 5574893"/>
                <a:gd name="connsiteY1462" fmla="*/ 1016348 h 1503181"/>
                <a:gd name="connsiteX1463" fmla="*/ 386888 w 5574893"/>
                <a:gd name="connsiteY1463" fmla="*/ 1013173 h 1503181"/>
                <a:gd name="connsiteX1464" fmla="*/ 391651 w 5574893"/>
                <a:gd name="connsiteY1464" fmla="*/ 1011056 h 1503181"/>
                <a:gd name="connsiteX1465" fmla="*/ 389005 w 5574893"/>
                <a:gd name="connsiteY1465" fmla="*/ 1008410 h 1503181"/>
                <a:gd name="connsiteX1466" fmla="*/ 384771 w 5574893"/>
                <a:gd name="connsiteY1466" fmla="*/ 1011056 h 1503181"/>
                <a:gd name="connsiteX1467" fmla="*/ 383713 w 5574893"/>
                <a:gd name="connsiteY1467" fmla="*/ 1005764 h 1503181"/>
                <a:gd name="connsiteX1468" fmla="*/ 374715 w 5574893"/>
                <a:gd name="connsiteY1468" fmla="*/ 998885 h 1503181"/>
                <a:gd name="connsiteX1469" fmla="*/ 374186 w 5574893"/>
                <a:gd name="connsiteY1469" fmla="*/ 993593 h 1503181"/>
                <a:gd name="connsiteX1470" fmla="*/ 363601 w 5574893"/>
                <a:gd name="connsiteY1470" fmla="*/ 990948 h 1503181"/>
                <a:gd name="connsiteX1471" fmla="*/ 344547 w 5574893"/>
                <a:gd name="connsiteY1471" fmla="*/ 981423 h 1503181"/>
                <a:gd name="connsiteX1472" fmla="*/ 333433 w 5574893"/>
                <a:gd name="connsiteY1472" fmla="*/ 978777 h 1503181"/>
                <a:gd name="connsiteX1473" fmla="*/ 313850 w 5574893"/>
                <a:gd name="connsiteY1473" fmla="*/ 960785 h 1503181"/>
                <a:gd name="connsiteX1474" fmla="*/ 282624 w 5574893"/>
                <a:gd name="connsiteY1474" fmla="*/ 931681 h 1503181"/>
                <a:gd name="connsiteX1475" fmla="*/ 267805 w 5574893"/>
                <a:gd name="connsiteY1475" fmla="*/ 912631 h 1503181"/>
                <a:gd name="connsiteX1476" fmla="*/ 264100 w 5574893"/>
                <a:gd name="connsiteY1476" fmla="*/ 912631 h 1503181"/>
                <a:gd name="connsiteX1477" fmla="*/ 259866 w 5574893"/>
                <a:gd name="connsiteY1477" fmla="*/ 912631 h 1503181"/>
                <a:gd name="connsiteX1478" fmla="*/ 258808 w 5574893"/>
                <a:gd name="connsiteY1478" fmla="*/ 906810 h 1503181"/>
                <a:gd name="connsiteX1479" fmla="*/ 262512 w 5574893"/>
                <a:gd name="connsiteY1479" fmla="*/ 902047 h 1503181"/>
                <a:gd name="connsiteX1480" fmla="*/ 259866 w 5574893"/>
                <a:gd name="connsiteY1480" fmla="*/ 902047 h 1503181"/>
                <a:gd name="connsiteX1481" fmla="*/ 256691 w 5574893"/>
                <a:gd name="connsiteY1481" fmla="*/ 900989 h 1503181"/>
                <a:gd name="connsiteX1482" fmla="*/ 258808 w 5574893"/>
                <a:gd name="connsiteY1482" fmla="*/ 893581 h 1503181"/>
                <a:gd name="connsiteX1483" fmla="*/ 252986 w 5574893"/>
                <a:gd name="connsiteY1483" fmla="*/ 880881 h 1503181"/>
                <a:gd name="connsiteX1484" fmla="*/ 248222 w 5574893"/>
                <a:gd name="connsiteY1484" fmla="*/ 872943 h 1503181"/>
                <a:gd name="connsiteX1485" fmla="*/ 249810 w 5574893"/>
                <a:gd name="connsiteY1485" fmla="*/ 870827 h 1503181"/>
                <a:gd name="connsiteX1486" fmla="*/ 254573 w 5574893"/>
                <a:gd name="connsiteY1486" fmla="*/ 869239 h 1503181"/>
                <a:gd name="connsiteX1487" fmla="*/ 249810 w 5574893"/>
                <a:gd name="connsiteY1487" fmla="*/ 865535 h 1503181"/>
                <a:gd name="connsiteX1488" fmla="*/ 246635 w 5574893"/>
                <a:gd name="connsiteY1488" fmla="*/ 858656 h 1503181"/>
                <a:gd name="connsiteX1489" fmla="*/ 247693 w 5574893"/>
                <a:gd name="connsiteY1489" fmla="*/ 850189 h 1503181"/>
                <a:gd name="connsiteX1490" fmla="*/ 246105 w 5574893"/>
                <a:gd name="connsiteY1490" fmla="*/ 841722 h 1503181"/>
                <a:gd name="connsiteX1491" fmla="*/ 242401 w 5574893"/>
                <a:gd name="connsiteY1491" fmla="*/ 836960 h 1503181"/>
                <a:gd name="connsiteX1492" fmla="*/ 255632 w 5574893"/>
                <a:gd name="connsiteY1492" fmla="*/ 831139 h 1503181"/>
                <a:gd name="connsiteX1493" fmla="*/ 274156 w 5574893"/>
                <a:gd name="connsiteY1493" fmla="*/ 812089 h 1503181"/>
                <a:gd name="connsiteX1494" fmla="*/ 288446 w 5574893"/>
                <a:gd name="connsiteY1494" fmla="*/ 791452 h 1503181"/>
                <a:gd name="connsiteX1495" fmla="*/ 307499 w 5574893"/>
                <a:gd name="connsiteY1495" fmla="*/ 773989 h 1503181"/>
                <a:gd name="connsiteX1496" fmla="*/ 320731 w 5574893"/>
                <a:gd name="connsiteY1496" fmla="*/ 767639 h 1503181"/>
                <a:gd name="connsiteX1497" fmla="*/ 323906 w 5574893"/>
                <a:gd name="connsiteY1497" fmla="*/ 771872 h 1503181"/>
                <a:gd name="connsiteX1498" fmla="*/ 332904 w 5574893"/>
                <a:gd name="connsiteY1498" fmla="*/ 774518 h 1503181"/>
                <a:gd name="connsiteX1499" fmla="*/ 338196 w 5574893"/>
                <a:gd name="connsiteY1499" fmla="*/ 775577 h 1503181"/>
                <a:gd name="connsiteX1500" fmla="*/ 326553 w 5574893"/>
                <a:gd name="connsiteY1500" fmla="*/ 789335 h 1503181"/>
                <a:gd name="connsiteX1501" fmla="*/ 301678 w 5574893"/>
                <a:gd name="connsiteY1501" fmla="*/ 815793 h 1503181"/>
                <a:gd name="connsiteX1502" fmla="*/ 291622 w 5574893"/>
                <a:gd name="connsiteY1502" fmla="*/ 829552 h 1503181"/>
                <a:gd name="connsiteX1503" fmla="*/ 292680 w 5574893"/>
                <a:gd name="connsiteY1503" fmla="*/ 832727 h 1503181"/>
                <a:gd name="connsiteX1504" fmla="*/ 296914 w 5574893"/>
                <a:gd name="connsiteY1504" fmla="*/ 834843 h 1503181"/>
                <a:gd name="connsiteX1505" fmla="*/ 300090 w 5574893"/>
                <a:gd name="connsiteY1505" fmla="*/ 834843 h 1503181"/>
                <a:gd name="connsiteX1506" fmla="*/ 301678 w 5574893"/>
                <a:gd name="connsiteY1506" fmla="*/ 833256 h 1503181"/>
                <a:gd name="connsiteX1507" fmla="*/ 300090 w 5574893"/>
                <a:gd name="connsiteY1507" fmla="*/ 829022 h 1503181"/>
                <a:gd name="connsiteX1508" fmla="*/ 303265 w 5574893"/>
                <a:gd name="connsiteY1508" fmla="*/ 827964 h 1503181"/>
                <a:gd name="connsiteX1509" fmla="*/ 305382 w 5574893"/>
                <a:gd name="connsiteY1509" fmla="*/ 833256 h 1503181"/>
                <a:gd name="connsiteX1510" fmla="*/ 315438 w 5574893"/>
                <a:gd name="connsiteY1510" fmla="*/ 833256 h 1503181"/>
                <a:gd name="connsiteX1511" fmla="*/ 334492 w 5574893"/>
                <a:gd name="connsiteY1511" fmla="*/ 822143 h 1503181"/>
                <a:gd name="connsiteX1512" fmla="*/ 345077 w 5574893"/>
                <a:gd name="connsiteY1512" fmla="*/ 815264 h 1503181"/>
                <a:gd name="connsiteX1513" fmla="*/ 350369 w 5574893"/>
                <a:gd name="connsiteY1513" fmla="*/ 816852 h 1503181"/>
                <a:gd name="connsiteX1514" fmla="*/ 355662 w 5574893"/>
                <a:gd name="connsiteY1514" fmla="*/ 817381 h 1503181"/>
                <a:gd name="connsiteX1515" fmla="*/ 362542 w 5574893"/>
                <a:gd name="connsiteY1515" fmla="*/ 812089 h 1503181"/>
                <a:gd name="connsiteX1516" fmla="*/ 380008 w 5574893"/>
                <a:gd name="connsiteY1516" fmla="*/ 803622 h 1503181"/>
                <a:gd name="connsiteX1517" fmla="*/ 386888 w 5574893"/>
                <a:gd name="connsiteY1517" fmla="*/ 803093 h 1503181"/>
                <a:gd name="connsiteX1518" fmla="*/ 399061 w 5574893"/>
                <a:gd name="connsiteY1518" fmla="*/ 793568 h 1503181"/>
                <a:gd name="connsiteX1519" fmla="*/ 419702 w 5574893"/>
                <a:gd name="connsiteY1519" fmla="*/ 782985 h 1503181"/>
                <a:gd name="connsiteX1520" fmla="*/ 432934 w 5574893"/>
                <a:gd name="connsiteY1520" fmla="*/ 780339 h 1503181"/>
                <a:gd name="connsiteX1521" fmla="*/ 438226 w 5574893"/>
                <a:gd name="connsiteY1521" fmla="*/ 780868 h 1503181"/>
                <a:gd name="connsiteX1522" fmla="*/ 422878 w 5574893"/>
                <a:gd name="connsiteY1522" fmla="*/ 784572 h 1503181"/>
                <a:gd name="connsiteX1523" fmla="*/ 395356 w 5574893"/>
                <a:gd name="connsiteY1523" fmla="*/ 800447 h 1503181"/>
                <a:gd name="connsiteX1524" fmla="*/ 386359 w 5574893"/>
                <a:gd name="connsiteY1524" fmla="*/ 811560 h 1503181"/>
                <a:gd name="connsiteX1525" fmla="*/ 389005 w 5574893"/>
                <a:gd name="connsiteY1525" fmla="*/ 812618 h 1503181"/>
                <a:gd name="connsiteX1526" fmla="*/ 393769 w 5574893"/>
                <a:gd name="connsiteY1526" fmla="*/ 812089 h 1503181"/>
                <a:gd name="connsiteX1527" fmla="*/ 401707 w 5574893"/>
                <a:gd name="connsiteY1527" fmla="*/ 805739 h 1503181"/>
                <a:gd name="connsiteX1528" fmla="*/ 405941 w 5574893"/>
                <a:gd name="connsiteY1528" fmla="*/ 803093 h 1503181"/>
                <a:gd name="connsiteX1529" fmla="*/ 402766 w 5574893"/>
                <a:gd name="connsiteY1529" fmla="*/ 810502 h 1503181"/>
                <a:gd name="connsiteX1530" fmla="*/ 398532 w 5574893"/>
                <a:gd name="connsiteY1530" fmla="*/ 813677 h 1503181"/>
                <a:gd name="connsiteX1531" fmla="*/ 402237 w 5574893"/>
                <a:gd name="connsiteY1531" fmla="*/ 815793 h 1503181"/>
                <a:gd name="connsiteX1532" fmla="*/ 407000 w 5574893"/>
                <a:gd name="connsiteY1532" fmla="*/ 815264 h 1503181"/>
                <a:gd name="connsiteX1533" fmla="*/ 412822 w 5574893"/>
                <a:gd name="connsiteY1533" fmla="*/ 806797 h 1503181"/>
                <a:gd name="connsiteX1534" fmla="*/ 417585 w 5574893"/>
                <a:gd name="connsiteY1534" fmla="*/ 802035 h 1503181"/>
                <a:gd name="connsiteX1535" fmla="*/ 421819 w 5574893"/>
                <a:gd name="connsiteY1535" fmla="*/ 804681 h 1503181"/>
                <a:gd name="connsiteX1536" fmla="*/ 432934 w 5574893"/>
                <a:gd name="connsiteY1536" fmla="*/ 804681 h 1503181"/>
                <a:gd name="connsiteX1537" fmla="*/ 447224 w 5574893"/>
                <a:gd name="connsiteY1537" fmla="*/ 797802 h 1503181"/>
                <a:gd name="connsiteX1538" fmla="*/ 453045 w 5574893"/>
                <a:gd name="connsiteY1538" fmla="*/ 792510 h 1503181"/>
                <a:gd name="connsiteX1539" fmla="*/ 448811 w 5574893"/>
                <a:gd name="connsiteY1539" fmla="*/ 789864 h 1503181"/>
                <a:gd name="connsiteX1540" fmla="*/ 444048 w 5574893"/>
                <a:gd name="connsiteY1540" fmla="*/ 786689 h 1503181"/>
                <a:gd name="connsiteX1541" fmla="*/ 447224 w 5574893"/>
                <a:gd name="connsiteY1541" fmla="*/ 782985 h 1503181"/>
                <a:gd name="connsiteX1542" fmla="*/ 448811 w 5574893"/>
                <a:gd name="connsiteY1542" fmla="*/ 779281 h 1503181"/>
                <a:gd name="connsiteX1543" fmla="*/ 447224 w 5574893"/>
                <a:gd name="connsiteY1543" fmla="*/ 777164 h 1503181"/>
                <a:gd name="connsiteX1544" fmla="*/ 440873 w 5574893"/>
                <a:gd name="connsiteY1544" fmla="*/ 776106 h 1503181"/>
                <a:gd name="connsiteX1545" fmla="*/ 437168 w 5574893"/>
                <a:gd name="connsiteY1545" fmla="*/ 777693 h 1503181"/>
                <a:gd name="connsiteX1546" fmla="*/ 438226 w 5574893"/>
                <a:gd name="connsiteY1546" fmla="*/ 774518 h 1503181"/>
                <a:gd name="connsiteX1547" fmla="*/ 435051 w 5574893"/>
                <a:gd name="connsiteY1547" fmla="*/ 770814 h 1503181"/>
                <a:gd name="connsiteX1548" fmla="*/ 426583 w 5574893"/>
                <a:gd name="connsiteY1548" fmla="*/ 769227 h 1503181"/>
                <a:gd name="connsiteX1549" fmla="*/ 421290 w 5574893"/>
                <a:gd name="connsiteY1549" fmla="*/ 769227 h 1503181"/>
                <a:gd name="connsiteX1550" fmla="*/ 421290 w 5574893"/>
                <a:gd name="connsiteY1550" fmla="*/ 766581 h 1503181"/>
                <a:gd name="connsiteX1551" fmla="*/ 424995 w 5574893"/>
                <a:gd name="connsiteY1551" fmla="*/ 764993 h 1503181"/>
                <a:gd name="connsiteX1552" fmla="*/ 432934 w 5574893"/>
                <a:gd name="connsiteY1552" fmla="*/ 767110 h 1503181"/>
                <a:gd name="connsiteX1553" fmla="*/ 432934 w 5574893"/>
                <a:gd name="connsiteY1553" fmla="*/ 770285 h 1503181"/>
                <a:gd name="connsiteX1554" fmla="*/ 437168 w 5574893"/>
                <a:gd name="connsiteY1554" fmla="*/ 767639 h 1503181"/>
                <a:gd name="connsiteX1555" fmla="*/ 435580 w 5574893"/>
                <a:gd name="connsiteY1555" fmla="*/ 767110 h 1503181"/>
                <a:gd name="connsiteX1556" fmla="*/ 438226 w 5574893"/>
                <a:gd name="connsiteY1556" fmla="*/ 764993 h 1503181"/>
                <a:gd name="connsiteX1557" fmla="*/ 440873 w 5574893"/>
                <a:gd name="connsiteY1557" fmla="*/ 765522 h 1503181"/>
                <a:gd name="connsiteX1558" fmla="*/ 440873 w 5574893"/>
                <a:gd name="connsiteY1558" fmla="*/ 762347 h 1503181"/>
                <a:gd name="connsiteX1559" fmla="*/ 440873 w 5574893"/>
                <a:gd name="connsiteY1559" fmla="*/ 754410 h 1503181"/>
                <a:gd name="connsiteX1560" fmla="*/ 437168 w 5574893"/>
                <a:gd name="connsiteY1560" fmla="*/ 749647 h 1503181"/>
                <a:gd name="connsiteX1561" fmla="*/ 441931 w 5574893"/>
                <a:gd name="connsiteY1561" fmla="*/ 748589 h 1503181"/>
                <a:gd name="connsiteX1562" fmla="*/ 446165 w 5574893"/>
                <a:gd name="connsiteY1562" fmla="*/ 744356 h 1503181"/>
                <a:gd name="connsiteX1563" fmla="*/ 452516 w 5574893"/>
                <a:gd name="connsiteY1563" fmla="*/ 734302 h 1503181"/>
                <a:gd name="connsiteX1564" fmla="*/ 459397 w 5574893"/>
                <a:gd name="connsiteY1564" fmla="*/ 729539 h 1503181"/>
                <a:gd name="connsiteX1565" fmla="*/ 459397 w 5574893"/>
                <a:gd name="connsiteY1565" fmla="*/ 725835 h 1503181"/>
                <a:gd name="connsiteX1566" fmla="*/ 454104 w 5574893"/>
                <a:gd name="connsiteY1566" fmla="*/ 724247 h 1503181"/>
                <a:gd name="connsiteX1567" fmla="*/ 455692 w 5574893"/>
                <a:gd name="connsiteY1567" fmla="*/ 723189 h 1503181"/>
                <a:gd name="connsiteX1568" fmla="*/ 458867 w 5574893"/>
                <a:gd name="connsiteY1568" fmla="*/ 722131 h 1503181"/>
                <a:gd name="connsiteX1569" fmla="*/ 459926 w 5574893"/>
                <a:gd name="connsiteY1569" fmla="*/ 724247 h 1503181"/>
                <a:gd name="connsiteX1570" fmla="*/ 473157 w 5574893"/>
                <a:gd name="connsiteY1570" fmla="*/ 720014 h 1503181"/>
                <a:gd name="connsiteX1571" fmla="*/ 484801 w 5574893"/>
                <a:gd name="connsiteY1571" fmla="*/ 713664 h 1503181"/>
                <a:gd name="connsiteX1572" fmla="*/ 487447 w 5574893"/>
                <a:gd name="connsiteY1572" fmla="*/ 708372 h 1503181"/>
                <a:gd name="connsiteX1573" fmla="*/ 495386 w 5574893"/>
                <a:gd name="connsiteY1573" fmla="*/ 698318 h 1503181"/>
                <a:gd name="connsiteX1574" fmla="*/ 503854 w 5574893"/>
                <a:gd name="connsiteY1574" fmla="*/ 695672 h 1503181"/>
                <a:gd name="connsiteX1575" fmla="*/ 499091 w 5574893"/>
                <a:gd name="connsiteY1575" fmla="*/ 687206 h 1503181"/>
                <a:gd name="connsiteX1576" fmla="*/ 496974 w 5574893"/>
                <a:gd name="connsiteY1576" fmla="*/ 678739 h 1503181"/>
                <a:gd name="connsiteX1577" fmla="*/ 504913 w 5574893"/>
                <a:gd name="connsiteY1577" fmla="*/ 673447 h 1503181"/>
                <a:gd name="connsiteX1578" fmla="*/ 525025 w 5574893"/>
                <a:gd name="connsiteY1578" fmla="*/ 670272 h 1503181"/>
                <a:gd name="connsiteX1579" fmla="*/ 544607 w 5574893"/>
                <a:gd name="connsiteY1579" fmla="*/ 670272 h 1503181"/>
                <a:gd name="connsiteX1580" fmla="*/ 555192 w 5574893"/>
                <a:gd name="connsiteY1580" fmla="*/ 666039 h 1503181"/>
                <a:gd name="connsiteX1581" fmla="*/ 559956 w 5574893"/>
                <a:gd name="connsiteY1581" fmla="*/ 659160 h 1503181"/>
                <a:gd name="connsiteX1582" fmla="*/ 561014 w 5574893"/>
                <a:gd name="connsiteY1582" fmla="*/ 653339 h 1503181"/>
                <a:gd name="connsiteX1583" fmla="*/ 564719 w 5574893"/>
                <a:gd name="connsiteY1583" fmla="*/ 655985 h 1503181"/>
                <a:gd name="connsiteX1584" fmla="*/ 566836 w 5574893"/>
                <a:gd name="connsiteY1584" fmla="*/ 661806 h 1503181"/>
                <a:gd name="connsiteX1585" fmla="*/ 566307 w 5574893"/>
                <a:gd name="connsiteY1585" fmla="*/ 666568 h 1503181"/>
                <a:gd name="connsiteX1586" fmla="*/ 585889 w 5574893"/>
                <a:gd name="connsiteY1586" fmla="*/ 669743 h 1503181"/>
                <a:gd name="connsiteX1587" fmla="*/ 630347 w 5574893"/>
                <a:gd name="connsiteY1587" fmla="*/ 667097 h 1503181"/>
                <a:gd name="connsiteX1588" fmla="*/ 649930 w 5574893"/>
                <a:gd name="connsiteY1588" fmla="*/ 662864 h 1503181"/>
                <a:gd name="connsiteX1589" fmla="*/ 646754 w 5574893"/>
                <a:gd name="connsiteY1589" fmla="*/ 656514 h 1503181"/>
                <a:gd name="connsiteX1590" fmla="*/ 640932 w 5574893"/>
                <a:gd name="connsiteY1590" fmla="*/ 654397 h 1503181"/>
                <a:gd name="connsiteX1591" fmla="*/ 640932 w 5574893"/>
                <a:gd name="connsiteY1591" fmla="*/ 646989 h 1503181"/>
                <a:gd name="connsiteX1592" fmla="*/ 637227 w 5574893"/>
                <a:gd name="connsiteY1592" fmla="*/ 637464 h 1503181"/>
                <a:gd name="connsiteX1593" fmla="*/ 644108 w 5574893"/>
                <a:gd name="connsiteY1593" fmla="*/ 640639 h 1503181"/>
                <a:gd name="connsiteX1594" fmla="*/ 651517 w 5574893"/>
                <a:gd name="connsiteY1594" fmla="*/ 640639 h 1503181"/>
                <a:gd name="connsiteX1595" fmla="*/ 651517 w 5574893"/>
                <a:gd name="connsiteY1595" fmla="*/ 642226 h 1503181"/>
                <a:gd name="connsiteX1596" fmla="*/ 651517 w 5574893"/>
                <a:gd name="connsiteY1596" fmla="*/ 645931 h 1503181"/>
                <a:gd name="connsiteX1597" fmla="*/ 654693 w 5574893"/>
                <a:gd name="connsiteY1597" fmla="*/ 645401 h 1503181"/>
                <a:gd name="connsiteX1598" fmla="*/ 653105 w 5574893"/>
                <a:gd name="connsiteY1598" fmla="*/ 648047 h 1503181"/>
                <a:gd name="connsiteX1599" fmla="*/ 650459 w 5574893"/>
                <a:gd name="connsiteY1599" fmla="*/ 650693 h 1503181"/>
                <a:gd name="connsiteX1600" fmla="*/ 655222 w 5574893"/>
                <a:gd name="connsiteY1600" fmla="*/ 650693 h 1503181"/>
                <a:gd name="connsiteX1601" fmla="*/ 661573 w 5574893"/>
                <a:gd name="connsiteY1601" fmla="*/ 651222 h 1503181"/>
                <a:gd name="connsiteX1602" fmla="*/ 663161 w 5574893"/>
                <a:gd name="connsiteY1602" fmla="*/ 648047 h 1503181"/>
                <a:gd name="connsiteX1603" fmla="*/ 663161 w 5574893"/>
                <a:gd name="connsiteY1603" fmla="*/ 644343 h 1503181"/>
                <a:gd name="connsiteX1604" fmla="*/ 666866 w 5574893"/>
                <a:gd name="connsiteY1604" fmla="*/ 644343 h 1503181"/>
                <a:gd name="connsiteX1605" fmla="*/ 669512 w 5574893"/>
                <a:gd name="connsiteY1605" fmla="*/ 648047 h 1503181"/>
                <a:gd name="connsiteX1606" fmla="*/ 670571 w 5574893"/>
                <a:gd name="connsiteY1606" fmla="*/ 652281 h 1503181"/>
                <a:gd name="connsiteX1607" fmla="*/ 673746 w 5574893"/>
                <a:gd name="connsiteY1607" fmla="*/ 650693 h 1503181"/>
                <a:gd name="connsiteX1608" fmla="*/ 675334 w 5574893"/>
                <a:gd name="connsiteY1608" fmla="*/ 652281 h 1503181"/>
                <a:gd name="connsiteX1609" fmla="*/ 677451 w 5574893"/>
                <a:gd name="connsiteY1609" fmla="*/ 653339 h 1503181"/>
                <a:gd name="connsiteX1610" fmla="*/ 679568 w 5574893"/>
                <a:gd name="connsiteY1610" fmla="*/ 652810 h 1503181"/>
                <a:gd name="connsiteX1611" fmla="*/ 678035 w 5574893"/>
                <a:gd name="connsiteY1611" fmla="*/ 647701 h 1503181"/>
                <a:gd name="connsiteX1612" fmla="*/ 681156 w 5574893"/>
                <a:gd name="connsiteY1612" fmla="*/ 648047 h 1503181"/>
                <a:gd name="connsiteX1613" fmla="*/ 694917 w 5574893"/>
                <a:gd name="connsiteY1613" fmla="*/ 642756 h 1503181"/>
                <a:gd name="connsiteX1614" fmla="*/ 701268 w 5574893"/>
                <a:gd name="connsiteY1614" fmla="*/ 639051 h 1503181"/>
                <a:gd name="connsiteX1615" fmla="*/ 699680 w 5574893"/>
                <a:gd name="connsiteY1615" fmla="*/ 641168 h 1503181"/>
                <a:gd name="connsiteX1616" fmla="*/ 702326 w 5574893"/>
                <a:gd name="connsiteY1616" fmla="*/ 642226 h 1503181"/>
                <a:gd name="connsiteX1617" fmla="*/ 707090 w 5574893"/>
                <a:gd name="connsiteY1617" fmla="*/ 642226 h 1503181"/>
                <a:gd name="connsiteX1618" fmla="*/ 708677 w 5574893"/>
                <a:gd name="connsiteY1618" fmla="*/ 642756 h 1503181"/>
                <a:gd name="connsiteX1619" fmla="*/ 705502 w 5574893"/>
                <a:gd name="connsiteY1619" fmla="*/ 644343 h 1503181"/>
                <a:gd name="connsiteX1620" fmla="*/ 733553 w 5574893"/>
                <a:gd name="connsiteY1620" fmla="*/ 642226 h 1503181"/>
                <a:gd name="connsiteX1621" fmla="*/ 757369 w 5574893"/>
                <a:gd name="connsiteY1621" fmla="*/ 645401 h 1503181"/>
                <a:gd name="connsiteX1622" fmla="*/ 758957 w 5574893"/>
                <a:gd name="connsiteY1622" fmla="*/ 644343 h 1503181"/>
                <a:gd name="connsiteX1623" fmla="*/ 756840 w 5574893"/>
                <a:gd name="connsiteY1623" fmla="*/ 642226 h 1503181"/>
                <a:gd name="connsiteX1624" fmla="*/ 758428 w 5574893"/>
                <a:gd name="connsiteY1624" fmla="*/ 640639 h 1503181"/>
                <a:gd name="connsiteX1625" fmla="*/ 764250 w 5574893"/>
                <a:gd name="connsiteY1625" fmla="*/ 642226 h 1503181"/>
                <a:gd name="connsiteX1626" fmla="*/ 775893 w 5574893"/>
                <a:gd name="connsiteY1626" fmla="*/ 644343 h 1503181"/>
                <a:gd name="connsiteX1627" fmla="*/ 781186 w 5574893"/>
                <a:gd name="connsiteY1627" fmla="*/ 647518 h 1503181"/>
                <a:gd name="connsiteX1628" fmla="*/ 782774 w 5574893"/>
                <a:gd name="connsiteY1628" fmla="*/ 651222 h 1503181"/>
                <a:gd name="connsiteX1629" fmla="*/ 795476 w 5574893"/>
                <a:gd name="connsiteY1629" fmla="*/ 649106 h 1503181"/>
                <a:gd name="connsiteX1630" fmla="*/ 804473 w 5574893"/>
                <a:gd name="connsiteY1630" fmla="*/ 645401 h 1503181"/>
                <a:gd name="connsiteX1631" fmla="*/ 803944 w 5574893"/>
                <a:gd name="connsiteY1631" fmla="*/ 642756 h 1503181"/>
                <a:gd name="connsiteX1632" fmla="*/ 800768 w 5574893"/>
                <a:gd name="connsiteY1632" fmla="*/ 642756 h 1503181"/>
                <a:gd name="connsiteX1633" fmla="*/ 803944 w 5574893"/>
                <a:gd name="connsiteY1633" fmla="*/ 640639 h 1503181"/>
                <a:gd name="connsiteX1634" fmla="*/ 808707 w 5574893"/>
                <a:gd name="connsiteY1634" fmla="*/ 645401 h 1503181"/>
                <a:gd name="connsiteX1635" fmla="*/ 809766 w 5574893"/>
                <a:gd name="connsiteY1635" fmla="*/ 647518 h 1503181"/>
                <a:gd name="connsiteX1636" fmla="*/ 818234 w 5574893"/>
                <a:gd name="connsiteY1636" fmla="*/ 645401 h 1503181"/>
                <a:gd name="connsiteX1637" fmla="*/ 834641 w 5574893"/>
                <a:gd name="connsiteY1637" fmla="*/ 642756 h 1503181"/>
                <a:gd name="connsiteX1638" fmla="*/ 840463 w 5574893"/>
                <a:gd name="connsiteY1638" fmla="*/ 639051 h 1503181"/>
                <a:gd name="connsiteX1639" fmla="*/ 842580 w 5574893"/>
                <a:gd name="connsiteY1639" fmla="*/ 644343 h 1503181"/>
                <a:gd name="connsiteX1640" fmla="*/ 846814 w 5574893"/>
                <a:gd name="connsiteY1640" fmla="*/ 647518 h 1503181"/>
                <a:gd name="connsiteX1641" fmla="*/ 849460 w 5574893"/>
                <a:gd name="connsiteY1641" fmla="*/ 645931 h 1503181"/>
                <a:gd name="connsiteX1642" fmla="*/ 851048 w 5574893"/>
                <a:gd name="connsiteY1642" fmla="*/ 643814 h 1503181"/>
                <a:gd name="connsiteX1643" fmla="*/ 849460 w 5574893"/>
                <a:gd name="connsiteY1643" fmla="*/ 642226 h 1503181"/>
                <a:gd name="connsiteX1644" fmla="*/ 846814 w 5574893"/>
                <a:gd name="connsiteY1644" fmla="*/ 644343 h 1503181"/>
                <a:gd name="connsiteX1645" fmla="*/ 844168 w 5574893"/>
                <a:gd name="connsiteY1645" fmla="*/ 642756 h 1503181"/>
                <a:gd name="connsiteX1646" fmla="*/ 854753 w 5574893"/>
                <a:gd name="connsiteY1646" fmla="*/ 640639 h 1503181"/>
                <a:gd name="connsiteX1647" fmla="*/ 878569 w 5574893"/>
                <a:gd name="connsiteY1647" fmla="*/ 635347 h 1503181"/>
                <a:gd name="connsiteX1648" fmla="*/ 885979 w 5574893"/>
                <a:gd name="connsiteY1648" fmla="*/ 628468 h 1503181"/>
                <a:gd name="connsiteX1649" fmla="*/ 889155 w 5574893"/>
                <a:gd name="connsiteY1649" fmla="*/ 628997 h 1503181"/>
                <a:gd name="connsiteX1650" fmla="*/ 889155 w 5574893"/>
                <a:gd name="connsiteY1650" fmla="*/ 631643 h 1503181"/>
                <a:gd name="connsiteX1651" fmla="*/ 889155 w 5574893"/>
                <a:gd name="connsiteY1651" fmla="*/ 634818 h 1503181"/>
                <a:gd name="connsiteX1652" fmla="*/ 893918 w 5574893"/>
                <a:gd name="connsiteY1652" fmla="*/ 632172 h 1503181"/>
                <a:gd name="connsiteX1653" fmla="*/ 899740 w 5574893"/>
                <a:gd name="connsiteY1653" fmla="*/ 626881 h 1503181"/>
                <a:gd name="connsiteX1654" fmla="*/ 905562 w 5574893"/>
                <a:gd name="connsiteY1654" fmla="*/ 625293 h 1503181"/>
                <a:gd name="connsiteX1655" fmla="*/ 899740 w 5574893"/>
                <a:gd name="connsiteY1655" fmla="*/ 630585 h 1503181"/>
                <a:gd name="connsiteX1656" fmla="*/ 896035 w 5574893"/>
                <a:gd name="connsiteY1656" fmla="*/ 635876 h 1503181"/>
                <a:gd name="connsiteX1657" fmla="*/ 900798 w 5574893"/>
                <a:gd name="connsiteY1657" fmla="*/ 636935 h 1503181"/>
                <a:gd name="connsiteX1658" fmla="*/ 907679 w 5574893"/>
                <a:gd name="connsiteY1658" fmla="*/ 640110 h 1503181"/>
                <a:gd name="connsiteX1659" fmla="*/ 912971 w 5574893"/>
                <a:gd name="connsiteY1659" fmla="*/ 640110 h 1503181"/>
                <a:gd name="connsiteX1660" fmla="*/ 913500 w 5574893"/>
                <a:gd name="connsiteY1660" fmla="*/ 638522 h 1503181"/>
                <a:gd name="connsiteX1661" fmla="*/ 912971 w 5574893"/>
                <a:gd name="connsiteY1661" fmla="*/ 635876 h 1503181"/>
                <a:gd name="connsiteX1662" fmla="*/ 916676 w 5574893"/>
                <a:gd name="connsiteY1662" fmla="*/ 635876 h 1503181"/>
                <a:gd name="connsiteX1663" fmla="*/ 914559 w 5574893"/>
                <a:gd name="connsiteY1663" fmla="*/ 631643 h 1503181"/>
                <a:gd name="connsiteX1664" fmla="*/ 911913 w 5574893"/>
                <a:gd name="connsiteY1664" fmla="*/ 626351 h 1503181"/>
                <a:gd name="connsiteX1665" fmla="*/ 915088 w 5574893"/>
                <a:gd name="connsiteY1665" fmla="*/ 627939 h 1503181"/>
                <a:gd name="connsiteX1666" fmla="*/ 919852 w 5574893"/>
                <a:gd name="connsiteY1666" fmla="*/ 632172 h 1503181"/>
                <a:gd name="connsiteX1667" fmla="*/ 918264 w 5574893"/>
                <a:gd name="connsiteY1667" fmla="*/ 635876 h 1503181"/>
                <a:gd name="connsiteX1668" fmla="*/ 923027 w 5574893"/>
                <a:gd name="connsiteY1668" fmla="*/ 635347 h 1503181"/>
                <a:gd name="connsiteX1669" fmla="*/ 923556 w 5574893"/>
                <a:gd name="connsiteY1669" fmla="*/ 638522 h 1503181"/>
                <a:gd name="connsiteX1670" fmla="*/ 928849 w 5574893"/>
                <a:gd name="connsiteY1670" fmla="*/ 633760 h 1503181"/>
                <a:gd name="connsiteX1671" fmla="*/ 935729 w 5574893"/>
                <a:gd name="connsiteY1671" fmla="*/ 630056 h 1503181"/>
                <a:gd name="connsiteX1672" fmla="*/ 934142 w 5574893"/>
                <a:gd name="connsiteY1672" fmla="*/ 628468 h 1503181"/>
                <a:gd name="connsiteX1673" fmla="*/ 929907 w 5574893"/>
                <a:gd name="connsiteY1673" fmla="*/ 630585 h 1503181"/>
                <a:gd name="connsiteX1674" fmla="*/ 927261 w 5574893"/>
                <a:gd name="connsiteY1674" fmla="*/ 631643 h 1503181"/>
                <a:gd name="connsiteX1675" fmla="*/ 929907 w 5574893"/>
                <a:gd name="connsiteY1675" fmla="*/ 626881 h 1503181"/>
                <a:gd name="connsiteX1676" fmla="*/ 941022 w 5574893"/>
                <a:gd name="connsiteY1676" fmla="*/ 623176 h 1503181"/>
                <a:gd name="connsiteX1677" fmla="*/ 947373 w 5574893"/>
                <a:gd name="connsiteY1677" fmla="*/ 621060 h 1503181"/>
                <a:gd name="connsiteX1678" fmla="*/ 942610 w 5574893"/>
                <a:gd name="connsiteY1678" fmla="*/ 626351 h 1503181"/>
                <a:gd name="connsiteX1679" fmla="*/ 937317 w 5574893"/>
                <a:gd name="connsiteY1679" fmla="*/ 630056 h 1503181"/>
                <a:gd name="connsiteX1680" fmla="*/ 942610 w 5574893"/>
                <a:gd name="connsiteY1680" fmla="*/ 632172 h 1503181"/>
                <a:gd name="connsiteX1681" fmla="*/ 947902 w 5574893"/>
                <a:gd name="connsiteY1681" fmla="*/ 630056 h 1503181"/>
                <a:gd name="connsiteX1682" fmla="*/ 947373 w 5574893"/>
                <a:gd name="connsiteY1682" fmla="*/ 631643 h 1503181"/>
                <a:gd name="connsiteX1683" fmla="*/ 947373 w 5574893"/>
                <a:gd name="connsiteY1683" fmla="*/ 634818 h 1503181"/>
                <a:gd name="connsiteX1684" fmla="*/ 958487 w 5574893"/>
                <a:gd name="connsiteY1684" fmla="*/ 631643 h 1503181"/>
                <a:gd name="connsiteX1685" fmla="*/ 970660 w 5574893"/>
                <a:gd name="connsiteY1685" fmla="*/ 627939 h 1503181"/>
                <a:gd name="connsiteX1686" fmla="*/ 975953 w 5574893"/>
                <a:gd name="connsiteY1686" fmla="*/ 631643 h 1503181"/>
                <a:gd name="connsiteX1687" fmla="*/ 978599 w 5574893"/>
                <a:gd name="connsiteY1687" fmla="*/ 630056 h 1503181"/>
                <a:gd name="connsiteX1688" fmla="*/ 982304 w 5574893"/>
                <a:gd name="connsiteY1688" fmla="*/ 628468 h 1503181"/>
                <a:gd name="connsiteX1689" fmla="*/ 985480 w 5574893"/>
                <a:gd name="connsiteY1689" fmla="*/ 630585 h 1503181"/>
                <a:gd name="connsiteX1690" fmla="*/ 987067 w 5574893"/>
                <a:gd name="connsiteY1690" fmla="*/ 628997 h 1503181"/>
                <a:gd name="connsiteX1691" fmla="*/ 987597 w 5574893"/>
                <a:gd name="connsiteY1691" fmla="*/ 626881 h 1503181"/>
                <a:gd name="connsiteX1692" fmla="*/ 983892 w 5574893"/>
                <a:gd name="connsiteY1692" fmla="*/ 625293 h 1503181"/>
                <a:gd name="connsiteX1693" fmla="*/ 979128 w 5574893"/>
                <a:gd name="connsiteY1693" fmla="*/ 625293 h 1503181"/>
                <a:gd name="connsiteX1694" fmla="*/ 984421 w 5574893"/>
                <a:gd name="connsiteY1694" fmla="*/ 623176 h 1503181"/>
                <a:gd name="connsiteX1695" fmla="*/ 990772 w 5574893"/>
                <a:gd name="connsiteY1695" fmla="*/ 625293 h 1503181"/>
                <a:gd name="connsiteX1696" fmla="*/ 991301 w 5574893"/>
                <a:gd name="connsiteY1696" fmla="*/ 622118 h 1503181"/>
                <a:gd name="connsiteX1697" fmla="*/ 999770 w 5574893"/>
                <a:gd name="connsiteY1697" fmla="*/ 621589 h 1503181"/>
                <a:gd name="connsiteX1698" fmla="*/ 1001887 w 5574893"/>
                <a:gd name="connsiteY1698" fmla="*/ 616826 h 1503181"/>
                <a:gd name="connsiteX1699" fmla="*/ 1001887 w 5574893"/>
                <a:gd name="connsiteY1699" fmla="*/ 618414 h 1503181"/>
                <a:gd name="connsiteX1700" fmla="*/ 1000828 w 5574893"/>
                <a:gd name="connsiteY1700" fmla="*/ 619472 h 1503181"/>
                <a:gd name="connsiteX1701" fmla="*/ 1016706 w 5574893"/>
                <a:gd name="connsiteY1701" fmla="*/ 617885 h 1503181"/>
                <a:gd name="connsiteX1702" fmla="*/ 1041581 w 5574893"/>
                <a:gd name="connsiteY1702" fmla="*/ 608889 h 1503181"/>
                <a:gd name="connsiteX1703" fmla="*/ 1058517 w 5574893"/>
                <a:gd name="connsiteY1703" fmla="*/ 605714 h 1503181"/>
                <a:gd name="connsiteX1704" fmla="*/ 1066985 w 5574893"/>
                <a:gd name="connsiteY1704" fmla="*/ 607301 h 1503181"/>
                <a:gd name="connsiteX1705" fmla="*/ 1070690 w 5574893"/>
                <a:gd name="connsiteY1705" fmla="*/ 604126 h 1503181"/>
                <a:gd name="connsiteX1706" fmla="*/ 1077041 w 5574893"/>
                <a:gd name="connsiteY1706" fmla="*/ 602539 h 1503181"/>
                <a:gd name="connsiteX1707" fmla="*/ 1078100 w 5574893"/>
                <a:gd name="connsiteY1707" fmla="*/ 604656 h 1503181"/>
                <a:gd name="connsiteX1708" fmla="*/ 1079158 w 5574893"/>
                <a:gd name="connsiteY1708" fmla="*/ 608889 h 1503181"/>
                <a:gd name="connsiteX1709" fmla="*/ 1082863 w 5574893"/>
                <a:gd name="connsiteY1709" fmla="*/ 607831 h 1503181"/>
                <a:gd name="connsiteX1710" fmla="*/ 1084980 w 5574893"/>
                <a:gd name="connsiteY1710" fmla="*/ 609418 h 1503181"/>
                <a:gd name="connsiteX1711" fmla="*/ 1086568 w 5574893"/>
                <a:gd name="connsiteY1711" fmla="*/ 607831 h 1503181"/>
                <a:gd name="connsiteX1712" fmla="*/ 1089744 w 5574893"/>
                <a:gd name="connsiteY1712" fmla="*/ 604126 h 1503181"/>
                <a:gd name="connsiteX1713" fmla="*/ 1087627 w 5574893"/>
                <a:gd name="connsiteY1713" fmla="*/ 602539 h 1503181"/>
                <a:gd name="connsiteX1714" fmla="*/ 1089214 w 5574893"/>
                <a:gd name="connsiteY1714" fmla="*/ 600951 h 1503181"/>
                <a:gd name="connsiteX1715" fmla="*/ 1092919 w 5574893"/>
                <a:gd name="connsiteY1715" fmla="*/ 604126 h 1503181"/>
                <a:gd name="connsiteX1716" fmla="*/ 1091331 w 5574893"/>
                <a:gd name="connsiteY1716" fmla="*/ 607301 h 1503181"/>
                <a:gd name="connsiteX1717" fmla="*/ 1092919 w 5574893"/>
                <a:gd name="connsiteY1717" fmla="*/ 609418 h 1503181"/>
                <a:gd name="connsiteX1718" fmla="*/ 1099799 w 5574893"/>
                <a:gd name="connsiteY1718" fmla="*/ 608889 h 1503181"/>
                <a:gd name="connsiteX1719" fmla="*/ 1103504 w 5574893"/>
                <a:gd name="connsiteY1719" fmla="*/ 608889 h 1503181"/>
                <a:gd name="connsiteX1720" fmla="*/ 1103504 w 5574893"/>
                <a:gd name="connsiteY1720" fmla="*/ 605714 h 1503181"/>
                <a:gd name="connsiteX1721" fmla="*/ 1098741 w 5574893"/>
                <a:gd name="connsiteY1721" fmla="*/ 605714 h 1503181"/>
                <a:gd name="connsiteX1722" fmla="*/ 1097153 w 5574893"/>
                <a:gd name="connsiteY1722" fmla="*/ 604656 h 1503181"/>
                <a:gd name="connsiteX1723" fmla="*/ 1109326 w 5574893"/>
                <a:gd name="connsiteY1723" fmla="*/ 603068 h 1503181"/>
                <a:gd name="connsiteX1724" fmla="*/ 1122028 w 5574893"/>
                <a:gd name="connsiteY1724" fmla="*/ 596718 h 1503181"/>
                <a:gd name="connsiteX1725" fmla="*/ 1124145 w 5574893"/>
                <a:gd name="connsiteY1725" fmla="*/ 597776 h 1503181"/>
                <a:gd name="connsiteX1726" fmla="*/ 1117794 w 5574893"/>
                <a:gd name="connsiteY1726" fmla="*/ 599364 h 1503181"/>
                <a:gd name="connsiteX1727" fmla="*/ 1116206 w 5574893"/>
                <a:gd name="connsiteY1727" fmla="*/ 600422 h 1503181"/>
                <a:gd name="connsiteX1728" fmla="*/ 1119382 w 5574893"/>
                <a:gd name="connsiteY1728" fmla="*/ 605714 h 1503181"/>
                <a:gd name="connsiteX1729" fmla="*/ 1129967 w 5574893"/>
                <a:gd name="connsiteY1729" fmla="*/ 609947 h 1503181"/>
                <a:gd name="connsiteX1730" fmla="*/ 1136318 w 5574893"/>
                <a:gd name="connsiteY1730" fmla="*/ 611535 h 1503181"/>
                <a:gd name="connsiteX1731" fmla="*/ 1131555 w 5574893"/>
                <a:gd name="connsiteY1731" fmla="*/ 613122 h 1503181"/>
                <a:gd name="connsiteX1732" fmla="*/ 1120970 w 5574893"/>
                <a:gd name="connsiteY1732" fmla="*/ 607831 h 1503181"/>
                <a:gd name="connsiteX1733" fmla="*/ 1115677 w 5574893"/>
                <a:gd name="connsiteY1733" fmla="*/ 607301 h 1503181"/>
                <a:gd name="connsiteX1734" fmla="*/ 1115148 w 5574893"/>
                <a:gd name="connsiteY1734" fmla="*/ 609418 h 1503181"/>
                <a:gd name="connsiteX1735" fmla="*/ 1109326 w 5574893"/>
                <a:gd name="connsiteY1735" fmla="*/ 611535 h 1503181"/>
                <a:gd name="connsiteX1736" fmla="*/ 1096624 w 5574893"/>
                <a:gd name="connsiteY1736" fmla="*/ 612593 h 1503181"/>
                <a:gd name="connsiteX1737" fmla="*/ 1089214 w 5574893"/>
                <a:gd name="connsiteY1737" fmla="*/ 611535 h 1503181"/>
                <a:gd name="connsiteX1738" fmla="*/ 1087627 w 5574893"/>
                <a:gd name="connsiteY1738" fmla="*/ 613122 h 1503181"/>
                <a:gd name="connsiteX1739" fmla="*/ 1086039 w 5574893"/>
                <a:gd name="connsiteY1739" fmla="*/ 614181 h 1503181"/>
                <a:gd name="connsiteX1740" fmla="*/ 1086568 w 5574893"/>
                <a:gd name="connsiteY1740" fmla="*/ 616297 h 1503181"/>
                <a:gd name="connsiteX1741" fmla="*/ 1089214 w 5574893"/>
                <a:gd name="connsiteY1741" fmla="*/ 616297 h 1503181"/>
                <a:gd name="connsiteX1742" fmla="*/ 1083922 w 5574893"/>
                <a:gd name="connsiteY1742" fmla="*/ 617885 h 1503181"/>
                <a:gd name="connsiteX1743" fmla="*/ 1073866 w 5574893"/>
                <a:gd name="connsiteY1743" fmla="*/ 616297 h 1503181"/>
                <a:gd name="connsiteX1744" fmla="*/ 1068573 w 5574893"/>
                <a:gd name="connsiteY1744" fmla="*/ 618414 h 1503181"/>
                <a:gd name="connsiteX1745" fmla="*/ 1066985 w 5574893"/>
                <a:gd name="connsiteY1745" fmla="*/ 622118 h 1503181"/>
                <a:gd name="connsiteX1746" fmla="*/ 1070161 w 5574893"/>
                <a:gd name="connsiteY1746" fmla="*/ 623176 h 1503181"/>
                <a:gd name="connsiteX1747" fmla="*/ 1075454 w 5574893"/>
                <a:gd name="connsiteY1747" fmla="*/ 621060 h 1503181"/>
                <a:gd name="connsiteX1748" fmla="*/ 1077041 w 5574893"/>
                <a:gd name="connsiteY1748" fmla="*/ 625293 h 1503181"/>
                <a:gd name="connsiteX1749" fmla="*/ 1081275 w 5574893"/>
                <a:gd name="connsiteY1749" fmla="*/ 622118 h 1503181"/>
                <a:gd name="connsiteX1750" fmla="*/ 1086039 w 5574893"/>
                <a:gd name="connsiteY1750" fmla="*/ 623176 h 1503181"/>
                <a:gd name="connsiteX1751" fmla="*/ 1078100 w 5574893"/>
                <a:gd name="connsiteY1751" fmla="*/ 627939 h 1503181"/>
                <a:gd name="connsiteX1752" fmla="*/ 1061693 w 5574893"/>
                <a:gd name="connsiteY1752" fmla="*/ 631643 h 1503181"/>
                <a:gd name="connsiteX1753" fmla="*/ 1036288 w 5574893"/>
                <a:gd name="connsiteY1753" fmla="*/ 633231 h 1503181"/>
                <a:gd name="connsiteX1754" fmla="*/ 1024116 w 5574893"/>
                <a:gd name="connsiteY1754" fmla="*/ 637464 h 1503181"/>
                <a:gd name="connsiteX1755" fmla="*/ 1035759 w 5574893"/>
                <a:gd name="connsiteY1755" fmla="*/ 638522 h 1503181"/>
                <a:gd name="connsiteX1756" fmla="*/ 1046344 w 5574893"/>
                <a:gd name="connsiteY1756" fmla="*/ 642226 h 1503181"/>
                <a:gd name="connsiteX1757" fmla="*/ 1046344 w 5574893"/>
                <a:gd name="connsiteY1757" fmla="*/ 643814 h 1503181"/>
                <a:gd name="connsiteX1758" fmla="*/ 1041581 w 5574893"/>
                <a:gd name="connsiteY1758" fmla="*/ 644343 h 1503181"/>
                <a:gd name="connsiteX1759" fmla="*/ 1042640 w 5574893"/>
                <a:gd name="connsiteY1759" fmla="*/ 647518 h 1503181"/>
                <a:gd name="connsiteX1760" fmla="*/ 1044757 w 5574893"/>
                <a:gd name="connsiteY1760" fmla="*/ 648047 h 1503181"/>
                <a:gd name="connsiteX1761" fmla="*/ 1053754 w 5574893"/>
                <a:gd name="connsiteY1761" fmla="*/ 646989 h 1503181"/>
                <a:gd name="connsiteX1762" fmla="*/ 1056930 w 5574893"/>
                <a:gd name="connsiteY1762" fmla="*/ 649635 h 1503181"/>
                <a:gd name="connsiteX1763" fmla="*/ 1058517 w 5574893"/>
                <a:gd name="connsiteY1763" fmla="*/ 649106 h 1503181"/>
                <a:gd name="connsiteX1764" fmla="*/ 1054812 w 5574893"/>
                <a:gd name="connsiteY1764" fmla="*/ 646989 h 1503181"/>
                <a:gd name="connsiteX1765" fmla="*/ 1054812 w 5574893"/>
                <a:gd name="connsiteY1765" fmla="*/ 643814 h 1503181"/>
                <a:gd name="connsiteX1766" fmla="*/ 1056930 w 5574893"/>
                <a:gd name="connsiteY1766" fmla="*/ 645401 h 1503181"/>
                <a:gd name="connsiteX1767" fmla="*/ 1062222 w 5574893"/>
                <a:gd name="connsiteY1767" fmla="*/ 642756 h 1503181"/>
                <a:gd name="connsiteX1768" fmla="*/ 1060105 w 5574893"/>
                <a:gd name="connsiteY1768" fmla="*/ 641168 h 1503181"/>
                <a:gd name="connsiteX1769" fmla="*/ 1069102 w 5574893"/>
                <a:gd name="connsiteY1769" fmla="*/ 642756 h 1503181"/>
                <a:gd name="connsiteX1770" fmla="*/ 1089744 w 5574893"/>
                <a:gd name="connsiteY1770" fmla="*/ 645401 h 1503181"/>
                <a:gd name="connsiteX1771" fmla="*/ 1101387 w 5574893"/>
                <a:gd name="connsiteY1771" fmla="*/ 643814 h 1503181"/>
                <a:gd name="connsiteX1772" fmla="*/ 1105092 w 5574893"/>
                <a:gd name="connsiteY1772" fmla="*/ 640639 h 1503181"/>
                <a:gd name="connsiteX1773" fmla="*/ 1106680 w 5574893"/>
                <a:gd name="connsiteY1773" fmla="*/ 642226 h 1503181"/>
                <a:gd name="connsiteX1774" fmla="*/ 1103504 w 5574893"/>
                <a:gd name="connsiteY1774" fmla="*/ 645931 h 1503181"/>
                <a:gd name="connsiteX1775" fmla="*/ 1102975 w 5574893"/>
                <a:gd name="connsiteY1775" fmla="*/ 648047 h 1503181"/>
                <a:gd name="connsiteX1776" fmla="*/ 1112502 w 5574893"/>
                <a:gd name="connsiteY1776" fmla="*/ 642756 h 1503181"/>
                <a:gd name="connsiteX1777" fmla="*/ 1124145 w 5574893"/>
                <a:gd name="connsiteY1777" fmla="*/ 640110 h 1503181"/>
                <a:gd name="connsiteX1778" fmla="*/ 1125733 w 5574893"/>
                <a:gd name="connsiteY1778" fmla="*/ 640110 h 1503181"/>
                <a:gd name="connsiteX1779" fmla="*/ 1124675 w 5574893"/>
                <a:gd name="connsiteY1779" fmla="*/ 642226 h 1503181"/>
                <a:gd name="connsiteX1780" fmla="*/ 1126262 w 5574893"/>
                <a:gd name="connsiteY1780" fmla="*/ 643814 h 1503181"/>
                <a:gd name="connsiteX1781" fmla="*/ 1129967 w 5574893"/>
                <a:gd name="connsiteY1781" fmla="*/ 642756 h 1503181"/>
                <a:gd name="connsiteX1782" fmla="*/ 1129967 w 5574893"/>
                <a:gd name="connsiteY1782" fmla="*/ 639051 h 1503181"/>
                <a:gd name="connsiteX1783" fmla="*/ 1132613 w 5574893"/>
                <a:gd name="connsiteY1783" fmla="*/ 641168 h 1503181"/>
                <a:gd name="connsiteX1784" fmla="*/ 1137906 w 5574893"/>
                <a:gd name="connsiteY1784" fmla="*/ 644343 h 1503181"/>
                <a:gd name="connsiteX1785" fmla="*/ 1136848 w 5574893"/>
                <a:gd name="connsiteY1785" fmla="*/ 646989 h 1503181"/>
                <a:gd name="connsiteX1786" fmla="*/ 1144786 w 5574893"/>
                <a:gd name="connsiteY1786" fmla="*/ 642226 h 1503181"/>
                <a:gd name="connsiteX1787" fmla="*/ 1153255 w 5574893"/>
                <a:gd name="connsiteY1787" fmla="*/ 639051 h 1503181"/>
                <a:gd name="connsiteX1788" fmla="*/ 1151667 w 5574893"/>
                <a:gd name="connsiteY1788" fmla="*/ 641168 h 1503181"/>
                <a:gd name="connsiteX1789" fmla="*/ 1150608 w 5574893"/>
                <a:gd name="connsiteY1789" fmla="*/ 643814 h 1503181"/>
                <a:gd name="connsiteX1790" fmla="*/ 1158547 w 5574893"/>
                <a:gd name="connsiteY1790" fmla="*/ 639051 h 1503181"/>
                <a:gd name="connsiteX1791" fmla="*/ 1173366 w 5574893"/>
                <a:gd name="connsiteY1791" fmla="*/ 637464 h 1503181"/>
                <a:gd name="connsiteX1792" fmla="*/ 1181305 w 5574893"/>
                <a:gd name="connsiteY1792" fmla="*/ 635347 h 1503181"/>
                <a:gd name="connsiteX1793" fmla="*/ 1180247 w 5574893"/>
                <a:gd name="connsiteY1793" fmla="*/ 636935 h 1503181"/>
                <a:gd name="connsiteX1794" fmla="*/ 1179717 w 5574893"/>
                <a:gd name="connsiteY1794" fmla="*/ 638522 h 1503181"/>
                <a:gd name="connsiteX1795" fmla="*/ 1183920 w 5574893"/>
                <a:gd name="connsiteY1795" fmla="*/ 638140 h 1503181"/>
                <a:gd name="connsiteX1796" fmla="*/ 1173905 w 5574893"/>
                <a:gd name="connsiteY1796" fmla="*/ 622276 h 1503181"/>
                <a:gd name="connsiteX1797" fmla="*/ 1183597 w 5574893"/>
                <a:gd name="connsiteY1797" fmla="*/ 593785 h 1503181"/>
                <a:gd name="connsiteX1798" fmla="*/ 1199674 w 5574893"/>
                <a:gd name="connsiteY1798" fmla="*/ 579788 h 1503181"/>
                <a:gd name="connsiteX1799" fmla="*/ 1220582 w 5574893"/>
                <a:gd name="connsiteY1799" fmla="*/ 564201 h 1503181"/>
                <a:gd name="connsiteX1800" fmla="*/ 1274966 w 5574893"/>
                <a:gd name="connsiteY1800" fmla="*/ 541635 h 1503181"/>
                <a:gd name="connsiteX1801" fmla="*/ 1341661 w 5574893"/>
                <a:gd name="connsiteY1801" fmla="*/ 526082 h 1503181"/>
                <a:gd name="connsiteX1802" fmla="*/ 1408154 w 5574893"/>
                <a:gd name="connsiteY1802" fmla="*/ 521991 h 1503181"/>
                <a:gd name="connsiteX1803" fmla="*/ 1440915 w 5574893"/>
                <a:gd name="connsiteY1803" fmla="*/ 523289 h 1503181"/>
                <a:gd name="connsiteX1804" fmla="*/ 1429596 w 5574893"/>
                <a:gd name="connsiteY1804" fmla="*/ 516117 h 1503181"/>
                <a:gd name="connsiteX1805" fmla="*/ 1466682 w 5574893"/>
                <a:gd name="connsiteY1805" fmla="*/ 512642 h 1503181"/>
                <a:gd name="connsiteX1806" fmla="*/ 1502421 w 5574893"/>
                <a:gd name="connsiteY1806" fmla="*/ 513464 h 1503181"/>
                <a:gd name="connsiteX1807" fmla="*/ 1454371 w 5574893"/>
                <a:gd name="connsiteY1807" fmla="*/ 505628 h 1503181"/>
                <a:gd name="connsiteX1808" fmla="*/ 1514555 w 5574893"/>
                <a:gd name="connsiteY1808" fmla="*/ 506627 h 1503181"/>
                <a:gd name="connsiteX1809" fmla="*/ 1624160 w 5574893"/>
                <a:gd name="connsiteY1809" fmla="*/ 517692 h 1503181"/>
                <a:gd name="connsiteX1810" fmla="*/ 1672719 w 5574893"/>
                <a:gd name="connsiteY1810" fmla="*/ 528712 h 1503181"/>
                <a:gd name="connsiteX1811" fmla="*/ 1686124 w 5574893"/>
                <a:gd name="connsiteY1811" fmla="*/ 529837 h 1503181"/>
                <a:gd name="connsiteX1812" fmla="*/ 1701386 w 5574893"/>
                <a:gd name="connsiteY1812" fmla="*/ 529849 h 1503181"/>
                <a:gd name="connsiteX1813" fmla="*/ 1731783 w 5574893"/>
                <a:gd name="connsiteY1813" fmla="*/ 529075 h 1503181"/>
                <a:gd name="connsiteX1814" fmla="*/ 1754562 w 5574893"/>
                <a:gd name="connsiteY1814" fmla="*/ 534530 h 1503181"/>
                <a:gd name="connsiteX1815" fmla="*/ 1832141 w 5574893"/>
                <a:gd name="connsiteY1815" fmla="*/ 528117 h 1503181"/>
                <a:gd name="connsiteX1816" fmla="*/ 1961409 w 5574893"/>
                <a:gd name="connsiteY1816" fmla="*/ 531214 h 1503181"/>
                <a:gd name="connsiteX1817" fmla="*/ 2019331 w 5574893"/>
                <a:gd name="connsiteY1817" fmla="*/ 538338 h 1503181"/>
                <a:gd name="connsiteX1818" fmla="*/ 2043316 w 5574893"/>
                <a:gd name="connsiteY1818" fmla="*/ 536145 h 1503181"/>
                <a:gd name="connsiteX1819" fmla="*/ 2089690 w 5574893"/>
                <a:gd name="connsiteY1819" fmla="*/ 534468 h 1503181"/>
                <a:gd name="connsiteX1820" fmla="*/ 2108253 w 5574893"/>
                <a:gd name="connsiteY1820" fmla="*/ 536418 h 1503181"/>
                <a:gd name="connsiteX1821" fmla="*/ 2112591 w 5574893"/>
                <a:gd name="connsiteY1821" fmla="*/ 538180 h 1503181"/>
                <a:gd name="connsiteX1822" fmla="*/ 2111347 w 5574893"/>
                <a:gd name="connsiteY1822" fmla="*/ 536742 h 1503181"/>
                <a:gd name="connsiteX1823" fmla="*/ 2108253 w 5574893"/>
                <a:gd name="connsiteY1823" fmla="*/ 536418 h 1503181"/>
                <a:gd name="connsiteX1824" fmla="*/ 2090903 w 5574893"/>
                <a:gd name="connsiteY1824" fmla="*/ 529362 h 1503181"/>
                <a:gd name="connsiteX1825" fmla="*/ 2123690 w 5574893"/>
                <a:gd name="connsiteY1825" fmla="*/ 531494 h 1503181"/>
                <a:gd name="connsiteX1826" fmla="*/ 2152777 w 5574893"/>
                <a:gd name="connsiteY1826" fmla="*/ 535855 h 1503181"/>
                <a:gd name="connsiteX1827" fmla="*/ 2142316 w 5574893"/>
                <a:gd name="connsiteY1827" fmla="*/ 521149 h 1503181"/>
                <a:gd name="connsiteX1828" fmla="*/ 2234430 w 5574893"/>
                <a:gd name="connsiteY1828" fmla="*/ 513804 h 1503181"/>
                <a:gd name="connsiteX1829" fmla="*/ 2374861 w 5574893"/>
                <a:gd name="connsiteY1829" fmla="*/ 497922 h 1503181"/>
                <a:gd name="connsiteX1830" fmla="*/ 2464390 w 5574893"/>
                <a:gd name="connsiteY1830" fmla="*/ 493446 h 1503181"/>
                <a:gd name="connsiteX1831" fmla="*/ 2509042 w 5574893"/>
                <a:gd name="connsiteY1831" fmla="*/ 493683 h 1503181"/>
                <a:gd name="connsiteX1832" fmla="*/ 2514114 w 5574893"/>
                <a:gd name="connsiteY1832" fmla="*/ 493691 h 1503181"/>
                <a:gd name="connsiteX1833" fmla="*/ 2521162 w 5574893"/>
                <a:gd name="connsiteY1833" fmla="*/ 493385 h 1503181"/>
                <a:gd name="connsiteX1834" fmla="*/ 2555481 w 5574893"/>
                <a:gd name="connsiteY1834" fmla="*/ 479713 h 1503181"/>
                <a:gd name="connsiteX1835" fmla="*/ 2629701 w 5574893"/>
                <a:gd name="connsiteY1835" fmla="*/ 455574 h 1503181"/>
                <a:gd name="connsiteX1836" fmla="*/ 2670973 w 5574893"/>
                <a:gd name="connsiteY1836" fmla="*/ 447343 h 1503181"/>
                <a:gd name="connsiteX1837" fmla="*/ 2612732 w 5574893"/>
                <a:gd name="connsiteY1837" fmla="*/ 450914 h 1503181"/>
                <a:gd name="connsiteX1838" fmla="*/ 2643608 w 5574893"/>
                <a:gd name="connsiteY1838" fmla="*/ 441069 h 1503181"/>
                <a:gd name="connsiteX1839" fmla="*/ 2705132 w 5574893"/>
                <a:gd name="connsiteY1839" fmla="*/ 426328 h 1503181"/>
                <a:gd name="connsiteX1840" fmla="*/ 2737762 w 5574893"/>
                <a:gd name="connsiteY1840" fmla="*/ 421116 h 1503181"/>
                <a:gd name="connsiteX1841" fmla="*/ 2782509 w 5574893"/>
                <a:gd name="connsiteY1841" fmla="*/ 415604 h 1503181"/>
                <a:gd name="connsiteX1842" fmla="*/ 2875133 w 5574893"/>
                <a:gd name="connsiteY1842" fmla="*/ 411454 h 1503181"/>
                <a:gd name="connsiteX1843" fmla="*/ 2961854 w 5574893"/>
                <a:gd name="connsiteY1843" fmla="*/ 414796 h 1503181"/>
                <a:gd name="connsiteX1844" fmla="*/ 3036009 w 5574893"/>
                <a:gd name="connsiteY1844" fmla="*/ 428336 h 1503181"/>
                <a:gd name="connsiteX1845" fmla="*/ 3063023 w 5574893"/>
                <a:gd name="connsiteY1845" fmla="*/ 438761 h 1503181"/>
                <a:gd name="connsiteX1846" fmla="*/ 3408188 w 5574893"/>
                <a:gd name="connsiteY1846" fmla="*/ 377889 h 1503181"/>
                <a:gd name="connsiteX1847" fmla="*/ 3751472 w 5574893"/>
                <a:gd name="connsiteY1847" fmla="*/ 311586 h 1503181"/>
                <a:gd name="connsiteX1848" fmla="*/ 3760372 w 5574893"/>
                <a:gd name="connsiteY1848" fmla="*/ 310164 h 1503181"/>
                <a:gd name="connsiteX1849" fmla="*/ 3774724 w 5574893"/>
                <a:gd name="connsiteY1849" fmla="*/ 311148 h 1503181"/>
                <a:gd name="connsiteX1850" fmla="*/ 3778201 w 5574893"/>
                <a:gd name="connsiteY1850" fmla="*/ 313868 h 1503181"/>
                <a:gd name="connsiteX1851" fmla="*/ 3776860 w 5574893"/>
                <a:gd name="connsiteY1851" fmla="*/ 318176 h 1503181"/>
                <a:gd name="connsiteX1852" fmla="*/ 3769844 w 5574893"/>
                <a:gd name="connsiteY1852" fmla="*/ 325030 h 1503181"/>
                <a:gd name="connsiteX1853" fmla="*/ 3761072 w 5574893"/>
                <a:gd name="connsiteY1853" fmla="*/ 327250 h 1503181"/>
                <a:gd name="connsiteX1854" fmla="*/ 3639139 w 5574893"/>
                <a:gd name="connsiteY1854" fmla="*/ 357374 h 1503181"/>
                <a:gd name="connsiteX1855" fmla="*/ 3390422 w 5574893"/>
                <a:gd name="connsiteY1855" fmla="*/ 412664 h 1503181"/>
                <a:gd name="connsiteX1856" fmla="*/ 3264629 w 5574893"/>
                <a:gd name="connsiteY1856" fmla="*/ 437672 h 1503181"/>
                <a:gd name="connsiteX1857" fmla="*/ 3477270 w 5574893"/>
                <a:gd name="connsiteY1857" fmla="*/ 416805 h 1503181"/>
                <a:gd name="connsiteX1858" fmla="*/ 3693710 w 5574893"/>
                <a:gd name="connsiteY1858" fmla="*/ 387962 h 1503181"/>
                <a:gd name="connsiteX1859" fmla="*/ 3747708 w 5574893"/>
                <a:gd name="connsiteY1859" fmla="*/ 376879 h 1503181"/>
                <a:gd name="connsiteX1860" fmla="*/ 3775393 w 5574893"/>
                <a:gd name="connsiteY1860" fmla="*/ 372457 h 1503181"/>
                <a:gd name="connsiteX1861" fmla="*/ 3803587 w 5574893"/>
                <a:gd name="connsiteY1861" fmla="*/ 371229 h 1503181"/>
                <a:gd name="connsiteX1862" fmla="*/ 3939044 w 5574893"/>
                <a:gd name="connsiteY1862" fmla="*/ 349590 h 1503181"/>
                <a:gd name="connsiteX1863" fmla="*/ 4207472 w 5574893"/>
                <a:gd name="connsiteY1863" fmla="*/ 303434 h 1503181"/>
                <a:gd name="connsiteX1864" fmla="*/ 4345608 w 5574893"/>
                <a:gd name="connsiteY1864" fmla="*/ 273178 h 1503181"/>
                <a:gd name="connsiteX1865" fmla="*/ 4570211 w 5574893"/>
                <a:gd name="connsiteY1865" fmla="*/ 219283 h 1503181"/>
                <a:gd name="connsiteX1866" fmla="*/ 4795167 w 5574893"/>
                <a:gd name="connsiteY1866" fmla="*/ 161238 h 1503181"/>
                <a:gd name="connsiteX1867" fmla="*/ 4955374 w 5574893"/>
                <a:gd name="connsiteY1867" fmla="*/ 116811 h 1503181"/>
                <a:gd name="connsiteX1868" fmla="*/ 5268901 w 5574893"/>
                <a:gd name="connsiteY1868" fmla="*/ 35609 h 1503181"/>
                <a:gd name="connsiteX1869" fmla="*/ 5428056 w 5574893"/>
                <a:gd name="connsiteY1869" fmla="*/ 3633 h 15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5574893" h="1503181">
                  <a:moveTo>
                    <a:pt x="959546" y="1349723"/>
                  </a:moveTo>
                  <a:lnTo>
                    <a:pt x="959747" y="1350124"/>
                  </a:lnTo>
                  <a:lnTo>
                    <a:pt x="956900" y="1350781"/>
                  </a:lnTo>
                  <a:close/>
                  <a:moveTo>
                    <a:pt x="1748141" y="1330144"/>
                  </a:moveTo>
                  <a:lnTo>
                    <a:pt x="1746024" y="1331731"/>
                  </a:lnTo>
                  <a:lnTo>
                    <a:pt x="1741261" y="1336494"/>
                  </a:lnTo>
                  <a:lnTo>
                    <a:pt x="1742849" y="1338610"/>
                  </a:lnTo>
                  <a:lnTo>
                    <a:pt x="1742849" y="1340198"/>
                  </a:lnTo>
                  <a:lnTo>
                    <a:pt x="1738615" y="1340727"/>
                  </a:lnTo>
                  <a:lnTo>
                    <a:pt x="1739144" y="1343373"/>
                  </a:lnTo>
                  <a:lnTo>
                    <a:pt x="1737556" y="1341785"/>
                  </a:lnTo>
                  <a:lnTo>
                    <a:pt x="1739144" y="1338610"/>
                  </a:lnTo>
                  <a:lnTo>
                    <a:pt x="1730676" y="1341785"/>
                  </a:lnTo>
                  <a:lnTo>
                    <a:pt x="1712681" y="1343373"/>
                  </a:lnTo>
                  <a:lnTo>
                    <a:pt x="1704742" y="1346019"/>
                  </a:lnTo>
                  <a:lnTo>
                    <a:pt x="1705801" y="1343373"/>
                  </a:lnTo>
                  <a:lnTo>
                    <a:pt x="1702625" y="1341785"/>
                  </a:lnTo>
                  <a:lnTo>
                    <a:pt x="1702096" y="1344431"/>
                  </a:lnTo>
                  <a:lnTo>
                    <a:pt x="1697862" y="1349194"/>
                  </a:lnTo>
                  <a:lnTo>
                    <a:pt x="1699449" y="1351310"/>
                  </a:lnTo>
                  <a:lnTo>
                    <a:pt x="1695215" y="1354485"/>
                  </a:lnTo>
                  <a:lnTo>
                    <a:pt x="1690981" y="1353956"/>
                  </a:lnTo>
                  <a:lnTo>
                    <a:pt x="1690452" y="1356602"/>
                  </a:lnTo>
                  <a:lnTo>
                    <a:pt x="1690452" y="1362952"/>
                  </a:lnTo>
                  <a:lnTo>
                    <a:pt x="1696274" y="1361364"/>
                  </a:lnTo>
                  <a:lnTo>
                    <a:pt x="1706330" y="1356602"/>
                  </a:lnTo>
                  <a:lnTo>
                    <a:pt x="1705801" y="1352369"/>
                  </a:lnTo>
                  <a:lnTo>
                    <a:pt x="1707918" y="1354485"/>
                  </a:lnTo>
                  <a:lnTo>
                    <a:pt x="1710035" y="1356073"/>
                  </a:lnTo>
                  <a:lnTo>
                    <a:pt x="1718503" y="1349723"/>
                  </a:lnTo>
                  <a:lnTo>
                    <a:pt x="1735439" y="1343902"/>
                  </a:lnTo>
                  <a:lnTo>
                    <a:pt x="1733851" y="1345489"/>
                  </a:lnTo>
                  <a:lnTo>
                    <a:pt x="1728559" y="1347077"/>
                  </a:lnTo>
                  <a:lnTo>
                    <a:pt x="1728559" y="1349194"/>
                  </a:lnTo>
                  <a:lnTo>
                    <a:pt x="1732263" y="1349194"/>
                  </a:lnTo>
                  <a:lnTo>
                    <a:pt x="1743907" y="1344431"/>
                  </a:lnTo>
                  <a:lnTo>
                    <a:pt x="1746553" y="1340727"/>
                  </a:lnTo>
                  <a:lnTo>
                    <a:pt x="1747612" y="1343902"/>
                  </a:lnTo>
                  <a:lnTo>
                    <a:pt x="1751317" y="1346019"/>
                  </a:lnTo>
                  <a:lnTo>
                    <a:pt x="1751320" y="1346017"/>
                  </a:lnTo>
                  <a:lnTo>
                    <a:pt x="1750629" y="1344460"/>
                  </a:lnTo>
                  <a:lnTo>
                    <a:pt x="1752901" y="1330675"/>
                  </a:lnTo>
                  <a:lnTo>
                    <a:pt x="1751317" y="1331731"/>
                  </a:lnTo>
                  <a:lnTo>
                    <a:pt x="1749729" y="1334906"/>
                  </a:lnTo>
                  <a:lnTo>
                    <a:pt x="1746553" y="1333319"/>
                  </a:lnTo>
                  <a:close/>
                  <a:moveTo>
                    <a:pt x="1264220" y="668267"/>
                  </a:moveTo>
                  <a:lnTo>
                    <a:pt x="1264399" y="668685"/>
                  </a:lnTo>
                  <a:lnTo>
                    <a:pt x="1267579" y="668685"/>
                  </a:lnTo>
                  <a:close/>
                  <a:moveTo>
                    <a:pt x="1250880" y="666347"/>
                  </a:moveTo>
                  <a:lnTo>
                    <a:pt x="1251167" y="666568"/>
                  </a:lnTo>
                  <a:lnTo>
                    <a:pt x="1257519" y="671860"/>
                  </a:lnTo>
                  <a:lnTo>
                    <a:pt x="1259636" y="671331"/>
                  </a:lnTo>
                  <a:lnTo>
                    <a:pt x="1260422" y="667796"/>
                  </a:lnTo>
                  <a:lnTo>
                    <a:pt x="1258457" y="667551"/>
                  </a:lnTo>
                  <a:close/>
                  <a:moveTo>
                    <a:pt x="1230780" y="663153"/>
                  </a:moveTo>
                  <a:lnTo>
                    <a:pt x="1229997" y="664981"/>
                  </a:lnTo>
                  <a:lnTo>
                    <a:pt x="1234760" y="668156"/>
                  </a:lnTo>
                  <a:lnTo>
                    <a:pt x="1241641" y="666568"/>
                  </a:lnTo>
                  <a:lnTo>
                    <a:pt x="1243303" y="665143"/>
                  </a:lnTo>
                  <a:close/>
                  <a:moveTo>
                    <a:pt x="1182893" y="653339"/>
                  </a:moveTo>
                  <a:lnTo>
                    <a:pt x="1178130" y="654397"/>
                  </a:lnTo>
                  <a:lnTo>
                    <a:pt x="1176542" y="658101"/>
                  </a:lnTo>
                  <a:lnTo>
                    <a:pt x="1176542" y="660218"/>
                  </a:lnTo>
                  <a:lnTo>
                    <a:pt x="1172308" y="659160"/>
                  </a:lnTo>
                  <a:lnTo>
                    <a:pt x="1164369" y="660218"/>
                  </a:lnTo>
                  <a:lnTo>
                    <a:pt x="1161193" y="656514"/>
                  </a:lnTo>
                  <a:lnTo>
                    <a:pt x="1152196" y="658101"/>
                  </a:lnTo>
                  <a:lnTo>
                    <a:pt x="1147433" y="654926"/>
                  </a:lnTo>
                  <a:lnTo>
                    <a:pt x="1146374" y="655985"/>
                  </a:lnTo>
                  <a:lnTo>
                    <a:pt x="1144786" y="656514"/>
                  </a:lnTo>
                  <a:lnTo>
                    <a:pt x="1146903" y="661276"/>
                  </a:lnTo>
                  <a:lnTo>
                    <a:pt x="1151667" y="661806"/>
                  </a:lnTo>
                  <a:lnTo>
                    <a:pt x="1141082" y="661806"/>
                  </a:lnTo>
                  <a:lnTo>
                    <a:pt x="1115148" y="661806"/>
                  </a:lnTo>
                  <a:lnTo>
                    <a:pt x="1103504" y="657572"/>
                  </a:lnTo>
                  <a:lnTo>
                    <a:pt x="1101387" y="660218"/>
                  </a:lnTo>
                  <a:lnTo>
                    <a:pt x="1098741" y="664451"/>
                  </a:lnTo>
                  <a:lnTo>
                    <a:pt x="1097153" y="661806"/>
                  </a:lnTo>
                  <a:lnTo>
                    <a:pt x="1093448" y="661276"/>
                  </a:lnTo>
                  <a:lnTo>
                    <a:pt x="1089744" y="662864"/>
                  </a:lnTo>
                  <a:lnTo>
                    <a:pt x="1088156" y="662864"/>
                  </a:lnTo>
                  <a:lnTo>
                    <a:pt x="1089214" y="661276"/>
                  </a:lnTo>
                  <a:lnTo>
                    <a:pt x="1081275" y="664981"/>
                  </a:lnTo>
                  <a:lnTo>
                    <a:pt x="1075454" y="671860"/>
                  </a:lnTo>
                  <a:lnTo>
                    <a:pt x="1072807" y="672389"/>
                  </a:lnTo>
                  <a:lnTo>
                    <a:pt x="1072278" y="671331"/>
                  </a:lnTo>
                  <a:lnTo>
                    <a:pt x="1074395" y="668685"/>
                  </a:lnTo>
                  <a:lnTo>
                    <a:pt x="1073866" y="667097"/>
                  </a:lnTo>
                  <a:lnTo>
                    <a:pt x="1071219" y="668156"/>
                  </a:lnTo>
                  <a:lnTo>
                    <a:pt x="1073866" y="666039"/>
                  </a:lnTo>
                  <a:lnTo>
                    <a:pt x="1079158" y="664981"/>
                  </a:lnTo>
                  <a:lnTo>
                    <a:pt x="1072807" y="661806"/>
                  </a:lnTo>
                  <a:lnTo>
                    <a:pt x="1060634" y="661806"/>
                  </a:lnTo>
                  <a:lnTo>
                    <a:pt x="1052166" y="666039"/>
                  </a:lnTo>
                  <a:lnTo>
                    <a:pt x="1058517" y="668685"/>
                  </a:lnTo>
                  <a:lnTo>
                    <a:pt x="1065398" y="670272"/>
                  </a:lnTo>
                  <a:lnTo>
                    <a:pt x="1065398" y="672389"/>
                  </a:lnTo>
                  <a:lnTo>
                    <a:pt x="1061693" y="676622"/>
                  </a:lnTo>
                  <a:lnTo>
                    <a:pt x="1062222" y="679268"/>
                  </a:lnTo>
                  <a:lnTo>
                    <a:pt x="1055342" y="680327"/>
                  </a:lnTo>
                  <a:lnTo>
                    <a:pt x="1052166" y="685618"/>
                  </a:lnTo>
                  <a:lnTo>
                    <a:pt x="1049520" y="685089"/>
                  </a:lnTo>
                  <a:lnTo>
                    <a:pt x="1051637" y="687206"/>
                  </a:lnTo>
                  <a:lnTo>
                    <a:pt x="1055342" y="687206"/>
                  </a:lnTo>
                  <a:lnTo>
                    <a:pt x="1047932" y="691439"/>
                  </a:lnTo>
                  <a:lnTo>
                    <a:pt x="1036288" y="692497"/>
                  </a:lnTo>
                  <a:lnTo>
                    <a:pt x="1037347" y="695672"/>
                  </a:lnTo>
                  <a:lnTo>
                    <a:pt x="1039464" y="696202"/>
                  </a:lnTo>
                  <a:lnTo>
                    <a:pt x="1044757" y="692497"/>
                  </a:lnTo>
                  <a:lnTo>
                    <a:pt x="1050049" y="692497"/>
                  </a:lnTo>
                  <a:lnTo>
                    <a:pt x="1048461" y="694614"/>
                  </a:lnTo>
                  <a:lnTo>
                    <a:pt x="1047932" y="697260"/>
                  </a:lnTo>
                  <a:lnTo>
                    <a:pt x="1070161" y="702552"/>
                  </a:lnTo>
                  <a:lnTo>
                    <a:pt x="1090273" y="706785"/>
                  </a:lnTo>
                  <a:lnTo>
                    <a:pt x="1091331" y="703081"/>
                  </a:lnTo>
                  <a:lnTo>
                    <a:pt x="1095036" y="703081"/>
                  </a:lnTo>
                  <a:lnTo>
                    <a:pt x="1103504" y="709431"/>
                  </a:lnTo>
                  <a:lnTo>
                    <a:pt x="1110385" y="710489"/>
                  </a:lnTo>
                  <a:lnTo>
                    <a:pt x="1106680" y="711547"/>
                  </a:lnTo>
                  <a:lnTo>
                    <a:pt x="1100329" y="715252"/>
                  </a:lnTo>
                  <a:lnTo>
                    <a:pt x="1101228" y="718400"/>
                  </a:lnTo>
                  <a:lnTo>
                    <a:pt x="1100707" y="719183"/>
                  </a:lnTo>
                  <a:lnTo>
                    <a:pt x="1098212" y="720014"/>
                  </a:lnTo>
                  <a:lnTo>
                    <a:pt x="1096624" y="716310"/>
                  </a:lnTo>
                  <a:lnTo>
                    <a:pt x="1094507" y="715252"/>
                  </a:lnTo>
                  <a:lnTo>
                    <a:pt x="1096095" y="720543"/>
                  </a:lnTo>
                  <a:lnTo>
                    <a:pt x="1099799" y="720543"/>
                  </a:lnTo>
                  <a:lnTo>
                    <a:pt x="1100707" y="719183"/>
                  </a:lnTo>
                  <a:lnTo>
                    <a:pt x="1101387" y="718956"/>
                  </a:lnTo>
                  <a:lnTo>
                    <a:pt x="1101228" y="718400"/>
                  </a:lnTo>
                  <a:lnTo>
                    <a:pt x="1101916" y="717368"/>
                  </a:lnTo>
                  <a:lnTo>
                    <a:pt x="1107209" y="715252"/>
                  </a:lnTo>
                  <a:lnTo>
                    <a:pt x="1115677" y="716839"/>
                  </a:lnTo>
                  <a:lnTo>
                    <a:pt x="1122028" y="715252"/>
                  </a:lnTo>
                  <a:lnTo>
                    <a:pt x="1120441" y="713135"/>
                  </a:lnTo>
                  <a:lnTo>
                    <a:pt x="1117265" y="716310"/>
                  </a:lnTo>
                  <a:lnTo>
                    <a:pt x="1114089" y="716310"/>
                  </a:lnTo>
                  <a:lnTo>
                    <a:pt x="1115677" y="713664"/>
                  </a:lnTo>
                  <a:lnTo>
                    <a:pt x="1115148" y="709960"/>
                  </a:lnTo>
                  <a:lnTo>
                    <a:pt x="1120441" y="709431"/>
                  </a:lnTo>
                  <a:lnTo>
                    <a:pt x="1124145" y="714722"/>
                  </a:lnTo>
                  <a:lnTo>
                    <a:pt x="1124675" y="717368"/>
                  </a:lnTo>
                  <a:lnTo>
                    <a:pt x="1131555" y="714722"/>
                  </a:lnTo>
                  <a:lnTo>
                    <a:pt x="1143199" y="713135"/>
                  </a:lnTo>
                  <a:lnTo>
                    <a:pt x="1151667" y="713135"/>
                  </a:lnTo>
                  <a:lnTo>
                    <a:pt x="1153784" y="711547"/>
                  </a:lnTo>
                  <a:lnTo>
                    <a:pt x="1150608" y="709431"/>
                  </a:lnTo>
                  <a:lnTo>
                    <a:pt x="1150608" y="706785"/>
                  </a:lnTo>
                  <a:lnTo>
                    <a:pt x="1153784" y="707843"/>
                  </a:lnTo>
                  <a:lnTo>
                    <a:pt x="1160135" y="709960"/>
                  </a:lnTo>
                  <a:lnTo>
                    <a:pt x="1160664" y="713135"/>
                  </a:lnTo>
                  <a:lnTo>
                    <a:pt x="1165428" y="712077"/>
                  </a:lnTo>
                  <a:lnTo>
                    <a:pt x="1169132" y="710489"/>
                  </a:lnTo>
                  <a:lnTo>
                    <a:pt x="1167545" y="707843"/>
                  </a:lnTo>
                  <a:lnTo>
                    <a:pt x="1164369" y="706785"/>
                  </a:lnTo>
                  <a:lnTo>
                    <a:pt x="1169132" y="705197"/>
                  </a:lnTo>
                  <a:lnTo>
                    <a:pt x="1178130" y="709431"/>
                  </a:lnTo>
                  <a:lnTo>
                    <a:pt x="1183422" y="707843"/>
                  </a:lnTo>
                  <a:lnTo>
                    <a:pt x="1185010" y="704139"/>
                  </a:lnTo>
                  <a:lnTo>
                    <a:pt x="1192985" y="706631"/>
                  </a:lnTo>
                  <a:lnTo>
                    <a:pt x="1212180" y="692497"/>
                  </a:lnTo>
                  <a:lnTo>
                    <a:pt x="1209356" y="692497"/>
                  </a:lnTo>
                  <a:lnTo>
                    <a:pt x="1205122" y="695672"/>
                  </a:lnTo>
                  <a:lnTo>
                    <a:pt x="1204063" y="683502"/>
                  </a:lnTo>
                  <a:lnTo>
                    <a:pt x="1202476" y="668156"/>
                  </a:lnTo>
                  <a:lnTo>
                    <a:pt x="1207239" y="664451"/>
                  </a:lnTo>
                  <a:lnTo>
                    <a:pt x="1210414" y="659689"/>
                  </a:lnTo>
                  <a:lnTo>
                    <a:pt x="1215707" y="663393"/>
                  </a:lnTo>
                  <a:lnTo>
                    <a:pt x="1224704" y="661806"/>
                  </a:lnTo>
                  <a:lnTo>
                    <a:pt x="1226807" y="661644"/>
                  </a:lnTo>
                  <a:lnTo>
                    <a:pt x="1213083" y="655985"/>
                  </a:lnTo>
                  <a:lnTo>
                    <a:pt x="1206180" y="655985"/>
                  </a:lnTo>
                  <a:lnTo>
                    <a:pt x="1188715" y="659160"/>
                  </a:lnTo>
                  <a:lnTo>
                    <a:pt x="1179717" y="660218"/>
                  </a:lnTo>
                  <a:lnTo>
                    <a:pt x="1181305" y="656514"/>
                  </a:lnTo>
                  <a:close/>
                  <a:moveTo>
                    <a:pt x="676393" y="647518"/>
                  </a:moveTo>
                  <a:lnTo>
                    <a:pt x="677980" y="647518"/>
                  </a:lnTo>
                  <a:lnTo>
                    <a:pt x="678035" y="647701"/>
                  </a:lnTo>
                  <a:close/>
                  <a:moveTo>
                    <a:pt x="1966032" y="591891"/>
                  </a:moveTo>
                  <a:lnTo>
                    <a:pt x="1883809" y="597656"/>
                  </a:lnTo>
                  <a:lnTo>
                    <a:pt x="1726982" y="599780"/>
                  </a:lnTo>
                  <a:lnTo>
                    <a:pt x="1679385" y="600167"/>
                  </a:lnTo>
                  <a:lnTo>
                    <a:pt x="1654556" y="612440"/>
                  </a:lnTo>
                  <a:lnTo>
                    <a:pt x="1619852" y="625870"/>
                  </a:lnTo>
                  <a:lnTo>
                    <a:pt x="1625556" y="624991"/>
                  </a:lnTo>
                  <a:lnTo>
                    <a:pt x="1770102" y="615820"/>
                  </a:lnTo>
                  <a:lnTo>
                    <a:pt x="1839251" y="617057"/>
                  </a:lnTo>
                  <a:lnTo>
                    <a:pt x="1911333" y="611275"/>
                  </a:lnTo>
                  <a:lnTo>
                    <a:pt x="1981437" y="605808"/>
                  </a:lnTo>
                  <a:lnTo>
                    <a:pt x="1973751" y="602123"/>
                  </a:lnTo>
                  <a:lnTo>
                    <a:pt x="2012344" y="602509"/>
                  </a:lnTo>
                  <a:lnTo>
                    <a:pt x="2016426" y="602676"/>
                  </a:lnTo>
                  <a:lnTo>
                    <a:pt x="1985583" y="593681"/>
                  </a:lnTo>
                  <a:close/>
                  <a:moveTo>
                    <a:pt x="5235131" y="310203"/>
                  </a:moveTo>
                  <a:lnTo>
                    <a:pt x="5244834" y="311338"/>
                  </a:lnTo>
                  <a:lnTo>
                    <a:pt x="5249240" y="312423"/>
                  </a:lnTo>
                  <a:lnTo>
                    <a:pt x="5245810" y="317447"/>
                  </a:lnTo>
                  <a:lnTo>
                    <a:pt x="5237696" y="319637"/>
                  </a:lnTo>
                  <a:lnTo>
                    <a:pt x="5230335" y="319919"/>
                  </a:lnTo>
                  <a:lnTo>
                    <a:pt x="5226960" y="318667"/>
                  </a:lnTo>
                  <a:lnTo>
                    <a:pt x="5225371" y="315342"/>
                  </a:lnTo>
                  <a:lnTo>
                    <a:pt x="5228327" y="313975"/>
                  </a:lnTo>
                  <a:close/>
                  <a:moveTo>
                    <a:pt x="4371548" y="226105"/>
                  </a:moveTo>
                  <a:lnTo>
                    <a:pt x="4375132" y="229503"/>
                  </a:lnTo>
                  <a:lnTo>
                    <a:pt x="4372661" y="233073"/>
                  </a:lnTo>
                  <a:lnTo>
                    <a:pt x="4362897" y="235426"/>
                  </a:lnTo>
                  <a:lnTo>
                    <a:pt x="4086174" y="274074"/>
                  </a:lnTo>
                  <a:lnTo>
                    <a:pt x="3807719" y="308236"/>
                  </a:lnTo>
                  <a:lnTo>
                    <a:pt x="3799686" y="308726"/>
                  </a:lnTo>
                  <a:lnTo>
                    <a:pt x="3797212" y="305946"/>
                  </a:lnTo>
                  <a:lnTo>
                    <a:pt x="3799561" y="301600"/>
                  </a:lnTo>
                  <a:lnTo>
                    <a:pt x="3809324" y="299247"/>
                  </a:lnTo>
                  <a:lnTo>
                    <a:pt x="4085925" y="266175"/>
                  </a:lnTo>
                  <a:lnTo>
                    <a:pt x="4362525" y="226753"/>
                  </a:lnTo>
                  <a:close/>
                  <a:moveTo>
                    <a:pt x="5450798" y="0"/>
                  </a:moveTo>
                  <a:lnTo>
                    <a:pt x="5485816" y="3413"/>
                  </a:lnTo>
                  <a:lnTo>
                    <a:pt x="5492036" y="10608"/>
                  </a:lnTo>
                  <a:lnTo>
                    <a:pt x="5492801" y="15401"/>
                  </a:lnTo>
                  <a:lnTo>
                    <a:pt x="5490123" y="24017"/>
                  </a:lnTo>
                  <a:lnTo>
                    <a:pt x="5470029" y="37873"/>
                  </a:lnTo>
                  <a:lnTo>
                    <a:pt x="5450637" y="43426"/>
                  </a:lnTo>
                  <a:lnTo>
                    <a:pt x="5115389" y="134650"/>
                  </a:lnTo>
                  <a:lnTo>
                    <a:pt x="4606283" y="261016"/>
                  </a:lnTo>
                  <a:lnTo>
                    <a:pt x="4256716" y="332417"/>
                  </a:lnTo>
                  <a:lnTo>
                    <a:pt x="4077755" y="361006"/>
                  </a:lnTo>
                  <a:lnTo>
                    <a:pt x="3923129" y="383249"/>
                  </a:lnTo>
                  <a:lnTo>
                    <a:pt x="3925616" y="386128"/>
                  </a:lnTo>
                  <a:lnTo>
                    <a:pt x="3925998" y="388524"/>
                  </a:lnTo>
                  <a:lnTo>
                    <a:pt x="3924436" y="397781"/>
                  </a:lnTo>
                  <a:lnTo>
                    <a:pt x="3915824" y="407345"/>
                  </a:lnTo>
                  <a:lnTo>
                    <a:pt x="4003216" y="395842"/>
                  </a:lnTo>
                  <a:lnTo>
                    <a:pt x="4090989" y="386733"/>
                  </a:lnTo>
                  <a:lnTo>
                    <a:pt x="4210947" y="356924"/>
                  </a:lnTo>
                  <a:lnTo>
                    <a:pt x="4394788" y="314455"/>
                  </a:lnTo>
                  <a:lnTo>
                    <a:pt x="4518987" y="292157"/>
                  </a:lnTo>
                  <a:lnTo>
                    <a:pt x="4585487" y="283173"/>
                  </a:lnTo>
                  <a:lnTo>
                    <a:pt x="4673262" y="274064"/>
                  </a:lnTo>
                  <a:lnTo>
                    <a:pt x="4841539" y="261104"/>
                  </a:lnTo>
                  <a:lnTo>
                    <a:pt x="4925996" y="256619"/>
                  </a:lnTo>
                  <a:lnTo>
                    <a:pt x="5338141" y="158025"/>
                  </a:lnTo>
                  <a:lnTo>
                    <a:pt x="5346052" y="156761"/>
                  </a:lnTo>
                  <a:lnTo>
                    <a:pt x="5351377" y="158368"/>
                  </a:lnTo>
                  <a:lnTo>
                    <a:pt x="5352875" y="161404"/>
                  </a:lnTo>
                  <a:lnTo>
                    <a:pt x="5346337" y="164905"/>
                  </a:lnTo>
                  <a:lnTo>
                    <a:pt x="5204820" y="212078"/>
                  </a:lnTo>
                  <a:lnTo>
                    <a:pt x="5058455" y="254294"/>
                  </a:lnTo>
                  <a:lnTo>
                    <a:pt x="5070097" y="257347"/>
                  </a:lnTo>
                  <a:lnTo>
                    <a:pt x="5085119" y="268869"/>
                  </a:lnTo>
                  <a:lnTo>
                    <a:pt x="5088499" y="277336"/>
                  </a:lnTo>
                  <a:lnTo>
                    <a:pt x="5086809" y="285795"/>
                  </a:lnTo>
                  <a:lnTo>
                    <a:pt x="5073157" y="301897"/>
                  </a:lnTo>
                  <a:lnTo>
                    <a:pt x="5061196" y="309539"/>
                  </a:lnTo>
                  <a:lnTo>
                    <a:pt x="5128430" y="298799"/>
                  </a:lnTo>
                  <a:lnTo>
                    <a:pt x="5139307" y="297061"/>
                  </a:lnTo>
                  <a:lnTo>
                    <a:pt x="5152925" y="299800"/>
                  </a:lnTo>
                  <a:lnTo>
                    <a:pt x="5155667" y="304275"/>
                  </a:lnTo>
                  <a:lnTo>
                    <a:pt x="5154201" y="307785"/>
                  </a:lnTo>
                  <a:lnTo>
                    <a:pt x="5142240" y="315427"/>
                  </a:lnTo>
                  <a:lnTo>
                    <a:pt x="5132608" y="318604"/>
                  </a:lnTo>
                  <a:lnTo>
                    <a:pt x="4855027" y="364584"/>
                  </a:lnTo>
                  <a:lnTo>
                    <a:pt x="4690577" y="401500"/>
                  </a:lnTo>
                  <a:lnTo>
                    <a:pt x="4525011" y="437775"/>
                  </a:lnTo>
                  <a:lnTo>
                    <a:pt x="4537769" y="441469"/>
                  </a:lnTo>
                  <a:lnTo>
                    <a:pt x="4556618" y="451560"/>
                  </a:lnTo>
                  <a:lnTo>
                    <a:pt x="4561722" y="458115"/>
                  </a:lnTo>
                  <a:lnTo>
                    <a:pt x="4612880" y="448305"/>
                  </a:lnTo>
                  <a:lnTo>
                    <a:pt x="4845362" y="386600"/>
                  </a:lnTo>
                  <a:lnTo>
                    <a:pt x="5202425" y="304994"/>
                  </a:lnTo>
                  <a:lnTo>
                    <a:pt x="5441157" y="257030"/>
                  </a:lnTo>
                  <a:lnTo>
                    <a:pt x="5563379" y="235050"/>
                  </a:lnTo>
                  <a:lnTo>
                    <a:pt x="5572279" y="233628"/>
                  </a:lnTo>
                  <a:lnTo>
                    <a:pt x="5574893" y="237305"/>
                  </a:lnTo>
                  <a:lnTo>
                    <a:pt x="5573427" y="240815"/>
                  </a:lnTo>
                  <a:lnTo>
                    <a:pt x="5565643" y="242877"/>
                  </a:lnTo>
                  <a:lnTo>
                    <a:pt x="5419948" y="270245"/>
                  </a:lnTo>
                  <a:lnTo>
                    <a:pt x="5274507" y="299211"/>
                  </a:lnTo>
                  <a:lnTo>
                    <a:pt x="5275496" y="299053"/>
                  </a:lnTo>
                  <a:lnTo>
                    <a:pt x="5279834" y="300817"/>
                  </a:lnTo>
                  <a:lnTo>
                    <a:pt x="5276389" y="304643"/>
                  </a:lnTo>
                  <a:lnTo>
                    <a:pt x="5269851" y="308145"/>
                  </a:lnTo>
                  <a:lnTo>
                    <a:pt x="5260570" y="307170"/>
                  </a:lnTo>
                  <a:lnTo>
                    <a:pt x="5256232" y="305406"/>
                  </a:lnTo>
                  <a:lnTo>
                    <a:pt x="5259677" y="301580"/>
                  </a:lnTo>
                  <a:lnTo>
                    <a:pt x="5125368" y="330405"/>
                  </a:lnTo>
                  <a:lnTo>
                    <a:pt x="4859491" y="392533"/>
                  </a:lnTo>
                  <a:lnTo>
                    <a:pt x="4728053" y="426631"/>
                  </a:lnTo>
                  <a:lnTo>
                    <a:pt x="4974091" y="379957"/>
                  </a:lnTo>
                  <a:lnTo>
                    <a:pt x="5222135" y="339514"/>
                  </a:lnTo>
                  <a:lnTo>
                    <a:pt x="5274859" y="320446"/>
                  </a:lnTo>
                  <a:lnTo>
                    <a:pt x="5281780" y="319341"/>
                  </a:lnTo>
                  <a:lnTo>
                    <a:pt x="5288222" y="321587"/>
                  </a:lnTo>
                  <a:lnTo>
                    <a:pt x="5288732" y="324781"/>
                  </a:lnTo>
                  <a:lnTo>
                    <a:pt x="5282065" y="327484"/>
                  </a:lnTo>
                  <a:lnTo>
                    <a:pt x="5266757" y="333205"/>
                  </a:lnTo>
                  <a:lnTo>
                    <a:pt x="5289753" y="331168"/>
                  </a:lnTo>
                  <a:lnTo>
                    <a:pt x="5314758" y="335364"/>
                  </a:lnTo>
                  <a:lnTo>
                    <a:pt x="5325059" y="342725"/>
                  </a:lnTo>
                  <a:lnTo>
                    <a:pt x="5326813" y="347358"/>
                  </a:lnTo>
                  <a:lnTo>
                    <a:pt x="5326590" y="352307"/>
                  </a:lnTo>
                  <a:lnTo>
                    <a:pt x="5317979" y="361872"/>
                  </a:lnTo>
                  <a:lnTo>
                    <a:pt x="5293674" y="374762"/>
                  </a:lnTo>
                  <a:lnTo>
                    <a:pt x="5269339" y="381107"/>
                  </a:lnTo>
                  <a:lnTo>
                    <a:pt x="5140706" y="407387"/>
                  </a:lnTo>
                  <a:lnTo>
                    <a:pt x="5011819" y="432070"/>
                  </a:lnTo>
                  <a:lnTo>
                    <a:pt x="4983657" y="439845"/>
                  </a:lnTo>
                  <a:lnTo>
                    <a:pt x="4956865" y="449858"/>
                  </a:lnTo>
                  <a:lnTo>
                    <a:pt x="5362917" y="395637"/>
                  </a:lnTo>
                  <a:lnTo>
                    <a:pt x="5370826" y="394373"/>
                  </a:lnTo>
                  <a:lnTo>
                    <a:pt x="5383329" y="396470"/>
                  </a:lnTo>
                  <a:lnTo>
                    <a:pt x="5384830" y="399506"/>
                  </a:lnTo>
                  <a:lnTo>
                    <a:pt x="5385340" y="402700"/>
                  </a:lnTo>
                  <a:lnTo>
                    <a:pt x="5375356" y="410028"/>
                  </a:lnTo>
                  <a:lnTo>
                    <a:pt x="5366457" y="411450"/>
                  </a:lnTo>
                  <a:lnTo>
                    <a:pt x="5193267" y="457131"/>
                  </a:lnTo>
                  <a:lnTo>
                    <a:pt x="4839553" y="540658"/>
                  </a:lnTo>
                  <a:lnTo>
                    <a:pt x="4659891" y="577547"/>
                  </a:lnTo>
                  <a:lnTo>
                    <a:pt x="4548194" y="627328"/>
                  </a:lnTo>
                  <a:lnTo>
                    <a:pt x="4432543" y="677739"/>
                  </a:lnTo>
                  <a:lnTo>
                    <a:pt x="4447373" y="675370"/>
                  </a:lnTo>
                  <a:lnTo>
                    <a:pt x="4463194" y="672843"/>
                  </a:lnTo>
                  <a:lnTo>
                    <a:pt x="4559706" y="654968"/>
                  </a:lnTo>
                  <a:lnTo>
                    <a:pt x="4740678" y="607224"/>
                  </a:lnTo>
                  <a:lnTo>
                    <a:pt x="4915558" y="553084"/>
                  </a:lnTo>
                  <a:lnTo>
                    <a:pt x="5092671" y="500224"/>
                  </a:lnTo>
                  <a:lnTo>
                    <a:pt x="5185326" y="477234"/>
                  </a:lnTo>
                  <a:lnTo>
                    <a:pt x="5194224" y="475812"/>
                  </a:lnTo>
                  <a:lnTo>
                    <a:pt x="5198690" y="478375"/>
                  </a:lnTo>
                  <a:lnTo>
                    <a:pt x="5198339" y="482525"/>
                  </a:lnTo>
                  <a:lnTo>
                    <a:pt x="5189567" y="484745"/>
                  </a:lnTo>
                  <a:lnTo>
                    <a:pt x="5013922" y="534095"/>
                  </a:lnTo>
                  <a:lnTo>
                    <a:pt x="4840159" y="588876"/>
                  </a:lnTo>
                  <a:lnTo>
                    <a:pt x="4693793" y="631092"/>
                  </a:lnTo>
                  <a:lnTo>
                    <a:pt x="4554986" y="676195"/>
                  </a:lnTo>
                  <a:lnTo>
                    <a:pt x="4696089" y="645466"/>
                  </a:lnTo>
                  <a:lnTo>
                    <a:pt x="4974277" y="571546"/>
                  </a:lnTo>
                  <a:lnTo>
                    <a:pt x="5114614" y="536024"/>
                  </a:lnTo>
                  <a:lnTo>
                    <a:pt x="5127468" y="533971"/>
                  </a:lnTo>
                  <a:lnTo>
                    <a:pt x="5136748" y="534946"/>
                  </a:lnTo>
                  <a:lnTo>
                    <a:pt x="5137354" y="532392"/>
                  </a:lnTo>
                  <a:lnTo>
                    <a:pt x="5140066" y="530321"/>
                  </a:lnTo>
                  <a:lnTo>
                    <a:pt x="5176234" y="515536"/>
                  </a:lnTo>
                  <a:lnTo>
                    <a:pt x="5214636" y="502032"/>
                  </a:lnTo>
                  <a:lnTo>
                    <a:pt x="5223407" y="499812"/>
                  </a:lnTo>
                  <a:lnTo>
                    <a:pt x="5228861" y="502215"/>
                  </a:lnTo>
                  <a:lnTo>
                    <a:pt x="5231350" y="505093"/>
                  </a:lnTo>
                  <a:lnTo>
                    <a:pt x="5224810" y="508595"/>
                  </a:lnTo>
                  <a:lnTo>
                    <a:pt x="5187143" y="520344"/>
                  </a:lnTo>
                  <a:lnTo>
                    <a:pt x="5154067" y="535455"/>
                  </a:lnTo>
                  <a:lnTo>
                    <a:pt x="5148262" y="537201"/>
                  </a:lnTo>
                  <a:lnTo>
                    <a:pt x="5141214" y="537508"/>
                  </a:lnTo>
                  <a:lnTo>
                    <a:pt x="5143701" y="540386"/>
                  </a:lnTo>
                  <a:lnTo>
                    <a:pt x="5136557" y="546440"/>
                  </a:lnTo>
                  <a:lnTo>
                    <a:pt x="5131996" y="549626"/>
                  </a:lnTo>
                  <a:lnTo>
                    <a:pt x="5063836" y="573616"/>
                  </a:lnTo>
                  <a:lnTo>
                    <a:pt x="4924774" y="617123"/>
                  </a:lnTo>
                  <a:lnTo>
                    <a:pt x="4707857" y="674703"/>
                  </a:lnTo>
                  <a:lnTo>
                    <a:pt x="4562831" y="712609"/>
                  </a:lnTo>
                  <a:lnTo>
                    <a:pt x="4561492" y="716917"/>
                  </a:lnTo>
                  <a:lnTo>
                    <a:pt x="4556325" y="722657"/>
                  </a:lnTo>
                  <a:lnTo>
                    <a:pt x="4545608" y="731739"/>
                  </a:lnTo>
                  <a:lnTo>
                    <a:pt x="4511033" y="743812"/>
                  </a:lnTo>
                  <a:lnTo>
                    <a:pt x="4490269" y="747129"/>
                  </a:lnTo>
                  <a:lnTo>
                    <a:pt x="4468263" y="749007"/>
                  </a:lnTo>
                  <a:lnTo>
                    <a:pt x="4337590" y="762512"/>
                  </a:lnTo>
                  <a:lnTo>
                    <a:pt x="4207778" y="775060"/>
                  </a:lnTo>
                  <a:lnTo>
                    <a:pt x="4180987" y="785072"/>
                  </a:lnTo>
                  <a:lnTo>
                    <a:pt x="4149856" y="793320"/>
                  </a:lnTo>
                  <a:lnTo>
                    <a:pt x="4041925" y="828578"/>
                  </a:lnTo>
                  <a:lnTo>
                    <a:pt x="3929654" y="862071"/>
                  </a:lnTo>
                  <a:lnTo>
                    <a:pt x="3938201" y="864800"/>
                  </a:lnTo>
                  <a:lnTo>
                    <a:pt x="3939956" y="869433"/>
                  </a:lnTo>
                  <a:lnTo>
                    <a:pt x="3938137" y="877093"/>
                  </a:lnTo>
                  <a:lnTo>
                    <a:pt x="3917533" y="887755"/>
                  </a:lnTo>
                  <a:lnTo>
                    <a:pt x="3902830" y="890922"/>
                  </a:lnTo>
                  <a:lnTo>
                    <a:pt x="3871191" y="895977"/>
                  </a:lnTo>
                  <a:lnTo>
                    <a:pt x="3962314" y="888790"/>
                  </a:lnTo>
                  <a:lnTo>
                    <a:pt x="3967258" y="888000"/>
                  </a:lnTo>
                  <a:lnTo>
                    <a:pt x="3973318" y="887851"/>
                  </a:lnTo>
                  <a:lnTo>
                    <a:pt x="4023743" y="879795"/>
                  </a:lnTo>
                  <a:lnTo>
                    <a:pt x="4073053" y="871100"/>
                  </a:lnTo>
                  <a:lnTo>
                    <a:pt x="4180188" y="849891"/>
                  </a:lnTo>
                  <a:lnTo>
                    <a:pt x="4392448" y="801243"/>
                  </a:lnTo>
                  <a:lnTo>
                    <a:pt x="4698287" y="716356"/>
                  </a:lnTo>
                  <a:lnTo>
                    <a:pt x="4898237" y="654116"/>
                  </a:lnTo>
                  <a:lnTo>
                    <a:pt x="4905892" y="651256"/>
                  </a:lnTo>
                  <a:lnTo>
                    <a:pt x="4914185" y="652387"/>
                  </a:lnTo>
                  <a:lnTo>
                    <a:pt x="4916800" y="656064"/>
                  </a:lnTo>
                  <a:lnTo>
                    <a:pt x="4912239" y="659249"/>
                  </a:lnTo>
                  <a:lnTo>
                    <a:pt x="4793270" y="714285"/>
                  </a:lnTo>
                  <a:lnTo>
                    <a:pt x="4615806" y="796680"/>
                  </a:lnTo>
                  <a:lnTo>
                    <a:pt x="4488162" y="848189"/>
                  </a:lnTo>
                  <a:lnTo>
                    <a:pt x="4419013" y="872337"/>
                  </a:lnTo>
                  <a:lnTo>
                    <a:pt x="4249811" y="923932"/>
                  </a:lnTo>
                  <a:lnTo>
                    <a:pt x="3910514" y="1021536"/>
                  </a:lnTo>
                  <a:lnTo>
                    <a:pt x="3735092" y="1065936"/>
                  </a:lnTo>
                  <a:lnTo>
                    <a:pt x="3551569" y="1097710"/>
                  </a:lnTo>
                  <a:lnTo>
                    <a:pt x="3195845" y="1175007"/>
                  </a:lnTo>
                  <a:lnTo>
                    <a:pt x="3010632" y="1215240"/>
                  </a:lnTo>
                  <a:lnTo>
                    <a:pt x="2759555" y="1268450"/>
                  </a:lnTo>
                  <a:lnTo>
                    <a:pt x="2267195" y="1353655"/>
                  </a:lnTo>
                  <a:lnTo>
                    <a:pt x="2020998" y="1392984"/>
                  </a:lnTo>
                  <a:lnTo>
                    <a:pt x="1974782" y="1402004"/>
                  </a:lnTo>
                  <a:lnTo>
                    <a:pt x="1889209" y="1405848"/>
                  </a:lnTo>
                  <a:lnTo>
                    <a:pt x="1815564" y="1395503"/>
                  </a:lnTo>
                  <a:lnTo>
                    <a:pt x="1796909" y="1386981"/>
                  </a:lnTo>
                  <a:lnTo>
                    <a:pt x="1794716" y="1387294"/>
                  </a:lnTo>
                  <a:lnTo>
                    <a:pt x="1789423" y="1387294"/>
                  </a:lnTo>
                  <a:lnTo>
                    <a:pt x="1788894" y="1386764"/>
                  </a:lnTo>
                  <a:lnTo>
                    <a:pt x="1780955" y="1389410"/>
                  </a:lnTo>
                  <a:lnTo>
                    <a:pt x="1768253" y="1390469"/>
                  </a:lnTo>
                  <a:lnTo>
                    <a:pt x="1761902" y="1387294"/>
                  </a:lnTo>
                  <a:lnTo>
                    <a:pt x="1760314" y="1383589"/>
                  </a:lnTo>
                  <a:lnTo>
                    <a:pt x="1759785" y="1386764"/>
                  </a:lnTo>
                  <a:lnTo>
                    <a:pt x="1756609" y="1387823"/>
                  </a:lnTo>
                  <a:lnTo>
                    <a:pt x="1749200" y="1386764"/>
                  </a:lnTo>
                  <a:lnTo>
                    <a:pt x="1743907" y="1388881"/>
                  </a:lnTo>
                  <a:lnTo>
                    <a:pt x="1743907" y="1385706"/>
                  </a:lnTo>
                  <a:lnTo>
                    <a:pt x="1739144" y="1382531"/>
                  </a:lnTo>
                  <a:lnTo>
                    <a:pt x="1727500" y="1384119"/>
                  </a:lnTo>
                  <a:lnTo>
                    <a:pt x="1723266" y="1387823"/>
                  </a:lnTo>
                  <a:lnTo>
                    <a:pt x="1726971" y="1390998"/>
                  </a:lnTo>
                  <a:lnTo>
                    <a:pt x="1737027" y="1390998"/>
                  </a:lnTo>
                  <a:lnTo>
                    <a:pt x="1742319" y="1388881"/>
                  </a:lnTo>
                  <a:lnTo>
                    <a:pt x="1739144" y="1392585"/>
                  </a:lnTo>
                  <a:lnTo>
                    <a:pt x="1729088" y="1394702"/>
                  </a:lnTo>
                  <a:lnTo>
                    <a:pt x="1719561" y="1396289"/>
                  </a:lnTo>
                  <a:lnTo>
                    <a:pt x="1711093" y="1399464"/>
                  </a:lnTo>
                  <a:lnTo>
                    <a:pt x="1708447" y="1404227"/>
                  </a:lnTo>
                  <a:lnTo>
                    <a:pt x="1698920" y="1404756"/>
                  </a:lnTo>
                  <a:lnTo>
                    <a:pt x="1681455" y="1403169"/>
                  </a:lnTo>
                  <a:lnTo>
                    <a:pt x="1672986" y="1406873"/>
                  </a:lnTo>
                  <a:lnTo>
                    <a:pt x="1673516" y="1401052"/>
                  </a:lnTo>
                  <a:lnTo>
                    <a:pt x="1669811" y="1397877"/>
                  </a:lnTo>
                  <a:lnTo>
                    <a:pt x="1666635" y="1399464"/>
                  </a:lnTo>
                  <a:lnTo>
                    <a:pt x="1667694" y="1404227"/>
                  </a:lnTo>
                  <a:lnTo>
                    <a:pt x="1666635" y="1407931"/>
                  </a:lnTo>
                  <a:lnTo>
                    <a:pt x="1655521" y="1408460"/>
                  </a:lnTo>
                  <a:lnTo>
                    <a:pt x="1636997" y="1415340"/>
                  </a:lnTo>
                  <a:lnTo>
                    <a:pt x="1624295" y="1417985"/>
                  </a:lnTo>
                  <a:lnTo>
                    <a:pt x="1616356" y="1416927"/>
                  </a:lnTo>
                  <a:lnTo>
                    <a:pt x="1614239" y="1418515"/>
                  </a:lnTo>
                  <a:lnTo>
                    <a:pt x="1615827" y="1421690"/>
                  </a:lnTo>
                  <a:lnTo>
                    <a:pt x="1614239" y="1423277"/>
                  </a:lnTo>
                  <a:lnTo>
                    <a:pt x="1595715" y="1425394"/>
                  </a:lnTo>
                  <a:lnTo>
                    <a:pt x="1586188" y="1428569"/>
                  </a:lnTo>
                  <a:lnTo>
                    <a:pt x="1584600" y="1425923"/>
                  </a:lnTo>
                  <a:lnTo>
                    <a:pt x="1579308" y="1423806"/>
                  </a:lnTo>
                  <a:lnTo>
                    <a:pt x="1575074" y="1425394"/>
                  </a:lnTo>
                  <a:lnTo>
                    <a:pt x="1576132" y="1423277"/>
                  </a:lnTo>
                  <a:lnTo>
                    <a:pt x="1579308" y="1423277"/>
                  </a:lnTo>
                  <a:lnTo>
                    <a:pt x="1577720" y="1420102"/>
                  </a:lnTo>
                  <a:lnTo>
                    <a:pt x="1574544" y="1419573"/>
                  </a:lnTo>
                  <a:lnTo>
                    <a:pt x="1574544" y="1421690"/>
                  </a:lnTo>
                  <a:lnTo>
                    <a:pt x="1569252" y="1423277"/>
                  </a:lnTo>
                  <a:lnTo>
                    <a:pt x="1571369" y="1420631"/>
                  </a:lnTo>
                  <a:lnTo>
                    <a:pt x="1571369" y="1416398"/>
                  </a:lnTo>
                  <a:lnTo>
                    <a:pt x="1575074" y="1414810"/>
                  </a:lnTo>
                  <a:lnTo>
                    <a:pt x="1581425" y="1413752"/>
                  </a:lnTo>
                  <a:lnTo>
                    <a:pt x="1581954" y="1408460"/>
                  </a:lnTo>
                  <a:lnTo>
                    <a:pt x="1585130" y="1412694"/>
                  </a:lnTo>
                  <a:lnTo>
                    <a:pt x="1590422" y="1411635"/>
                  </a:lnTo>
                  <a:lnTo>
                    <a:pt x="1596773" y="1406344"/>
                  </a:lnTo>
                  <a:lnTo>
                    <a:pt x="1603654" y="1403169"/>
                  </a:lnTo>
                  <a:lnTo>
                    <a:pt x="1607888" y="1404227"/>
                  </a:lnTo>
                  <a:lnTo>
                    <a:pt x="1606300" y="1401052"/>
                  </a:lnTo>
                  <a:lnTo>
                    <a:pt x="1602066" y="1401052"/>
                  </a:lnTo>
                  <a:lnTo>
                    <a:pt x="1597302" y="1403169"/>
                  </a:lnTo>
                  <a:lnTo>
                    <a:pt x="1593068" y="1404227"/>
                  </a:lnTo>
                  <a:lnTo>
                    <a:pt x="1591481" y="1401581"/>
                  </a:lnTo>
                  <a:lnTo>
                    <a:pt x="1586188" y="1405814"/>
                  </a:lnTo>
                  <a:lnTo>
                    <a:pt x="1579837" y="1406344"/>
                  </a:lnTo>
                  <a:lnTo>
                    <a:pt x="1581954" y="1404227"/>
                  </a:lnTo>
                  <a:lnTo>
                    <a:pt x="1585130" y="1402639"/>
                  </a:lnTo>
                  <a:lnTo>
                    <a:pt x="1579308" y="1401052"/>
                  </a:lnTo>
                  <a:lnTo>
                    <a:pt x="1572427" y="1404227"/>
                  </a:lnTo>
                  <a:lnTo>
                    <a:pt x="1574015" y="1404756"/>
                  </a:lnTo>
                  <a:lnTo>
                    <a:pt x="1575074" y="1404756"/>
                  </a:lnTo>
                  <a:lnTo>
                    <a:pt x="1572957" y="1406344"/>
                  </a:lnTo>
                  <a:lnTo>
                    <a:pt x="1566076" y="1406873"/>
                  </a:lnTo>
                  <a:lnTo>
                    <a:pt x="1567135" y="1404756"/>
                  </a:lnTo>
                  <a:lnTo>
                    <a:pt x="1562371" y="1406873"/>
                  </a:lnTo>
                  <a:lnTo>
                    <a:pt x="1560254" y="1410048"/>
                  </a:lnTo>
                  <a:lnTo>
                    <a:pt x="1557608" y="1410048"/>
                  </a:lnTo>
                  <a:lnTo>
                    <a:pt x="1555491" y="1407931"/>
                  </a:lnTo>
                  <a:lnTo>
                    <a:pt x="1557079" y="1405814"/>
                  </a:lnTo>
                  <a:lnTo>
                    <a:pt x="1554962" y="1406873"/>
                  </a:lnTo>
                  <a:lnTo>
                    <a:pt x="1554962" y="1410048"/>
                  </a:lnTo>
                  <a:lnTo>
                    <a:pt x="1557079" y="1410048"/>
                  </a:lnTo>
                  <a:lnTo>
                    <a:pt x="1554962" y="1412694"/>
                  </a:lnTo>
                  <a:lnTo>
                    <a:pt x="1548611" y="1409519"/>
                  </a:lnTo>
                  <a:lnTo>
                    <a:pt x="1543847" y="1409519"/>
                  </a:lnTo>
                  <a:lnTo>
                    <a:pt x="1546494" y="1411106"/>
                  </a:lnTo>
                  <a:lnTo>
                    <a:pt x="1545435" y="1411635"/>
                  </a:lnTo>
                  <a:lnTo>
                    <a:pt x="1536438" y="1409519"/>
                  </a:lnTo>
                  <a:lnTo>
                    <a:pt x="1532733" y="1410048"/>
                  </a:lnTo>
                  <a:lnTo>
                    <a:pt x="1533262" y="1412694"/>
                  </a:lnTo>
                  <a:lnTo>
                    <a:pt x="1534321" y="1414810"/>
                  </a:lnTo>
                  <a:lnTo>
                    <a:pt x="1532733" y="1413752"/>
                  </a:lnTo>
                  <a:lnTo>
                    <a:pt x="1530087" y="1410048"/>
                  </a:lnTo>
                  <a:lnTo>
                    <a:pt x="1527970" y="1411106"/>
                  </a:lnTo>
                  <a:lnTo>
                    <a:pt x="1522677" y="1414810"/>
                  </a:lnTo>
                  <a:lnTo>
                    <a:pt x="1503624" y="1416927"/>
                  </a:lnTo>
                  <a:lnTo>
                    <a:pt x="1494626" y="1423277"/>
                  </a:lnTo>
                  <a:lnTo>
                    <a:pt x="1493568" y="1418515"/>
                  </a:lnTo>
                  <a:lnTo>
                    <a:pt x="1489334" y="1419573"/>
                  </a:lnTo>
                  <a:lnTo>
                    <a:pt x="1485629" y="1420631"/>
                  </a:lnTo>
                  <a:lnTo>
                    <a:pt x="1486687" y="1423806"/>
                  </a:lnTo>
                  <a:lnTo>
                    <a:pt x="1489863" y="1424865"/>
                  </a:lnTo>
                  <a:lnTo>
                    <a:pt x="1486687" y="1425394"/>
                  </a:lnTo>
                  <a:lnTo>
                    <a:pt x="1481395" y="1427510"/>
                  </a:lnTo>
                  <a:lnTo>
                    <a:pt x="1484041" y="1424865"/>
                  </a:lnTo>
                  <a:lnTo>
                    <a:pt x="1484041" y="1419573"/>
                  </a:lnTo>
                  <a:lnTo>
                    <a:pt x="1476102" y="1422219"/>
                  </a:lnTo>
                  <a:lnTo>
                    <a:pt x="1470280" y="1419573"/>
                  </a:lnTo>
                  <a:lnTo>
                    <a:pt x="1468693" y="1420102"/>
                  </a:lnTo>
                  <a:lnTo>
                    <a:pt x="1471868" y="1423277"/>
                  </a:lnTo>
                  <a:lnTo>
                    <a:pt x="1470810" y="1425394"/>
                  </a:lnTo>
                  <a:lnTo>
                    <a:pt x="1466046" y="1423277"/>
                  </a:lnTo>
                  <a:lnTo>
                    <a:pt x="1459695" y="1423806"/>
                  </a:lnTo>
                  <a:lnTo>
                    <a:pt x="1458637" y="1430156"/>
                  </a:lnTo>
                  <a:lnTo>
                    <a:pt x="1453344" y="1430685"/>
                  </a:lnTo>
                  <a:lnTo>
                    <a:pt x="1444876" y="1439681"/>
                  </a:lnTo>
                  <a:lnTo>
                    <a:pt x="1436408" y="1444444"/>
                  </a:lnTo>
                  <a:lnTo>
                    <a:pt x="1431115" y="1444444"/>
                  </a:lnTo>
                  <a:lnTo>
                    <a:pt x="1432703" y="1442327"/>
                  </a:lnTo>
                  <a:lnTo>
                    <a:pt x="1431115" y="1441269"/>
                  </a:lnTo>
                  <a:lnTo>
                    <a:pt x="1428998" y="1439681"/>
                  </a:lnTo>
                  <a:lnTo>
                    <a:pt x="1426881" y="1443915"/>
                  </a:lnTo>
                  <a:lnTo>
                    <a:pt x="1423706" y="1446560"/>
                  </a:lnTo>
                  <a:lnTo>
                    <a:pt x="1418942" y="1444444"/>
                  </a:lnTo>
                  <a:lnTo>
                    <a:pt x="1413650" y="1446560"/>
                  </a:lnTo>
                  <a:lnTo>
                    <a:pt x="1414708" y="1442856"/>
                  </a:lnTo>
                  <a:lnTo>
                    <a:pt x="1413121" y="1440740"/>
                  </a:lnTo>
                  <a:lnTo>
                    <a:pt x="1408357" y="1444973"/>
                  </a:lnTo>
                  <a:lnTo>
                    <a:pt x="1402535" y="1449735"/>
                  </a:lnTo>
                  <a:lnTo>
                    <a:pt x="1402535" y="1446560"/>
                  </a:lnTo>
                  <a:lnTo>
                    <a:pt x="1398301" y="1444444"/>
                  </a:lnTo>
                  <a:lnTo>
                    <a:pt x="1394596" y="1447619"/>
                  </a:lnTo>
                  <a:lnTo>
                    <a:pt x="1392479" y="1444973"/>
                  </a:lnTo>
                  <a:lnTo>
                    <a:pt x="1386128" y="1444444"/>
                  </a:lnTo>
                  <a:lnTo>
                    <a:pt x="1384541" y="1440740"/>
                  </a:lnTo>
                  <a:lnTo>
                    <a:pt x="1383482" y="1441269"/>
                  </a:lnTo>
                  <a:lnTo>
                    <a:pt x="1382424" y="1446031"/>
                  </a:lnTo>
                  <a:lnTo>
                    <a:pt x="1380306" y="1446031"/>
                  </a:lnTo>
                  <a:lnTo>
                    <a:pt x="1377660" y="1440740"/>
                  </a:lnTo>
                  <a:lnTo>
                    <a:pt x="1380306" y="1437035"/>
                  </a:lnTo>
                  <a:lnTo>
                    <a:pt x="1375014" y="1437565"/>
                  </a:lnTo>
                  <a:lnTo>
                    <a:pt x="1370780" y="1437035"/>
                  </a:lnTo>
                  <a:lnTo>
                    <a:pt x="1371838" y="1439152"/>
                  </a:lnTo>
                  <a:lnTo>
                    <a:pt x="1375543" y="1442327"/>
                  </a:lnTo>
                  <a:lnTo>
                    <a:pt x="1375543" y="1444973"/>
                  </a:lnTo>
                  <a:lnTo>
                    <a:pt x="1368134" y="1446031"/>
                  </a:lnTo>
                  <a:lnTo>
                    <a:pt x="1354373" y="1444444"/>
                  </a:lnTo>
                  <a:lnTo>
                    <a:pt x="1349080" y="1441269"/>
                  </a:lnTo>
                  <a:lnTo>
                    <a:pt x="1348022" y="1439152"/>
                  </a:lnTo>
                  <a:lnTo>
                    <a:pt x="1346434" y="1441269"/>
                  </a:lnTo>
                  <a:lnTo>
                    <a:pt x="1347492" y="1444973"/>
                  </a:lnTo>
                  <a:lnTo>
                    <a:pt x="1344317" y="1444973"/>
                  </a:lnTo>
                  <a:lnTo>
                    <a:pt x="1342200" y="1439681"/>
                  </a:lnTo>
                  <a:lnTo>
                    <a:pt x="1340612" y="1437035"/>
                  </a:lnTo>
                  <a:lnTo>
                    <a:pt x="1344317" y="1437035"/>
                  </a:lnTo>
                  <a:lnTo>
                    <a:pt x="1346434" y="1432802"/>
                  </a:lnTo>
                  <a:lnTo>
                    <a:pt x="1350668" y="1432802"/>
                  </a:lnTo>
                  <a:lnTo>
                    <a:pt x="1343788" y="1430156"/>
                  </a:lnTo>
                  <a:lnTo>
                    <a:pt x="1333732" y="1432273"/>
                  </a:lnTo>
                  <a:lnTo>
                    <a:pt x="1326851" y="1432802"/>
                  </a:lnTo>
                  <a:lnTo>
                    <a:pt x="1328439" y="1435977"/>
                  </a:lnTo>
                  <a:lnTo>
                    <a:pt x="1333732" y="1439681"/>
                  </a:lnTo>
                  <a:lnTo>
                    <a:pt x="1338495" y="1439152"/>
                  </a:lnTo>
                  <a:lnTo>
                    <a:pt x="1333732" y="1442327"/>
                  </a:lnTo>
                  <a:lnTo>
                    <a:pt x="1328439" y="1443915"/>
                  </a:lnTo>
                  <a:lnTo>
                    <a:pt x="1326851" y="1440740"/>
                  </a:lnTo>
                  <a:lnTo>
                    <a:pt x="1325793" y="1437565"/>
                  </a:lnTo>
                  <a:lnTo>
                    <a:pt x="1319971" y="1439152"/>
                  </a:lnTo>
                  <a:lnTo>
                    <a:pt x="1316266" y="1441269"/>
                  </a:lnTo>
                  <a:lnTo>
                    <a:pt x="1316795" y="1438623"/>
                  </a:lnTo>
                  <a:lnTo>
                    <a:pt x="1316795" y="1435448"/>
                  </a:lnTo>
                  <a:lnTo>
                    <a:pt x="1311503" y="1442327"/>
                  </a:lnTo>
                  <a:lnTo>
                    <a:pt x="1299330" y="1446031"/>
                  </a:lnTo>
                  <a:lnTo>
                    <a:pt x="1287157" y="1446031"/>
                  </a:lnTo>
                  <a:lnTo>
                    <a:pt x="1274455" y="1447619"/>
                  </a:lnTo>
                  <a:lnTo>
                    <a:pt x="1268104" y="1451852"/>
                  </a:lnTo>
                  <a:lnTo>
                    <a:pt x="1271279" y="1446560"/>
                  </a:lnTo>
                  <a:lnTo>
                    <a:pt x="1274984" y="1440740"/>
                  </a:lnTo>
                  <a:lnTo>
                    <a:pt x="1273396" y="1439152"/>
                  </a:lnTo>
                  <a:lnTo>
                    <a:pt x="1272867" y="1441269"/>
                  </a:lnTo>
                  <a:lnTo>
                    <a:pt x="1271808" y="1437035"/>
                  </a:lnTo>
                  <a:lnTo>
                    <a:pt x="1266516" y="1433860"/>
                  </a:lnTo>
                  <a:lnTo>
                    <a:pt x="1255401" y="1435977"/>
                  </a:lnTo>
                  <a:lnTo>
                    <a:pt x="1247463" y="1439681"/>
                  </a:lnTo>
                  <a:lnTo>
                    <a:pt x="1252226" y="1433860"/>
                  </a:lnTo>
                  <a:lnTo>
                    <a:pt x="1259636" y="1430685"/>
                  </a:lnTo>
                  <a:lnTo>
                    <a:pt x="1256460" y="1428569"/>
                  </a:lnTo>
                  <a:lnTo>
                    <a:pt x="1249580" y="1430156"/>
                  </a:lnTo>
                  <a:lnTo>
                    <a:pt x="1249580" y="1434390"/>
                  </a:lnTo>
                  <a:lnTo>
                    <a:pt x="1244287" y="1433860"/>
                  </a:lnTo>
                  <a:lnTo>
                    <a:pt x="1238465" y="1435977"/>
                  </a:lnTo>
                  <a:lnTo>
                    <a:pt x="1237407" y="1434390"/>
                  </a:lnTo>
                  <a:lnTo>
                    <a:pt x="1244287" y="1432802"/>
                  </a:lnTo>
                  <a:lnTo>
                    <a:pt x="1245346" y="1430685"/>
                  </a:lnTo>
                  <a:lnTo>
                    <a:pt x="1240582" y="1427510"/>
                  </a:lnTo>
                  <a:lnTo>
                    <a:pt x="1227880" y="1429098"/>
                  </a:lnTo>
                  <a:lnTo>
                    <a:pt x="1224704" y="1430156"/>
                  </a:lnTo>
                  <a:lnTo>
                    <a:pt x="1219941" y="1430685"/>
                  </a:lnTo>
                  <a:lnTo>
                    <a:pt x="1219412" y="1430685"/>
                  </a:lnTo>
                  <a:lnTo>
                    <a:pt x="1214119" y="1432273"/>
                  </a:lnTo>
                  <a:lnTo>
                    <a:pt x="1206180" y="1429098"/>
                  </a:lnTo>
                  <a:lnTo>
                    <a:pt x="1203534" y="1428569"/>
                  </a:lnTo>
                  <a:lnTo>
                    <a:pt x="1200888" y="1430685"/>
                  </a:lnTo>
                  <a:lnTo>
                    <a:pt x="1197183" y="1433860"/>
                  </a:lnTo>
                  <a:lnTo>
                    <a:pt x="1188186" y="1433860"/>
                  </a:lnTo>
                  <a:lnTo>
                    <a:pt x="1162781" y="1437565"/>
                  </a:lnTo>
                  <a:lnTo>
                    <a:pt x="1152196" y="1444444"/>
                  </a:lnTo>
                  <a:lnTo>
                    <a:pt x="1150608" y="1441269"/>
                  </a:lnTo>
                  <a:lnTo>
                    <a:pt x="1148491" y="1439681"/>
                  </a:lnTo>
                  <a:lnTo>
                    <a:pt x="1150079" y="1437565"/>
                  </a:lnTo>
                  <a:lnTo>
                    <a:pt x="1153255" y="1440740"/>
                  </a:lnTo>
                  <a:lnTo>
                    <a:pt x="1155372" y="1440740"/>
                  </a:lnTo>
                  <a:lnTo>
                    <a:pt x="1153255" y="1435977"/>
                  </a:lnTo>
                  <a:lnTo>
                    <a:pt x="1143199" y="1435448"/>
                  </a:lnTo>
                  <a:lnTo>
                    <a:pt x="1138435" y="1437035"/>
                  </a:lnTo>
                  <a:lnTo>
                    <a:pt x="1141082" y="1438623"/>
                  </a:lnTo>
                  <a:lnTo>
                    <a:pt x="1141611" y="1440740"/>
                  </a:lnTo>
                  <a:lnTo>
                    <a:pt x="1136318" y="1439681"/>
                  </a:lnTo>
                  <a:lnTo>
                    <a:pt x="1126262" y="1437035"/>
                  </a:lnTo>
                  <a:lnTo>
                    <a:pt x="1120970" y="1439152"/>
                  </a:lnTo>
                  <a:lnTo>
                    <a:pt x="1119382" y="1442327"/>
                  </a:lnTo>
                  <a:lnTo>
                    <a:pt x="1116206" y="1442327"/>
                  </a:lnTo>
                  <a:lnTo>
                    <a:pt x="1116206" y="1438623"/>
                  </a:lnTo>
                  <a:lnTo>
                    <a:pt x="1110385" y="1439681"/>
                  </a:lnTo>
                  <a:lnTo>
                    <a:pt x="1107209" y="1441269"/>
                  </a:lnTo>
                  <a:lnTo>
                    <a:pt x="1108268" y="1443915"/>
                  </a:lnTo>
                  <a:lnTo>
                    <a:pt x="1110385" y="1443915"/>
                  </a:lnTo>
                  <a:lnTo>
                    <a:pt x="1106680" y="1447619"/>
                  </a:lnTo>
                  <a:lnTo>
                    <a:pt x="1098212" y="1446031"/>
                  </a:lnTo>
                  <a:lnTo>
                    <a:pt x="1092919" y="1449206"/>
                  </a:lnTo>
                  <a:lnTo>
                    <a:pt x="1091861" y="1446031"/>
                  </a:lnTo>
                  <a:lnTo>
                    <a:pt x="1086568" y="1444444"/>
                  </a:lnTo>
                  <a:lnTo>
                    <a:pt x="1084980" y="1442856"/>
                  </a:lnTo>
                  <a:lnTo>
                    <a:pt x="1071219" y="1449206"/>
                  </a:lnTo>
                  <a:lnTo>
                    <a:pt x="1034171" y="1456085"/>
                  </a:lnTo>
                  <a:lnTo>
                    <a:pt x="1016706" y="1456615"/>
                  </a:lnTo>
                  <a:lnTo>
                    <a:pt x="1013530" y="1459790"/>
                  </a:lnTo>
                  <a:lnTo>
                    <a:pt x="1006121" y="1461906"/>
                  </a:lnTo>
                  <a:lnTo>
                    <a:pt x="994477" y="1462965"/>
                  </a:lnTo>
                  <a:lnTo>
                    <a:pt x="987597" y="1465610"/>
                  </a:lnTo>
                  <a:lnTo>
                    <a:pt x="982304" y="1464023"/>
                  </a:lnTo>
                  <a:lnTo>
                    <a:pt x="979128" y="1459790"/>
                  </a:lnTo>
                  <a:lnTo>
                    <a:pt x="977011" y="1463494"/>
                  </a:lnTo>
                  <a:lnTo>
                    <a:pt x="971719" y="1462965"/>
                  </a:lnTo>
                  <a:lnTo>
                    <a:pt x="970660" y="1463494"/>
                  </a:lnTo>
                  <a:lnTo>
                    <a:pt x="973307" y="1465610"/>
                  </a:lnTo>
                  <a:lnTo>
                    <a:pt x="973307" y="1468256"/>
                  </a:lnTo>
                  <a:lnTo>
                    <a:pt x="966426" y="1469844"/>
                  </a:lnTo>
                  <a:lnTo>
                    <a:pt x="956900" y="1479369"/>
                  </a:lnTo>
                  <a:lnTo>
                    <a:pt x="951607" y="1483073"/>
                  </a:lnTo>
                  <a:lnTo>
                    <a:pt x="952666" y="1477252"/>
                  </a:lnTo>
                  <a:lnTo>
                    <a:pt x="958487" y="1474077"/>
                  </a:lnTo>
                  <a:lnTo>
                    <a:pt x="961663" y="1470373"/>
                  </a:lnTo>
                  <a:lnTo>
                    <a:pt x="956900" y="1469844"/>
                  </a:lnTo>
                  <a:lnTo>
                    <a:pt x="947902" y="1468256"/>
                  </a:lnTo>
                  <a:lnTo>
                    <a:pt x="944197" y="1470373"/>
                  </a:lnTo>
                  <a:lnTo>
                    <a:pt x="944727" y="1468785"/>
                  </a:lnTo>
                  <a:lnTo>
                    <a:pt x="944727" y="1465610"/>
                  </a:lnTo>
                  <a:lnTo>
                    <a:pt x="942080" y="1469844"/>
                  </a:lnTo>
                  <a:lnTo>
                    <a:pt x="932554" y="1470902"/>
                  </a:lnTo>
                  <a:lnTo>
                    <a:pt x="927261" y="1470373"/>
                  </a:lnTo>
                  <a:lnTo>
                    <a:pt x="926732" y="1471960"/>
                  </a:lnTo>
                  <a:lnTo>
                    <a:pt x="928320" y="1475135"/>
                  </a:lnTo>
                  <a:lnTo>
                    <a:pt x="913500" y="1475665"/>
                  </a:lnTo>
                  <a:lnTo>
                    <a:pt x="885450" y="1483073"/>
                  </a:lnTo>
                  <a:lnTo>
                    <a:pt x="869572" y="1484131"/>
                  </a:lnTo>
                  <a:lnTo>
                    <a:pt x="868513" y="1486248"/>
                  </a:lnTo>
                  <a:lnTo>
                    <a:pt x="870101" y="1489952"/>
                  </a:lnTo>
                  <a:lnTo>
                    <a:pt x="861633" y="1491540"/>
                  </a:lnTo>
                  <a:lnTo>
                    <a:pt x="855811" y="1491540"/>
                  </a:lnTo>
                  <a:lnTo>
                    <a:pt x="857928" y="1493127"/>
                  </a:lnTo>
                  <a:lnTo>
                    <a:pt x="857399" y="1494185"/>
                  </a:lnTo>
                  <a:lnTo>
                    <a:pt x="849460" y="1492598"/>
                  </a:lnTo>
                  <a:lnTo>
                    <a:pt x="846814" y="1489952"/>
                  </a:lnTo>
                  <a:lnTo>
                    <a:pt x="845755" y="1493127"/>
                  </a:lnTo>
                  <a:lnTo>
                    <a:pt x="845755" y="1496831"/>
                  </a:lnTo>
                  <a:lnTo>
                    <a:pt x="843638" y="1496302"/>
                  </a:lnTo>
                  <a:lnTo>
                    <a:pt x="842580" y="1489952"/>
                  </a:lnTo>
                  <a:lnTo>
                    <a:pt x="839933" y="1488894"/>
                  </a:lnTo>
                  <a:lnTo>
                    <a:pt x="835699" y="1494715"/>
                  </a:lnTo>
                  <a:lnTo>
                    <a:pt x="826702" y="1497890"/>
                  </a:lnTo>
                  <a:lnTo>
                    <a:pt x="827761" y="1496302"/>
                  </a:lnTo>
                  <a:lnTo>
                    <a:pt x="831995" y="1494185"/>
                  </a:lnTo>
                  <a:lnTo>
                    <a:pt x="830407" y="1489952"/>
                  </a:lnTo>
                  <a:lnTo>
                    <a:pt x="823526" y="1491010"/>
                  </a:lnTo>
                  <a:lnTo>
                    <a:pt x="820880" y="1491540"/>
                  </a:lnTo>
                  <a:lnTo>
                    <a:pt x="819292" y="1494715"/>
                  </a:lnTo>
                  <a:lnTo>
                    <a:pt x="820880" y="1499477"/>
                  </a:lnTo>
                  <a:lnTo>
                    <a:pt x="817705" y="1498419"/>
                  </a:lnTo>
                  <a:lnTo>
                    <a:pt x="812941" y="1494715"/>
                  </a:lnTo>
                  <a:lnTo>
                    <a:pt x="808707" y="1496302"/>
                  </a:lnTo>
                  <a:lnTo>
                    <a:pt x="807649" y="1497890"/>
                  </a:lnTo>
                  <a:lnTo>
                    <a:pt x="809766" y="1501065"/>
                  </a:lnTo>
                  <a:lnTo>
                    <a:pt x="808707" y="1502123"/>
                  </a:lnTo>
                  <a:lnTo>
                    <a:pt x="803944" y="1499477"/>
                  </a:lnTo>
                  <a:lnTo>
                    <a:pt x="791771" y="1501065"/>
                  </a:lnTo>
                  <a:lnTo>
                    <a:pt x="785420" y="1500006"/>
                  </a:lnTo>
                  <a:lnTo>
                    <a:pt x="786478" y="1498419"/>
                  </a:lnTo>
                  <a:lnTo>
                    <a:pt x="788595" y="1497890"/>
                  </a:lnTo>
                  <a:lnTo>
                    <a:pt x="787008" y="1496302"/>
                  </a:lnTo>
                  <a:lnTo>
                    <a:pt x="784891" y="1498419"/>
                  </a:lnTo>
                  <a:lnTo>
                    <a:pt x="782774" y="1499477"/>
                  </a:lnTo>
                  <a:lnTo>
                    <a:pt x="784361" y="1501065"/>
                  </a:lnTo>
                  <a:lnTo>
                    <a:pt x="785420" y="1501594"/>
                  </a:lnTo>
                  <a:lnTo>
                    <a:pt x="781186" y="1503181"/>
                  </a:lnTo>
                  <a:lnTo>
                    <a:pt x="771659" y="1502123"/>
                  </a:lnTo>
                  <a:lnTo>
                    <a:pt x="770601" y="1500006"/>
                  </a:lnTo>
                  <a:lnTo>
                    <a:pt x="771659" y="1495244"/>
                  </a:lnTo>
                  <a:lnTo>
                    <a:pt x="770601" y="1493127"/>
                  </a:lnTo>
                  <a:lnTo>
                    <a:pt x="770601" y="1495244"/>
                  </a:lnTo>
                  <a:lnTo>
                    <a:pt x="769013" y="1500006"/>
                  </a:lnTo>
                  <a:lnTo>
                    <a:pt x="765308" y="1499477"/>
                  </a:lnTo>
                  <a:lnTo>
                    <a:pt x="767425" y="1494715"/>
                  </a:lnTo>
                  <a:lnTo>
                    <a:pt x="765837" y="1487835"/>
                  </a:lnTo>
                  <a:lnTo>
                    <a:pt x="764250" y="1488894"/>
                  </a:lnTo>
                  <a:lnTo>
                    <a:pt x="763720" y="1487306"/>
                  </a:lnTo>
                  <a:lnTo>
                    <a:pt x="761074" y="1488894"/>
                  </a:lnTo>
                  <a:lnTo>
                    <a:pt x="763720" y="1493127"/>
                  </a:lnTo>
                  <a:lnTo>
                    <a:pt x="761074" y="1494185"/>
                  </a:lnTo>
                  <a:lnTo>
                    <a:pt x="760545" y="1488894"/>
                  </a:lnTo>
                  <a:lnTo>
                    <a:pt x="752606" y="1487835"/>
                  </a:lnTo>
                  <a:lnTo>
                    <a:pt x="749960" y="1487835"/>
                  </a:lnTo>
                  <a:lnTo>
                    <a:pt x="751547" y="1484660"/>
                  </a:lnTo>
                  <a:lnTo>
                    <a:pt x="756840" y="1484131"/>
                  </a:lnTo>
                  <a:lnTo>
                    <a:pt x="755252" y="1482015"/>
                  </a:lnTo>
                  <a:lnTo>
                    <a:pt x="750489" y="1480956"/>
                  </a:lnTo>
                  <a:lnTo>
                    <a:pt x="748372" y="1482015"/>
                  </a:lnTo>
                  <a:lnTo>
                    <a:pt x="746784" y="1480956"/>
                  </a:lnTo>
                  <a:lnTo>
                    <a:pt x="753664" y="1478840"/>
                  </a:lnTo>
                  <a:lnTo>
                    <a:pt x="754194" y="1477252"/>
                  </a:lnTo>
                  <a:lnTo>
                    <a:pt x="747313" y="1477252"/>
                  </a:lnTo>
                  <a:lnTo>
                    <a:pt x="734611" y="1482544"/>
                  </a:lnTo>
                  <a:lnTo>
                    <a:pt x="729318" y="1487835"/>
                  </a:lnTo>
                  <a:lnTo>
                    <a:pt x="728260" y="1492598"/>
                  </a:lnTo>
                  <a:lnTo>
                    <a:pt x="726143" y="1491540"/>
                  </a:lnTo>
                  <a:lnTo>
                    <a:pt x="721380" y="1492598"/>
                  </a:lnTo>
                  <a:lnTo>
                    <a:pt x="721380" y="1495244"/>
                  </a:lnTo>
                  <a:lnTo>
                    <a:pt x="717675" y="1494185"/>
                  </a:lnTo>
                  <a:lnTo>
                    <a:pt x="710794" y="1494715"/>
                  </a:lnTo>
                  <a:lnTo>
                    <a:pt x="701268" y="1499477"/>
                  </a:lnTo>
                  <a:lnTo>
                    <a:pt x="696504" y="1500006"/>
                  </a:lnTo>
                  <a:lnTo>
                    <a:pt x="698621" y="1496831"/>
                  </a:lnTo>
                  <a:lnTo>
                    <a:pt x="701268" y="1494185"/>
                  </a:lnTo>
                  <a:lnTo>
                    <a:pt x="698621" y="1491010"/>
                  </a:lnTo>
                  <a:lnTo>
                    <a:pt x="696504" y="1487306"/>
                  </a:lnTo>
                  <a:lnTo>
                    <a:pt x="684861" y="1491010"/>
                  </a:lnTo>
                  <a:lnTo>
                    <a:pt x="659986" y="1494715"/>
                  </a:lnTo>
                  <a:lnTo>
                    <a:pt x="650459" y="1501065"/>
                  </a:lnTo>
                  <a:lnTo>
                    <a:pt x="637757" y="1499477"/>
                  </a:lnTo>
                  <a:lnTo>
                    <a:pt x="623467" y="1501594"/>
                  </a:lnTo>
                  <a:lnTo>
                    <a:pt x="650459" y="1494185"/>
                  </a:lnTo>
                  <a:lnTo>
                    <a:pt x="682744" y="1488894"/>
                  </a:lnTo>
                  <a:lnTo>
                    <a:pt x="686448" y="1486248"/>
                  </a:lnTo>
                  <a:lnTo>
                    <a:pt x="692800" y="1483073"/>
                  </a:lnTo>
                  <a:lnTo>
                    <a:pt x="696504" y="1484660"/>
                  </a:lnTo>
                  <a:lnTo>
                    <a:pt x="698092" y="1488894"/>
                  </a:lnTo>
                  <a:lnTo>
                    <a:pt x="705502" y="1486248"/>
                  </a:lnTo>
                  <a:lnTo>
                    <a:pt x="708677" y="1482015"/>
                  </a:lnTo>
                  <a:lnTo>
                    <a:pt x="712382" y="1484131"/>
                  </a:lnTo>
                  <a:lnTo>
                    <a:pt x="717145" y="1484131"/>
                  </a:lnTo>
                  <a:lnTo>
                    <a:pt x="717675" y="1483073"/>
                  </a:lnTo>
                  <a:lnTo>
                    <a:pt x="719263" y="1482544"/>
                  </a:lnTo>
                  <a:lnTo>
                    <a:pt x="718733" y="1479369"/>
                  </a:lnTo>
                  <a:lnTo>
                    <a:pt x="717675" y="1474077"/>
                  </a:lnTo>
                  <a:lnTo>
                    <a:pt x="720321" y="1475135"/>
                  </a:lnTo>
                  <a:lnTo>
                    <a:pt x="724026" y="1479369"/>
                  </a:lnTo>
                  <a:lnTo>
                    <a:pt x="724026" y="1475665"/>
                  </a:lnTo>
                  <a:lnTo>
                    <a:pt x="736199" y="1477781"/>
                  </a:lnTo>
                  <a:lnTo>
                    <a:pt x="762132" y="1471960"/>
                  </a:lnTo>
                  <a:lnTo>
                    <a:pt x="777481" y="1468256"/>
                  </a:lnTo>
                  <a:lnTo>
                    <a:pt x="782774" y="1470902"/>
                  </a:lnTo>
                  <a:lnTo>
                    <a:pt x="795476" y="1468785"/>
                  </a:lnTo>
                  <a:lnTo>
                    <a:pt x="800239" y="1466669"/>
                  </a:lnTo>
                  <a:lnTo>
                    <a:pt x="799181" y="1465081"/>
                  </a:lnTo>
                  <a:lnTo>
                    <a:pt x="793888" y="1467198"/>
                  </a:lnTo>
                  <a:lnTo>
                    <a:pt x="793359" y="1463494"/>
                  </a:lnTo>
                  <a:lnTo>
                    <a:pt x="798651" y="1462965"/>
                  </a:lnTo>
                  <a:lnTo>
                    <a:pt x="802356" y="1459790"/>
                  </a:lnTo>
                  <a:lnTo>
                    <a:pt x="802356" y="1463494"/>
                  </a:lnTo>
                  <a:lnTo>
                    <a:pt x="807119" y="1465610"/>
                  </a:lnTo>
                  <a:lnTo>
                    <a:pt x="816646" y="1463494"/>
                  </a:lnTo>
                  <a:lnTo>
                    <a:pt x="821409" y="1461906"/>
                  </a:lnTo>
                  <a:lnTo>
                    <a:pt x="817705" y="1458731"/>
                  </a:lnTo>
                  <a:lnTo>
                    <a:pt x="811354" y="1461377"/>
                  </a:lnTo>
                  <a:lnTo>
                    <a:pt x="816117" y="1456615"/>
                  </a:lnTo>
                  <a:lnTo>
                    <a:pt x="826702" y="1453440"/>
                  </a:lnTo>
                  <a:lnTo>
                    <a:pt x="845226" y="1454498"/>
                  </a:lnTo>
                  <a:lnTo>
                    <a:pt x="856340" y="1450794"/>
                  </a:lnTo>
                  <a:lnTo>
                    <a:pt x="858987" y="1452910"/>
                  </a:lnTo>
                  <a:lnTo>
                    <a:pt x="861104" y="1454498"/>
                  </a:lnTo>
                  <a:lnTo>
                    <a:pt x="869572" y="1449206"/>
                  </a:lnTo>
                  <a:lnTo>
                    <a:pt x="887567" y="1447619"/>
                  </a:lnTo>
                  <a:lnTo>
                    <a:pt x="896035" y="1444444"/>
                  </a:lnTo>
                  <a:lnTo>
                    <a:pt x="909266" y="1444973"/>
                  </a:lnTo>
                  <a:lnTo>
                    <a:pt x="929907" y="1439681"/>
                  </a:lnTo>
                  <a:lnTo>
                    <a:pt x="943668" y="1435448"/>
                  </a:lnTo>
                  <a:lnTo>
                    <a:pt x="942080" y="1432802"/>
                  </a:lnTo>
                  <a:lnTo>
                    <a:pt x="941022" y="1429098"/>
                  </a:lnTo>
                  <a:lnTo>
                    <a:pt x="939434" y="1432802"/>
                  </a:lnTo>
                  <a:lnTo>
                    <a:pt x="935200" y="1429098"/>
                  </a:lnTo>
                  <a:lnTo>
                    <a:pt x="932554" y="1427510"/>
                  </a:lnTo>
                  <a:lnTo>
                    <a:pt x="930966" y="1429098"/>
                  </a:lnTo>
                  <a:lnTo>
                    <a:pt x="928849" y="1430156"/>
                  </a:lnTo>
                  <a:lnTo>
                    <a:pt x="934142" y="1432273"/>
                  </a:lnTo>
                  <a:lnTo>
                    <a:pt x="937846" y="1435977"/>
                  </a:lnTo>
                  <a:lnTo>
                    <a:pt x="933612" y="1434390"/>
                  </a:lnTo>
                  <a:lnTo>
                    <a:pt x="927261" y="1434390"/>
                  </a:lnTo>
                  <a:lnTo>
                    <a:pt x="925673" y="1430685"/>
                  </a:lnTo>
                  <a:lnTo>
                    <a:pt x="924615" y="1427510"/>
                  </a:lnTo>
                  <a:lnTo>
                    <a:pt x="920381" y="1428569"/>
                  </a:lnTo>
                  <a:lnTo>
                    <a:pt x="923556" y="1424865"/>
                  </a:lnTo>
                  <a:lnTo>
                    <a:pt x="927261" y="1422219"/>
                  </a:lnTo>
                  <a:lnTo>
                    <a:pt x="925673" y="1419573"/>
                  </a:lnTo>
                  <a:lnTo>
                    <a:pt x="918264" y="1418515"/>
                  </a:lnTo>
                  <a:lnTo>
                    <a:pt x="909796" y="1420631"/>
                  </a:lnTo>
                  <a:lnTo>
                    <a:pt x="907679" y="1422219"/>
                  </a:lnTo>
                  <a:lnTo>
                    <a:pt x="911383" y="1422219"/>
                  </a:lnTo>
                  <a:lnTo>
                    <a:pt x="908208" y="1424865"/>
                  </a:lnTo>
                  <a:lnTo>
                    <a:pt x="900798" y="1425394"/>
                  </a:lnTo>
                  <a:lnTo>
                    <a:pt x="898681" y="1426981"/>
                  </a:lnTo>
                  <a:lnTo>
                    <a:pt x="899210" y="1429098"/>
                  </a:lnTo>
                  <a:lnTo>
                    <a:pt x="893918" y="1430685"/>
                  </a:lnTo>
                  <a:lnTo>
                    <a:pt x="885450" y="1427510"/>
                  </a:lnTo>
                  <a:lnTo>
                    <a:pt x="880686" y="1428569"/>
                  </a:lnTo>
                  <a:lnTo>
                    <a:pt x="874865" y="1433860"/>
                  </a:lnTo>
                  <a:lnTo>
                    <a:pt x="870101" y="1439681"/>
                  </a:lnTo>
                  <a:lnTo>
                    <a:pt x="869572" y="1438623"/>
                  </a:lnTo>
                  <a:lnTo>
                    <a:pt x="869572" y="1437035"/>
                  </a:lnTo>
                  <a:lnTo>
                    <a:pt x="866396" y="1439152"/>
                  </a:lnTo>
                  <a:lnTo>
                    <a:pt x="861633" y="1442856"/>
                  </a:lnTo>
                  <a:lnTo>
                    <a:pt x="858987" y="1441269"/>
                  </a:lnTo>
                  <a:lnTo>
                    <a:pt x="857928" y="1438623"/>
                  </a:lnTo>
                  <a:lnTo>
                    <a:pt x="861104" y="1439152"/>
                  </a:lnTo>
                  <a:lnTo>
                    <a:pt x="865867" y="1435448"/>
                  </a:lnTo>
                  <a:lnTo>
                    <a:pt x="865867" y="1431744"/>
                  </a:lnTo>
                  <a:lnTo>
                    <a:pt x="859516" y="1435448"/>
                  </a:lnTo>
                  <a:lnTo>
                    <a:pt x="837287" y="1437035"/>
                  </a:lnTo>
                  <a:lnTo>
                    <a:pt x="826702" y="1441269"/>
                  </a:lnTo>
                  <a:lnTo>
                    <a:pt x="825114" y="1440740"/>
                  </a:lnTo>
                  <a:lnTo>
                    <a:pt x="824585" y="1437565"/>
                  </a:lnTo>
                  <a:lnTo>
                    <a:pt x="814000" y="1442327"/>
                  </a:lnTo>
                  <a:lnTo>
                    <a:pt x="789654" y="1443915"/>
                  </a:lnTo>
                  <a:lnTo>
                    <a:pt x="780127" y="1448148"/>
                  </a:lnTo>
                  <a:lnTo>
                    <a:pt x="779598" y="1443915"/>
                  </a:lnTo>
                  <a:lnTo>
                    <a:pt x="777481" y="1447619"/>
                  </a:lnTo>
                  <a:lnTo>
                    <a:pt x="771659" y="1449206"/>
                  </a:lnTo>
                  <a:lnTo>
                    <a:pt x="767425" y="1448148"/>
                  </a:lnTo>
                  <a:lnTo>
                    <a:pt x="770601" y="1443915"/>
                  </a:lnTo>
                  <a:lnTo>
                    <a:pt x="776422" y="1441269"/>
                  </a:lnTo>
                  <a:lnTo>
                    <a:pt x="765308" y="1443915"/>
                  </a:lnTo>
                  <a:lnTo>
                    <a:pt x="755252" y="1440740"/>
                  </a:lnTo>
                  <a:lnTo>
                    <a:pt x="755781" y="1443915"/>
                  </a:lnTo>
                  <a:lnTo>
                    <a:pt x="757369" y="1444444"/>
                  </a:lnTo>
                  <a:lnTo>
                    <a:pt x="752077" y="1446031"/>
                  </a:lnTo>
                  <a:lnTo>
                    <a:pt x="745196" y="1442856"/>
                  </a:lnTo>
                  <a:lnTo>
                    <a:pt x="741491" y="1446560"/>
                  </a:lnTo>
                  <a:lnTo>
                    <a:pt x="742021" y="1450794"/>
                  </a:lnTo>
                  <a:lnTo>
                    <a:pt x="728260" y="1453440"/>
                  </a:lnTo>
                  <a:lnTo>
                    <a:pt x="714499" y="1458202"/>
                  </a:lnTo>
                  <a:lnTo>
                    <a:pt x="714499" y="1454498"/>
                  </a:lnTo>
                  <a:lnTo>
                    <a:pt x="716087" y="1450794"/>
                  </a:lnTo>
                  <a:lnTo>
                    <a:pt x="713970" y="1446560"/>
                  </a:lnTo>
                  <a:lnTo>
                    <a:pt x="721380" y="1446560"/>
                  </a:lnTo>
                  <a:lnTo>
                    <a:pt x="733553" y="1443915"/>
                  </a:lnTo>
                  <a:lnTo>
                    <a:pt x="737787" y="1437565"/>
                  </a:lnTo>
                  <a:lnTo>
                    <a:pt x="739374" y="1438623"/>
                  </a:lnTo>
                  <a:lnTo>
                    <a:pt x="739904" y="1441269"/>
                  </a:lnTo>
                  <a:lnTo>
                    <a:pt x="740433" y="1439681"/>
                  </a:lnTo>
                  <a:lnTo>
                    <a:pt x="741491" y="1437565"/>
                  </a:lnTo>
                  <a:lnTo>
                    <a:pt x="737787" y="1435977"/>
                  </a:lnTo>
                  <a:lnTo>
                    <a:pt x="727731" y="1437035"/>
                  </a:lnTo>
                  <a:lnTo>
                    <a:pt x="724026" y="1439681"/>
                  </a:lnTo>
                  <a:lnTo>
                    <a:pt x="722967" y="1442856"/>
                  </a:lnTo>
                  <a:lnTo>
                    <a:pt x="717145" y="1442327"/>
                  </a:lnTo>
                  <a:lnTo>
                    <a:pt x="711853" y="1441269"/>
                  </a:lnTo>
                  <a:lnTo>
                    <a:pt x="710265" y="1437035"/>
                  </a:lnTo>
                  <a:lnTo>
                    <a:pt x="711853" y="1430156"/>
                  </a:lnTo>
                  <a:lnTo>
                    <a:pt x="716087" y="1427510"/>
                  </a:lnTo>
                  <a:lnTo>
                    <a:pt x="714499" y="1430156"/>
                  </a:lnTo>
                  <a:lnTo>
                    <a:pt x="713970" y="1432802"/>
                  </a:lnTo>
                  <a:lnTo>
                    <a:pt x="715558" y="1435977"/>
                  </a:lnTo>
                  <a:lnTo>
                    <a:pt x="717675" y="1438623"/>
                  </a:lnTo>
                  <a:lnTo>
                    <a:pt x="720850" y="1437035"/>
                  </a:lnTo>
                  <a:lnTo>
                    <a:pt x="726143" y="1432273"/>
                  </a:lnTo>
                  <a:lnTo>
                    <a:pt x="724026" y="1430156"/>
                  </a:lnTo>
                  <a:lnTo>
                    <a:pt x="726672" y="1429098"/>
                  </a:lnTo>
                  <a:lnTo>
                    <a:pt x="729848" y="1434390"/>
                  </a:lnTo>
                  <a:lnTo>
                    <a:pt x="730906" y="1431744"/>
                  </a:lnTo>
                  <a:lnTo>
                    <a:pt x="733023" y="1430156"/>
                  </a:lnTo>
                  <a:lnTo>
                    <a:pt x="736199" y="1431744"/>
                  </a:lnTo>
                  <a:lnTo>
                    <a:pt x="736728" y="1428569"/>
                  </a:lnTo>
                  <a:lnTo>
                    <a:pt x="737787" y="1424865"/>
                  </a:lnTo>
                  <a:lnTo>
                    <a:pt x="752606" y="1422219"/>
                  </a:lnTo>
                  <a:lnTo>
                    <a:pt x="772718" y="1415340"/>
                  </a:lnTo>
                  <a:lnTo>
                    <a:pt x="771659" y="1416927"/>
                  </a:lnTo>
                  <a:lnTo>
                    <a:pt x="771659" y="1418515"/>
                  </a:lnTo>
                  <a:lnTo>
                    <a:pt x="778010" y="1413752"/>
                  </a:lnTo>
                  <a:lnTo>
                    <a:pt x="788595" y="1411635"/>
                  </a:lnTo>
                  <a:lnTo>
                    <a:pt x="788066" y="1408460"/>
                  </a:lnTo>
                  <a:lnTo>
                    <a:pt x="786478" y="1406873"/>
                  </a:lnTo>
                  <a:lnTo>
                    <a:pt x="801827" y="1402639"/>
                  </a:lnTo>
                  <a:lnTo>
                    <a:pt x="816117" y="1394173"/>
                  </a:lnTo>
                  <a:lnTo>
                    <a:pt x="816646" y="1396289"/>
                  </a:lnTo>
                  <a:lnTo>
                    <a:pt x="819822" y="1397348"/>
                  </a:lnTo>
                  <a:lnTo>
                    <a:pt x="826173" y="1395760"/>
                  </a:lnTo>
                  <a:lnTo>
                    <a:pt x="830407" y="1398935"/>
                  </a:lnTo>
                  <a:lnTo>
                    <a:pt x="834641" y="1394702"/>
                  </a:lnTo>
                  <a:lnTo>
                    <a:pt x="836758" y="1389410"/>
                  </a:lnTo>
                  <a:lnTo>
                    <a:pt x="839933" y="1389410"/>
                  </a:lnTo>
                  <a:lnTo>
                    <a:pt x="837287" y="1394173"/>
                  </a:lnTo>
                  <a:lnTo>
                    <a:pt x="839933" y="1396289"/>
                  </a:lnTo>
                  <a:lnTo>
                    <a:pt x="843638" y="1394173"/>
                  </a:lnTo>
                  <a:lnTo>
                    <a:pt x="850519" y="1387294"/>
                  </a:lnTo>
                  <a:lnTo>
                    <a:pt x="853694" y="1387294"/>
                  </a:lnTo>
                  <a:lnTo>
                    <a:pt x="854753" y="1389410"/>
                  </a:lnTo>
                  <a:lnTo>
                    <a:pt x="855811" y="1392056"/>
                  </a:lnTo>
                  <a:lnTo>
                    <a:pt x="859516" y="1387823"/>
                  </a:lnTo>
                  <a:lnTo>
                    <a:pt x="864279" y="1385177"/>
                  </a:lnTo>
                  <a:lnTo>
                    <a:pt x="863221" y="1386764"/>
                  </a:lnTo>
                  <a:lnTo>
                    <a:pt x="863221" y="1388881"/>
                  </a:lnTo>
                  <a:lnTo>
                    <a:pt x="866396" y="1385706"/>
                  </a:lnTo>
                  <a:lnTo>
                    <a:pt x="870101" y="1384119"/>
                  </a:lnTo>
                  <a:lnTo>
                    <a:pt x="876982" y="1385706"/>
                  </a:lnTo>
                  <a:lnTo>
                    <a:pt x="883333" y="1387294"/>
                  </a:lnTo>
                  <a:lnTo>
                    <a:pt x="887567" y="1382531"/>
                  </a:lnTo>
                  <a:lnTo>
                    <a:pt x="892330" y="1378298"/>
                  </a:lnTo>
                  <a:lnTo>
                    <a:pt x="897623" y="1377239"/>
                  </a:lnTo>
                  <a:lnTo>
                    <a:pt x="907679" y="1379885"/>
                  </a:lnTo>
                  <a:lnTo>
                    <a:pt x="910854" y="1375652"/>
                  </a:lnTo>
                  <a:lnTo>
                    <a:pt x="915088" y="1377239"/>
                  </a:lnTo>
                  <a:lnTo>
                    <a:pt x="919852" y="1378827"/>
                  </a:lnTo>
                  <a:lnTo>
                    <a:pt x="937846" y="1371419"/>
                  </a:lnTo>
                  <a:lnTo>
                    <a:pt x="957958" y="1364539"/>
                  </a:lnTo>
                  <a:lnTo>
                    <a:pt x="959546" y="1360835"/>
                  </a:lnTo>
                  <a:lnTo>
                    <a:pt x="961134" y="1352898"/>
                  </a:lnTo>
                  <a:lnTo>
                    <a:pt x="959747" y="1350124"/>
                  </a:lnTo>
                  <a:lnTo>
                    <a:pt x="963780" y="1349194"/>
                  </a:lnTo>
                  <a:lnTo>
                    <a:pt x="973307" y="1343902"/>
                  </a:lnTo>
                  <a:lnTo>
                    <a:pt x="973307" y="1339139"/>
                  </a:lnTo>
                  <a:lnTo>
                    <a:pt x="970131" y="1337552"/>
                  </a:lnTo>
                  <a:lnTo>
                    <a:pt x="965368" y="1337552"/>
                  </a:lnTo>
                  <a:lnTo>
                    <a:pt x="964838" y="1340198"/>
                  </a:lnTo>
                  <a:lnTo>
                    <a:pt x="956900" y="1339139"/>
                  </a:lnTo>
                  <a:lnTo>
                    <a:pt x="940493" y="1342314"/>
                  </a:lnTo>
                  <a:lnTo>
                    <a:pt x="933612" y="1348664"/>
                  </a:lnTo>
                  <a:lnTo>
                    <a:pt x="910854" y="1350781"/>
                  </a:lnTo>
                  <a:lnTo>
                    <a:pt x="867984" y="1359248"/>
                  </a:lnTo>
                  <a:lnTo>
                    <a:pt x="846814" y="1359248"/>
                  </a:lnTo>
                  <a:lnTo>
                    <a:pt x="845226" y="1354485"/>
                  </a:lnTo>
                  <a:lnTo>
                    <a:pt x="838346" y="1350781"/>
                  </a:lnTo>
                  <a:lnTo>
                    <a:pt x="823526" y="1354485"/>
                  </a:lnTo>
                  <a:lnTo>
                    <a:pt x="816646" y="1359777"/>
                  </a:lnTo>
                  <a:lnTo>
                    <a:pt x="783303" y="1366127"/>
                  </a:lnTo>
                  <a:lnTo>
                    <a:pt x="748372" y="1377239"/>
                  </a:lnTo>
                  <a:lnTo>
                    <a:pt x="746784" y="1375652"/>
                  </a:lnTo>
                  <a:lnTo>
                    <a:pt x="747313" y="1373535"/>
                  </a:lnTo>
                  <a:lnTo>
                    <a:pt x="743608" y="1374594"/>
                  </a:lnTo>
                  <a:lnTo>
                    <a:pt x="744667" y="1378827"/>
                  </a:lnTo>
                  <a:lnTo>
                    <a:pt x="739374" y="1377239"/>
                  </a:lnTo>
                  <a:lnTo>
                    <a:pt x="729318" y="1379885"/>
                  </a:lnTo>
                  <a:lnTo>
                    <a:pt x="724026" y="1378298"/>
                  </a:lnTo>
                  <a:lnTo>
                    <a:pt x="722967" y="1375123"/>
                  </a:lnTo>
                  <a:lnTo>
                    <a:pt x="721380" y="1379885"/>
                  </a:lnTo>
                  <a:lnTo>
                    <a:pt x="715558" y="1382002"/>
                  </a:lnTo>
                  <a:lnTo>
                    <a:pt x="715558" y="1377239"/>
                  </a:lnTo>
                  <a:lnTo>
                    <a:pt x="713441" y="1373006"/>
                  </a:lnTo>
                  <a:lnTo>
                    <a:pt x="717145" y="1373006"/>
                  </a:lnTo>
                  <a:lnTo>
                    <a:pt x="720321" y="1371948"/>
                  </a:lnTo>
                  <a:lnTo>
                    <a:pt x="720321" y="1367714"/>
                  </a:lnTo>
                  <a:lnTo>
                    <a:pt x="709207" y="1366656"/>
                  </a:lnTo>
                  <a:lnTo>
                    <a:pt x="698621" y="1367714"/>
                  </a:lnTo>
                  <a:lnTo>
                    <a:pt x="698092" y="1369831"/>
                  </a:lnTo>
                  <a:lnTo>
                    <a:pt x="696504" y="1375652"/>
                  </a:lnTo>
                  <a:lnTo>
                    <a:pt x="699680" y="1375123"/>
                  </a:lnTo>
                  <a:lnTo>
                    <a:pt x="697034" y="1377239"/>
                  </a:lnTo>
                  <a:lnTo>
                    <a:pt x="692800" y="1371948"/>
                  </a:lnTo>
                  <a:lnTo>
                    <a:pt x="691212" y="1369831"/>
                  </a:lnTo>
                  <a:lnTo>
                    <a:pt x="683273" y="1370360"/>
                  </a:lnTo>
                  <a:lnTo>
                    <a:pt x="674276" y="1370360"/>
                  </a:lnTo>
                  <a:lnTo>
                    <a:pt x="668983" y="1373535"/>
                  </a:lnTo>
                  <a:lnTo>
                    <a:pt x="667395" y="1376710"/>
                  </a:lnTo>
                  <a:lnTo>
                    <a:pt x="662103" y="1373535"/>
                  </a:lnTo>
                  <a:lnTo>
                    <a:pt x="652047" y="1371419"/>
                  </a:lnTo>
                  <a:lnTo>
                    <a:pt x="649400" y="1366127"/>
                  </a:lnTo>
                  <a:lnTo>
                    <a:pt x="648342" y="1367714"/>
                  </a:lnTo>
                  <a:lnTo>
                    <a:pt x="650459" y="1369831"/>
                  </a:lnTo>
                  <a:lnTo>
                    <a:pt x="651517" y="1371948"/>
                  </a:lnTo>
                  <a:lnTo>
                    <a:pt x="648342" y="1373006"/>
                  </a:lnTo>
                  <a:lnTo>
                    <a:pt x="646225" y="1371948"/>
                  </a:lnTo>
                  <a:lnTo>
                    <a:pt x="646225" y="1367714"/>
                  </a:lnTo>
                  <a:lnTo>
                    <a:pt x="644108" y="1366656"/>
                  </a:lnTo>
                  <a:lnTo>
                    <a:pt x="647813" y="1363481"/>
                  </a:lnTo>
                  <a:lnTo>
                    <a:pt x="655222" y="1364539"/>
                  </a:lnTo>
                  <a:lnTo>
                    <a:pt x="663161" y="1366656"/>
                  </a:lnTo>
                  <a:lnTo>
                    <a:pt x="669512" y="1366127"/>
                  </a:lnTo>
                  <a:lnTo>
                    <a:pt x="672688" y="1362423"/>
                  </a:lnTo>
                  <a:lnTo>
                    <a:pt x="672159" y="1364539"/>
                  </a:lnTo>
                  <a:lnTo>
                    <a:pt x="673746" y="1366656"/>
                  </a:lnTo>
                  <a:lnTo>
                    <a:pt x="677451" y="1364539"/>
                  </a:lnTo>
                  <a:lnTo>
                    <a:pt x="685919" y="1366127"/>
                  </a:lnTo>
                  <a:lnTo>
                    <a:pt x="688566" y="1364539"/>
                  </a:lnTo>
                  <a:lnTo>
                    <a:pt x="688566" y="1360835"/>
                  </a:lnTo>
                  <a:lnTo>
                    <a:pt x="695446" y="1362952"/>
                  </a:lnTo>
                  <a:lnTo>
                    <a:pt x="710794" y="1362952"/>
                  </a:lnTo>
                  <a:lnTo>
                    <a:pt x="719263" y="1358189"/>
                  </a:lnTo>
                  <a:lnTo>
                    <a:pt x="720850" y="1362952"/>
                  </a:lnTo>
                  <a:lnTo>
                    <a:pt x="722438" y="1366127"/>
                  </a:lnTo>
                  <a:lnTo>
                    <a:pt x="732494" y="1362952"/>
                  </a:lnTo>
                  <a:lnTo>
                    <a:pt x="749960" y="1364539"/>
                  </a:lnTo>
                  <a:lnTo>
                    <a:pt x="757369" y="1364539"/>
                  </a:lnTo>
                  <a:lnTo>
                    <a:pt x="766367" y="1359777"/>
                  </a:lnTo>
                  <a:lnTo>
                    <a:pt x="784891" y="1356073"/>
                  </a:lnTo>
                  <a:lnTo>
                    <a:pt x="803944" y="1355544"/>
                  </a:lnTo>
                  <a:lnTo>
                    <a:pt x="822997" y="1352898"/>
                  </a:lnTo>
                  <a:lnTo>
                    <a:pt x="831995" y="1348664"/>
                  </a:lnTo>
                  <a:lnTo>
                    <a:pt x="828290" y="1340198"/>
                  </a:lnTo>
                  <a:lnTo>
                    <a:pt x="825114" y="1328027"/>
                  </a:lnTo>
                  <a:lnTo>
                    <a:pt x="827761" y="1321148"/>
                  </a:lnTo>
                  <a:lnTo>
                    <a:pt x="826702" y="1320089"/>
                  </a:lnTo>
                  <a:lnTo>
                    <a:pt x="826173" y="1318502"/>
                  </a:lnTo>
                  <a:lnTo>
                    <a:pt x="822997" y="1321148"/>
                  </a:lnTo>
                  <a:lnTo>
                    <a:pt x="815588" y="1323264"/>
                  </a:lnTo>
                  <a:lnTo>
                    <a:pt x="812412" y="1320089"/>
                  </a:lnTo>
                  <a:lnTo>
                    <a:pt x="822468" y="1318502"/>
                  </a:lnTo>
                  <a:lnTo>
                    <a:pt x="831465" y="1312681"/>
                  </a:lnTo>
                  <a:lnTo>
                    <a:pt x="831995" y="1306331"/>
                  </a:lnTo>
                  <a:lnTo>
                    <a:pt x="837287" y="1300510"/>
                  </a:lnTo>
                  <a:lnTo>
                    <a:pt x="833053" y="1296806"/>
                  </a:lnTo>
                  <a:lnTo>
                    <a:pt x="827761" y="1295219"/>
                  </a:lnTo>
                  <a:lnTo>
                    <a:pt x="834641" y="1292044"/>
                  </a:lnTo>
                  <a:lnTo>
                    <a:pt x="839933" y="1287281"/>
                  </a:lnTo>
                  <a:lnTo>
                    <a:pt x="816646" y="1291514"/>
                  </a:lnTo>
                  <a:lnTo>
                    <a:pt x="790183" y="1290456"/>
                  </a:lnTo>
                  <a:lnTo>
                    <a:pt x="790712" y="1294160"/>
                  </a:lnTo>
                  <a:lnTo>
                    <a:pt x="793888" y="1294160"/>
                  </a:lnTo>
                  <a:lnTo>
                    <a:pt x="791771" y="1296806"/>
                  </a:lnTo>
                  <a:lnTo>
                    <a:pt x="784361" y="1295748"/>
                  </a:lnTo>
                  <a:lnTo>
                    <a:pt x="781715" y="1294160"/>
                  </a:lnTo>
                  <a:lnTo>
                    <a:pt x="777481" y="1300510"/>
                  </a:lnTo>
                  <a:lnTo>
                    <a:pt x="765308" y="1303685"/>
                  </a:lnTo>
                  <a:lnTo>
                    <a:pt x="758957" y="1308977"/>
                  </a:lnTo>
                  <a:lnTo>
                    <a:pt x="760545" y="1312681"/>
                  </a:lnTo>
                  <a:lnTo>
                    <a:pt x="767425" y="1314798"/>
                  </a:lnTo>
                  <a:lnTo>
                    <a:pt x="771659" y="1313210"/>
                  </a:lnTo>
                  <a:lnTo>
                    <a:pt x="774305" y="1317973"/>
                  </a:lnTo>
                  <a:lnTo>
                    <a:pt x="776422" y="1320089"/>
                  </a:lnTo>
                  <a:lnTo>
                    <a:pt x="776422" y="1322735"/>
                  </a:lnTo>
                  <a:lnTo>
                    <a:pt x="772718" y="1321148"/>
                  </a:lnTo>
                  <a:lnTo>
                    <a:pt x="772718" y="1322735"/>
                  </a:lnTo>
                  <a:lnTo>
                    <a:pt x="771659" y="1319560"/>
                  </a:lnTo>
                  <a:lnTo>
                    <a:pt x="764250" y="1315856"/>
                  </a:lnTo>
                  <a:lnTo>
                    <a:pt x="759486" y="1314798"/>
                  </a:lnTo>
                  <a:lnTo>
                    <a:pt x="758957" y="1317444"/>
                  </a:lnTo>
                  <a:lnTo>
                    <a:pt x="758428" y="1318502"/>
                  </a:lnTo>
                  <a:lnTo>
                    <a:pt x="760545" y="1321677"/>
                  </a:lnTo>
                  <a:lnTo>
                    <a:pt x="765837" y="1321148"/>
                  </a:lnTo>
                  <a:lnTo>
                    <a:pt x="769542" y="1320089"/>
                  </a:lnTo>
                  <a:lnTo>
                    <a:pt x="769013" y="1323264"/>
                  </a:lnTo>
                  <a:lnTo>
                    <a:pt x="762662" y="1321677"/>
                  </a:lnTo>
                  <a:lnTo>
                    <a:pt x="761074" y="1325381"/>
                  </a:lnTo>
                  <a:lnTo>
                    <a:pt x="764250" y="1330144"/>
                  </a:lnTo>
                  <a:lnTo>
                    <a:pt x="773247" y="1329614"/>
                  </a:lnTo>
                  <a:lnTo>
                    <a:pt x="777481" y="1329614"/>
                  </a:lnTo>
                  <a:lnTo>
                    <a:pt x="770601" y="1333319"/>
                  </a:lnTo>
                  <a:lnTo>
                    <a:pt x="749960" y="1334906"/>
                  </a:lnTo>
                  <a:lnTo>
                    <a:pt x="740433" y="1337023"/>
                  </a:lnTo>
                  <a:lnTo>
                    <a:pt x="733023" y="1335435"/>
                  </a:lnTo>
                  <a:lnTo>
                    <a:pt x="721380" y="1334906"/>
                  </a:lnTo>
                  <a:lnTo>
                    <a:pt x="717145" y="1328556"/>
                  </a:lnTo>
                  <a:lnTo>
                    <a:pt x="716087" y="1321677"/>
                  </a:lnTo>
                  <a:lnTo>
                    <a:pt x="720321" y="1317444"/>
                  </a:lnTo>
                  <a:lnTo>
                    <a:pt x="726672" y="1308977"/>
                  </a:lnTo>
                  <a:lnTo>
                    <a:pt x="734611" y="1307389"/>
                  </a:lnTo>
                  <a:lnTo>
                    <a:pt x="730906" y="1304214"/>
                  </a:lnTo>
                  <a:lnTo>
                    <a:pt x="724026" y="1305273"/>
                  </a:lnTo>
                  <a:lnTo>
                    <a:pt x="713970" y="1314798"/>
                  </a:lnTo>
                  <a:lnTo>
                    <a:pt x="709207" y="1317444"/>
                  </a:lnTo>
                  <a:lnTo>
                    <a:pt x="708677" y="1314269"/>
                  </a:lnTo>
                  <a:lnTo>
                    <a:pt x="712382" y="1311623"/>
                  </a:lnTo>
                  <a:lnTo>
                    <a:pt x="711853" y="1308977"/>
                  </a:lnTo>
                  <a:lnTo>
                    <a:pt x="714499" y="1308977"/>
                  </a:lnTo>
                  <a:lnTo>
                    <a:pt x="718733" y="1306331"/>
                  </a:lnTo>
                  <a:lnTo>
                    <a:pt x="719263" y="1303685"/>
                  </a:lnTo>
                  <a:lnTo>
                    <a:pt x="717145" y="1303685"/>
                  </a:lnTo>
                  <a:lnTo>
                    <a:pt x="710265" y="1305802"/>
                  </a:lnTo>
                  <a:lnTo>
                    <a:pt x="710265" y="1310564"/>
                  </a:lnTo>
                  <a:lnTo>
                    <a:pt x="705502" y="1309506"/>
                  </a:lnTo>
                  <a:lnTo>
                    <a:pt x="696504" y="1310564"/>
                  </a:lnTo>
                  <a:lnTo>
                    <a:pt x="692800" y="1311623"/>
                  </a:lnTo>
                  <a:lnTo>
                    <a:pt x="694387" y="1307389"/>
                  </a:lnTo>
                  <a:lnTo>
                    <a:pt x="695446" y="1303685"/>
                  </a:lnTo>
                  <a:lnTo>
                    <a:pt x="693329" y="1301039"/>
                  </a:lnTo>
                  <a:lnTo>
                    <a:pt x="689624" y="1302098"/>
                  </a:lnTo>
                  <a:lnTo>
                    <a:pt x="694387" y="1295219"/>
                  </a:lnTo>
                  <a:lnTo>
                    <a:pt x="695446" y="1287281"/>
                  </a:lnTo>
                  <a:lnTo>
                    <a:pt x="692800" y="1286752"/>
                  </a:lnTo>
                  <a:lnTo>
                    <a:pt x="688566" y="1281989"/>
                  </a:lnTo>
                  <a:lnTo>
                    <a:pt x="688566" y="1278285"/>
                  </a:lnTo>
                  <a:lnTo>
                    <a:pt x="691741" y="1280402"/>
                  </a:lnTo>
                  <a:lnTo>
                    <a:pt x="696504" y="1278285"/>
                  </a:lnTo>
                  <a:lnTo>
                    <a:pt x="694387" y="1274052"/>
                  </a:lnTo>
                  <a:lnTo>
                    <a:pt x="686448" y="1276169"/>
                  </a:lnTo>
                  <a:lnTo>
                    <a:pt x="683273" y="1278285"/>
                  </a:lnTo>
                  <a:lnTo>
                    <a:pt x="684331" y="1276169"/>
                  </a:lnTo>
                  <a:lnTo>
                    <a:pt x="682214" y="1274052"/>
                  </a:lnTo>
                  <a:lnTo>
                    <a:pt x="673746" y="1276169"/>
                  </a:lnTo>
                  <a:lnTo>
                    <a:pt x="662103" y="1278285"/>
                  </a:lnTo>
                  <a:lnTo>
                    <a:pt x="656810" y="1281989"/>
                  </a:lnTo>
                  <a:lnTo>
                    <a:pt x="654693" y="1286752"/>
                  </a:lnTo>
                  <a:lnTo>
                    <a:pt x="658398" y="1290456"/>
                  </a:lnTo>
                  <a:lnTo>
                    <a:pt x="662103" y="1293631"/>
                  </a:lnTo>
                  <a:lnTo>
                    <a:pt x="663161" y="1296806"/>
                  </a:lnTo>
                  <a:lnTo>
                    <a:pt x="659986" y="1298923"/>
                  </a:lnTo>
                  <a:lnTo>
                    <a:pt x="659986" y="1301039"/>
                  </a:lnTo>
                  <a:lnTo>
                    <a:pt x="653634" y="1302098"/>
                  </a:lnTo>
                  <a:lnTo>
                    <a:pt x="643049" y="1301039"/>
                  </a:lnTo>
                  <a:lnTo>
                    <a:pt x="639344" y="1304214"/>
                  </a:lnTo>
                  <a:lnTo>
                    <a:pt x="638286" y="1308977"/>
                  </a:lnTo>
                  <a:lnTo>
                    <a:pt x="630876" y="1309506"/>
                  </a:lnTo>
                  <a:lnTo>
                    <a:pt x="626113" y="1309506"/>
                  </a:lnTo>
                  <a:lnTo>
                    <a:pt x="625584" y="1306331"/>
                  </a:lnTo>
                  <a:lnTo>
                    <a:pt x="620820" y="1308977"/>
                  </a:lnTo>
                  <a:lnTo>
                    <a:pt x="613940" y="1317444"/>
                  </a:lnTo>
                  <a:lnTo>
                    <a:pt x="604943" y="1324852"/>
                  </a:lnTo>
                  <a:lnTo>
                    <a:pt x="599650" y="1326439"/>
                  </a:lnTo>
                  <a:lnTo>
                    <a:pt x="601238" y="1328027"/>
                  </a:lnTo>
                  <a:lnTo>
                    <a:pt x="603355" y="1330144"/>
                  </a:lnTo>
                  <a:lnTo>
                    <a:pt x="634581" y="1321148"/>
                  </a:lnTo>
                  <a:lnTo>
                    <a:pt x="666866" y="1314798"/>
                  </a:lnTo>
                  <a:lnTo>
                    <a:pt x="661573" y="1318502"/>
                  </a:lnTo>
                  <a:lnTo>
                    <a:pt x="646225" y="1324852"/>
                  </a:lnTo>
                  <a:lnTo>
                    <a:pt x="640932" y="1330673"/>
                  </a:lnTo>
                  <a:lnTo>
                    <a:pt x="638286" y="1331731"/>
                  </a:lnTo>
                  <a:lnTo>
                    <a:pt x="639344" y="1328027"/>
                  </a:lnTo>
                  <a:lnTo>
                    <a:pt x="637757" y="1324852"/>
                  </a:lnTo>
                  <a:lnTo>
                    <a:pt x="606530" y="1338610"/>
                  </a:lnTo>
                  <a:lnTo>
                    <a:pt x="580597" y="1349194"/>
                  </a:lnTo>
                  <a:lnTo>
                    <a:pt x="579009" y="1356073"/>
                  </a:lnTo>
                  <a:lnTo>
                    <a:pt x="566836" y="1364539"/>
                  </a:lnTo>
                  <a:lnTo>
                    <a:pt x="561543" y="1366127"/>
                  </a:lnTo>
                  <a:lnTo>
                    <a:pt x="549900" y="1369831"/>
                  </a:lnTo>
                  <a:lnTo>
                    <a:pt x="535081" y="1380414"/>
                  </a:lnTo>
                  <a:lnTo>
                    <a:pt x="525554" y="1384119"/>
                  </a:lnTo>
                  <a:lnTo>
                    <a:pt x="521320" y="1382531"/>
                  </a:lnTo>
                  <a:lnTo>
                    <a:pt x="516556" y="1387823"/>
                  </a:lnTo>
                  <a:lnTo>
                    <a:pt x="505971" y="1392585"/>
                  </a:lnTo>
                  <a:lnTo>
                    <a:pt x="488506" y="1395760"/>
                  </a:lnTo>
                  <a:lnTo>
                    <a:pt x="478450" y="1399464"/>
                  </a:lnTo>
                  <a:lnTo>
                    <a:pt x="475274" y="1390998"/>
                  </a:lnTo>
                  <a:lnTo>
                    <a:pt x="476862" y="1383589"/>
                  </a:lnTo>
                  <a:lnTo>
                    <a:pt x="484801" y="1378827"/>
                  </a:lnTo>
                  <a:lnTo>
                    <a:pt x="499091" y="1371948"/>
                  </a:lnTo>
                  <a:lnTo>
                    <a:pt x="502267" y="1366127"/>
                  </a:lnTo>
                  <a:lnTo>
                    <a:pt x="488506" y="1368244"/>
                  </a:lnTo>
                  <a:lnTo>
                    <a:pt x="465748" y="1362952"/>
                  </a:lnTo>
                  <a:lnTo>
                    <a:pt x="453045" y="1363481"/>
                  </a:lnTo>
                  <a:lnTo>
                    <a:pt x="450928" y="1361364"/>
                  </a:lnTo>
                  <a:lnTo>
                    <a:pt x="447753" y="1361364"/>
                  </a:lnTo>
                  <a:lnTo>
                    <a:pt x="446165" y="1356602"/>
                  </a:lnTo>
                  <a:lnTo>
                    <a:pt x="447753" y="1349723"/>
                  </a:lnTo>
                  <a:lnTo>
                    <a:pt x="450399" y="1347077"/>
                  </a:lnTo>
                  <a:lnTo>
                    <a:pt x="441931" y="1349194"/>
                  </a:lnTo>
                  <a:lnTo>
                    <a:pt x="428170" y="1350781"/>
                  </a:lnTo>
                  <a:lnTo>
                    <a:pt x="429758" y="1347606"/>
                  </a:lnTo>
                  <a:lnTo>
                    <a:pt x="426053" y="1345489"/>
                  </a:lnTo>
                  <a:lnTo>
                    <a:pt x="429758" y="1343373"/>
                  </a:lnTo>
                  <a:lnTo>
                    <a:pt x="427112" y="1342314"/>
                  </a:lnTo>
                  <a:lnTo>
                    <a:pt x="421819" y="1346019"/>
                  </a:lnTo>
                  <a:lnTo>
                    <a:pt x="421819" y="1348664"/>
                  </a:lnTo>
                  <a:lnTo>
                    <a:pt x="414939" y="1347606"/>
                  </a:lnTo>
                  <a:lnTo>
                    <a:pt x="409646" y="1349194"/>
                  </a:lnTo>
                  <a:lnTo>
                    <a:pt x="405412" y="1345489"/>
                  </a:lnTo>
                  <a:lnTo>
                    <a:pt x="403824" y="1342314"/>
                  </a:lnTo>
                  <a:lnTo>
                    <a:pt x="401707" y="1343902"/>
                  </a:lnTo>
                  <a:lnTo>
                    <a:pt x="399061" y="1345489"/>
                  </a:lnTo>
                  <a:lnTo>
                    <a:pt x="398532" y="1342314"/>
                  </a:lnTo>
                  <a:lnTo>
                    <a:pt x="397473" y="1338610"/>
                  </a:lnTo>
                  <a:lnTo>
                    <a:pt x="403824" y="1338610"/>
                  </a:lnTo>
                  <a:lnTo>
                    <a:pt x="414939" y="1345489"/>
                  </a:lnTo>
                  <a:lnTo>
                    <a:pt x="421290" y="1345489"/>
                  </a:lnTo>
                  <a:lnTo>
                    <a:pt x="419702" y="1343373"/>
                  </a:lnTo>
                  <a:lnTo>
                    <a:pt x="413880" y="1343373"/>
                  </a:lnTo>
                  <a:lnTo>
                    <a:pt x="411234" y="1340198"/>
                  </a:lnTo>
                  <a:lnTo>
                    <a:pt x="413880" y="1337552"/>
                  </a:lnTo>
                  <a:lnTo>
                    <a:pt x="413880" y="1335435"/>
                  </a:lnTo>
                  <a:lnTo>
                    <a:pt x="405412" y="1329614"/>
                  </a:lnTo>
                  <a:lnTo>
                    <a:pt x="391651" y="1328556"/>
                  </a:lnTo>
                  <a:lnTo>
                    <a:pt x="383183" y="1331731"/>
                  </a:lnTo>
                  <a:lnTo>
                    <a:pt x="379479" y="1335435"/>
                  </a:lnTo>
                  <a:lnTo>
                    <a:pt x="374715" y="1333848"/>
                  </a:lnTo>
                  <a:lnTo>
                    <a:pt x="373127" y="1328027"/>
                  </a:lnTo>
                  <a:lnTo>
                    <a:pt x="371010" y="1322735"/>
                  </a:lnTo>
                  <a:lnTo>
                    <a:pt x="376303" y="1320089"/>
                  </a:lnTo>
                  <a:lnTo>
                    <a:pt x="374186" y="1319560"/>
                  </a:lnTo>
                  <a:lnTo>
                    <a:pt x="372598" y="1317444"/>
                  </a:lnTo>
                  <a:lnTo>
                    <a:pt x="375774" y="1314798"/>
                  </a:lnTo>
                  <a:lnTo>
                    <a:pt x="365718" y="1307919"/>
                  </a:lnTo>
                  <a:lnTo>
                    <a:pt x="355662" y="1305273"/>
                  </a:lnTo>
                  <a:lnTo>
                    <a:pt x="350899" y="1296806"/>
                  </a:lnTo>
                  <a:lnTo>
                    <a:pt x="336609" y="1281989"/>
                  </a:lnTo>
                  <a:lnTo>
                    <a:pt x="336079" y="1272994"/>
                  </a:lnTo>
                  <a:lnTo>
                    <a:pt x="341901" y="1268231"/>
                  </a:lnTo>
                  <a:lnTo>
                    <a:pt x="345077" y="1260823"/>
                  </a:lnTo>
                  <a:lnTo>
                    <a:pt x="347194" y="1256060"/>
                  </a:lnTo>
                  <a:lnTo>
                    <a:pt x="354074" y="1248652"/>
                  </a:lnTo>
                  <a:lnTo>
                    <a:pt x="363601" y="1233306"/>
                  </a:lnTo>
                  <a:lnTo>
                    <a:pt x="366247" y="1224839"/>
                  </a:lnTo>
                  <a:lnTo>
                    <a:pt x="371010" y="1222723"/>
                  </a:lnTo>
                  <a:lnTo>
                    <a:pt x="375774" y="1214256"/>
                  </a:lnTo>
                  <a:lnTo>
                    <a:pt x="376832" y="1205260"/>
                  </a:lnTo>
                  <a:lnTo>
                    <a:pt x="383183" y="1197852"/>
                  </a:lnTo>
                  <a:lnTo>
                    <a:pt x="389005" y="1196264"/>
                  </a:lnTo>
                  <a:lnTo>
                    <a:pt x="391651" y="1201556"/>
                  </a:lnTo>
                  <a:lnTo>
                    <a:pt x="397473" y="1197852"/>
                  </a:lnTo>
                  <a:lnTo>
                    <a:pt x="410705" y="1196793"/>
                  </a:lnTo>
                  <a:lnTo>
                    <a:pt x="423407" y="1196793"/>
                  </a:lnTo>
                  <a:lnTo>
                    <a:pt x="437168" y="1193618"/>
                  </a:lnTo>
                  <a:lnTo>
                    <a:pt x="444048" y="1188327"/>
                  </a:lnTo>
                  <a:lnTo>
                    <a:pt x="436638" y="1184623"/>
                  </a:lnTo>
                  <a:lnTo>
                    <a:pt x="422878" y="1183035"/>
                  </a:lnTo>
                  <a:lnTo>
                    <a:pt x="414939" y="1178802"/>
                  </a:lnTo>
                  <a:lnTo>
                    <a:pt x="412293" y="1174039"/>
                  </a:lnTo>
                  <a:lnTo>
                    <a:pt x="415997" y="1172452"/>
                  </a:lnTo>
                  <a:lnTo>
                    <a:pt x="417585" y="1170335"/>
                  </a:lnTo>
                  <a:lnTo>
                    <a:pt x="416527" y="1167689"/>
                  </a:lnTo>
                  <a:lnTo>
                    <a:pt x="412293" y="1168748"/>
                  </a:lnTo>
                  <a:lnTo>
                    <a:pt x="409646" y="1168748"/>
                  </a:lnTo>
                  <a:lnTo>
                    <a:pt x="409646" y="1166102"/>
                  </a:lnTo>
                  <a:lnTo>
                    <a:pt x="412822" y="1163985"/>
                  </a:lnTo>
                  <a:lnTo>
                    <a:pt x="414939" y="1165043"/>
                  </a:lnTo>
                  <a:lnTo>
                    <a:pt x="412293" y="1161868"/>
                  </a:lnTo>
                  <a:lnTo>
                    <a:pt x="412293" y="1154989"/>
                  </a:lnTo>
                  <a:lnTo>
                    <a:pt x="413880" y="1148110"/>
                  </a:lnTo>
                  <a:lnTo>
                    <a:pt x="413880" y="1140702"/>
                  </a:lnTo>
                  <a:lnTo>
                    <a:pt x="411234" y="1136468"/>
                  </a:lnTo>
                  <a:lnTo>
                    <a:pt x="415997" y="1135939"/>
                  </a:lnTo>
                  <a:lnTo>
                    <a:pt x="421290" y="1132764"/>
                  </a:lnTo>
                  <a:lnTo>
                    <a:pt x="419702" y="1128002"/>
                  </a:lnTo>
                  <a:lnTo>
                    <a:pt x="424995" y="1127473"/>
                  </a:lnTo>
                  <a:lnTo>
                    <a:pt x="432934" y="1122181"/>
                  </a:lnTo>
                  <a:lnTo>
                    <a:pt x="431875" y="1116889"/>
                  </a:lnTo>
                  <a:lnTo>
                    <a:pt x="438226" y="1115302"/>
                  </a:lnTo>
                  <a:lnTo>
                    <a:pt x="449341" y="1119006"/>
                  </a:lnTo>
                  <a:lnTo>
                    <a:pt x="459397" y="1125356"/>
                  </a:lnTo>
                  <a:lnTo>
                    <a:pt x="469452" y="1128002"/>
                  </a:lnTo>
                  <a:lnTo>
                    <a:pt x="474745" y="1125885"/>
                  </a:lnTo>
                  <a:lnTo>
                    <a:pt x="478450" y="1129589"/>
                  </a:lnTo>
                  <a:lnTo>
                    <a:pt x="483213" y="1131177"/>
                  </a:lnTo>
                  <a:lnTo>
                    <a:pt x="482155" y="1133823"/>
                  </a:lnTo>
                  <a:lnTo>
                    <a:pt x="480038" y="1135939"/>
                  </a:lnTo>
                  <a:lnTo>
                    <a:pt x="486918" y="1139643"/>
                  </a:lnTo>
                  <a:lnTo>
                    <a:pt x="503854" y="1139114"/>
                  </a:lnTo>
                  <a:lnTo>
                    <a:pt x="509676" y="1142818"/>
                  </a:lnTo>
                  <a:lnTo>
                    <a:pt x="516027" y="1138056"/>
                  </a:lnTo>
                  <a:lnTo>
                    <a:pt x="528729" y="1132235"/>
                  </a:lnTo>
                  <a:lnTo>
                    <a:pt x="536139" y="1132235"/>
                  </a:lnTo>
                  <a:lnTo>
                    <a:pt x="536139" y="1129589"/>
                  </a:lnTo>
                  <a:lnTo>
                    <a:pt x="533493" y="1128002"/>
                  </a:lnTo>
                  <a:lnTo>
                    <a:pt x="530317" y="1129060"/>
                  </a:lnTo>
                  <a:lnTo>
                    <a:pt x="528729" y="1128002"/>
                  </a:lnTo>
                  <a:lnTo>
                    <a:pt x="529259" y="1126943"/>
                  </a:lnTo>
                  <a:lnTo>
                    <a:pt x="528200" y="1128002"/>
                  </a:lnTo>
                  <a:lnTo>
                    <a:pt x="523966" y="1129589"/>
                  </a:lnTo>
                  <a:lnTo>
                    <a:pt x="521320" y="1125885"/>
                  </a:lnTo>
                  <a:lnTo>
                    <a:pt x="517086" y="1124298"/>
                  </a:lnTo>
                  <a:lnTo>
                    <a:pt x="519732" y="1121652"/>
                  </a:lnTo>
                  <a:lnTo>
                    <a:pt x="523437" y="1122181"/>
                  </a:lnTo>
                  <a:lnTo>
                    <a:pt x="519732" y="1116889"/>
                  </a:lnTo>
                  <a:lnTo>
                    <a:pt x="519732" y="1112127"/>
                  </a:lnTo>
                  <a:lnTo>
                    <a:pt x="514969" y="1113714"/>
                  </a:lnTo>
                  <a:lnTo>
                    <a:pt x="513381" y="1120593"/>
                  </a:lnTo>
                  <a:lnTo>
                    <a:pt x="511264" y="1122710"/>
                  </a:lnTo>
                  <a:lnTo>
                    <a:pt x="508088" y="1120593"/>
                  </a:lnTo>
                  <a:lnTo>
                    <a:pt x="507559" y="1114773"/>
                  </a:lnTo>
                  <a:lnTo>
                    <a:pt x="504384" y="1113714"/>
                  </a:lnTo>
                  <a:lnTo>
                    <a:pt x="501208" y="1115302"/>
                  </a:lnTo>
                  <a:lnTo>
                    <a:pt x="501208" y="1112127"/>
                  </a:lnTo>
                  <a:lnTo>
                    <a:pt x="504913" y="1110539"/>
                  </a:lnTo>
                  <a:lnTo>
                    <a:pt x="502796" y="1109481"/>
                  </a:lnTo>
                  <a:lnTo>
                    <a:pt x="502267" y="1106835"/>
                  </a:lnTo>
                  <a:lnTo>
                    <a:pt x="501208" y="1110010"/>
                  </a:lnTo>
                  <a:lnTo>
                    <a:pt x="496974" y="1110539"/>
                  </a:lnTo>
                  <a:lnTo>
                    <a:pt x="495386" y="1106835"/>
                  </a:lnTo>
                  <a:lnTo>
                    <a:pt x="492740" y="1105248"/>
                  </a:lnTo>
                  <a:lnTo>
                    <a:pt x="493798" y="1101014"/>
                  </a:lnTo>
                  <a:lnTo>
                    <a:pt x="485859" y="1094664"/>
                  </a:lnTo>
                  <a:lnTo>
                    <a:pt x="480567" y="1096781"/>
                  </a:lnTo>
                  <a:lnTo>
                    <a:pt x="480567" y="1091489"/>
                  </a:lnTo>
                  <a:lnTo>
                    <a:pt x="473157" y="1087256"/>
                  </a:lnTo>
                  <a:lnTo>
                    <a:pt x="468394" y="1086198"/>
                  </a:lnTo>
                  <a:lnTo>
                    <a:pt x="468394" y="1084081"/>
                  </a:lnTo>
                  <a:lnTo>
                    <a:pt x="471040" y="1083552"/>
                  </a:lnTo>
                  <a:lnTo>
                    <a:pt x="472099" y="1083552"/>
                  </a:lnTo>
                  <a:lnTo>
                    <a:pt x="466806" y="1077202"/>
                  </a:lnTo>
                  <a:lnTo>
                    <a:pt x="453045" y="1075085"/>
                  </a:lnTo>
                  <a:lnTo>
                    <a:pt x="427112" y="1083552"/>
                  </a:lnTo>
                  <a:lnTo>
                    <a:pt x="409117" y="1089373"/>
                  </a:lnTo>
                  <a:lnTo>
                    <a:pt x="409646" y="1091489"/>
                  </a:lnTo>
                  <a:lnTo>
                    <a:pt x="412293" y="1091489"/>
                  </a:lnTo>
                  <a:lnTo>
                    <a:pt x="403824" y="1094664"/>
                  </a:lnTo>
                  <a:lnTo>
                    <a:pt x="393239" y="1096252"/>
                  </a:lnTo>
                  <a:lnTo>
                    <a:pt x="392181" y="1098368"/>
                  </a:lnTo>
                  <a:lnTo>
                    <a:pt x="393769" y="1101014"/>
                  </a:lnTo>
                  <a:lnTo>
                    <a:pt x="374186" y="1112127"/>
                  </a:lnTo>
                  <a:lnTo>
                    <a:pt x="339784" y="1134352"/>
                  </a:lnTo>
                  <a:lnTo>
                    <a:pt x="318614" y="1144935"/>
                  </a:lnTo>
                  <a:lnTo>
                    <a:pt x="317555" y="1146523"/>
                  </a:lnTo>
                  <a:lnTo>
                    <a:pt x="318614" y="1149698"/>
                  </a:lnTo>
                  <a:lnTo>
                    <a:pt x="303795" y="1159752"/>
                  </a:lnTo>
                  <a:lnTo>
                    <a:pt x="281566" y="1179331"/>
                  </a:lnTo>
                  <a:lnTo>
                    <a:pt x="267276" y="1187798"/>
                  </a:lnTo>
                  <a:lnTo>
                    <a:pt x="270451" y="1190973"/>
                  </a:lnTo>
                  <a:lnTo>
                    <a:pt x="274156" y="1190973"/>
                  </a:lnTo>
                  <a:lnTo>
                    <a:pt x="273627" y="1193089"/>
                  </a:lnTo>
                  <a:lnTo>
                    <a:pt x="267805" y="1197852"/>
                  </a:lnTo>
                  <a:lnTo>
                    <a:pt x="268863" y="1200498"/>
                  </a:lnTo>
                  <a:lnTo>
                    <a:pt x="261983" y="1200498"/>
                  </a:lnTo>
                  <a:lnTo>
                    <a:pt x="253515" y="1205260"/>
                  </a:lnTo>
                  <a:lnTo>
                    <a:pt x="255632" y="1208435"/>
                  </a:lnTo>
                  <a:lnTo>
                    <a:pt x="258808" y="1207377"/>
                  </a:lnTo>
                  <a:lnTo>
                    <a:pt x="245047" y="1212668"/>
                  </a:lnTo>
                  <a:lnTo>
                    <a:pt x="213821" y="1224310"/>
                  </a:lnTo>
                  <a:lnTo>
                    <a:pt x="193180" y="1225898"/>
                  </a:lnTo>
                  <a:lnTo>
                    <a:pt x="185241" y="1221135"/>
                  </a:lnTo>
                  <a:lnTo>
                    <a:pt x="181007" y="1227485"/>
                  </a:lnTo>
                  <a:lnTo>
                    <a:pt x="178360" y="1238598"/>
                  </a:lnTo>
                  <a:lnTo>
                    <a:pt x="178360" y="1255002"/>
                  </a:lnTo>
                  <a:lnTo>
                    <a:pt x="174126" y="1266114"/>
                  </a:lnTo>
                  <a:lnTo>
                    <a:pt x="167246" y="1265585"/>
                  </a:lnTo>
                  <a:lnTo>
                    <a:pt x="153485" y="1259235"/>
                  </a:lnTo>
                  <a:lnTo>
                    <a:pt x="146605" y="1258706"/>
                  </a:lnTo>
                  <a:lnTo>
                    <a:pt x="147663" y="1253944"/>
                  </a:lnTo>
                  <a:lnTo>
                    <a:pt x="140254" y="1247064"/>
                  </a:lnTo>
                  <a:lnTo>
                    <a:pt x="135490" y="1248123"/>
                  </a:lnTo>
                  <a:lnTo>
                    <a:pt x="140783" y="1239656"/>
                  </a:lnTo>
                  <a:lnTo>
                    <a:pt x="159836" y="1223252"/>
                  </a:lnTo>
                  <a:lnTo>
                    <a:pt x="168304" y="1215843"/>
                  </a:lnTo>
                  <a:lnTo>
                    <a:pt x="164600" y="1212139"/>
                  </a:lnTo>
                  <a:lnTo>
                    <a:pt x="156661" y="1210023"/>
                  </a:lnTo>
                  <a:lnTo>
                    <a:pt x="147663" y="1210023"/>
                  </a:lnTo>
                  <a:lnTo>
                    <a:pt x="140783" y="1205260"/>
                  </a:lnTo>
                  <a:lnTo>
                    <a:pt x="137607" y="1198910"/>
                  </a:lnTo>
                  <a:lnTo>
                    <a:pt x="140783" y="1193618"/>
                  </a:lnTo>
                  <a:lnTo>
                    <a:pt x="140783" y="1187798"/>
                  </a:lnTo>
                  <a:lnTo>
                    <a:pt x="136020" y="1187798"/>
                  </a:lnTo>
                  <a:lnTo>
                    <a:pt x="133373" y="1185152"/>
                  </a:lnTo>
                  <a:lnTo>
                    <a:pt x="133903" y="1177743"/>
                  </a:lnTo>
                  <a:lnTo>
                    <a:pt x="132315" y="1169277"/>
                  </a:lnTo>
                  <a:lnTo>
                    <a:pt x="138666" y="1165573"/>
                  </a:lnTo>
                  <a:lnTo>
                    <a:pt x="144488" y="1156577"/>
                  </a:lnTo>
                  <a:lnTo>
                    <a:pt x="148193" y="1147052"/>
                  </a:lnTo>
                  <a:lnTo>
                    <a:pt x="154544" y="1138056"/>
                  </a:lnTo>
                  <a:lnTo>
                    <a:pt x="160365" y="1134352"/>
                  </a:lnTo>
                  <a:lnTo>
                    <a:pt x="157719" y="1128002"/>
                  </a:lnTo>
                  <a:lnTo>
                    <a:pt x="148193" y="1120064"/>
                  </a:lnTo>
                  <a:lnTo>
                    <a:pt x="131786" y="1110539"/>
                  </a:lnTo>
                  <a:lnTo>
                    <a:pt x="121730" y="1104718"/>
                  </a:lnTo>
                  <a:lnTo>
                    <a:pt x="118554" y="1105248"/>
                  </a:lnTo>
                  <a:lnTo>
                    <a:pt x="120142" y="1109481"/>
                  </a:lnTo>
                  <a:lnTo>
                    <a:pt x="116966" y="1110539"/>
                  </a:lnTo>
                  <a:lnTo>
                    <a:pt x="107969" y="1109481"/>
                  </a:lnTo>
                  <a:lnTo>
                    <a:pt x="95267" y="1103131"/>
                  </a:lnTo>
                  <a:lnTo>
                    <a:pt x="90503" y="1094664"/>
                  </a:lnTo>
                  <a:lnTo>
                    <a:pt x="79918" y="1096781"/>
                  </a:lnTo>
                  <a:lnTo>
                    <a:pt x="58219" y="1102602"/>
                  </a:lnTo>
                  <a:lnTo>
                    <a:pt x="49221" y="1101014"/>
                  </a:lnTo>
                  <a:lnTo>
                    <a:pt x="76213" y="1086198"/>
                  </a:lnTo>
                  <a:lnTo>
                    <a:pt x="101089" y="1077731"/>
                  </a:lnTo>
                  <a:lnTo>
                    <a:pt x="104264" y="1075085"/>
                  </a:lnTo>
                  <a:lnTo>
                    <a:pt x="105852" y="1071910"/>
                  </a:lnTo>
                  <a:lnTo>
                    <a:pt x="102676" y="1068735"/>
                  </a:lnTo>
                  <a:lnTo>
                    <a:pt x="101089" y="1065031"/>
                  </a:lnTo>
                  <a:lnTo>
                    <a:pt x="103206" y="1061856"/>
                  </a:lnTo>
                  <a:lnTo>
                    <a:pt x="100559" y="1059739"/>
                  </a:lnTo>
                  <a:lnTo>
                    <a:pt x="94208" y="1059739"/>
                  </a:lnTo>
                  <a:lnTo>
                    <a:pt x="92091" y="1057623"/>
                  </a:lnTo>
                  <a:lnTo>
                    <a:pt x="92620" y="1054448"/>
                  </a:lnTo>
                  <a:lnTo>
                    <a:pt x="88386" y="1057623"/>
                  </a:lnTo>
                  <a:lnTo>
                    <a:pt x="82035" y="1058152"/>
                  </a:lnTo>
                  <a:lnTo>
                    <a:pt x="78860" y="1057623"/>
                  </a:lnTo>
                  <a:lnTo>
                    <a:pt x="73038" y="1063443"/>
                  </a:lnTo>
                  <a:lnTo>
                    <a:pt x="67745" y="1069793"/>
                  </a:lnTo>
                  <a:lnTo>
                    <a:pt x="66157" y="1066618"/>
                  </a:lnTo>
                  <a:lnTo>
                    <a:pt x="66157" y="1063443"/>
                  </a:lnTo>
                  <a:lnTo>
                    <a:pt x="38107" y="1065031"/>
                  </a:lnTo>
                  <a:lnTo>
                    <a:pt x="11115" y="1061856"/>
                  </a:lnTo>
                  <a:lnTo>
                    <a:pt x="5293" y="1066618"/>
                  </a:lnTo>
                  <a:lnTo>
                    <a:pt x="0" y="1068206"/>
                  </a:lnTo>
                  <a:lnTo>
                    <a:pt x="2117" y="1061327"/>
                  </a:lnTo>
                  <a:lnTo>
                    <a:pt x="13232" y="1056035"/>
                  </a:lnTo>
                  <a:lnTo>
                    <a:pt x="29639" y="1054448"/>
                  </a:lnTo>
                  <a:lnTo>
                    <a:pt x="46046" y="1052331"/>
                  </a:lnTo>
                  <a:lnTo>
                    <a:pt x="53984" y="1048098"/>
                  </a:lnTo>
                  <a:lnTo>
                    <a:pt x="53984" y="1044393"/>
                  </a:lnTo>
                  <a:lnTo>
                    <a:pt x="49221" y="1039102"/>
                  </a:lnTo>
                  <a:lnTo>
                    <a:pt x="50280" y="1035927"/>
                  </a:lnTo>
                  <a:lnTo>
                    <a:pt x="53984" y="1035398"/>
                  </a:lnTo>
                  <a:lnTo>
                    <a:pt x="59806" y="1035398"/>
                  </a:lnTo>
                  <a:lnTo>
                    <a:pt x="61394" y="1033281"/>
                  </a:lnTo>
                  <a:lnTo>
                    <a:pt x="59806" y="1030106"/>
                  </a:lnTo>
                  <a:lnTo>
                    <a:pt x="66157" y="1030106"/>
                  </a:lnTo>
                  <a:lnTo>
                    <a:pt x="71979" y="1029048"/>
                  </a:lnTo>
                  <a:lnTo>
                    <a:pt x="71979" y="1031693"/>
                  </a:lnTo>
                  <a:lnTo>
                    <a:pt x="66687" y="1033281"/>
                  </a:lnTo>
                  <a:lnTo>
                    <a:pt x="64570" y="1033810"/>
                  </a:lnTo>
                  <a:lnTo>
                    <a:pt x="68274" y="1036985"/>
                  </a:lnTo>
                  <a:lnTo>
                    <a:pt x="77272" y="1032223"/>
                  </a:lnTo>
                  <a:lnTo>
                    <a:pt x="81506" y="1029048"/>
                  </a:lnTo>
                  <a:lnTo>
                    <a:pt x="92091" y="1037514"/>
                  </a:lnTo>
                  <a:lnTo>
                    <a:pt x="104264" y="1045452"/>
                  </a:lnTo>
                  <a:lnTo>
                    <a:pt x="102676" y="1049685"/>
                  </a:lnTo>
                  <a:lnTo>
                    <a:pt x="101089" y="1054448"/>
                  </a:lnTo>
                  <a:lnTo>
                    <a:pt x="107440" y="1053389"/>
                  </a:lnTo>
                  <a:lnTo>
                    <a:pt x="114320" y="1044393"/>
                  </a:lnTo>
                  <a:lnTo>
                    <a:pt x="113261" y="1039631"/>
                  </a:lnTo>
                  <a:lnTo>
                    <a:pt x="121200" y="1039631"/>
                  </a:lnTo>
                  <a:lnTo>
                    <a:pt x="137078" y="1035927"/>
                  </a:lnTo>
                  <a:lnTo>
                    <a:pt x="143958" y="1038573"/>
                  </a:lnTo>
                  <a:lnTo>
                    <a:pt x="149251" y="1050743"/>
                  </a:lnTo>
                  <a:lnTo>
                    <a:pt x="149251" y="1061327"/>
                  </a:lnTo>
                  <a:lnTo>
                    <a:pt x="153485" y="1063443"/>
                  </a:lnTo>
                  <a:lnTo>
                    <a:pt x="166187" y="1061327"/>
                  </a:lnTo>
                  <a:lnTo>
                    <a:pt x="172009" y="1058681"/>
                  </a:lnTo>
                  <a:lnTo>
                    <a:pt x="176772" y="1063443"/>
                  </a:lnTo>
                  <a:lnTo>
                    <a:pt x="190533" y="1064502"/>
                  </a:lnTo>
                  <a:lnTo>
                    <a:pt x="206940" y="1061327"/>
                  </a:lnTo>
                  <a:lnTo>
                    <a:pt x="222289" y="1061327"/>
                  </a:lnTo>
                  <a:lnTo>
                    <a:pt x="228640" y="1065031"/>
                  </a:lnTo>
                  <a:lnTo>
                    <a:pt x="242930" y="1061856"/>
                  </a:lnTo>
                  <a:lnTo>
                    <a:pt x="272039" y="1051273"/>
                  </a:lnTo>
                  <a:lnTo>
                    <a:pt x="284212" y="1044393"/>
                  </a:lnTo>
                  <a:lnTo>
                    <a:pt x="284741" y="1048098"/>
                  </a:lnTo>
                  <a:lnTo>
                    <a:pt x="284212" y="1051273"/>
                  </a:lnTo>
                  <a:lnTo>
                    <a:pt x="294797" y="1049156"/>
                  </a:lnTo>
                  <a:lnTo>
                    <a:pt x="310675" y="1043864"/>
                  </a:lnTo>
                  <a:lnTo>
                    <a:pt x="319672" y="1044393"/>
                  </a:lnTo>
                  <a:lnTo>
                    <a:pt x="322848" y="1048098"/>
                  </a:lnTo>
                  <a:lnTo>
                    <a:pt x="334492" y="1044393"/>
                  </a:lnTo>
                  <a:lnTo>
                    <a:pt x="355133" y="1042806"/>
                  </a:lnTo>
                  <a:lnTo>
                    <a:pt x="364130" y="1043864"/>
                  </a:lnTo>
                  <a:lnTo>
                    <a:pt x="364659" y="1046510"/>
                  </a:lnTo>
                  <a:lnTo>
                    <a:pt x="360954" y="1051273"/>
                  </a:lnTo>
                  <a:lnTo>
                    <a:pt x="357250" y="1053389"/>
                  </a:lnTo>
                  <a:lnTo>
                    <a:pt x="362013" y="1057623"/>
                  </a:lnTo>
                  <a:lnTo>
                    <a:pt x="372598" y="1058681"/>
                  </a:lnTo>
                  <a:lnTo>
                    <a:pt x="377891" y="1059739"/>
                  </a:lnTo>
                  <a:lnTo>
                    <a:pt x="382654" y="1054977"/>
                  </a:lnTo>
                  <a:lnTo>
                    <a:pt x="393769" y="1052860"/>
                  </a:lnTo>
                  <a:lnTo>
                    <a:pt x="407000" y="1052860"/>
                  </a:lnTo>
                  <a:lnTo>
                    <a:pt x="419702" y="1050743"/>
                  </a:lnTo>
                  <a:lnTo>
                    <a:pt x="424995" y="1047568"/>
                  </a:lnTo>
                  <a:lnTo>
                    <a:pt x="418114" y="1039631"/>
                  </a:lnTo>
                  <a:lnTo>
                    <a:pt x="400120" y="1028518"/>
                  </a:lnTo>
                  <a:lnTo>
                    <a:pt x="393239" y="1022168"/>
                  </a:lnTo>
                  <a:lnTo>
                    <a:pt x="392181" y="1020581"/>
                  </a:lnTo>
                  <a:lnTo>
                    <a:pt x="390593" y="1014760"/>
                  </a:lnTo>
                  <a:lnTo>
                    <a:pt x="386888" y="1016348"/>
                  </a:lnTo>
                  <a:lnTo>
                    <a:pt x="386888" y="1013173"/>
                  </a:lnTo>
                  <a:lnTo>
                    <a:pt x="391651" y="1011056"/>
                  </a:lnTo>
                  <a:lnTo>
                    <a:pt x="389005" y="1008410"/>
                  </a:lnTo>
                  <a:lnTo>
                    <a:pt x="384771" y="1011056"/>
                  </a:lnTo>
                  <a:lnTo>
                    <a:pt x="383713" y="1005764"/>
                  </a:lnTo>
                  <a:lnTo>
                    <a:pt x="374715" y="998885"/>
                  </a:lnTo>
                  <a:lnTo>
                    <a:pt x="374186" y="993593"/>
                  </a:lnTo>
                  <a:lnTo>
                    <a:pt x="363601" y="990948"/>
                  </a:lnTo>
                  <a:lnTo>
                    <a:pt x="344547" y="981423"/>
                  </a:lnTo>
                  <a:lnTo>
                    <a:pt x="333433" y="978777"/>
                  </a:lnTo>
                  <a:lnTo>
                    <a:pt x="313850" y="960785"/>
                  </a:lnTo>
                  <a:lnTo>
                    <a:pt x="282624" y="931681"/>
                  </a:lnTo>
                  <a:lnTo>
                    <a:pt x="267805" y="912631"/>
                  </a:lnTo>
                  <a:lnTo>
                    <a:pt x="264100" y="912631"/>
                  </a:lnTo>
                  <a:lnTo>
                    <a:pt x="259866" y="912631"/>
                  </a:lnTo>
                  <a:lnTo>
                    <a:pt x="258808" y="906810"/>
                  </a:lnTo>
                  <a:lnTo>
                    <a:pt x="262512" y="902047"/>
                  </a:lnTo>
                  <a:lnTo>
                    <a:pt x="259866" y="902047"/>
                  </a:lnTo>
                  <a:lnTo>
                    <a:pt x="256691" y="900989"/>
                  </a:lnTo>
                  <a:lnTo>
                    <a:pt x="258808" y="893581"/>
                  </a:lnTo>
                  <a:lnTo>
                    <a:pt x="252986" y="880881"/>
                  </a:lnTo>
                  <a:lnTo>
                    <a:pt x="248222" y="872943"/>
                  </a:lnTo>
                  <a:lnTo>
                    <a:pt x="249810" y="870827"/>
                  </a:lnTo>
                  <a:lnTo>
                    <a:pt x="254573" y="869239"/>
                  </a:lnTo>
                  <a:lnTo>
                    <a:pt x="249810" y="865535"/>
                  </a:lnTo>
                  <a:lnTo>
                    <a:pt x="246635" y="858656"/>
                  </a:lnTo>
                  <a:lnTo>
                    <a:pt x="247693" y="850189"/>
                  </a:lnTo>
                  <a:lnTo>
                    <a:pt x="246105" y="841722"/>
                  </a:lnTo>
                  <a:lnTo>
                    <a:pt x="242401" y="836960"/>
                  </a:lnTo>
                  <a:lnTo>
                    <a:pt x="255632" y="831139"/>
                  </a:lnTo>
                  <a:lnTo>
                    <a:pt x="274156" y="812089"/>
                  </a:lnTo>
                  <a:lnTo>
                    <a:pt x="288446" y="791452"/>
                  </a:lnTo>
                  <a:lnTo>
                    <a:pt x="307499" y="773989"/>
                  </a:lnTo>
                  <a:lnTo>
                    <a:pt x="320731" y="767639"/>
                  </a:lnTo>
                  <a:lnTo>
                    <a:pt x="323906" y="771872"/>
                  </a:lnTo>
                  <a:lnTo>
                    <a:pt x="332904" y="774518"/>
                  </a:lnTo>
                  <a:lnTo>
                    <a:pt x="338196" y="775577"/>
                  </a:lnTo>
                  <a:lnTo>
                    <a:pt x="326553" y="789335"/>
                  </a:lnTo>
                  <a:lnTo>
                    <a:pt x="301678" y="815793"/>
                  </a:lnTo>
                  <a:lnTo>
                    <a:pt x="291622" y="829552"/>
                  </a:lnTo>
                  <a:lnTo>
                    <a:pt x="292680" y="832727"/>
                  </a:lnTo>
                  <a:lnTo>
                    <a:pt x="296914" y="834843"/>
                  </a:lnTo>
                  <a:lnTo>
                    <a:pt x="300090" y="834843"/>
                  </a:lnTo>
                  <a:lnTo>
                    <a:pt x="301678" y="833256"/>
                  </a:lnTo>
                  <a:lnTo>
                    <a:pt x="300090" y="829022"/>
                  </a:lnTo>
                  <a:lnTo>
                    <a:pt x="303265" y="827964"/>
                  </a:lnTo>
                  <a:lnTo>
                    <a:pt x="305382" y="833256"/>
                  </a:lnTo>
                  <a:lnTo>
                    <a:pt x="315438" y="833256"/>
                  </a:lnTo>
                  <a:lnTo>
                    <a:pt x="334492" y="822143"/>
                  </a:lnTo>
                  <a:lnTo>
                    <a:pt x="345077" y="815264"/>
                  </a:lnTo>
                  <a:lnTo>
                    <a:pt x="350369" y="816852"/>
                  </a:lnTo>
                  <a:lnTo>
                    <a:pt x="355662" y="817381"/>
                  </a:lnTo>
                  <a:lnTo>
                    <a:pt x="362542" y="812089"/>
                  </a:lnTo>
                  <a:lnTo>
                    <a:pt x="380008" y="803622"/>
                  </a:lnTo>
                  <a:lnTo>
                    <a:pt x="386888" y="803093"/>
                  </a:lnTo>
                  <a:lnTo>
                    <a:pt x="399061" y="793568"/>
                  </a:lnTo>
                  <a:lnTo>
                    <a:pt x="419702" y="782985"/>
                  </a:lnTo>
                  <a:lnTo>
                    <a:pt x="432934" y="780339"/>
                  </a:lnTo>
                  <a:lnTo>
                    <a:pt x="438226" y="780868"/>
                  </a:lnTo>
                  <a:lnTo>
                    <a:pt x="422878" y="784572"/>
                  </a:lnTo>
                  <a:lnTo>
                    <a:pt x="395356" y="800447"/>
                  </a:lnTo>
                  <a:lnTo>
                    <a:pt x="386359" y="811560"/>
                  </a:lnTo>
                  <a:lnTo>
                    <a:pt x="389005" y="812618"/>
                  </a:lnTo>
                  <a:lnTo>
                    <a:pt x="393769" y="812089"/>
                  </a:lnTo>
                  <a:lnTo>
                    <a:pt x="401707" y="805739"/>
                  </a:lnTo>
                  <a:lnTo>
                    <a:pt x="405941" y="803093"/>
                  </a:lnTo>
                  <a:lnTo>
                    <a:pt x="402766" y="810502"/>
                  </a:lnTo>
                  <a:lnTo>
                    <a:pt x="398532" y="813677"/>
                  </a:lnTo>
                  <a:lnTo>
                    <a:pt x="402237" y="815793"/>
                  </a:lnTo>
                  <a:lnTo>
                    <a:pt x="407000" y="815264"/>
                  </a:lnTo>
                  <a:lnTo>
                    <a:pt x="412822" y="806797"/>
                  </a:lnTo>
                  <a:lnTo>
                    <a:pt x="417585" y="802035"/>
                  </a:lnTo>
                  <a:lnTo>
                    <a:pt x="421819" y="804681"/>
                  </a:lnTo>
                  <a:lnTo>
                    <a:pt x="432934" y="804681"/>
                  </a:lnTo>
                  <a:lnTo>
                    <a:pt x="447224" y="797802"/>
                  </a:lnTo>
                  <a:lnTo>
                    <a:pt x="453045" y="792510"/>
                  </a:lnTo>
                  <a:lnTo>
                    <a:pt x="448811" y="789864"/>
                  </a:lnTo>
                  <a:lnTo>
                    <a:pt x="444048" y="786689"/>
                  </a:lnTo>
                  <a:lnTo>
                    <a:pt x="447224" y="782985"/>
                  </a:lnTo>
                  <a:lnTo>
                    <a:pt x="448811" y="779281"/>
                  </a:lnTo>
                  <a:lnTo>
                    <a:pt x="447224" y="777164"/>
                  </a:lnTo>
                  <a:lnTo>
                    <a:pt x="440873" y="776106"/>
                  </a:lnTo>
                  <a:lnTo>
                    <a:pt x="437168" y="777693"/>
                  </a:lnTo>
                  <a:lnTo>
                    <a:pt x="438226" y="774518"/>
                  </a:lnTo>
                  <a:lnTo>
                    <a:pt x="435051" y="770814"/>
                  </a:lnTo>
                  <a:lnTo>
                    <a:pt x="426583" y="769227"/>
                  </a:lnTo>
                  <a:lnTo>
                    <a:pt x="421290" y="769227"/>
                  </a:lnTo>
                  <a:lnTo>
                    <a:pt x="421290" y="766581"/>
                  </a:lnTo>
                  <a:lnTo>
                    <a:pt x="424995" y="764993"/>
                  </a:lnTo>
                  <a:lnTo>
                    <a:pt x="432934" y="767110"/>
                  </a:lnTo>
                  <a:lnTo>
                    <a:pt x="432934" y="770285"/>
                  </a:lnTo>
                  <a:lnTo>
                    <a:pt x="437168" y="767639"/>
                  </a:lnTo>
                  <a:lnTo>
                    <a:pt x="435580" y="767110"/>
                  </a:lnTo>
                  <a:lnTo>
                    <a:pt x="438226" y="764993"/>
                  </a:lnTo>
                  <a:lnTo>
                    <a:pt x="440873" y="765522"/>
                  </a:lnTo>
                  <a:lnTo>
                    <a:pt x="440873" y="762347"/>
                  </a:lnTo>
                  <a:lnTo>
                    <a:pt x="440873" y="754410"/>
                  </a:lnTo>
                  <a:lnTo>
                    <a:pt x="437168" y="749647"/>
                  </a:lnTo>
                  <a:lnTo>
                    <a:pt x="441931" y="748589"/>
                  </a:lnTo>
                  <a:lnTo>
                    <a:pt x="446165" y="744356"/>
                  </a:lnTo>
                  <a:lnTo>
                    <a:pt x="452516" y="734302"/>
                  </a:lnTo>
                  <a:lnTo>
                    <a:pt x="459397" y="729539"/>
                  </a:lnTo>
                  <a:lnTo>
                    <a:pt x="459397" y="725835"/>
                  </a:lnTo>
                  <a:lnTo>
                    <a:pt x="454104" y="724247"/>
                  </a:lnTo>
                  <a:lnTo>
                    <a:pt x="455692" y="723189"/>
                  </a:lnTo>
                  <a:lnTo>
                    <a:pt x="458867" y="722131"/>
                  </a:lnTo>
                  <a:lnTo>
                    <a:pt x="459926" y="724247"/>
                  </a:lnTo>
                  <a:lnTo>
                    <a:pt x="473157" y="720014"/>
                  </a:lnTo>
                  <a:lnTo>
                    <a:pt x="484801" y="713664"/>
                  </a:lnTo>
                  <a:lnTo>
                    <a:pt x="487447" y="708372"/>
                  </a:lnTo>
                  <a:lnTo>
                    <a:pt x="495386" y="698318"/>
                  </a:lnTo>
                  <a:lnTo>
                    <a:pt x="503854" y="695672"/>
                  </a:lnTo>
                  <a:lnTo>
                    <a:pt x="499091" y="687206"/>
                  </a:lnTo>
                  <a:lnTo>
                    <a:pt x="496974" y="678739"/>
                  </a:lnTo>
                  <a:lnTo>
                    <a:pt x="504913" y="673447"/>
                  </a:lnTo>
                  <a:lnTo>
                    <a:pt x="525025" y="670272"/>
                  </a:lnTo>
                  <a:lnTo>
                    <a:pt x="544607" y="670272"/>
                  </a:lnTo>
                  <a:lnTo>
                    <a:pt x="555192" y="666039"/>
                  </a:lnTo>
                  <a:lnTo>
                    <a:pt x="559956" y="659160"/>
                  </a:lnTo>
                  <a:lnTo>
                    <a:pt x="561014" y="653339"/>
                  </a:lnTo>
                  <a:lnTo>
                    <a:pt x="564719" y="655985"/>
                  </a:lnTo>
                  <a:lnTo>
                    <a:pt x="566836" y="661806"/>
                  </a:lnTo>
                  <a:lnTo>
                    <a:pt x="566307" y="666568"/>
                  </a:lnTo>
                  <a:lnTo>
                    <a:pt x="585889" y="669743"/>
                  </a:lnTo>
                  <a:lnTo>
                    <a:pt x="630347" y="667097"/>
                  </a:lnTo>
                  <a:lnTo>
                    <a:pt x="649930" y="662864"/>
                  </a:lnTo>
                  <a:lnTo>
                    <a:pt x="646754" y="656514"/>
                  </a:lnTo>
                  <a:lnTo>
                    <a:pt x="640932" y="654397"/>
                  </a:lnTo>
                  <a:lnTo>
                    <a:pt x="640932" y="646989"/>
                  </a:lnTo>
                  <a:lnTo>
                    <a:pt x="637227" y="637464"/>
                  </a:lnTo>
                  <a:lnTo>
                    <a:pt x="644108" y="640639"/>
                  </a:lnTo>
                  <a:lnTo>
                    <a:pt x="651517" y="640639"/>
                  </a:lnTo>
                  <a:lnTo>
                    <a:pt x="651517" y="642226"/>
                  </a:lnTo>
                  <a:lnTo>
                    <a:pt x="651517" y="645931"/>
                  </a:lnTo>
                  <a:lnTo>
                    <a:pt x="654693" y="645401"/>
                  </a:lnTo>
                  <a:lnTo>
                    <a:pt x="653105" y="648047"/>
                  </a:lnTo>
                  <a:lnTo>
                    <a:pt x="650459" y="650693"/>
                  </a:lnTo>
                  <a:lnTo>
                    <a:pt x="655222" y="650693"/>
                  </a:lnTo>
                  <a:lnTo>
                    <a:pt x="661573" y="651222"/>
                  </a:lnTo>
                  <a:lnTo>
                    <a:pt x="663161" y="648047"/>
                  </a:lnTo>
                  <a:lnTo>
                    <a:pt x="663161" y="644343"/>
                  </a:lnTo>
                  <a:lnTo>
                    <a:pt x="666866" y="644343"/>
                  </a:lnTo>
                  <a:lnTo>
                    <a:pt x="669512" y="648047"/>
                  </a:lnTo>
                  <a:lnTo>
                    <a:pt x="670571" y="652281"/>
                  </a:lnTo>
                  <a:lnTo>
                    <a:pt x="673746" y="650693"/>
                  </a:lnTo>
                  <a:lnTo>
                    <a:pt x="675334" y="652281"/>
                  </a:lnTo>
                  <a:lnTo>
                    <a:pt x="677451" y="653339"/>
                  </a:lnTo>
                  <a:lnTo>
                    <a:pt x="679568" y="652810"/>
                  </a:lnTo>
                  <a:lnTo>
                    <a:pt x="678035" y="647701"/>
                  </a:lnTo>
                  <a:lnTo>
                    <a:pt x="681156" y="648047"/>
                  </a:lnTo>
                  <a:lnTo>
                    <a:pt x="694917" y="642756"/>
                  </a:lnTo>
                  <a:lnTo>
                    <a:pt x="701268" y="639051"/>
                  </a:lnTo>
                  <a:lnTo>
                    <a:pt x="699680" y="641168"/>
                  </a:lnTo>
                  <a:lnTo>
                    <a:pt x="702326" y="642226"/>
                  </a:lnTo>
                  <a:lnTo>
                    <a:pt x="707090" y="642226"/>
                  </a:lnTo>
                  <a:lnTo>
                    <a:pt x="708677" y="642756"/>
                  </a:lnTo>
                  <a:lnTo>
                    <a:pt x="705502" y="644343"/>
                  </a:lnTo>
                  <a:lnTo>
                    <a:pt x="733553" y="642226"/>
                  </a:lnTo>
                  <a:lnTo>
                    <a:pt x="757369" y="645401"/>
                  </a:lnTo>
                  <a:lnTo>
                    <a:pt x="758957" y="644343"/>
                  </a:lnTo>
                  <a:lnTo>
                    <a:pt x="756840" y="642226"/>
                  </a:lnTo>
                  <a:lnTo>
                    <a:pt x="758428" y="640639"/>
                  </a:lnTo>
                  <a:lnTo>
                    <a:pt x="764250" y="642226"/>
                  </a:lnTo>
                  <a:lnTo>
                    <a:pt x="775893" y="644343"/>
                  </a:lnTo>
                  <a:lnTo>
                    <a:pt x="781186" y="647518"/>
                  </a:lnTo>
                  <a:lnTo>
                    <a:pt x="782774" y="651222"/>
                  </a:lnTo>
                  <a:lnTo>
                    <a:pt x="795476" y="649106"/>
                  </a:lnTo>
                  <a:lnTo>
                    <a:pt x="804473" y="645401"/>
                  </a:lnTo>
                  <a:lnTo>
                    <a:pt x="803944" y="642756"/>
                  </a:lnTo>
                  <a:lnTo>
                    <a:pt x="800768" y="642756"/>
                  </a:lnTo>
                  <a:lnTo>
                    <a:pt x="803944" y="640639"/>
                  </a:lnTo>
                  <a:lnTo>
                    <a:pt x="808707" y="645401"/>
                  </a:lnTo>
                  <a:lnTo>
                    <a:pt x="809766" y="647518"/>
                  </a:lnTo>
                  <a:lnTo>
                    <a:pt x="818234" y="645401"/>
                  </a:lnTo>
                  <a:lnTo>
                    <a:pt x="834641" y="642756"/>
                  </a:lnTo>
                  <a:lnTo>
                    <a:pt x="840463" y="639051"/>
                  </a:lnTo>
                  <a:lnTo>
                    <a:pt x="842580" y="644343"/>
                  </a:lnTo>
                  <a:lnTo>
                    <a:pt x="846814" y="647518"/>
                  </a:lnTo>
                  <a:lnTo>
                    <a:pt x="849460" y="645931"/>
                  </a:lnTo>
                  <a:lnTo>
                    <a:pt x="851048" y="643814"/>
                  </a:lnTo>
                  <a:lnTo>
                    <a:pt x="849460" y="642226"/>
                  </a:lnTo>
                  <a:lnTo>
                    <a:pt x="846814" y="644343"/>
                  </a:lnTo>
                  <a:lnTo>
                    <a:pt x="844168" y="642756"/>
                  </a:lnTo>
                  <a:lnTo>
                    <a:pt x="854753" y="640639"/>
                  </a:lnTo>
                  <a:lnTo>
                    <a:pt x="878569" y="635347"/>
                  </a:lnTo>
                  <a:lnTo>
                    <a:pt x="885979" y="628468"/>
                  </a:lnTo>
                  <a:lnTo>
                    <a:pt x="889155" y="628997"/>
                  </a:lnTo>
                  <a:lnTo>
                    <a:pt x="889155" y="631643"/>
                  </a:lnTo>
                  <a:lnTo>
                    <a:pt x="889155" y="634818"/>
                  </a:lnTo>
                  <a:lnTo>
                    <a:pt x="893918" y="632172"/>
                  </a:lnTo>
                  <a:lnTo>
                    <a:pt x="899740" y="626881"/>
                  </a:lnTo>
                  <a:lnTo>
                    <a:pt x="905562" y="625293"/>
                  </a:lnTo>
                  <a:lnTo>
                    <a:pt x="899740" y="630585"/>
                  </a:lnTo>
                  <a:lnTo>
                    <a:pt x="896035" y="635876"/>
                  </a:lnTo>
                  <a:lnTo>
                    <a:pt x="900798" y="636935"/>
                  </a:lnTo>
                  <a:lnTo>
                    <a:pt x="907679" y="640110"/>
                  </a:lnTo>
                  <a:lnTo>
                    <a:pt x="912971" y="640110"/>
                  </a:lnTo>
                  <a:lnTo>
                    <a:pt x="913500" y="638522"/>
                  </a:lnTo>
                  <a:lnTo>
                    <a:pt x="912971" y="635876"/>
                  </a:lnTo>
                  <a:lnTo>
                    <a:pt x="916676" y="635876"/>
                  </a:lnTo>
                  <a:lnTo>
                    <a:pt x="914559" y="631643"/>
                  </a:lnTo>
                  <a:lnTo>
                    <a:pt x="911913" y="626351"/>
                  </a:lnTo>
                  <a:lnTo>
                    <a:pt x="915088" y="627939"/>
                  </a:lnTo>
                  <a:lnTo>
                    <a:pt x="919852" y="632172"/>
                  </a:lnTo>
                  <a:lnTo>
                    <a:pt x="918264" y="635876"/>
                  </a:lnTo>
                  <a:lnTo>
                    <a:pt x="923027" y="635347"/>
                  </a:lnTo>
                  <a:lnTo>
                    <a:pt x="923556" y="638522"/>
                  </a:lnTo>
                  <a:lnTo>
                    <a:pt x="928849" y="633760"/>
                  </a:lnTo>
                  <a:lnTo>
                    <a:pt x="935729" y="630056"/>
                  </a:lnTo>
                  <a:lnTo>
                    <a:pt x="934142" y="628468"/>
                  </a:lnTo>
                  <a:lnTo>
                    <a:pt x="929907" y="630585"/>
                  </a:lnTo>
                  <a:lnTo>
                    <a:pt x="927261" y="631643"/>
                  </a:lnTo>
                  <a:lnTo>
                    <a:pt x="929907" y="626881"/>
                  </a:lnTo>
                  <a:lnTo>
                    <a:pt x="941022" y="623176"/>
                  </a:lnTo>
                  <a:lnTo>
                    <a:pt x="947373" y="621060"/>
                  </a:lnTo>
                  <a:lnTo>
                    <a:pt x="942610" y="626351"/>
                  </a:lnTo>
                  <a:lnTo>
                    <a:pt x="937317" y="630056"/>
                  </a:lnTo>
                  <a:lnTo>
                    <a:pt x="942610" y="632172"/>
                  </a:lnTo>
                  <a:lnTo>
                    <a:pt x="947902" y="630056"/>
                  </a:lnTo>
                  <a:lnTo>
                    <a:pt x="947373" y="631643"/>
                  </a:lnTo>
                  <a:lnTo>
                    <a:pt x="947373" y="634818"/>
                  </a:lnTo>
                  <a:lnTo>
                    <a:pt x="958487" y="631643"/>
                  </a:lnTo>
                  <a:lnTo>
                    <a:pt x="970660" y="627939"/>
                  </a:lnTo>
                  <a:lnTo>
                    <a:pt x="975953" y="631643"/>
                  </a:lnTo>
                  <a:lnTo>
                    <a:pt x="978599" y="630056"/>
                  </a:lnTo>
                  <a:lnTo>
                    <a:pt x="982304" y="628468"/>
                  </a:lnTo>
                  <a:lnTo>
                    <a:pt x="985480" y="630585"/>
                  </a:lnTo>
                  <a:lnTo>
                    <a:pt x="987067" y="628997"/>
                  </a:lnTo>
                  <a:lnTo>
                    <a:pt x="987597" y="626881"/>
                  </a:lnTo>
                  <a:lnTo>
                    <a:pt x="983892" y="625293"/>
                  </a:lnTo>
                  <a:lnTo>
                    <a:pt x="979128" y="625293"/>
                  </a:lnTo>
                  <a:lnTo>
                    <a:pt x="984421" y="623176"/>
                  </a:lnTo>
                  <a:lnTo>
                    <a:pt x="990772" y="625293"/>
                  </a:lnTo>
                  <a:lnTo>
                    <a:pt x="991301" y="622118"/>
                  </a:lnTo>
                  <a:lnTo>
                    <a:pt x="999770" y="621589"/>
                  </a:lnTo>
                  <a:lnTo>
                    <a:pt x="1001887" y="616826"/>
                  </a:lnTo>
                  <a:lnTo>
                    <a:pt x="1001887" y="618414"/>
                  </a:lnTo>
                  <a:lnTo>
                    <a:pt x="1000828" y="619472"/>
                  </a:lnTo>
                  <a:lnTo>
                    <a:pt x="1016706" y="617885"/>
                  </a:lnTo>
                  <a:lnTo>
                    <a:pt x="1041581" y="608889"/>
                  </a:lnTo>
                  <a:lnTo>
                    <a:pt x="1058517" y="605714"/>
                  </a:lnTo>
                  <a:lnTo>
                    <a:pt x="1066985" y="607301"/>
                  </a:lnTo>
                  <a:lnTo>
                    <a:pt x="1070690" y="604126"/>
                  </a:lnTo>
                  <a:lnTo>
                    <a:pt x="1077041" y="602539"/>
                  </a:lnTo>
                  <a:lnTo>
                    <a:pt x="1078100" y="604656"/>
                  </a:lnTo>
                  <a:lnTo>
                    <a:pt x="1079158" y="608889"/>
                  </a:lnTo>
                  <a:lnTo>
                    <a:pt x="1082863" y="607831"/>
                  </a:lnTo>
                  <a:lnTo>
                    <a:pt x="1084980" y="609418"/>
                  </a:lnTo>
                  <a:lnTo>
                    <a:pt x="1086568" y="607831"/>
                  </a:lnTo>
                  <a:lnTo>
                    <a:pt x="1089744" y="604126"/>
                  </a:lnTo>
                  <a:lnTo>
                    <a:pt x="1087627" y="602539"/>
                  </a:lnTo>
                  <a:lnTo>
                    <a:pt x="1089214" y="600951"/>
                  </a:lnTo>
                  <a:lnTo>
                    <a:pt x="1092919" y="604126"/>
                  </a:lnTo>
                  <a:lnTo>
                    <a:pt x="1091331" y="607301"/>
                  </a:lnTo>
                  <a:lnTo>
                    <a:pt x="1092919" y="609418"/>
                  </a:lnTo>
                  <a:lnTo>
                    <a:pt x="1099799" y="608889"/>
                  </a:lnTo>
                  <a:lnTo>
                    <a:pt x="1103504" y="608889"/>
                  </a:lnTo>
                  <a:lnTo>
                    <a:pt x="1103504" y="605714"/>
                  </a:lnTo>
                  <a:lnTo>
                    <a:pt x="1098741" y="605714"/>
                  </a:lnTo>
                  <a:lnTo>
                    <a:pt x="1097153" y="604656"/>
                  </a:lnTo>
                  <a:lnTo>
                    <a:pt x="1109326" y="603068"/>
                  </a:lnTo>
                  <a:lnTo>
                    <a:pt x="1122028" y="596718"/>
                  </a:lnTo>
                  <a:lnTo>
                    <a:pt x="1124145" y="597776"/>
                  </a:lnTo>
                  <a:lnTo>
                    <a:pt x="1117794" y="599364"/>
                  </a:lnTo>
                  <a:lnTo>
                    <a:pt x="1116206" y="600422"/>
                  </a:lnTo>
                  <a:lnTo>
                    <a:pt x="1119382" y="605714"/>
                  </a:lnTo>
                  <a:lnTo>
                    <a:pt x="1129967" y="609947"/>
                  </a:lnTo>
                  <a:lnTo>
                    <a:pt x="1136318" y="611535"/>
                  </a:lnTo>
                  <a:lnTo>
                    <a:pt x="1131555" y="613122"/>
                  </a:lnTo>
                  <a:lnTo>
                    <a:pt x="1120970" y="607831"/>
                  </a:lnTo>
                  <a:lnTo>
                    <a:pt x="1115677" y="607301"/>
                  </a:lnTo>
                  <a:lnTo>
                    <a:pt x="1115148" y="609418"/>
                  </a:lnTo>
                  <a:lnTo>
                    <a:pt x="1109326" y="611535"/>
                  </a:lnTo>
                  <a:lnTo>
                    <a:pt x="1096624" y="612593"/>
                  </a:lnTo>
                  <a:lnTo>
                    <a:pt x="1089214" y="611535"/>
                  </a:lnTo>
                  <a:lnTo>
                    <a:pt x="1087627" y="613122"/>
                  </a:lnTo>
                  <a:lnTo>
                    <a:pt x="1086039" y="614181"/>
                  </a:lnTo>
                  <a:lnTo>
                    <a:pt x="1086568" y="616297"/>
                  </a:lnTo>
                  <a:lnTo>
                    <a:pt x="1089214" y="616297"/>
                  </a:lnTo>
                  <a:lnTo>
                    <a:pt x="1083922" y="617885"/>
                  </a:lnTo>
                  <a:lnTo>
                    <a:pt x="1073866" y="616297"/>
                  </a:lnTo>
                  <a:lnTo>
                    <a:pt x="1068573" y="618414"/>
                  </a:lnTo>
                  <a:lnTo>
                    <a:pt x="1066985" y="622118"/>
                  </a:lnTo>
                  <a:lnTo>
                    <a:pt x="1070161" y="623176"/>
                  </a:lnTo>
                  <a:lnTo>
                    <a:pt x="1075454" y="621060"/>
                  </a:lnTo>
                  <a:lnTo>
                    <a:pt x="1077041" y="625293"/>
                  </a:lnTo>
                  <a:lnTo>
                    <a:pt x="1081275" y="622118"/>
                  </a:lnTo>
                  <a:lnTo>
                    <a:pt x="1086039" y="623176"/>
                  </a:lnTo>
                  <a:lnTo>
                    <a:pt x="1078100" y="627939"/>
                  </a:lnTo>
                  <a:lnTo>
                    <a:pt x="1061693" y="631643"/>
                  </a:lnTo>
                  <a:lnTo>
                    <a:pt x="1036288" y="633231"/>
                  </a:lnTo>
                  <a:lnTo>
                    <a:pt x="1024116" y="637464"/>
                  </a:lnTo>
                  <a:lnTo>
                    <a:pt x="1035759" y="638522"/>
                  </a:lnTo>
                  <a:lnTo>
                    <a:pt x="1046344" y="642226"/>
                  </a:lnTo>
                  <a:lnTo>
                    <a:pt x="1046344" y="643814"/>
                  </a:lnTo>
                  <a:lnTo>
                    <a:pt x="1041581" y="644343"/>
                  </a:lnTo>
                  <a:lnTo>
                    <a:pt x="1042640" y="647518"/>
                  </a:lnTo>
                  <a:lnTo>
                    <a:pt x="1044757" y="648047"/>
                  </a:lnTo>
                  <a:lnTo>
                    <a:pt x="1053754" y="646989"/>
                  </a:lnTo>
                  <a:lnTo>
                    <a:pt x="1056930" y="649635"/>
                  </a:lnTo>
                  <a:lnTo>
                    <a:pt x="1058517" y="649106"/>
                  </a:lnTo>
                  <a:lnTo>
                    <a:pt x="1054812" y="646989"/>
                  </a:lnTo>
                  <a:lnTo>
                    <a:pt x="1054812" y="643814"/>
                  </a:lnTo>
                  <a:lnTo>
                    <a:pt x="1056930" y="645401"/>
                  </a:lnTo>
                  <a:lnTo>
                    <a:pt x="1062222" y="642756"/>
                  </a:lnTo>
                  <a:lnTo>
                    <a:pt x="1060105" y="641168"/>
                  </a:lnTo>
                  <a:lnTo>
                    <a:pt x="1069102" y="642756"/>
                  </a:lnTo>
                  <a:lnTo>
                    <a:pt x="1089744" y="645401"/>
                  </a:lnTo>
                  <a:lnTo>
                    <a:pt x="1101387" y="643814"/>
                  </a:lnTo>
                  <a:lnTo>
                    <a:pt x="1105092" y="640639"/>
                  </a:lnTo>
                  <a:lnTo>
                    <a:pt x="1106680" y="642226"/>
                  </a:lnTo>
                  <a:lnTo>
                    <a:pt x="1103504" y="645931"/>
                  </a:lnTo>
                  <a:lnTo>
                    <a:pt x="1102975" y="648047"/>
                  </a:lnTo>
                  <a:lnTo>
                    <a:pt x="1112502" y="642756"/>
                  </a:lnTo>
                  <a:lnTo>
                    <a:pt x="1124145" y="640110"/>
                  </a:lnTo>
                  <a:lnTo>
                    <a:pt x="1125733" y="640110"/>
                  </a:lnTo>
                  <a:lnTo>
                    <a:pt x="1124675" y="642226"/>
                  </a:lnTo>
                  <a:lnTo>
                    <a:pt x="1126262" y="643814"/>
                  </a:lnTo>
                  <a:lnTo>
                    <a:pt x="1129967" y="642756"/>
                  </a:lnTo>
                  <a:lnTo>
                    <a:pt x="1129967" y="639051"/>
                  </a:lnTo>
                  <a:lnTo>
                    <a:pt x="1132613" y="641168"/>
                  </a:lnTo>
                  <a:lnTo>
                    <a:pt x="1137906" y="644343"/>
                  </a:lnTo>
                  <a:lnTo>
                    <a:pt x="1136848" y="646989"/>
                  </a:lnTo>
                  <a:lnTo>
                    <a:pt x="1144786" y="642226"/>
                  </a:lnTo>
                  <a:lnTo>
                    <a:pt x="1153255" y="639051"/>
                  </a:lnTo>
                  <a:lnTo>
                    <a:pt x="1151667" y="641168"/>
                  </a:lnTo>
                  <a:lnTo>
                    <a:pt x="1150608" y="643814"/>
                  </a:lnTo>
                  <a:lnTo>
                    <a:pt x="1158547" y="639051"/>
                  </a:lnTo>
                  <a:lnTo>
                    <a:pt x="1173366" y="637464"/>
                  </a:lnTo>
                  <a:lnTo>
                    <a:pt x="1181305" y="635347"/>
                  </a:lnTo>
                  <a:lnTo>
                    <a:pt x="1180247" y="636935"/>
                  </a:lnTo>
                  <a:lnTo>
                    <a:pt x="1179717" y="638522"/>
                  </a:lnTo>
                  <a:lnTo>
                    <a:pt x="1183920" y="638140"/>
                  </a:lnTo>
                  <a:lnTo>
                    <a:pt x="1173905" y="622276"/>
                  </a:lnTo>
                  <a:lnTo>
                    <a:pt x="1183597" y="593785"/>
                  </a:lnTo>
                  <a:lnTo>
                    <a:pt x="1199674" y="579788"/>
                  </a:lnTo>
                  <a:lnTo>
                    <a:pt x="1220582" y="564201"/>
                  </a:lnTo>
                  <a:lnTo>
                    <a:pt x="1274966" y="541635"/>
                  </a:lnTo>
                  <a:lnTo>
                    <a:pt x="1341661" y="526082"/>
                  </a:lnTo>
                  <a:lnTo>
                    <a:pt x="1408154" y="521991"/>
                  </a:lnTo>
                  <a:lnTo>
                    <a:pt x="1440915" y="523289"/>
                  </a:lnTo>
                  <a:lnTo>
                    <a:pt x="1429596" y="516117"/>
                  </a:lnTo>
                  <a:lnTo>
                    <a:pt x="1466682" y="512642"/>
                  </a:lnTo>
                  <a:lnTo>
                    <a:pt x="1502421" y="513464"/>
                  </a:lnTo>
                  <a:lnTo>
                    <a:pt x="1454371" y="505628"/>
                  </a:lnTo>
                  <a:lnTo>
                    <a:pt x="1514555" y="506627"/>
                  </a:lnTo>
                  <a:lnTo>
                    <a:pt x="1624160" y="517692"/>
                  </a:lnTo>
                  <a:lnTo>
                    <a:pt x="1672719" y="528712"/>
                  </a:lnTo>
                  <a:lnTo>
                    <a:pt x="1686124" y="529837"/>
                  </a:lnTo>
                  <a:lnTo>
                    <a:pt x="1701386" y="529849"/>
                  </a:lnTo>
                  <a:lnTo>
                    <a:pt x="1731783" y="529075"/>
                  </a:lnTo>
                  <a:lnTo>
                    <a:pt x="1754562" y="534530"/>
                  </a:lnTo>
                  <a:lnTo>
                    <a:pt x="1832141" y="528117"/>
                  </a:lnTo>
                  <a:lnTo>
                    <a:pt x="1961409" y="531214"/>
                  </a:lnTo>
                  <a:lnTo>
                    <a:pt x="2019331" y="538338"/>
                  </a:lnTo>
                  <a:lnTo>
                    <a:pt x="2043316" y="536145"/>
                  </a:lnTo>
                  <a:lnTo>
                    <a:pt x="2089690" y="534468"/>
                  </a:lnTo>
                  <a:lnTo>
                    <a:pt x="2108253" y="536418"/>
                  </a:lnTo>
                  <a:lnTo>
                    <a:pt x="2112591" y="538180"/>
                  </a:lnTo>
                  <a:lnTo>
                    <a:pt x="2111347" y="536742"/>
                  </a:lnTo>
                  <a:lnTo>
                    <a:pt x="2108253" y="536418"/>
                  </a:lnTo>
                  <a:lnTo>
                    <a:pt x="2090903" y="529362"/>
                  </a:lnTo>
                  <a:lnTo>
                    <a:pt x="2123690" y="531494"/>
                  </a:lnTo>
                  <a:lnTo>
                    <a:pt x="2152777" y="535855"/>
                  </a:lnTo>
                  <a:lnTo>
                    <a:pt x="2142316" y="521149"/>
                  </a:lnTo>
                  <a:lnTo>
                    <a:pt x="2234430" y="513804"/>
                  </a:lnTo>
                  <a:lnTo>
                    <a:pt x="2374861" y="497922"/>
                  </a:lnTo>
                  <a:lnTo>
                    <a:pt x="2464390" y="493446"/>
                  </a:lnTo>
                  <a:lnTo>
                    <a:pt x="2509042" y="493683"/>
                  </a:lnTo>
                  <a:lnTo>
                    <a:pt x="2514114" y="493691"/>
                  </a:lnTo>
                  <a:lnTo>
                    <a:pt x="2521162" y="493385"/>
                  </a:lnTo>
                  <a:lnTo>
                    <a:pt x="2555481" y="479713"/>
                  </a:lnTo>
                  <a:lnTo>
                    <a:pt x="2629701" y="455574"/>
                  </a:lnTo>
                  <a:lnTo>
                    <a:pt x="2670973" y="447343"/>
                  </a:lnTo>
                  <a:lnTo>
                    <a:pt x="2612732" y="450914"/>
                  </a:lnTo>
                  <a:lnTo>
                    <a:pt x="2643608" y="441069"/>
                  </a:lnTo>
                  <a:lnTo>
                    <a:pt x="2705132" y="426328"/>
                  </a:lnTo>
                  <a:lnTo>
                    <a:pt x="2737762" y="421116"/>
                  </a:lnTo>
                  <a:lnTo>
                    <a:pt x="2782509" y="415604"/>
                  </a:lnTo>
                  <a:lnTo>
                    <a:pt x="2875133" y="411454"/>
                  </a:lnTo>
                  <a:lnTo>
                    <a:pt x="2961854" y="414796"/>
                  </a:lnTo>
                  <a:lnTo>
                    <a:pt x="3036009" y="428336"/>
                  </a:lnTo>
                  <a:lnTo>
                    <a:pt x="3063023" y="438761"/>
                  </a:lnTo>
                  <a:lnTo>
                    <a:pt x="3408188" y="377889"/>
                  </a:lnTo>
                  <a:lnTo>
                    <a:pt x="3751472" y="311586"/>
                  </a:lnTo>
                  <a:lnTo>
                    <a:pt x="3760372" y="310164"/>
                  </a:lnTo>
                  <a:lnTo>
                    <a:pt x="3774724" y="311148"/>
                  </a:lnTo>
                  <a:lnTo>
                    <a:pt x="3778201" y="313868"/>
                  </a:lnTo>
                  <a:lnTo>
                    <a:pt x="3776860" y="318176"/>
                  </a:lnTo>
                  <a:lnTo>
                    <a:pt x="3769844" y="325030"/>
                  </a:lnTo>
                  <a:lnTo>
                    <a:pt x="3761072" y="327250"/>
                  </a:lnTo>
                  <a:lnTo>
                    <a:pt x="3639139" y="357374"/>
                  </a:lnTo>
                  <a:lnTo>
                    <a:pt x="3390422" y="412664"/>
                  </a:lnTo>
                  <a:lnTo>
                    <a:pt x="3264629" y="437672"/>
                  </a:lnTo>
                  <a:lnTo>
                    <a:pt x="3477270" y="416805"/>
                  </a:lnTo>
                  <a:lnTo>
                    <a:pt x="3693710" y="387962"/>
                  </a:lnTo>
                  <a:lnTo>
                    <a:pt x="3747708" y="376879"/>
                  </a:lnTo>
                  <a:lnTo>
                    <a:pt x="3775393" y="372457"/>
                  </a:lnTo>
                  <a:lnTo>
                    <a:pt x="3803587" y="371229"/>
                  </a:lnTo>
                  <a:lnTo>
                    <a:pt x="3939044" y="349590"/>
                  </a:lnTo>
                  <a:lnTo>
                    <a:pt x="4207472" y="303434"/>
                  </a:lnTo>
                  <a:lnTo>
                    <a:pt x="4345608" y="273178"/>
                  </a:lnTo>
                  <a:lnTo>
                    <a:pt x="4570211" y="219283"/>
                  </a:lnTo>
                  <a:lnTo>
                    <a:pt x="4795167" y="161238"/>
                  </a:lnTo>
                  <a:lnTo>
                    <a:pt x="4955374" y="116811"/>
                  </a:lnTo>
                  <a:lnTo>
                    <a:pt x="5268901" y="35609"/>
                  </a:lnTo>
                  <a:lnTo>
                    <a:pt x="5428056" y="36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0F9E"/>
                </a:gs>
                <a:gs pos="100000">
                  <a:srgbClr val="2150C4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21215389">
            <a:off x="752528" y="248907"/>
            <a:ext cx="449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0779" y="153504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‘주중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수’와 ‘주말 관람객 수’의 상관관계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2579" y="33045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음의 상관관계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0280" y="4216727"/>
            <a:ext cx="28329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>
                <a:latin typeface="나눔스퀘어_ac" pitchFamily="50" charset="-127"/>
                <a:ea typeface="나눔스퀘어_ac" pitchFamily="50" charset="-127"/>
              </a:rPr>
              <a:t>거리두기</a:t>
            </a:r>
            <a:r>
              <a:rPr lang="ko-KR" altLang="ko-KR" sz="1400" dirty="0">
                <a:latin typeface="나눔스퀘어_ac" pitchFamily="50" charset="-127"/>
                <a:ea typeface="나눔스퀘어_ac" pitchFamily="50" charset="-127"/>
              </a:rPr>
              <a:t> 단계</a:t>
            </a:r>
            <a:r>
              <a:rPr lang="ko-KR" altLang="en-US" sz="1400" dirty="0">
                <a:latin typeface="나눔스퀘어_ac" pitchFamily="50" charset="-127"/>
                <a:ea typeface="나눔스퀘어_ac" pitchFamily="50" charset="-127"/>
              </a:rPr>
              <a:t>의 변화</a:t>
            </a:r>
            <a:endParaRPr lang="en-US" altLang="ko-KR" sz="1400" dirty="0"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10</a:t>
            </a:r>
            <a:r>
              <a:rPr lang="ko-KR" altLang="ko-KR" sz="1400" dirty="0">
                <a:latin typeface="나눔스퀘어_ac" pitchFamily="50" charset="-127"/>
                <a:ea typeface="나눔스퀘어_ac" pitchFamily="50" charset="-127"/>
              </a:rPr>
              <a:t>월 첫째 주 추석 연휴</a:t>
            </a:r>
            <a:endParaRPr lang="en-US" altLang="ko-KR" sz="1400" dirty="0"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>
                <a:latin typeface="나눔스퀘어_ac" pitchFamily="50" charset="-127"/>
                <a:ea typeface="나눔스퀘어_ac" pitchFamily="50" charset="-127"/>
              </a:rPr>
              <a:t>영화의 </a:t>
            </a:r>
            <a:r>
              <a:rPr lang="ko-KR" altLang="ko-KR" sz="1400" dirty="0" err="1">
                <a:latin typeface="나눔스퀘어_ac" pitchFamily="50" charset="-127"/>
                <a:ea typeface="나눔스퀘어_ac" pitchFamily="50" charset="-127"/>
              </a:rPr>
              <a:t>흥</a:t>
            </a:r>
            <a:r>
              <a:rPr lang="ko-KR" altLang="en-US" sz="1400" dirty="0" err="1">
                <a:latin typeface="나눔스퀘어_ac" pitchFamily="50" charset="-127"/>
                <a:ea typeface="나눔스퀘어_ac" pitchFamily="50" charset="-127"/>
              </a:rPr>
              <a:t>행도와</a:t>
            </a:r>
            <a:r>
              <a:rPr lang="ko-KR" altLang="en-US" sz="1400" dirty="0">
                <a:latin typeface="나눔스퀘어_ac" pitchFamily="50" charset="-127"/>
                <a:ea typeface="나눔스퀘어_ac" pitchFamily="50" charset="-127"/>
              </a:rPr>
              <a:t> 화제성의 차이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0779" y="201901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‘주말 관람객 수’에 대한 ‘주중 </a:t>
            </a:r>
            <a:r>
              <a:rPr lang="ko-KR" altLang="en-US" dirty="0" err="1">
                <a:latin typeface="나눔스퀘어_ac" pitchFamily="50" charset="-127"/>
                <a:ea typeface="나눔스퀘어_ac" pitchFamily="50" charset="-127"/>
              </a:rPr>
              <a:t>확진자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수’의 영향</a:t>
            </a:r>
          </a:p>
        </p:txBody>
      </p:sp>
      <p:sp>
        <p:nvSpPr>
          <p:cNvPr id="7" name="타원 6"/>
          <p:cNvSpPr/>
          <p:nvPr/>
        </p:nvSpPr>
        <p:spPr>
          <a:xfrm>
            <a:off x="5892970" y="3928965"/>
            <a:ext cx="1371600" cy="1371600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8186816" y="2549423"/>
            <a:ext cx="660400" cy="69850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59884" y1="31487" x2="59884" y2="3148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5" t="4519" r="28920" b="2964"/>
          <a:stretch/>
        </p:blipFill>
        <p:spPr>
          <a:xfrm>
            <a:off x="10685806" y="1569656"/>
            <a:ext cx="929946" cy="7905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4D5C93-81D4-4DB4-A63D-59C017BB8FAF}"/>
              </a:ext>
            </a:extLst>
          </p:cNvPr>
          <p:cNvSpPr txBox="1"/>
          <p:nvPr/>
        </p:nvSpPr>
        <p:spPr>
          <a:xfrm>
            <a:off x="618397" y="5135847"/>
            <a:ext cx="10955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 </a:t>
            </a:r>
            <a:r>
              <a:rPr lang="ko-KR" altLang="en-US" b="1" dirty="0">
                <a:solidFill>
                  <a:srgbClr val="7030A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회귀선이 있는 산포도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plt.figure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figsize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sns.regplot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(x=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'confirmed num </a:t>
            </a:r>
            <a:r>
              <a:rPr lang="en-US" altLang="ko-KR" dirty="0">
                <a:solidFill>
                  <a:srgbClr val="A3151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weekly'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y=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'audience 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num'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=final)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plt.show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D5E2DA-82AB-442F-A679-7634CDB70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2" t="71926" r="77056" b="6921"/>
          <a:stretch/>
        </p:blipFill>
        <p:spPr>
          <a:xfrm>
            <a:off x="642284" y="1640012"/>
            <a:ext cx="5102785" cy="34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0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1553</Words>
  <Application>Microsoft Office PowerPoint</Application>
  <PresentationFormat>와이드스크린</PresentationFormat>
  <Paragraphs>127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나눔스퀘어_ac</vt:lpstr>
      <vt:lpstr>나눔스퀘어_ac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성 다은</cp:lastModifiedBy>
  <cp:revision>41</cp:revision>
  <dcterms:created xsi:type="dcterms:W3CDTF">2020-11-27T02:29:30Z</dcterms:created>
  <dcterms:modified xsi:type="dcterms:W3CDTF">2020-12-14T13:00:49Z</dcterms:modified>
</cp:coreProperties>
</file>