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645" r:id="rId2"/>
    <p:sldId id="649" r:id="rId3"/>
    <p:sldId id="647" r:id="rId4"/>
    <p:sldId id="663" r:id="rId5"/>
    <p:sldId id="659" r:id="rId6"/>
    <p:sldId id="660" r:id="rId7"/>
    <p:sldId id="664" r:id="rId8"/>
    <p:sldId id="665" r:id="rId9"/>
    <p:sldId id="650" r:id="rId10"/>
    <p:sldId id="666" r:id="rId11"/>
    <p:sldId id="652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PT PROJECT" initials="PP" lastIdx="2" clrIdx="0">
    <p:extLst>
      <p:ext uri="{19B8F6BF-5375-455C-9EA6-DF929625EA0E}">
        <p15:presenceInfo xmlns="" xmlns:p15="http://schemas.microsoft.com/office/powerpoint/2012/main" userId="3f9d47f476fa9d0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CC"/>
    <a:srgbClr val="F9CFC3"/>
    <a:srgbClr val="F4F3EF"/>
    <a:srgbClr val="E0DACB"/>
    <a:srgbClr val="262626"/>
    <a:srgbClr val="FFF8E7"/>
    <a:srgbClr val="E46382"/>
    <a:srgbClr val="FFEBB9"/>
    <a:srgbClr val="01684B"/>
    <a:srgbClr val="D54F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54F06D7-33F4-41F1-A247-FC39A7043A22}" v="46" dt="2020-11-19T09:38:27.9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876" autoAdjust="0"/>
    <p:restoredTop sz="94660"/>
  </p:normalViewPr>
  <p:slideViewPr>
    <p:cSldViewPr snapToGrid="0">
      <p:cViewPr>
        <p:scale>
          <a:sx n="74" d="100"/>
          <a:sy n="74" d="100"/>
        </p:scale>
        <p:origin x="2404" y="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PT PROJECT" userId="3f9d47f476fa9d03" providerId="LiveId" clId="{690C79A8-4384-4942-A8B4-F1214AD0F922}"/>
    <pc:docChg chg="undo redo custSel addSld delSld modSld sldOrd">
      <pc:chgData name="PPT PROJECT" userId="3f9d47f476fa9d03" providerId="LiveId" clId="{690C79A8-4384-4942-A8B4-F1214AD0F922}" dt="2020-09-19T17:39:44.690" v="694" actId="12789"/>
      <pc:docMkLst>
        <pc:docMk/>
      </pc:docMkLst>
      <pc:sldChg chg="delSp modSp mod">
        <pc:chgData name="PPT PROJECT" userId="3f9d47f476fa9d03" providerId="LiveId" clId="{690C79A8-4384-4942-A8B4-F1214AD0F922}" dt="2020-09-19T07:00:53.365" v="52" actId="12789"/>
        <pc:sldMkLst>
          <pc:docMk/>
          <pc:sldMk cId="3521708700" sldId="473"/>
        </pc:sldMkLst>
        <pc:spChg chg="mod">
          <ac:chgData name="PPT PROJECT" userId="3f9d47f476fa9d03" providerId="LiveId" clId="{690C79A8-4384-4942-A8B4-F1214AD0F922}" dt="2020-09-19T07:00:53.365" v="52" actId="12789"/>
          <ac:spMkLst>
            <pc:docMk/>
            <pc:sldMk cId="3521708700" sldId="473"/>
            <ac:spMk id="9" creationId="{9DF6FBEE-2713-4043-8F86-8E27E6EC43C4}"/>
          </ac:spMkLst>
        </pc:spChg>
        <pc:picChg chg="del mod">
          <ac:chgData name="PPT PROJECT" userId="3f9d47f476fa9d03" providerId="LiveId" clId="{690C79A8-4384-4942-A8B4-F1214AD0F922}" dt="2020-09-19T07:00:26.861" v="43" actId="478"/>
          <ac:picMkLst>
            <pc:docMk/>
            <pc:sldMk cId="3521708700" sldId="473"/>
            <ac:picMk id="2" creationId="{2F6622DF-FD28-40D2-BA5E-08DECB3384A4}"/>
          </ac:picMkLst>
        </pc:picChg>
        <pc:picChg chg="del mod">
          <ac:chgData name="PPT PROJECT" userId="3f9d47f476fa9d03" providerId="LiveId" clId="{690C79A8-4384-4942-A8B4-F1214AD0F922}" dt="2020-09-19T07:00:26.861" v="43" actId="478"/>
          <ac:picMkLst>
            <pc:docMk/>
            <pc:sldMk cId="3521708700" sldId="473"/>
            <ac:picMk id="4" creationId="{61668C85-63CA-4A35-ADD3-D57ECE033765}"/>
          </ac:picMkLst>
        </pc:picChg>
        <pc:picChg chg="del">
          <ac:chgData name="PPT PROJECT" userId="3f9d47f476fa9d03" providerId="LiveId" clId="{690C79A8-4384-4942-A8B4-F1214AD0F922}" dt="2020-09-19T07:00:24.909" v="41" actId="478"/>
          <ac:picMkLst>
            <pc:docMk/>
            <pc:sldMk cId="3521708700" sldId="473"/>
            <ac:picMk id="6" creationId="{1098F863-6FD2-46B3-A80C-0C8EE7BC1E87}"/>
          </ac:picMkLst>
        </pc:picChg>
      </pc:sldChg>
      <pc:sldChg chg="addSp delSp modSp mod delAnim modAnim">
        <pc:chgData name="PPT PROJECT" userId="3f9d47f476fa9d03" providerId="LiveId" clId="{690C79A8-4384-4942-A8B4-F1214AD0F922}" dt="2020-09-19T06:58:16.559" v="39"/>
        <pc:sldMkLst>
          <pc:docMk/>
          <pc:sldMk cId="1620060100" sldId="481"/>
        </pc:sldMkLst>
        <pc:picChg chg="add mod ord modCrop">
          <ac:chgData name="PPT PROJECT" userId="3f9d47f476fa9d03" providerId="LiveId" clId="{690C79A8-4384-4942-A8B4-F1214AD0F922}" dt="2020-09-19T06:58:10.666" v="38" actId="18131"/>
          <ac:picMkLst>
            <pc:docMk/>
            <pc:sldMk cId="1620060100" sldId="481"/>
            <ac:picMk id="3" creationId="{687F2DBF-22A2-4FF9-8FE9-81335E12E0E0}"/>
          </ac:picMkLst>
        </pc:picChg>
        <pc:picChg chg="del">
          <ac:chgData name="PPT PROJECT" userId="3f9d47f476fa9d03" providerId="LiveId" clId="{690C79A8-4384-4942-A8B4-F1214AD0F922}" dt="2020-09-19T06:57:35.274" v="1" actId="478"/>
          <ac:picMkLst>
            <pc:docMk/>
            <pc:sldMk cId="1620060100" sldId="481"/>
            <ac:picMk id="4" creationId="{03FBA7F7-8C88-4D23-A13C-E208B212FE12}"/>
          </ac:picMkLst>
        </pc:picChg>
      </pc:sldChg>
      <pc:sldChg chg="del">
        <pc:chgData name="PPT PROJECT" userId="3f9d47f476fa9d03" providerId="LiveId" clId="{690C79A8-4384-4942-A8B4-F1214AD0F922}" dt="2020-09-19T07:23:15.140" v="477" actId="47"/>
        <pc:sldMkLst>
          <pc:docMk/>
          <pc:sldMk cId="3841459837" sldId="530"/>
        </pc:sldMkLst>
      </pc:sldChg>
      <pc:sldChg chg="del">
        <pc:chgData name="PPT PROJECT" userId="3f9d47f476fa9d03" providerId="LiveId" clId="{690C79A8-4384-4942-A8B4-F1214AD0F922}" dt="2020-09-19T07:23:15.140" v="477" actId="47"/>
        <pc:sldMkLst>
          <pc:docMk/>
          <pc:sldMk cId="2882589931" sldId="532"/>
        </pc:sldMkLst>
      </pc:sldChg>
      <pc:sldChg chg="del">
        <pc:chgData name="PPT PROJECT" userId="3f9d47f476fa9d03" providerId="LiveId" clId="{690C79A8-4384-4942-A8B4-F1214AD0F922}" dt="2020-09-19T07:23:15.140" v="477" actId="47"/>
        <pc:sldMkLst>
          <pc:docMk/>
          <pc:sldMk cId="2677869027" sldId="533"/>
        </pc:sldMkLst>
      </pc:sldChg>
      <pc:sldChg chg="del">
        <pc:chgData name="PPT PROJECT" userId="3f9d47f476fa9d03" providerId="LiveId" clId="{690C79A8-4384-4942-A8B4-F1214AD0F922}" dt="2020-09-19T07:23:15.140" v="477" actId="47"/>
        <pc:sldMkLst>
          <pc:docMk/>
          <pc:sldMk cId="1813286487" sldId="546"/>
        </pc:sldMkLst>
      </pc:sldChg>
      <pc:sldChg chg="del">
        <pc:chgData name="PPT PROJECT" userId="3f9d47f476fa9d03" providerId="LiveId" clId="{690C79A8-4384-4942-A8B4-F1214AD0F922}" dt="2020-09-19T07:23:15.140" v="477" actId="47"/>
        <pc:sldMkLst>
          <pc:docMk/>
          <pc:sldMk cId="3299070742" sldId="547"/>
        </pc:sldMkLst>
      </pc:sldChg>
      <pc:sldChg chg="del">
        <pc:chgData name="PPT PROJECT" userId="3f9d47f476fa9d03" providerId="LiveId" clId="{690C79A8-4384-4942-A8B4-F1214AD0F922}" dt="2020-09-19T07:23:15.140" v="477" actId="47"/>
        <pc:sldMkLst>
          <pc:docMk/>
          <pc:sldMk cId="228811258" sldId="548"/>
        </pc:sldMkLst>
      </pc:sldChg>
      <pc:sldChg chg="del">
        <pc:chgData name="PPT PROJECT" userId="3f9d47f476fa9d03" providerId="LiveId" clId="{690C79A8-4384-4942-A8B4-F1214AD0F922}" dt="2020-09-19T07:23:15.140" v="477" actId="47"/>
        <pc:sldMkLst>
          <pc:docMk/>
          <pc:sldMk cId="2630241385" sldId="550"/>
        </pc:sldMkLst>
      </pc:sldChg>
      <pc:sldChg chg="del">
        <pc:chgData name="PPT PROJECT" userId="3f9d47f476fa9d03" providerId="LiveId" clId="{690C79A8-4384-4942-A8B4-F1214AD0F922}" dt="2020-09-19T07:23:15.140" v="477" actId="47"/>
        <pc:sldMkLst>
          <pc:docMk/>
          <pc:sldMk cId="1917625020" sldId="551"/>
        </pc:sldMkLst>
      </pc:sldChg>
      <pc:sldChg chg="addSp delSp modSp mod modAnim">
        <pc:chgData name="PPT PROJECT" userId="3f9d47f476fa9d03" providerId="LiveId" clId="{690C79A8-4384-4942-A8B4-F1214AD0F922}" dt="2020-09-19T07:09:11.198" v="228"/>
        <pc:sldMkLst>
          <pc:docMk/>
          <pc:sldMk cId="3513493701" sldId="552"/>
        </pc:sldMkLst>
        <pc:spChg chg="del">
          <ac:chgData name="PPT PROJECT" userId="3f9d47f476fa9d03" providerId="LiveId" clId="{690C79A8-4384-4942-A8B4-F1214AD0F922}" dt="2020-09-19T07:08:55.799" v="224" actId="478"/>
          <ac:spMkLst>
            <pc:docMk/>
            <pc:sldMk cId="3513493701" sldId="552"/>
            <ac:spMk id="9" creationId="{1BF9EE37-EFAC-4415-A480-6F3D139433EE}"/>
          </ac:spMkLst>
        </pc:spChg>
        <pc:picChg chg="add mod">
          <ac:chgData name="PPT PROJECT" userId="3f9d47f476fa9d03" providerId="LiveId" clId="{690C79A8-4384-4942-A8B4-F1214AD0F922}" dt="2020-09-19T07:08:59.314" v="226" actId="1076"/>
          <ac:picMkLst>
            <pc:docMk/>
            <pc:sldMk cId="3513493701" sldId="552"/>
            <ac:picMk id="2" creationId="{379A3B18-CFCC-4963-9D6B-F221A948A69E}"/>
          </ac:picMkLst>
        </pc:picChg>
        <pc:picChg chg="del">
          <ac:chgData name="PPT PROJECT" userId="3f9d47f476fa9d03" providerId="LiveId" clId="{690C79A8-4384-4942-A8B4-F1214AD0F922}" dt="2020-09-19T07:08:55.799" v="224" actId="478"/>
          <ac:picMkLst>
            <pc:docMk/>
            <pc:sldMk cId="3513493701" sldId="552"/>
            <ac:picMk id="5" creationId="{D11D1FFF-01B1-4B04-8BB6-2C988ED1F5EC}"/>
          </ac:picMkLst>
        </pc:picChg>
      </pc:sldChg>
      <pc:sldChg chg="del">
        <pc:chgData name="PPT PROJECT" userId="3f9d47f476fa9d03" providerId="LiveId" clId="{690C79A8-4384-4942-A8B4-F1214AD0F922}" dt="2020-09-19T07:23:15.140" v="477" actId="47"/>
        <pc:sldMkLst>
          <pc:docMk/>
          <pc:sldMk cId="863207518" sldId="554"/>
        </pc:sldMkLst>
      </pc:sldChg>
      <pc:sldChg chg="del">
        <pc:chgData name="PPT PROJECT" userId="3f9d47f476fa9d03" providerId="LiveId" clId="{690C79A8-4384-4942-A8B4-F1214AD0F922}" dt="2020-09-19T07:23:15.140" v="477" actId="47"/>
        <pc:sldMkLst>
          <pc:docMk/>
          <pc:sldMk cId="650099514" sldId="555"/>
        </pc:sldMkLst>
      </pc:sldChg>
      <pc:sldChg chg="del">
        <pc:chgData name="PPT PROJECT" userId="3f9d47f476fa9d03" providerId="LiveId" clId="{690C79A8-4384-4942-A8B4-F1214AD0F922}" dt="2020-09-19T07:23:15.140" v="477" actId="47"/>
        <pc:sldMkLst>
          <pc:docMk/>
          <pc:sldMk cId="1515880565" sldId="556"/>
        </pc:sldMkLst>
      </pc:sldChg>
      <pc:sldChg chg="del">
        <pc:chgData name="PPT PROJECT" userId="3f9d47f476fa9d03" providerId="LiveId" clId="{690C79A8-4384-4942-A8B4-F1214AD0F922}" dt="2020-09-19T07:23:15.140" v="477" actId="47"/>
        <pc:sldMkLst>
          <pc:docMk/>
          <pc:sldMk cId="860594369" sldId="557"/>
        </pc:sldMkLst>
      </pc:sldChg>
      <pc:sldChg chg="del">
        <pc:chgData name="PPT PROJECT" userId="3f9d47f476fa9d03" providerId="LiveId" clId="{690C79A8-4384-4942-A8B4-F1214AD0F922}" dt="2020-09-19T07:23:15.140" v="477" actId="47"/>
        <pc:sldMkLst>
          <pc:docMk/>
          <pc:sldMk cId="2451843030" sldId="560"/>
        </pc:sldMkLst>
      </pc:sldChg>
      <pc:sldChg chg="del">
        <pc:chgData name="PPT PROJECT" userId="3f9d47f476fa9d03" providerId="LiveId" clId="{690C79A8-4384-4942-A8B4-F1214AD0F922}" dt="2020-09-19T07:23:15.140" v="477" actId="47"/>
        <pc:sldMkLst>
          <pc:docMk/>
          <pc:sldMk cId="3561613298" sldId="561"/>
        </pc:sldMkLst>
      </pc:sldChg>
      <pc:sldChg chg="del">
        <pc:chgData name="PPT PROJECT" userId="3f9d47f476fa9d03" providerId="LiveId" clId="{690C79A8-4384-4942-A8B4-F1214AD0F922}" dt="2020-09-19T07:23:15.140" v="477" actId="47"/>
        <pc:sldMkLst>
          <pc:docMk/>
          <pc:sldMk cId="991212131" sldId="565"/>
        </pc:sldMkLst>
      </pc:sldChg>
      <pc:sldChg chg="del">
        <pc:chgData name="PPT PROJECT" userId="3f9d47f476fa9d03" providerId="LiveId" clId="{690C79A8-4384-4942-A8B4-F1214AD0F922}" dt="2020-09-19T07:23:15.140" v="477" actId="47"/>
        <pc:sldMkLst>
          <pc:docMk/>
          <pc:sldMk cId="2427418753" sldId="566"/>
        </pc:sldMkLst>
      </pc:sldChg>
      <pc:sldChg chg="del">
        <pc:chgData name="PPT PROJECT" userId="3f9d47f476fa9d03" providerId="LiveId" clId="{690C79A8-4384-4942-A8B4-F1214AD0F922}" dt="2020-09-19T07:23:15.140" v="477" actId="47"/>
        <pc:sldMkLst>
          <pc:docMk/>
          <pc:sldMk cId="2365510777" sldId="567"/>
        </pc:sldMkLst>
      </pc:sldChg>
      <pc:sldChg chg="del">
        <pc:chgData name="PPT PROJECT" userId="3f9d47f476fa9d03" providerId="LiveId" clId="{690C79A8-4384-4942-A8B4-F1214AD0F922}" dt="2020-09-19T07:23:15.140" v="477" actId="47"/>
        <pc:sldMkLst>
          <pc:docMk/>
          <pc:sldMk cId="2500187781" sldId="568"/>
        </pc:sldMkLst>
      </pc:sldChg>
      <pc:sldChg chg="del">
        <pc:chgData name="PPT PROJECT" userId="3f9d47f476fa9d03" providerId="LiveId" clId="{690C79A8-4384-4942-A8B4-F1214AD0F922}" dt="2020-09-19T07:23:15.140" v="477" actId="47"/>
        <pc:sldMkLst>
          <pc:docMk/>
          <pc:sldMk cId="539207937" sldId="569"/>
        </pc:sldMkLst>
      </pc:sldChg>
      <pc:sldChg chg="del">
        <pc:chgData name="PPT PROJECT" userId="3f9d47f476fa9d03" providerId="LiveId" clId="{690C79A8-4384-4942-A8B4-F1214AD0F922}" dt="2020-09-19T07:23:15.140" v="477" actId="47"/>
        <pc:sldMkLst>
          <pc:docMk/>
          <pc:sldMk cId="2748125939" sldId="573"/>
        </pc:sldMkLst>
      </pc:sldChg>
      <pc:sldChg chg="del">
        <pc:chgData name="PPT PROJECT" userId="3f9d47f476fa9d03" providerId="LiveId" clId="{690C79A8-4384-4942-A8B4-F1214AD0F922}" dt="2020-09-19T07:23:15.140" v="477" actId="47"/>
        <pc:sldMkLst>
          <pc:docMk/>
          <pc:sldMk cId="564964935" sldId="574"/>
        </pc:sldMkLst>
      </pc:sldChg>
      <pc:sldChg chg="del">
        <pc:chgData name="PPT PROJECT" userId="3f9d47f476fa9d03" providerId="LiveId" clId="{690C79A8-4384-4942-A8B4-F1214AD0F922}" dt="2020-09-19T07:23:15.140" v="477" actId="47"/>
        <pc:sldMkLst>
          <pc:docMk/>
          <pc:sldMk cId="672791821" sldId="575"/>
        </pc:sldMkLst>
      </pc:sldChg>
      <pc:sldChg chg="del">
        <pc:chgData name="PPT PROJECT" userId="3f9d47f476fa9d03" providerId="LiveId" clId="{690C79A8-4384-4942-A8B4-F1214AD0F922}" dt="2020-09-19T07:23:15.140" v="477" actId="47"/>
        <pc:sldMkLst>
          <pc:docMk/>
          <pc:sldMk cId="2437874852" sldId="576"/>
        </pc:sldMkLst>
      </pc:sldChg>
      <pc:sldChg chg="del">
        <pc:chgData name="PPT PROJECT" userId="3f9d47f476fa9d03" providerId="LiveId" clId="{690C79A8-4384-4942-A8B4-F1214AD0F922}" dt="2020-09-19T07:23:15.140" v="477" actId="47"/>
        <pc:sldMkLst>
          <pc:docMk/>
          <pc:sldMk cId="3589518080" sldId="577"/>
        </pc:sldMkLst>
      </pc:sldChg>
      <pc:sldChg chg="del">
        <pc:chgData name="PPT PROJECT" userId="3f9d47f476fa9d03" providerId="LiveId" clId="{690C79A8-4384-4942-A8B4-F1214AD0F922}" dt="2020-09-19T07:23:15.140" v="477" actId="47"/>
        <pc:sldMkLst>
          <pc:docMk/>
          <pc:sldMk cId="127939491" sldId="578"/>
        </pc:sldMkLst>
      </pc:sldChg>
      <pc:sldChg chg="del">
        <pc:chgData name="PPT PROJECT" userId="3f9d47f476fa9d03" providerId="LiveId" clId="{690C79A8-4384-4942-A8B4-F1214AD0F922}" dt="2020-09-19T07:23:15.140" v="477" actId="47"/>
        <pc:sldMkLst>
          <pc:docMk/>
          <pc:sldMk cId="1195420452" sldId="579"/>
        </pc:sldMkLst>
      </pc:sldChg>
      <pc:sldChg chg="del">
        <pc:chgData name="PPT PROJECT" userId="3f9d47f476fa9d03" providerId="LiveId" clId="{690C79A8-4384-4942-A8B4-F1214AD0F922}" dt="2020-09-19T07:23:15.140" v="477" actId="47"/>
        <pc:sldMkLst>
          <pc:docMk/>
          <pc:sldMk cId="2095598086" sldId="580"/>
        </pc:sldMkLst>
      </pc:sldChg>
      <pc:sldChg chg="del">
        <pc:chgData name="PPT PROJECT" userId="3f9d47f476fa9d03" providerId="LiveId" clId="{690C79A8-4384-4942-A8B4-F1214AD0F922}" dt="2020-09-19T07:23:15.140" v="477" actId="47"/>
        <pc:sldMkLst>
          <pc:docMk/>
          <pc:sldMk cId="4057273099" sldId="582"/>
        </pc:sldMkLst>
      </pc:sldChg>
      <pc:sldChg chg="del">
        <pc:chgData name="PPT PROJECT" userId="3f9d47f476fa9d03" providerId="LiveId" clId="{690C79A8-4384-4942-A8B4-F1214AD0F922}" dt="2020-09-19T07:23:15.140" v="477" actId="47"/>
        <pc:sldMkLst>
          <pc:docMk/>
          <pc:sldMk cId="3544867343" sldId="583"/>
        </pc:sldMkLst>
      </pc:sldChg>
      <pc:sldChg chg="del">
        <pc:chgData name="PPT PROJECT" userId="3f9d47f476fa9d03" providerId="LiveId" clId="{690C79A8-4384-4942-A8B4-F1214AD0F922}" dt="2020-09-19T07:23:15.140" v="477" actId="47"/>
        <pc:sldMkLst>
          <pc:docMk/>
          <pc:sldMk cId="2186657627" sldId="584"/>
        </pc:sldMkLst>
      </pc:sldChg>
      <pc:sldChg chg="del">
        <pc:chgData name="PPT PROJECT" userId="3f9d47f476fa9d03" providerId="LiveId" clId="{690C79A8-4384-4942-A8B4-F1214AD0F922}" dt="2020-09-19T07:23:15.140" v="477" actId="47"/>
        <pc:sldMkLst>
          <pc:docMk/>
          <pc:sldMk cId="536273325" sldId="586"/>
        </pc:sldMkLst>
      </pc:sldChg>
      <pc:sldChg chg="del">
        <pc:chgData name="PPT PROJECT" userId="3f9d47f476fa9d03" providerId="LiveId" clId="{690C79A8-4384-4942-A8B4-F1214AD0F922}" dt="2020-09-19T07:23:15.140" v="477" actId="47"/>
        <pc:sldMkLst>
          <pc:docMk/>
          <pc:sldMk cId="3052873568" sldId="587"/>
        </pc:sldMkLst>
      </pc:sldChg>
      <pc:sldChg chg="del">
        <pc:chgData name="PPT PROJECT" userId="3f9d47f476fa9d03" providerId="LiveId" clId="{690C79A8-4384-4942-A8B4-F1214AD0F922}" dt="2020-09-19T07:23:15.140" v="477" actId="47"/>
        <pc:sldMkLst>
          <pc:docMk/>
          <pc:sldMk cId="4248016610" sldId="588"/>
        </pc:sldMkLst>
      </pc:sldChg>
      <pc:sldChg chg="addSp delSp modSp mod">
        <pc:chgData name="PPT PROJECT" userId="3f9d47f476fa9d03" providerId="LiveId" clId="{690C79A8-4384-4942-A8B4-F1214AD0F922}" dt="2020-09-19T17:36:04.270" v="549" actId="207"/>
        <pc:sldMkLst>
          <pc:docMk/>
          <pc:sldMk cId="4196838985" sldId="589"/>
        </pc:sldMkLst>
        <pc:spChg chg="add mod">
          <ac:chgData name="PPT PROJECT" userId="3f9d47f476fa9d03" providerId="LiveId" clId="{690C79A8-4384-4942-A8B4-F1214AD0F922}" dt="2020-09-19T08:38:43.145" v="493" actId="1076"/>
          <ac:spMkLst>
            <pc:docMk/>
            <pc:sldMk cId="4196838985" sldId="589"/>
            <ac:spMk id="2" creationId="{CEA1D462-435A-4319-B1B4-F941B49C5FE3}"/>
          </ac:spMkLst>
        </pc:spChg>
        <pc:spChg chg="add mod">
          <ac:chgData name="PPT PROJECT" userId="3f9d47f476fa9d03" providerId="LiveId" clId="{690C79A8-4384-4942-A8B4-F1214AD0F922}" dt="2020-09-19T17:34:21.723" v="517" actId="1076"/>
          <ac:spMkLst>
            <pc:docMk/>
            <pc:sldMk cId="4196838985" sldId="589"/>
            <ac:spMk id="3" creationId="{C4C91A00-9E6A-4EAB-83C0-33E38FD5D9C7}"/>
          </ac:spMkLst>
        </pc:spChg>
        <pc:spChg chg="add mod">
          <ac:chgData name="PPT PROJECT" userId="3f9d47f476fa9d03" providerId="LiveId" clId="{690C79A8-4384-4942-A8B4-F1214AD0F922}" dt="2020-09-19T17:36:04.270" v="549" actId="207"/>
          <ac:spMkLst>
            <pc:docMk/>
            <pc:sldMk cId="4196838985" sldId="589"/>
            <ac:spMk id="5" creationId="{CE16078B-ACC6-40CB-B799-2ED06B0FA97B}"/>
          </ac:spMkLst>
        </pc:spChg>
        <pc:spChg chg="add mod">
          <ac:chgData name="PPT PROJECT" userId="3f9d47f476fa9d03" providerId="LiveId" clId="{690C79A8-4384-4942-A8B4-F1214AD0F922}" dt="2020-09-19T08:38:43.145" v="493" actId="1076"/>
          <ac:spMkLst>
            <pc:docMk/>
            <pc:sldMk cId="4196838985" sldId="589"/>
            <ac:spMk id="6" creationId="{479006A5-95BA-4FEB-844C-14E3A48A8C8E}"/>
          </ac:spMkLst>
        </pc:spChg>
        <pc:spChg chg="add mod">
          <ac:chgData name="PPT PROJECT" userId="3f9d47f476fa9d03" providerId="LiveId" clId="{690C79A8-4384-4942-A8B4-F1214AD0F922}" dt="2020-09-19T17:34:25.154" v="525"/>
          <ac:spMkLst>
            <pc:docMk/>
            <pc:sldMk cId="4196838985" sldId="589"/>
            <ac:spMk id="8" creationId="{882974B7-509B-4851-A39B-878AC2B33A8E}"/>
          </ac:spMkLst>
        </pc:spChg>
        <pc:spChg chg="add mod">
          <ac:chgData name="PPT PROJECT" userId="3f9d47f476fa9d03" providerId="LiveId" clId="{690C79A8-4384-4942-A8B4-F1214AD0F922}" dt="2020-09-19T17:34:29.442" v="535" actId="1036"/>
          <ac:spMkLst>
            <pc:docMk/>
            <pc:sldMk cId="4196838985" sldId="589"/>
            <ac:spMk id="9" creationId="{3DCE39BF-92EC-4B79-A541-95278733764C}"/>
          </ac:spMkLst>
        </pc:spChg>
        <pc:grpChg chg="del">
          <ac:chgData name="PPT PROJECT" userId="3f9d47f476fa9d03" providerId="LiveId" clId="{690C79A8-4384-4942-A8B4-F1214AD0F922}" dt="2020-09-19T07:23:02.784" v="476" actId="478"/>
          <ac:grpSpMkLst>
            <pc:docMk/>
            <pc:sldMk cId="4196838985" sldId="589"/>
            <ac:grpSpMk id="7" creationId="{172AC771-4160-4962-A5FD-75AC5555B820}"/>
          </ac:grpSpMkLst>
        </pc:grpChg>
        <pc:picChg chg="del">
          <ac:chgData name="PPT PROJECT" userId="3f9d47f476fa9d03" providerId="LiveId" clId="{690C79A8-4384-4942-A8B4-F1214AD0F922}" dt="2020-09-19T07:23:02.784" v="476" actId="478"/>
          <ac:picMkLst>
            <pc:docMk/>
            <pc:sldMk cId="4196838985" sldId="589"/>
            <ac:picMk id="2" creationId="{2F6622DF-FD28-40D2-BA5E-08DECB3384A4}"/>
          </ac:picMkLst>
        </pc:picChg>
        <pc:picChg chg="del">
          <ac:chgData name="PPT PROJECT" userId="3f9d47f476fa9d03" providerId="LiveId" clId="{690C79A8-4384-4942-A8B4-F1214AD0F922}" dt="2020-09-19T07:23:02.784" v="476" actId="478"/>
          <ac:picMkLst>
            <pc:docMk/>
            <pc:sldMk cId="4196838985" sldId="589"/>
            <ac:picMk id="4" creationId="{61668C85-63CA-4A35-ADD3-D57ECE033765}"/>
          </ac:picMkLst>
        </pc:picChg>
        <pc:picChg chg="del">
          <ac:chgData name="PPT PROJECT" userId="3f9d47f476fa9d03" providerId="LiveId" clId="{690C79A8-4384-4942-A8B4-F1214AD0F922}" dt="2020-09-19T07:23:02.784" v="476" actId="478"/>
          <ac:picMkLst>
            <pc:docMk/>
            <pc:sldMk cId="4196838985" sldId="589"/>
            <ac:picMk id="6" creationId="{1098F863-6FD2-46B3-A80C-0C8EE7BC1E87}"/>
          </ac:picMkLst>
        </pc:picChg>
        <pc:picChg chg="add del">
          <ac:chgData name="PPT PROJECT" userId="3f9d47f476fa9d03" providerId="LiveId" clId="{690C79A8-4384-4942-A8B4-F1214AD0F922}" dt="2020-09-19T08:38:06.909" v="479"/>
          <ac:picMkLst>
            <pc:docMk/>
            <pc:sldMk cId="4196838985" sldId="589"/>
            <ac:picMk id="1026" creationId="{2D3E77C2-36A4-4D72-BF9C-C758A37BA876}"/>
          </ac:picMkLst>
        </pc:picChg>
        <pc:picChg chg="add mod">
          <ac:chgData name="PPT PROJECT" userId="3f9d47f476fa9d03" providerId="LiveId" clId="{690C79A8-4384-4942-A8B4-F1214AD0F922}" dt="2020-09-19T08:38:12.271" v="481" actId="1076"/>
          <ac:picMkLst>
            <pc:docMk/>
            <pc:sldMk cId="4196838985" sldId="589"/>
            <ac:picMk id="1028" creationId="{ACEABB03-5D6B-40FF-9DB6-8FB6C72C4198}"/>
          </ac:picMkLst>
        </pc:picChg>
      </pc:sldChg>
      <pc:sldChg chg="del">
        <pc:chgData name="PPT PROJECT" userId="3f9d47f476fa9d03" providerId="LiveId" clId="{690C79A8-4384-4942-A8B4-F1214AD0F922}" dt="2020-09-19T07:23:15.140" v="477" actId="47"/>
        <pc:sldMkLst>
          <pc:docMk/>
          <pc:sldMk cId="2389814164" sldId="590"/>
        </pc:sldMkLst>
      </pc:sldChg>
      <pc:sldChg chg="del">
        <pc:chgData name="PPT PROJECT" userId="3f9d47f476fa9d03" providerId="LiveId" clId="{690C79A8-4384-4942-A8B4-F1214AD0F922}" dt="2020-09-19T07:23:15.140" v="477" actId="47"/>
        <pc:sldMkLst>
          <pc:docMk/>
          <pc:sldMk cId="1307838909" sldId="595"/>
        </pc:sldMkLst>
      </pc:sldChg>
      <pc:sldChg chg="del">
        <pc:chgData name="PPT PROJECT" userId="3f9d47f476fa9d03" providerId="LiveId" clId="{690C79A8-4384-4942-A8B4-F1214AD0F922}" dt="2020-09-19T07:23:15.140" v="477" actId="47"/>
        <pc:sldMkLst>
          <pc:docMk/>
          <pc:sldMk cId="2404560405" sldId="596"/>
        </pc:sldMkLst>
      </pc:sldChg>
      <pc:sldChg chg="del">
        <pc:chgData name="PPT PROJECT" userId="3f9d47f476fa9d03" providerId="LiveId" clId="{690C79A8-4384-4942-A8B4-F1214AD0F922}" dt="2020-09-19T07:23:15.140" v="477" actId="47"/>
        <pc:sldMkLst>
          <pc:docMk/>
          <pc:sldMk cId="867201227" sldId="597"/>
        </pc:sldMkLst>
      </pc:sldChg>
      <pc:sldChg chg="addSp delSp modSp mod">
        <pc:chgData name="PPT PROJECT" userId="3f9d47f476fa9d03" providerId="LiveId" clId="{690C79A8-4384-4942-A8B4-F1214AD0F922}" dt="2020-09-19T07:20:46.760" v="340" actId="1076"/>
        <pc:sldMkLst>
          <pc:docMk/>
          <pc:sldMk cId="3923375930" sldId="598"/>
        </pc:sldMkLst>
        <pc:spChg chg="add mod">
          <ac:chgData name="PPT PROJECT" userId="3f9d47f476fa9d03" providerId="LiveId" clId="{690C79A8-4384-4942-A8B4-F1214AD0F922}" dt="2020-09-19T07:20:46.760" v="340" actId="1076"/>
          <ac:spMkLst>
            <pc:docMk/>
            <pc:sldMk cId="3923375930" sldId="598"/>
            <ac:spMk id="2" creationId="{CD4C1CAF-0E8A-4A71-9FD0-85FD27BF8F2E}"/>
          </ac:spMkLst>
        </pc:spChg>
        <pc:spChg chg="add mod ord">
          <ac:chgData name="PPT PROJECT" userId="3f9d47f476fa9d03" providerId="LiveId" clId="{690C79A8-4384-4942-A8B4-F1214AD0F922}" dt="2020-09-19T07:20:46.760" v="340" actId="1076"/>
          <ac:spMkLst>
            <pc:docMk/>
            <pc:sldMk cId="3923375930" sldId="598"/>
            <ac:spMk id="3" creationId="{1C135FD8-BA82-494A-B01B-88A68C65CEAF}"/>
          </ac:spMkLst>
        </pc:spChg>
        <pc:picChg chg="del">
          <ac:chgData name="PPT PROJECT" userId="3f9d47f476fa9d03" providerId="LiveId" clId="{690C79A8-4384-4942-A8B4-F1214AD0F922}" dt="2020-09-19T07:10:03.078" v="229" actId="478"/>
          <ac:picMkLst>
            <pc:docMk/>
            <pc:sldMk cId="3923375930" sldId="598"/>
            <ac:picMk id="5" creationId="{B62C5025-1F8F-497E-96BC-68CBE3E7678C}"/>
          </ac:picMkLst>
        </pc:picChg>
        <pc:picChg chg="del">
          <ac:chgData name="PPT PROJECT" userId="3f9d47f476fa9d03" providerId="LiveId" clId="{690C79A8-4384-4942-A8B4-F1214AD0F922}" dt="2020-09-19T07:10:03.078" v="229" actId="478"/>
          <ac:picMkLst>
            <pc:docMk/>
            <pc:sldMk cId="3923375930" sldId="598"/>
            <ac:picMk id="7" creationId="{3094B07E-E57F-46D9-AFC5-382050B8B881}"/>
          </ac:picMkLst>
        </pc:picChg>
        <pc:picChg chg="del">
          <ac:chgData name="PPT PROJECT" userId="3f9d47f476fa9d03" providerId="LiveId" clId="{690C79A8-4384-4942-A8B4-F1214AD0F922}" dt="2020-09-19T07:10:03.078" v="229" actId="478"/>
          <ac:picMkLst>
            <pc:docMk/>
            <pc:sldMk cId="3923375930" sldId="598"/>
            <ac:picMk id="9" creationId="{5A52F605-0B7B-4BD2-9C17-EFB70352B5B9}"/>
          </ac:picMkLst>
        </pc:picChg>
      </pc:sldChg>
      <pc:sldChg chg="modSp add mod">
        <pc:chgData name="PPT PROJECT" userId="3f9d47f476fa9d03" providerId="LiveId" clId="{690C79A8-4384-4942-A8B4-F1214AD0F922}" dt="2020-09-19T07:03:10.596" v="63"/>
        <pc:sldMkLst>
          <pc:docMk/>
          <pc:sldMk cId="565418808" sldId="599"/>
        </pc:sldMkLst>
        <pc:spChg chg="mod">
          <ac:chgData name="PPT PROJECT" userId="3f9d47f476fa9d03" providerId="LiveId" clId="{690C79A8-4384-4942-A8B4-F1214AD0F922}" dt="2020-09-19T07:03:10.596" v="63"/>
          <ac:spMkLst>
            <pc:docMk/>
            <pc:sldMk cId="565418808" sldId="599"/>
            <ac:spMk id="9" creationId="{9DF6FBEE-2713-4043-8F86-8E27E6EC43C4}"/>
          </ac:spMkLst>
        </pc:spChg>
      </pc:sldChg>
      <pc:sldChg chg="add del">
        <pc:chgData name="PPT PROJECT" userId="3f9d47f476fa9d03" providerId="LiveId" clId="{690C79A8-4384-4942-A8B4-F1214AD0F922}" dt="2020-09-19T06:58:18.314" v="40" actId="47"/>
        <pc:sldMkLst>
          <pc:docMk/>
          <pc:sldMk cId="2458633320" sldId="599"/>
        </pc:sldMkLst>
      </pc:sldChg>
      <pc:sldChg chg="addSp delSp modSp add mod">
        <pc:chgData name="PPT PROJECT" userId="3f9d47f476fa9d03" providerId="LiveId" clId="{690C79A8-4384-4942-A8B4-F1214AD0F922}" dt="2020-09-19T07:04:24.160" v="144" actId="12788"/>
        <pc:sldMkLst>
          <pc:docMk/>
          <pc:sldMk cId="1587505636" sldId="600"/>
        </pc:sldMkLst>
        <pc:spChg chg="add mod topLvl">
          <ac:chgData name="PPT PROJECT" userId="3f9d47f476fa9d03" providerId="LiveId" clId="{690C79A8-4384-4942-A8B4-F1214AD0F922}" dt="2020-09-19T07:03:39.981" v="102" actId="1036"/>
          <ac:spMkLst>
            <pc:docMk/>
            <pc:sldMk cId="1587505636" sldId="600"/>
            <ac:spMk id="3" creationId="{E607550B-A26C-43C4-BF5F-F16FB7384DAE}"/>
          </ac:spMkLst>
        </pc:spChg>
        <pc:spChg chg="add mod">
          <ac:chgData name="PPT PROJECT" userId="3f9d47f476fa9d03" providerId="LiveId" clId="{690C79A8-4384-4942-A8B4-F1214AD0F922}" dt="2020-09-19T07:04:24.160" v="144" actId="12788"/>
          <ac:spMkLst>
            <pc:docMk/>
            <pc:sldMk cId="1587505636" sldId="600"/>
            <ac:spMk id="4" creationId="{A30F44C9-3490-4FD3-9211-5716E517424F}"/>
          </ac:spMkLst>
        </pc:spChg>
        <pc:spChg chg="mod topLvl">
          <ac:chgData name="PPT PROJECT" userId="3f9d47f476fa9d03" providerId="LiveId" clId="{690C79A8-4384-4942-A8B4-F1214AD0F922}" dt="2020-09-19T07:03:39.981" v="102" actId="1036"/>
          <ac:spMkLst>
            <pc:docMk/>
            <pc:sldMk cId="1587505636" sldId="600"/>
            <ac:spMk id="9" creationId="{9DF6FBEE-2713-4043-8F86-8E27E6EC43C4}"/>
          </ac:spMkLst>
        </pc:spChg>
        <pc:grpChg chg="add del mod">
          <ac:chgData name="PPT PROJECT" userId="3f9d47f476fa9d03" providerId="LiveId" clId="{690C79A8-4384-4942-A8B4-F1214AD0F922}" dt="2020-09-19T07:03:37.896" v="96" actId="165"/>
          <ac:grpSpMkLst>
            <pc:docMk/>
            <pc:sldMk cId="1587505636" sldId="600"/>
            <ac:grpSpMk id="2" creationId="{42653D43-E1B7-4C59-B1B0-6CFCA9AB0503}"/>
          </ac:grpSpMkLst>
        </pc:grpChg>
      </pc:sldChg>
      <pc:sldChg chg="addSp delSp modSp add mod">
        <pc:chgData name="PPT PROJECT" userId="3f9d47f476fa9d03" providerId="LiveId" clId="{690C79A8-4384-4942-A8B4-F1214AD0F922}" dt="2020-09-19T07:05:01.749" v="190" actId="207"/>
        <pc:sldMkLst>
          <pc:docMk/>
          <pc:sldMk cId="1683039873" sldId="601"/>
        </pc:sldMkLst>
        <pc:spChg chg="add mod">
          <ac:chgData name="PPT PROJECT" userId="3f9d47f476fa9d03" providerId="LiveId" clId="{690C79A8-4384-4942-A8B4-F1214AD0F922}" dt="2020-09-19T07:05:01.749" v="190" actId="207"/>
          <ac:spMkLst>
            <pc:docMk/>
            <pc:sldMk cId="1683039873" sldId="601"/>
            <ac:spMk id="2" creationId="{D7195C7E-682B-45AD-A1CC-B06A133E1918}"/>
          </ac:spMkLst>
        </pc:spChg>
        <pc:spChg chg="del">
          <ac:chgData name="PPT PROJECT" userId="3f9d47f476fa9d03" providerId="LiveId" clId="{690C79A8-4384-4942-A8B4-F1214AD0F922}" dt="2020-09-19T07:04:41.317" v="148" actId="478"/>
          <ac:spMkLst>
            <pc:docMk/>
            <pc:sldMk cId="1683039873" sldId="601"/>
            <ac:spMk id="3" creationId="{E607550B-A26C-43C4-BF5F-F16FB7384DAE}"/>
          </ac:spMkLst>
        </pc:spChg>
        <pc:spChg chg="mod ord">
          <ac:chgData name="PPT PROJECT" userId="3f9d47f476fa9d03" providerId="LiveId" clId="{690C79A8-4384-4942-A8B4-F1214AD0F922}" dt="2020-09-19T07:04:39.348" v="147" actId="167"/>
          <ac:spMkLst>
            <pc:docMk/>
            <pc:sldMk cId="1683039873" sldId="601"/>
            <ac:spMk id="4" creationId="{A30F44C9-3490-4FD3-9211-5716E517424F}"/>
          </ac:spMkLst>
        </pc:spChg>
        <pc:spChg chg="del">
          <ac:chgData name="PPT PROJECT" userId="3f9d47f476fa9d03" providerId="LiveId" clId="{690C79A8-4384-4942-A8B4-F1214AD0F922}" dt="2020-09-19T07:04:41.317" v="148" actId="478"/>
          <ac:spMkLst>
            <pc:docMk/>
            <pc:sldMk cId="1683039873" sldId="601"/>
            <ac:spMk id="9" creationId="{9DF6FBEE-2713-4043-8F86-8E27E6EC43C4}"/>
          </ac:spMkLst>
        </pc:spChg>
      </pc:sldChg>
      <pc:sldChg chg="addSp delSp modSp add mod">
        <pc:chgData name="PPT PROJECT" userId="3f9d47f476fa9d03" providerId="LiveId" clId="{690C79A8-4384-4942-A8B4-F1214AD0F922}" dt="2020-09-19T07:07:12.133" v="211" actId="14100"/>
        <pc:sldMkLst>
          <pc:docMk/>
          <pc:sldMk cId="3038514830" sldId="602"/>
        </pc:sldMkLst>
        <pc:spChg chg="del">
          <ac:chgData name="PPT PROJECT" userId="3f9d47f476fa9d03" providerId="LiveId" clId="{690C79A8-4384-4942-A8B4-F1214AD0F922}" dt="2020-09-19T07:06:05.768" v="192" actId="478"/>
          <ac:spMkLst>
            <pc:docMk/>
            <pc:sldMk cId="3038514830" sldId="602"/>
            <ac:spMk id="2" creationId="{D7195C7E-682B-45AD-A1CC-B06A133E1918}"/>
          </ac:spMkLst>
        </pc:spChg>
        <pc:spChg chg="del">
          <ac:chgData name="PPT PROJECT" userId="3f9d47f476fa9d03" providerId="LiveId" clId="{690C79A8-4384-4942-A8B4-F1214AD0F922}" dt="2020-09-19T07:06:05.768" v="192" actId="478"/>
          <ac:spMkLst>
            <pc:docMk/>
            <pc:sldMk cId="3038514830" sldId="602"/>
            <ac:spMk id="4" creationId="{A30F44C9-3490-4FD3-9211-5716E517424F}"/>
          </ac:spMkLst>
        </pc:spChg>
        <pc:picChg chg="add mod">
          <ac:chgData name="PPT PROJECT" userId="3f9d47f476fa9d03" providerId="LiveId" clId="{690C79A8-4384-4942-A8B4-F1214AD0F922}" dt="2020-09-19T07:07:12.133" v="211" actId="14100"/>
          <ac:picMkLst>
            <pc:docMk/>
            <pc:sldMk cId="3038514830" sldId="602"/>
            <ac:picMk id="5" creationId="{46A1C881-B956-4201-9A2C-EEC0A5789BFB}"/>
          </ac:picMkLst>
        </pc:picChg>
        <pc:picChg chg="add del mod">
          <ac:chgData name="PPT PROJECT" userId="3f9d47f476fa9d03" providerId="LiveId" clId="{690C79A8-4384-4942-A8B4-F1214AD0F922}" dt="2020-09-19T07:07:08.125" v="209" actId="478"/>
          <ac:picMkLst>
            <pc:docMk/>
            <pc:sldMk cId="3038514830" sldId="602"/>
            <ac:picMk id="7" creationId="{BFC579A9-D5FF-4775-BD66-8EC5E7466A1B}"/>
          </ac:picMkLst>
        </pc:picChg>
        <pc:picChg chg="add del mod">
          <ac:chgData name="PPT PROJECT" userId="3f9d47f476fa9d03" providerId="LiveId" clId="{690C79A8-4384-4942-A8B4-F1214AD0F922}" dt="2020-09-19T07:07:08.125" v="209" actId="478"/>
          <ac:picMkLst>
            <pc:docMk/>
            <pc:sldMk cId="3038514830" sldId="602"/>
            <ac:picMk id="9" creationId="{B6D05A89-3B25-4398-85FB-7D76BB1F2507}"/>
          </ac:picMkLst>
        </pc:picChg>
      </pc:sldChg>
      <pc:sldChg chg="delSp modSp add mod">
        <pc:chgData name="PPT PROJECT" userId="3f9d47f476fa9d03" providerId="LiveId" clId="{690C79A8-4384-4942-A8B4-F1214AD0F922}" dt="2020-09-19T07:07:23.764" v="217" actId="14100"/>
        <pc:sldMkLst>
          <pc:docMk/>
          <pc:sldMk cId="86931268" sldId="603"/>
        </pc:sldMkLst>
        <pc:picChg chg="del">
          <ac:chgData name="PPT PROJECT" userId="3f9d47f476fa9d03" providerId="LiveId" clId="{690C79A8-4384-4942-A8B4-F1214AD0F922}" dt="2020-09-19T07:07:16.577" v="212" actId="478"/>
          <ac:picMkLst>
            <pc:docMk/>
            <pc:sldMk cId="86931268" sldId="603"/>
            <ac:picMk id="5" creationId="{46A1C881-B956-4201-9A2C-EEC0A5789BFB}"/>
          </ac:picMkLst>
        </pc:picChg>
        <pc:picChg chg="del">
          <ac:chgData name="PPT PROJECT" userId="3f9d47f476fa9d03" providerId="LiveId" clId="{690C79A8-4384-4942-A8B4-F1214AD0F922}" dt="2020-09-19T07:07:20.047" v="215" actId="478"/>
          <ac:picMkLst>
            <pc:docMk/>
            <pc:sldMk cId="86931268" sldId="603"/>
            <ac:picMk id="7" creationId="{BFC579A9-D5FF-4775-BD66-8EC5E7466A1B}"/>
          </ac:picMkLst>
        </pc:picChg>
        <pc:picChg chg="mod">
          <ac:chgData name="PPT PROJECT" userId="3f9d47f476fa9d03" providerId="LiveId" clId="{690C79A8-4384-4942-A8B4-F1214AD0F922}" dt="2020-09-19T07:07:23.764" v="217" actId="14100"/>
          <ac:picMkLst>
            <pc:docMk/>
            <pc:sldMk cId="86931268" sldId="603"/>
            <ac:picMk id="9" creationId="{B6D05A89-3B25-4398-85FB-7D76BB1F2507}"/>
          </ac:picMkLst>
        </pc:picChg>
      </pc:sldChg>
      <pc:sldChg chg="delSp modSp add mod">
        <pc:chgData name="PPT PROJECT" userId="3f9d47f476fa9d03" providerId="LiveId" clId="{690C79A8-4384-4942-A8B4-F1214AD0F922}" dt="2020-09-19T07:07:28.872" v="220" actId="14100"/>
        <pc:sldMkLst>
          <pc:docMk/>
          <pc:sldMk cId="1861944438" sldId="604"/>
        </pc:sldMkLst>
        <pc:picChg chg="mod">
          <ac:chgData name="PPT PROJECT" userId="3f9d47f476fa9d03" providerId="LiveId" clId="{690C79A8-4384-4942-A8B4-F1214AD0F922}" dt="2020-09-19T07:07:28.872" v="220" actId="14100"/>
          <ac:picMkLst>
            <pc:docMk/>
            <pc:sldMk cId="1861944438" sldId="604"/>
            <ac:picMk id="7" creationId="{BFC579A9-D5FF-4775-BD66-8EC5E7466A1B}"/>
          </ac:picMkLst>
        </pc:picChg>
        <pc:picChg chg="del">
          <ac:chgData name="PPT PROJECT" userId="3f9d47f476fa9d03" providerId="LiveId" clId="{690C79A8-4384-4942-A8B4-F1214AD0F922}" dt="2020-09-19T07:07:25.568" v="218" actId="478"/>
          <ac:picMkLst>
            <pc:docMk/>
            <pc:sldMk cId="1861944438" sldId="604"/>
            <ac:picMk id="9" creationId="{B6D05A89-3B25-4398-85FB-7D76BB1F2507}"/>
          </ac:picMkLst>
        </pc:picChg>
      </pc:sldChg>
      <pc:sldChg chg="addSp delSp modSp add mod ord">
        <pc:chgData name="PPT PROJECT" userId="3f9d47f476fa9d03" providerId="LiveId" clId="{690C79A8-4384-4942-A8B4-F1214AD0F922}" dt="2020-09-19T07:10:34.973" v="246"/>
        <pc:sldMkLst>
          <pc:docMk/>
          <pc:sldMk cId="1424957450" sldId="605"/>
        </pc:sldMkLst>
        <pc:spChg chg="del">
          <ac:chgData name="PPT PROJECT" userId="3f9d47f476fa9d03" providerId="LiveId" clId="{690C79A8-4384-4942-A8B4-F1214AD0F922}" dt="2020-09-19T07:10:11.064" v="230" actId="478"/>
          <ac:spMkLst>
            <pc:docMk/>
            <pc:sldMk cId="1424957450" sldId="605"/>
            <ac:spMk id="2" creationId="{D7195C7E-682B-45AD-A1CC-B06A133E1918}"/>
          </ac:spMkLst>
        </pc:spChg>
        <pc:spChg chg="mod topLvl">
          <ac:chgData name="PPT PROJECT" userId="3f9d47f476fa9d03" providerId="LiveId" clId="{690C79A8-4384-4942-A8B4-F1214AD0F922}" dt="2020-09-19T07:10:29.165" v="244" actId="207"/>
          <ac:spMkLst>
            <pc:docMk/>
            <pc:sldMk cId="1424957450" sldId="605"/>
            <ac:spMk id="4" creationId="{A30F44C9-3490-4FD3-9211-5716E517424F}"/>
          </ac:spMkLst>
        </pc:spChg>
        <pc:spChg chg="add mod topLvl">
          <ac:chgData name="PPT PROJECT" userId="3f9d47f476fa9d03" providerId="LiveId" clId="{690C79A8-4384-4942-A8B4-F1214AD0F922}" dt="2020-09-19T07:10:22.846" v="243" actId="165"/>
          <ac:spMkLst>
            <pc:docMk/>
            <pc:sldMk cId="1424957450" sldId="605"/>
            <ac:spMk id="5" creationId="{1095BD50-4FF3-4213-B07E-288949E467F4}"/>
          </ac:spMkLst>
        </pc:spChg>
        <pc:grpChg chg="add del mod">
          <ac:chgData name="PPT PROJECT" userId="3f9d47f476fa9d03" providerId="LiveId" clId="{690C79A8-4384-4942-A8B4-F1214AD0F922}" dt="2020-09-19T07:10:19.771" v="240" actId="165"/>
          <ac:grpSpMkLst>
            <pc:docMk/>
            <pc:sldMk cId="1424957450" sldId="605"/>
            <ac:grpSpMk id="3" creationId="{25F28F39-BD93-4A64-84AC-EB1B64DF5396}"/>
          </ac:grpSpMkLst>
        </pc:grpChg>
        <pc:grpChg chg="add del mod">
          <ac:chgData name="PPT PROJECT" userId="3f9d47f476fa9d03" providerId="LiveId" clId="{690C79A8-4384-4942-A8B4-F1214AD0F922}" dt="2020-09-19T07:10:22.846" v="243" actId="165"/>
          <ac:grpSpMkLst>
            <pc:docMk/>
            <pc:sldMk cId="1424957450" sldId="605"/>
            <ac:grpSpMk id="6" creationId="{51C3F5AF-0098-43E0-9D13-67DB719BC555}"/>
          </ac:grpSpMkLst>
        </pc:grpChg>
      </pc:sldChg>
      <pc:sldChg chg="addSp delSp modSp add mod modTransition">
        <pc:chgData name="PPT PROJECT" userId="3f9d47f476fa9d03" providerId="LiveId" clId="{690C79A8-4384-4942-A8B4-F1214AD0F922}" dt="2020-09-19T07:20:59.425" v="348" actId="165"/>
        <pc:sldMkLst>
          <pc:docMk/>
          <pc:sldMk cId="346392901" sldId="606"/>
        </pc:sldMkLst>
        <pc:spChg chg="mod topLvl">
          <ac:chgData name="PPT PROJECT" userId="3f9d47f476fa9d03" providerId="LiveId" clId="{690C79A8-4384-4942-A8B4-F1214AD0F922}" dt="2020-09-19T07:20:59.425" v="348" actId="165"/>
          <ac:spMkLst>
            <pc:docMk/>
            <pc:sldMk cId="346392901" sldId="606"/>
            <ac:spMk id="2" creationId="{CD4C1CAF-0E8A-4A71-9FD0-85FD27BF8F2E}"/>
          </ac:spMkLst>
        </pc:spChg>
        <pc:spChg chg="mod topLvl">
          <ac:chgData name="PPT PROJECT" userId="3f9d47f476fa9d03" providerId="LiveId" clId="{690C79A8-4384-4942-A8B4-F1214AD0F922}" dt="2020-09-19T07:20:59.425" v="348" actId="165"/>
          <ac:spMkLst>
            <pc:docMk/>
            <pc:sldMk cId="346392901" sldId="606"/>
            <ac:spMk id="3" creationId="{1C135FD8-BA82-494A-B01B-88A68C65CEAF}"/>
          </ac:spMkLst>
        </pc:spChg>
        <pc:grpChg chg="add del mod">
          <ac:chgData name="PPT PROJECT" userId="3f9d47f476fa9d03" providerId="LiveId" clId="{690C79A8-4384-4942-A8B4-F1214AD0F922}" dt="2020-09-19T07:20:59.425" v="348" actId="165"/>
          <ac:grpSpMkLst>
            <pc:docMk/>
            <pc:sldMk cId="346392901" sldId="606"/>
            <ac:grpSpMk id="4" creationId="{214D4731-2103-4E3A-9F6B-8A2581E0B416}"/>
          </ac:grpSpMkLst>
        </pc:grpChg>
      </pc:sldChg>
      <pc:sldChg chg="addSp delSp modSp add mod ord">
        <pc:chgData name="PPT PROJECT" userId="3f9d47f476fa9d03" providerId="LiveId" clId="{690C79A8-4384-4942-A8B4-F1214AD0F922}" dt="2020-09-19T07:20:30.415" v="331" actId="165"/>
        <pc:sldMkLst>
          <pc:docMk/>
          <pc:sldMk cId="797064765" sldId="607"/>
        </pc:sldMkLst>
        <pc:spChg chg="mod topLvl">
          <ac:chgData name="PPT PROJECT" userId="3f9d47f476fa9d03" providerId="LiveId" clId="{690C79A8-4384-4942-A8B4-F1214AD0F922}" dt="2020-09-19T07:20:30.415" v="331" actId="165"/>
          <ac:spMkLst>
            <pc:docMk/>
            <pc:sldMk cId="797064765" sldId="607"/>
            <ac:spMk id="2" creationId="{CD4C1CAF-0E8A-4A71-9FD0-85FD27BF8F2E}"/>
          </ac:spMkLst>
        </pc:spChg>
        <pc:spChg chg="mod topLvl">
          <ac:chgData name="PPT PROJECT" userId="3f9d47f476fa9d03" providerId="LiveId" clId="{690C79A8-4384-4942-A8B4-F1214AD0F922}" dt="2020-09-19T07:20:30.415" v="331" actId="165"/>
          <ac:spMkLst>
            <pc:docMk/>
            <pc:sldMk cId="797064765" sldId="607"/>
            <ac:spMk id="3" creationId="{1C135FD8-BA82-494A-B01B-88A68C65CEAF}"/>
          </ac:spMkLst>
        </pc:spChg>
        <pc:grpChg chg="add del mod">
          <ac:chgData name="PPT PROJECT" userId="3f9d47f476fa9d03" providerId="LiveId" clId="{690C79A8-4384-4942-A8B4-F1214AD0F922}" dt="2020-09-19T07:20:30.415" v="331" actId="165"/>
          <ac:grpSpMkLst>
            <pc:docMk/>
            <pc:sldMk cId="797064765" sldId="607"/>
            <ac:grpSpMk id="4" creationId="{AEC3D4F7-23F4-4FBD-981B-B4A98CA74F86}"/>
          </ac:grpSpMkLst>
        </pc:grpChg>
      </pc:sldChg>
      <pc:sldChg chg="add del">
        <pc:chgData name="PPT PROJECT" userId="3f9d47f476fa9d03" providerId="LiveId" clId="{690C79A8-4384-4942-A8B4-F1214AD0F922}" dt="2020-09-19T07:12:03.328" v="278" actId="2890"/>
        <pc:sldMkLst>
          <pc:docMk/>
          <pc:sldMk cId="1663508848" sldId="608"/>
        </pc:sldMkLst>
      </pc:sldChg>
      <pc:sldChg chg="addSp delSp modSp add mod">
        <pc:chgData name="PPT PROJECT" userId="3f9d47f476fa9d03" providerId="LiveId" clId="{690C79A8-4384-4942-A8B4-F1214AD0F922}" dt="2020-09-19T07:20:57.536" v="345" actId="1076"/>
        <pc:sldMkLst>
          <pc:docMk/>
          <pc:sldMk cId="3793367818" sldId="608"/>
        </pc:sldMkLst>
        <pc:spChg chg="del">
          <ac:chgData name="PPT PROJECT" userId="3f9d47f476fa9d03" providerId="LiveId" clId="{690C79A8-4384-4942-A8B4-F1214AD0F922}" dt="2020-09-19T07:12:07.391" v="280" actId="478"/>
          <ac:spMkLst>
            <pc:docMk/>
            <pc:sldMk cId="3793367818" sldId="608"/>
            <ac:spMk id="2" creationId="{CD4C1CAF-0E8A-4A71-9FD0-85FD27BF8F2E}"/>
          </ac:spMkLst>
        </pc:spChg>
        <pc:spChg chg="del">
          <ac:chgData name="PPT PROJECT" userId="3f9d47f476fa9d03" providerId="LiveId" clId="{690C79A8-4384-4942-A8B4-F1214AD0F922}" dt="2020-09-19T07:12:07.391" v="280" actId="478"/>
          <ac:spMkLst>
            <pc:docMk/>
            <pc:sldMk cId="3793367818" sldId="608"/>
            <ac:spMk id="3" creationId="{1C135FD8-BA82-494A-B01B-88A68C65CEAF}"/>
          </ac:spMkLst>
        </pc:spChg>
        <pc:spChg chg="add del mod">
          <ac:chgData name="PPT PROJECT" userId="3f9d47f476fa9d03" providerId="LiveId" clId="{690C79A8-4384-4942-A8B4-F1214AD0F922}" dt="2020-09-19T07:20:57.536" v="345" actId="1076"/>
          <ac:spMkLst>
            <pc:docMk/>
            <pc:sldMk cId="3793367818" sldId="608"/>
            <ac:spMk id="5" creationId="{F1C27910-7A15-4076-B5BC-B820920A5B3C}"/>
          </ac:spMkLst>
        </pc:spChg>
        <pc:spChg chg="add del">
          <ac:chgData name="PPT PROJECT" userId="3f9d47f476fa9d03" providerId="LiveId" clId="{690C79A8-4384-4942-A8B4-F1214AD0F922}" dt="2020-09-19T07:20:46.109" v="339" actId="478"/>
          <ac:spMkLst>
            <pc:docMk/>
            <pc:sldMk cId="3793367818" sldId="608"/>
            <ac:spMk id="7" creationId="{A4AB475F-DD18-4037-8487-FA5DE513D318}"/>
          </ac:spMkLst>
        </pc:spChg>
        <pc:spChg chg="add del">
          <ac:chgData name="PPT PROJECT" userId="3f9d47f476fa9d03" providerId="LiveId" clId="{690C79A8-4384-4942-A8B4-F1214AD0F922}" dt="2020-09-19T07:20:45.581" v="338" actId="22"/>
          <ac:spMkLst>
            <pc:docMk/>
            <pc:sldMk cId="3793367818" sldId="608"/>
            <ac:spMk id="9" creationId="{7F19F41F-B308-45BC-A338-D7B2C18C1D2C}"/>
          </ac:spMkLst>
        </pc:spChg>
        <pc:spChg chg="add del">
          <ac:chgData name="PPT PROJECT" userId="3f9d47f476fa9d03" providerId="LiveId" clId="{690C79A8-4384-4942-A8B4-F1214AD0F922}" dt="2020-09-19T07:20:45.581" v="338" actId="22"/>
          <ac:spMkLst>
            <pc:docMk/>
            <pc:sldMk cId="3793367818" sldId="608"/>
            <ac:spMk id="11" creationId="{B4D56F93-EAB5-4294-9D56-9EAA50125C57}"/>
          </ac:spMkLst>
        </pc:spChg>
      </pc:sldChg>
      <pc:sldChg chg="add del">
        <pc:chgData name="PPT PROJECT" userId="3f9d47f476fa9d03" providerId="LiveId" clId="{690C79A8-4384-4942-A8B4-F1214AD0F922}" dt="2020-09-19T07:19:07.816" v="303" actId="47"/>
        <pc:sldMkLst>
          <pc:docMk/>
          <pc:sldMk cId="1160359935" sldId="609"/>
        </pc:sldMkLst>
      </pc:sldChg>
      <pc:sldChg chg="addSp delSp modSp add mod ord">
        <pc:chgData name="PPT PROJECT" userId="3f9d47f476fa9d03" providerId="LiveId" clId="{690C79A8-4384-4942-A8B4-F1214AD0F922}" dt="2020-09-19T07:20:28.504" v="328" actId="165"/>
        <pc:sldMkLst>
          <pc:docMk/>
          <pc:sldMk cId="3459331485" sldId="610"/>
        </pc:sldMkLst>
        <pc:spChg chg="mod topLvl">
          <ac:chgData name="PPT PROJECT" userId="3f9d47f476fa9d03" providerId="LiveId" clId="{690C79A8-4384-4942-A8B4-F1214AD0F922}" dt="2020-09-19T07:20:28.504" v="328" actId="165"/>
          <ac:spMkLst>
            <pc:docMk/>
            <pc:sldMk cId="3459331485" sldId="610"/>
            <ac:spMk id="2" creationId="{CD4C1CAF-0E8A-4A71-9FD0-85FD27BF8F2E}"/>
          </ac:spMkLst>
        </pc:spChg>
        <pc:spChg chg="mod topLvl">
          <ac:chgData name="PPT PROJECT" userId="3f9d47f476fa9d03" providerId="LiveId" clId="{690C79A8-4384-4942-A8B4-F1214AD0F922}" dt="2020-09-19T07:20:28.504" v="328" actId="165"/>
          <ac:spMkLst>
            <pc:docMk/>
            <pc:sldMk cId="3459331485" sldId="610"/>
            <ac:spMk id="3" creationId="{1C135FD8-BA82-494A-B01B-88A68C65CEAF}"/>
          </ac:spMkLst>
        </pc:spChg>
        <pc:grpChg chg="add del mod">
          <ac:chgData name="PPT PROJECT" userId="3f9d47f476fa9d03" providerId="LiveId" clId="{690C79A8-4384-4942-A8B4-F1214AD0F922}" dt="2020-09-19T07:20:28.504" v="328" actId="165"/>
          <ac:grpSpMkLst>
            <pc:docMk/>
            <pc:sldMk cId="3459331485" sldId="610"/>
            <ac:grpSpMk id="4" creationId="{E0832C16-7B75-43A3-930E-6B8FB806CB83}"/>
          </ac:grpSpMkLst>
        </pc:grpChg>
      </pc:sldChg>
      <pc:sldChg chg="addSp delSp modSp add mod ord">
        <pc:chgData name="PPT PROJECT" userId="3f9d47f476fa9d03" providerId="LiveId" clId="{690C79A8-4384-4942-A8B4-F1214AD0F922}" dt="2020-09-19T07:20:25.910" v="325" actId="165"/>
        <pc:sldMkLst>
          <pc:docMk/>
          <pc:sldMk cId="775471597" sldId="611"/>
        </pc:sldMkLst>
        <pc:spChg chg="mod topLvl">
          <ac:chgData name="PPT PROJECT" userId="3f9d47f476fa9d03" providerId="LiveId" clId="{690C79A8-4384-4942-A8B4-F1214AD0F922}" dt="2020-09-19T07:20:25.910" v="325" actId="165"/>
          <ac:spMkLst>
            <pc:docMk/>
            <pc:sldMk cId="775471597" sldId="611"/>
            <ac:spMk id="2" creationId="{CD4C1CAF-0E8A-4A71-9FD0-85FD27BF8F2E}"/>
          </ac:spMkLst>
        </pc:spChg>
        <pc:spChg chg="mod topLvl">
          <ac:chgData name="PPT PROJECT" userId="3f9d47f476fa9d03" providerId="LiveId" clId="{690C79A8-4384-4942-A8B4-F1214AD0F922}" dt="2020-09-19T07:20:25.910" v="325" actId="165"/>
          <ac:spMkLst>
            <pc:docMk/>
            <pc:sldMk cId="775471597" sldId="611"/>
            <ac:spMk id="3" creationId="{1C135FD8-BA82-494A-B01B-88A68C65CEAF}"/>
          </ac:spMkLst>
        </pc:spChg>
        <pc:grpChg chg="add del mod">
          <ac:chgData name="PPT PROJECT" userId="3f9d47f476fa9d03" providerId="LiveId" clId="{690C79A8-4384-4942-A8B4-F1214AD0F922}" dt="2020-09-19T07:20:25.910" v="325" actId="165"/>
          <ac:grpSpMkLst>
            <pc:docMk/>
            <pc:sldMk cId="775471597" sldId="611"/>
            <ac:grpSpMk id="4" creationId="{2315A293-32FB-4B90-B2C6-D4AF4AFDDB88}"/>
          </ac:grpSpMkLst>
        </pc:grpChg>
      </pc:sldChg>
      <pc:sldChg chg="addSp delSp modSp add mod ord">
        <pc:chgData name="PPT PROJECT" userId="3f9d47f476fa9d03" providerId="LiveId" clId="{690C79A8-4384-4942-A8B4-F1214AD0F922}" dt="2020-09-19T07:20:23.321" v="322" actId="165"/>
        <pc:sldMkLst>
          <pc:docMk/>
          <pc:sldMk cId="146081446" sldId="612"/>
        </pc:sldMkLst>
        <pc:spChg chg="mod topLvl">
          <ac:chgData name="PPT PROJECT" userId="3f9d47f476fa9d03" providerId="LiveId" clId="{690C79A8-4384-4942-A8B4-F1214AD0F922}" dt="2020-09-19T07:20:23.321" v="322" actId="165"/>
          <ac:spMkLst>
            <pc:docMk/>
            <pc:sldMk cId="146081446" sldId="612"/>
            <ac:spMk id="2" creationId="{CD4C1CAF-0E8A-4A71-9FD0-85FD27BF8F2E}"/>
          </ac:spMkLst>
        </pc:spChg>
        <pc:spChg chg="mod topLvl">
          <ac:chgData name="PPT PROJECT" userId="3f9d47f476fa9d03" providerId="LiveId" clId="{690C79A8-4384-4942-A8B4-F1214AD0F922}" dt="2020-09-19T07:20:23.321" v="322" actId="165"/>
          <ac:spMkLst>
            <pc:docMk/>
            <pc:sldMk cId="146081446" sldId="612"/>
            <ac:spMk id="3" creationId="{1C135FD8-BA82-494A-B01B-88A68C65CEAF}"/>
          </ac:spMkLst>
        </pc:spChg>
        <pc:grpChg chg="add del mod">
          <ac:chgData name="PPT PROJECT" userId="3f9d47f476fa9d03" providerId="LiveId" clId="{690C79A8-4384-4942-A8B4-F1214AD0F922}" dt="2020-09-19T07:20:23.321" v="322" actId="165"/>
          <ac:grpSpMkLst>
            <pc:docMk/>
            <pc:sldMk cId="146081446" sldId="612"/>
            <ac:grpSpMk id="4" creationId="{0F211BA6-D19C-4E35-9E5F-77F614383DA2}"/>
          </ac:grpSpMkLst>
        </pc:grpChg>
      </pc:sldChg>
      <pc:sldChg chg="modSp add mod ord">
        <pc:chgData name="PPT PROJECT" userId="3f9d47f476fa9d03" providerId="LiveId" clId="{690C79A8-4384-4942-A8B4-F1214AD0F922}" dt="2020-09-19T07:19:47.208" v="311" actId="207"/>
        <pc:sldMkLst>
          <pc:docMk/>
          <pc:sldMk cId="1709303997" sldId="613"/>
        </pc:sldMkLst>
        <pc:spChg chg="mod">
          <ac:chgData name="PPT PROJECT" userId="3f9d47f476fa9d03" providerId="LiveId" clId="{690C79A8-4384-4942-A8B4-F1214AD0F922}" dt="2020-09-19T07:19:47.208" v="311" actId="207"/>
          <ac:spMkLst>
            <pc:docMk/>
            <pc:sldMk cId="1709303997" sldId="613"/>
            <ac:spMk id="2" creationId="{CD4C1CAF-0E8A-4A71-9FD0-85FD27BF8F2E}"/>
          </ac:spMkLst>
        </pc:spChg>
      </pc:sldChg>
      <pc:sldChg chg="delSp modSp add mod">
        <pc:chgData name="PPT PROJECT" userId="3f9d47f476fa9d03" providerId="LiveId" clId="{690C79A8-4384-4942-A8B4-F1214AD0F922}" dt="2020-09-19T07:22:47.562" v="475" actId="12789"/>
        <pc:sldMkLst>
          <pc:docMk/>
          <pc:sldMk cId="164675104" sldId="614"/>
        </pc:sldMkLst>
        <pc:spChg chg="del">
          <ac:chgData name="PPT PROJECT" userId="3f9d47f476fa9d03" providerId="LiveId" clId="{690C79A8-4384-4942-A8B4-F1214AD0F922}" dt="2020-09-19T07:22:19.483" v="456" actId="478"/>
          <ac:spMkLst>
            <pc:docMk/>
            <pc:sldMk cId="164675104" sldId="614"/>
            <ac:spMk id="2" creationId="{CD4C1CAF-0E8A-4A71-9FD0-85FD27BF8F2E}"/>
          </ac:spMkLst>
        </pc:spChg>
        <pc:spChg chg="mod">
          <ac:chgData name="PPT PROJECT" userId="3f9d47f476fa9d03" providerId="LiveId" clId="{690C79A8-4384-4942-A8B4-F1214AD0F922}" dt="2020-09-19T07:22:47.562" v="475" actId="12789"/>
          <ac:spMkLst>
            <pc:docMk/>
            <pc:sldMk cId="164675104" sldId="614"/>
            <ac:spMk id="3" creationId="{1C135FD8-BA82-494A-B01B-88A68C65CEAF}"/>
          </ac:spMkLst>
        </pc:spChg>
      </pc:sldChg>
      <pc:sldChg chg="addSp modSp add mod">
        <pc:chgData name="PPT PROJECT" userId="3f9d47f476fa9d03" providerId="LiveId" clId="{690C79A8-4384-4942-A8B4-F1214AD0F922}" dt="2020-09-19T07:22:03.296" v="455" actId="1037"/>
        <pc:sldMkLst>
          <pc:docMk/>
          <pc:sldMk cId="3790616099" sldId="615"/>
        </pc:sldMkLst>
        <pc:spChg chg="mod">
          <ac:chgData name="PPT PROJECT" userId="3f9d47f476fa9d03" providerId="LiveId" clId="{690C79A8-4384-4942-A8B4-F1214AD0F922}" dt="2020-09-19T07:20:18.218" v="319" actId="12788"/>
          <ac:spMkLst>
            <pc:docMk/>
            <pc:sldMk cId="3790616099" sldId="615"/>
            <ac:spMk id="3" creationId="{1C135FD8-BA82-494A-B01B-88A68C65CEAF}"/>
          </ac:spMkLst>
        </pc:spChg>
        <pc:cxnChg chg="add mod">
          <ac:chgData name="PPT PROJECT" userId="3f9d47f476fa9d03" providerId="LiveId" clId="{690C79A8-4384-4942-A8B4-F1214AD0F922}" dt="2020-09-19T07:22:03.296" v="455" actId="1037"/>
          <ac:cxnSpMkLst>
            <pc:docMk/>
            <pc:sldMk cId="3790616099" sldId="615"/>
            <ac:cxnSpMk id="4" creationId="{A8A57779-36D4-4CE9-8307-D9F18087C497}"/>
          </ac:cxnSpMkLst>
        </pc:cxnChg>
      </pc:sldChg>
      <pc:sldChg chg="addSp modSp add mod">
        <pc:chgData name="PPT PROJECT" userId="3f9d47f476fa9d03" providerId="LiveId" clId="{690C79A8-4384-4942-A8B4-F1214AD0F922}" dt="2020-09-19T09:34:48.805" v="499" actId="1076"/>
        <pc:sldMkLst>
          <pc:docMk/>
          <pc:sldMk cId="2369326844" sldId="616"/>
        </pc:sldMkLst>
        <pc:spChg chg="mod">
          <ac:chgData name="PPT PROJECT" userId="3f9d47f476fa9d03" providerId="LiveId" clId="{690C79A8-4384-4942-A8B4-F1214AD0F922}" dt="2020-09-19T09:34:48.805" v="499" actId="1076"/>
          <ac:spMkLst>
            <pc:docMk/>
            <pc:sldMk cId="2369326844" sldId="616"/>
            <ac:spMk id="2" creationId="{CD4C1CAF-0E8A-4A71-9FD0-85FD27BF8F2E}"/>
          </ac:spMkLst>
        </pc:spChg>
        <pc:spChg chg="mod">
          <ac:chgData name="PPT PROJECT" userId="3f9d47f476fa9d03" providerId="LiveId" clId="{690C79A8-4384-4942-A8B4-F1214AD0F922}" dt="2020-09-19T07:20:13.108" v="317" actId="12788"/>
          <ac:spMkLst>
            <pc:docMk/>
            <pc:sldMk cId="2369326844" sldId="616"/>
            <ac:spMk id="3" creationId="{1C135FD8-BA82-494A-B01B-88A68C65CEAF}"/>
          </ac:spMkLst>
        </pc:spChg>
        <pc:cxnChg chg="add mod">
          <ac:chgData name="PPT PROJECT" userId="3f9d47f476fa9d03" providerId="LiveId" clId="{690C79A8-4384-4942-A8B4-F1214AD0F922}" dt="2020-09-19T07:21:33.008" v="365" actId="1035"/>
          <ac:cxnSpMkLst>
            <pc:docMk/>
            <pc:sldMk cId="2369326844" sldId="616"/>
            <ac:cxnSpMk id="5" creationId="{A025D5B2-8C0B-47B2-9B3C-84315BBC5AA5}"/>
          </ac:cxnSpMkLst>
        </pc:cxnChg>
      </pc:sldChg>
      <pc:sldChg chg="addSp delSp modSp add mod setBg chgLayout">
        <pc:chgData name="PPT PROJECT" userId="3f9d47f476fa9d03" providerId="LiveId" clId="{690C79A8-4384-4942-A8B4-F1214AD0F922}" dt="2020-09-19T17:38:49.101" v="678" actId="1076"/>
        <pc:sldMkLst>
          <pc:docMk/>
          <pc:sldMk cId="4018581957" sldId="617"/>
        </pc:sldMkLst>
        <pc:spChg chg="del">
          <ac:chgData name="PPT PROJECT" userId="3f9d47f476fa9d03" providerId="LiveId" clId="{690C79A8-4384-4942-A8B4-F1214AD0F922}" dt="2020-09-19T08:39:22.499" v="497" actId="478"/>
          <ac:spMkLst>
            <pc:docMk/>
            <pc:sldMk cId="4018581957" sldId="617"/>
            <ac:spMk id="2" creationId="{CEA1D462-435A-4319-B1B4-F941B49C5FE3}"/>
          </ac:spMkLst>
        </pc:spChg>
        <pc:spChg chg="add del mod">
          <ac:chgData name="PPT PROJECT" userId="3f9d47f476fa9d03" providerId="LiveId" clId="{690C79A8-4384-4942-A8B4-F1214AD0F922}" dt="2020-09-19T17:35:02.515" v="543" actId="478"/>
          <ac:spMkLst>
            <pc:docMk/>
            <pc:sldMk cId="4018581957" sldId="617"/>
            <ac:spMk id="3" creationId="{50291ABB-760B-44E6-821A-1882AEFBD927}"/>
          </ac:spMkLst>
        </pc:spChg>
        <pc:spChg chg="add mod">
          <ac:chgData name="PPT PROJECT" userId="3f9d47f476fa9d03" providerId="LiveId" clId="{690C79A8-4384-4942-A8B4-F1214AD0F922}" dt="2020-09-19T17:36:36.130" v="592" actId="1038"/>
          <ac:spMkLst>
            <pc:docMk/>
            <pc:sldMk cId="4018581957" sldId="617"/>
            <ac:spMk id="5" creationId="{BD3C5628-ABFE-49F0-9941-76E32829B44E}"/>
          </ac:spMkLst>
        </pc:spChg>
        <pc:spChg chg="del">
          <ac:chgData name="PPT PROJECT" userId="3f9d47f476fa9d03" providerId="LiveId" clId="{690C79A8-4384-4942-A8B4-F1214AD0F922}" dt="2020-09-19T08:39:22.499" v="497" actId="478"/>
          <ac:spMkLst>
            <pc:docMk/>
            <pc:sldMk cId="4018581957" sldId="617"/>
            <ac:spMk id="5" creationId="{CE16078B-ACC6-40CB-B799-2ED06B0FA97B}"/>
          </ac:spMkLst>
        </pc:spChg>
        <pc:spChg chg="del">
          <ac:chgData name="PPT PROJECT" userId="3f9d47f476fa9d03" providerId="LiveId" clId="{690C79A8-4384-4942-A8B4-F1214AD0F922}" dt="2020-09-19T08:39:22.499" v="497" actId="478"/>
          <ac:spMkLst>
            <pc:docMk/>
            <pc:sldMk cId="4018581957" sldId="617"/>
            <ac:spMk id="6" creationId="{479006A5-95BA-4FEB-844C-14E3A48A8C8E}"/>
          </ac:spMkLst>
        </pc:spChg>
        <pc:spChg chg="add mod">
          <ac:chgData name="PPT PROJECT" userId="3f9d47f476fa9d03" providerId="LiveId" clId="{690C79A8-4384-4942-A8B4-F1214AD0F922}" dt="2020-09-19T17:36:34.598" v="586" actId="12788"/>
          <ac:spMkLst>
            <pc:docMk/>
            <pc:sldMk cId="4018581957" sldId="617"/>
            <ac:spMk id="6" creationId="{653718B4-5D49-48A2-90D2-CA6744E30E18}"/>
          </ac:spMkLst>
        </pc:spChg>
        <pc:spChg chg="add mod">
          <ac:chgData name="PPT PROJECT" userId="3f9d47f476fa9d03" providerId="LiveId" clId="{690C79A8-4384-4942-A8B4-F1214AD0F922}" dt="2020-09-19T17:37:05.749" v="610" actId="165"/>
          <ac:spMkLst>
            <pc:docMk/>
            <pc:sldMk cId="4018581957" sldId="617"/>
            <ac:spMk id="7" creationId="{FCDF0EDC-51C3-4828-AB0E-6AA13E31C5C4}"/>
          </ac:spMkLst>
        </pc:spChg>
        <pc:spChg chg="add mod">
          <ac:chgData name="PPT PROJECT" userId="3f9d47f476fa9d03" providerId="LiveId" clId="{690C79A8-4384-4942-A8B4-F1214AD0F922}" dt="2020-09-19T17:37:05.749" v="610" actId="165"/>
          <ac:spMkLst>
            <pc:docMk/>
            <pc:sldMk cId="4018581957" sldId="617"/>
            <ac:spMk id="8" creationId="{BE4DEB0B-7BA0-4D04-B761-8F502CD9A94D}"/>
          </ac:spMkLst>
        </pc:spChg>
        <pc:spChg chg="mod">
          <ac:chgData name="PPT PROJECT" userId="3f9d47f476fa9d03" providerId="LiveId" clId="{690C79A8-4384-4942-A8B4-F1214AD0F922}" dt="2020-09-19T17:37:05.749" v="610" actId="165"/>
          <ac:spMkLst>
            <pc:docMk/>
            <pc:sldMk cId="4018581957" sldId="617"/>
            <ac:spMk id="11" creationId="{E3874FBB-18EC-4537-95B4-BDAB8392D305}"/>
          </ac:spMkLst>
        </pc:spChg>
        <pc:spChg chg="mod">
          <ac:chgData name="PPT PROJECT" userId="3f9d47f476fa9d03" providerId="LiveId" clId="{690C79A8-4384-4942-A8B4-F1214AD0F922}" dt="2020-09-19T17:37:05.749" v="610" actId="165"/>
          <ac:spMkLst>
            <pc:docMk/>
            <pc:sldMk cId="4018581957" sldId="617"/>
            <ac:spMk id="12" creationId="{13860DE2-9983-48E2-915B-3BBD375F4441}"/>
          </ac:spMkLst>
        </pc:spChg>
        <pc:spChg chg="add mod">
          <ac:chgData name="PPT PROJECT" userId="3f9d47f476fa9d03" providerId="LiveId" clId="{690C79A8-4384-4942-A8B4-F1214AD0F922}" dt="2020-09-19T17:37:50.572" v="657" actId="1076"/>
          <ac:spMkLst>
            <pc:docMk/>
            <pc:sldMk cId="4018581957" sldId="617"/>
            <ac:spMk id="15" creationId="{1CC2C9EA-8982-48E3-8683-9B07B7A659BD}"/>
          </ac:spMkLst>
        </pc:spChg>
        <pc:spChg chg="add mod">
          <ac:chgData name="PPT PROJECT" userId="3f9d47f476fa9d03" providerId="LiveId" clId="{690C79A8-4384-4942-A8B4-F1214AD0F922}" dt="2020-09-19T17:37:50.572" v="657" actId="1076"/>
          <ac:spMkLst>
            <pc:docMk/>
            <pc:sldMk cId="4018581957" sldId="617"/>
            <ac:spMk id="16" creationId="{32C07B5F-A580-4241-A8A6-97B111C2C8C4}"/>
          </ac:spMkLst>
        </pc:spChg>
        <pc:spChg chg="add mod">
          <ac:chgData name="PPT PROJECT" userId="3f9d47f476fa9d03" providerId="LiveId" clId="{690C79A8-4384-4942-A8B4-F1214AD0F922}" dt="2020-09-19T17:38:49.101" v="678" actId="1076"/>
          <ac:spMkLst>
            <pc:docMk/>
            <pc:sldMk cId="4018581957" sldId="617"/>
            <ac:spMk id="17" creationId="{F11F592A-7834-4AD1-90A2-4BEFA42B473F}"/>
          </ac:spMkLst>
        </pc:spChg>
        <pc:spChg chg="add mod">
          <ac:chgData name="PPT PROJECT" userId="3f9d47f476fa9d03" providerId="LiveId" clId="{690C79A8-4384-4942-A8B4-F1214AD0F922}" dt="2020-09-19T17:38:13.908" v="668" actId="1076"/>
          <ac:spMkLst>
            <pc:docMk/>
            <pc:sldMk cId="4018581957" sldId="617"/>
            <ac:spMk id="18" creationId="{A612E8FA-80B0-4121-BE59-7D17319CAE52}"/>
          </ac:spMkLst>
        </pc:spChg>
        <pc:spChg chg="add del mod">
          <ac:chgData name="PPT PROJECT" userId="3f9d47f476fa9d03" providerId="LiveId" clId="{690C79A8-4384-4942-A8B4-F1214AD0F922}" dt="2020-09-19T17:38:31.940" v="677" actId="478"/>
          <ac:spMkLst>
            <pc:docMk/>
            <pc:sldMk cId="4018581957" sldId="617"/>
            <ac:spMk id="21" creationId="{0988F6EB-BB3D-43B6-9E18-E958A656E896}"/>
          </ac:spMkLst>
        </pc:spChg>
        <pc:grpChg chg="add mod topLvl">
          <ac:chgData name="PPT PROJECT" userId="3f9d47f476fa9d03" providerId="LiveId" clId="{690C79A8-4384-4942-A8B4-F1214AD0F922}" dt="2020-09-19T17:37:05.749" v="610" actId="165"/>
          <ac:grpSpMkLst>
            <pc:docMk/>
            <pc:sldMk cId="4018581957" sldId="617"/>
            <ac:grpSpMk id="9" creationId="{F84AFB97-AD96-4198-86E9-9412558FABA7}"/>
          </ac:grpSpMkLst>
        </pc:grpChg>
        <pc:grpChg chg="add mod topLvl">
          <ac:chgData name="PPT PROJECT" userId="3f9d47f476fa9d03" providerId="LiveId" clId="{690C79A8-4384-4942-A8B4-F1214AD0F922}" dt="2020-09-19T17:37:05.749" v="610" actId="165"/>
          <ac:grpSpMkLst>
            <pc:docMk/>
            <pc:sldMk cId="4018581957" sldId="617"/>
            <ac:grpSpMk id="10" creationId="{3983837E-8084-4287-BB9D-99967F909FEE}"/>
          </ac:grpSpMkLst>
        </pc:grpChg>
        <pc:grpChg chg="add del mod">
          <ac:chgData name="PPT PROJECT" userId="3f9d47f476fa9d03" providerId="LiveId" clId="{690C79A8-4384-4942-A8B4-F1214AD0F922}" dt="2020-09-19T17:37:05.749" v="610" actId="165"/>
          <ac:grpSpMkLst>
            <pc:docMk/>
            <pc:sldMk cId="4018581957" sldId="617"/>
            <ac:grpSpMk id="13" creationId="{69AA3937-E2E9-4E9C-B192-D379B4D3C752}"/>
          </ac:grpSpMkLst>
        </pc:grpChg>
        <pc:picChg chg="add del mod">
          <ac:chgData name="PPT PROJECT" userId="3f9d47f476fa9d03" providerId="LiveId" clId="{690C79A8-4384-4942-A8B4-F1214AD0F922}" dt="2020-09-19T17:38:23.409" v="672" actId="478"/>
          <ac:picMkLst>
            <pc:docMk/>
            <pc:sldMk cId="4018581957" sldId="617"/>
            <ac:picMk id="20" creationId="{C9118760-090F-413B-852B-4D9A8A84B816}"/>
          </ac:picMkLst>
        </pc:picChg>
        <pc:picChg chg="del">
          <ac:chgData name="PPT PROJECT" userId="3f9d47f476fa9d03" providerId="LiveId" clId="{690C79A8-4384-4942-A8B4-F1214AD0F922}" dt="2020-09-19T08:39:22.499" v="497" actId="478"/>
          <ac:picMkLst>
            <pc:docMk/>
            <pc:sldMk cId="4018581957" sldId="617"/>
            <ac:picMk id="1028" creationId="{ACEABB03-5D6B-40FF-9DB6-8FB6C72C4198}"/>
          </ac:picMkLst>
        </pc:picChg>
      </pc:sldChg>
      <pc:sldChg chg="add">
        <pc:chgData name="PPT PROJECT" userId="3f9d47f476fa9d03" providerId="LiveId" clId="{690C79A8-4384-4942-A8B4-F1214AD0F922}" dt="2020-09-19T17:39:15.634" v="681" actId="2890"/>
        <pc:sldMkLst>
          <pc:docMk/>
          <pc:sldMk cId="1815225690" sldId="618"/>
        </pc:sldMkLst>
      </pc:sldChg>
      <pc:sldChg chg="add del">
        <pc:chgData name="PPT PROJECT" userId="3f9d47f476fa9d03" providerId="LiveId" clId="{690C79A8-4384-4942-A8B4-F1214AD0F922}" dt="2020-09-19T17:39:13.031" v="680" actId="2890"/>
        <pc:sldMkLst>
          <pc:docMk/>
          <pc:sldMk cId="2872988707" sldId="618"/>
        </pc:sldMkLst>
      </pc:sldChg>
      <pc:sldChg chg="addSp delSp modSp add mod setBg">
        <pc:chgData name="PPT PROJECT" userId="3f9d47f476fa9d03" providerId="LiveId" clId="{690C79A8-4384-4942-A8B4-F1214AD0F922}" dt="2020-09-19T17:39:44.690" v="694" actId="12789"/>
        <pc:sldMkLst>
          <pc:docMk/>
          <pc:sldMk cId="3267231302" sldId="619"/>
        </pc:sldMkLst>
        <pc:spChg chg="add mod">
          <ac:chgData name="PPT PROJECT" userId="3f9d47f476fa9d03" providerId="LiveId" clId="{690C79A8-4384-4942-A8B4-F1214AD0F922}" dt="2020-09-19T17:39:44.690" v="694" actId="12789"/>
          <ac:spMkLst>
            <pc:docMk/>
            <pc:sldMk cId="3267231302" sldId="619"/>
            <ac:spMk id="2" creationId="{8E9AD577-CD88-4A42-91F1-63F22EA52205}"/>
          </ac:spMkLst>
        </pc:spChg>
        <pc:spChg chg="del">
          <ac:chgData name="PPT PROJECT" userId="3f9d47f476fa9d03" providerId="LiveId" clId="{690C79A8-4384-4942-A8B4-F1214AD0F922}" dt="2020-09-19T17:39:22.194" v="684" actId="478"/>
          <ac:spMkLst>
            <pc:docMk/>
            <pc:sldMk cId="3267231302" sldId="619"/>
            <ac:spMk id="5" creationId="{BD3C5628-ABFE-49F0-9941-76E32829B44E}"/>
          </ac:spMkLst>
        </pc:spChg>
        <pc:spChg chg="del">
          <ac:chgData name="PPT PROJECT" userId="3f9d47f476fa9d03" providerId="LiveId" clId="{690C79A8-4384-4942-A8B4-F1214AD0F922}" dt="2020-09-19T17:39:22.194" v="684" actId="478"/>
          <ac:spMkLst>
            <pc:docMk/>
            <pc:sldMk cId="3267231302" sldId="619"/>
            <ac:spMk id="6" creationId="{653718B4-5D49-48A2-90D2-CA6744E30E18}"/>
          </ac:spMkLst>
        </pc:spChg>
        <pc:spChg chg="del">
          <ac:chgData name="PPT PROJECT" userId="3f9d47f476fa9d03" providerId="LiveId" clId="{690C79A8-4384-4942-A8B4-F1214AD0F922}" dt="2020-09-19T17:39:22.194" v="684" actId="478"/>
          <ac:spMkLst>
            <pc:docMk/>
            <pc:sldMk cId="3267231302" sldId="619"/>
            <ac:spMk id="15" creationId="{1CC2C9EA-8982-48E3-8683-9B07B7A659BD}"/>
          </ac:spMkLst>
        </pc:spChg>
        <pc:spChg chg="del">
          <ac:chgData name="PPT PROJECT" userId="3f9d47f476fa9d03" providerId="LiveId" clId="{690C79A8-4384-4942-A8B4-F1214AD0F922}" dt="2020-09-19T17:39:22.194" v="684" actId="478"/>
          <ac:spMkLst>
            <pc:docMk/>
            <pc:sldMk cId="3267231302" sldId="619"/>
            <ac:spMk id="16" creationId="{32C07B5F-A580-4241-A8A6-97B111C2C8C4}"/>
          </ac:spMkLst>
        </pc:spChg>
        <pc:spChg chg="del">
          <ac:chgData name="PPT PROJECT" userId="3f9d47f476fa9d03" providerId="LiveId" clId="{690C79A8-4384-4942-A8B4-F1214AD0F922}" dt="2020-09-19T17:39:22.194" v="684" actId="478"/>
          <ac:spMkLst>
            <pc:docMk/>
            <pc:sldMk cId="3267231302" sldId="619"/>
            <ac:spMk id="17" creationId="{F11F592A-7834-4AD1-90A2-4BEFA42B473F}"/>
          </ac:spMkLst>
        </pc:spChg>
        <pc:spChg chg="del">
          <ac:chgData name="PPT PROJECT" userId="3f9d47f476fa9d03" providerId="LiveId" clId="{690C79A8-4384-4942-A8B4-F1214AD0F922}" dt="2020-09-19T17:39:22.194" v="684" actId="478"/>
          <ac:spMkLst>
            <pc:docMk/>
            <pc:sldMk cId="3267231302" sldId="619"/>
            <ac:spMk id="18" creationId="{A612E8FA-80B0-4121-BE59-7D17319CAE52}"/>
          </ac:spMkLst>
        </pc:spChg>
        <pc:grpChg chg="del">
          <ac:chgData name="PPT PROJECT" userId="3f9d47f476fa9d03" providerId="LiveId" clId="{690C79A8-4384-4942-A8B4-F1214AD0F922}" dt="2020-09-19T17:39:22.194" v="684" actId="478"/>
          <ac:grpSpMkLst>
            <pc:docMk/>
            <pc:sldMk cId="3267231302" sldId="619"/>
            <ac:grpSpMk id="9" creationId="{F84AFB97-AD96-4198-86E9-9412558FABA7}"/>
          </ac:grpSpMkLst>
        </pc:grpChg>
        <pc:grpChg chg="del">
          <ac:chgData name="PPT PROJECT" userId="3f9d47f476fa9d03" providerId="LiveId" clId="{690C79A8-4384-4942-A8B4-F1214AD0F922}" dt="2020-09-19T17:39:22.194" v="684" actId="478"/>
          <ac:grpSpMkLst>
            <pc:docMk/>
            <pc:sldMk cId="3267231302" sldId="619"/>
            <ac:grpSpMk id="10" creationId="{3983837E-8084-4287-BB9D-99967F909FEE}"/>
          </ac:grpSpMkLst>
        </pc:grpChg>
      </pc:sldChg>
      <pc:sldChg chg="add">
        <pc:chgData name="PPT PROJECT" userId="3f9d47f476fa9d03" providerId="LiveId" clId="{690C79A8-4384-4942-A8B4-F1214AD0F922}" dt="2020-09-19T17:39:16.030" v="683" actId="2890"/>
        <pc:sldMkLst>
          <pc:docMk/>
          <pc:sldMk cId="3968847473" sldId="620"/>
        </pc:sldMkLst>
      </pc:sldChg>
    </pc:docChg>
  </pc:docChgLst>
  <pc:docChgLst>
    <pc:chgData name="PPT PROJECT" userId="3f9d47f476fa9d03" providerId="LiveId" clId="{FA16218E-EB77-4601-A6A3-EF1A5C3FB22C}"/>
    <pc:docChg chg="custSel addSld modSld">
      <pc:chgData name="PPT PROJECT" userId="3f9d47f476fa9d03" providerId="LiveId" clId="{FA16218E-EB77-4601-A6A3-EF1A5C3FB22C}" dt="2020-06-30T15:51:07.753" v="46"/>
      <pc:docMkLst>
        <pc:docMk/>
      </pc:docMkLst>
      <pc:sldChg chg="addSp delSp modSp mod">
        <pc:chgData name="PPT PROJECT" userId="3f9d47f476fa9d03" providerId="LiveId" clId="{FA16218E-EB77-4601-A6A3-EF1A5C3FB22C}" dt="2020-06-30T15:46:25.334" v="11" actId="14100"/>
        <pc:sldMkLst>
          <pc:docMk/>
          <pc:sldMk cId="3208184994" sldId="470"/>
        </pc:sldMkLst>
        <pc:picChg chg="del">
          <ac:chgData name="PPT PROJECT" userId="3f9d47f476fa9d03" providerId="LiveId" clId="{FA16218E-EB77-4601-A6A3-EF1A5C3FB22C}" dt="2020-06-30T15:46:19.597" v="6" actId="478"/>
          <ac:picMkLst>
            <pc:docMk/>
            <pc:sldMk cId="3208184994" sldId="470"/>
            <ac:picMk id="3" creationId="{9BDB1D98-666E-4161-8BEE-B7E0BCE62F81}"/>
          </ac:picMkLst>
        </pc:picChg>
        <pc:picChg chg="add mod ord">
          <ac:chgData name="PPT PROJECT" userId="3f9d47f476fa9d03" providerId="LiveId" clId="{FA16218E-EB77-4601-A6A3-EF1A5C3FB22C}" dt="2020-06-30T15:46:25.334" v="11" actId="14100"/>
          <ac:picMkLst>
            <pc:docMk/>
            <pc:sldMk cId="3208184994" sldId="470"/>
            <ac:picMk id="4" creationId="{25A21248-095C-4BE0-9911-EE290B773C9F}"/>
          </ac:picMkLst>
        </pc:picChg>
      </pc:sldChg>
      <pc:sldChg chg="addSp delSp modSp add mod">
        <pc:chgData name="PPT PROJECT" userId="3f9d47f476fa9d03" providerId="LiveId" clId="{FA16218E-EB77-4601-A6A3-EF1A5C3FB22C}" dt="2020-06-30T15:46:48.310" v="22" actId="12789"/>
        <pc:sldMkLst>
          <pc:docMk/>
          <pc:sldMk cId="2275871645" sldId="490"/>
        </pc:sldMkLst>
        <pc:spChg chg="del">
          <ac:chgData name="PPT PROJECT" userId="3f9d47f476fa9d03" providerId="LiveId" clId="{FA16218E-EB77-4601-A6A3-EF1A5C3FB22C}" dt="2020-06-30T15:45:00.788" v="2" actId="478"/>
          <ac:spMkLst>
            <pc:docMk/>
            <pc:sldMk cId="2275871645" sldId="490"/>
            <ac:spMk id="8" creationId="{EAC1CE36-C01E-4048-89D1-437C646951CD}"/>
          </ac:spMkLst>
        </pc:spChg>
        <pc:spChg chg="del">
          <ac:chgData name="PPT PROJECT" userId="3f9d47f476fa9d03" providerId="LiveId" clId="{FA16218E-EB77-4601-A6A3-EF1A5C3FB22C}" dt="2020-06-30T15:45:00.788" v="2" actId="478"/>
          <ac:spMkLst>
            <pc:docMk/>
            <pc:sldMk cId="2275871645" sldId="490"/>
            <ac:spMk id="9" creationId="{34236EA1-A63A-44B4-ADA4-E0A363BCBA78}"/>
          </ac:spMkLst>
        </pc:spChg>
        <pc:spChg chg="del">
          <ac:chgData name="PPT PROJECT" userId="3f9d47f476fa9d03" providerId="LiveId" clId="{FA16218E-EB77-4601-A6A3-EF1A5C3FB22C}" dt="2020-06-30T15:45:00.788" v="2" actId="478"/>
          <ac:spMkLst>
            <pc:docMk/>
            <pc:sldMk cId="2275871645" sldId="490"/>
            <ac:spMk id="10" creationId="{278E8270-686E-4913-964E-7F7E20CCFB4C}"/>
          </ac:spMkLst>
        </pc:spChg>
        <pc:picChg chg="del">
          <ac:chgData name="PPT PROJECT" userId="3f9d47f476fa9d03" providerId="LiveId" clId="{FA16218E-EB77-4601-A6A3-EF1A5C3FB22C}" dt="2020-06-30T15:45:00.070" v="1" actId="478"/>
          <ac:picMkLst>
            <pc:docMk/>
            <pc:sldMk cId="2275871645" sldId="490"/>
            <ac:picMk id="3" creationId="{9BDB1D98-666E-4161-8BEE-B7E0BCE62F81}"/>
          </ac:picMkLst>
        </pc:picChg>
        <pc:picChg chg="add mod">
          <ac:chgData name="PPT PROJECT" userId="3f9d47f476fa9d03" providerId="LiveId" clId="{FA16218E-EB77-4601-A6A3-EF1A5C3FB22C}" dt="2020-06-30T15:46:48.310" v="22" actId="12789"/>
          <ac:picMkLst>
            <pc:docMk/>
            <pc:sldMk cId="2275871645" sldId="490"/>
            <ac:picMk id="4" creationId="{CC1E63D4-21B2-4C63-81D1-9BECC367191D}"/>
          </ac:picMkLst>
        </pc:picChg>
        <pc:picChg chg="add mod ord modCrop">
          <ac:chgData name="PPT PROJECT" userId="3f9d47f476fa9d03" providerId="LiveId" clId="{FA16218E-EB77-4601-A6A3-EF1A5C3FB22C}" dt="2020-06-30T15:46:44.976" v="20" actId="732"/>
          <ac:picMkLst>
            <pc:docMk/>
            <pc:sldMk cId="2275871645" sldId="490"/>
            <ac:picMk id="6" creationId="{E722C8F2-7AFE-4FE6-8F52-4F7E93721B34}"/>
          </ac:picMkLst>
        </pc:picChg>
      </pc:sldChg>
      <pc:sldChg chg="addSp delSp modSp add mod">
        <pc:chgData name="PPT PROJECT" userId="3f9d47f476fa9d03" providerId="LiveId" clId="{FA16218E-EB77-4601-A6A3-EF1A5C3FB22C}" dt="2020-06-30T15:47:11.243" v="28" actId="12789"/>
        <pc:sldMkLst>
          <pc:docMk/>
          <pc:sldMk cId="3440127833" sldId="491"/>
        </pc:sldMkLst>
        <pc:spChg chg="add mod">
          <ac:chgData name="PPT PROJECT" userId="3f9d47f476fa9d03" providerId="LiveId" clId="{FA16218E-EB77-4601-A6A3-EF1A5C3FB22C}" dt="2020-06-30T15:47:11.243" v="28" actId="12789"/>
          <ac:spMkLst>
            <pc:docMk/>
            <pc:sldMk cId="3440127833" sldId="491"/>
            <ac:spMk id="7" creationId="{E279F912-BF42-46EC-BFCC-7AA181579459}"/>
          </ac:spMkLst>
        </pc:spChg>
        <pc:picChg chg="del">
          <ac:chgData name="PPT PROJECT" userId="3f9d47f476fa9d03" providerId="LiveId" clId="{FA16218E-EB77-4601-A6A3-EF1A5C3FB22C}" dt="2020-06-30T15:46:56.205" v="24" actId="478"/>
          <ac:picMkLst>
            <pc:docMk/>
            <pc:sldMk cId="3440127833" sldId="491"/>
            <ac:picMk id="4" creationId="{CC1E63D4-21B2-4C63-81D1-9BECC367191D}"/>
          </ac:picMkLst>
        </pc:picChg>
      </pc:sldChg>
      <pc:sldChg chg="addSp delSp modSp add mod modAnim">
        <pc:chgData name="PPT PROJECT" userId="3f9d47f476fa9d03" providerId="LiveId" clId="{FA16218E-EB77-4601-A6A3-EF1A5C3FB22C}" dt="2020-06-30T15:51:07.753" v="46"/>
        <pc:sldMkLst>
          <pc:docMk/>
          <pc:sldMk cId="3214317981" sldId="492"/>
        </pc:sldMkLst>
        <pc:spChg chg="mod">
          <ac:chgData name="PPT PROJECT" userId="3f9d47f476fa9d03" providerId="LiveId" clId="{FA16218E-EB77-4601-A6A3-EF1A5C3FB22C}" dt="2020-06-30T15:50:14.855" v="41" actId="207"/>
          <ac:spMkLst>
            <pc:docMk/>
            <pc:sldMk cId="3214317981" sldId="492"/>
            <ac:spMk id="7" creationId="{E279F912-BF42-46EC-BFCC-7AA181579459}"/>
          </ac:spMkLst>
        </pc:spChg>
        <pc:picChg chg="add mod">
          <ac:chgData name="PPT PROJECT" userId="3f9d47f476fa9d03" providerId="LiveId" clId="{FA16218E-EB77-4601-A6A3-EF1A5C3FB22C}" dt="2020-06-30T15:51:02.446" v="45" actId="14100"/>
          <ac:picMkLst>
            <pc:docMk/>
            <pc:sldMk cId="3214317981" sldId="492"/>
            <ac:picMk id="2" creationId="{0B825CDA-5E19-4FA4-A0BD-9EB886725BBC}"/>
          </ac:picMkLst>
        </pc:picChg>
        <pc:picChg chg="del">
          <ac:chgData name="PPT PROJECT" userId="3f9d47f476fa9d03" providerId="LiveId" clId="{FA16218E-EB77-4601-A6A3-EF1A5C3FB22C}" dt="2020-06-30T15:49:19.254" v="34" actId="478"/>
          <ac:picMkLst>
            <pc:docMk/>
            <pc:sldMk cId="3214317981" sldId="492"/>
            <ac:picMk id="6" creationId="{E722C8F2-7AFE-4FE6-8F52-4F7E93721B34}"/>
          </ac:picMkLst>
        </pc:picChg>
        <pc:picChg chg="add del mod">
          <ac:chgData name="PPT PROJECT" userId="3f9d47f476fa9d03" providerId="LiveId" clId="{FA16218E-EB77-4601-A6A3-EF1A5C3FB22C}" dt="2020-06-30T15:50:18.837" v="42" actId="478"/>
          <ac:picMkLst>
            <pc:docMk/>
            <pc:sldMk cId="3214317981" sldId="492"/>
            <ac:picMk id="1026" creationId="{A28742F0-8E28-49DE-9E41-79787CEE5F13}"/>
          </ac:picMkLst>
        </pc:picChg>
      </pc:sldChg>
    </pc:docChg>
  </pc:docChgLst>
  <pc:docChgLst>
    <pc:chgData name="PPT PROJECT" userId="3f9d47f476fa9d03" providerId="LiveId" clId="{92DED0FF-AB97-4312-8A16-57BC77BDF377}"/>
    <pc:docChg chg="undo custSel addSld delSld modSld sldOrd">
      <pc:chgData name="PPT PROJECT" userId="3f9d47f476fa9d03" providerId="LiveId" clId="{92DED0FF-AB97-4312-8A16-57BC77BDF377}" dt="2020-07-13T16:00:19.679" v="388" actId="14100"/>
      <pc:docMkLst>
        <pc:docMk/>
      </pc:docMkLst>
      <pc:sldChg chg="addSp delSp modSp mod modTransition delAnim modAnim">
        <pc:chgData name="PPT PROJECT" userId="3f9d47f476fa9d03" providerId="LiveId" clId="{92DED0FF-AB97-4312-8A16-57BC77BDF377}" dt="2020-07-13T15:45:17.107" v="49"/>
        <pc:sldMkLst>
          <pc:docMk/>
          <pc:sldMk cId="3208184994" sldId="470"/>
        </pc:sldMkLst>
        <pc:picChg chg="del">
          <ac:chgData name="PPT PROJECT" userId="3f9d47f476fa9d03" providerId="LiveId" clId="{92DED0FF-AB97-4312-8A16-57BC77BDF377}" dt="2020-07-13T15:41:57.099" v="0" actId="478"/>
          <ac:picMkLst>
            <pc:docMk/>
            <pc:sldMk cId="3208184994" sldId="470"/>
            <ac:picMk id="2" creationId="{7503D1F5-0C26-40CA-AC0C-FF1AB6C2D8FF}"/>
          </ac:picMkLst>
        </pc:picChg>
        <pc:picChg chg="add mod ord modCrop">
          <ac:chgData name="PPT PROJECT" userId="3f9d47f476fa9d03" providerId="LiveId" clId="{92DED0FF-AB97-4312-8A16-57BC77BDF377}" dt="2020-07-13T15:43:38.944" v="7" actId="732"/>
          <ac:picMkLst>
            <pc:docMk/>
            <pc:sldMk cId="3208184994" sldId="470"/>
            <ac:picMk id="4" creationId="{682477B5-2EDE-464E-8276-7A87D0F84E2F}"/>
          </ac:picMkLst>
        </pc:picChg>
      </pc:sldChg>
      <pc:sldChg chg="addSp delSp modSp mod modTransition setBg delAnim modAnim">
        <pc:chgData name="PPT PROJECT" userId="3f9d47f476fa9d03" providerId="LiveId" clId="{92DED0FF-AB97-4312-8A16-57BC77BDF377}" dt="2020-07-13T15:50:31.306" v="108" actId="164"/>
        <pc:sldMkLst>
          <pc:docMk/>
          <pc:sldMk cId="4095978909" sldId="492"/>
        </pc:sldMkLst>
        <pc:spChg chg="add mod">
          <ac:chgData name="PPT PROJECT" userId="3f9d47f476fa9d03" providerId="LiveId" clId="{92DED0FF-AB97-4312-8A16-57BC77BDF377}" dt="2020-07-13T15:49:03.541" v="89" actId="1035"/>
          <ac:spMkLst>
            <pc:docMk/>
            <pc:sldMk cId="4095978909" sldId="492"/>
            <ac:spMk id="2" creationId="{85AC6568-5092-4041-B049-BE83CF600838}"/>
          </ac:spMkLst>
        </pc:spChg>
        <pc:spChg chg="add mod topLvl">
          <ac:chgData name="PPT PROJECT" userId="3f9d47f476fa9d03" providerId="LiveId" clId="{92DED0FF-AB97-4312-8A16-57BC77BDF377}" dt="2020-07-13T15:50:31.306" v="108" actId="164"/>
          <ac:spMkLst>
            <pc:docMk/>
            <pc:sldMk cId="4095978909" sldId="492"/>
            <ac:spMk id="4" creationId="{2FC468E2-DE69-4B04-909D-097CD298EF79}"/>
          </ac:spMkLst>
        </pc:spChg>
        <pc:spChg chg="del">
          <ac:chgData name="PPT PROJECT" userId="3f9d47f476fa9d03" providerId="LiveId" clId="{92DED0FF-AB97-4312-8A16-57BC77BDF377}" dt="2020-07-13T15:44:19.364" v="11" actId="478"/>
          <ac:spMkLst>
            <pc:docMk/>
            <pc:sldMk cId="4095978909" sldId="492"/>
            <ac:spMk id="7" creationId="{33FF1A62-3EF5-4E18-BFDB-B90426CEA436}"/>
          </ac:spMkLst>
        </pc:spChg>
        <pc:spChg chg="del">
          <ac:chgData name="PPT PROJECT" userId="3f9d47f476fa9d03" providerId="LiveId" clId="{92DED0FF-AB97-4312-8A16-57BC77BDF377}" dt="2020-07-13T15:44:19.364" v="11" actId="478"/>
          <ac:spMkLst>
            <pc:docMk/>
            <pc:sldMk cId="4095978909" sldId="492"/>
            <ac:spMk id="8" creationId="{08435D3F-A722-4758-AD55-D8B6CD1037D9}"/>
          </ac:spMkLst>
        </pc:spChg>
        <pc:spChg chg="add mod topLvl">
          <ac:chgData name="PPT PROJECT" userId="3f9d47f476fa9d03" providerId="LiveId" clId="{92DED0FF-AB97-4312-8A16-57BC77BDF377}" dt="2020-07-13T15:50:31.306" v="108" actId="164"/>
          <ac:spMkLst>
            <pc:docMk/>
            <pc:sldMk cId="4095978909" sldId="492"/>
            <ac:spMk id="9" creationId="{065D0E2D-A6D6-401E-A17D-5B1AB1422B29}"/>
          </ac:spMkLst>
        </pc:spChg>
        <pc:spChg chg="add mod topLvl">
          <ac:chgData name="PPT PROJECT" userId="3f9d47f476fa9d03" providerId="LiveId" clId="{92DED0FF-AB97-4312-8A16-57BC77BDF377}" dt="2020-07-13T15:50:31.306" v="108" actId="164"/>
          <ac:spMkLst>
            <pc:docMk/>
            <pc:sldMk cId="4095978909" sldId="492"/>
            <ac:spMk id="10" creationId="{FD2C21ED-C247-4BBC-B853-2654C40C3CC1}"/>
          </ac:spMkLst>
        </pc:spChg>
        <pc:spChg chg="mod">
          <ac:chgData name="PPT PROJECT" userId="3f9d47f476fa9d03" providerId="LiveId" clId="{92DED0FF-AB97-4312-8A16-57BC77BDF377}" dt="2020-07-13T15:46:36.847" v="72" actId="571"/>
          <ac:spMkLst>
            <pc:docMk/>
            <pc:sldMk cId="4095978909" sldId="492"/>
            <ac:spMk id="13" creationId="{B516CD93-79ED-4963-9F96-D79E71FC0B4F}"/>
          </ac:spMkLst>
        </pc:spChg>
        <pc:spChg chg="mod">
          <ac:chgData name="PPT PROJECT" userId="3f9d47f476fa9d03" providerId="LiveId" clId="{92DED0FF-AB97-4312-8A16-57BC77BDF377}" dt="2020-07-13T15:46:36.847" v="72" actId="571"/>
          <ac:spMkLst>
            <pc:docMk/>
            <pc:sldMk cId="4095978909" sldId="492"/>
            <ac:spMk id="14" creationId="{1B171C97-0653-4626-A32C-140025FA7EB3}"/>
          </ac:spMkLst>
        </pc:spChg>
        <pc:spChg chg="mod">
          <ac:chgData name="PPT PROJECT" userId="3f9d47f476fa9d03" providerId="LiveId" clId="{92DED0FF-AB97-4312-8A16-57BC77BDF377}" dt="2020-07-13T15:46:36.847" v="72" actId="571"/>
          <ac:spMkLst>
            <pc:docMk/>
            <pc:sldMk cId="4095978909" sldId="492"/>
            <ac:spMk id="15" creationId="{9654FA21-EED5-48B6-AA64-ED5CA65909A2}"/>
          </ac:spMkLst>
        </pc:spChg>
        <pc:grpChg chg="add del mod">
          <ac:chgData name="PPT PROJECT" userId="3f9d47f476fa9d03" providerId="LiveId" clId="{92DED0FF-AB97-4312-8A16-57BC77BDF377}" dt="2020-07-13T15:49:55.791" v="96" actId="165"/>
          <ac:grpSpMkLst>
            <pc:docMk/>
            <pc:sldMk cId="4095978909" sldId="492"/>
            <ac:grpSpMk id="11" creationId="{EFC72A88-AAD0-45A8-96C6-499C511FF4D0}"/>
          </ac:grpSpMkLst>
        </pc:grpChg>
        <pc:grpChg chg="add mod">
          <ac:chgData name="PPT PROJECT" userId="3f9d47f476fa9d03" providerId="LiveId" clId="{92DED0FF-AB97-4312-8A16-57BC77BDF377}" dt="2020-07-13T15:46:36.847" v="72" actId="571"/>
          <ac:grpSpMkLst>
            <pc:docMk/>
            <pc:sldMk cId="4095978909" sldId="492"/>
            <ac:grpSpMk id="12" creationId="{31E1AA77-DE9B-401C-BBBF-33225EB87453}"/>
          </ac:grpSpMkLst>
        </pc:grpChg>
        <pc:grpChg chg="add mod">
          <ac:chgData name="PPT PROJECT" userId="3f9d47f476fa9d03" providerId="LiveId" clId="{92DED0FF-AB97-4312-8A16-57BC77BDF377}" dt="2020-07-13T15:50:31.306" v="108" actId="164"/>
          <ac:grpSpMkLst>
            <pc:docMk/>
            <pc:sldMk cId="4095978909" sldId="492"/>
            <ac:grpSpMk id="16" creationId="{3C4D2D16-A9AD-4E02-8E5E-F3D5B4F9EFC1}"/>
          </ac:grpSpMkLst>
        </pc:grpChg>
        <pc:picChg chg="add del mod">
          <ac:chgData name="PPT PROJECT" userId="3f9d47f476fa9d03" providerId="LiveId" clId="{92DED0FF-AB97-4312-8A16-57BC77BDF377}" dt="2020-07-13T15:46:53.268" v="78" actId="478"/>
          <ac:picMkLst>
            <pc:docMk/>
            <pc:sldMk cId="4095978909" sldId="492"/>
            <ac:picMk id="3" creationId="{4B6724E4-ADCD-4020-882A-2D8B142DF250}"/>
          </ac:picMkLst>
        </pc:picChg>
        <pc:picChg chg="del">
          <ac:chgData name="PPT PROJECT" userId="3f9d47f476fa9d03" providerId="LiveId" clId="{92DED0FF-AB97-4312-8A16-57BC77BDF377}" dt="2020-07-13T15:44:15.652" v="10" actId="478"/>
          <ac:picMkLst>
            <pc:docMk/>
            <pc:sldMk cId="4095978909" sldId="492"/>
            <ac:picMk id="6" creationId="{10E99597-98A2-4DFD-9CA0-47E56653F673}"/>
          </ac:picMkLst>
        </pc:picChg>
      </pc:sldChg>
      <pc:sldChg chg="addSp delSp modSp add mod modTransition">
        <pc:chgData name="PPT PROJECT" userId="3f9d47f476fa9d03" providerId="LiveId" clId="{92DED0FF-AB97-4312-8A16-57BC77BDF377}" dt="2020-07-13T15:51:05.672" v="122" actId="1076"/>
        <pc:sldMkLst>
          <pc:docMk/>
          <pc:sldMk cId="356327396" sldId="493"/>
        </pc:sldMkLst>
        <pc:spChg chg="mod">
          <ac:chgData name="PPT PROJECT" userId="3f9d47f476fa9d03" providerId="LiveId" clId="{92DED0FF-AB97-4312-8A16-57BC77BDF377}" dt="2020-07-13T15:51:00.221" v="121" actId="1076"/>
          <ac:spMkLst>
            <pc:docMk/>
            <pc:sldMk cId="356327396" sldId="493"/>
            <ac:spMk id="2" creationId="{85AC6568-5092-4041-B049-BE83CF600838}"/>
          </ac:spMkLst>
        </pc:spChg>
        <pc:spChg chg="add mod">
          <ac:chgData name="PPT PROJECT" userId="3f9d47f476fa9d03" providerId="LiveId" clId="{92DED0FF-AB97-4312-8A16-57BC77BDF377}" dt="2020-07-13T15:50:02.248" v="99" actId="164"/>
          <ac:spMkLst>
            <pc:docMk/>
            <pc:sldMk cId="356327396" sldId="493"/>
            <ac:spMk id="3" creationId="{D8C89DD1-D7A0-48B0-B535-49EACA115752}"/>
          </ac:spMkLst>
        </pc:spChg>
        <pc:spChg chg="add mod">
          <ac:chgData name="PPT PROJECT" userId="3f9d47f476fa9d03" providerId="LiveId" clId="{92DED0FF-AB97-4312-8A16-57BC77BDF377}" dt="2020-07-13T15:50:02.248" v="99" actId="164"/>
          <ac:spMkLst>
            <pc:docMk/>
            <pc:sldMk cId="356327396" sldId="493"/>
            <ac:spMk id="5" creationId="{7EC6FA7B-7802-4D1F-B5D2-045A4E87DCC8}"/>
          </ac:spMkLst>
        </pc:spChg>
        <pc:spChg chg="add mod">
          <ac:chgData name="PPT PROJECT" userId="3f9d47f476fa9d03" providerId="LiveId" clId="{92DED0FF-AB97-4312-8A16-57BC77BDF377}" dt="2020-07-13T15:50:02.248" v="99" actId="164"/>
          <ac:spMkLst>
            <pc:docMk/>
            <pc:sldMk cId="356327396" sldId="493"/>
            <ac:spMk id="6" creationId="{2210DBE0-AD63-4B5A-92EE-C853B69BD0F0}"/>
          </ac:spMkLst>
        </pc:spChg>
        <pc:grpChg chg="add mod">
          <ac:chgData name="PPT PROJECT" userId="3f9d47f476fa9d03" providerId="LiveId" clId="{92DED0FF-AB97-4312-8A16-57BC77BDF377}" dt="2020-07-13T15:51:05.672" v="122" actId="1076"/>
          <ac:grpSpMkLst>
            <pc:docMk/>
            <pc:sldMk cId="356327396" sldId="493"/>
            <ac:grpSpMk id="8" creationId="{83A3CDC3-B496-41F9-AC0A-1A8ED6FF37C5}"/>
          </ac:grpSpMkLst>
        </pc:grpChg>
        <pc:grpChg chg="del mod">
          <ac:chgData name="PPT PROJECT" userId="3f9d47f476fa9d03" providerId="LiveId" clId="{92DED0FF-AB97-4312-8A16-57BC77BDF377}" dt="2020-07-13T15:50:00.844" v="97" actId="478"/>
          <ac:grpSpMkLst>
            <pc:docMk/>
            <pc:sldMk cId="356327396" sldId="493"/>
            <ac:grpSpMk id="11" creationId="{EFC72A88-AAD0-45A8-96C6-499C511FF4D0}"/>
          </ac:grpSpMkLst>
        </pc:grpChg>
      </pc:sldChg>
      <pc:sldChg chg="addSp delSp modSp add mod">
        <pc:chgData name="PPT PROJECT" userId="3f9d47f476fa9d03" providerId="LiveId" clId="{92DED0FF-AB97-4312-8A16-57BC77BDF377}" dt="2020-07-13T15:52:20.620" v="128" actId="14100"/>
        <pc:sldMkLst>
          <pc:docMk/>
          <pc:sldMk cId="3735614625" sldId="494"/>
        </pc:sldMkLst>
        <pc:spChg chg="del">
          <ac:chgData name="PPT PROJECT" userId="3f9d47f476fa9d03" providerId="LiveId" clId="{92DED0FF-AB97-4312-8A16-57BC77BDF377}" dt="2020-07-13T15:52:14.730" v="124" actId="478"/>
          <ac:spMkLst>
            <pc:docMk/>
            <pc:sldMk cId="3735614625" sldId="494"/>
            <ac:spMk id="2" creationId="{85AC6568-5092-4041-B049-BE83CF600838}"/>
          </ac:spMkLst>
        </pc:spChg>
        <pc:grpChg chg="del">
          <ac:chgData name="PPT PROJECT" userId="3f9d47f476fa9d03" providerId="LiveId" clId="{92DED0FF-AB97-4312-8A16-57BC77BDF377}" dt="2020-07-13T15:52:14.730" v="124" actId="478"/>
          <ac:grpSpMkLst>
            <pc:docMk/>
            <pc:sldMk cId="3735614625" sldId="494"/>
            <ac:grpSpMk id="8" creationId="{83A3CDC3-B496-41F9-AC0A-1A8ED6FF37C5}"/>
          </ac:grpSpMkLst>
        </pc:grpChg>
        <pc:picChg chg="add mod">
          <ac:chgData name="PPT PROJECT" userId="3f9d47f476fa9d03" providerId="LiveId" clId="{92DED0FF-AB97-4312-8A16-57BC77BDF377}" dt="2020-07-13T15:52:20.620" v="128" actId="14100"/>
          <ac:picMkLst>
            <pc:docMk/>
            <pc:sldMk cId="3735614625" sldId="494"/>
            <ac:picMk id="7" creationId="{151818B0-3DF6-4BD3-88B5-E946E910F532}"/>
          </ac:picMkLst>
        </pc:picChg>
      </pc:sldChg>
      <pc:sldChg chg="addSp delSp modSp add mod ord">
        <pc:chgData name="PPT PROJECT" userId="3f9d47f476fa9d03" providerId="LiveId" clId="{92DED0FF-AB97-4312-8A16-57BC77BDF377}" dt="2020-07-13T15:53:31.387" v="165" actId="1036"/>
        <pc:sldMkLst>
          <pc:docMk/>
          <pc:sldMk cId="266785237" sldId="495"/>
        </pc:sldMkLst>
        <pc:spChg chg="del">
          <ac:chgData name="PPT PROJECT" userId="3f9d47f476fa9d03" providerId="LiveId" clId="{92DED0FF-AB97-4312-8A16-57BC77BDF377}" dt="2020-07-13T15:52:44.361" v="133" actId="478"/>
          <ac:spMkLst>
            <pc:docMk/>
            <pc:sldMk cId="266785237" sldId="495"/>
            <ac:spMk id="2" creationId="{85AC6568-5092-4041-B049-BE83CF600838}"/>
          </ac:spMkLst>
        </pc:spChg>
        <pc:spChg chg="add mod">
          <ac:chgData name="PPT PROJECT" userId="3f9d47f476fa9d03" providerId="LiveId" clId="{92DED0FF-AB97-4312-8A16-57BC77BDF377}" dt="2020-07-13T15:53:10.113" v="156" actId="12789"/>
          <ac:spMkLst>
            <pc:docMk/>
            <pc:sldMk cId="266785237" sldId="495"/>
            <ac:spMk id="4" creationId="{7A4D5ED4-5A2B-4DBA-9430-7553F41A9D83}"/>
          </ac:spMkLst>
        </pc:spChg>
        <pc:spChg chg="add del mod">
          <ac:chgData name="PPT PROJECT" userId="3f9d47f476fa9d03" providerId="LiveId" clId="{92DED0FF-AB97-4312-8A16-57BC77BDF377}" dt="2020-07-13T15:53:23.483" v="160" actId="478"/>
          <ac:spMkLst>
            <pc:docMk/>
            <pc:sldMk cId="266785237" sldId="495"/>
            <ac:spMk id="10" creationId="{35D5934A-1103-4F38-894A-B32498A7B08A}"/>
          </ac:spMkLst>
        </pc:spChg>
        <pc:spChg chg="add mod">
          <ac:chgData name="PPT PROJECT" userId="3f9d47f476fa9d03" providerId="LiveId" clId="{92DED0FF-AB97-4312-8A16-57BC77BDF377}" dt="2020-07-13T15:53:31.387" v="165" actId="1036"/>
          <ac:spMkLst>
            <pc:docMk/>
            <pc:sldMk cId="266785237" sldId="495"/>
            <ac:spMk id="11" creationId="{3AB3B6E4-0213-4BC9-BAB5-4056568ACDDD}"/>
          </ac:spMkLst>
        </pc:spChg>
        <pc:grpChg chg="del">
          <ac:chgData name="PPT PROJECT" userId="3f9d47f476fa9d03" providerId="LiveId" clId="{92DED0FF-AB97-4312-8A16-57BC77BDF377}" dt="2020-07-13T15:52:41.614" v="132" actId="478"/>
          <ac:grpSpMkLst>
            <pc:docMk/>
            <pc:sldMk cId="266785237" sldId="495"/>
            <ac:grpSpMk id="8" creationId="{83A3CDC3-B496-41F9-AC0A-1A8ED6FF37C5}"/>
          </ac:grpSpMkLst>
        </pc:grpChg>
      </pc:sldChg>
      <pc:sldChg chg="addSp delSp modSp add mod">
        <pc:chgData name="PPT PROJECT" userId="3f9d47f476fa9d03" providerId="LiveId" clId="{92DED0FF-AB97-4312-8A16-57BC77BDF377}" dt="2020-07-13T15:54:32.747" v="213" actId="1076"/>
        <pc:sldMkLst>
          <pc:docMk/>
          <pc:sldMk cId="4018946453" sldId="496"/>
        </pc:sldMkLst>
        <pc:spChg chg="del">
          <ac:chgData name="PPT PROJECT" userId="3f9d47f476fa9d03" providerId="LiveId" clId="{92DED0FF-AB97-4312-8A16-57BC77BDF377}" dt="2020-07-13T15:53:50.031" v="167" actId="478"/>
          <ac:spMkLst>
            <pc:docMk/>
            <pc:sldMk cId="4018946453" sldId="496"/>
            <ac:spMk id="4" creationId="{7A4D5ED4-5A2B-4DBA-9430-7553F41A9D83}"/>
          </ac:spMkLst>
        </pc:spChg>
        <pc:spChg chg="add mod">
          <ac:chgData name="PPT PROJECT" userId="3f9d47f476fa9d03" providerId="LiveId" clId="{92DED0FF-AB97-4312-8A16-57BC77BDF377}" dt="2020-07-13T15:54:32.747" v="213" actId="1076"/>
          <ac:spMkLst>
            <pc:docMk/>
            <pc:sldMk cId="4018946453" sldId="496"/>
            <ac:spMk id="5" creationId="{21208008-4E29-4AA0-BCFD-D7F22178E6D4}"/>
          </ac:spMkLst>
        </pc:spChg>
        <pc:spChg chg="add mod">
          <ac:chgData name="PPT PROJECT" userId="3f9d47f476fa9d03" providerId="LiveId" clId="{92DED0FF-AB97-4312-8A16-57BC77BDF377}" dt="2020-07-13T15:54:32.747" v="213" actId="1076"/>
          <ac:spMkLst>
            <pc:docMk/>
            <pc:sldMk cId="4018946453" sldId="496"/>
            <ac:spMk id="6" creationId="{CF682C71-2EFB-44BE-955F-C01CA8F8AC2F}"/>
          </ac:spMkLst>
        </pc:spChg>
        <pc:spChg chg="del">
          <ac:chgData name="PPT PROJECT" userId="3f9d47f476fa9d03" providerId="LiveId" clId="{92DED0FF-AB97-4312-8A16-57BC77BDF377}" dt="2020-07-13T15:53:50.031" v="167" actId="478"/>
          <ac:spMkLst>
            <pc:docMk/>
            <pc:sldMk cId="4018946453" sldId="496"/>
            <ac:spMk id="11" creationId="{3AB3B6E4-0213-4BC9-BAB5-4056568ACDDD}"/>
          </ac:spMkLst>
        </pc:spChg>
        <pc:cxnChg chg="add del mod">
          <ac:chgData name="PPT PROJECT" userId="3f9d47f476fa9d03" providerId="LiveId" clId="{92DED0FF-AB97-4312-8A16-57BC77BDF377}" dt="2020-07-13T15:54:07.079" v="172" actId="478"/>
          <ac:cxnSpMkLst>
            <pc:docMk/>
            <pc:sldMk cId="4018946453" sldId="496"/>
            <ac:cxnSpMk id="3" creationId="{3924CDE6-4D92-492B-83F5-D4D39BB8E0FC}"/>
          </ac:cxnSpMkLst>
        </pc:cxnChg>
      </pc:sldChg>
      <pc:sldChg chg="modSp add mod">
        <pc:chgData name="PPT PROJECT" userId="3f9d47f476fa9d03" providerId="LiveId" clId="{92DED0FF-AB97-4312-8A16-57BC77BDF377}" dt="2020-07-13T15:54:51.765" v="222" actId="1076"/>
        <pc:sldMkLst>
          <pc:docMk/>
          <pc:sldMk cId="136268067" sldId="497"/>
        </pc:sldMkLst>
        <pc:spChg chg="mod">
          <ac:chgData name="PPT PROJECT" userId="3f9d47f476fa9d03" providerId="LiveId" clId="{92DED0FF-AB97-4312-8A16-57BC77BDF377}" dt="2020-07-13T15:54:40.245" v="217" actId="1076"/>
          <ac:spMkLst>
            <pc:docMk/>
            <pc:sldMk cId="136268067" sldId="497"/>
            <ac:spMk id="5" creationId="{21208008-4E29-4AA0-BCFD-D7F22178E6D4}"/>
          </ac:spMkLst>
        </pc:spChg>
        <pc:spChg chg="mod">
          <ac:chgData name="PPT PROJECT" userId="3f9d47f476fa9d03" providerId="LiveId" clId="{92DED0FF-AB97-4312-8A16-57BC77BDF377}" dt="2020-07-13T15:54:51.765" v="222" actId="1076"/>
          <ac:spMkLst>
            <pc:docMk/>
            <pc:sldMk cId="136268067" sldId="497"/>
            <ac:spMk id="6" creationId="{CF682C71-2EFB-44BE-955F-C01CA8F8AC2F}"/>
          </ac:spMkLst>
        </pc:spChg>
      </pc:sldChg>
      <pc:sldChg chg="addSp delSp modSp add mod">
        <pc:chgData name="PPT PROJECT" userId="3f9d47f476fa9d03" providerId="LiveId" clId="{92DED0FF-AB97-4312-8A16-57BC77BDF377}" dt="2020-07-13T15:55:37.857" v="264" actId="12789"/>
        <pc:sldMkLst>
          <pc:docMk/>
          <pc:sldMk cId="222491183" sldId="498"/>
        </pc:sldMkLst>
        <pc:spChg chg="add mod topLvl">
          <ac:chgData name="PPT PROJECT" userId="3f9d47f476fa9d03" providerId="LiveId" clId="{92DED0FF-AB97-4312-8A16-57BC77BDF377}" dt="2020-07-13T15:55:31.706" v="261" actId="165"/>
          <ac:spMkLst>
            <pc:docMk/>
            <pc:sldMk cId="222491183" sldId="498"/>
            <ac:spMk id="4" creationId="{A720CD7A-3D38-4DF8-9CB5-5E126DAF7303}"/>
          </ac:spMkLst>
        </pc:spChg>
        <pc:spChg chg="mod topLvl">
          <ac:chgData name="PPT PROJECT" userId="3f9d47f476fa9d03" providerId="LiveId" clId="{92DED0FF-AB97-4312-8A16-57BC77BDF377}" dt="2020-07-13T15:55:31.706" v="261" actId="165"/>
          <ac:spMkLst>
            <pc:docMk/>
            <pc:sldMk cId="222491183" sldId="498"/>
            <ac:spMk id="5" creationId="{21208008-4E29-4AA0-BCFD-D7F22178E6D4}"/>
          </ac:spMkLst>
        </pc:spChg>
        <pc:spChg chg="mod">
          <ac:chgData name="PPT PROJECT" userId="3f9d47f476fa9d03" providerId="LiveId" clId="{92DED0FF-AB97-4312-8A16-57BC77BDF377}" dt="2020-07-13T15:55:37.857" v="264" actId="12789"/>
          <ac:spMkLst>
            <pc:docMk/>
            <pc:sldMk cId="222491183" sldId="498"/>
            <ac:spMk id="6" creationId="{CF682C71-2EFB-44BE-955F-C01CA8F8AC2F}"/>
          </ac:spMkLst>
        </pc:spChg>
        <pc:spChg chg="add mod topLvl">
          <ac:chgData name="PPT PROJECT" userId="3f9d47f476fa9d03" providerId="LiveId" clId="{92DED0FF-AB97-4312-8A16-57BC77BDF377}" dt="2020-07-13T15:55:31.706" v="261" actId="165"/>
          <ac:spMkLst>
            <pc:docMk/>
            <pc:sldMk cId="222491183" sldId="498"/>
            <ac:spMk id="7" creationId="{EC69F1BA-5D8B-4CB1-AF58-1197ABCD402E}"/>
          </ac:spMkLst>
        </pc:spChg>
        <pc:spChg chg="add mod topLvl">
          <ac:chgData name="PPT PROJECT" userId="3f9d47f476fa9d03" providerId="LiveId" clId="{92DED0FF-AB97-4312-8A16-57BC77BDF377}" dt="2020-07-13T15:55:31.706" v="261" actId="165"/>
          <ac:spMkLst>
            <pc:docMk/>
            <pc:sldMk cId="222491183" sldId="498"/>
            <ac:spMk id="8" creationId="{A88DD52A-0786-44A8-A542-3F625A3E9133}"/>
          </ac:spMkLst>
        </pc:spChg>
        <pc:spChg chg="add mod topLvl">
          <ac:chgData name="PPT PROJECT" userId="3f9d47f476fa9d03" providerId="LiveId" clId="{92DED0FF-AB97-4312-8A16-57BC77BDF377}" dt="2020-07-13T15:55:31.706" v="261" actId="165"/>
          <ac:spMkLst>
            <pc:docMk/>
            <pc:sldMk cId="222491183" sldId="498"/>
            <ac:spMk id="9" creationId="{C4C59894-49B8-48F8-B2B6-82A736AE834A}"/>
          </ac:spMkLst>
        </pc:spChg>
        <pc:spChg chg="add mod topLvl">
          <ac:chgData name="PPT PROJECT" userId="3f9d47f476fa9d03" providerId="LiveId" clId="{92DED0FF-AB97-4312-8A16-57BC77BDF377}" dt="2020-07-13T15:55:31.706" v="261" actId="165"/>
          <ac:spMkLst>
            <pc:docMk/>
            <pc:sldMk cId="222491183" sldId="498"/>
            <ac:spMk id="10" creationId="{F318D584-BC8E-42FC-ABA2-681DFAFD7E4E}"/>
          </ac:spMkLst>
        </pc:spChg>
        <pc:spChg chg="add mod topLvl">
          <ac:chgData name="PPT PROJECT" userId="3f9d47f476fa9d03" providerId="LiveId" clId="{92DED0FF-AB97-4312-8A16-57BC77BDF377}" dt="2020-07-13T15:55:31.706" v="261" actId="165"/>
          <ac:spMkLst>
            <pc:docMk/>
            <pc:sldMk cId="222491183" sldId="498"/>
            <ac:spMk id="11" creationId="{9825F930-3ED5-4035-9F6C-D0751F3AE64D}"/>
          </ac:spMkLst>
        </pc:spChg>
        <pc:spChg chg="add mod topLvl">
          <ac:chgData name="PPT PROJECT" userId="3f9d47f476fa9d03" providerId="LiveId" clId="{92DED0FF-AB97-4312-8A16-57BC77BDF377}" dt="2020-07-13T15:55:31.706" v="261" actId="165"/>
          <ac:spMkLst>
            <pc:docMk/>
            <pc:sldMk cId="222491183" sldId="498"/>
            <ac:spMk id="12" creationId="{11EF9E05-4923-4C0F-9444-034017C78B53}"/>
          </ac:spMkLst>
        </pc:spChg>
        <pc:spChg chg="add mod topLvl">
          <ac:chgData name="PPT PROJECT" userId="3f9d47f476fa9d03" providerId="LiveId" clId="{92DED0FF-AB97-4312-8A16-57BC77BDF377}" dt="2020-07-13T15:55:31.706" v="261" actId="165"/>
          <ac:spMkLst>
            <pc:docMk/>
            <pc:sldMk cId="222491183" sldId="498"/>
            <ac:spMk id="13" creationId="{EE10DFAF-5492-4D89-9A57-FCF951119901}"/>
          </ac:spMkLst>
        </pc:spChg>
        <pc:spChg chg="add mod topLvl">
          <ac:chgData name="PPT PROJECT" userId="3f9d47f476fa9d03" providerId="LiveId" clId="{92DED0FF-AB97-4312-8A16-57BC77BDF377}" dt="2020-07-13T15:55:31.706" v="261" actId="165"/>
          <ac:spMkLst>
            <pc:docMk/>
            <pc:sldMk cId="222491183" sldId="498"/>
            <ac:spMk id="14" creationId="{74D392D4-5A38-4F66-8BF3-B75CD345702B}"/>
          </ac:spMkLst>
        </pc:spChg>
        <pc:spChg chg="add mod topLvl">
          <ac:chgData name="PPT PROJECT" userId="3f9d47f476fa9d03" providerId="LiveId" clId="{92DED0FF-AB97-4312-8A16-57BC77BDF377}" dt="2020-07-13T15:55:31.706" v="261" actId="165"/>
          <ac:spMkLst>
            <pc:docMk/>
            <pc:sldMk cId="222491183" sldId="498"/>
            <ac:spMk id="15" creationId="{29509102-0A49-413A-9453-F9FA2F3E6221}"/>
          </ac:spMkLst>
        </pc:spChg>
        <pc:spChg chg="add mod topLvl">
          <ac:chgData name="PPT PROJECT" userId="3f9d47f476fa9d03" providerId="LiveId" clId="{92DED0FF-AB97-4312-8A16-57BC77BDF377}" dt="2020-07-13T15:55:31.706" v="261" actId="165"/>
          <ac:spMkLst>
            <pc:docMk/>
            <pc:sldMk cId="222491183" sldId="498"/>
            <ac:spMk id="16" creationId="{86648EE4-D313-4FCC-9F2E-DEE5339D918E}"/>
          </ac:spMkLst>
        </pc:spChg>
        <pc:spChg chg="add mod topLvl">
          <ac:chgData name="PPT PROJECT" userId="3f9d47f476fa9d03" providerId="LiveId" clId="{92DED0FF-AB97-4312-8A16-57BC77BDF377}" dt="2020-07-13T15:55:31.706" v="261" actId="165"/>
          <ac:spMkLst>
            <pc:docMk/>
            <pc:sldMk cId="222491183" sldId="498"/>
            <ac:spMk id="17" creationId="{B9B112D4-C62D-45E7-882E-B0C7498DB3AF}"/>
          </ac:spMkLst>
        </pc:spChg>
        <pc:spChg chg="add mod topLvl">
          <ac:chgData name="PPT PROJECT" userId="3f9d47f476fa9d03" providerId="LiveId" clId="{92DED0FF-AB97-4312-8A16-57BC77BDF377}" dt="2020-07-13T15:55:31.706" v="261" actId="165"/>
          <ac:spMkLst>
            <pc:docMk/>
            <pc:sldMk cId="222491183" sldId="498"/>
            <ac:spMk id="18" creationId="{B3A8C6C8-99EF-4F4F-8823-41F129D0E8ED}"/>
          </ac:spMkLst>
        </pc:spChg>
        <pc:spChg chg="add mod topLvl">
          <ac:chgData name="PPT PROJECT" userId="3f9d47f476fa9d03" providerId="LiveId" clId="{92DED0FF-AB97-4312-8A16-57BC77BDF377}" dt="2020-07-13T15:55:31.706" v="261" actId="165"/>
          <ac:spMkLst>
            <pc:docMk/>
            <pc:sldMk cId="222491183" sldId="498"/>
            <ac:spMk id="19" creationId="{D9DF24E1-F174-4499-9B2B-5E5690CEEF5E}"/>
          </ac:spMkLst>
        </pc:spChg>
        <pc:spChg chg="add mod topLvl">
          <ac:chgData name="PPT PROJECT" userId="3f9d47f476fa9d03" providerId="LiveId" clId="{92DED0FF-AB97-4312-8A16-57BC77BDF377}" dt="2020-07-13T15:55:31.706" v="261" actId="165"/>
          <ac:spMkLst>
            <pc:docMk/>
            <pc:sldMk cId="222491183" sldId="498"/>
            <ac:spMk id="20" creationId="{C7365FFC-BFAC-4038-ADB2-5234B6D1A77D}"/>
          </ac:spMkLst>
        </pc:spChg>
        <pc:spChg chg="add mod topLvl">
          <ac:chgData name="PPT PROJECT" userId="3f9d47f476fa9d03" providerId="LiveId" clId="{92DED0FF-AB97-4312-8A16-57BC77BDF377}" dt="2020-07-13T15:55:31.706" v="261" actId="165"/>
          <ac:spMkLst>
            <pc:docMk/>
            <pc:sldMk cId="222491183" sldId="498"/>
            <ac:spMk id="21" creationId="{3F0DF685-4AF6-44F9-A799-FD60AC47FB04}"/>
          </ac:spMkLst>
        </pc:spChg>
        <pc:spChg chg="add mod topLvl">
          <ac:chgData name="PPT PROJECT" userId="3f9d47f476fa9d03" providerId="LiveId" clId="{92DED0FF-AB97-4312-8A16-57BC77BDF377}" dt="2020-07-13T15:55:31.706" v="261" actId="165"/>
          <ac:spMkLst>
            <pc:docMk/>
            <pc:sldMk cId="222491183" sldId="498"/>
            <ac:spMk id="22" creationId="{50FFCEBC-5D83-42A1-95B2-B03DD7A0AA23}"/>
          </ac:spMkLst>
        </pc:spChg>
        <pc:spChg chg="add mod topLvl">
          <ac:chgData name="PPT PROJECT" userId="3f9d47f476fa9d03" providerId="LiveId" clId="{92DED0FF-AB97-4312-8A16-57BC77BDF377}" dt="2020-07-13T15:55:31.706" v="261" actId="165"/>
          <ac:spMkLst>
            <pc:docMk/>
            <pc:sldMk cId="222491183" sldId="498"/>
            <ac:spMk id="23" creationId="{3460A4A3-8886-4DC4-9D40-FA54C19416E6}"/>
          </ac:spMkLst>
        </pc:spChg>
        <pc:spChg chg="add mod topLvl">
          <ac:chgData name="PPT PROJECT" userId="3f9d47f476fa9d03" providerId="LiveId" clId="{92DED0FF-AB97-4312-8A16-57BC77BDF377}" dt="2020-07-13T15:55:31.706" v="261" actId="165"/>
          <ac:spMkLst>
            <pc:docMk/>
            <pc:sldMk cId="222491183" sldId="498"/>
            <ac:spMk id="24" creationId="{8A7A8943-24E4-46DB-94CA-22B1CDF07896}"/>
          </ac:spMkLst>
        </pc:spChg>
        <pc:spChg chg="add mod topLvl">
          <ac:chgData name="PPT PROJECT" userId="3f9d47f476fa9d03" providerId="LiveId" clId="{92DED0FF-AB97-4312-8A16-57BC77BDF377}" dt="2020-07-13T15:55:31.706" v="261" actId="165"/>
          <ac:spMkLst>
            <pc:docMk/>
            <pc:sldMk cId="222491183" sldId="498"/>
            <ac:spMk id="25" creationId="{D16D44E0-4A65-4E2F-A5B8-5ABFCE7532AC}"/>
          </ac:spMkLst>
        </pc:spChg>
        <pc:spChg chg="mod topLvl">
          <ac:chgData name="PPT PROJECT" userId="3f9d47f476fa9d03" providerId="LiveId" clId="{92DED0FF-AB97-4312-8A16-57BC77BDF377}" dt="2020-07-13T15:55:31.706" v="261" actId="165"/>
          <ac:spMkLst>
            <pc:docMk/>
            <pc:sldMk cId="222491183" sldId="498"/>
            <ac:spMk id="27" creationId="{329E3E06-5AB5-4FA3-A3ED-22BEB66248F6}"/>
          </ac:spMkLst>
        </pc:spChg>
        <pc:spChg chg="mod topLvl">
          <ac:chgData name="PPT PROJECT" userId="3f9d47f476fa9d03" providerId="LiveId" clId="{92DED0FF-AB97-4312-8A16-57BC77BDF377}" dt="2020-07-13T15:55:31.706" v="261" actId="165"/>
          <ac:spMkLst>
            <pc:docMk/>
            <pc:sldMk cId="222491183" sldId="498"/>
            <ac:spMk id="28" creationId="{8F4FAFA1-CDC2-4B20-8BD3-C8737C377D2C}"/>
          </ac:spMkLst>
        </pc:spChg>
        <pc:spChg chg="mod topLvl">
          <ac:chgData name="PPT PROJECT" userId="3f9d47f476fa9d03" providerId="LiveId" clId="{92DED0FF-AB97-4312-8A16-57BC77BDF377}" dt="2020-07-13T15:55:31.706" v="261" actId="165"/>
          <ac:spMkLst>
            <pc:docMk/>
            <pc:sldMk cId="222491183" sldId="498"/>
            <ac:spMk id="29" creationId="{FE04FF4E-B26C-450C-BCB1-D963745D2362}"/>
          </ac:spMkLst>
        </pc:spChg>
        <pc:spChg chg="mod topLvl">
          <ac:chgData name="PPT PROJECT" userId="3f9d47f476fa9d03" providerId="LiveId" clId="{92DED0FF-AB97-4312-8A16-57BC77BDF377}" dt="2020-07-13T15:55:31.706" v="261" actId="165"/>
          <ac:spMkLst>
            <pc:docMk/>
            <pc:sldMk cId="222491183" sldId="498"/>
            <ac:spMk id="30" creationId="{5787FECA-40E5-449D-884C-B742AB4C91C9}"/>
          </ac:spMkLst>
        </pc:spChg>
        <pc:spChg chg="mod topLvl">
          <ac:chgData name="PPT PROJECT" userId="3f9d47f476fa9d03" providerId="LiveId" clId="{92DED0FF-AB97-4312-8A16-57BC77BDF377}" dt="2020-07-13T15:55:31.706" v="261" actId="165"/>
          <ac:spMkLst>
            <pc:docMk/>
            <pc:sldMk cId="222491183" sldId="498"/>
            <ac:spMk id="31" creationId="{329C06DB-1E45-4344-AE55-EF10B0BD94A2}"/>
          </ac:spMkLst>
        </pc:spChg>
        <pc:spChg chg="mod topLvl">
          <ac:chgData name="PPT PROJECT" userId="3f9d47f476fa9d03" providerId="LiveId" clId="{92DED0FF-AB97-4312-8A16-57BC77BDF377}" dt="2020-07-13T15:55:31.706" v="261" actId="165"/>
          <ac:spMkLst>
            <pc:docMk/>
            <pc:sldMk cId="222491183" sldId="498"/>
            <ac:spMk id="32" creationId="{558CD94A-906D-4773-A9FD-31DBFE24085C}"/>
          </ac:spMkLst>
        </pc:spChg>
        <pc:spChg chg="mod topLvl">
          <ac:chgData name="PPT PROJECT" userId="3f9d47f476fa9d03" providerId="LiveId" clId="{92DED0FF-AB97-4312-8A16-57BC77BDF377}" dt="2020-07-13T15:55:31.706" v="261" actId="165"/>
          <ac:spMkLst>
            <pc:docMk/>
            <pc:sldMk cId="222491183" sldId="498"/>
            <ac:spMk id="33" creationId="{E42250BB-6161-4F9F-83A2-E46948E93301}"/>
          </ac:spMkLst>
        </pc:spChg>
        <pc:spChg chg="mod topLvl">
          <ac:chgData name="PPT PROJECT" userId="3f9d47f476fa9d03" providerId="LiveId" clId="{92DED0FF-AB97-4312-8A16-57BC77BDF377}" dt="2020-07-13T15:55:31.706" v="261" actId="165"/>
          <ac:spMkLst>
            <pc:docMk/>
            <pc:sldMk cId="222491183" sldId="498"/>
            <ac:spMk id="34" creationId="{BEB4D248-1999-43D4-8C24-3FEAB89AC605}"/>
          </ac:spMkLst>
        </pc:spChg>
        <pc:spChg chg="mod topLvl">
          <ac:chgData name="PPT PROJECT" userId="3f9d47f476fa9d03" providerId="LiveId" clId="{92DED0FF-AB97-4312-8A16-57BC77BDF377}" dt="2020-07-13T15:55:31.706" v="261" actId="165"/>
          <ac:spMkLst>
            <pc:docMk/>
            <pc:sldMk cId="222491183" sldId="498"/>
            <ac:spMk id="35" creationId="{C7B48BD9-20D2-4663-9043-2888D591F26C}"/>
          </ac:spMkLst>
        </pc:spChg>
        <pc:spChg chg="mod topLvl">
          <ac:chgData name="PPT PROJECT" userId="3f9d47f476fa9d03" providerId="LiveId" clId="{92DED0FF-AB97-4312-8A16-57BC77BDF377}" dt="2020-07-13T15:55:31.706" v="261" actId="165"/>
          <ac:spMkLst>
            <pc:docMk/>
            <pc:sldMk cId="222491183" sldId="498"/>
            <ac:spMk id="36" creationId="{703BF0BF-F6FA-4218-BE2F-64B3A28679C7}"/>
          </ac:spMkLst>
        </pc:spChg>
        <pc:spChg chg="mod topLvl">
          <ac:chgData name="PPT PROJECT" userId="3f9d47f476fa9d03" providerId="LiveId" clId="{92DED0FF-AB97-4312-8A16-57BC77BDF377}" dt="2020-07-13T15:55:31.706" v="261" actId="165"/>
          <ac:spMkLst>
            <pc:docMk/>
            <pc:sldMk cId="222491183" sldId="498"/>
            <ac:spMk id="37" creationId="{40772A73-D1C8-4E5E-96C2-88C517865699}"/>
          </ac:spMkLst>
        </pc:spChg>
        <pc:spChg chg="mod topLvl">
          <ac:chgData name="PPT PROJECT" userId="3f9d47f476fa9d03" providerId="LiveId" clId="{92DED0FF-AB97-4312-8A16-57BC77BDF377}" dt="2020-07-13T15:55:31.706" v="261" actId="165"/>
          <ac:spMkLst>
            <pc:docMk/>
            <pc:sldMk cId="222491183" sldId="498"/>
            <ac:spMk id="38" creationId="{5AE43238-6C7F-4676-8AB3-F68ADE0861BE}"/>
          </ac:spMkLst>
        </pc:spChg>
        <pc:spChg chg="mod topLvl">
          <ac:chgData name="PPT PROJECT" userId="3f9d47f476fa9d03" providerId="LiveId" clId="{92DED0FF-AB97-4312-8A16-57BC77BDF377}" dt="2020-07-13T15:55:31.706" v="261" actId="165"/>
          <ac:spMkLst>
            <pc:docMk/>
            <pc:sldMk cId="222491183" sldId="498"/>
            <ac:spMk id="39" creationId="{BCCFB6D2-9813-4522-B340-DACD344C2225}"/>
          </ac:spMkLst>
        </pc:spChg>
        <pc:spChg chg="mod topLvl">
          <ac:chgData name="PPT PROJECT" userId="3f9d47f476fa9d03" providerId="LiveId" clId="{92DED0FF-AB97-4312-8A16-57BC77BDF377}" dt="2020-07-13T15:55:31.706" v="261" actId="165"/>
          <ac:spMkLst>
            <pc:docMk/>
            <pc:sldMk cId="222491183" sldId="498"/>
            <ac:spMk id="40" creationId="{9D5D8D41-EDEC-4D0B-B7A1-59A451467B95}"/>
          </ac:spMkLst>
        </pc:spChg>
        <pc:spChg chg="mod topLvl">
          <ac:chgData name="PPT PROJECT" userId="3f9d47f476fa9d03" providerId="LiveId" clId="{92DED0FF-AB97-4312-8A16-57BC77BDF377}" dt="2020-07-13T15:55:31.706" v="261" actId="165"/>
          <ac:spMkLst>
            <pc:docMk/>
            <pc:sldMk cId="222491183" sldId="498"/>
            <ac:spMk id="41" creationId="{6B02B5C6-471C-4B71-95CB-9E797C6DEBBB}"/>
          </ac:spMkLst>
        </pc:spChg>
        <pc:spChg chg="mod topLvl">
          <ac:chgData name="PPT PROJECT" userId="3f9d47f476fa9d03" providerId="LiveId" clId="{92DED0FF-AB97-4312-8A16-57BC77BDF377}" dt="2020-07-13T15:55:31.706" v="261" actId="165"/>
          <ac:spMkLst>
            <pc:docMk/>
            <pc:sldMk cId="222491183" sldId="498"/>
            <ac:spMk id="42" creationId="{02EA7F1A-18B6-4B67-9881-6527EDC17BC1}"/>
          </ac:spMkLst>
        </pc:spChg>
        <pc:spChg chg="mod topLvl">
          <ac:chgData name="PPT PROJECT" userId="3f9d47f476fa9d03" providerId="LiveId" clId="{92DED0FF-AB97-4312-8A16-57BC77BDF377}" dt="2020-07-13T15:55:31.706" v="261" actId="165"/>
          <ac:spMkLst>
            <pc:docMk/>
            <pc:sldMk cId="222491183" sldId="498"/>
            <ac:spMk id="43" creationId="{2F77AE0B-265C-4222-9ABF-8DCDF29942EE}"/>
          </ac:spMkLst>
        </pc:spChg>
        <pc:spChg chg="mod topLvl">
          <ac:chgData name="PPT PROJECT" userId="3f9d47f476fa9d03" providerId="LiveId" clId="{92DED0FF-AB97-4312-8A16-57BC77BDF377}" dt="2020-07-13T15:55:31.706" v="261" actId="165"/>
          <ac:spMkLst>
            <pc:docMk/>
            <pc:sldMk cId="222491183" sldId="498"/>
            <ac:spMk id="44" creationId="{0586902C-D1EE-4085-840D-73904DDCE10A}"/>
          </ac:spMkLst>
        </pc:spChg>
        <pc:spChg chg="mod topLvl">
          <ac:chgData name="PPT PROJECT" userId="3f9d47f476fa9d03" providerId="LiveId" clId="{92DED0FF-AB97-4312-8A16-57BC77BDF377}" dt="2020-07-13T15:55:31.706" v="261" actId="165"/>
          <ac:spMkLst>
            <pc:docMk/>
            <pc:sldMk cId="222491183" sldId="498"/>
            <ac:spMk id="45" creationId="{38B16514-FAA6-4F25-9416-7C1E423FC393}"/>
          </ac:spMkLst>
        </pc:spChg>
        <pc:spChg chg="mod topLvl">
          <ac:chgData name="PPT PROJECT" userId="3f9d47f476fa9d03" providerId="LiveId" clId="{92DED0FF-AB97-4312-8A16-57BC77BDF377}" dt="2020-07-13T15:55:31.706" v="261" actId="165"/>
          <ac:spMkLst>
            <pc:docMk/>
            <pc:sldMk cId="222491183" sldId="498"/>
            <ac:spMk id="46" creationId="{4093ECBC-9412-4117-A072-B5CAF24FF864}"/>
          </ac:spMkLst>
        </pc:spChg>
        <pc:spChg chg="mod topLvl">
          <ac:chgData name="PPT PROJECT" userId="3f9d47f476fa9d03" providerId="LiveId" clId="{92DED0FF-AB97-4312-8A16-57BC77BDF377}" dt="2020-07-13T15:55:31.706" v="261" actId="165"/>
          <ac:spMkLst>
            <pc:docMk/>
            <pc:sldMk cId="222491183" sldId="498"/>
            <ac:spMk id="47" creationId="{9DC942BC-9AC0-48B0-9F03-578CB7C77D13}"/>
          </ac:spMkLst>
        </pc:spChg>
        <pc:grpChg chg="add del mod">
          <ac:chgData name="PPT PROJECT" userId="3f9d47f476fa9d03" providerId="LiveId" clId="{92DED0FF-AB97-4312-8A16-57BC77BDF377}" dt="2020-07-13T15:55:12.705" v="252" actId="165"/>
          <ac:grpSpMkLst>
            <pc:docMk/>
            <pc:sldMk cId="222491183" sldId="498"/>
            <ac:grpSpMk id="2" creationId="{EF3D6337-DCB5-47AA-B84C-C4896042C962}"/>
          </ac:grpSpMkLst>
        </pc:grpChg>
        <pc:grpChg chg="add del mod topLvl">
          <ac:chgData name="PPT PROJECT" userId="3f9d47f476fa9d03" providerId="LiveId" clId="{92DED0FF-AB97-4312-8A16-57BC77BDF377}" dt="2020-07-13T15:55:31.706" v="261" actId="165"/>
          <ac:grpSpMkLst>
            <pc:docMk/>
            <pc:sldMk cId="222491183" sldId="498"/>
            <ac:grpSpMk id="3" creationId="{6B006148-0D9F-47BF-9E7F-5198085ECDD7}"/>
          </ac:grpSpMkLst>
        </pc:grpChg>
        <pc:grpChg chg="add del mod topLvl">
          <ac:chgData name="PPT PROJECT" userId="3f9d47f476fa9d03" providerId="LiveId" clId="{92DED0FF-AB97-4312-8A16-57BC77BDF377}" dt="2020-07-13T15:55:31.706" v="261" actId="165"/>
          <ac:grpSpMkLst>
            <pc:docMk/>
            <pc:sldMk cId="222491183" sldId="498"/>
            <ac:grpSpMk id="26" creationId="{22D309A2-3381-49ED-9781-9FF7B67B7D4C}"/>
          </ac:grpSpMkLst>
        </pc:grpChg>
        <pc:grpChg chg="add del mod">
          <ac:chgData name="PPT PROJECT" userId="3f9d47f476fa9d03" providerId="LiveId" clId="{92DED0FF-AB97-4312-8A16-57BC77BDF377}" dt="2020-07-13T15:55:30.862" v="260" actId="165"/>
          <ac:grpSpMkLst>
            <pc:docMk/>
            <pc:sldMk cId="222491183" sldId="498"/>
            <ac:grpSpMk id="48" creationId="{67F82366-0BA9-4A70-87DF-D99C234A4105}"/>
          </ac:grpSpMkLst>
        </pc:grpChg>
      </pc:sldChg>
      <pc:sldChg chg="addSp delSp modSp add mod">
        <pc:chgData name="PPT PROJECT" userId="3f9d47f476fa9d03" providerId="LiveId" clId="{92DED0FF-AB97-4312-8A16-57BC77BDF377}" dt="2020-07-13T15:56:06.897" v="274" actId="1076"/>
        <pc:sldMkLst>
          <pc:docMk/>
          <pc:sldMk cId="3179912708" sldId="499"/>
        </pc:sldMkLst>
        <pc:spChg chg="add mod ord">
          <ac:chgData name="PPT PROJECT" userId="3f9d47f476fa9d03" providerId="LiveId" clId="{92DED0FF-AB97-4312-8A16-57BC77BDF377}" dt="2020-07-13T15:56:06.897" v="274" actId="1076"/>
          <ac:spMkLst>
            <pc:docMk/>
            <pc:sldMk cId="3179912708" sldId="499"/>
            <ac:spMk id="2" creationId="{DC65510E-9747-4514-A8F0-5C9B4C2F9E0A}"/>
          </ac:spMkLst>
        </pc:spChg>
        <pc:spChg chg="del">
          <ac:chgData name="PPT PROJECT" userId="3f9d47f476fa9d03" providerId="LiveId" clId="{92DED0FF-AB97-4312-8A16-57BC77BDF377}" dt="2020-07-13T15:55:48.917" v="266" actId="478"/>
          <ac:spMkLst>
            <pc:docMk/>
            <pc:sldMk cId="3179912708" sldId="499"/>
            <ac:spMk id="4" creationId="{A720CD7A-3D38-4DF8-9CB5-5E126DAF7303}"/>
          </ac:spMkLst>
        </pc:spChg>
        <pc:spChg chg="del">
          <ac:chgData name="PPT PROJECT" userId="3f9d47f476fa9d03" providerId="LiveId" clId="{92DED0FF-AB97-4312-8A16-57BC77BDF377}" dt="2020-07-13T15:55:48.917" v="266" actId="478"/>
          <ac:spMkLst>
            <pc:docMk/>
            <pc:sldMk cId="3179912708" sldId="499"/>
            <ac:spMk id="5" creationId="{21208008-4E29-4AA0-BCFD-D7F22178E6D4}"/>
          </ac:spMkLst>
        </pc:spChg>
        <pc:spChg chg="del">
          <ac:chgData name="PPT PROJECT" userId="3f9d47f476fa9d03" providerId="LiveId" clId="{92DED0FF-AB97-4312-8A16-57BC77BDF377}" dt="2020-07-13T15:55:48.917" v="266" actId="478"/>
          <ac:spMkLst>
            <pc:docMk/>
            <pc:sldMk cId="3179912708" sldId="499"/>
            <ac:spMk id="7" creationId="{EC69F1BA-5D8B-4CB1-AF58-1197ABCD402E}"/>
          </ac:spMkLst>
        </pc:spChg>
        <pc:spChg chg="del">
          <ac:chgData name="PPT PROJECT" userId="3f9d47f476fa9d03" providerId="LiveId" clId="{92DED0FF-AB97-4312-8A16-57BC77BDF377}" dt="2020-07-13T15:55:48.917" v="266" actId="478"/>
          <ac:spMkLst>
            <pc:docMk/>
            <pc:sldMk cId="3179912708" sldId="499"/>
            <ac:spMk id="8" creationId="{A88DD52A-0786-44A8-A542-3F625A3E9133}"/>
          </ac:spMkLst>
        </pc:spChg>
        <pc:spChg chg="del">
          <ac:chgData name="PPT PROJECT" userId="3f9d47f476fa9d03" providerId="LiveId" clId="{92DED0FF-AB97-4312-8A16-57BC77BDF377}" dt="2020-07-13T15:55:48.917" v="266" actId="478"/>
          <ac:spMkLst>
            <pc:docMk/>
            <pc:sldMk cId="3179912708" sldId="499"/>
            <ac:spMk id="9" creationId="{C4C59894-49B8-48F8-B2B6-82A736AE834A}"/>
          </ac:spMkLst>
        </pc:spChg>
        <pc:spChg chg="del">
          <ac:chgData name="PPT PROJECT" userId="3f9d47f476fa9d03" providerId="LiveId" clId="{92DED0FF-AB97-4312-8A16-57BC77BDF377}" dt="2020-07-13T15:55:48.917" v="266" actId="478"/>
          <ac:spMkLst>
            <pc:docMk/>
            <pc:sldMk cId="3179912708" sldId="499"/>
            <ac:spMk id="10" creationId="{F318D584-BC8E-42FC-ABA2-681DFAFD7E4E}"/>
          </ac:spMkLst>
        </pc:spChg>
        <pc:spChg chg="del">
          <ac:chgData name="PPT PROJECT" userId="3f9d47f476fa9d03" providerId="LiveId" clId="{92DED0FF-AB97-4312-8A16-57BC77BDF377}" dt="2020-07-13T15:55:48.917" v="266" actId="478"/>
          <ac:spMkLst>
            <pc:docMk/>
            <pc:sldMk cId="3179912708" sldId="499"/>
            <ac:spMk id="11" creationId="{9825F930-3ED5-4035-9F6C-D0751F3AE64D}"/>
          </ac:spMkLst>
        </pc:spChg>
        <pc:spChg chg="del">
          <ac:chgData name="PPT PROJECT" userId="3f9d47f476fa9d03" providerId="LiveId" clId="{92DED0FF-AB97-4312-8A16-57BC77BDF377}" dt="2020-07-13T15:55:48.917" v="266" actId="478"/>
          <ac:spMkLst>
            <pc:docMk/>
            <pc:sldMk cId="3179912708" sldId="499"/>
            <ac:spMk id="12" creationId="{11EF9E05-4923-4C0F-9444-034017C78B53}"/>
          </ac:spMkLst>
        </pc:spChg>
        <pc:spChg chg="del">
          <ac:chgData name="PPT PROJECT" userId="3f9d47f476fa9d03" providerId="LiveId" clId="{92DED0FF-AB97-4312-8A16-57BC77BDF377}" dt="2020-07-13T15:55:48.917" v="266" actId="478"/>
          <ac:spMkLst>
            <pc:docMk/>
            <pc:sldMk cId="3179912708" sldId="499"/>
            <ac:spMk id="13" creationId="{EE10DFAF-5492-4D89-9A57-FCF951119901}"/>
          </ac:spMkLst>
        </pc:spChg>
        <pc:spChg chg="del">
          <ac:chgData name="PPT PROJECT" userId="3f9d47f476fa9d03" providerId="LiveId" clId="{92DED0FF-AB97-4312-8A16-57BC77BDF377}" dt="2020-07-13T15:55:48.917" v="266" actId="478"/>
          <ac:spMkLst>
            <pc:docMk/>
            <pc:sldMk cId="3179912708" sldId="499"/>
            <ac:spMk id="14" creationId="{74D392D4-5A38-4F66-8BF3-B75CD345702B}"/>
          </ac:spMkLst>
        </pc:spChg>
        <pc:spChg chg="del">
          <ac:chgData name="PPT PROJECT" userId="3f9d47f476fa9d03" providerId="LiveId" clId="{92DED0FF-AB97-4312-8A16-57BC77BDF377}" dt="2020-07-13T15:55:48.917" v="266" actId="478"/>
          <ac:spMkLst>
            <pc:docMk/>
            <pc:sldMk cId="3179912708" sldId="499"/>
            <ac:spMk id="15" creationId="{29509102-0A49-413A-9453-F9FA2F3E6221}"/>
          </ac:spMkLst>
        </pc:spChg>
        <pc:spChg chg="del">
          <ac:chgData name="PPT PROJECT" userId="3f9d47f476fa9d03" providerId="LiveId" clId="{92DED0FF-AB97-4312-8A16-57BC77BDF377}" dt="2020-07-13T15:55:48.917" v="266" actId="478"/>
          <ac:spMkLst>
            <pc:docMk/>
            <pc:sldMk cId="3179912708" sldId="499"/>
            <ac:spMk id="16" creationId="{86648EE4-D313-4FCC-9F2E-DEE5339D918E}"/>
          </ac:spMkLst>
        </pc:spChg>
        <pc:spChg chg="del">
          <ac:chgData name="PPT PROJECT" userId="3f9d47f476fa9d03" providerId="LiveId" clId="{92DED0FF-AB97-4312-8A16-57BC77BDF377}" dt="2020-07-13T15:55:48.917" v="266" actId="478"/>
          <ac:spMkLst>
            <pc:docMk/>
            <pc:sldMk cId="3179912708" sldId="499"/>
            <ac:spMk id="17" creationId="{B9B112D4-C62D-45E7-882E-B0C7498DB3AF}"/>
          </ac:spMkLst>
        </pc:spChg>
        <pc:spChg chg="del">
          <ac:chgData name="PPT PROJECT" userId="3f9d47f476fa9d03" providerId="LiveId" clId="{92DED0FF-AB97-4312-8A16-57BC77BDF377}" dt="2020-07-13T15:55:48.917" v="266" actId="478"/>
          <ac:spMkLst>
            <pc:docMk/>
            <pc:sldMk cId="3179912708" sldId="499"/>
            <ac:spMk id="18" creationId="{B3A8C6C8-99EF-4F4F-8823-41F129D0E8ED}"/>
          </ac:spMkLst>
        </pc:spChg>
        <pc:spChg chg="del">
          <ac:chgData name="PPT PROJECT" userId="3f9d47f476fa9d03" providerId="LiveId" clId="{92DED0FF-AB97-4312-8A16-57BC77BDF377}" dt="2020-07-13T15:55:48.917" v="266" actId="478"/>
          <ac:spMkLst>
            <pc:docMk/>
            <pc:sldMk cId="3179912708" sldId="499"/>
            <ac:spMk id="19" creationId="{D9DF24E1-F174-4499-9B2B-5E5690CEEF5E}"/>
          </ac:spMkLst>
        </pc:spChg>
        <pc:spChg chg="del">
          <ac:chgData name="PPT PROJECT" userId="3f9d47f476fa9d03" providerId="LiveId" clId="{92DED0FF-AB97-4312-8A16-57BC77BDF377}" dt="2020-07-13T15:55:48.917" v="266" actId="478"/>
          <ac:spMkLst>
            <pc:docMk/>
            <pc:sldMk cId="3179912708" sldId="499"/>
            <ac:spMk id="20" creationId="{C7365FFC-BFAC-4038-ADB2-5234B6D1A77D}"/>
          </ac:spMkLst>
        </pc:spChg>
        <pc:spChg chg="del">
          <ac:chgData name="PPT PROJECT" userId="3f9d47f476fa9d03" providerId="LiveId" clId="{92DED0FF-AB97-4312-8A16-57BC77BDF377}" dt="2020-07-13T15:55:48.917" v="266" actId="478"/>
          <ac:spMkLst>
            <pc:docMk/>
            <pc:sldMk cId="3179912708" sldId="499"/>
            <ac:spMk id="21" creationId="{3F0DF685-4AF6-44F9-A799-FD60AC47FB04}"/>
          </ac:spMkLst>
        </pc:spChg>
        <pc:spChg chg="del">
          <ac:chgData name="PPT PROJECT" userId="3f9d47f476fa9d03" providerId="LiveId" clId="{92DED0FF-AB97-4312-8A16-57BC77BDF377}" dt="2020-07-13T15:55:48.917" v="266" actId="478"/>
          <ac:spMkLst>
            <pc:docMk/>
            <pc:sldMk cId="3179912708" sldId="499"/>
            <ac:spMk id="22" creationId="{50FFCEBC-5D83-42A1-95B2-B03DD7A0AA23}"/>
          </ac:spMkLst>
        </pc:spChg>
        <pc:spChg chg="del">
          <ac:chgData name="PPT PROJECT" userId="3f9d47f476fa9d03" providerId="LiveId" clId="{92DED0FF-AB97-4312-8A16-57BC77BDF377}" dt="2020-07-13T15:55:48.917" v="266" actId="478"/>
          <ac:spMkLst>
            <pc:docMk/>
            <pc:sldMk cId="3179912708" sldId="499"/>
            <ac:spMk id="23" creationId="{3460A4A3-8886-4DC4-9D40-FA54C19416E6}"/>
          </ac:spMkLst>
        </pc:spChg>
        <pc:spChg chg="del">
          <ac:chgData name="PPT PROJECT" userId="3f9d47f476fa9d03" providerId="LiveId" clId="{92DED0FF-AB97-4312-8A16-57BC77BDF377}" dt="2020-07-13T15:55:48.917" v="266" actId="478"/>
          <ac:spMkLst>
            <pc:docMk/>
            <pc:sldMk cId="3179912708" sldId="499"/>
            <ac:spMk id="24" creationId="{8A7A8943-24E4-46DB-94CA-22B1CDF07896}"/>
          </ac:spMkLst>
        </pc:spChg>
        <pc:spChg chg="del">
          <ac:chgData name="PPT PROJECT" userId="3f9d47f476fa9d03" providerId="LiveId" clId="{92DED0FF-AB97-4312-8A16-57BC77BDF377}" dt="2020-07-13T15:55:48.917" v="266" actId="478"/>
          <ac:spMkLst>
            <pc:docMk/>
            <pc:sldMk cId="3179912708" sldId="499"/>
            <ac:spMk id="25" creationId="{D16D44E0-4A65-4E2F-A5B8-5ABFCE7532AC}"/>
          </ac:spMkLst>
        </pc:spChg>
        <pc:spChg chg="del">
          <ac:chgData name="PPT PROJECT" userId="3f9d47f476fa9d03" providerId="LiveId" clId="{92DED0FF-AB97-4312-8A16-57BC77BDF377}" dt="2020-07-13T15:55:49.683" v="267" actId="478"/>
          <ac:spMkLst>
            <pc:docMk/>
            <pc:sldMk cId="3179912708" sldId="499"/>
            <ac:spMk id="27" creationId="{329E3E06-5AB5-4FA3-A3ED-22BEB66248F6}"/>
          </ac:spMkLst>
        </pc:spChg>
        <pc:spChg chg="del">
          <ac:chgData name="PPT PROJECT" userId="3f9d47f476fa9d03" providerId="LiveId" clId="{92DED0FF-AB97-4312-8A16-57BC77BDF377}" dt="2020-07-13T15:55:49.683" v="267" actId="478"/>
          <ac:spMkLst>
            <pc:docMk/>
            <pc:sldMk cId="3179912708" sldId="499"/>
            <ac:spMk id="28" creationId="{8F4FAFA1-CDC2-4B20-8BD3-C8737C377D2C}"/>
          </ac:spMkLst>
        </pc:spChg>
        <pc:spChg chg="del">
          <ac:chgData name="PPT PROJECT" userId="3f9d47f476fa9d03" providerId="LiveId" clId="{92DED0FF-AB97-4312-8A16-57BC77BDF377}" dt="2020-07-13T15:55:49.683" v="267" actId="478"/>
          <ac:spMkLst>
            <pc:docMk/>
            <pc:sldMk cId="3179912708" sldId="499"/>
            <ac:spMk id="29" creationId="{FE04FF4E-B26C-450C-BCB1-D963745D2362}"/>
          </ac:spMkLst>
        </pc:spChg>
        <pc:spChg chg="del">
          <ac:chgData name="PPT PROJECT" userId="3f9d47f476fa9d03" providerId="LiveId" clId="{92DED0FF-AB97-4312-8A16-57BC77BDF377}" dt="2020-07-13T15:55:49.683" v="267" actId="478"/>
          <ac:spMkLst>
            <pc:docMk/>
            <pc:sldMk cId="3179912708" sldId="499"/>
            <ac:spMk id="30" creationId="{5787FECA-40E5-449D-884C-B742AB4C91C9}"/>
          </ac:spMkLst>
        </pc:spChg>
        <pc:spChg chg="del">
          <ac:chgData name="PPT PROJECT" userId="3f9d47f476fa9d03" providerId="LiveId" clId="{92DED0FF-AB97-4312-8A16-57BC77BDF377}" dt="2020-07-13T15:55:49.683" v="267" actId="478"/>
          <ac:spMkLst>
            <pc:docMk/>
            <pc:sldMk cId="3179912708" sldId="499"/>
            <ac:spMk id="31" creationId="{329C06DB-1E45-4344-AE55-EF10B0BD94A2}"/>
          </ac:spMkLst>
        </pc:spChg>
        <pc:spChg chg="del">
          <ac:chgData name="PPT PROJECT" userId="3f9d47f476fa9d03" providerId="LiveId" clId="{92DED0FF-AB97-4312-8A16-57BC77BDF377}" dt="2020-07-13T15:55:49.683" v="267" actId="478"/>
          <ac:spMkLst>
            <pc:docMk/>
            <pc:sldMk cId="3179912708" sldId="499"/>
            <ac:spMk id="32" creationId="{558CD94A-906D-4773-A9FD-31DBFE24085C}"/>
          </ac:spMkLst>
        </pc:spChg>
        <pc:spChg chg="del">
          <ac:chgData name="PPT PROJECT" userId="3f9d47f476fa9d03" providerId="LiveId" clId="{92DED0FF-AB97-4312-8A16-57BC77BDF377}" dt="2020-07-13T15:55:49.683" v="267" actId="478"/>
          <ac:spMkLst>
            <pc:docMk/>
            <pc:sldMk cId="3179912708" sldId="499"/>
            <ac:spMk id="33" creationId="{E42250BB-6161-4F9F-83A2-E46948E93301}"/>
          </ac:spMkLst>
        </pc:spChg>
        <pc:spChg chg="del">
          <ac:chgData name="PPT PROJECT" userId="3f9d47f476fa9d03" providerId="LiveId" clId="{92DED0FF-AB97-4312-8A16-57BC77BDF377}" dt="2020-07-13T15:55:49.683" v="267" actId="478"/>
          <ac:spMkLst>
            <pc:docMk/>
            <pc:sldMk cId="3179912708" sldId="499"/>
            <ac:spMk id="34" creationId="{BEB4D248-1999-43D4-8C24-3FEAB89AC605}"/>
          </ac:spMkLst>
        </pc:spChg>
        <pc:spChg chg="del">
          <ac:chgData name="PPT PROJECT" userId="3f9d47f476fa9d03" providerId="LiveId" clId="{92DED0FF-AB97-4312-8A16-57BC77BDF377}" dt="2020-07-13T15:55:49.683" v="267" actId="478"/>
          <ac:spMkLst>
            <pc:docMk/>
            <pc:sldMk cId="3179912708" sldId="499"/>
            <ac:spMk id="35" creationId="{C7B48BD9-20D2-4663-9043-2888D591F26C}"/>
          </ac:spMkLst>
        </pc:spChg>
        <pc:spChg chg="del">
          <ac:chgData name="PPT PROJECT" userId="3f9d47f476fa9d03" providerId="LiveId" clId="{92DED0FF-AB97-4312-8A16-57BC77BDF377}" dt="2020-07-13T15:55:49.683" v="267" actId="478"/>
          <ac:spMkLst>
            <pc:docMk/>
            <pc:sldMk cId="3179912708" sldId="499"/>
            <ac:spMk id="36" creationId="{703BF0BF-F6FA-4218-BE2F-64B3A28679C7}"/>
          </ac:spMkLst>
        </pc:spChg>
        <pc:spChg chg="del">
          <ac:chgData name="PPT PROJECT" userId="3f9d47f476fa9d03" providerId="LiveId" clId="{92DED0FF-AB97-4312-8A16-57BC77BDF377}" dt="2020-07-13T15:55:49.683" v="267" actId="478"/>
          <ac:spMkLst>
            <pc:docMk/>
            <pc:sldMk cId="3179912708" sldId="499"/>
            <ac:spMk id="37" creationId="{40772A73-D1C8-4E5E-96C2-88C517865699}"/>
          </ac:spMkLst>
        </pc:spChg>
        <pc:spChg chg="del">
          <ac:chgData name="PPT PROJECT" userId="3f9d47f476fa9d03" providerId="LiveId" clId="{92DED0FF-AB97-4312-8A16-57BC77BDF377}" dt="2020-07-13T15:55:49.683" v="267" actId="478"/>
          <ac:spMkLst>
            <pc:docMk/>
            <pc:sldMk cId="3179912708" sldId="499"/>
            <ac:spMk id="38" creationId="{5AE43238-6C7F-4676-8AB3-F68ADE0861BE}"/>
          </ac:spMkLst>
        </pc:spChg>
        <pc:spChg chg="del">
          <ac:chgData name="PPT PROJECT" userId="3f9d47f476fa9d03" providerId="LiveId" clId="{92DED0FF-AB97-4312-8A16-57BC77BDF377}" dt="2020-07-13T15:55:49.683" v="267" actId="478"/>
          <ac:spMkLst>
            <pc:docMk/>
            <pc:sldMk cId="3179912708" sldId="499"/>
            <ac:spMk id="39" creationId="{BCCFB6D2-9813-4522-B340-DACD344C2225}"/>
          </ac:spMkLst>
        </pc:spChg>
        <pc:spChg chg="del">
          <ac:chgData name="PPT PROJECT" userId="3f9d47f476fa9d03" providerId="LiveId" clId="{92DED0FF-AB97-4312-8A16-57BC77BDF377}" dt="2020-07-13T15:55:49.683" v="267" actId="478"/>
          <ac:spMkLst>
            <pc:docMk/>
            <pc:sldMk cId="3179912708" sldId="499"/>
            <ac:spMk id="40" creationId="{9D5D8D41-EDEC-4D0B-B7A1-59A451467B95}"/>
          </ac:spMkLst>
        </pc:spChg>
        <pc:spChg chg="del">
          <ac:chgData name="PPT PROJECT" userId="3f9d47f476fa9d03" providerId="LiveId" clId="{92DED0FF-AB97-4312-8A16-57BC77BDF377}" dt="2020-07-13T15:55:49.683" v="267" actId="478"/>
          <ac:spMkLst>
            <pc:docMk/>
            <pc:sldMk cId="3179912708" sldId="499"/>
            <ac:spMk id="41" creationId="{6B02B5C6-471C-4B71-95CB-9E797C6DEBBB}"/>
          </ac:spMkLst>
        </pc:spChg>
        <pc:spChg chg="del">
          <ac:chgData name="PPT PROJECT" userId="3f9d47f476fa9d03" providerId="LiveId" clId="{92DED0FF-AB97-4312-8A16-57BC77BDF377}" dt="2020-07-13T15:55:49.683" v="267" actId="478"/>
          <ac:spMkLst>
            <pc:docMk/>
            <pc:sldMk cId="3179912708" sldId="499"/>
            <ac:spMk id="42" creationId="{02EA7F1A-18B6-4B67-9881-6527EDC17BC1}"/>
          </ac:spMkLst>
        </pc:spChg>
        <pc:spChg chg="del">
          <ac:chgData name="PPT PROJECT" userId="3f9d47f476fa9d03" providerId="LiveId" clId="{92DED0FF-AB97-4312-8A16-57BC77BDF377}" dt="2020-07-13T15:55:49.683" v="267" actId="478"/>
          <ac:spMkLst>
            <pc:docMk/>
            <pc:sldMk cId="3179912708" sldId="499"/>
            <ac:spMk id="43" creationId="{2F77AE0B-265C-4222-9ABF-8DCDF29942EE}"/>
          </ac:spMkLst>
        </pc:spChg>
        <pc:spChg chg="del">
          <ac:chgData name="PPT PROJECT" userId="3f9d47f476fa9d03" providerId="LiveId" clId="{92DED0FF-AB97-4312-8A16-57BC77BDF377}" dt="2020-07-13T15:55:49.683" v="267" actId="478"/>
          <ac:spMkLst>
            <pc:docMk/>
            <pc:sldMk cId="3179912708" sldId="499"/>
            <ac:spMk id="44" creationId="{0586902C-D1EE-4085-840D-73904DDCE10A}"/>
          </ac:spMkLst>
        </pc:spChg>
        <pc:spChg chg="del">
          <ac:chgData name="PPT PROJECT" userId="3f9d47f476fa9d03" providerId="LiveId" clId="{92DED0FF-AB97-4312-8A16-57BC77BDF377}" dt="2020-07-13T15:55:49.683" v="267" actId="478"/>
          <ac:spMkLst>
            <pc:docMk/>
            <pc:sldMk cId="3179912708" sldId="499"/>
            <ac:spMk id="45" creationId="{38B16514-FAA6-4F25-9416-7C1E423FC393}"/>
          </ac:spMkLst>
        </pc:spChg>
        <pc:spChg chg="del">
          <ac:chgData name="PPT PROJECT" userId="3f9d47f476fa9d03" providerId="LiveId" clId="{92DED0FF-AB97-4312-8A16-57BC77BDF377}" dt="2020-07-13T15:55:49.683" v="267" actId="478"/>
          <ac:spMkLst>
            <pc:docMk/>
            <pc:sldMk cId="3179912708" sldId="499"/>
            <ac:spMk id="46" creationId="{4093ECBC-9412-4117-A072-B5CAF24FF864}"/>
          </ac:spMkLst>
        </pc:spChg>
        <pc:spChg chg="del">
          <ac:chgData name="PPT PROJECT" userId="3f9d47f476fa9d03" providerId="LiveId" clId="{92DED0FF-AB97-4312-8A16-57BC77BDF377}" dt="2020-07-13T15:55:49.683" v="267" actId="478"/>
          <ac:spMkLst>
            <pc:docMk/>
            <pc:sldMk cId="3179912708" sldId="499"/>
            <ac:spMk id="47" creationId="{9DC942BC-9AC0-48B0-9F03-578CB7C77D13}"/>
          </ac:spMkLst>
        </pc:spChg>
      </pc:sldChg>
      <pc:sldChg chg="addSp modSp add mod ord">
        <pc:chgData name="PPT PROJECT" userId="3f9d47f476fa9d03" providerId="LiveId" clId="{92DED0FF-AB97-4312-8A16-57BC77BDF377}" dt="2020-07-13T15:57:45.665" v="344" actId="207"/>
        <pc:sldMkLst>
          <pc:docMk/>
          <pc:sldMk cId="686671167" sldId="500"/>
        </pc:sldMkLst>
        <pc:spChg chg="add mod ord">
          <ac:chgData name="PPT PROJECT" userId="3f9d47f476fa9d03" providerId="LiveId" clId="{92DED0FF-AB97-4312-8A16-57BC77BDF377}" dt="2020-07-13T15:57:15.644" v="314" actId="1076"/>
          <ac:spMkLst>
            <pc:docMk/>
            <pc:sldMk cId="686671167" sldId="500"/>
            <ac:spMk id="2" creationId="{657E7902-4B43-4135-8E69-4042FA65796C}"/>
          </ac:spMkLst>
        </pc:spChg>
        <pc:spChg chg="add mod">
          <ac:chgData name="PPT PROJECT" userId="3f9d47f476fa9d03" providerId="LiveId" clId="{92DED0FF-AB97-4312-8A16-57BC77BDF377}" dt="2020-07-13T15:57:34.023" v="343" actId="20577"/>
          <ac:spMkLst>
            <pc:docMk/>
            <pc:sldMk cId="686671167" sldId="500"/>
            <ac:spMk id="3" creationId="{FF8279D3-A7BB-4F4C-AE07-F7676A48046E}"/>
          </ac:spMkLst>
        </pc:spChg>
        <pc:spChg chg="add mod">
          <ac:chgData name="PPT PROJECT" userId="3f9d47f476fa9d03" providerId="LiveId" clId="{92DED0FF-AB97-4312-8A16-57BC77BDF377}" dt="2020-07-13T15:56:43.353" v="293" actId="1076"/>
          <ac:spMkLst>
            <pc:docMk/>
            <pc:sldMk cId="686671167" sldId="500"/>
            <ac:spMk id="4" creationId="{1DFEB4B1-3D02-4CD8-A456-8C2F06CACFF5}"/>
          </ac:spMkLst>
        </pc:spChg>
        <pc:spChg chg="mod">
          <ac:chgData name="PPT PROJECT" userId="3f9d47f476fa9d03" providerId="LiveId" clId="{92DED0FF-AB97-4312-8A16-57BC77BDF377}" dt="2020-07-13T15:56:46.577" v="295" actId="1076"/>
          <ac:spMkLst>
            <pc:docMk/>
            <pc:sldMk cId="686671167" sldId="500"/>
            <ac:spMk id="5" creationId="{21208008-4E29-4AA0-BCFD-D7F22178E6D4}"/>
          </ac:spMkLst>
        </pc:spChg>
        <pc:spChg chg="mod">
          <ac:chgData name="PPT PROJECT" userId="3f9d47f476fa9d03" providerId="LiveId" clId="{92DED0FF-AB97-4312-8A16-57BC77BDF377}" dt="2020-07-13T15:57:45.665" v="344" actId="207"/>
          <ac:spMkLst>
            <pc:docMk/>
            <pc:sldMk cId="686671167" sldId="500"/>
            <ac:spMk id="6" creationId="{CF682C71-2EFB-44BE-955F-C01CA8F8AC2F}"/>
          </ac:spMkLst>
        </pc:spChg>
      </pc:sldChg>
      <pc:sldChg chg="add ord">
        <pc:chgData name="PPT PROJECT" userId="3f9d47f476fa9d03" providerId="LiveId" clId="{92DED0FF-AB97-4312-8A16-57BC77BDF377}" dt="2020-07-13T15:58:08.752" v="347"/>
        <pc:sldMkLst>
          <pc:docMk/>
          <pc:sldMk cId="5356241" sldId="501"/>
        </pc:sldMkLst>
      </pc:sldChg>
      <pc:sldChg chg="addSp delSp modSp add mod">
        <pc:chgData name="PPT PROJECT" userId="3f9d47f476fa9d03" providerId="LiveId" clId="{92DED0FF-AB97-4312-8A16-57BC77BDF377}" dt="2020-07-13T15:58:38.889" v="377" actId="1076"/>
        <pc:sldMkLst>
          <pc:docMk/>
          <pc:sldMk cId="1259631825" sldId="502"/>
        </pc:sldMkLst>
        <pc:spChg chg="mod">
          <ac:chgData name="PPT PROJECT" userId="3f9d47f476fa9d03" providerId="LiveId" clId="{92DED0FF-AB97-4312-8A16-57BC77BDF377}" dt="2020-07-13T15:58:38.889" v="377" actId="1076"/>
          <ac:spMkLst>
            <pc:docMk/>
            <pc:sldMk cId="1259631825" sldId="502"/>
            <ac:spMk id="2" creationId="{DC65510E-9747-4514-A8F0-5C9B4C2F9E0A}"/>
          </ac:spMkLst>
        </pc:spChg>
        <pc:spChg chg="add mod">
          <ac:chgData name="PPT PROJECT" userId="3f9d47f476fa9d03" providerId="LiveId" clId="{92DED0FF-AB97-4312-8A16-57BC77BDF377}" dt="2020-07-13T15:58:36.378" v="376" actId="12789"/>
          <ac:spMkLst>
            <pc:docMk/>
            <pc:sldMk cId="1259631825" sldId="502"/>
            <ac:spMk id="3" creationId="{1D8F4100-B958-46DF-8A51-EA6A3A3C65F3}"/>
          </ac:spMkLst>
        </pc:spChg>
        <pc:spChg chg="del">
          <ac:chgData name="PPT PROJECT" userId="3f9d47f476fa9d03" providerId="LiveId" clId="{92DED0FF-AB97-4312-8A16-57BC77BDF377}" dt="2020-07-13T15:58:27.882" v="358" actId="478"/>
          <ac:spMkLst>
            <pc:docMk/>
            <pc:sldMk cId="1259631825" sldId="502"/>
            <ac:spMk id="6" creationId="{CF682C71-2EFB-44BE-955F-C01CA8F8AC2F}"/>
          </ac:spMkLst>
        </pc:spChg>
      </pc:sldChg>
      <pc:sldChg chg="add">
        <pc:chgData name="PPT PROJECT" userId="3f9d47f476fa9d03" providerId="LiveId" clId="{92DED0FF-AB97-4312-8A16-57BC77BDF377}" dt="2020-07-13T15:59:48.889" v="378"/>
        <pc:sldMkLst>
          <pc:docMk/>
          <pc:sldMk cId="1804039391" sldId="503"/>
        </pc:sldMkLst>
      </pc:sldChg>
      <pc:sldChg chg="add">
        <pc:chgData name="PPT PROJECT" userId="3f9d47f476fa9d03" providerId="LiveId" clId="{92DED0FF-AB97-4312-8A16-57BC77BDF377}" dt="2020-07-13T15:59:49.113" v="379"/>
        <pc:sldMkLst>
          <pc:docMk/>
          <pc:sldMk cId="1370293485" sldId="504"/>
        </pc:sldMkLst>
      </pc:sldChg>
      <pc:sldChg chg="add">
        <pc:chgData name="PPT PROJECT" userId="3f9d47f476fa9d03" providerId="LiveId" clId="{92DED0FF-AB97-4312-8A16-57BC77BDF377}" dt="2020-07-13T15:59:49.320" v="380"/>
        <pc:sldMkLst>
          <pc:docMk/>
          <pc:sldMk cId="923785781" sldId="505"/>
        </pc:sldMkLst>
      </pc:sldChg>
      <pc:sldChg chg="add">
        <pc:chgData name="PPT PROJECT" userId="3f9d47f476fa9d03" providerId="LiveId" clId="{92DED0FF-AB97-4312-8A16-57BC77BDF377}" dt="2020-07-13T15:59:52.121" v="381"/>
        <pc:sldMkLst>
          <pc:docMk/>
          <pc:sldMk cId="346896423" sldId="506"/>
        </pc:sldMkLst>
      </pc:sldChg>
      <pc:sldChg chg="delSp modSp add mod ord">
        <pc:chgData name="PPT PROJECT" userId="3f9d47f476fa9d03" providerId="LiveId" clId="{92DED0FF-AB97-4312-8A16-57BC77BDF377}" dt="2020-07-13T16:00:19.679" v="388" actId="14100"/>
        <pc:sldMkLst>
          <pc:docMk/>
          <pc:sldMk cId="3587438077" sldId="507"/>
        </pc:sldMkLst>
        <pc:spChg chg="mod">
          <ac:chgData name="PPT PROJECT" userId="3f9d47f476fa9d03" providerId="LiveId" clId="{92DED0FF-AB97-4312-8A16-57BC77BDF377}" dt="2020-07-13T16:00:19.679" v="388" actId="14100"/>
          <ac:spMkLst>
            <pc:docMk/>
            <pc:sldMk cId="3587438077" sldId="507"/>
            <ac:spMk id="2" creationId="{DC65510E-9747-4514-A8F0-5C9B4C2F9E0A}"/>
          </ac:spMkLst>
        </pc:spChg>
        <pc:spChg chg="del">
          <ac:chgData name="PPT PROJECT" userId="3f9d47f476fa9d03" providerId="LiveId" clId="{92DED0FF-AB97-4312-8A16-57BC77BDF377}" dt="2020-07-13T16:00:15.609" v="385" actId="478"/>
          <ac:spMkLst>
            <pc:docMk/>
            <pc:sldMk cId="3587438077" sldId="507"/>
            <ac:spMk id="6" creationId="{CF682C71-2EFB-44BE-955F-C01CA8F8AC2F}"/>
          </ac:spMkLst>
        </pc:spChg>
      </pc:sldChg>
      <pc:sldChg chg="del modTransition">
        <pc:chgData name="PPT PROJECT" userId="3f9d47f476fa9d03" providerId="LiveId" clId="{92DED0FF-AB97-4312-8A16-57BC77BDF377}" dt="2020-07-13T15:45:24.431" v="50" actId="47"/>
        <pc:sldMkLst>
          <pc:docMk/>
          <pc:sldMk cId="2195906851" sldId="519"/>
        </pc:sldMkLst>
      </pc:sldChg>
      <pc:sldChg chg="del modTransition">
        <pc:chgData name="PPT PROJECT" userId="3f9d47f476fa9d03" providerId="LiveId" clId="{92DED0FF-AB97-4312-8A16-57BC77BDF377}" dt="2020-07-13T15:45:24.431" v="50" actId="47"/>
        <pc:sldMkLst>
          <pc:docMk/>
          <pc:sldMk cId="172373003" sldId="521"/>
        </pc:sldMkLst>
      </pc:sldChg>
      <pc:sldChg chg="del modTransition">
        <pc:chgData name="PPT PROJECT" userId="3f9d47f476fa9d03" providerId="LiveId" clId="{92DED0FF-AB97-4312-8A16-57BC77BDF377}" dt="2020-07-13T15:45:24.431" v="50" actId="47"/>
        <pc:sldMkLst>
          <pc:docMk/>
          <pc:sldMk cId="1966281368" sldId="522"/>
        </pc:sldMkLst>
      </pc:sldChg>
      <pc:sldChg chg="del modTransition">
        <pc:chgData name="PPT PROJECT" userId="3f9d47f476fa9d03" providerId="LiveId" clId="{92DED0FF-AB97-4312-8A16-57BC77BDF377}" dt="2020-07-13T15:45:24.431" v="50" actId="47"/>
        <pc:sldMkLst>
          <pc:docMk/>
          <pc:sldMk cId="2233730392" sldId="524"/>
        </pc:sldMkLst>
      </pc:sldChg>
      <pc:sldChg chg="del modTransition">
        <pc:chgData name="PPT PROJECT" userId="3f9d47f476fa9d03" providerId="LiveId" clId="{92DED0FF-AB97-4312-8A16-57BC77BDF377}" dt="2020-07-13T15:45:24.431" v="50" actId="47"/>
        <pc:sldMkLst>
          <pc:docMk/>
          <pc:sldMk cId="3793090614" sldId="525"/>
        </pc:sldMkLst>
      </pc:sldChg>
      <pc:sldChg chg="del modTransition">
        <pc:chgData name="PPT PROJECT" userId="3f9d47f476fa9d03" providerId="LiveId" clId="{92DED0FF-AB97-4312-8A16-57BC77BDF377}" dt="2020-07-13T15:45:24.431" v="50" actId="47"/>
        <pc:sldMkLst>
          <pc:docMk/>
          <pc:sldMk cId="3555793082" sldId="526"/>
        </pc:sldMkLst>
      </pc:sldChg>
      <pc:sldChg chg="del modTransition">
        <pc:chgData name="PPT PROJECT" userId="3f9d47f476fa9d03" providerId="LiveId" clId="{92DED0FF-AB97-4312-8A16-57BC77BDF377}" dt="2020-07-13T15:45:24.431" v="50" actId="47"/>
        <pc:sldMkLst>
          <pc:docMk/>
          <pc:sldMk cId="2672273399" sldId="527"/>
        </pc:sldMkLst>
      </pc:sldChg>
      <pc:sldChg chg="del modTransition">
        <pc:chgData name="PPT PROJECT" userId="3f9d47f476fa9d03" providerId="LiveId" clId="{92DED0FF-AB97-4312-8A16-57BC77BDF377}" dt="2020-07-13T15:45:24.431" v="50" actId="47"/>
        <pc:sldMkLst>
          <pc:docMk/>
          <pc:sldMk cId="1947532279" sldId="528"/>
        </pc:sldMkLst>
      </pc:sldChg>
      <pc:sldChg chg="del modTransition">
        <pc:chgData name="PPT PROJECT" userId="3f9d47f476fa9d03" providerId="LiveId" clId="{92DED0FF-AB97-4312-8A16-57BC77BDF377}" dt="2020-07-13T15:45:24.431" v="50" actId="47"/>
        <pc:sldMkLst>
          <pc:docMk/>
          <pc:sldMk cId="2739441206" sldId="530"/>
        </pc:sldMkLst>
      </pc:sldChg>
    </pc:docChg>
  </pc:docChgLst>
  <pc:docChgLst>
    <pc:chgData name="PPT PROJECT" userId="3f9d47f476fa9d03" providerId="LiveId" clId="{2F96388C-57DD-4D40-AC32-984EEB72F1CF}"/>
    <pc:docChg chg="undo custSel mod addSld delSld modSld addMainMaster delMainMaster">
      <pc:chgData name="PPT PROJECT" userId="3f9d47f476fa9d03" providerId="LiveId" clId="{2F96388C-57DD-4D40-AC32-984EEB72F1CF}" dt="2020-07-25T14:40:52.656" v="435" actId="47"/>
      <pc:docMkLst>
        <pc:docMk/>
      </pc:docMkLst>
      <pc:sldChg chg="addSp delSp modSp add del mod setBg">
        <pc:chgData name="PPT PROJECT" userId="3f9d47f476fa9d03" providerId="LiveId" clId="{2F96388C-57DD-4D40-AC32-984EEB72F1CF}" dt="2020-07-25T14:05:16.227" v="69" actId="47"/>
        <pc:sldMkLst>
          <pc:docMk/>
          <pc:sldMk cId="3995883677" sldId="326"/>
        </pc:sldMkLst>
        <pc:spChg chg="add mod">
          <ac:chgData name="PPT PROJECT" userId="3f9d47f476fa9d03" providerId="LiveId" clId="{2F96388C-57DD-4D40-AC32-984EEB72F1CF}" dt="2020-07-25T14:02:56.807" v="66" actId="207"/>
          <ac:spMkLst>
            <pc:docMk/>
            <pc:sldMk cId="3995883677" sldId="326"/>
            <ac:spMk id="2" creationId="{6DECD5C0-4CED-4648-A892-EF99BE1DE341}"/>
          </ac:spMkLst>
        </pc:spChg>
        <pc:grpChg chg="del">
          <ac:chgData name="PPT PROJECT" userId="3f9d47f476fa9d03" providerId="LiveId" clId="{2F96388C-57DD-4D40-AC32-984EEB72F1CF}" dt="2020-07-25T14:02:47.556" v="59" actId="478"/>
          <ac:grpSpMkLst>
            <pc:docMk/>
            <pc:sldMk cId="3995883677" sldId="326"/>
            <ac:grpSpMk id="20" creationId="{2ACDAC78-2954-4E2B-B28A-33F61396F4AA}"/>
          </ac:grpSpMkLst>
        </pc:grpChg>
      </pc:sldChg>
      <pc:sldChg chg="modSp add del mod setBg">
        <pc:chgData name="PPT PROJECT" userId="3f9d47f476fa9d03" providerId="LiveId" clId="{2F96388C-57DD-4D40-AC32-984EEB72F1CF}" dt="2020-07-25T14:13:28.184" v="261" actId="1076"/>
        <pc:sldMkLst>
          <pc:docMk/>
          <pc:sldMk cId="3241168027" sldId="327"/>
        </pc:sldMkLst>
        <pc:spChg chg="mod">
          <ac:chgData name="PPT PROJECT" userId="3f9d47f476fa9d03" providerId="LiveId" clId="{2F96388C-57DD-4D40-AC32-984EEB72F1CF}" dt="2020-07-25T14:13:28.184" v="261" actId="1076"/>
          <ac:spMkLst>
            <pc:docMk/>
            <pc:sldMk cId="3241168027" sldId="327"/>
            <ac:spMk id="46" creationId="{705F9741-F1EF-45A0-BC66-8F4F4833DD0D}"/>
          </ac:spMkLst>
        </pc:spChg>
      </pc:sldChg>
      <pc:sldChg chg="add del setBg">
        <pc:chgData name="PPT PROJECT" userId="3f9d47f476fa9d03" providerId="LiveId" clId="{2F96388C-57DD-4D40-AC32-984EEB72F1CF}" dt="2020-07-25T14:02:37.174" v="57"/>
        <pc:sldMkLst>
          <pc:docMk/>
          <pc:sldMk cId="2116938269" sldId="328"/>
        </pc:sldMkLst>
      </pc:sldChg>
      <pc:sldChg chg="add del setBg">
        <pc:chgData name="PPT PROJECT" userId="3f9d47f476fa9d03" providerId="LiveId" clId="{2F96388C-57DD-4D40-AC32-984EEB72F1CF}" dt="2020-07-25T14:02:37.174" v="57"/>
        <pc:sldMkLst>
          <pc:docMk/>
          <pc:sldMk cId="1625407451" sldId="335"/>
        </pc:sldMkLst>
      </pc:sldChg>
      <pc:sldChg chg="add del setBg">
        <pc:chgData name="PPT PROJECT" userId="3f9d47f476fa9d03" providerId="LiveId" clId="{2F96388C-57DD-4D40-AC32-984EEB72F1CF}" dt="2020-07-25T14:02:37.174" v="57"/>
        <pc:sldMkLst>
          <pc:docMk/>
          <pc:sldMk cId="285480704" sldId="336"/>
        </pc:sldMkLst>
      </pc:sldChg>
      <pc:sldChg chg="add del setBg">
        <pc:chgData name="PPT PROJECT" userId="3f9d47f476fa9d03" providerId="LiveId" clId="{2F96388C-57DD-4D40-AC32-984EEB72F1CF}" dt="2020-07-25T14:02:37.174" v="57"/>
        <pc:sldMkLst>
          <pc:docMk/>
          <pc:sldMk cId="1646905713" sldId="337"/>
        </pc:sldMkLst>
      </pc:sldChg>
      <pc:sldChg chg="add del setBg">
        <pc:chgData name="PPT PROJECT" userId="3f9d47f476fa9d03" providerId="LiveId" clId="{2F96388C-57DD-4D40-AC32-984EEB72F1CF}" dt="2020-07-25T14:02:37.174" v="57"/>
        <pc:sldMkLst>
          <pc:docMk/>
          <pc:sldMk cId="1008874782" sldId="338"/>
        </pc:sldMkLst>
      </pc:sldChg>
      <pc:sldChg chg="add del setBg">
        <pc:chgData name="PPT PROJECT" userId="3f9d47f476fa9d03" providerId="LiveId" clId="{2F96388C-57DD-4D40-AC32-984EEB72F1CF}" dt="2020-07-25T14:02:37.174" v="57"/>
        <pc:sldMkLst>
          <pc:docMk/>
          <pc:sldMk cId="1517720703" sldId="339"/>
        </pc:sldMkLst>
      </pc:sldChg>
      <pc:sldChg chg="add del setBg">
        <pc:chgData name="PPT PROJECT" userId="3f9d47f476fa9d03" providerId="LiveId" clId="{2F96388C-57DD-4D40-AC32-984EEB72F1CF}" dt="2020-07-25T14:02:37.174" v="57"/>
        <pc:sldMkLst>
          <pc:docMk/>
          <pc:sldMk cId="4252217783" sldId="340"/>
        </pc:sldMkLst>
      </pc:sldChg>
      <pc:sldChg chg="add del setBg">
        <pc:chgData name="PPT PROJECT" userId="3f9d47f476fa9d03" providerId="LiveId" clId="{2F96388C-57DD-4D40-AC32-984EEB72F1CF}" dt="2020-07-25T14:02:37.174" v="57"/>
        <pc:sldMkLst>
          <pc:docMk/>
          <pc:sldMk cId="4144877577" sldId="341"/>
        </pc:sldMkLst>
      </pc:sldChg>
      <pc:sldChg chg="add del setBg">
        <pc:chgData name="PPT PROJECT" userId="3f9d47f476fa9d03" providerId="LiveId" clId="{2F96388C-57DD-4D40-AC32-984EEB72F1CF}" dt="2020-07-25T14:02:37.174" v="57"/>
        <pc:sldMkLst>
          <pc:docMk/>
          <pc:sldMk cId="148467560" sldId="342"/>
        </pc:sldMkLst>
      </pc:sldChg>
      <pc:sldChg chg="add del setBg">
        <pc:chgData name="PPT PROJECT" userId="3f9d47f476fa9d03" providerId="LiveId" clId="{2F96388C-57DD-4D40-AC32-984EEB72F1CF}" dt="2020-07-25T14:02:37.174" v="57"/>
        <pc:sldMkLst>
          <pc:docMk/>
          <pc:sldMk cId="160851867" sldId="347"/>
        </pc:sldMkLst>
      </pc:sldChg>
      <pc:sldChg chg="add del setBg">
        <pc:chgData name="PPT PROJECT" userId="3f9d47f476fa9d03" providerId="LiveId" clId="{2F96388C-57DD-4D40-AC32-984EEB72F1CF}" dt="2020-07-25T14:02:37.174" v="57"/>
        <pc:sldMkLst>
          <pc:docMk/>
          <pc:sldMk cId="3920873913" sldId="348"/>
        </pc:sldMkLst>
      </pc:sldChg>
      <pc:sldChg chg="add del setBg">
        <pc:chgData name="PPT PROJECT" userId="3f9d47f476fa9d03" providerId="LiveId" clId="{2F96388C-57DD-4D40-AC32-984EEB72F1CF}" dt="2020-07-25T14:02:37.174" v="57"/>
        <pc:sldMkLst>
          <pc:docMk/>
          <pc:sldMk cId="1994070006" sldId="353"/>
        </pc:sldMkLst>
      </pc:sldChg>
      <pc:sldChg chg="addSp delSp modSp add del mod setBg">
        <pc:chgData name="PPT PROJECT" userId="3f9d47f476fa9d03" providerId="LiveId" clId="{2F96388C-57DD-4D40-AC32-984EEB72F1CF}" dt="2020-07-25T14:39:10.806" v="434" actId="164"/>
        <pc:sldMkLst>
          <pc:docMk/>
          <pc:sldMk cId="3011859114" sldId="354"/>
        </pc:sldMkLst>
        <pc:spChg chg="mod topLvl">
          <ac:chgData name="PPT PROJECT" userId="3f9d47f476fa9d03" providerId="LiveId" clId="{2F96388C-57DD-4D40-AC32-984EEB72F1CF}" dt="2020-07-25T14:39:10.806" v="434" actId="164"/>
          <ac:spMkLst>
            <pc:docMk/>
            <pc:sldMk cId="3011859114" sldId="354"/>
            <ac:spMk id="12" creationId="{E8375C27-ABDD-49C6-8A1C-AB63A58B9A91}"/>
          </ac:spMkLst>
        </pc:spChg>
        <pc:spChg chg="mod topLvl">
          <ac:chgData name="PPT PROJECT" userId="3f9d47f476fa9d03" providerId="LiveId" clId="{2F96388C-57DD-4D40-AC32-984EEB72F1CF}" dt="2020-07-25T14:39:10.806" v="434" actId="164"/>
          <ac:spMkLst>
            <pc:docMk/>
            <pc:sldMk cId="3011859114" sldId="354"/>
            <ac:spMk id="13" creationId="{57E31487-1C5E-4F5F-8FBE-D06862A39001}"/>
          </ac:spMkLst>
        </pc:spChg>
        <pc:spChg chg="mod topLvl">
          <ac:chgData name="PPT PROJECT" userId="3f9d47f476fa9d03" providerId="LiveId" clId="{2F96388C-57DD-4D40-AC32-984EEB72F1CF}" dt="2020-07-25T14:39:10.806" v="434" actId="164"/>
          <ac:spMkLst>
            <pc:docMk/>
            <pc:sldMk cId="3011859114" sldId="354"/>
            <ac:spMk id="14" creationId="{A594C53B-19EC-44EA-A22B-29166E97EF21}"/>
          </ac:spMkLst>
        </pc:spChg>
        <pc:spChg chg="mod topLvl">
          <ac:chgData name="PPT PROJECT" userId="3f9d47f476fa9d03" providerId="LiveId" clId="{2F96388C-57DD-4D40-AC32-984EEB72F1CF}" dt="2020-07-25T14:39:10.806" v="434" actId="164"/>
          <ac:spMkLst>
            <pc:docMk/>
            <pc:sldMk cId="3011859114" sldId="354"/>
            <ac:spMk id="25" creationId="{67BC3F77-F816-42E3-8F8F-711398B3DF97}"/>
          </ac:spMkLst>
        </pc:spChg>
        <pc:grpChg chg="add del mod">
          <ac:chgData name="PPT PROJECT" userId="3f9d47f476fa9d03" providerId="LiveId" clId="{2F96388C-57DD-4D40-AC32-984EEB72F1CF}" dt="2020-07-25T14:13:48.544" v="266" actId="165"/>
          <ac:grpSpMkLst>
            <pc:docMk/>
            <pc:sldMk cId="3011859114" sldId="354"/>
            <ac:grpSpMk id="2" creationId="{975D2594-0AFE-4172-90A7-D458030CAF32}"/>
          </ac:grpSpMkLst>
        </pc:grpChg>
        <pc:grpChg chg="add del mod">
          <ac:chgData name="PPT PROJECT" userId="3f9d47f476fa9d03" providerId="LiveId" clId="{2F96388C-57DD-4D40-AC32-984EEB72F1CF}" dt="2020-07-25T14:39:09.119" v="433" actId="165"/>
          <ac:grpSpMkLst>
            <pc:docMk/>
            <pc:sldMk cId="3011859114" sldId="354"/>
            <ac:grpSpMk id="3" creationId="{A4E966D3-94B3-47E1-9F19-A1844A40DC47}"/>
          </ac:grpSpMkLst>
        </pc:grpChg>
        <pc:grpChg chg="add mod">
          <ac:chgData name="PPT PROJECT" userId="3f9d47f476fa9d03" providerId="LiveId" clId="{2F96388C-57DD-4D40-AC32-984EEB72F1CF}" dt="2020-07-25T14:39:10.806" v="434" actId="164"/>
          <ac:grpSpMkLst>
            <pc:docMk/>
            <pc:sldMk cId="3011859114" sldId="354"/>
            <ac:grpSpMk id="4" creationId="{56F8D324-5340-4985-BDEF-465061584D60}"/>
          </ac:grpSpMkLst>
        </pc:grpChg>
        <pc:picChg chg="mod topLvl">
          <ac:chgData name="PPT PROJECT" userId="3f9d47f476fa9d03" providerId="LiveId" clId="{2F96388C-57DD-4D40-AC32-984EEB72F1CF}" dt="2020-07-25T14:39:10.806" v="434" actId="164"/>
          <ac:picMkLst>
            <pc:docMk/>
            <pc:sldMk cId="3011859114" sldId="354"/>
            <ac:picMk id="22" creationId="{39F205B6-CB89-4D99-B3E1-E203C96561AF}"/>
          </ac:picMkLst>
        </pc:picChg>
      </pc:sldChg>
      <pc:sldChg chg="addSp delSp modSp mod delAnim">
        <pc:chgData name="PPT PROJECT" userId="3f9d47f476fa9d03" providerId="LiveId" clId="{2F96388C-57DD-4D40-AC32-984EEB72F1CF}" dt="2020-07-25T13:55:18.188" v="7" actId="18131"/>
        <pc:sldMkLst>
          <pc:docMk/>
          <pc:sldMk cId="3208184994" sldId="470"/>
        </pc:sldMkLst>
        <pc:spChg chg="del">
          <ac:chgData name="PPT PROJECT" userId="3f9d47f476fa9d03" providerId="LiveId" clId="{2F96388C-57DD-4D40-AC32-984EEB72F1CF}" dt="2020-07-25T13:55:06.457" v="6" actId="26606"/>
          <ac:spMkLst>
            <pc:docMk/>
            <pc:sldMk cId="3208184994" sldId="470"/>
            <ac:spMk id="24" creationId="{42A4FC2C-047E-45A5-965D-8E1E3BF09BC6}"/>
          </ac:spMkLst>
        </pc:spChg>
        <pc:spChg chg="add">
          <ac:chgData name="PPT PROJECT" userId="3f9d47f476fa9d03" providerId="LiveId" clId="{2F96388C-57DD-4D40-AC32-984EEB72F1CF}" dt="2020-07-25T13:55:06.457" v="6" actId="26606"/>
          <ac:spMkLst>
            <pc:docMk/>
            <pc:sldMk cId="3208184994" sldId="470"/>
            <ac:spMk id="29" creationId="{42A4FC2C-047E-45A5-965D-8E1E3BF09BC6}"/>
          </ac:spMkLst>
        </pc:spChg>
        <pc:picChg chg="del">
          <ac:chgData name="PPT PROJECT" userId="3f9d47f476fa9d03" providerId="LiveId" clId="{2F96388C-57DD-4D40-AC32-984EEB72F1CF}" dt="2020-07-25T13:54:58.052" v="0" actId="478"/>
          <ac:picMkLst>
            <pc:docMk/>
            <pc:sldMk cId="3208184994" sldId="470"/>
            <ac:picMk id="3" creationId="{926E20B8-0FE6-4370-8C45-11C5D2AF763B}"/>
          </ac:picMkLst>
        </pc:picChg>
        <pc:picChg chg="add del mod">
          <ac:chgData name="PPT PROJECT" userId="3f9d47f476fa9d03" providerId="LiveId" clId="{2F96388C-57DD-4D40-AC32-984EEB72F1CF}" dt="2020-07-25T13:55:04.099" v="4" actId="21"/>
          <ac:picMkLst>
            <pc:docMk/>
            <pc:sldMk cId="3208184994" sldId="470"/>
            <ac:picMk id="4" creationId="{5DAE4D58-D239-419F-9F82-C41628CC7E56}"/>
          </ac:picMkLst>
        </pc:picChg>
        <pc:picChg chg="add mod ord modCrop">
          <ac:chgData name="PPT PROJECT" userId="3f9d47f476fa9d03" providerId="LiveId" clId="{2F96388C-57DD-4D40-AC32-984EEB72F1CF}" dt="2020-07-25T13:55:18.188" v="7" actId="18131"/>
          <ac:picMkLst>
            <pc:docMk/>
            <pc:sldMk cId="3208184994" sldId="470"/>
            <ac:picMk id="5" creationId="{4EC3540A-A672-48D9-A61D-9BEEF021C150}"/>
          </ac:picMkLst>
        </pc:picChg>
      </pc:sldChg>
      <pc:sldChg chg="addSp delSp modSp add mod setBg">
        <pc:chgData name="PPT PROJECT" userId="3f9d47f476fa9d03" providerId="LiveId" clId="{2F96388C-57DD-4D40-AC32-984EEB72F1CF}" dt="2020-07-25T13:59:52.083" v="42" actId="478"/>
        <pc:sldMkLst>
          <pc:docMk/>
          <pc:sldMk cId="1877252373" sldId="471"/>
        </pc:sldMkLst>
        <pc:spChg chg="add del mod">
          <ac:chgData name="PPT PROJECT" userId="3f9d47f476fa9d03" providerId="LiveId" clId="{2F96388C-57DD-4D40-AC32-984EEB72F1CF}" dt="2020-07-25T13:59:52.083" v="42" actId="478"/>
          <ac:spMkLst>
            <pc:docMk/>
            <pc:sldMk cId="1877252373" sldId="471"/>
            <ac:spMk id="3" creationId="{226DE7FE-1F45-4EFD-BBA2-194CD6821AB8}"/>
          </ac:spMkLst>
        </pc:spChg>
        <pc:spChg chg="add del mod ord">
          <ac:chgData name="PPT PROJECT" userId="3f9d47f476fa9d03" providerId="LiveId" clId="{2F96388C-57DD-4D40-AC32-984EEB72F1CF}" dt="2020-07-25T13:59:51.378" v="41" actId="478"/>
          <ac:spMkLst>
            <pc:docMk/>
            <pc:sldMk cId="1877252373" sldId="471"/>
            <ac:spMk id="4" creationId="{7952037E-4847-4D13-A4E2-25A1A8D8654D}"/>
          </ac:spMkLst>
        </pc:spChg>
        <pc:spChg chg="del">
          <ac:chgData name="PPT PROJECT" userId="3f9d47f476fa9d03" providerId="LiveId" clId="{2F96388C-57DD-4D40-AC32-984EEB72F1CF}" dt="2020-07-25T13:56:17.194" v="12" actId="478"/>
          <ac:spMkLst>
            <pc:docMk/>
            <pc:sldMk cId="1877252373" sldId="471"/>
            <ac:spMk id="8" creationId="{EAC1CE36-C01E-4048-89D1-437C646951CD}"/>
          </ac:spMkLst>
        </pc:spChg>
        <pc:spChg chg="del">
          <ac:chgData name="PPT PROJECT" userId="3f9d47f476fa9d03" providerId="LiveId" clId="{2F96388C-57DD-4D40-AC32-984EEB72F1CF}" dt="2020-07-25T13:56:17.194" v="12" actId="478"/>
          <ac:spMkLst>
            <pc:docMk/>
            <pc:sldMk cId="1877252373" sldId="471"/>
            <ac:spMk id="9" creationId="{34236EA1-A63A-44B4-ADA4-E0A363BCBA78}"/>
          </ac:spMkLst>
        </pc:spChg>
        <pc:spChg chg="del">
          <ac:chgData name="PPT PROJECT" userId="3f9d47f476fa9d03" providerId="LiveId" clId="{2F96388C-57DD-4D40-AC32-984EEB72F1CF}" dt="2020-07-25T13:56:17.194" v="12" actId="478"/>
          <ac:spMkLst>
            <pc:docMk/>
            <pc:sldMk cId="1877252373" sldId="471"/>
            <ac:spMk id="10" creationId="{278E8270-686E-4913-964E-7F7E20CCFB4C}"/>
          </ac:spMkLst>
        </pc:spChg>
        <pc:spChg chg="del">
          <ac:chgData name="PPT PROJECT" userId="3f9d47f476fa9d03" providerId="LiveId" clId="{2F96388C-57DD-4D40-AC32-984EEB72F1CF}" dt="2020-07-25T13:56:17.194" v="12" actId="478"/>
          <ac:spMkLst>
            <pc:docMk/>
            <pc:sldMk cId="1877252373" sldId="471"/>
            <ac:spMk id="29" creationId="{42A4FC2C-047E-45A5-965D-8E1E3BF09BC6}"/>
          </ac:spMkLst>
        </pc:spChg>
        <pc:picChg chg="add mod ord">
          <ac:chgData name="PPT PROJECT" userId="3f9d47f476fa9d03" providerId="LiveId" clId="{2F96388C-57DD-4D40-AC32-984EEB72F1CF}" dt="2020-07-25T13:59:29.526" v="30" actId="167"/>
          <ac:picMkLst>
            <pc:docMk/>
            <pc:sldMk cId="1877252373" sldId="471"/>
            <ac:picMk id="2" creationId="{492045A7-E59A-4EAB-AA86-4B6A50E8D8BB}"/>
          </ac:picMkLst>
        </pc:picChg>
        <pc:picChg chg="del">
          <ac:chgData name="PPT PROJECT" userId="3f9d47f476fa9d03" providerId="LiveId" clId="{2F96388C-57DD-4D40-AC32-984EEB72F1CF}" dt="2020-07-25T13:56:17.194" v="12" actId="478"/>
          <ac:picMkLst>
            <pc:docMk/>
            <pc:sldMk cId="1877252373" sldId="471"/>
            <ac:picMk id="5" creationId="{4EC3540A-A672-48D9-A61D-9BEEF021C150}"/>
          </ac:picMkLst>
        </pc:picChg>
        <pc:cxnChg chg="del">
          <ac:chgData name="PPT PROJECT" userId="3f9d47f476fa9d03" providerId="LiveId" clId="{2F96388C-57DD-4D40-AC32-984EEB72F1CF}" dt="2020-07-25T13:56:17.194" v="12" actId="478"/>
          <ac:cxnSpMkLst>
            <pc:docMk/>
            <pc:sldMk cId="1877252373" sldId="471"/>
            <ac:cxnSpMk id="12" creationId="{504D2A26-6A3F-4C0C-BDD4-C875C7FB251B}"/>
          </ac:cxnSpMkLst>
        </pc:cxnChg>
        <pc:cxnChg chg="del">
          <ac:chgData name="PPT PROJECT" userId="3f9d47f476fa9d03" providerId="LiveId" clId="{2F96388C-57DD-4D40-AC32-984EEB72F1CF}" dt="2020-07-25T13:56:17.194" v="12" actId="478"/>
          <ac:cxnSpMkLst>
            <pc:docMk/>
            <pc:sldMk cId="1877252373" sldId="471"/>
            <ac:cxnSpMk id="14" creationId="{4CF4A8B3-F7ED-4922-816D-7DA8A21B4BF2}"/>
          </ac:cxnSpMkLst>
        </pc:cxnChg>
      </pc:sldChg>
      <pc:sldChg chg="addSp delSp modSp add mod">
        <pc:chgData name="PPT PROJECT" userId="3f9d47f476fa9d03" providerId="LiveId" clId="{2F96388C-57DD-4D40-AC32-984EEB72F1CF}" dt="2020-07-25T14:02:33.969" v="54"/>
        <pc:sldMkLst>
          <pc:docMk/>
          <pc:sldMk cId="2390659533" sldId="472"/>
        </pc:sldMkLst>
        <pc:spChg chg="mod">
          <ac:chgData name="PPT PROJECT" userId="3f9d47f476fa9d03" providerId="LiveId" clId="{2F96388C-57DD-4D40-AC32-984EEB72F1CF}" dt="2020-07-25T14:00:01.497" v="50" actId="12789"/>
          <ac:spMkLst>
            <pc:docMk/>
            <pc:sldMk cId="2390659533" sldId="472"/>
            <ac:spMk id="3" creationId="{226DE7FE-1F45-4EFD-BBA2-194CD6821AB8}"/>
          </ac:spMkLst>
        </pc:spChg>
        <pc:picChg chg="add del">
          <ac:chgData name="PPT PROJECT" userId="3f9d47f476fa9d03" providerId="LiveId" clId="{2F96388C-57DD-4D40-AC32-984EEB72F1CF}" dt="2020-07-25T14:02:33.969" v="54"/>
          <ac:picMkLst>
            <pc:docMk/>
            <pc:sldMk cId="2390659533" sldId="472"/>
            <ac:picMk id="5" creationId="{0E5979F9-DC0F-4196-B5FC-1A4DDEC04D4D}"/>
          </ac:picMkLst>
        </pc:picChg>
      </pc:sldChg>
      <pc:sldChg chg="add">
        <pc:chgData name="PPT PROJECT" userId="3f9d47f476fa9d03" providerId="LiveId" clId="{2F96388C-57DD-4D40-AC32-984EEB72F1CF}" dt="2020-07-25T14:02:45.746" v="58"/>
        <pc:sldMkLst>
          <pc:docMk/>
          <pc:sldMk cId="2666000102" sldId="473"/>
        </pc:sldMkLst>
      </pc:sldChg>
      <pc:sldChg chg="add del">
        <pc:chgData name="PPT PROJECT" userId="3f9d47f476fa9d03" providerId="LiveId" clId="{2F96388C-57DD-4D40-AC32-984EEB72F1CF}" dt="2020-07-25T14:04:56.242" v="68"/>
        <pc:sldMkLst>
          <pc:docMk/>
          <pc:sldMk cId="3657436970" sldId="474"/>
        </pc:sldMkLst>
      </pc:sldChg>
      <pc:sldChg chg="addSp delSp modSp add mod">
        <pc:chgData name="PPT PROJECT" userId="3f9d47f476fa9d03" providerId="LiveId" clId="{2F96388C-57DD-4D40-AC32-984EEB72F1CF}" dt="2020-07-25T14:06:37.929" v="93" actId="165"/>
        <pc:sldMkLst>
          <pc:docMk/>
          <pc:sldMk cId="3723182595" sldId="474"/>
        </pc:sldMkLst>
        <pc:spChg chg="del">
          <ac:chgData name="PPT PROJECT" userId="3f9d47f476fa9d03" providerId="LiveId" clId="{2F96388C-57DD-4D40-AC32-984EEB72F1CF}" dt="2020-07-25T14:05:45.249" v="71" actId="478"/>
          <ac:spMkLst>
            <pc:docMk/>
            <pc:sldMk cId="3723182595" sldId="474"/>
            <ac:spMk id="12" creationId="{E8375C27-ABDD-49C6-8A1C-AB63A58B9A91}"/>
          </ac:spMkLst>
        </pc:spChg>
        <pc:spChg chg="del">
          <ac:chgData name="PPT PROJECT" userId="3f9d47f476fa9d03" providerId="LiveId" clId="{2F96388C-57DD-4D40-AC32-984EEB72F1CF}" dt="2020-07-25T14:05:45.249" v="71" actId="478"/>
          <ac:spMkLst>
            <pc:docMk/>
            <pc:sldMk cId="3723182595" sldId="474"/>
            <ac:spMk id="13" creationId="{57E31487-1C5E-4F5F-8FBE-D06862A39001}"/>
          </ac:spMkLst>
        </pc:spChg>
        <pc:spChg chg="del">
          <ac:chgData name="PPT PROJECT" userId="3f9d47f476fa9d03" providerId="LiveId" clId="{2F96388C-57DD-4D40-AC32-984EEB72F1CF}" dt="2020-07-25T14:05:45.249" v="71" actId="478"/>
          <ac:spMkLst>
            <pc:docMk/>
            <pc:sldMk cId="3723182595" sldId="474"/>
            <ac:spMk id="14" creationId="{A594C53B-19EC-44EA-A22B-29166E97EF21}"/>
          </ac:spMkLst>
        </pc:spChg>
        <pc:spChg chg="del">
          <ac:chgData name="PPT PROJECT" userId="3f9d47f476fa9d03" providerId="LiveId" clId="{2F96388C-57DD-4D40-AC32-984EEB72F1CF}" dt="2020-07-25T14:05:45.249" v="71" actId="478"/>
          <ac:spMkLst>
            <pc:docMk/>
            <pc:sldMk cId="3723182595" sldId="474"/>
            <ac:spMk id="25" creationId="{67BC3F77-F816-42E3-8F8F-711398B3DF97}"/>
          </ac:spMkLst>
        </pc:spChg>
        <pc:grpChg chg="add del mod">
          <ac:chgData name="PPT PROJECT" userId="3f9d47f476fa9d03" providerId="LiveId" clId="{2F96388C-57DD-4D40-AC32-984EEB72F1CF}" dt="2020-07-25T14:06:37.929" v="93" actId="165"/>
          <ac:grpSpMkLst>
            <pc:docMk/>
            <pc:sldMk cId="3723182595" sldId="474"/>
            <ac:grpSpMk id="4" creationId="{25EE26B9-BEF1-492D-BD18-18A796E8ADC2}"/>
          </ac:grpSpMkLst>
        </pc:grpChg>
        <pc:picChg chg="add mod topLvl modCrop">
          <ac:chgData name="PPT PROJECT" userId="3f9d47f476fa9d03" providerId="LiveId" clId="{2F96388C-57DD-4D40-AC32-984EEB72F1CF}" dt="2020-07-25T14:06:37.929" v="93" actId="165"/>
          <ac:picMkLst>
            <pc:docMk/>
            <pc:sldMk cId="3723182595" sldId="474"/>
            <ac:picMk id="2" creationId="{C7A7E797-984F-4BC4-8445-0AD37A7B0200}"/>
          </ac:picMkLst>
        </pc:picChg>
        <pc:picChg chg="add mod topLvl modCrop">
          <ac:chgData name="PPT PROJECT" userId="3f9d47f476fa9d03" providerId="LiveId" clId="{2F96388C-57DD-4D40-AC32-984EEB72F1CF}" dt="2020-07-25T14:06:37.929" v="93" actId="165"/>
          <ac:picMkLst>
            <pc:docMk/>
            <pc:sldMk cId="3723182595" sldId="474"/>
            <ac:picMk id="3" creationId="{D32CA3DA-AABD-49DE-8766-C704AD279342}"/>
          </ac:picMkLst>
        </pc:picChg>
        <pc:picChg chg="del">
          <ac:chgData name="PPT PROJECT" userId="3f9d47f476fa9d03" providerId="LiveId" clId="{2F96388C-57DD-4D40-AC32-984EEB72F1CF}" dt="2020-07-25T14:05:45.249" v="71" actId="478"/>
          <ac:picMkLst>
            <pc:docMk/>
            <pc:sldMk cId="3723182595" sldId="474"/>
            <ac:picMk id="22" creationId="{39F205B6-CB89-4D99-B3E1-E203C96561AF}"/>
          </ac:picMkLst>
        </pc:picChg>
      </pc:sldChg>
      <pc:sldChg chg="addSp delSp modSp add del mod">
        <pc:chgData name="PPT PROJECT" userId="3f9d47f476fa9d03" providerId="LiveId" clId="{2F96388C-57DD-4D40-AC32-984EEB72F1CF}" dt="2020-07-25T14:30:53.641" v="267" actId="47"/>
        <pc:sldMkLst>
          <pc:docMk/>
          <pc:sldMk cId="611770823" sldId="475"/>
        </pc:sldMkLst>
        <pc:spChg chg="add mod">
          <ac:chgData name="PPT PROJECT" userId="3f9d47f476fa9d03" providerId="LiveId" clId="{2F96388C-57DD-4D40-AC32-984EEB72F1CF}" dt="2020-07-25T14:11:31.288" v="246" actId="692"/>
          <ac:spMkLst>
            <pc:docMk/>
            <pc:sldMk cId="611770823" sldId="475"/>
            <ac:spMk id="2" creationId="{7F1A3D65-1339-4CDC-A650-A50CB060784E}"/>
          </ac:spMkLst>
        </pc:spChg>
        <pc:spChg chg="add mod">
          <ac:chgData name="PPT PROJECT" userId="3f9d47f476fa9d03" providerId="LiveId" clId="{2F96388C-57DD-4D40-AC32-984EEB72F1CF}" dt="2020-07-25T14:11:48.133" v="248" actId="207"/>
          <ac:spMkLst>
            <pc:docMk/>
            <pc:sldMk cId="611770823" sldId="475"/>
            <ac:spMk id="8" creationId="{99251EBD-7ECF-4F09-BF52-5D1F7F63467E}"/>
          </ac:spMkLst>
        </pc:spChg>
        <pc:spChg chg="del">
          <ac:chgData name="PPT PROJECT" userId="3f9d47f476fa9d03" providerId="LiveId" clId="{2F96388C-57DD-4D40-AC32-984EEB72F1CF}" dt="2020-07-25T14:08:08.553" v="99" actId="478"/>
          <ac:spMkLst>
            <pc:docMk/>
            <pc:sldMk cId="611770823" sldId="475"/>
            <ac:spMk id="12" creationId="{E8375C27-ABDD-49C6-8A1C-AB63A58B9A91}"/>
          </ac:spMkLst>
        </pc:spChg>
        <pc:spChg chg="del">
          <ac:chgData name="PPT PROJECT" userId="3f9d47f476fa9d03" providerId="LiveId" clId="{2F96388C-57DD-4D40-AC32-984EEB72F1CF}" dt="2020-07-25T14:08:08.553" v="99" actId="478"/>
          <ac:spMkLst>
            <pc:docMk/>
            <pc:sldMk cId="611770823" sldId="475"/>
            <ac:spMk id="13" creationId="{57E31487-1C5E-4F5F-8FBE-D06862A39001}"/>
          </ac:spMkLst>
        </pc:spChg>
        <pc:spChg chg="mod">
          <ac:chgData name="PPT PROJECT" userId="3f9d47f476fa9d03" providerId="LiveId" clId="{2F96388C-57DD-4D40-AC32-984EEB72F1CF}" dt="2020-07-25T14:08:16.281" v="102" actId="403"/>
          <ac:spMkLst>
            <pc:docMk/>
            <pc:sldMk cId="611770823" sldId="475"/>
            <ac:spMk id="14" creationId="{A594C53B-19EC-44EA-A22B-29166E97EF21}"/>
          </ac:spMkLst>
        </pc:spChg>
        <pc:spChg chg="del">
          <ac:chgData name="PPT PROJECT" userId="3f9d47f476fa9d03" providerId="LiveId" clId="{2F96388C-57DD-4D40-AC32-984EEB72F1CF}" dt="2020-07-25T14:08:05.112" v="97" actId="478"/>
          <ac:spMkLst>
            <pc:docMk/>
            <pc:sldMk cId="611770823" sldId="475"/>
            <ac:spMk id="25" creationId="{67BC3F77-F816-42E3-8F8F-711398B3DF97}"/>
          </ac:spMkLst>
        </pc:spChg>
        <pc:picChg chg="del">
          <ac:chgData name="PPT PROJECT" userId="3f9d47f476fa9d03" providerId="LiveId" clId="{2F96388C-57DD-4D40-AC32-984EEB72F1CF}" dt="2020-07-25T14:08:05.481" v="98" actId="478"/>
          <ac:picMkLst>
            <pc:docMk/>
            <pc:sldMk cId="611770823" sldId="475"/>
            <ac:picMk id="22" creationId="{39F205B6-CB89-4D99-B3E1-E203C96561AF}"/>
          </ac:picMkLst>
        </pc:picChg>
      </pc:sldChg>
      <pc:sldChg chg="add del">
        <pc:chgData name="PPT PROJECT" userId="3f9d47f476fa9d03" providerId="LiveId" clId="{2F96388C-57DD-4D40-AC32-984EEB72F1CF}" dt="2020-07-25T14:07:59.276" v="95"/>
        <pc:sldMkLst>
          <pc:docMk/>
          <pc:sldMk cId="742183223" sldId="475"/>
        </pc:sldMkLst>
      </pc:sldChg>
      <pc:sldChg chg="addSp delSp modSp add mod">
        <pc:chgData name="PPT PROJECT" userId="3f9d47f476fa9d03" providerId="LiveId" clId="{2F96388C-57DD-4D40-AC32-984EEB72F1CF}" dt="2020-07-25T14:38:04.997" v="429" actId="1035"/>
        <pc:sldMkLst>
          <pc:docMk/>
          <pc:sldMk cId="3555738784" sldId="475"/>
        </pc:sldMkLst>
        <pc:spChg chg="add mod">
          <ac:chgData name="PPT PROJECT" userId="3f9d47f476fa9d03" providerId="LiveId" clId="{2F96388C-57DD-4D40-AC32-984EEB72F1CF}" dt="2020-07-25T14:37:22.945" v="408" actId="1076"/>
          <ac:spMkLst>
            <pc:docMk/>
            <pc:sldMk cId="3555738784" sldId="475"/>
            <ac:spMk id="2" creationId="{F7FEA686-E0FF-4933-A924-A91EC9BC6EFC}"/>
          </ac:spMkLst>
        </pc:spChg>
        <pc:spChg chg="add mod">
          <ac:chgData name="PPT PROJECT" userId="3f9d47f476fa9d03" providerId="LiveId" clId="{2F96388C-57DD-4D40-AC32-984EEB72F1CF}" dt="2020-07-25T14:38:04.997" v="429" actId="1035"/>
          <ac:spMkLst>
            <pc:docMk/>
            <pc:sldMk cId="3555738784" sldId="475"/>
            <ac:spMk id="8" creationId="{0815E76D-DF29-4481-A2ED-C5032A2E6550}"/>
          </ac:spMkLst>
        </pc:spChg>
        <pc:spChg chg="del">
          <ac:chgData name="PPT PROJECT" userId="3f9d47f476fa9d03" providerId="LiveId" clId="{2F96388C-57DD-4D40-AC32-984EEB72F1CF}" dt="2020-07-25T14:31:59.221" v="271" actId="478"/>
          <ac:spMkLst>
            <pc:docMk/>
            <pc:sldMk cId="3555738784" sldId="475"/>
            <ac:spMk id="12" creationId="{E8375C27-ABDD-49C6-8A1C-AB63A58B9A91}"/>
          </ac:spMkLst>
        </pc:spChg>
        <pc:spChg chg="del">
          <ac:chgData name="PPT PROJECT" userId="3f9d47f476fa9d03" providerId="LiveId" clId="{2F96388C-57DD-4D40-AC32-984EEB72F1CF}" dt="2020-07-25T14:31:59.221" v="271" actId="478"/>
          <ac:spMkLst>
            <pc:docMk/>
            <pc:sldMk cId="3555738784" sldId="475"/>
            <ac:spMk id="13" creationId="{57E31487-1C5E-4F5F-8FBE-D06862A39001}"/>
          </ac:spMkLst>
        </pc:spChg>
        <pc:spChg chg="mod">
          <ac:chgData name="PPT PROJECT" userId="3f9d47f476fa9d03" providerId="LiveId" clId="{2F96388C-57DD-4D40-AC32-984EEB72F1CF}" dt="2020-07-25T14:37:22.945" v="408" actId="1076"/>
          <ac:spMkLst>
            <pc:docMk/>
            <pc:sldMk cId="3555738784" sldId="475"/>
            <ac:spMk id="14" creationId="{A594C53B-19EC-44EA-A22B-29166E97EF21}"/>
          </ac:spMkLst>
        </pc:spChg>
        <pc:spChg chg="del">
          <ac:chgData name="PPT PROJECT" userId="3f9d47f476fa9d03" providerId="LiveId" clId="{2F96388C-57DD-4D40-AC32-984EEB72F1CF}" dt="2020-07-25T14:31:55.590" v="269" actId="478"/>
          <ac:spMkLst>
            <pc:docMk/>
            <pc:sldMk cId="3555738784" sldId="475"/>
            <ac:spMk id="25" creationId="{67BC3F77-F816-42E3-8F8F-711398B3DF97}"/>
          </ac:spMkLst>
        </pc:spChg>
        <pc:picChg chg="del">
          <ac:chgData name="PPT PROJECT" userId="3f9d47f476fa9d03" providerId="LiveId" clId="{2F96388C-57DD-4D40-AC32-984EEB72F1CF}" dt="2020-07-25T14:31:55.861" v="270" actId="478"/>
          <ac:picMkLst>
            <pc:docMk/>
            <pc:sldMk cId="3555738784" sldId="475"/>
            <ac:picMk id="22" creationId="{39F205B6-CB89-4D99-B3E1-E203C96561AF}"/>
          </ac:picMkLst>
        </pc:picChg>
      </pc:sldChg>
      <pc:sldChg chg="delSp add del mod">
        <pc:chgData name="PPT PROJECT" userId="3f9d47f476fa9d03" providerId="LiveId" clId="{2F96388C-57DD-4D40-AC32-984EEB72F1CF}" dt="2020-07-25T14:40:52.656" v="435" actId="47"/>
        <pc:sldMkLst>
          <pc:docMk/>
          <pc:sldMk cId="539663881" sldId="476"/>
        </pc:sldMkLst>
        <pc:spChg chg="del">
          <ac:chgData name="PPT PROJECT" userId="3f9d47f476fa9d03" providerId="LiveId" clId="{2F96388C-57DD-4D40-AC32-984EEB72F1CF}" dt="2020-07-25T14:38:11.901" v="431" actId="478"/>
          <ac:spMkLst>
            <pc:docMk/>
            <pc:sldMk cId="539663881" sldId="476"/>
            <ac:spMk id="25" creationId="{67BC3F77-F816-42E3-8F8F-711398B3DF97}"/>
          </ac:spMkLst>
        </pc:spChg>
      </pc:sldChg>
      <pc:sldChg chg="addSp delSp modSp add del mod">
        <pc:chgData name="PPT PROJECT" userId="3f9d47f476fa9d03" providerId="LiveId" clId="{2F96388C-57DD-4D40-AC32-984EEB72F1CF}" dt="2020-07-25T14:13:45.356" v="264" actId="47"/>
        <pc:sldMkLst>
          <pc:docMk/>
          <pc:sldMk cId="629428165" sldId="476"/>
        </pc:sldMkLst>
        <pc:spChg chg="mod">
          <ac:chgData name="PPT PROJECT" userId="3f9d47f476fa9d03" providerId="LiveId" clId="{2F96388C-57DD-4D40-AC32-984EEB72F1CF}" dt="2020-07-25T14:13:44.497" v="263" actId="164"/>
          <ac:spMkLst>
            <pc:docMk/>
            <pc:sldMk cId="629428165" sldId="476"/>
            <ac:spMk id="12" creationId="{E8375C27-ABDD-49C6-8A1C-AB63A58B9A91}"/>
          </ac:spMkLst>
        </pc:spChg>
        <pc:spChg chg="mod">
          <ac:chgData name="PPT PROJECT" userId="3f9d47f476fa9d03" providerId="LiveId" clId="{2F96388C-57DD-4D40-AC32-984EEB72F1CF}" dt="2020-07-25T14:13:44.497" v="263" actId="164"/>
          <ac:spMkLst>
            <pc:docMk/>
            <pc:sldMk cId="629428165" sldId="476"/>
            <ac:spMk id="13" creationId="{57E31487-1C5E-4F5F-8FBE-D06862A39001}"/>
          </ac:spMkLst>
        </pc:spChg>
        <pc:spChg chg="mod">
          <ac:chgData name="PPT PROJECT" userId="3f9d47f476fa9d03" providerId="LiveId" clId="{2F96388C-57DD-4D40-AC32-984EEB72F1CF}" dt="2020-07-25T14:13:44.497" v="263" actId="164"/>
          <ac:spMkLst>
            <pc:docMk/>
            <pc:sldMk cId="629428165" sldId="476"/>
            <ac:spMk id="14" creationId="{A594C53B-19EC-44EA-A22B-29166E97EF21}"/>
          </ac:spMkLst>
        </pc:spChg>
        <pc:spChg chg="del">
          <ac:chgData name="PPT PROJECT" userId="3f9d47f476fa9d03" providerId="LiveId" clId="{2F96388C-57DD-4D40-AC32-984EEB72F1CF}" dt="2020-07-25T14:12:47.032" v="254" actId="478"/>
          <ac:spMkLst>
            <pc:docMk/>
            <pc:sldMk cId="629428165" sldId="476"/>
            <ac:spMk id="25" creationId="{67BC3F77-F816-42E3-8F8F-711398B3DF97}"/>
          </ac:spMkLst>
        </pc:spChg>
        <pc:grpChg chg="add mod">
          <ac:chgData name="PPT PROJECT" userId="3f9d47f476fa9d03" providerId="LiveId" clId="{2F96388C-57DD-4D40-AC32-984EEB72F1CF}" dt="2020-07-25T14:13:44.497" v="263" actId="164"/>
          <ac:grpSpMkLst>
            <pc:docMk/>
            <pc:sldMk cId="629428165" sldId="476"/>
            <ac:grpSpMk id="2" creationId="{275F1E6A-25BD-4D02-886B-86E94C69069E}"/>
          </ac:grpSpMkLst>
        </pc:grpChg>
        <pc:picChg chg="mod">
          <ac:chgData name="PPT PROJECT" userId="3f9d47f476fa9d03" providerId="LiveId" clId="{2F96388C-57DD-4D40-AC32-984EEB72F1CF}" dt="2020-07-25T14:13:44.497" v="263" actId="164"/>
          <ac:picMkLst>
            <pc:docMk/>
            <pc:sldMk cId="629428165" sldId="476"/>
            <ac:picMk id="22" creationId="{39F205B6-CB89-4D99-B3E1-E203C96561AF}"/>
          </ac:picMkLst>
        </pc:picChg>
      </pc:sldChg>
      <pc:sldChg chg="delSp modSp add del mod">
        <pc:chgData name="PPT PROJECT" userId="3f9d47f476fa9d03" providerId="LiveId" clId="{2F96388C-57DD-4D40-AC32-984EEB72F1CF}" dt="2020-07-25T14:13:10.253" v="259" actId="47"/>
        <pc:sldMkLst>
          <pc:docMk/>
          <pc:sldMk cId="978456629" sldId="477"/>
        </pc:sldMkLst>
        <pc:spChg chg="mod topLvl">
          <ac:chgData name="PPT PROJECT" userId="3f9d47f476fa9d03" providerId="LiveId" clId="{2F96388C-57DD-4D40-AC32-984EEB72F1CF}" dt="2020-07-25T14:13:01.636" v="256" actId="165"/>
          <ac:spMkLst>
            <pc:docMk/>
            <pc:sldMk cId="978456629" sldId="477"/>
            <ac:spMk id="32" creationId="{4AC07933-1595-4D80-A59E-0DE6AF3D6527}"/>
          </ac:spMkLst>
        </pc:spChg>
        <pc:spChg chg="mod topLvl">
          <ac:chgData name="PPT PROJECT" userId="3f9d47f476fa9d03" providerId="LiveId" clId="{2F96388C-57DD-4D40-AC32-984EEB72F1CF}" dt="2020-07-25T14:13:01.636" v="256" actId="165"/>
          <ac:spMkLst>
            <pc:docMk/>
            <pc:sldMk cId="978456629" sldId="477"/>
            <ac:spMk id="33" creationId="{8ED5BEF9-C55E-46C6-B1BE-8D0E5437DDCF}"/>
          </ac:spMkLst>
        </pc:spChg>
        <pc:spChg chg="mod topLvl">
          <ac:chgData name="PPT PROJECT" userId="3f9d47f476fa9d03" providerId="LiveId" clId="{2F96388C-57DD-4D40-AC32-984EEB72F1CF}" dt="2020-07-25T14:13:07.400" v="258" actId="1076"/>
          <ac:spMkLst>
            <pc:docMk/>
            <pc:sldMk cId="978456629" sldId="477"/>
            <ac:spMk id="37" creationId="{FC17ED7A-E697-42BA-A12E-67A1E1373342}"/>
          </ac:spMkLst>
        </pc:spChg>
        <pc:grpChg chg="del">
          <ac:chgData name="PPT PROJECT" userId="3f9d47f476fa9d03" providerId="LiveId" clId="{2F96388C-57DD-4D40-AC32-984EEB72F1CF}" dt="2020-07-25T14:13:01.636" v="256" actId="165"/>
          <ac:grpSpMkLst>
            <pc:docMk/>
            <pc:sldMk cId="978456629" sldId="477"/>
            <ac:grpSpMk id="6" creationId="{4F5C8758-AC52-45AD-BFA6-B8F894025D88}"/>
          </ac:grpSpMkLst>
        </pc:grpChg>
        <pc:picChg chg="mod topLvl">
          <ac:chgData name="PPT PROJECT" userId="3f9d47f476fa9d03" providerId="LiveId" clId="{2F96388C-57DD-4D40-AC32-984EEB72F1CF}" dt="2020-07-25T14:13:01.636" v="256" actId="165"/>
          <ac:picMkLst>
            <pc:docMk/>
            <pc:sldMk cId="978456629" sldId="477"/>
            <ac:picMk id="10" creationId="{FB491283-EF5E-436D-9E44-9E01F79BC71A}"/>
          </ac:picMkLst>
        </pc:picChg>
        <pc:picChg chg="mod topLvl">
          <ac:chgData name="PPT PROJECT" userId="3f9d47f476fa9d03" providerId="LiveId" clId="{2F96388C-57DD-4D40-AC32-984EEB72F1CF}" dt="2020-07-25T14:13:01.636" v="256" actId="165"/>
          <ac:picMkLst>
            <pc:docMk/>
            <pc:sldMk cId="978456629" sldId="477"/>
            <ac:picMk id="12" creationId="{E65BEBCC-0575-46AA-A565-3915038CC9D9}"/>
          </ac:picMkLst>
        </pc:picChg>
        <pc:picChg chg="mod topLvl">
          <ac:chgData name="PPT PROJECT" userId="3f9d47f476fa9d03" providerId="LiveId" clId="{2F96388C-57DD-4D40-AC32-984EEB72F1CF}" dt="2020-07-25T14:13:01.636" v="256" actId="165"/>
          <ac:picMkLst>
            <pc:docMk/>
            <pc:sldMk cId="978456629" sldId="477"/>
            <ac:picMk id="15" creationId="{A6712294-C82F-45D8-AF85-788F76BE0C51}"/>
          </ac:picMkLst>
        </pc:picChg>
        <pc:picChg chg="mod topLvl">
          <ac:chgData name="PPT PROJECT" userId="3f9d47f476fa9d03" providerId="LiveId" clId="{2F96388C-57DD-4D40-AC32-984EEB72F1CF}" dt="2020-07-25T14:13:01.636" v="256" actId="165"/>
          <ac:picMkLst>
            <pc:docMk/>
            <pc:sldMk cId="978456629" sldId="477"/>
            <ac:picMk id="17" creationId="{E3D8864E-714F-47BA-94BB-983143A93903}"/>
          </ac:picMkLst>
        </pc:picChg>
      </pc:sldChg>
      <pc:sldChg chg="add del">
        <pc:chgData name="PPT PROJECT" userId="3f9d47f476fa9d03" providerId="LiveId" clId="{2F96388C-57DD-4D40-AC32-984EEB72F1CF}" dt="2020-07-25T13:55:27.445" v="10" actId="47"/>
        <pc:sldMkLst>
          <pc:docMk/>
          <pc:sldMk cId="3657638824" sldId="1600"/>
        </pc:sldMkLst>
      </pc:sldChg>
      <pc:sldChg chg="add del">
        <pc:chgData name="PPT PROJECT" userId="3f9d47f476fa9d03" providerId="LiveId" clId="{2F96388C-57DD-4D40-AC32-984EEB72F1CF}" dt="2020-07-25T13:55:27.445" v="10" actId="47"/>
        <pc:sldMkLst>
          <pc:docMk/>
          <pc:sldMk cId="1804504038" sldId="1601"/>
        </pc:sldMkLst>
      </pc:sldChg>
      <pc:sldChg chg="add del">
        <pc:chgData name="PPT PROJECT" userId="3f9d47f476fa9d03" providerId="LiveId" clId="{2F96388C-57DD-4D40-AC32-984EEB72F1CF}" dt="2020-07-25T13:55:27.445" v="10" actId="47"/>
        <pc:sldMkLst>
          <pc:docMk/>
          <pc:sldMk cId="2784811135" sldId="1602"/>
        </pc:sldMkLst>
      </pc:sldChg>
      <pc:sldChg chg="add del">
        <pc:chgData name="PPT PROJECT" userId="3f9d47f476fa9d03" providerId="LiveId" clId="{2F96388C-57DD-4D40-AC32-984EEB72F1CF}" dt="2020-07-25T13:55:27.445" v="10" actId="47"/>
        <pc:sldMkLst>
          <pc:docMk/>
          <pc:sldMk cId="3199103034" sldId="1603"/>
        </pc:sldMkLst>
      </pc:sldChg>
      <pc:sldChg chg="add del">
        <pc:chgData name="PPT PROJECT" userId="3f9d47f476fa9d03" providerId="LiveId" clId="{2F96388C-57DD-4D40-AC32-984EEB72F1CF}" dt="2020-07-25T13:55:27.445" v="10" actId="47"/>
        <pc:sldMkLst>
          <pc:docMk/>
          <pc:sldMk cId="2788819003" sldId="1604"/>
        </pc:sldMkLst>
      </pc:sldChg>
      <pc:sldChg chg="add del">
        <pc:chgData name="PPT PROJECT" userId="3f9d47f476fa9d03" providerId="LiveId" clId="{2F96388C-57DD-4D40-AC32-984EEB72F1CF}" dt="2020-07-25T13:55:27.445" v="10" actId="47"/>
        <pc:sldMkLst>
          <pc:docMk/>
          <pc:sldMk cId="2017506403" sldId="1605"/>
        </pc:sldMkLst>
      </pc:sldChg>
      <pc:sldMasterChg chg="add del addSldLayout delSldLayout">
        <pc:chgData name="PPT PROJECT" userId="3f9d47f476fa9d03" providerId="LiveId" clId="{2F96388C-57DD-4D40-AC32-984EEB72F1CF}" dt="2020-07-25T13:55:27.445" v="10" actId="47"/>
        <pc:sldMasterMkLst>
          <pc:docMk/>
          <pc:sldMasterMk cId="605287258" sldId="2147483661"/>
        </pc:sldMasterMkLst>
        <pc:sldLayoutChg chg="add del">
          <pc:chgData name="PPT PROJECT" userId="3f9d47f476fa9d03" providerId="LiveId" clId="{2F96388C-57DD-4D40-AC32-984EEB72F1CF}" dt="2020-07-25T13:55:27.445" v="10" actId="47"/>
          <pc:sldLayoutMkLst>
            <pc:docMk/>
            <pc:sldMasterMk cId="605287258" sldId="2147483661"/>
            <pc:sldLayoutMk cId="2880929216" sldId="2147483662"/>
          </pc:sldLayoutMkLst>
        </pc:sldLayoutChg>
        <pc:sldLayoutChg chg="add del">
          <pc:chgData name="PPT PROJECT" userId="3f9d47f476fa9d03" providerId="LiveId" clId="{2F96388C-57DD-4D40-AC32-984EEB72F1CF}" dt="2020-07-25T13:55:27.445" v="10" actId="47"/>
          <pc:sldLayoutMkLst>
            <pc:docMk/>
            <pc:sldMasterMk cId="605287258" sldId="2147483661"/>
            <pc:sldLayoutMk cId="3819925348" sldId="2147483663"/>
          </pc:sldLayoutMkLst>
        </pc:sldLayoutChg>
        <pc:sldLayoutChg chg="add del">
          <pc:chgData name="PPT PROJECT" userId="3f9d47f476fa9d03" providerId="LiveId" clId="{2F96388C-57DD-4D40-AC32-984EEB72F1CF}" dt="2020-07-25T13:55:27.445" v="10" actId="47"/>
          <pc:sldLayoutMkLst>
            <pc:docMk/>
            <pc:sldMasterMk cId="605287258" sldId="2147483661"/>
            <pc:sldLayoutMk cId="623458020" sldId="2147483664"/>
          </pc:sldLayoutMkLst>
        </pc:sldLayoutChg>
        <pc:sldLayoutChg chg="add del">
          <pc:chgData name="PPT PROJECT" userId="3f9d47f476fa9d03" providerId="LiveId" clId="{2F96388C-57DD-4D40-AC32-984EEB72F1CF}" dt="2020-07-25T13:55:27.445" v="10" actId="47"/>
          <pc:sldLayoutMkLst>
            <pc:docMk/>
            <pc:sldMasterMk cId="605287258" sldId="2147483661"/>
            <pc:sldLayoutMk cId="801405148" sldId="2147483665"/>
          </pc:sldLayoutMkLst>
        </pc:sldLayoutChg>
        <pc:sldLayoutChg chg="add del">
          <pc:chgData name="PPT PROJECT" userId="3f9d47f476fa9d03" providerId="LiveId" clId="{2F96388C-57DD-4D40-AC32-984EEB72F1CF}" dt="2020-07-25T13:55:27.445" v="10" actId="47"/>
          <pc:sldLayoutMkLst>
            <pc:docMk/>
            <pc:sldMasterMk cId="605287258" sldId="2147483661"/>
            <pc:sldLayoutMk cId="3192957706" sldId="2147483666"/>
          </pc:sldLayoutMkLst>
        </pc:sldLayoutChg>
        <pc:sldLayoutChg chg="add del">
          <pc:chgData name="PPT PROJECT" userId="3f9d47f476fa9d03" providerId="LiveId" clId="{2F96388C-57DD-4D40-AC32-984EEB72F1CF}" dt="2020-07-25T13:55:27.445" v="10" actId="47"/>
          <pc:sldLayoutMkLst>
            <pc:docMk/>
            <pc:sldMasterMk cId="605287258" sldId="2147483661"/>
            <pc:sldLayoutMk cId="2036130103" sldId="2147483667"/>
          </pc:sldLayoutMkLst>
        </pc:sldLayoutChg>
        <pc:sldLayoutChg chg="add del">
          <pc:chgData name="PPT PROJECT" userId="3f9d47f476fa9d03" providerId="LiveId" clId="{2F96388C-57DD-4D40-AC32-984EEB72F1CF}" dt="2020-07-25T13:55:27.445" v="10" actId="47"/>
          <pc:sldLayoutMkLst>
            <pc:docMk/>
            <pc:sldMasterMk cId="605287258" sldId="2147483661"/>
            <pc:sldLayoutMk cId="611526515" sldId="2147483668"/>
          </pc:sldLayoutMkLst>
        </pc:sldLayoutChg>
        <pc:sldLayoutChg chg="add del">
          <pc:chgData name="PPT PROJECT" userId="3f9d47f476fa9d03" providerId="LiveId" clId="{2F96388C-57DD-4D40-AC32-984EEB72F1CF}" dt="2020-07-25T13:55:27.445" v="10" actId="47"/>
          <pc:sldLayoutMkLst>
            <pc:docMk/>
            <pc:sldMasterMk cId="605287258" sldId="2147483661"/>
            <pc:sldLayoutMk cId="1792882283" sldId="2147483669"/>
          </pc:sldLayoutMkLst>
        </pc:sldLayoutChg>
        <pc:sldLayoutChg chg="add del">
          <pc:chgData name="PPT PROJECT" userId="3f9d47f476fa9d03" providerId="LiveId" clId="{2F96388C-57DD-4D40-AC32-984EEB72F1CF}" dt="2020-07-25T13:55:27.445" v="10" actId="47"/>
          <pc:sldLayoutMkLst>
            <pc:docMk/>
            <pc:sldMasterMk cId="605287258" sldId="2147483661"/>
            <pc:sldLayoutMk cId="2687764532" sldId="2147483670"/>
          </pc:sldLayoutMkLst>
        </pc:sldLayoutChg>
        <pc:sldLayoutChg chg="add del">
          <pc:chgData name="PPT PROJECT" userId="3f9d47f476fa9d03" providerId="LiveId" clId="{2F96388C-57DD-4D40-AC32-984EEB72F1CF}" dt="2020-07-25T13:55:27.445" v="10" actId="47"/>
          <pc:sldLayoutMkLst>
            <pc:docMk/>
            <pc:sldMasterMk cId="605287258" sldId="2147483661"/>
            <pc:sldLayoutMk cId="1627827959" sldId="2147483671"/>
          </pc:sldLayoutMkLst>
        </pc:sldLayoutChg>
        <pc:sldLayoutChg chg="add del">
          <pc:chgData name="PPT PROJECT" userId="3f9d47f476fa9d03" providerId="LiveId" clId="{2F96388C-57DD-4D40-AC32-984EEB72F1CF}" dt="2020-07-25T13:55:27.445" v="10" actId="47"/>
          <pc:sldLayoutMkLst>
            <pc:docMk/>
            <pc:sldMasterMk cId="605287258" sldId="2147483661"/>
            <pc:sldLayoutMk cId="2274318745" sldId="2147483672"/>
          </pc:sldLayoutMkLst>
        </pc:sldLayoutChg>
      </pc:sldMasterChg>
    </pc:docChg>
  </pc:docChgLst>
  <pc:docChgLst>
    <pc:chgData name="PPT PROJECT" userId="3f9d47f476fa9d03" providerId="LiveId" clId="{B543C12C-0D15-448B-9392-5222AFE1EB6B}"/>
    <pc:docChg chg="undo redo custSel addSld delSld modSld sldOrd">
      <pc:chgData name="PPT PROJECT" userId="3f9d47f476fa9d03" providerId="LiveId" clId="{B543C12C-0D15-448B-9392-5222AFE1EB6B}" dt="2020-08-22T14:23:48.281" v="308"/>
      <pc:docMkLst>
        <pc:docMk/>
      </pc:docMkLst>
      <pc:sldChg chg="addSp delSp modSp mod">
        <pc:chgData name="PPT PROJECT" userId="3f9d47f476fa9d03" providerId="LiveId" clId="{B543C12C-0D15-448B-9392-5222AFE1EB6B}" dt="2020-08-22T13:25:28.364" v="126" actId="108"/>
        <pc:sldMkLst>
          <pc:docMk/>
          <pc:sldMk cId="3521708700" sldId="473"/>
        </pc:sldMkLst>
        <pc:spChg chg="del">
          <ac:chgData name="PPT PROJECT" userId="3f9d47f476fa9d03" providerId="LiveId" clId="{B543C12C-0D15-448B-9392-5222AFE1EB6B}" dt="2020-08-22T13:21:25.779" v="19" actId="478"/>
          <ac:spMkLst>
            <pc:docMk/>
            <pc:sldMk cId="3521708700" sldId="473"/>
            <ac:spMk id="2" creationId="{643956A7-8A1C-404B-8C41-031457E3628D}"/>
          </ac:spMkLst>
        </pc:spChg>
        <pc:spChg chg="add mod">
          <ac:chgData name="PPT PROJECT" userId="3f9d47f476fa9d03" providerId="LiveId" clId="{B543C12C-0D15-448B-9392-5222AFE1EB6B}" dt="2020-08-22T13:23:23.135" v="36" actId="2711"/>
          <ac:spMkLst>
            <pc:docMk/>
            <pc:sldMk cId="3521708700" sldId="473"/>
            <ac:spMk id="9" creationId="{9DF6FBEE-2713-4043-8F86-8E27E6EC43C4}"/>
          </ac:spMkLst>
        </pc:spChg>
        <pc:picChg chg="add mod">
          <ac:chgData name="PPT PROJECT" userId="3f9d47f476fa9d03" providerId="LiveId" clId="{B543C12C-0D15-448B-9392-5222AFE1EB6B}" dt="2020-08-22T13:25:28.364" v="126" actId="108"/>
          <ac:picMkLst>
            <pc:docMk/>
            <pc:sldMk cId="3521708700" sldId="473"/>
            <ac:picMk id="4" creationId="{B9308F84-8A00-4300-B97A-51ABEA235245}"/>
          </ac:picMkLst>
        </pc:picChg>
        <pc:picChg chg="add del mod">
          <ac:chgData name="PPT PROJECT" userId="3f9d47f476fa9d03" providerId="LiveId" clId="{B543C12C-0D15-448B-9392-5222AFE1EB6B}" dt="2020-08-22T13:22:33.241" v="25" actId="478"/>
          <ac:picMkLst>
            <pc:docMk/>
            <pc:sldMk cId="3521708700" sldId="473"/>
            <ac:picMk id="5" creationId="{18CF6418-60D7-41E5-8D09-DCE875F18675}"/>
          </ac:picMkLst>
        </pc:picChg>
        <pc:picChg chg="add del mod">
          <ac:chgData name="PPT PROJECT" userId="3f9d47f476fa9d03" providerId="LiveId" clId="{B543C12C-0D15-448B-9392-5222AFE1EB6B}" dt="2020-08-22T13:22:42.497" v="28" actId="478"/>
          <ac:picMkLst>
            <pc:docMk/>
            <pc:sldMk cId="3521708700" sldId="473"/>
            <ac:picMk id="6" creationId="{4930037B-F688-431F-95E1-BE6771246E69}"/>
          </ac:picMkLst>
        </pc:picChg>
        <pc:picChg chg="add del mod">
          <ac:chgData name="PPT PROJECT" userId="3f9d47f476fa9d03" providerId="LiveId" clId="{B543C12C-0D15-448B-9392-5222AFE1EB6B}" dt="2020-08-22T13:22:50.375" v="31" actId="478"/>
          <ac:picMkLst>
            <pc:docMk/>
            <pc:sldMk cId="3521708700" sldId="473"/>
            <ac:picMk id="7" creationId="{A2923A7C-28AD-4AB1-8D72-8D4D880FAF60}"/>
          </ac:picMkLst>
        </pc:picChg>
      </pc:sldChg>
      <pc:sldChg chg="addSp delSp modSp mod delAnim modAnim">
        <pc:chgData name="PPT PROJECT" userId="3f9d47f476fa9d03" providerId="LiveId" clId="{B543C12C-0D15-448B-9392-5222AFE1EB6B}" dt="2020-08-22T13:20:48.397" v="15" actId="207"/>
        <pc:sldMkLst>
          <pc:docMk/>
          <pc:sldMk cId="1620060100" sldId="481"/>
        </pc:sldMkLst>
        <pc:spChg chg="mod">
          <ac:chgData name="PPT PROJECT" userId="3f9d47f476fa9d03" providerId="LiveId" clId="{B543C12C-0D15-448B-9392-5222AFE1EB6B}" dt="2020-08-22T13:20:48.397" v="15" actId="207"/>
          <ac:spMkLst>
            <pc:docMk/>
            <pc:sldMk cId="1620060100" sldId="481"/>
            <ac:spMk id="8" creationId="{EAC1CE36-C01E-4048-89D1-437C646951CD}"/>
          </ac:spMkLst>
        </pc:spChg>
        <pc:spChg chg="mod">
          <ac:chgData name="PPT PROJECT" userId="3f9d47f476fa9d03" providerId="LiveId" clId="{B543C12C-0D15-448B-9392-5222AFE1EB6B}" dt="2020-08-22T13:20:48.397" v="15" actId="207"/>
          <ac:spMkLst>
            <pc:docMk/>
            <pc:sldMk cId="1620060100" sldId="481"/>
            <ac:spMk id="9" creationId="{34236EA1-A63A-44B4-ADA4-E0A363BCBA78}"/>
          </ac:spMkLst>
        </pc:spChg>
        <pc:spChg chg="mod">
          <ac:chgData name="PPT PROJECT" userId="3f9d47f476fa9d03" providerId="LiveId" clId="{B543C12C-0D15-448B-9392-5222AFE1EB6B}" dt="2020-08-22T13:20:48.397" v="15" actId="207"/>
          <ac:spMkLst>
            <pc:docMk/>
            <pc:sldMk cId="1620060100" sldId="481"/>
            <ac:spMk id="10" creationId="{278E8270-686E-4913-964E-7F7E20CCFB4C}"/>
          </ac:spMkLst>
        </pc:spChg>
        <pc:picChg chg="del mod">
          <ac:chgData name="PPT PROJECT" userId="3f9d47f476fa9d03" providerId="LiveId" clId="{B543C12C-0D15-448B-9392-5222AFE1EB6B}" dt="2020-08-22T13:20:10.535" v="4" actId="478"/>
          <ac:picMkLst>
            <pc:docMk/>
            <pc:sldMk cId="1620060100" sldId="481"/>
            <ac:picMk id="3" creationId="{798FF310-A2E7-45DD-80BA-801517997E16}"/>
          </ac:picMkLst>
        </pc:picChg>
        <pc:picChg chg="add mod ord modCrop">
          <ac:chgData name="PPT PROJECT" userId="3f9d47f476fa9d03" providerId="LiveId" clId="{B543C12C-0D15-448B-9392-5222AFE1EB6B}" dt="2020-08-22T13:20:26.753" v="13" actId="732"/>
          <ac:picMkLst>
            <pc:docMk/>
            <pc:sldMk cId="1620060100" sldId="481"/>
            <ac:picMk id="4" creationId="{B5710434-DF8B-4F8C-9B5C-B19219A68880}"/>
          </ac:picMkLst>
        </pc:picChg>
        <pc:picChg chg="add mod">
          <ac:chgData name="PPT PROJECT" userId="3f9d47f476fa9d03" providerId="LiveId" clId="{B543C12C-0D15-448B-9392-5222AFE1EB6B}" dt="2020-08-22T13:20:13.877" v="7" actId="571"/>
          <ac:picMkLst>
            <pc:docMk/>
            <pc:sldMk cId="1620060100" sldId="481"/>
            <ac:picMk id="11" creationId="{11E065AD-1FF0-4CAF-BAC6-08C607036F15}"/>
          </ac:picMkLst>
        </pc:picChg>
      </pc:sldChg>
      <pc:sldChg chg="del">
        <pc:chgData name="PPT PROJECT" userId="3f9d47f476fa9d03" providerId="LiveId" clId="{B543C12C-0D15-448B-9392-5222AFE1EB6B}" dt="2020-08-22T13:30:48.378" v="166" actId="47"/>
        <pc:sldMkLst>
          <pc:docMk/>
          <pc:sldMk cId="2756067843" sldId="482"/>
        </pc:sldMkLst>
      </pc:sldChg>
      <pc:sldChg chg="del">
        <pc:chgData name="PPT PROJECT" userId="3f9d47f476fa9d03" providerId="LiveId" clId="{B543C12C-0D15-448B-9392-5222AFE1EB6B}" dt="2020-08-22T13:30:48.378" v="166" actId="47"/>
        <pc:sldMkLst>
          <pc:docMk/>
          <pc:sldMk cId="2940090385" sldId="483"/>
        </pc:sldMkLst>
      </pc:sldChg>
      <pc:sldChg chg="del">
        <pc:chgData name="PPT PROJECT" userId="3f9d47f476fa9d03" providerId="LiveId" clId="{B543C12C-0D15-448B-9392-5222AFE1EB6B}" dt="2020-08-22T13:30:48.378" v="166" actId="47"/>
        <pc:sldMkLst>
          <pc:docMk/>
          <pc:sldMk cId="2828441735" sldId="484"/>
        </pc:sldMkLst>
      </pc:sldChg>
      <pc:sldChg chg="del">
        <pc:chgData name="PPT PROJECT" userId="3f9d47f476fa9d03" providerId="LiveId" clId="{B543C12C-0D15-448B-9392-5222AFE1EB6B}" dt="2020-08-22T13:30:48.378" v="166" actId="47"/>
        <pc:sldMkLst>
          <pc:docMk/>
          <pc:sldMk cId="785930266" sldId="485"/>
        </pc:sldMkLst>
      </pc:sldChg>
      <pc:sldChg chg="del">
        <pc:chgData name="PPT PROJECT" userId="3f9d47f476fa9d03" providerId="LiveId" clId="{B543C12C-0D15-448B-9392-5222AFE1EB6B}" dt="2020-08-22T13:30:48.378" v="166" actId="47"/>
        <pc:sldMkLst>
          <pc:docMk/>
          <pc:sldMk cId="771061397" sldId="486"/>
        </pc:sldMkLst>
      </pc:sldChg>
      <pc:sldChg chg="del">
        <pc:chgData name="PPT PROJECT" userId="3f9d47f476fa9d03" providerId="LiveId" clId="{B543C12C-0D15-448B-9392-5222AFE1EB6B}" dt="2020-08-22T13:30:48.378" v="166" actId="47"/>
        <pc:sldMkLst>
          <pc:docMk/>
          <pc:sldMk cId="2001514554" sldId="487"/>
        </pc:sldMkLst>
      </pc:sldChg>
      <pc:sldChg chg="del">
        <pc:chgData name="PPT PROJECT" userId="3f9d47f476fa9d03" providerId="LiveId" clId="{B543C12C-0D15-448B-9392-5222AFE1EB6B}" dt="2020-08-22T13:30:48.378" v="166" actId="47"/>
        <pc:sldMkLst>
          <pc:docMk/>
          <pc:sldMk cId="3518250826" sldId="488"/>
        </pc:sldMkLst>
      </pc:sldChg>
      <pc:sldChg chg="del">
        <pc:chgData name="PPT PROJECT" userId="3f9d47f476fa9d03" providerId="LiveId" clId="{B543C12C-0D15-448B-9392-5222AFE1EB6B}" dt="2020-08-22T13:30:48.378" v="166" actId="47"/>
        <pc:sldMkLst>
          <pc:docMk/>
          <pc:sldMk cId="4268808615" sldId="489"/>
        </pc:sldMkLst>
      </pc:sldChg>
      <pc:sldChg chg="del">
        <pc:chgData name="PPT PROJECT" userId="3f9d47f476fa9d03" providerId="LiveId" clId="{B543C12C-0D15-448B-9392-5222AFE1EB6B}" dt="2020-08-22T13:30:48.378" v="166" actId="47"/>
        <pc:sldMkLst>
          <pc:docMk/>
          <pc:sldMk cId="1821915736" sldId="490"/>
        </pc:sldMkLst>
      </pc:sldChg>
      <pc:sldChg chg="del">
        <pc:chgData name="PPT PROJECT" userId="3f9d47f476fa9d03" providerId="LiveId" clId="{B543C12C-0D15-448B-9392-5222AFE1EB6B}" dt="2020-08-22T13:30:48.378" v="166" actId="47"/>
        <pc:sldMkLst>
          <pc:docMk/>
          <pc:sldMk cId="787901536" sldId="491"/>
        </pc:sldMkLst>
      </pc:sldChg>
      <pc:sldChg chg="del">
        <pc:chgData name="PPT PROJECT" userId="3f9d47f476fa9d03" providerId="LiveId" clId="{B543C12C-0D15-448B-9392-5222AFE1EB6B}" dt="2020-08-22T13:30:48.378" v="166" actId="47"/>
        <pc:sldMkLst>
          <pc:docMk/>
          <pc:sldMk cId="507991074" sldId="492"/>
        </pc:sldMkLst>
      </pc:sldChg>
      <pc:sldChg chg="del">
        <pc:chgData name="PPT PROJECT" userId="3f9d47f476fa9d03" providerId="LiveId" clId="{B543C12C-0D15-448B-9392-5222AFE1EB6B}" dt="2020-08-22T13:30:48.378" v="166" actId="47"/>
        <pc:sldMkLst>
          <pc:docMk/>
          <pc:sldMk cId="3852024255" sldId="493"/>
        </pc:sldMkLst>
      </pc:sldChg>
      <pc:sldChg chg="del">
        <pc:chgData name="PPT PROJECT" userId="3f9d47f476fa9d03" providerId="LiveId" clId="{B543C12C-0D15-448B-9392-5222AFE1EB6B}" dt="2020-08-22T13:30:48.378" v="166" actId="47"/>
        <pc:sldMkLst>
          <pc:docMk/>
          <pc:sldMk cId="2418466344" sldId="494"/>
        </pc:sldMkLst>
      </pc:sldChg>
      <pc:sldChg chg="del">
        <pc:chgData name="PPT PROJECT" userId="3f9d47f476fa9d03" providerId="LiveId" clId="{B543C12C-0D15-448B-9392-5222AFE1EB6B}" dt="2020-08-22T13:30:48.378" v="166" actId="47"/>
        <pc:sldMkLst>
          <pc:docMk/>
          <pc:sldMk cId="303640570" sldId="495"/>
        </pc:sldMkLst>
      </pc:sldChg>
      <pc:sldChg chg="del">
        <pc:chgData name="PPT PROJECT" userId="3f9d47f476fa9d03" providerId="LiveId" clId="{B543C12C-0D15-448B-9392-5222AFE1EB6B}" dt="2020-08-22T13:30:48.378" v="166" actId="47"/>
        <pc:sldMkLst>
          <pc:docMk/>
          <pc:sldMk cId="3337800678" sldId="496"/>
        </pc:sldMkLst>
      </pc:sldChg>
      <pc:sldChg chg="del">
        <pc:chgData name="PPT PROJECT" userId="3f9d47f476fa9d03" providerId="LiveId" clId="{B543C12C-0D15-448B-9392-5222AFE1EB6B}" dt="2020-08-22T13:30:48.378" v="166" actId="47"/>
        <pc:sldMkLst>
          <pc:docMk/>
          <pc:sldMk cId="94419348" sldId="497"/>
        </pc:sldMkLst>
      </pc:sldChg>
      <pc:sldChg chg="del">
        <pc:chgData name="PPT PROJECT" userId="3f9d47f476fa9d03" providerId="LiveId" clId="{B543C12C-0D15-448B-9392-5222AFE1EB6B}" dt="2020-08-22T13:30:48.378" v="166" actId="47"/>
        <pc:sldMkLst>
          <pc:docMk/>
          <pc:sldMk cId="1763155133" sldId="498"/>
        </pc:sldMkLst>
      </pc:sldChg>
      <pc:sldChg chg="del">
        <pc:chgData name="PPT PROJECT" userId="3f9d47f476fa9d03" providerId="LiveId" clId="{B543C12C-0D15-448B-9392-5222AFE1EB6B}" dt="2020-08-22T13:30:48.378" v="166" actId="47"/>
        <pc:sldMkLst>
          <pc:docMk/>
          <pc:sldMk cId="2040673021" sldId="499"/>
        </pc:sldMkLst>
      </pc:sldChg>
      <pc:sldChg chg="del">
        <pc:chgData name="PPT PROJECT" userId="3f9d47f476fa9d03" providerId="LiveId" clId="{B543C12C-0D15-448B-9392-5222AFE1EB6B}" dt="2020-08-22T13:30:48.378" v="166" actId="47"/>
        <pc:sldMkLst>
          <pc:docMk/>
          <pc:sldMk cId="3905314507" sldId="500"/>
        </pc:sldMkLst>
      </pc:sldChg>
      <pc:sldChg chg="del">
        <pc:chgData name="PPT PROJECT" userId="3f9d47f476fa9d03" providerId="LiveId" clId="{B543C12C-0D15-448B-9392-5222AFE1EB6B}" dt="2020-08-22T13:30:48.378" v="166" actId="47"/>
        <pc:sldMkLst>
          <pc:docMk/>
          <pc:sldMk cId="3066739462" sldId="501"/>
        </pc:sldMkLst>
      </pc:sldChg>
      <pc:sldChg chg="del">
        <pc:chgData name="PPT PROJECT" userId="3f9d47f476fa9d03" providerId="LiveId" clId="{B543C12C-0D15-448B-9392-5222AFE1EB6B}" dt="2020-08-22T13:30:48.378" v="166" actId="47"/>
        <pc:sldMkLst>
          <pc:docMk/>
          <pc:sldMk cId="249686366" sldId="502"/>
        </pc:sldMkLst>
      </pc:sldChg>
      <pc:sldChg chg="del">
        <pc:chgData name="PPT PROJECT" userId="3f9d47f476fa9d03" providerId="LiveId" clId="{B543C12C-0D15-448B-9392-5222AFE1EB6B}" dt="2020-08-22T13:30:48.378" v="166" actId="47"/>
        <pc:sldMkLst>
          <pc:docMk/>
          <pc:sldMk cId="2849862352" sldId="503"/>
        </pc:sldMkLst>
      </pc:sldChg>
      <pc:sldChg chg="del">
        <pc:chgData name="PPT PROJECT" userId="3f9d47f476fa9d03" providerId="LiveId" clId="{B543C12C-0D15-448B-9392-5222AFE1EB6B}" dt="2020-08-22T13:30:48.378" v="166" actId="47"/>
        <pc:sldMkLst>
          <pc:docMk/>
          <pc:sldMk cId="2559676478" sldId="504"/>
        </pc:sldMkLst>
      </pc:sldChg>
      <pc:sldChg chg="del">
        <pc:chgData name="PPT PROJECT" userId="3f9d47f476fa9d03" providerId="LiveId" clId="{B543C12C-0D15-448B-9392-5222AFE1EB6B}" dt="2020-08-22T13:30:48.378" v="166" actId="47"/>
        <pc:sldMkLst>
          <pc:docMk/>
          <pc:sldMk cId="2763333817" sldId="505"/>
        </pc:sldMkLst>
      </pc:sldChg>
      <pc:sldChg chg="del">
        <pc:chgData name="PPT PROJECT" userId="3f9d47f476fa9d03" providerId="LiveId" clId="{B543C12C-0D15-448B-9392-5222AFE1EB6B}" dt="2020-08-22T13:30:48.378" v="166" actId="47"/>
        <pc:sldMkLst>
          <pc:docMk/>
          <pc:sldMk cId="3042413288" sldId="506"/>
        </pc:sldMkLst>
      </pc:sldChg>
      <pc:sldChg chg="del">
        <pc:chgData name="PPT PROJECT" userId="3f9d47f476fa9d03" providerId="LiveId" clId="{B543C12C-0D15-448B-9392-5222AFE1EB6B}" dt="2020-08-22T13:30:48.378" v="166" actId="47"/>
        <pc:sldMkLst>
          <pc:docMk/>
          <pc:sldMk cId="2301232620" sldId="507"/>
        </pc:sldMkLst>
      </pc:sldChg>
      <pc:sldChg chg="del">
        <pc:chgData name="PPT PROJECT" userId="3f9d47f476fa9d03" providerId="LiveId" clId="{B543C12C-0D15-448B-9392-5222AFE1EB6B}" dt="2020-08-22T13:30:48.378" v="166" actId="47"/>
        <pc:sldMkLst>
          <pc:docMk/>
          <pc:sldMk cId="4234672304" sldId="508"/>
        </pc:sldMkLst>
      </pc:sldChg>
      <pc:sldChg chg="del">
        <pc:chgData name="PPT PROJECT" userId="3f9d47f476fa9d03" providerId="LiveId" clId="{B543C12C-0D15-448B-9392-5222AFE1EB6B}" dt="2020-08-22T13:30:48.378" v="166" actId="47"/>
        <pc:sldMkLst>
          <pc:docMk/>
          <pc:sldMk cId="3042329953" sldId="509"/>
        </pc:sldMkLst>
      </pc:sldChg>
      <pc:sldChg chg="del">
        <pc:chgData name="PPT PROJECT" userId="3f9d47f476fa9d03" providerId="LiveId" clId="{B543C12C-0D15-448B-9392-5222AFE1EB6B}" dt="2020-08-22T13:30:48.378" v="166" actId="47"/>
        <pc:sldMkLst>
          <pc:docMk/>
          <pc:sldMk cId="913350104" sldId="510"/>
        </pc:sldMkLst>
      </pc:sldChg>
      <pc:sldChg chg="del">
        <pc:chgData name="PPT PROJECT" userId="3f9d47f476fa9d03" providerId="LiveId" clId="{B543C12C-0D15-448B-9392-5222AFE1EB6B}" dt="2020-08-22T13:30:48.378" v="166" actId="47"/>
        <pc:sldMkLst>
          <pc:docMk/>
          <pc:sldMk cId="2705396866" sldId="511"/>
        </pc:sldMkLst>
      </pc:sldChg>
      <pc:sldChg chg="del">
        <pc:chgData name="PPT PROJECT" userId="3f9d47f476fa9d03" providerId="LiveId" clId="{B543C12C-0D15-448B-9392-5222AFE1EB6B}" dt="2020-08-22T13:30:48.378" v="166" actId="47"/>
        <pc:sldMkLst>
          <pc:docMk/>
          <pc:sldMk cId="4067222936" sldId="512"/>
        </pc:sldMkLst>
      </pc:sldChg>
      <pc:sldChg chg="del">
        <pc:chgData name="PPT PROJECT" userId="3f9d47f476fa9d03" providerId="LiveId" clId="{B543C12C-0D15-448B-9392-5222AFE1EB6B}" dt="2020-08-22T13:30:48.378" v="166" actId="47"/>
        <pc:sldMkLst>
          <pc:docMk/>
          <pc:sldMk cId="1729890014" sldId="513"/>
        </pc:sldMkLst>
      </pc:sldChg>
      <pc:sldChg chg="del">
        <pc:chgData name="PPT PROJECT" userId="3f9d47f476fa9d03" providerId="LiveId" clId="{B543C12C-0D15-448B-9392-5222AFE1EB6B}" dt="2020-08-22T13:30:48.378" v="166" actId="47"/>
        <pc:sldMkLst>
          <pc:docMk/>
          <pc:sldMk cId="3790174728" sldId="514"/>
        </pc:sldMkLst>
      </pc:sldChg>
      <pc:sldChg chg="delSp modSp add mod">
        <pc:chgData name="PPT PROJECT" userId="3f9d47f476fa9d03" providerId="LiveId" clId="{B543C12C-0D15-448B-9392-5222AFE1EB6B}" dt="2020-08-22T13:31:26.426" v="174" actId="207"/>
        <pc:sldMkLst>
          <pc:docMk/>
          <pc:sldMk cId="584466420" sldId="515"/>
        </pc:sldMkLst>
        <pc:spChg chg="mod">
          <ac:chgData name="PPT PROJECT" userId="3f9d47f476fa9d03" providerId="LiveId" clId="{B543C12C-0D15-448B-9392-5222AFE1EB6B}" dt="2020-08-22T13:31:26.426" v="174" actId="207"/>
          <ac:spMkLst>
            <pc:docMk/>
            <pc:sldMk cId="584466420" sldId="515"/>
            <ac:spMk id="9" creationId="{9DF6FBEE-2713-4043-8F86-8E27E6EC43C4}"/>
          </ac:spMkLst>
        </pc:spChg>
        <pc:picChg chg="del">
          <ac:chgData name="PPT PROJECT" userId="3f9d47f476fa9d03" providerId="LiveId" clId="{B543C12C-0D15-448B-9392-5222AFE1EB6B}" dt="2020-08-22T13:23:36.304" v="38" actId="478"/>
          <ac:picMkLst>
            <pc:docMk/>
            <pc:sldMk cId="584466420" sldId="515"/>
            <ac:picMk id="4" creationId="{B9308F84-8A00-4300-B97A-51ABEA235245}"/>
          </ac:picMkLst>
        </pc:picChg>
      </pc:sldChg>
      <pc:sldChg chg="add del">
        <pc:chgData name="PPT PROJECT" userId="3f9d47f476fa9d03" providerId="LiveId" clId="{B543C12C-0D15-448B-9392-5222AFE1EB6B}" dt="2020-08-22T13:21:08.737" v="18" actId="47"/>
        <pc:sldMkLst>
          <pc:docMk/>
          <pc:sldMk cId="1447828934" sldId="515"/>
        </pc:sldMkLst>
      </pc:sldChg>
      <pc:sldChg chg="addSp delSp modSp add mod">
        <pc:chgData name="PPT PROJECT" userId="3f9d47f476fa9d03" providerId="LiveId" clId="{B543C12C-0D15-448B-9392-5222AFE1EB6B}" dt="2020-08-22T13:25:23.712" v="125" actId="692"/>
        <pc:sldMkLst>
          <pc:docMk/>
          <pc:sldMk cId="1448112342" sldId="516"/>
        </pc:sldMkLst>
        <pc:spChg chg="del">
          <ac:chgData name="PPT PROJECT" userId="3f9d47f476fa9d03" providerId="LiveId" clId="{B543C12C-0D15-448B-9392-5222AFE1EB6B}" dt="2020-08-22T13:24:28.733" v="42" actId="478"/>
          <ac:spMkLst>
            <pc:docMk/>
            <pc:sldMk cId="1448112342" sldId="516"/>
            <ac:spMk id="9" creationId="{9DF6FBEE-2713-4043-8F86-8E27E6EC43C4}"/>
          </ac:spMkLst>
        </pc:spChg>
        <pc:picChg chg="add mod">
          <ac:chgData name="PPT PROJECT" userId="3f9d47f476fa9d03" providerId="LiveId" clId="{B543C12C-0D15-448B-9392-5222AFE1EB6B}" dt="2020-08-22T13:25:23.712" v="125" actId="692"/>
          <ac:picMkLst>
            <pc:docMk/>
            <pc:sldMk cId="1448112342" sldId="516"/>
            <ac:picMk id="2" creationId="{CB4166F1-76B5-4129-8634-F58721A52700}"/>
          </ac:picMkLst>
        </pc:picChg>
      </pc:sldChg>
      <pc:sldChg chg="add del">
        <pc:chgData name="PPT PROJECT" userId="3f9d47f476fa9d03" providerId="LiveId" clId="{B543C12C-0D15-448B-9392-5222AFE1EB6B}" dt="2020-08-22T13:21:07" v="17"/>
        <pc:sldMkLst>
          <pc:docMk/>
          <pc:sldMk cId="4019562906" sldId="516"/>
        </pc:sldMkLst>
      </pc:sldChg>
      <pc:sldChg chg="addSp delSp modSp add mod ord">
        <pc:chgData name="PPT PROJECT" userId="3f9d47f476fa9d03" providerId="LiveId" clId="{B543C12C-0D15-448B-9392-5222AFE1EB6B}" dt="2020-08-22T13:26:23.541" v="146" actId="14100"/>
        <pc:sldMkLst>
          <pc:docMk/>
          <pc:sldMk cId="1675029564" sldId="517"/>
        </pc:sldMkLst>
        <pc:spChg chg="del mod">
          <ac:chgData name="PPT PROJECT" userId="3f9d47f476fa9d03" providerId="LiveId" clId="{B543C12C-0D15-448B-9392-5222AFE1EB6B}" dt="2020-08-22T13:26:00.875" v="143" actId="478"/>
          <ac:spMkLst>
            <pc:docMk/>
            <pc:sldMk cId="1675029564" sldId="517"/>
            <ac:spMk id="9" creationId="{9DF6FBEE-2713-4043-8F86-8E27E6EC43C4}"/>
          </ac:spMkLst>
        </pc:spChg>
        <pc:picChg chg="add mod">
          <ac:chgData name="PPT PROJECT" userId="3f9d47f476fa9d03" providerId="LiveId" clId="{B543C12C-0D15-448B-9392-5222AFE1EB6B}" dt="2020-08-22T13:26:23.541" v="146" actId="14100"/>
          <ac:picMkLst>
            <pc:docMk/>
            <pc:sldMk cId="1675029564" sldId="517"/>
            <ac:picMk id="1026" creationId="{F15230C1-6582-45D9-82FA-136CC1FD7448}"/>
          </ac:picMkLst>
        </pc:picChg>
      </pc:sldChg>
      <pc:sldChg chg="addSp delSp modSp add mod">
        <pc:chgData name="PPT PROJECT" userId="3f9d47f476fa9d03" providerId="LiveId" clId="{B543C12C-0D15-448B-9392-5222AFE1EB6B}" dt="2020-08-22T13:26:57.806" v="152" actId="108"/>
        <pc:sldMkLst>
          <pc:docMk/>
          <pc:sldMk cId="1401037202" sldId="518"/>
        </pc:sldMkLst>
        <pc:picChg chg="add mod">
          <ac:chgData name="PPT PROJECT" userId="3f9d47f476fa9d03" providerId="LiveId" clId="{B543C12C-0D15-448B-9392-5222AFE1EB6B}" dt="2020-08-22T13:26:57.806" v="152" actId="108"/>
          <ac:picMkLst>
            <pc:docMk/>
            <pc:sldMk cId="1401037202" sldId="518"/>
            <ac:picMk id="3" creationId="{DF371012-3B64-464F-8A73-29E4C230B414}"/>
          </ac:picMkLst>
        </pc:picChg>
        <pc:picChg chg="del">
          <ac:chgData name="PPT PROJECT" userId="3f9d47f476fa9d03" providerId="LiveId" clId="{B543C12C-0D15-448B-9392-5222AFE1EB6B}" dt="2020-08-22T13:26:37.010" v="148" actId="478"/>
          <ac:picMkLst>
            <pc:docMk/>
            <pc:sldMk cId="1401037202" sldId="518"/>
            <ac:picMk id="1026" creationId="{F15230C1-6582-45D9-82FA-136CC1FD7448}"/>
          </ac:picMkLst>
        </pc:picChg>
      </pc:sldChg>
      <pc:sldChg chg="addSp delSp modSp add mod">
        <pc:chgData name="PPT PROJECT" userId="3f9d47f476fa9d03" providerId="LiveId" clId="{B543C12C-0D15-448B-9392-5222AFE1EB6B}" dt="2020-08-22T13:29:55.253" v="164" actId="14100"/>
        <pc:sldMkLst>
          <pc:docMk/>
          <pc:sldMk cId="3425957480" sldId="519"/>
        </pc:sldMkLst>
        <pc:spChg chg="add del">
          <ac:chgData name="PPT PROJECT" userId="3f9d47f476fa9d03" providerId="LiveId" clId="{B543C12C-0D15-448B-9392-5222AFE1EB6B}" dt="2020-08-22T13:28:52.197" v="160" actId="478"/>
          <ac:spMkLst>
            <pc:docMk/>
            <pc:sldMk cId="3425957480" sldId="519"/>
            <ac:spMk id="5" creationId="{41E5B43D-E542-4843-99FB-323D48850E82}"/>
          </ac:spMkLst>
        </pc:spChg>
        <pc:picChg chg="del">
          <ac:chgData name="PPT PROJECT" userId="3f9d47f476fa9d03" providerId="LiveId" clId="{B543C12C-0D15-448B-9392-5222AFE1EB6B}" dt="2020-08-22T13:28:34.236" v="154" actId="478"/>
          <ac:picMkLst>
            <pc:docMk/>
            <pc:sldMk cId="3425957480" sldId="519"/>
            <ac:picMk id="3" creationId="{DF371012-3B64-464F-8A73-29E4C230B414}"/>
          </ac:picMkLst>
        </pc:picChg>
        <pc:picChg chg="add del mod">
          <ac:chgData name="PPT PROJECT" userId="3f9d47f476fa9d03" providerId="LiveId" clId="{B543C12C-0D15-448B-9392-5222AFE1EB6B}" dt="2020-08-22T13:28:52.932" v="161" actId="478"/>
          <ac:picMkLst>
            <pc:docMk/>
            <pc:sldMk cId="3425957480" sldId="519"/>
            <ac:picMk id="4" creationId="{60EE7576-D3CB-4874-87FD-0447F903D1B7}"/>
          </ac:picMkLst>
        </pc:picChg>
        <pc:picChg chg="add mod">
          <ac:chgData name="PPT PROJECT" userId="3f9d47f476fa9d03" providerId="LiveId" clId="{B543C12C-0D15-448B-9392-5222AFE1EB6B}" dt="2020-08-22T13:29:55.253" v="164" actId="14100"/>
          <ac:picMkLst>
            <pc:docMk/>
            <pc:sldMk cId="3425957480" sldId="519"/>
            <ac:picMk id="7" creationId="{9E6119E2-B08C-4D58-97A2-416825C62368}"/>
          </ac:picMkLst>
        </pc:picChg>
      </pc:sldChg>
      <pc:sldChg chg="addSp delSp modSp add mod">
        <pc:chgData name="PPT PROJECT" userId="3f9d47f476fa9d03" providerId="LiveId" clId="{B543C12C-0D15-448B-9392-5222AFE1EB6B}" dt="2020-08-22T13:30:59.415" v="171" actId="14100"/>
        <pc:sldMkLst>
          <pc:docMk/>
          <pc:sldMk cId="1061519425" sldId="520"/>
        </pc:sldMkLst>
        <pc:picChg chg="add mod">
          <ac:chgData name="PPT PROJECT" userId="3f9d47f476fa9d03" providerId="LiveId" clId="{B543C12C-0D15-448B-9392-5222AFE1EB6B}" dt="2020-08-22T13:30:59.415" v="171" actId="14100"/>
          <ac:picMkLst>
            <pc:docMk/>
            <pc:sldMk cId="1061519425" sldId="520"/>
            <ac:picMk id="3" creationId="{37654DAF-F740-448C-9445-A559CCAD59B8}"/>
          </ac:picMkLst>
        </pc:picChg>
        <pc:picChg chg="del">
          <ac:chgData name="PPT PROJECT" userId="3f9d47f476fa9d03" providerId="LiveId" clId="{B543C12C-0D15-448B-9392-5222AFE1EB6B}" dt="2020-08-22T13:30:50.644" v="167" actId="478"/>
          <ac:picMkLst>
            <pc:docMk/>
            <pc:sldMk cId="1061519425" sldId="520"/>
            <ac:picMk id="7" creationId="{9E6119E2-B08C-4D58-97A2-416825C62368}"/>
          </ac:picMkLst>
        </pc:picChg>
      </pc:sldChg>
      <pc:sldChg chg="addSp delSp modSp add mod">
        <pc:chgData name="PPT PROJECT" userId="3f9d47f476fa9d03" providerId="LiveId" clId="{B543C12C-0D15-448B-9392-5222AFE1EB6B}" dt="2020-08-22T13:32:47.207" v="215" actId="478"/>
        <pc:sldMkLst>
          <pc:docMk/>
          <pc:sldMk cId="3775136635" sldId="521"/>
        </pc:sldMkLst>
        <pc:spChg chg="add mod topLvl">
          <ac:chgData name="PPT PROJECT" userId="3f9d47f476fa9d03" providerId="LiveId" clId="{B543C12C-0D15-448B-9392-5222AFE1EB6B}" dt="2020-08-22T13:32:31.959" v="213" actId="1076"/>
          <ac:spMkLst>
            <pc:docMk/>
            <pc:sldMk cId="3775136635" sldId="521"/>
            <ac:spMk id="2" creationId="{2CEE9B75-D603-49AB-ACF2-F2F0E6B4D2AE}"/>
          </ac:spMkLst>
        </pc:spChg>
        <pc:spChg chg="add del mod topLvl">
          <ac:chgData name="PPT PROJECT" userId="3f9d47f476fa9d03" providerId="LiveId" clId="{B543C12C-0D15-448B-9392-5222AFE1EB6B}" dt="2020-08-22T13:32:11.895" v="205" actId="478"/>
          <ac:spMkLst>
            <pc:docMk/>
            <pc:sldMk cId="3775136635" sldId="521"/>
            <ac:spMk id="5" creationId="{8E56A2CB-62D4-4823-ADF5-4DCF4DAB8252}"/>
          </ac:spMkLst>
        </pc:spChg>
        <pc:grpChg chg="add del mod">
          <ac:chgData name="PPT PROJECT" userId="3f9d47f476fa9d03" providerId="LiveId" clId="{B543C12C-0D15-448B-9392-5222AFE1EB6B}" dt="2020-08-22T13:32:02.486" v="202" actId="165"/>
          <ac:grpSpMkLst>
            <pc:docMk/>
            <pc:sldMk cId="3775136635" sldId="521"/>
            <ac:grpSpMk id="6" creationId="{B7437657-55EB-44AC-A4FD-4916D51310BF}"/>
          </ac:grpSpMkLst>
        </pc:grpChg>
        <pc:picChg chg="del">
          <ac:chgData name="PPT PROJECT" userId="3f9d47f476fa9d03" providerId="LiveId" clId="{B543C12C-0D15-448B-9392-5222AFE1EB6B}" dt="2020-08-22T13:31:05.868" v="173" actId="478"/>
          <ac:picMkLst>
            <pc:docMk/>
            <pc:sldMk cId="3775136635" sldId="521"/>
            <ac:picMk id="3" creationId="{37654DAF-F740-448C-9445-A559CCAD59B8}"/>
          </ac:picMkLst>
        </pc:picChg>
        <pc:picChg chg="add del mod">
          <ac:chgData name="PPT PROJECT" userId="3f9d47f476fa9d03" providerId="LiveId" clId="{B543C12C-0D15-448B-9392-5222AFE1EB6B}" dt="2020-08-22T13:32:47.207" v="215" actId="478"/>
          <ac:picMkLst>
            <pc:docMk/>
            <pc:sldMk cId="3775136635" sldId="521"/>
            <ac:picMk id="8" creationId="{7251BA93-67CC-416D-9A53-FA3586C81D84}"/>
          </ac:picMkLst>
        </pc:picChg>
      </pc:sldChg>
      <pc:sldChg chg="add">
        <pc:chgData name="PPT PROJECT" userId="3f9d47f476fa9d03" providerId="LiveId" clId="{B543C12C-0D15-448B-9392-5222AFE1EB6B}" dt="2020-08-22T13:32:38.905" v="214"/>
        <pc:sldMkLst>
          <pc:docMk/>
          <pc:sldMk cId="2491909891" sldId="522"/>
        </pc:sldMkLst>
      </pc:sldChg>
      <pc:sldChg chg="delSp modSp add mod">
        <pc:chgData name="PPT PROJECT" userId="3f9d47f476fa9d03" providerId="LiveId" clId="{B543C12C-0D15-448B-9392-5222AFE1EB6B}" dt="2020-08-22T13:33:06.276" v="219" actId="12788"/>
        <pc:sldMkLst>
          <pc:docMk/>
          <pc:sldMk cId="3550953873" sldId="523"/>
        </pc:sldMkLst>
        <pc:spChg chg="del">
          <ac:chgData name="PPT PROJECT" userId="3f9d47f476fa9d03" providerId="LiveId" clId="{B543C12C-0D15-448B-9392-5222AFE1EB6B}" dt="2020-08-22T13:33:03.693" v="217" actId="478"/>
          <ac:spMkLst>
            <pc:docMk/>
            <pc:sldMk cId="3550953873" sldId="523"/>
            <ac:spMk id="2" creationId="{2CEE9B75-D603-49AB-ACF2-F2F0E6B4D2AE}"/>
          </ac:spMkLst>
        </pc:spChg>
        <pc:picChg chg="mod">
          <ac:chgData name="PPT PROJECT" userId="3f9d47f476fa9d03" providerId="LiveId" clId="{B543C12C-0D15-448B-9392-5222AFE1EB6B}" dt="2020-08-22T13:33:06.276" v="219" actId="12788"/>
          <ac:picMkLst>
            <pc:docMk/>
            <pc:sldMk cId="3550953873" sldId="523"/>
            <ac:picMk id="8" creationId="{7251BA93-67CC-416D-9A53-FA3586C81D84}"/>
          </ac:picMkLst>
        </pc:picChg>
      </pc:sldChg>
      <pc:sldChg chg="addSp delSp modSp add mod modAnim">
        <pc:chgData name="PPT PROJECT" userId="3f9d47f476fa9d03" providerId="LiveId" clId="{B543C12C-0D15-448B-9392-5222AFE1EB6B}" dt="2020-08-22T13:40:37.462" v="248"/>
        <pc:sldMkLst>
          <pc:docMk/>
          <pc:sldMk cId="3477262390" sldId="524"/>
        </pc:sldMkLst>
        <pc:spChg chg="add mod">
          <ac:chgData name="PPT PROJECT" userId="3f9d47f476fa9d03" providerId="LiveId" clId="{B543C12C-0D15-448B-9392-5222AFE1EB6B}" dt="2020-08-22T13:40:37.462" v="248"/>
          <ac:spMkLst>
            <pc:docMk/>
            <pc:sldMk cId="3477262390" sldId="524"/>
            <ac:spMk id="4" creationId="{86600D03-135F-4F73-AA27-5E15829350CF}"/>
          </ac:spMkLst>
        </pc:spChg>
        <pc:picChg chg="add mod modCrop">
          <ac:chgData name="PPT PROJECT" userId="3f9d47f476fa9d03" providerId="LiveId" clId="{B543C12C-0D15-448B-9392-5222AFE1EB6B}" dt="2020-08-22T13:38:48.599" v="228" actId="732"/>
          <ac:picMkLst>
            <pc:docMk/>
            <pc:sldMk cId="3477262390" sldId="524"/>
            <ac:picMk id="3" creationId="{B15BB64F-47D6-48CD-BB0C-6E2302CBAD5F}"/>
          </ac:picMkLst>
        </pc:picChg>
        <pc:picChg chg="del">
          <ac:chgData name="PPT PROJECT" userId="3f9d47f476fa9d03" providerId="LiveId" clId="{B543C12C-0D15-448B-9392-5222AFE1EB6B}" dt="2020-08-22T13:37:42.756" v="221" actId="478"/>
          <ac:picMkLst>
            <pc:docMk/>
            <pc:sldMk cId="3477262390" sldId="524"/>
            <ac:picMk id="8" creationId="{7251BA93-67CC-416D-9A53-FA3586C81D84}"/>
          </ac:picMkLst>
        </pc:picChg>
      </pc:sldChg>
      <pc:sldChg chg="addSp delSp modSp add mod modAnim">
        <pc:chgData name="PPT PROJECT" userId="3f9d47f476fa9d03" providerId="LiveId" clId="{B543C12C-0D15-448B-9392-5222AFE1EB6B}" dt="2020-08-22T13:40:50.302" v="269"/>
        <pc:sldMkLst>
          <pc:docMk/>
          <pc:sldMk cId="3724161919" sldId="525"/>
        </pc:sldMkLst>
        <pc:spChg chg="add mod">
          <ac:chgData name="PPT PROJECT" userId="3f9d47f476fa9d03" providerId="LiveId" clId="{B543C12C-0D15-448B-9392-5222AFE1EB6B}" dt="2020-08-22T13:40:50.302" v="269"/>
          <ac:spMkLst>
            <pc:docMk/>
            <pc:sldMk cId="3724161919" sldId="525"/>
            <ac:spMk id="6" creationId="{04B456CF-3AF4-46E9-BE18-862DC86AA810}"/>
          </ac:spMkLst>
        </pc:spChg>
        <pc:picChg chg="del">
          <ac:chgData name="PPT PROJECT" userId="3f9d47f476fa9d03" providerId="LiveId" clId="{B543C12C-0D15-448B-9392-5222AFE1EB6B}" dt="2020-08-22T13:38:50.795" v="229" actId="478"/>
          <ac:picMkLst>
            <pc:docMk/>
            <pc:sldMk cId="3724161919" sldId="525"/>
            <ac:picMk id="3" creationId="{B15BB64F-47D6-48CD-BB0C-6E2302CBAD5F}"/>
          </ac:picMkLst>
        </pc:picChg>
        <pc:picChg chg="add mod modCrop">
          <ac:chgData name="PPT PROJECT" userId="3f9d47f476fa9d03" providerId="LiveId" clId="{B543C12C-0D15-448B-9392-5222AFE1EB6B}" dt="2020-08-22T13:39:06.556" v="234" actId="732"/>
          <ac:picMkLst>
            <pc:docMk/>
            <pc:sldMk cId="3724161919" sldId="525"/>
            <ac:picMk id="4" creationId="{4064339C-A375-47A7-AB67-266A88E82849}"/>
          </ac:picMkLst>
        </pc:picChg>
      </pc:sldChg>
      <pc:sldChg chg="add modAnim">
        <pc:chgData name="PPT PROJECT" userId="3f9d47f476fa9d03" providerId="LiveId" clId="{B543C12C-0D15-448B-9392-5222AFE1EB6B}" dt="2020-08-22T14:21:48.601" v="298"/>
        <pc:sldMkLst>
          <pc:docMk/>
          <pc:sldMk cId="3376555330" sldId="526"/>
        </pc:sldMkLst>
      </pc:sldChg>
      <pc:sldChg chg="add modAnim">
        <pc:chgData name="PPT PROJECT" userId="3f9d47f476fa9d03" providerId="LiveId" clId="{B543C12C-0D15-448B-9392-5222AFE1EB6B}" dt="2020-08-22T14:22:49.168" v="304"/>
        <pc:sldMkLst>
          <pc:docMk/>
          <pc:sldMk cId="3797008411" sldId="527"/>
        </pc:sldMkLst>
      </pc:sldChg>
      <pc:sldChg chg="addSp delSp modSp add mod delAnim modAnim">
        <pc:chgData name="PPT PROJECT" userId="3f9d47f476fa9d03" providerId="LiveId" clId="{B543C12C-0D15-448B-9392-5222AFE1EB6B}" dt="2020-08-22T14:23:42.547" v="307"/>
        <pc:sldMkLst>
          <pc:docMk/>
          <pc:sldMk cId="610817432" sldId="528"/>
        </pc:sldMkLst>
        <pc:picChg chg="add mod modCrop">
          <ac:chgData name="PPT PROJECT" userId="3f9d47f476fa9d03" providerId="LiveId" clId="{B543C12C-0D15-448B-9392-5222AFE1EB6B}" dt="2020-08-22T13:46:23.042" v="284" actId="732"/>
          <ac:picMkLst>
            <pc:docMk/>
            <pc:sldMk cId="610817432" sldId="528"/>
            <ac:picMk id="3" creationId="{3BC6E783-5B6D-45AF-B894-79EDDA7FC266}"/>
          </ac:picMkLst>
        </pc:picChg>
        <pc:picChg chg="del">
          <ac:chgData name="PPT PROJECT" userId="3f9d47f476fa9d03" providerId="LiveId" clId="{B543C12C-0D15-448B-9392-5222AFE1EB6B}" dt="2020-08-22T13:44:15.776" v="278" actId="478"/>
          <ac:picMkLst>
            <pc:docMk/>
            <pc:sldMk cId="610817432" sldId="528"/>
            <ac:picMk id="4" creationId="{4064339C-A375-47A7-AB67-266A88E82849}"/>
          </ac:picMkLst>
        </pc:picChg>
      </pc:sldChg>
      <pc:sldChg chg="addSp delSp modSp add mod modAnim">
        <pc:chgData name="PPT PROJECT" userId="3f9d47f476fa9d03" providerId="LiveId" clId="{B543C12C-0D15-448B-9392-5222AFE1EB6B}" dt="2020-08-22T14:23:48.281" v="308"/>
        <pc:sldMkLst>
          <pc:docMk/>
          <pc:sldMk cId="1684804719" sldId="529"/>
        </pc:sldMkLst>
        <pc:picChg chg="del">
          <ac:chgData name="PPT PROJECT" userId="3f9d47f476fa9d03" providerId="LiveId" clId="{B543C12C-0D15-448B-9392-5222AFE1EB6B}" dt="2020-08-22T13:48:19.071" v="286" actId="478"/>
          <ac:picMkLst>
            <pc:docMk/>
            <pc:sldMk cId="1684804719" sldId="529"/>
            <ac:picMk id="3" creationId="{3BC6E783-5B6D-45AF-B894-79EDDA7FC266}"/>
          </ac:picMkLst>
        </pc:picChg>
        <pc:picChg chg="add mod modCrop">
          <ac:chgData name="PPT PROJECT" userId="3f9d47f476fa9d03" providerId="LiveId" clId="{B543C12C-0D15-448B-9392-5222AFE1EB6B}" dt="2020-08-22T13:48:27.825" v="292" actId="732"/>
          <ac:picMkLst>
            <pc:docMk/>
            <pc:sldMk cId="1684804719" sldId="529"/>
            <ac:picMk id="4" creationId="{18E98A0C-9138-4541-80D0-E6A7B8487F9C}"/>
          </ac:picMkLst>
        </pc:picChg>
      </pc:sldChg>
    </pc:docChg>
  </pc:docChgLst>
  <pc:docChgLst>
    <pc:chgData name="PPT PROJECT" userId="3f9d47f476fa9d03" providerId="LiveId" clId="{7117A87B-F3F3-4D08-8E72-E992F976230B}"/>
    <pc:docChg chg="undo custSel addSld delSld modSld">
      <pc:chgData name="PPT PROJECT" userId="3f9d47f476fa9d03" providerId="LiveId" clId="{7117A87B-F3F3-4D08-8E72-E992F976230B}" dt="2020-09-12T03:24:16.570" v="187" actId="478"/>
      <pc:docMkLst>
        <pc:docMk/>
      </pc:docMkLst>
      <pc:sldChg chg="addSp modSp mod">
        <pc:chgData name="PPT PROJECT" userId="3f9d47f476fa9d03" providerId="LiveId" clId="{7117A87B-F3F3-4D08-8E72-E992F976230B}" dt="2020-09-12T03:12:40.266" v="45" actId="1076"/>
        <pc:sldMkLst>
          <pc:docMk/>
          <pc:sldMk cId="3521708700" sldId="473"/>
        </pc:sldMkLst>
        <pc:spChg chg="mod">
          <ac:chgData name="PPT PROJECT" userId="3f9d47f476fa9d03" providerId="LiveId" clId="{7117A87B-F3F3-4D08-8E72-E992F976230B}" dt="2020-09-12T03:09:53.018" v="23"/>
          <ac:spMkLst>
            <pc:docMk/>
            <pc:sldMk cId="3521708700" sldId="473"/>
            <ac:spMk id="9" creationId="{9DF6FBEE-2713-4043-8F86-8E27E6EC43C4}"/>
          </ac:spMkLst>
        </pc:spChg>
        <pc:picChg chg="add mod">
          <ac:chgData name="PPT PROJECT" userId="3f9d47f476fa9d03" providerId="LiveId" clId="{7117A87B-F3F3-4D08-8E72-E992F976230B}" dt="2020-09-12T03:12:40.266" v="45" actId="1076"/>
          <ac:picMkLst>
            <pc:docMk/>
            <pc:sldMk cId="3521708700" sldId="473"/>
            <ac:picMk id="2" creationId="{2F6622DF-FD28-40D2-BA5E-08DECB3384A4}"/>
          </ac:picMkLst>
        </pc:picChg>
        <pc:picChg chg="add mod">
          <ac:chgData name="PPT PROJECT" userId="3f9d47f476fa9d03" providerId="LiveId" clId="{7117A87B-F3F3-4D08-8E72-E992F976230B}" dt="2020-09-12T03:12:38.090" v="44" actId="1076"/>
          <ac:picMkLst>
            <pc:docMk/>
            <pc:sldMk cId="3521708700" sldId="473"/>
            <ac:picMk id="4" creationId="{61668C85-63CA-4A35-ADD3-D57ECE033765}"/>
          </ac:picMkLst>
        </pc:picChg>
        <pc:picChg chg="add mod">
          <ac:chgData name="PPT PROJECT" userId="3f9d47f476fa9d03" providerId="LiveId" clId="{7117A87B-F3F3-4D08-8E72-E992F976230B}" dt="2020-09-12T03:12:23.162" v="43" actId="1076"/>
          <ac:picMkLst>
            <pc:docMk/>
            <pc:sldMk cId="3521708700" sldId="473"/>
            <ac:picMk id="6" creationId="{1098F863-6FD2-46B3-A80C-0C8EE7BC1E87}"/>
          </ac:picMkLst>
        </pc:picChg>
      </pc:sldChg>
      <pc:sldChg chg="addSp delSp modSp mod delAnim modAnim">
        <pc:chgData name="PPT PROJECT" userId="3f9d47f476fa9d03" providerId="LiveId" clId="{7117A87B-F3F3-4D08-8E72-E992F976230B}" dt="2020-09-12T03:07:19.419" v="11"/>
        <pc:sldMkLst>
          <pc:docMk/>
          <pc:sldMk cId="1620060100" sldId="481"/>
        </pc:sldMkLst>
        <pc:picChg chg="del">
          <ac:chgData name="PPT PROJECT" userId="3f9d47f476fa9d03" providerId="LiveId" clId="{7117A87B-F3F3-4D08-8E72-E992F976230B}" dt="2020-09-12T03:06:44.318" v="1" actId="478"/>
          <ac:picMkLst>
            <pc:docMk/>
            <pc:sldMk cId="1620060100" sldId="481"/>
            <ac:picMk id="3" creationId="{D1FB13D0-B2D5-49EB-AD3C-4584F8360B46}"/>
          </ac:picMkLst>
        </pc:picChg>
        <pc:picChg chg="add mod ord modCrop">
          <ac:chgData name="PPT PROJECT" userId="3f9d47f476fa9d03" providerId="LiveId" clId="{7117A87B-F3F3-4D08-8E72-E992F976230B}" dt="2020-09-12T03:07:06.858" v="10" actId="732"/>
          <ac:picMkLst>
            <pc:docMk/>
            <pc:sldMk cId="1620060100" sldId="481"/>
            <ac:picMk id="4" creationId="{03FBA7F7-8C88-4D23-A13C-E208B212FE12}"/>
          </ac:picMkLst>
        </pc:picChg>
      </pc:sldChg>
      <pc:sldChg chg="addSp delSp modSp mod">
        <pc:chgData name="PPT PROJECT" userId="3f9d47f476fa9d03" providerId="LiveId" clId="{7117A87B-F3F3-4D08-8E72-E992F976230B}" dt="2020-09-12T03:24:16.570" v="187" actId="478"/>
        <pc:sldMkLst>
          <pc:docMk/>
          <pc:sldMk cId="3841459837" sldId="530"/>
        </pc:sldMkLst>
        <pc:spChg chg="del">
          <ac:chgData name="PPT PROJECT" userId="3f9d47f476fa9d03" providerId="LiveId" clId="{7117A87B-F3F3-4D08-8E72-E992F976230B}" dt="2020-09-12T03:16:59.292" v="95" actId="478"/>
          <ac:spMkLst>
            <pc:docMk/>
            <pc:sldMk cId="3841459837" sldId="530"/>
            <ac:spMk id="2" creationId="{12C92850-6062-4A05-B4E5-EC05078FA0B3}"/>
          </ac:spMkLst>
        </pc:spChg>
        <pc:spChg chg="del">
          <ac:chgData name="PPT PROJECT" userId="3f9d47f476fa9d03" providerId="LiveId" clId="{7117A87B-F3F3-4D08-8E72-E992F976230B}" dt="2020-09-12T03:16:59.292" v="95" actId="478"/>
          <ac:spMkLst>
            <pc:docMk/>
            <pc:sldMk cId="3841459837" sldId="530"/>
            <ac:spMk id="6" creationId="{0AE25442-D490-4E7C-8CC2-EEC27FC2B264}"/>
          </ac:spMkLst>
        </pc:spChg>
        <pc:picChg chg="add del mod">
          <ac:chgData name="PPT PROJECT" userId="3f9d47f476fa9d03" providerId="LiveId" clId="{7117A87B-F3F3-4D08-8E72-E992F976230B}" dt="2020-09-12T03:24:16.570" v="187" actId="478"/>
          <ac:picMkLst>
            <pc:docMk/>
            <pc:sldMk cId="3841459837" sldId="530"/>
            <ac:picMk id="3" creationId="{107156EE-F1E3-44E8-A4AD-BA029BF3E72C}"/>
          </ac:picMkLst>
        </pc:picChg>
        <pc:picChg chg="add del mod">
          <ac:chgData name="PPT PROJECT" userId="3f9d47f476fa9d03" providerId="LiveId" clId="{7117A87B-F3F3-4D08-8E72-E992F976230B}" dt="2020-09-12T03:24:16.570" v="187" actId="478"/>
          <ac:picMkLst>
            <pc:docMk/>
            <pc:sldMk cId="3841459837" sldId="530"/>
            <ac:picMk id="5" creationId="{FF683625-295B-4C63-80AE-C308FAB08899}"/>
          </ac:picMkLst>
        </pc:picChg>
        <pc:picChg chg="add del mod">
          <ac:chgData name="PPT PROJECT" userId="3f9d47f476fa9d03" providerId="LiveId" clId="{7117A87B-F3F3-4D08-8E72-E992F976230B}" dt="2020-09-12T03:24:16.570" v="187" actId="478"/>
          <ac:picMkLst>
            <pc:docMk/>
            <pc:sldMk cId="3841459837" sldId="530"/>
            <ac:picMk id="9" creationId="{5A9D15E4-3C9C-438C-A519-4A2A789D3D66}"/>
          </ac:picMkLst>
        </pc:picChg>
      </pc:sldChg>
      <pc:sldChg chg="addSp delSp modSp add mod modTransition">
        <pc:chgData name="PPT PROJECT" userId="3f9d47f476fa9d03" providerId="LiveId" clId="{7117A87B-F3F3-4D08-8E72-E992F976230B}" dt="2020-09-12T03:12:15.244" v="41" actId="165"/>
        <pc:sldMkLst>
          <pc:docMk/>
          <pc:sldMk cId="1813286487" sldId="546"/>
        </pc:sldMkLst>
        <pc:spChg chg="del">
          <ac:chgData name="PPT PROJECT" userId="3f9d47f476fa9d03" providerId="LiveId" clId="{7117A87B-F3F3-4D08-8E72-E992F976230B}" dt="2020-09-12T03:10:06.652" v="25" actId="478"/>
          <ac:spMkLst>
            <pc:docMk/>
            <pc:sldMk cId="1813286487" sldId="546"/>
            <ac:spMk id="9" creationId="{9DF6FBEE-2713-4043-8F86-8E27E6EC43C4}"/>
          </ac:spMkLst>
        </pc:spChg>
        <pc:grpChg chg="add del mod">
          <ac:chgData name="PPT PROJECT" userId="3f9d47f476fa9d03" providerId="LiveId" clId="{7117A87B-F3F3-4D08-8E72-E992F976230B}" dt="2020-09-12T03:12:15.244" v="41" actId="165"/>
          <ac:grpSpMkLst>
            <pc:docMk/>
            <pc:sldMk cId="1813286487" sldId="546"/>
            <ac:grpSpMk id="2" creationId="{3D6A100D-FEA1-4B61-8A18-82EE7E4C485C}"/>
          </ac:grpSpMkLst>
        </pc:grpChg>
        <pc:picChg chg="add mod topLvl">
          <ac:chgData name="PPT PROJECT" userId="3f9d47f476fa9d03" providerId="LiveId" clId="{7117A87B-F3F3-4D08-8E72-E992F976230B}" dt="2020-09-12T03:12:15.244" v="41" actId="165"/>
          <ac:picMkLst>
            <pc:docMk/>
            <pc:sldMk cId="1813286487" sldId="546"/>
            <ac:picMk id="1026" creationId="{7BA96841-A6DA-43E6-A070-9266BFE99624}"/>
          </ac:picMkLst>
        </pc:picChg>
        <pc:picChg chg="add mod topLvl">
          <ac:chgData name="PPT PROJECT" userId="3f9d47f476fa9d03" providerId="LiveId" clId="{7117A87B-F3F3-4D08-8E72-E992F976230B}" dt="2020-09-12T03:12:15.244" v="41" actId="165"/>
          <ac:picMkLst>
            <pc:docMk/>
            <pc:sldMk cId="1813286487" sldId="546"/>
            <ac:picMk id="1028" creationId="{E552E602-7933-460D-B809-8CC32C0B8926}"/>
          </ac:picMkLst>
        </pc:picChg>
        <pc:picChg chg="add del mod">
          <ac:chgData name="PPT PROJECT" userId="3f9d47f476fa9d03" providerId="LiveId" clId="{7117A87B-F3F3-4D08-8E72-E992F976230B}" dt="2020-09-12T03:11:52.625" v="34" actId="478"/>
          <ac:picMkLst>
            <pc:docMk/>
            <pc:sldMk cId="1813286487" sldId="546"/>
            <ac:picMk id="1030" creationId="{0F407BD8-38F7-4E87-BF2C-EE83AD51ECF7}"/>
          </ac:picMkLst>
        </pc:picChg>
        <pc:picChg chg="add mod topLvl">
          <ac:chgData name="PPT PROJECT" userId="3f9d47f476fa9d03" providerId="LiveId" clId="{7117A87B-F3F3-4D08-8E72-E992F976230B}" dt="2020-09-12T03:12:15.244" v="41" actId="165"/>
          <ac:picMkLst>
            <pc:docMk/>
            <pc:sldMk cId="1813286487" sldId="546"/>
            <ac:picMk id="1032" creationId="{DB0320EB-38ED-4681-802C-83F9DB985454}"/>
          </ac:picMkLst>
        </pc:picChg>
      </pc:sldChg>
      <pc:sldChg chg="add del">
        <pc:chgData name="PPT PROJECT" userId="3f9d47f476fa9d03" providerId="LiveId" clId="{7117A87B-F3F3-4D08-8E72-E992F976230B}" dt="2020-09-12T03:07:22.703" v="12" actId="47"/>
        <pc:sldMkLst>
          <pc:docMk/>
          <pc:sldMk cId="4108141096" sldId="546"/>
        </pc:sldMkLst>
      </pc:sldChg>
      <pc:sldChg chg="addSp delSp modSp add">
        <pc:chgData name="PPT PROJECT" userId="3f9d47f476fa9d03" providerId="LiveId" clId="{7117A87B-F3F3-4D08-8E72-E992F976230B}" dt="2020-09-12T03:14:42.027" v="58" actId="165"/>
        <pc:sldMkLst>
          <pc:docMk/>
          <pc:sldMk cId="3299070742" sldId="547"/>
        </pc:sldMkLst>
        <pc:grpChg chg="add del mod">
          <ac:chgData name="PPT PROJECT" userId="3f9d47f476fa9d03" providerId="LiveId" clId="{7117A87B-F3F3-4D08-8E72-E992F976230B}" dt="2020-09-12T03:14:35.908" v="53" actId="165"/>
          <ac:grpSpMkLst>
            <pc:docMk/>
            <pc:sldMk cId="3299070742" sldId="547"/>
            <ac:grpSpMk id="2" creationId="{E573E063-3E5C-4FE2-B28C-AC90FE155320}"/>
          </ac:grpSpMkLst>
        </pc:grpChg>
        <pc:grpChg chg="add del mod">
          <ac:chgData name="PPT PROJECT" userId="3f9d47f476fa9d03" providerId="LiveId" clId="{7117A87B-F3F3-4D08-8E72-E992F976230B}" dt="2020-09-12T03:14:42.027" v="58" actId="165"/>
          <ac:grpSpMkLst>
            <pc:docMk/>
            <pc:sldMk cId="3299070742" sldId="547"/>
            <ac:grpSpMk id="3" creationId="{5ABFB865-4D3E-4F8A-A222-4BF0C556CB27}"/>
          </ac:grpSpMkLst>
        </pc:grpChg>
        <pc:picChg chg="mod topLvl">
          <ac:chgData name="PPT PROJECT" userId="3f9d47f476fa9d03" providerId="LiveId" clId="{7117A87B-F3F3-4D08-8E72-E992F976230B}" dt="2020-09-12T03:14:42.027" v="58" actId="165"/>
          <ac:picMkLst>
            <pc:docMk/>
            <pc:sldMk cId="3299070742" sldId="547"/>
            <ac:picMk id="1026" creationId="{7BA96841-A6DA-43E6-A070-9266BFE99624}"/>
          </ac:picMkLst>
        </pc:picChg>
        <pc:picChg chg="mod topLvl">
          <ac:chgData name="PPT PROJECT" userId="3f9d47f476fa9d03" providerId="LiveId" clId="{7117A87B-F3F3-4D08-8E72-E992F976230B}" dt="2020-09-12T03:14:42.027" v="58" actId="165"/>
          <ac:picMkLst>
            <pc:docMk/>
            <pc:sldMk cId="3299070742" sldId="547"/>
            <ac:picMk id="1028" creationId="{E552E602-7933-460D-B809-8CC32C0B8926}"/>
          </ac:picMkLst>
        </pc:picChg>
        <pc:picChg chg="mod topLvl">
          <ac:chgData name="PPT PROJECT" userId="3f9d47f476fa9d03" providerId="LiveId" clId="{7117A87B-F3F3-4D08-8E72-E992F976230B}" dt="2020-09-12T03:14:42.027" v="58" actId="165"/>
          <ac:picMkLst>
            <pc:docMk/>
            <pc:sldMk cId="3299070742" sldId="547"/>
            <ac:picMk id="1032" creationId="{DB0320EB-38ED-4681-802C-83F9DB985454}"/>
          </ac:picMkLst>
        </pc:picChg>
      </pc:sldChg>
      <pc:sldChg chg="addSp delSp modSp add">
        <pc:chgData name="PPT PROJECT" userId="3f9d47f476fa9d03" providerId="LiveId" clId="{7117A87B-F3F3-4D08-8E72-E992F976230B}" dt="2020-09-12T03:16:07.937" v="94" actId="165"/>
        <pc:sldMkLst>
          <pc:docMk/>
          <pc:sldMk cId="228811258" sldId="548"/>
        </pc:sldMkLst>
        <pc:grpChg chg="add del mod">
          <ac:chgData name="PPT PROJECT" userId="3f9d47f476fa9d03" providerId="LiveId" clId="{7117A87B-F3F3-4D08-8E72-E992F976230B}" dt="2020-09-12T03:15:10.716" v="72" actId="165"/>
          <ac:grpSpMkLst>
            <pc:docMk/>
            <pc:sldMk cId="228811258" sldId="548"/>
            <ac:grpSpMk id="2" creationId="{FFC3E777-3205-475C-BC69-C5AA7104ECF0}"/>
          </ac:grpSpMkLst>
        </pc:grpChg>
        <pc:grpChg chg="add del mod">
          <ac:chgData name="PPT PROJECT" userId="3f9d47f476fa9d03" providerId="LiveId" clId="{7117A87B-F3F3-4D08-8E72-E992F976230B}" dt="2020-09-12T03:15:54.236" v="81" actId="165"/>
          <ac:grpSpMkLst>
            <pc:docMk/>
            <pc:sldMk cId="228811258" sldId="548"/>
            <ac:grpSpMk id="3" creationId="{248F942A-021A-44C2-A715-0B14A383588F}"/>
          </ac:grpSpMkLst>
        </pc:grpChg>
        <pc:grpChg chg="add del mod">
          <ac:chgData name="PPT PROJECT" userId="3f9d47f476fa9d03" providerId="LiveId" clId="{7117A87B-F3F3-4D08-8E72-E992F976230B}" dt="2020-09-12T03:16:07.937" v="94" actId="165"/>
          <ac:grpSpMkLst>
            <pc:docMk/>
            <pc:sldMk cId="228811258" sldId="548"/>
            <ac:grpSpMk id="4" creationId="{8C88A826-868D-4EEC-B0FA-6B8A348A03C8}"/>
          </ac:grpSpMkLst>
        </pc:grpChg>
        <pc:picChg chg="mod">
          <ac:chgData name="PPT PROJECT" userId="3f9d47f476fa9d03" providerId="LiveId" clId="{7117A87B-F3F3-4D08-8E72-E992F976230B}" dt="2020-09-12T03:15:03.234" v="66" actId="12788"/>
          <ac:picMkLst>
            <pc:docMk/>
            <pc:sldMk cId="228811258" sldId="548"/>
            <ac:picMk id="1026" creationId="{7BA96841-A6DA-43E6-A070-9266BFE99624}"/>
          </ac:picMkLst>
        </pc:picChg>
        <pc:picChg chg="mod topLvl">
          <ac:chgData name="PPT PROJECT" userId="3f9d47f476fa9d03" providerId="LiveId" clId="{7117A87B-F3F3-4D08-8E72-E992F976230B}" dt="2020-09-12T03:16:07.937" v="94" actId="165"/>
          <ac:picMkLst>
            <pc:docMk/>
            <pc:sldMk cId="228811258" sldId="548"/>
            <ac:picMk id="1028" creationId="{E552E602-7933-460D-B809-8CC32C0B8926}"/>
          </ac:picMkLst>
        </pc:picChg>
        <pc:picChg chg="mod topLvl">
          <ac:chgData name="PPT PROJECT" userId="3f9d47f476fa9d03" providerId="LiveId" clId="{7117A87B-F3F3-4D08-8E72-E992F976230B}" dt="2020-09-12T03:16:07.937" v="94" actId="165"/>
          <ac:picMkLst>
            <pc:docMk/>
            <pc:sldMk cId="228811258" sldId="548"/>
            <ac:picMk id="1032" creationId="{DB0320EB-38ED-4681-802C-83F9DB985454}"/>
          </ac:picMkLst>
        </pc:picChg>
      </pc:sldChg>
      <pc:sldChg chg="addSp delSp modSp add mod">
        <pc:chgData name="PPT PROJECT" userId="3f9d47f476fa9d03" providerId="LiveId" clId="{7117A87B-F3F3-4D08-8E72-E992F976230B}" dt="2020-09-12T03:17:44.245" v="113" actId="165"/>
        <pc:sldMkLst>
          <pc:docMk/>
          <pc:sldMk cId="1187776859" sldId="549"/>
        </pc:sldMkLst>
        <pc:spChg chg="add mod">
          <ac:chgData name="PPT PROJECT" userId="3f9d47f476fa9d03" providerId="LiveId" clId="{7117A87B-F3F3-4D08-8E72-E992F976230B}" dt="2020-09-12T03:17:11.111" v="105"/>
          <ac:spMkLst>
            <pc:docMk/>
            <pc:sldMk cId="1187776859" sldId="549"/>
            <ac:spMk id="2" creationId="{7A9F3A68-8196-4513-A2A4-AAB87909A2F6}"/>
          </ac:spMkLst>
        </pc:spChg>
        <pc:grpChg chg="add del mod">
          <ac:chgData name="PPT PROJECT" userId="3f9d47f476fa9d03" providerId="LiveId" clId="{7117A87B-F3F3-4D08-8E72-E992F976230B}" dt="2020-09-12T03:17:22.055" v="110" actId="165"/>
          <ac:grpSpMkLst>
            <pc:docMk/>
            <pc:sldMk cId="1187776859" sldId="549"/>
            <ac:grpSpMk id="8" creationId="{37F454AE-8325-4B2B-A799-FC4A831B6E44}"/>
          </ac:grpSpMkLst>
        </pc:grpChg>
        <pc:grpChg chg="add del mod">
          <ac:chgData name="PPT PROJECT" userId="3f9d47f476fa9d03" providerId="LiveId" clId="{7117A87B-F3F3-4D08-8E72-E992F976230B}" dt="2020-09-12T03:17:44.245" v="113" actId="165"/>
          <ac:grpSpMkLst>
            <pc:docMk/>
            <pc:sldMk cId="1187776859" sldId="549"/>
            <ac:grpSpMk id="10" creationId="{8A4B8A7E-15F2-4ABA-B477-2F776E1F94E4}"/>
          </ac:grpSpMkLst>
        </pc:grpChg>
        <pc:picChg chg="add mod topLvl">
          <ac:chgData name="PPT PROJECT" userId="3f9d47f476fa9d03" providerId="LiveId" clId="{7117A87B-F3F3-4D08-8E72-E992F976230B}" dt="2020-09-12T03:17:44.245" v="113" actId="165"/>
          <ac:picMkLst>
            <pc:docMk/>
            <pc:sldMk cId="1187776859" sldId="549"/>
            <ac:picMk id="3" creationId="{A030A9EA-D0B2-4299-9CD8-9FD0A39198E8}"/>
          </ac:picMkLst>
        </pc:picChg>
        <pc:picChg chg="add mod topLvl">
          <ac:chgData name="PPT PROJECT" userId="3f9d47f476fa9d03" providerId="LiveId" clId="{7117A87B-F3F3-4D08-8E72-E992F976230B}" dt="2020-09-12T03:17:44.245" v="113" actId="165"/>
          <ac:picMkLst>
            <pc:docMk/>
            <pc:sldMk cId="1187776859" sldId="549"/>
            <ac:picMk id="4" creationId="{E007EAD1-2E3A-4BF7-B795-D983B38B3963}"/>
          </ac:picMkLst>
        </pc:picChg>
        <pc:picChg chg="add mod topLvl">
          <ac:chgData name="PPT PROJECT" userId="3f9d47f476fa9d03" providerId="LiveId" clId="{7117A87B-F3F3-4D08-8E72-E992F976230B}" dt="2020-09-12T03:17:44.245" v="113" actId="165"/>
          <ac:picMkLst>
            <pc:docMk/>
            <pc:sldMk cId="1187776859" sldId="549"/>
            <ac:picMk id="6" creationId="{AC7DD976-BD65-4971-877C-280F0BF515F6}"/>
          </ac:picMkLst>
        </pc:picChg>
        <pc:picChg chg="del">
          <ac:chgData name="PPT PROJECT" userId="3f9d47f476fa9d03" providerId="LiveId" clId="{7117A87B-F3F3-4D08-8E72-E992F976230B}" dt="2020-09-12T03:17:04.248" v="97" actId="478"/>
          <ac:picMkLst>
            <pc:docMk/>
            <pc:sldMk cId="1187776859" sldId="549"/>
            <ac:picMk id="1026" creationId="{7BA96841-A6DA-43E6-A070-9266BFE99624}"/>
          </ac:picMkLst>
        </pc:picChg>
        <pc:picChg chg="del">
          <ac:chgData name="PPT PROJECT" userId="3f9d47f476fa9d03" providerId="LiveId" clId="{7117A87B-F3F3-4D08-8E72-E992F976230B}" dt="2020-09-12T03:17:04.248" v="97" actId="478"/>
          <ac:picMkLst>
            <pc:docMk/>
            <pc:sldMk cId="1187776859" sldId="549"/>
            <ac:picMk id="1028" creationId="{E552E602-7933-460D-B809-8CC32C0B8926}"/>
          </ac:picMkLst>
        </pc:picChg>
        <pc:picChg chg="del">
          <ac:chgData name="PPT PROJECT" userId="3f9d47f476fa9d03" providerId="LiveId" clId="{7117A87B-F3F3-4D08-8E72-E992F976230B}" dt="2020-09-12T03:17:04.248" v="97" actId="478"/>
          <ac:picMkLst>
            <pc:docMk/>
            <pc:sldMk cId="1187776859" sldId="549"/>
            <ac:picMk id="1032" creationId="{DB0320EB-38ED-4681-802C-83F9DB985454}"/>
          </ac:picMkLst>
        </pc:picChg>
      </pc:sldChg>
      <pc:sldChg chg="delSp modSp add">
        <pc:chgData name="PPT PROJECT" userId="3f9d47f476fa9d03" providerId="LiveId" clId="{7117A87B-F3F3-4D08-8E72-E992F976230B}" dt="2020-09-12T03:18:06.301" v="117" actId="478"/>
        <pc:sldMkLst>
          <pc:docMk/>
          <pc:sldMk cId="2630241385" sldId="550"/>
        </pc:sldMkLst>
        <pc:picChg chg="del">
          <ac:chgData name="PPT PROJECT" userId="3f9d47f476fa9d03" providerId="LiveId" clId="{7117A87B-F3F3-4D08-8E72-E992F976230B}" dt="2020-09-12T03:18:06.301" v="117" actId="478"/>
          <ac:picMkLst>
            <pc:docMk/>
            <pc:sldMk cId="2630241385" sldId="550"/>
            <ac:picMk id="3" creationId="{A030A9EA-D0B2-4299-9CD8-9FD0A39198E8}"/>
          </ac:picMkLst>
        </pc:picChg>
        <pc:picChg chg="del mod">
          <ac:chgData name="PPT PROJECT" userId="3f9d47f476fa9d03" providerId="LiveId" clId="{7117A87B-F3F3-4D08-8E72-E992F976230B}" dt="2020-09-12T03:18:06.301" v="117" actId="478"/>
          <ac:picMkLst>
            <pc:docMk/>
            <pc:sldMk cId="2630241385" sldId="550"/>
            <ac:picMk id="4" creationId="{E007EAD1-2E3A-4BF7-B795-D983B38B3963}"/>
          </ac:picMkLst>
        </pc:picChg>
        <pc:picChg chg="del mod">
          <ac:chgData name="PPT PROJECT" userId="3f9d47f476fa9d03" providerId="LiveId" clId="{7117A87B-F3F3-4D08-8E72-E992F976230B}" dt="2020-09-12T03:18:06.301" v="117" actId="478"/>
          <ac:picMkLst>
            <pc:docMk/>
            <pc:sldMk cId="2630241385" sldId="550"/>
            <ac:picMk id="6" creationId="{AC7DD976-BD65-4971-877C-280F0BF515F6}"/>
          </ac:picMkLst>
        </pc:picChg>
      </pc:sldChg>
      <pc:sldChg chg="addSp modSp add mod">
        <pc:chgData name="PPT PROJECT" userId="3f9d47f476fa9d03" providerId="LiveId" clId="{7117A87B-F3F3-4D08-8E72-E992F976230B}" dt="2020-09-12T03:23:12.715" v="184" actId="1038"/>
        <pc:sldMkLst>
          <pc:docMk/>
          <pc:sldMk cId="1917625020" sldId="551"/>
        </pc:sldMkLst>
        <pc:spChg chg="mod">
          <ac:chgData name="PPT PROJECT" userId="3f9d47f476fa9d03" providerId="LiveId" clId="{7117A87B-F3F3-4D08-8E72-E992F976230B}" dt="2020-09-12T03:23:12.715" v="184" actId="1038"/>
          <ac:spMkLst>
            <pc:docMk/>
            <pc:sldMk cId="1917625020" sldId="551"/>
            <ac:spMk id="2" creationId="{7A9F3A68-8196-4513-A2A4-AAB87909A2F6}"/>
          </ac:spMkLst>
        </pc:spChg>
        <pc:spChg chg="add mod">
          <ac:chgData name="PPT PROJECT" userId="3f9d47f476fa9d03" providerId="LiveId" clId="{7117A87B-F3F3-4D08-8E72-E992F976230B}" dt="2020-09-12T03:23:12.715" v="184" actId="1038"/>
          <ac:spMkLst>
            <pc:docMk/>
            <pc:sldMk cId="1917625020" sldId="551"/>
            <ac:spMk id="3" creationId="{BAF51017-8A5B-452F-815A-ACDD171949AE}"/>
          </ac:spMkLst>
        </pc:spChg>
      </pc:sldChg>
    </pc:docChg>
  </pc:docChgLst>
  <pc:docChgLst>
    <pc:chgData name="PPT PROJECT" userId="3f9d47f476fa9d03" providerId="LiveId" clId="{8FBBD0D3-BFFB-4A9C-AE5F-7481EFD19B4F}"/>
    <pc:docChg chg="undo redo custSel mod addSld delSld modSld sldOrd">
      <pc:chgData name="PPT PROJECT" userId="3f9d47f476fa9d03" providerId="LiveId" clId="{8FBBD0D3-BFFB-4A9C-AE5F-7481EFD19B4F}" dt="2020-09-13T04:22:06.930" v="1108"/>
      <pc:docMkLst>
        <pc:docMk/>
      </pc:docMkLst>
      <pc:sldChg chg="modSp mod modTransition">
        <pc:chgData name="PPT PROJECT" userId="3f9d47f476fa9d03" providerId="LiveId" clId="{8FBBD0D3-BFFB-4A9C-AE5F-7481EFD19B4F}" dt="2020-09-13T04:22:06.930" v="1108"/>
        <pc:sldMkLst>
          <pc:docMk/>
          <pc:sldMk cId="3521708700" sldId="473"/>
        </pc:sldMkLst>
        <pc:spChg chg="mod">
          <ac:chgData name="PPT PROJECT" userId="3f9d47f476fa9d03" providerId="LiveId" clId="{8FBBD0D3-BFFB-4A9C-AE5F-7481EFD19B4F}" dt="2020-09-13T04:18:33.679" v="1087" actId="20577"/>
          <ac:spMkLst>
            <pc:docMk/>
            <pc:sldMk cId="3521708700" sldId="473"/>
            <ac:spMk id="9" creationId="{9DF6FBEE-2713-4043-8F86-8E27E6EC43C4}"/>
          </ac:spMkLst>
        </pc:spChg>
      </pc:sldChg>
      <pc:sldChg chg="del">
        <pc:chgData name="PPT PROJECT" userId="3f9d47f476fa9d03" providerId="LiveId" clId="{8FBBD0D3-BFFB-4A9C-AE5F-7481EFD19B4F}" dt="2020-09-12T14:06:49.081" v="698" actId="47"/>
        <pc:sldMkLst>
          <pc:docMk/>
          <pc:sldMk cId="584466420" sldId="515"/>
        </pc:sldMkLst>
      </pc:sldChg>
      <pc:sldChg chg="addSp delSp modSp mod ord setBg setClrOvrMap">
        <pc:chgData name="PPT PROJECT" userId="3f9d47f476fa9d03" providerId="LiveId" clId="{8FBBD0D3-BFFB-4A9C-AE5F-7481EFD19B4F}" dt="2020-09-12T13:07:56.128" v="193"/>
        <pc:sldMkLst>
          <pc:docMk/>
          <pc:sldMk cId="3841459837" sldId="530"/>
        </pc:sldMkLst>
        <pc:spChg chg="add mod">
          <ac:chgData name="PPT PROJECT" userId="3f9d47f476fa9d03" providerId="LiveId" clId="{8FBBD0D3-BFFB-4A9C-AE5F-7481EFD19B4F}" dt="2020-09-12T13:04:15.583" v="125"/>
          <ac:spMkLst>
            <pc:docMk/>
            <pc:sldMk cId="3841459837" sldId="530"/>
            <ac:spMk id="9" creationId="{EBA3CE54-DB54-434C-AF83-9FACBBF3DDB7}"/>
          </ac:spMkLst>
        </pc:spChg>
        <pc:spChg chg="add del">
          <ac:chgData name="PPT PROJECT" userId="3f9d47f476fa9d03" providerId="LiveId" clId="{8FBBD0D3-BFFB-4A9C-AE5F-7481EFD19B4F}" dt="2020-09-12T13:02:27.284" v="48" actId="26606"/>
          <ac:spMkLst>
            <pc:docMk/>
            <pc:sldMk cId="3841459837" sldId="530"/>
            <ac:spMk id="10" creationId="{42A4FC2C-047E-45A5-965D-8E1E3BF09BC6}"/>
          </ac:spMkLst>
        </pc:spChg>
        <pc:spChg chg="add del">
          <ac:chgData name="PPT PROJECT" userId="3f9d47f476fa9d03" providerId="LiveId" clId="{8FBBD0D3-BFFB-4A9C-AE5F-7481EFD19B4F}" dt="2020-09-12T13:02:27.284" v="48" actId="26606"/>
          <ac:spMkLst>
            <pc:docMk/>
            <pc:sldMk cId="3841459837" sldId="530"/>
            <ac:spMk id="15" creationId="{F3060C83-F051-4F0E-ABAD-AA0DFC48B218}"/>
          </ac:spMkLst>
        </pc:spChg>
        <pc:spChg chg="add del">
          <ac:chgData name="PPT PROJECT" userId="3f9d47f476fa9d03" providerId="LiveId" clId="{8FBBD0D3-BFFB-4A9C-AE5F-7481EFD19B4F}" dt="2020-09-12T13:02:27.284" v="48" actId="26606"/>
          <ac:spMkLst>
            <pc:docMk/>
            <pc:sldMk cId="3841459837" sldId="530"/>
            <ac:spMk id="17" creationId="{83C98ABE-055B-441F-B07E-44F97F083C39}"/>
          </ac:spMkLst>
        </pc:spChg>
        <pc:spChg chg="add del">
          <ac:chgData name="PPT PROJECT" userId="3f9d47f476fa9d03" providerId="LiveId" clId="{8FBBD0D3-BFFB-4A9C-AE5F-7481EFD19B4F}" dt="2020-09-12T13:02:27.284" v="48" actId="26606"/>
          <ac:spMkLst>
            <pc:docMk/>
            <pc:sldMk cId="3841459837" sldId="530"/>
            <ac:spMk id="19" creationId="{29FDB030-9B49-4CED-8CCD-4D99382388AC}"/>
          </ac:spMkLst>
        </pc:spChg>
        <pc:spChg chg="add del">
          <ac:chgData name="PPT PROJECT" userId="3f9d47f476fa9d03" providerId="LiveId" clId="{8FBBD0D3-BFFB-4A9C-AE5F-7481EFD19B4F}" dt="2020-09-12T13:02:27.284" v="48" actId="26606"/>
          <ac:spMkLst>
            <pc:docMk/>
            <pc:sldMk cId="3841459837" sldId="530"/>
            <ac:spMk id="21" creationId="{3783CA14-24A1-485C-8B30-D6A5D87987AD}"/>
          </ac:spMkLst>
        </pc:spChg>
        <pc:spChg chg="add del">
          <ac:chgData name="PPT PROJECT" userId="3f9d47f476fa9d03" providerId="LiveId" clId="{8FBBD0D3-BFFB-4A9C-AE5F-7481EFD19B4F}" dt="2020-09-12T13:02:27.284" v="48" actId="26606"/>
          <ac:spMkLst>
            <pc:docMk/>
            <pc:sldMk cId="3841459837" sldId="530"/>
            <ac:spMk id="23" creationId="{9A97C86A-04D6-40F7-AE84-31AB43E6A846}"/>
          </ac:spMkLst>
        </pc:spChg>
        <pc:spChg chg="add del">
          <ac:chgData name="PPT PROJECT" userId="3f9d47f476fa9d03" providerId="LiveId" clId="{8FBBD0D3-BFFB-4A9C-AE5F-7481EFD19B4F}" dt="2020-09-12T13:02:27.284" v="48" actId="26606"/>
          <ac:spMkLst>
            <pc:docMk/>
            <pc:sldMk cId="3841459837" sldId="530"/>
            <ac:spMk id="25" creationId="{FF9F2414-84E8-453E-B1F3-389FDE8192D9}"/>
          </ac:spMkLst>
        </pc:spChg>
        <pc:spChg chg="add del">
          <ac:chgData name="PPT PROJECT" userId="3f9d47f476fa9d03" providerId="LiveId" clId="{8FBBD0D3-BFFB-4A9C-AE5F-7481EFD19B4F}" dt="2020-09-12T13:02:27.284" v="48" actId="26606"/>
          <ac:spMkLst>
            <pc:docMk/>
            <pc:sldMk cId="3841459837" sldId="530"/>
            <ac:spMk id="27" creationId="{3ECA69A1-7536-43AC-85EF-C7106179F5ED}"/>
          </ac:spMkLst>
        </pc:spChg>
        <pc:picChg chg="add del mod">
          <ac:chgData name="PPT PROJECT" userId="3f9d47f476fa9d03" providerId="LiveId" clId="{8FBBD0D3-BFFB-4A9C-AE5F-7481EFD19B4F}" dt="2020-09-12T12:51:31.787" v="24" actId="478"/>
          <ac:picMkLst>
            <pc:docMk/>
            <pc:sldMk cId="3841459837" sldId="530"/>
            <ac:picMk id="3" creationId="{33EEEC68-DB0B-4A7C-8A73-AD36BB2CBA77}"/>
          </ac:picMkLst>
        </pc:picChg>
        <pc:picChg chg="add del mod modCrop">
          <ac:chgData name="PPT PROJECT" userId="3f9d47f476fa9d03" providerId="LiveId" clId="{8FBBD0D3-BFFB-4A9C-AE5F-7481EFD19B4F}" dt="2020-09-12T13:02:10.153" v="45" actId="478"/>
          <ac:picMkLst>
            <pc:docMk/>
            <pc:sldMk cId="3841459837" sldId="530"/>
            <ac:picMk id="5" creationId="{E63E19E1-36F0-48DE-A65B-1C629250651D}"/>
          </ac:picMkLst>
        </pc:picChg>
        <pc:picChg chg="add del mod">
          <ac:chgData name="PPT PROJECT" userId="3f9d47f476fa9d03" providerId="LiveId" clId="{8FBBD0D3-BFFB-4A9C-AE5F-7481EFD19B4F}" dt="2020-09-12T13:02:45.177" v="50" actId="478"/>
          <ac:picMkLst>
            <pc:docMk/>
            <pc:sldMk cId="3841459837" sldId="530"/>
            <ac:picMk id="6" creationId="{23BBA7A8-118E-424A-AA11-ABC769928316}"/>
          </ac:picMkLst>
        </pc:picChg>
        <pc:picChg chg="add mod modCrop">
          <ac:chgData name="PPT PROJECT" userId="3f9d47f476fa9d03" providerId="LiveId" clId="{8FBBD0D3-BFFB-4A9C-AE5F-7481EFD19B4F}" dt="2020-09-12T13:04:11.222" v="121" actId="14100"/>
          <ac:picMkLst>
            <pc:docMk/>
            <pc:sldMk cId="3841459837" sldId="530"/>
            <ac:picMk id="8" creationId="{6E40F97A-6EE1-430E-9476-79D9EEDEA36D}"/>
          </ac:picMkLst>
        </pc:picChg>
      </pc:sldChg>
      <pc:sldChg chg="del">
        <pc:chgData name="PPT PROJECT" userId="3f9d47f476fa9d03" providerId="LiveId" clId="{8FBBD0D3-BFFB-4A9C-AE5F-7481EFD19B4F}" dt="2020-09-12T14:06:49.081" v="698" actId="47"/>
        <pc:sldMkLst>
          <pc:docMk/>
          <pc:sldMk cId="779611796" sldId="531"/>
        </pc:sldMkLst>
      </pc:sldChg>
      <pc:sldChg chg="addSp delSp modSp mod">
        <pc:chgData name="PPT PROJECT" userId="3f9d47f476fa9d03" providerId="LiveId" clId="{8FBBD0D3-BFFB-4A9C-AE5F-7481EFD19B4F}" dt="2020-09-12T13:14:48.034" v="282" actId="478"/>
        <pc:sldMkLst>
          <pc:docMk/>
          <pc:sldMk cId="2882589931" sldId="532"/>
        </pc:sldMkLst>
        <pc:spChg chg="del">
          <ac:chgData name="PPT PROJECT" userId="3f9d47f476fa9d03" providerId="LiveId" clId="{8FBBD0D3-BFFB-4A9C-AE5F-7481EFD19B4F}" dt="2020-09-12T13:08:43.559" v="237" actId="478"/>
          <ac:spMkLst>
            <pc:docMk/>
            <pc:sldMk cId="2882589931" sldId="532"/>
            <ac:spMk id="2" creationId="{12C92850-6062-4A05-B4E5-EC05078FA0B3}"/>
          </ac:spMkLst>
        </pc:spChg>
        <pc:spChg chg="del">
          <ac:chgData name="PPT PROJECT" userId="3f9d47f476fa9d03" providerId="LiveId" clId="{8FBBD0D3-BFFB-4A9C-AE5F-7481EFD19B4F}" dt="2020-09-12T13:08:43.559" v="237" actId="478"/>
          <ac:spMkLst>
            <pc:docMk/>
            <pc:sldMk cId="2882589931" sldId="532"/>
            <ac:spMk id="3" creationId="{08209C66-5ED1-46A9-B840-771AF419D422}"/>
          </ac:spMkLst>
        </pc:spChg>
        <pc:spChg chg="del">
          <ac:chgData name="PPT PROJECT" userId="3f9d47f476fa9d03" providerId="LiveId" clId="{8FBBD0D3-BFFB-4A9C-AE5F-7481EFD19B4F}" dt="2020-09-12T13:08:43.559" v="237" actId="478"/>
          <ac:spMkLst>
            <pc:docMk/>
            <pc:sldMk cId="2882589931" sldId="532"/>
            <ac:spMk id="6" creationId="{0AE25442-D490-4E7C-8CC2-EEC27FC2B264}"/>
          </ac:spMkLst>
        </pc:spChg>
        <pc:picChg chg="add mod">
          <ac:chgData name="PPT PROJECT" userId="3f9d47f476fa9d03" providerId="LiveId" clId="{8FBBD0D3-BFFB-4A9C-AE5F-7481EFD19B4F}" dt="2020-09-12T13:14:34.454" v="275" actId="14861"/>
          <ac:picMkLst>
            <pc:docMk/>
            <pc:sldMk cId="2882589931" sldId="532"/>
            <ac:picMk id="5" creationId="{405885F4-E5AE-438A-93C8-0E108AAECAD8}"/>
          </ac:picMkLst>
        </pc:picChg>
        <pc:picChg chg="add del mod">
          <ac:chgData name="PPT PROJECT" userId="3f9d47f476fa9d03" providerId="LiveId" clId="{8FBBD0D3-BFFB-4A9C-AE5F-7481EFD19B4F}" dt="2020-09-12T13:14:19.703" v="271" actId="478"/>
          <ac:picMkLst>
            <pc:docMk/>
            <pc:sldMk cId="2882589931" sldId="532"/>
            <ac:picMk id="8" creationId="{580BA55C-DD3F-49A9-B185-92D88E5440FF}"/>
          </ac:picMkLst>
        </pc:picChg>
        <pc:picChg chg="add del mod">
          <ac:chgData name="PPT PROJECT" userId="3f9d47f476fa9d03" providerId="LiveId" clId="{8FBBD0D3-BFFB-4A9C-AE5F-7481EFD19B4F}" dt="2020-09-12T13:14:19.703" v="271" actId="478"/>
          <ac:picMkLst>
            <pc:docMk/>
            <pc:sldMk cId="2882589931" sldId="532"/>
            <ac:picMk id="10" creationId="{80F1D922-4DE8-4AEB-9B65-B6F5C82F86FB}"/>
          </ac:picMkLst>
        </pc:picChg>
        <pc:picChg chg="add del mod">
          <ac:chgData name="PPT PROJECT" userId="3f9d47f476fa9d03" providerId="LiveId" clId="{8FBBD0D3-BFFB-4A9C-AE5F-7481EFD19B4F}" dt="2020-09-12T13:14:19.703" v="271" actId="478"/>
          <ac:picMkLst>
            <pc:docMk/>
            <pc:sldMk cId="2882589931" sldId="532"/>
            <ac:picMk id="12" creationId="{4FBF87D3-940C-4C50-9725-72B201FE2DF6}"/>
          </ac:picMkLst>
        </pc:picChg>
        <pc:picChg chg="add del mod">
          <ac:chgData name="PPT PROJECT" userId="3f9d47f476fa9d03" providerId="LiveId" clId="{8FBBD0D3-BFFB-4A9C-AE5F-7481EFD19B4F}" dt="2020-09-12T13:14:19.703" v="271" actId="478"/>
          <ac:picMkLst>
            <pc:docMk/>
            <pc:sldMk cId="2882589931" sldId="532"/>
            <ac:picMk id="14" creationId="{14AC2B67-57BD-4CD5-AB75-C2782544C7E0}"/>
          </ac:picMkLst>
        </pc:picChg>
        <pc:picChg chg="add del mod">
          <ac:chgData name="PPT PROJECT" userId="3f9d47f476fa9d03" providerId="LiveId" clId="{8FBBD0D3-BFFB-4A9C-AE5F-7481EFD19B4F}" dt="2020-09-12T13:14:48.034" v="282" actId="478"/>
          <ac:picMkLst>
            <pc:docMk/>
            <pc:sldMk cId="2882589931" sldId="532"/>
            <ac:picMk id="16" creationId="{8F62E11D-FD89-4738-A5A3-6A2F0CE38417}"/>
          </ac:picMkLst>
        </pc:picChg>
      </pc:sldChg>
      <pc:sldChg chg="addSp delSp modSp mod ord setBg chgLayout">
        <pc:chgData name="PPT PROJECT" userId="3f9d47f476fa9d03" providerId="LiveId" clId="{8FBBD0D3-BFFB-4A9C-AE5F-7481EFD19B4F}" dt="2020-09-12T15:46:56.376" v="919" actId="692"/>
        <pc:sldMkLst>
          <pc:docMk/>
          <pc:sldMk cId="2677869027" sldId="533"/>
        </pc:sldMkLst>
        <pc:spChg chg="del">
          <ac:chgData name="PPT PROJECT" userId="3f9d47f476fa9d03" providerId="LiveId" clId="{8FBBD0D3-BFFB-4A9C-AE5F-7481EFD19B4F}" dt="2020-09-12T14:06:43.237" v="696" actId="478"/>
          <ac:spMkLst>
            <pc:docMk/>
            <pc:sldMk cId="2677869027" sldId="533"/>
            <ac:spMk id="2" creationId="{12C92850-6062-4A05-B4E5-EC05078FA0B3}"/>
          </ac:spMkLst>
        </pc:spChg>
        <pc:spChg chg="add del mod">
          <ac:chgData name="PPT PROJECT" userId="3f9d47f476fa9d03" providerId="LiveId" clId="{8FBBD0D3-BFFB-4A9C-AE5F-7481EFD19B4F}" dt="2020-09-12T14:18:39.704" v="768" actId="478"/>
          <ac:spMkLst>
            <pc:docMk/>
            <pc:sldMk cId="2677869027" sldId="533"/>
            <ac:spMk id="4" creationId="{4CBC2284-04C0-4DC2-81AC-136A3E43758B}"/>
          </ac:spMkLst>
        </pc:spChg>
        <pc:grpChg chg="add del mod">
          <ac:chgData name="PPT PROJECT" userId="3f9d47f476fa9d03" providerId="LiveId" clId="{8FBBD0D3-BFFB-4A9C-AE5F-7481EFD19B4F}" dt="2020-09-12T15:46:47.851" v="886" actId="165"/>
          <ac:grpSpMkLst>
            <pc:docMk/>
            <pc:sldMk cId="2677869027" sldId="533"/>
            <ac:grpSpMk id="2" creationId="{666D93A6-C844-43FC-9E22-0CA297DCF0CC}"/>
          </ac:grpSpMkLst>
        </pc:grpChg>
        <pc:picChg chg="add mod topLvl">
          <ac:chgData name="PPT PROJECT" userId="3f9d47f476fa9d03" providerId="LiveId" clId="{8FBBD0D3-BFFB-4A9C-AE5F-7481EFD19B4F}" dt="2020-09-12T15:46:56.376" v="919" actId="692"/>
          <ac:picMkLst>
            <pc:docMk/>
            <pc:sldMk cId="2677869027" sldId="533"/>
            <ac:picMk id="1026" creationId="{87FE72C5-F9C5-4AF0-A55F-90179AEA3526}"/>
          </ac:picMkLst>
        </pc:picChg>
        <pc:picChg chg="add mod topLvl">
          <ac:chgData name="PPT PROJECT" userId="3f9d47f476fa9d03" providerId="LiveId" clId="{8FBBD0D3-BFFB-4A9C-AE5F-7481EFD19B4F}" dt="2020-09-12T15:46:56.376" v="919" actId="692"/>
          <ac:picMkLst>
            <pc:docMk/>
            <pc:sldMk cId="2677869027" sldId="533"/>
            <ac:picMk id="1028" creationId="{7EF5D87C-1A9B-4798-A6C0-FAE7C0146783}"/>
          </ac:picMkLst>
        </pc:picChg>
      </pc:sldChg>
      <pc:sldChg chg="del">
        <pc:chgData name="PPT PROJECT" userId="3f9d47f476fa9d03" providerId="LiveId" clId="{8FBBD0D3-BFFB-4A9C-AE5F-7481EFD19B4F}" dt="2020-09-12T14:06:49.081" v="698" actId="47"/>
        <pc:sldMkLst>
          <pc:docMk/>
          <pc:sldMk cId="854518153" sldId="534"/>
        </pc:sldMkLst>
      </pc:sldChg>
      <pc:sldChg chg="del">
        <pc:chgData name="PPT PROJECT" userId="3f9d47f476fa9d03" providerId="LiveId" clId="{8FBBD0D3-BFFB-4A9C-AE5F-7481EFD19B4F}" dt="2020-09-12T14:06:49.081" v="698" actId="47"/>
        <pc:sldMkLst>
          <pc:docMk/>
          <pc:sldMk cId="3382501679" sldId="535"/>
        </pc:sldMkLst>
      </pc:sldChg>
      <pc:sldChg chg="del">
        <pc:chgData name="PPT PROJECT" userId="3f9d47f476fa9d03" providerId="LiveId" clId="{8FBBD0D3-BFFB-4A9C-AE5F-7481EFD19B4F}" dt="2020-09-12T14:06:49.081" v="698" actId="47"/>
        <pc:sldMkLst>
          <pc:docMk/>
          <pc:sldMk cId="123519691" sldId="536"/>
        </pc:sldMkLst>
      </pc:sldChg>
      <pc:sldChg chg="del">
        <pc:chgData name="PPT PROJECT" userId="3f9d47f476fa9d03" providerId="LiveId" clId="{8FBBD0D3-BFFB-4A9C-AE5F-7481EFD19B4F}" dt="2020-09-12T14:06:49.081" v="698" actId="47"/>
        <pc:sldMkLst>
          <pc:docMk/>
          <pc:sldMk cId="1065770927" sldId="537"/>
        </pc:sldMkLst>
      </pc:sldChg>
      <pc:sldChg chg="del">
        <pc:chgData name="PPT PROJECT" userId="3f9d47f476fa9d03" providerId="LiveId" clId="{8FBBD0D3-BFFB-4A9C-AE5F-7481EFD19B4F}" dt="2020-09-12T14:06:49.081" v="698" actId="47"/>
        <pc:sldMkLst>
          <pc:docMk/>
          <pc:sldMk cId="2480309001" sldId="538"/>
        </pc:sldMkLst>
      </pc:sldChg>
      <pc:sldChg chg="del">
        <pc:chgData name="PPT PROJECT" userId="3f9d47f476fa9d03" providerId="LiveId" clId="{8FBBD0D3-BFFB-4A9C-AE5F-7481EFD19B4F}" dt="2020-09-12T14:06:49.081" v="698" actId="47"/>
        <pc:sldMkLst>
          <pc:docMk/>
          <pc:sldMk cId="4201511871" sldId="539"/>
        </pc:sldMkLst>
      </pc:sldChg>
      <pc:sldChg chg="del">
        <pc:chgData name="PPT PROJECT" userId="3f9d47f476fa9d03" providerId="LiveId" clId="{8FBBD0D3-BFFB-4A9C-AE5F-7481EFD19B4F}" dt="2020-09-12T14:06:49.081" v="698" actId="47"/>
        <pc:sldMkLst>
          <pc:docMk/>
          <pc:sldMk cId="1144941509" sldId="540"/>
        </pc:sldMkLst>
      </pc:sldChg>
      <pc:sldChg chg="del">
        <pc:chgData name="PPT PROJECT" userId="3f9d47f476fa9d03" providerId="LiveId" clId="{8FBBD0D3-BFFB-4A9C-AE5F-7481EFD19B4F}" dt="2020-09-12T14:06:49.081" v="698" actId="47"/>
        <pc:sldMkLst>
          <pc:docMk/>
          <pc:sldMk cId="1217280221" sldId="541"/>
        </pc:sldMkLst>
      </pc:sldChg>
      <pc:sldChg chg="del">
        <pc:chgData name="PPT PROJECT" userId="3f9d47f476fa9d03" providerId="LiveId" clId="{8FBBD0D3-BFFB-4A9C-AE5F-7481EFD19B4F}" dt="2020-09-12T14:06:49.081" v="698" actId="47"/>
        <pc:sldMkLst>
          <pc:docMk/>
          <pc:sldMk cId="986778216" sldId="542"/>
        </pc:sldMkLst>
      </pc:sldChg>
      <pc:sldChg chg="del">
        <pc:chgData name="PPT PROJECT" userId="3f9d47f476fa9d03" providerId="LiveId" clId="{8FBBD0D3-BFFB-4A9C-AE5F-7481EFD19B4F}" dt="2020-09-12T14:06:49.081" v="698" actId="47"/>
        <pc:sldMkLst>
          <pc:docMk/>
          <pc:sldMk cId="751389205" sldId="543"/>
        </pc:sldMkLst>
      </pc:sldChg>
      <pc:sldChg chg="del">
        <pc:chgData name="PPT PROJECT" userId="3f9d47f476fa9d03" providerId="LiveId" clId="{8FBBD0D3-BFFB-4A9C-AE5F-7481EFD19B4F}" dt="2020-09-12T14:06:49.081" v="698" actId="47"/>
        <pc:sldMkLst>
          <pc:docMk/>
          <pc:sldMk cId="2563645911" sldId="544"/>
        </pc:sldMkLst>
      </pc:sldChg>
      <pc:sldChg chg="del">
        <pc:chgData name="PPT PROJECT" userId="3f9d47f476fa9d03" providerId="LiveId" clId="{8FBBD0D3-BFFB-4A9C-AE5F-7481EFD19B4F}" dt="2020-09-12T14:06:49.081" v="698" actId="47"/>
        <pc:sldMkLst>
          <pc:docMk/>
          <pc:sldMk cId="1216628612" sldId="545"/>
        </pc:sldMkLst>
      </pc:sldChg>
      <pc:sldChg chg="addSp delSp modSp del mod">
        <pc:chgData name="PPT PROJECT" userId="3f9d47f476fa9d03" providerId="LiveId" clId="{8FBBD0D3-BFFB-4A9C-AE5F-7481EFD19B4F}" dt="2020-09-12T12:51:00.185" v="20" actId="47"/>
        <pc:sldMkLst>
          <pc:docMk/>
          <pc:sldMk cId="1187776859" sldId="549"/>
        </pc:sldMkLst>
        <pc:spChg chg="mod">
          <ac:chgData name="PPT PROJECT" userId="3f9d47f476fa9d03" providerId="LiveId" clId="{8FBBD0D3-BFFB-4A9C-AE5F-7481EFD19B4F}" dt="2020-09-12T12:50:45.898" v="19" actId="20577"/>
          <ac:spMkLst>
            <pc:docMk/>
            <pc:sldMk cId="1187776859" sldId="549"/>
            <ac:spMk id="2" creationId="{7A9F3A68-8196-4513-A2A4-AAB87909A2F6}"/>
          </ac:spMkLst>
        </pc:spChg>
        <pc:grpChg chg="add del mod">
          <ac:chgData name="PPT PROJECT" userId="3f9d47f476fa9d03" providerId="LiveId" clId="{8FBBD0D3-BFFB-4A9C-AE5F-7481EFD19B4F}" dt="2020-09-12T12:50:27.851" v="5" actId="165"/>
          <ac:grpSpMkLst>
            <pc:docMk/>
            <pc:sldMk cId="1187776859" sldId="549"/>
            <ac:grpSpMk id="5" creationId="{7268FE5D-3BF6-447D-944B-9B64D770F980}"/>
          </ac:grpSpMkLst>
        </pc:grpChg>
        <pc:picChg chg="mod topLvl">
          <ac:chgData name="PPT PROJECT" userId="3f9d47f476fa9d03" providerId="LiveId" clId="{8FBBD0D3-BFFB-4A9C-AE5F-7481EFD19B4F}" dt="2020-09-12T12:50:30.784" v="6" actId="167"/>
          <ac:picMkLst>
            <pc:docMk/>
            <pc:sldMk cId="1187776859" sldId="549"/>
            <ac:picMk id="3" creationId="{A030A9EA-D0B2-4299-9CD8-9FD0A39198E8}"/>
          </ac:picMkLst>
        </pc:picChg>
        <pc:picChg chg="mod topLvl">
          <ac:chgData name="PPT PROJECT" userId="3f9d47f476fa9d03" providerId="LiveId" clId="{8FBBD0D3-BFFB-4A9C-AE5F-7481EFD19B4F}" dt="2020-09-12T12:50:30.784" v="6" actId="167"/>
          <ac:picMkLst>
            <pc:docMk/>
            <pc:sldMk cId="1187776859" sldId="549"/>
            <ac:picMk id="4" creationId="{E007EAD1-2E3A-4BF7-B795-D983B38B3963}"/>
          </ac:picMkLst>
        </pc:picChg>
        <pc:picChg chg="mod topLvl">
          <ac:chgData name="PPT PROJECT" userId="3f9d47f476fa9d03" providerId="LiveId" clId="{8FBBD0D3-BFFB-4A9C-AE5F-7481EFD19B4F}" dt="2020-09-12T12:50:30.784" v="6" actId="167"/>
          <ac:picMkLst>
            <pc:docMk/>
            <pc:sldMk cId="1187776859" sldId="549"/>
            <ac:picMk id="6" creationId="{AC7DD976-BD65-4971-877C-280F0BF515F6}"/>
          </ac:picMkLst>
        </pc:picChg>
      </pc:sldChg>
      <pc:sldChg chg="modSp mod">
        <pc:chgData name="PPT PROJECT" userId="3f9d47f476fa9d03" providerId="LiveId" clId="{8FBBD0D3-BFFB-4A9C-AE5F-7481EFD19B4F}" dt="2020-09-12T13:08:33.284" v="236" actId="120"/>
        <pc:sldMkLst>
          <pc:docMk/>
          <pc:sldMk cId="1917625020" sldId="551"/>
        </pc:sldMkLst>
        <pc:spChg chg="mod">
          <ac:chgData name="PPT PROJECT" userId="3f9d47f476fa9d03" providerId="LiveId" clId="{8FBBD0D3-BFFB-4A9C-AE5F-7481EFD19B4F}" dt="2020-09-12T13:08:33.284" v="236" actId="120"/>
          <ac:spMkLst>
            <pc:docMk/>
            <pc:sldMk cId="1917625020" sldId="551"/>
            <ac:spMk id="3" creationId="{BAF51017-8A5B-452F-815A-ACDD171949AE}"/>
          </ac:spMkLst>
        </pc:spChg>
      </pc:sldChg>
      <pc:sldChg chg="addSp delSp modSp add mod ord modTransition">
        <pc:chgData name="PPT PROJECT" userId="3f9d47f476fa9d03" providerId="LiveId" clId="{8FBBD0D3-BFFB-4A9C-AE5F-7481EFD19B4F}" dt="2020-09-13T04:22:06.930" v="1108"/>
        <pc:sldMkLst>
          <pc:docMk/>
          <pc:sldMk cId="3513493701" sldId="552"/>
        </pc:sldMkLst>
        <pc:spChg chg="del">
          <ac:chgData name="PPT PROJECT" userId="3f9d47f476fa9d03" providerId="LiveId" clId="{8FBBD0D3-BFFB-4A9C-AE5F-7481EFD19B4F}" dt="2020-09-12T12:52:05.074" v="31" actId="478"/>
          <ac:spMkLst>
            <pc:docMk/>
            <pc:sldMk cId="3513493701" sldId="552"/>
            <ac:spMk id="2" creationId="{7A9F3A68-8196-4513-A2A4-AAB87909A2F6}"/>
          </ac:spMkLst>
        </pc:spChg>
        <pc:spChg chg="del">
          <ac:chgData name="PPT PROJECT" userId="3f9d47f476fa9d03" providerId="LiveId" clId="{8FBBD0D3-BFFB-4A9C-AE5F-7481EFD19B4F}" dt="2020-09-12T12:52:05.074" v="31" actId="478"/>
          <ac:spMkLst>
            <pc:docMk/>
            <pc:sldMk cId="3513493701" sldId="552"/>
            <ac:spMk id="3" creationId="{BAF51017-8A5B-452F-815A-ACDD171949AE}"/>
          </ac:spMkLst>
        </pc:spChg>
        <pc:spChg chg="add del mod">
          <ac:chgData name="PPT PROJECT" userId="3f9d47f476fa9d03" providerId="LiveId" clId="{8FBBD0D3-BFFB-4A9C-AE5F-7481EFD19B4F}" dt="2020-09-12T13:01:21.433" v="44" actId="478"/>
          <ac:spMkLst>
            <pc:docMk/>
            <pc:sldMk cId="3513493701" sldId="552"/>
            <ac:spMk id="7" creationId="{DA974EBC-C383-43ED-8315-B020270B084A}"/>
          </ac:spMkLst>
        </pc:spChg>
        <pc:spChg chg="add mod">
          <ac:chgData name="PPT PROJECT" userId="3f9d47f476fa9d03" providerId="LiveId" clId="{8FBBD0D3-BFFB-4A9C-AE5F-7481EFD19B4F}" dt="2020-09-12T13:03:29.486" v="111" actId="1076"/>
          <ac:spMkLst>
            <pc:docMk/>
            <pc:sldMk cId="3513493701" sldId="552"/>
            <ac:spMk id="9" creationId="{1BF9EE37-EFAC-4415-A480-6F3D139433EE}"/>
          </ac:spMkLst>
        </pc:spChg>
        <pc:picChg chg="add">
          <ac:chgData name="PPT PROJECT" userId="3f9d47f476fa9d03" providerId="LiveId" clId="{8FBBD0D3-BFFB-4A9C-AE5F-7481EFD19B4F}" dt="2020-09-12T12:52:06.476" v="32" actId="22"/>
          <ac:picMkLst>
            <pc:docMk/>
            <pc:sldMk cId="3513493701" sldId="552"/>
            <ac:picMk id="5" creationId="{D11D1FFF-01B1-4B04-8BB6-2C988ED1F5EC}"/>
          </ac:picMkLst>
        </pc:picChg>
      </pc:sldChg>
      <pc:sldChg chg="addSp delSp modSp add del mod setBg setClrOvrMap">
        <pc:chgData name="PPT PROJECT" userId="3f9d47f476fa9d03" providerId="LiveId" clId="{8FBBD0D3-BFFB-4A9C-AE5F-7481EFD19B4F}" dt="2020-09-12T13:08:13.376" v="198" actId="47"/>
        <pc:sldMkLst>
          <pc:docMk/>
          <pc:sldMk cId="1718445560" sldId="553"/>
        </pc:sldMkLst>
        <pc:spChg chg="del">
          <ac:chgData name="PPT PROJECT" userId="3f9d47f476fa9d03" providerId="LiveId" clId="{8FBBD0D3-BFFB-4A9C-AE5F-7481EFD19B4F}" dt="2020-09-12T13:05:37.833" v="127" actId="478"/>
          <ac:spMkLst>
            <pc:docMk/>
            <pc:sldMk cId="1718445560" sldId="553"/>
            <ac:spMk id="9" creationId="{1BF9EE37-EFAC-4415-A480-6F3D139433EE}"/>
          </ac:spMkLst>
        </pc:spChg>
        <pc:spChg chg="add del mod">
          <ac:chgData name="PPT PROJECT" userId="3f9d47f476fa9d03" providerId="LiveId" clId="{8FBBD0D3-BFFB-4A9C-AE5F-7481EFD19B4F}" dt="2020-09-12T13:07:26.770" v="167"/>
          <ac:spMkLst>
            <pc:docMk/>
            <pc:sldMk cId="1718445560" sldId="553"/>
            <ac:spMk id="10" creationId="{5CE1984A-C2E8-4FAC-968E-585683ED542C}"/>
          </ac:spMkLst>
        </pc:spChg>
        <pc:spChg chg="add del mod">
          <ac:chgData name="PPT PROJECT" userId="3f9d47f476fa9d03" providerId="LiveId" clId="{8FBBD0D3-BFFB-4A9C-AE5F-7481EFD19B4F}" dt="2020-09-12T13:07:22.130" v="165"/>
          <ac:spMkLst>
            <pc:docMk/>
            <pc:sldMk cId="1718445560" sldId="553"/>
            <ac:spMk id="11" creationId="{67DE37A5-FB73-4582-9A0B-174FBEF3F84B}"/>
          </ac:spMkLst>
        </pc:spChg>
        <pc:spChg chg="add del mod">
          <ac:chgData name="PPT PROJECT" userId="3f9d47f476fa9d03" providerId="LiveId" clId="{8FBBD0D3-BFFB-4A9C-AE5F-7481EFD19B4F}" dt="2020-09-12T13:08:11.937" v="197" actId="478"/>
          <ac:spMkLst>
            <pc:docMk/>
            <pc:sldMk cId="1718445560" sldId="553"/>
            <ac:spMk id="16" creationId="{5165A05D-F8D7-43EF-B405-2CF1D6F85904}"/>
          </ac:spMkLst>
        </pc:spChg>
        <pc:spChg chg="add del mod">
          <ac:chgData name="PPT PROJECT" userId="3f9d47f476fa9d03" providerId="LiveId" clId="{8FBBD0D3-BFFB-4A9C-AE5F-7481EFD19B4F}" dt="2020-09-12T13:08:11.937" v="197" actId="478"/>
          <ac:spMkLst>
            <pc:docMk/>
            <pc:sldMk cId="1718445560" sldId="553"/>
            <ac:spMk id="17" creationId="{9F639B80-9DC6-4353-B4F4-F23E994236CD}"/>
          </ac:spMkLst>
        </pc:spChg>
        <pc:grpChg chg="add del mod">
          <ac:chgData name="PPT PROJECT" userId="3f9d47f476fa9d03" providerId="LiveId" clId="{8FBBD0D3-BFFB-4A9C-AE5F-7481EFD19B4F}" dt="2020-09-12T13:06:20.153" v="139" actId="165"/>
          <ac:grpSpMkLst>
            <pc:docMk/>
            <pc:sldMk cId="1718445560" sldId="553"/>
            <ac:grpSpMk id="4" creationId="{0F507B74-D8C2-47FC-8ACA-755D83307238}"/>
          </ac:grpSpMkLst>
        </pc:grpChg>
        <pc:grpChg chg="add del mod">
          <ac:chgData name="PPT PROJECT" userId="3f9d47f476fa9d03" providerId="LiveId" clId="{8FBBD0D3-BFFB-4A9C-AE5F-7481EFD19B4F}" dt="2020-09-12T13:06:56.209" v="156" actId="165"/>
          <ac:grpSpMkLst>
            <pc:docMk/>
            <pc:sldMk cId="1718445560" sldId="553"/>
            <ac:grpSpMk id="8" creationId="{CC6BE0AE-6366-4269-993C-13C891966CB7}"/>
          </ac:grpSpMkLst>
        </pc:grpChg>
        <pc:grpChg chg="add del mod">
          <ac:chgData name="PPT PROJECT" userId="3f9d47f476fa9d03" providerId="LiveId" clId="{8FBBD0D3-BFFB-4A9C-AE5F-7481EFD19B4F}" dt="2020-09-12T13:07:33.097" v="173" actId="165"/>
          <ac:grpSpMkLst>
            <pc:docMk/>
            <pc:sldMk cId="1718445560" sldId="553"/>
            <ac:grpSpMk id="14" creationId="{5DE25C1E-B86E-4B20-96DB-6E01951B8560}"/>
          </ac:grpSpMkLst>
        </pc:grpChg>
        <pc:picChg chg="add del mod topLvl">
          <ac:chgData name="PPT PROJECT" userId="3f9d47f476fa9d03" providerId="LiveId" clId="{8FBBD0D3-BFFB-4A9C-AE5F-7481EFD19B4F}" dt="2020-09-12T13:06:21.144" v="140" actId="478"/>
          <ac:picMkLst>
            <pc:docMk/>
            <pc:sldMk cId="1718445560" sldId="553"/>
            <ac:picMk id="3" creationId="{ADB37951-D598-47FE-857A-8DD30FC4880C}"/>
          </ac:picMkLst>
        </pc:picChg>
        <pc:picChg chg="add del mod ord topLvl">
          <ac:chgData name="PPT PROJECT" userId="3f9d47f476fa9d03" providerId="LiveId" clId="{8FBBD0D3-BFFB-4A9C-AE5F-7481EFD19B4F}" dt="2020-09-12T13:07:26.770" v="167"/>
          <ac:picMkLst>
            <pc:docMk/>
            <pc:sldMk cId="1718445560" sldId="553"/>
            <ac:picMk id="5" creationId="{D11D1FFF-01B1-4B04-8BB6-2C988ED1F5EC}"/>
          </ac:picMkLst>
        </pc:picChg>
        <pc:picChg chg="add del mod topLvl">
          <ac:chgData name="PPT PROJECT" userId="3f9d47f476fa9d03" providerId="LiveId" clId="{8FBBD0D3-BFFB-4A9C-AE5F-7481EFD19B4F}" dt="2020-09-12T13:07:22.130" v="165"/>
          <ac:picMkLst>
            <pc:docMk/>
            <pc:sldMk cId="1718445560" sldId="553"/>
            <ac:picMk id="6" creationId="{9AF307F4-F15A-4F7D-B537-757776448F1A}"/>
          </ac:picMkLst>
        </pc:picChg>
        <pc:picChg chg="del mod topLvl">
          <ac:chgData name="PPT PROJECT" userId="3f9d47f476fa9d03" providerId="LiveId" clId="{8FBBD0D3-BFFB-4A9C-AE5F-7481EFD19B4F}" dt="2020-09-12T13:08:11.937" v="197" actId="478"/>
          <ac:picMkLst>
            <pc:docMk/>
            <pc:sldMk cId="1718445560" sldId="553"/>
            <ac:picMk id="12" creationId="{351DA3E1-7A11-4AAA-86E8-8F0A96A5C377}"/>
          </ac:picMkLst>
        </pc:picChg>
        <pc:picChg chg="del mod topLvl">
          <ac:chgData name="PPT PROJECT" userId="3f9d47f476fa9d03" providerId="LiveId" clId="{8FBBD0D3-BFFB-4A9C-AE5F-7481EFD19B4F}" dt="2020-09-12T13:08:11.937" v="197" actId="478"/>
          <ac:picMkLst>
            <pc:docMk/>
            <pc:sldMk cId="1718445560" sldId="553"/>
            <ac:picMk id="13" creationId="{37D7EB2B-1BFF-49AB-95CC-6FFD0A8DC359}"/>
          </ac:picMkLst>
        </pc:picChg>
      </pc:sldChg>
      <pc:sldChg chg="addSp delSp add mod">
        <pc:chgData name="PPT PROJECT" userId="3f9d47f476fa9d03" providerId="LiveId" clId="{8FBBD0D3-BFFB-4A9C-AE5F-7481EFD19B4F}" dt="2020-09-12T13:08:10.538" v="196" actId="22"/>
        <pc:sldMkLst>
          <pc:docMk/>
          <pc:sldMk cId="863207518" sldId="554"/>
        </pc:sldMkLst>
        <pc:spChg chg="add">
          <ac:chgData name="PPT PROJECT" userId="3f9d47f476fa9d03" providerId="LiveId" clId="{8FBBD0D3-BFFB-4A9C-AE5F-7481EFD19B4F}" dt="2020-09-12T13:08:10.538" v="196" actId="22"/>
          <ac:spMkLst>
            <pc:docMk/>
            <pc:sldMk cId="863207518" sldId="554"/>
            <ac:spMk id="4" creationId="{DF70CC3E-03F1-4D15-9322-17DBD1BE0768}"/>
          </ac:spMkLst>
        </pc:spChg>
        <pc:spChg chg="add">
          <ac:chgData name="PPT PROJECT" userId="3f9d47f476fa9d03" providerId="LiveId" clId="{8FBBD0D3-BFFB-4A9C-AE5F-7481EFD19B4F}" dt="2020-09-12T13:08:10.538" v="196" actId="22"/>
          <ac:spMkLst>
            <pc:docMk/>
            <pc:sldMk cId="863207518" sldId="554"/>
            <ac:spMk id="6" creationId="{F5AA6B92-61C7-4A36-A191-F212AB5EB314}"/>
          </ac:spMkLst>
        </pc:spChg>
        <pc:spChg chg="del">
          <ac:chgData name="PPT PROJECT" userId="3f9d47f476fa9d03" providerId="LiveId" clId="{8FBBD0D3-BFFB-4A9C-AE5F-7481EFD19B4F}" dt="2020-09-12T13:08:08.658" v="195" actId="478"/>
          <ac:spMkLst>
            <pc:docMk/>
            <pc:sldMk cId="863207518" sldId="554"/>
            <ac:spMk id="9" creationId="{EBA3CE54-DB54-434C-AF83-9FACBBF3DDB7}"/>
          </ac:spMkLst>
        </pc:spChg>
        <pc:spChg chg="del">
          <ac:chgData name="PPT PROJECT" userId="3f9d47f476fa9d03" providerId="LiveId" clId="{8FBBD0D3-BFFB-4A9C-AE5F-7481EFD19B4F}" dt="2020-09-12T13:08:08.658" v="195" actId="478"/>
          <ac:spMkLst>
            <pc:docMk/>
            <pc:sldMk cId="863207518" sldId="554"/>
            <ac:spMk id="10" creationId="{42A4FC2C-047E-45A5-965D-8E1E3BF09BC6}"/>
          </ac:spMkLst>
        </pc:spChg>
        <pc:picChg chg="add">
          <ac:chgData name="PPT PROJECT" userId="3f9d47f476fa9d03" providerId="LiveId" clId="{8FBBD0D3-BFFB-4A9C-AE5F-7481EFD19B4F}" dt="2020-09-12T13:08:10.538" v="196" actId="22"/>
          <ac:picMkLst>
            <pc:docMk/>
            <pc:sldMk cId="863207518" sldId="554"/>
            <ac:picMk id="2" creationId="{5D1D3C6C-493A-47AB-B7A4-D05226E40C92}"/>
          </ac:picMkLst>
        </pc:picChg>
        <pc:picChg chg="add">
          <ac:chgData name="PPT PROJECT" userId="3f9d47f476fa9d03" providerId="LiveId" clId="{8FBBD0D3-BFFB-4A9C-AE5F-7481EFD19B4F}" dt="2020-09-12T13:08:10.538" v="196" actId="22"/>
          <ac:picMkLst>
            <pc:docMk/>
            <pc:sldMk cId="863207518" sldId="554"/>
            <ac:picMk id="3" creationId="{99B716D7-9FCB-4D00-9781-AE7655324E51}"/>
          </ac:picMkLst>
        </pc:picChg>
        <pc:picChg chg="del">
          <ac:chgData name="PPT PROJECT" userId="3f9d47f476fa9d03" providerId="LiveId" clId="{8FBBD0D3-BFFB-4A9C-AE5F-7481EFD19B4F}" dt="2020-09-12T13:08:08.658" v="195" actId="478"/>
          <ac:picMkLst>
            <pc:docMk/>
            <pc:sldMk cId="863207518" sldId="554"/>
            <ac:picMk id="8" creationId="{6E40F97A-6EE1-430E-9476-79D9EEDEA36D}"/>
          </ac:picMkLst>
        </pc:picChg>
      </pc:sldChg>
      <pc:sldChg chg="addSp delSp modSp add mod ord">
        <pc:chgData name="PPT PROJECT" userId="3f9d47f476fa9d03" providerId="LiveId" clId="{8FBBD0D3-BFFB-4A9C-AE5F-7481EFD19B4F}" dt="2020-09-12T13:22:50.080" v="456" actId="165"/>
        <pc:sldMkLst>
          <pc:docMk/>
          <pc:sldMk cId="650099514" sldId="555"/>
        </pc:sldMkLst>
        <pc:spChg chg="mod topLvl">
          <ac:chgData name="PPT PROJECT" userId="3f9d47f476fa9d03" providerId="LiveId" clId="{8FBBD0D3-BFFB-4A9C-AE5F-7481EFD19B4F}" dt="2020-09-12T13:22:50.080" v="456" actId="165"/>
          <ac:spMkLst>
            <pc:docMk/>
            <pc:sldMk cId="650099514" sldId="555"/>
            <ac:spMk id="2" creationId="{7A9F3A68-8196-4513-A2A4-AAB87909A2F6}"/>
          </ac:spMkLst>
        </pc:spChg>
        <pc:spChg chg="mod topLvl">
          <ac:chgData name="PPT PROJECT" userId="3f9d47f476fa9d03" providerId="LiveId" clId="{8FBBD0D3-BFFB-4A9C-AE5F-7481EFD19B4F}" dt="2020-09-12T13:22:50.080" v="456" actId="165"/>
          <ac:spMkLst>
            <pc:docMk/>
            <pc:sldMk cId="650099514" sldId="555"/>
            <ac:spMk id="3" creationId="{BAF51017-8A5B-452F-815A-ACDD171949AE}"/>
          </ac:spMkLst>
        </pc:spChg>
        <pc:grpChg chg="add del mod">
          <ac:chgData name="PPT PROJECT" userId="3f9d47f476fa9d03" providerId="LiveId" clId="{8FBBD0D3-BFFB-4A9C-AE5F-7481EFD19B4F}" dt="2020-09-12T13:22:50.080" v="456" actId="165"/>
          <ac:grpSpMkLst>
            <pc:docMk/>
            <pc:sldMk cId="650099514" sldId="555"/>
            <ac:grpSpMk id="4" creationId="{433A400B-1CF7-4B24-BEE0-074FA15C4F0F}"/>
          </ac:grpSpMkLst>
        </pc:grpChg>
      </pc:sldChg>
      <pc:sldChg chg="addSp delSp modSp add mod">
        <pc:chgData name="PPT PROJECT" userId="3f9d47f476fa9d03" providerId="LiveId" clId="{8FBBD0D3-BFFB-4A9C-AE5F-7481EFD19B4F}" dt="2020-09-12T13:16:13.799" v="317" actId="165"/>
        <pc:sldMkLst>
          <pc:docMk/>
          <pc:sldMk cId="1515880565" sldId="556"/>
        </pc:sldMkLst>
        <pc:grpChg chg="add del mod">
          <ac:chgData name="PPT PROJECT" userId="3f9d47f476fa9d03" providerId="LiveId" clId="{8FBBD0D3-BFFB-4A9C-AE5F-7481EFD19B4F}" dt="2020-09-12T13:16:13.799" v="317" actId="165"/>
          <ac:grpSpMkLst>
            <pc:docMk/>
            <pc:sldMk cId="1515880565" sldId="556"/>
            <ac:grpSpMk id="2" creationId="{91E3BF5A-476F-4E62-885C-DF03A76C5C1B}"/>
          </ac:grpSpMkLst>
        </pc:grpChg>
        <pc:picChg chg="mod topLvl">
          <ac:chgData name="PPT PROJECT" userId="3f9d47f476fa9d03" providerId="LiveId" clId="{8FBBD0D3-BFFB-4A9C-AE5F-7481EFD19B4F}" dt="2020-09-12T13:16:13.799" v="317" actId="165"/>
          <ac:picMkLst>
            <pc:docMk/>
            <pc:sldMk cId="1515880565" sldId="556"/>
            <ac:picMk id="5" creationId="{405885F4-E5AE-438A-93C8-0E108AAECAD8}"/>
          </ac:picMkLst>
        </pc:picChg>
        <pc:picChg chg="mod topLvl">
          <ac:chgData name="PPT PROJECT" userId="3f9d47f476fa9d03" providerId="LiveId" clId="{8FBBD0D3-BFFB-4A9C-AE5F-7481EFD19B4F}" dt="2020-09-12T13:16:13.799" v="317" actId="165"/>
          <ac:picMkLst>
            <pc:docMk/>
            <pc:sldMk cId="1515880565" sldId="556"/>
            <ac:picMk id="8" creationId="{580BA55C-DD3F-49A9-B185-92D88E5440FF}"/>
          </ac:picMkLst>
        </pc:picChg>
        <pc:picChg chg="mod topLvl">
          <ac:chgData name="PPT PROJECT" userId="3f9d47f476fa9d03" providerId="LiveId" clId="{8FBBD0D3-BFFB-4A9C-AE5F-7481EFD19B4F}" dt="2020-09-12T13:16:13.799" v="317" actId="165"/>
          <ac:picMkLst>
            <pc:docMk/>
            <pc:sldMk cId="1515880565" sldId="556"/>
            <ac:picMk id="10" creationId="{80F1D922-4DE8-4AEB-9B65-B6F5C82F86FB}"/>
          </ac:picMkLst>
        </pc:picChg>
        <pc:picChg chg="mod topLvl">
          <ac:chgData name="PPT PROJECT" userId="3f9d47f476fa9d03" providerId="LiveId" clId="{8FBBD0D3-BFFB-4A9C-AE5F-7481EFD19B4F}" dt="2020-09-12T13:16:13.799" v="317" actId="165"/>
          <ac:picMkLst>
            <pc:docMk/>
            <pc:sldMk cId="1515880565" sldId="556"/>
            <ac:picMk id="12" creationId="{4FBF87D3-940C-4C50-9725-72B201FE2DF6}"/>
          </ac:picMkLst>
        </pc:picChg>
        <pc:picChg chg="mod topLvl">
          <ac:chgData name="PPT PROJECT" userId="3f9d47f476fa9d03" providerId="LiveId" clId="{8FBBD0D3-BFFB-4A9C-AE5F-7481EFD19B4F}" dt="2020-09-12T13:16:13.799" v="317" actId="165"/>
          <ac:picMkLst>
            <pc:docMk/>
            <pc:sldMk cId="1515880565" sldId="556"/>
            <ac:picMk id="14" creationId="{14AC2B67-57BD-4CD5-AB75-C2782544C7E0}"/>
          </ac:picMkLst>
        </pc:picChg>
      </pc:sldChg>
      <pc:sldChg chg="addSp delSp modSp add mod">
        <pc:chgData name="PPT PROJECT" userId="3f9d47f476fa9d03" providerId="LiveId" clId="{8FBBD0D3-BFFB-4A9C-AE5F-7481EFD19B4F}" dt="2020-09-12T13:15:10.502" v="291" actId="166"/>
        <pc:sldMkLst>
          <pc:docMk/>
          <pc:sldMk cId="860594369" sldId="557"/>
        </pc:sldMkLst>
        <pc:picChg chg="add mod ord">
          <ac:chgData name="PPT PROJECT" userId="3f9d47f476fa9d03" providerId="LiveId" clId="{8FBBD0D3-BFFB-4A9C-AE5F-7481EFD19B4F}" dt="2020-09-12T13:15:10.502" v="291" actId="166"/>
          <ac:picMkLst>
            <pc:docMk/>
            <pc:sldMk cId="860594369" sldId="557"/>
            <ac:picMk id="2" creationId="{68593F69-6E1C-4B63-B1FA-34B67915E46F}"/>
          </ac:picMkLst>
        </pc:picChg>
        <pc:picChg chg="del">
          <ac:chgData name="PPT PROJECT" userId="3f9d47f476fa9d03" providerId="LiveId" clId="{8FBBD0D3-BFFB-4A9C-AE5F-7481EFD19B4F}" dt="2020-09-12T13:15:08.190" v="290" actId="478"/>
          <ac:picMkLst>
            <pc:docMk/>
            <pc:sldMk cId="860594369" sldId="557"/>
            <ac:picMk id="16" creationId="{8F62E11D-FD89-4738-A5A3-6A2F0CE38417}"/>
          </ac:picMkLst>
        </pc:picChg>
      </pc:sldChg>
      <pc:sldChg chg="add del">
        <pc:chgData name="PPT PROJECT" userId="3f9d47f476fa9d03" providerId="LiveId" clId="{8FBBD0D3-BFFB-4A9C-AE5F-7481EFD19B4F}" dt="2020-09-12T13:15:31.987" v="298" actId="47"/>
        <pc:sldMkLst>
          <pc:docMk/>
          <pc:sldMk cId="3210310990" sldId="558"/>
        </pc:sldMkLst>
      </pc:sldChg>
      <pc:sldChg chg="delSp add del mod">
        <pc:chgData name="PPT PROJECT" userId="3f9d47f476fa9d03" providerId="LiveId" clId="{8FBBD0D3-BFFB-4A9C-AE5F-7481EFD19B4F}" dt="2020-09-12T13:15:31.987" v="298" actId="47"/>
        <pc:sldMkLst>
          <pc:docMk/>
          <pc:sldMk cId="2697166513" sldId="559"/>
        </pc:sldMkLst>
        <pc:picChg chg="del">
          <ac:chgData name="PPT PROJECT" userId="3f9d47f476fa9d03" providerId="LiveId" clId="{8FBBD0D3-BFFB-4A9C-AE5F-7481EFD19B4F}" dt="2020-09-12T13:15:13.143" v="292" actId="478"/>
          <ac:picMkLst>
            <pc:docMk/>
            <pc:sldMk cId="2697166513" sldId="559"/>
            <ac:picMk id="2" creationId="{68593F69-6E1C-4B63-B1FA-34B67915E46F}"/>
          </ac:picMkLst>
        </pc:picChg>
      </pc:sldChg>
      <pc:sldChg chg="addSp modSp add mod">
        <pc:chgData name="PPT PROJECT" userId="3f9d47f476fa9d03" providerId="LiveId" clId="{8FBBD0D3-BFFB-4A9C-AE5F-7481EFD19B4F}" dt="2020-09-12T13:15:21.004" v="296" actId="14100"/>
        <pc:sldMkLst>
          <pc:docMk/>
          <pc:sldMk cId="2451843030" sldId="560"/>
        </pc:sldMkLst>
        <pc:picChg chg="add mod">
          <ac:chgData name="PPT PROJECT" userId="3f9d47f476fa9d03" providerId="LiveId" clId="{8FBBD0D3-BFFB-4A9C-AE5F-7481EFD19B4F}" dt="2020-09-12T13:15:21.004" v="296" actId="14100"/>
          <ac:picMkLst>
            <pc:docMk/>
            <pc:sldMk cId="2451843030" sldId="560"/>
            <ac:picMk id="3" creationId="{0D98E258-F6CD-42A1-950C-AC1CB7C3F174}"/>
          </ac:picMkLst>
        </pc:picChg>
      </pc:sldChg>
      <pc:sldChg chg="addSp modSp add mod">
        <pc:chgData name="PPT PROJECT" userId="3f9d47f476fa9d03" providerId="LiveId" clId="{8FBBD0D3-BFFB-4A9C-AE5F-7481EFD19B4F}" dt="2020-09-12T13:15:39.878" v="303" actId="14100"/>
        <pc:sldMkLst>
          <pc:docMk/>
          <pc:sldMk cId="3561613298" sldId="561"/>
        </pc:sldMkLst>
        <pc:picChg chg="add mod">
          <ac:chgData name="PPT PROJECT" userId="3f9d47f476fa9d03" providerId="LiveId" clId="{8FBBD0D3-BFFB-4A9C-AE5F-7481EFD19B4F}" dt="2020-09-12T13:15:39.878" v="303" actId="14100"/>
          <ac:picMkLst>
            <pc:docMk/>
            <pc:sldMk cId="3561613298" sldId="561"/>
            <ac:picMk id="4" creationId="{9476804E-FE24-4E14-88EC-BF13FA6ECE68}"/>
          </ac:picMkLst>
        </pc:picChg>
      </pc:sldChg>
      <pc:sldChg chg="addSp delSp modSp add del mod">
        <pc:chgData name="PPT PROJECT" userId="3f9d47f476fa9d03" providerId="LiveId" clId="{8FBBD0D3-BFFB-4A9C-AE5F-7481EFD19B4F}" dt="2020-09-12T13:17:55.581" v="367" actId="47"/>
        <pc:sldMkLst>
          <pc:docMk/>
          <pc:sldMk cId="2220243043" sldId="562"/>
        </pc:sldMkLst>
        <pc:grpChg chg="add del mod">
          <ac:chgData name="PPT PROJECT" userId="3f9d47f476fa9d03" providerId="LiveId" clId="{8FBBD0D3-BFFB-4A9C-AE5F-7481EFD19B4F}" dt="2020-09-12T13:17:02.441" v="342" actId="165"/>
          <ac:grpSpMkLst>
            <pc:docMk/>
            <pc:sldMk cId="2220243043" sldId="562"/>
            <ac:grpSpMk id="2" creationId="{0C0BD306-5883-4A10-BE0D-7D53F98BEAB8}"/>
          </ac:grpSpMkLst>
        </pc:grpChg>
        <pc:picChg chg="del mod">
          <ac:chgData name="PPT PROJECT" userId="3f9d47f476fa9d03" providerId="LiveId" clId="{8FBBD0D3-BFFB-4A9C-AE5F-7481EFD19B4F}" dt="2020-09-12T13:16:56.862" v="333" actId="478"/>
          <ac:picMkLst>
            <pc:docMk/>
            <pc:sldMk cId="2220243043" sldId="562"/>
            <ac:picMk id="5" creationId="{405885F4-E5AE-438A-93C8-0E108AAECAD8}"/>
          </ac:picMkLst>
        </pc:picChg>
        <pc:picChg chg="del">
          <ac:chgData name="PPT PROJECT" userId="3f9d47f476fa9d03" providerId="LiveId" clId="{8FBBD0D3-BFFB-4A9C-AE5F-7481EFD19B4F}" dt="2020-09-12T13:16:44.941" v="326" actId="478"/>
          <ac:picMkLst>
            <pc:docMk/>
            <pc:sldMk cId="2220243043" sldId="562"/>
            <ac:picMk id="8" creationId="{580BA55C-DD3F-49A9-B185-92D88E5440FF}"/>
          </ac:picMkLst>
        </pc:picChg>
        <pc:picChg chg="del mod topLvl">
          <ac:chgData name="PPT PROJECT" userId="3f9d47f476fa9d03" providerId="LiveId" clId="{8FBBD0D3-BFFB-4A9C-AE5F-7481EFD19B4F}" dt="2020-09-12T13:17:46.174" v="360" actId="478"/>
          <ac:picMkLst>
            <pc:docMk/>
            <pc:sldMk cId="2220243043" sldId="562"/>
            <ac:picMk id="10" creationId="{80F1D922-4DE8-4AEB-9B65-B6F5C82F86FB}"/>
          </ac:picMkLst>
        </pc:picChg>
        <pc:picChg chg="del mod topLvl">
          <ac:chgData name="PPT PROJECT" userId="3f9d47f476fa9d03" providerId="LiveId" clId="{8FBBD0D3-BFFB-4A9C-AE5F-7481EFD19B4F}" dt="2020-09-12T13:17:46.174" v="360" actId="478"/>
          <ac:picMkLst>
            <pc:docMk/>
            <pc:sldMk cId="2220243043" sldId="562"/>
            <ac:picMk id="12" creationId="{4FBF87D3-940C-4C50-9725-72B201FE2DF6}"/>
          </ac:picMkLst>
        </pc:picChg>
        <pc:picChg chg="del mod topLvl">
          <ac:chgData name="PPT PROJECT" userId="3f9d47f476fa9d03" providerId="LiveId" clId="{8FBBD0D3-BFFB-4A9C-AE5F-7481EFD19B4F}" dt="2020-09-12T13:17:46.174" v="360" actId="478"/>
          <ac:picMkLst>
            <pc:docMk/>
            <pc:sldMk cId="2220243043" sldId="562"/>
            <ac:picMk id="14" creationId="{14AC2B67-57BD-4CD5-AB75-C2782544C7E0}"/>
          </ac:picMkLst>
        </pc:picChg>
      </pc:sldChg>
      <pc:sldChg chg="modSp add del mod">
        <pc:chgData name="PPT PROJECT" userId="3f9d47f476fa9d03" providerId="LiveId" clId="{8FBBD0D3-BFFB-4A9C-AE5F-7481EFD19B4F}" dt="2020-09-12T13:17:55.581" v="367" actId="47"/>
        <pc:sldMkLst>
          <pc:docMk/>
          <pc:sldMk cId="3038008570" sldId="563"/>
        </pc:sldMkLst>
        <pc:picChg chg="mod">
          <ac:chgData name="PPT PROJECT" userId="3f9d47f476fa9d03" providerId="LiveId" clId="{8FBBD0D3-BFFB-4A9C-AE5F-7481EFD19B4F}" dt="2020-09-12T13:17:08.535" v="344" actId="14100"/>
          <ac:picMkLst>
            <pc:docMk/>
            <pc:sldMk cId="3038008570" sldId="563"/>
            <ac:picMk id="10" creationId="{80F1D922-4DE8-4AEB-9B65-B6F5C82F86FB}"/>
          </ac:picMkLst>
        </pc:picChg>
        <pc:picChg chg="mod">
          <ac:chgData name="PPT PROJECT" userId="3f9d47f476fa9d03" providerId="LiveId" clId="{8FBBD0D3-BFFB-4A9C-AE5F-7481EFD19B4F}" dt="2020-09-12T13:17:14.099" v="348" actId="14100"/>
          <ac:picMkLst>
            <pc:docMk/>
            <pc:sldMk cId="3038008570" sldId="563"/>
            <ac:picMk id="12" creationId="{4FBF87D3-940C-4C50-9725-72B201FE2DF6}"/>
          </ac:picMkLst>
        </pc:picChg>
        <pc:picChg chg="mod">
          <ac:chgData name="PPT PROJECT" userId="3f9d47f476fa9d03" providerId="LiveId" clId="{8FBBD0D3-BFFB-4A9C-AE5F-7481EFD19B4F}" dt="2020-09-12T13:17:11.145" v="345" actId="14100"/>
          <ac:picMkLst>
            <pc:docMk/>
            <pc:sldMk cId="3038008570" sldId="563"/>
            <ac:picMk id="14" creationId="{14AC2B67-57BD-4CD5-AB75-C2782544C7E0}"/>
          </ac:picMkLst>
        </pc:picChg>
      </pc:sldChg>
      <pc:sldChg chg="addSp delSp modSp add del mod">
        <pc:chgData name="PPT PROJECT" userId="3f9d47f476fa9d03" providerId="LiveId" clId="{8FBBD0D3-BFFB-4A9C-AE5F-7481EFD19B4F}" dt="2020-09-12T13:17:55.581" v="367" actId="47"/>
        <pc:sldMkLst>
          <pc:docMk/>
          <pc:sldMk cId="2155503444" sldId="564"/>
        </pc:sldMkLst>
        <pc:grpChg chg="add del mod">
          <ac:chgData name="PPT PROJECT" userId="3f9d47f476fa9d03" providerId="LiveId" clId="{8FBBD0D3-BFFB-4A9C-AE5F-7481EFD19B4F}" dt="2020-09-12T13:17:27.565" v="354" actId="165"/>
          <ac:grpSpMkLst>
            <pc:docMk/>
            <pc:sldMk cId="2155503444" sldId="564"/>
            <ac:grpSpMk id="6" creationId="{10725AA8-2ED3-4AB2-82F2-965D0374996A}"/>
          </ac:grpSpMkLst>
        </pc:grpChg>
        <pc:picChg chg="add mod topLvl">
          <ac:chgData name="PPT PROJECT" userId="3f9d47f476fa9d03" providerId="LiveId" clId="{8FBBD0D3-BFFB-4A9C-AE5F-7481EFD19B4F}" dt="2020-09-12T13:17:27.565" v="354" actId="165"/>
          <ac:picMkLst>
            <pc:docMk/>
            <pc:sldMk cId="2155503444" sldId="564"/>
            <ac:picMk id="2" creationId="{FB3FBB1F-52E7-4D60-978E-9D9DB893573C}"/>
          </ac:picMkLst>
        </pc:picChg>
        <pc:picChg chg="add mod topLvl">
          <ac:chgData name="PPT PROJECT" userId="3f9d47f476fa9d03" providerId="LiveId" clId="{8FBBD0D3-BFFB-4A9C-AE5F-7481EFD19B4F}" dt="2020-09-12T13:17:27.565" v="354" actId="165"/>
          <ac:picMkLst>
            <pc:docMk/>
            <pc:sldMk cId="2155503444" sldId="564"/>
            <ac:picMk id="3" creationId="{A479F461-F6EC-40EF-BC7C-1B967B6AAE2A}"/>
          </ac:picMkLst>
        </pc:picChg>
        <pc:picChg chg="add mod topLvl">
          <ac:chgData name="PPT PROJECT" userId="3f9d47f476fa9d03" providerId="LiveId" clId="{8FBBD0D3-BFFB-4A9C-AE5F-7481EFD19B4F}" dt="2020-09-12T13:17:27.565" v="354" actId="165"/>
          <ac:picMkLst>
            <pc:docMk/>
            <pc:sldMk cId="2155503444" sldId="564"/>
            <ac:picMk id="4" creationId="{8AB1802D-6E6C-4B9B-80B4-5C8194016E3E}"/>
          </ac:picMkLst>
        </pc:picChg>
        <pc:picChg chg="del">
          <ac:chgData name="PPT PROJECT" userId="3f9d47f476fa9d03" providerId="LiveId" clId="{8FBBD0D3-BFFB-4A9C-AE5F-7481EFD19B4F}" dt="2020-09-12T13:17:23.456" v="350" actId="478"/>
          <ac:picMkLst>
            <pc:docMk/>
            <pc:sldMk cId="2155503444" sldId="564"/>
            <ac:picMk id="10" creationId="{80F1D922-4DE8-4AEB-9B65-B6F5C82F86FB}"/>
          </ac:picMkLst>
        </pc:picChg>
        <pc:picChg chg="del">
          <ac:chgData name="PPT PROJECT" userId="3f9d47f476fa9d03" providerId="LiveId" clId="{8FBBD0D3-BFFB-4A9C-AE5F-7481EFD19B4F}" dt="2020-09-12T13:17:23.456" v="350" actId="478"/>
          <ac:picMkLst>
            <pc:docMk/>
            <pc:sldMk cId="2155503444" sldId="564"/>
            <ac:picMk id="12" creationId="{4FBF87D3-940C-4C50-9725-72B201FE2DF6}"/>
          </ac:picMkLst>
        </pc:picChg>
        <pc:picChg chg="del">
          <ac:chgData name="PPT PROJECT" userId="3f9d47f476fa9d03" providerId="LiveId" clId="{8FBBD0D3-BFFB-4A9C-AE5F-7481EFD19B4F}" dt="2020-09-12T13:17:23.456" v="350" actId="478"/>
          <ac:picMkLst>
            <pc:docMk/>
            <pc:sldMk cId="2155503444" sldId="564"/>
            <ac:picMk id="14" creationId="{14AC2B67-57BD-4CD5-AB75-C2782544C7E0}"/>
          </ac:picMkLst>
        </pc:picChg>
      </pc:sldChg>
      <pc:sldChg chg="addSp delSp add mod ord">
        <pc:chgData name="PPT PROJECT" userId="3f9d47f476fa9d03" providerId="LiveId" clId="{8FBBD0D3-BFFB-4A9C-AE5F-7481EFD19B4F}" dt="2020-09-12T13:17:44.861" v="359" actId="22"/>
        <pc:sldMkLst>
          <pc:docMk/>
          <pc:sldMk cId="991212131" sldId="565"/>
        </pc:sldMkLst>
        <pc:spChg chg="del">
          <ac:chgData name="PPT PROJECT" userId="3f9d47f476fa9d03" providerId="LiveId" clId="{8FBBD0D3-BFFB-4A9C-AE5F-7481EFD19B4F}" dt="2020-09-12T13:17:42.004" v="358" actId="478"/>
          <ac:spMkLst>
            <pc:docMk/>
            <pc:sldMk cId="991212131" sldId="565"/>
            <ac:spMk id="2" creationId="{7A9F3A68-8196-4513-A2A4-AAB87909A2F6}"/>
          </ac:spMkLst>
        </pc:spChg>
        <pc:spChg chg="del">
          <ac:chgData name="PPT PROJECT" userId="3f9d47f476fa9d03" providerId="LiveId" clId="{8FBBD0D3-BFFB-4A9C-AE5F-7481EFD19B4F}" dt="2020-09-12T13:17:42.004" v="358" actId="478"/>
          <ac:spMkLst>
            <pc:docMk/>
            <pc:sldMk cId="991212131" sldId="565"/>
            <ac:spMk id="3" creationId="{BAF51017-8A5B-452F-815A-ACDD171949AE}"/>
          </ac:spMkLst>
        </pc:spChg>
        <pc:picChg chg="add">
          <ac:chgData name="PPT PROJECT" userId="3f9d47f476fa9d03" providerId="LiveId" clId="{8FBBD0D3-BFFB-4A9C-AE5F-7481EFD19B4F}" dt="2020-09-12T13:17:44.861" v="359" actId="22"/>
          <ac:picMkLst>
            <pc:docMk/>
            <pc:sldMk cId="991212131" sldId="565"/>
            <ac:picMk id="5" creationId="{B62C5025-1F8F-497E-96BC-68CBE3E7678C}"/>
          </ac:picMkLst>
        </pc:picChg>
        <pc:picChg chg="add">
          <ac:chgData name="PPT PROJECT" userId="3f9d47f476fa9d03" providerId="LiveId" clId="{8FBBD0D3-BFFB-4A9C-AE5F-7481EFD19B4F}" dt="2020-09-12T13:17:44.861" v="359" actId="22"/>
          <ac:picMkLst>
            <pc:docMk/>
            <pc:sldMk cId="991212131" sldId="565"/>
            <ac:picMk id="7" creationId="{3094B07E-E57F-46D9-AFC5-382050B8B881}"/>
          </ac:picMkLst>
        </pc:picChg>
        <pc:picChg chg="add">
          <ac:chgData name="PPT PROJECT" userId="3f9d47f476fa9d03" providerId="LiveId" clId="{8FBBD0D3-BFFB-4A9C-AE5F-7481EFD19B4F}" dt="2020-09-12T13:17:44.861" v="359" actId="22"/>
          <ac:picMkLst>
            <pc:docMk/>
            <pc:sldMk cId="991212131" sldId="565"/>
            <ac:picMk id="9" creationId="{5A52F605-0B7B-4BD2-9C17-EFB70352B5B9}"/>
          </ac:picMkLst>
        </pc:picChg>
      </pc:sldChg>
      <pc:sldChg chg="addSp delSp add mod">
        <pc:chgData name="PPT PROJECT" userId="3f9d47f476fa9d03" providerId="LiveId" clId="{8FBBD0D3-BFFB-4A9C-AE5F-7481EFD19B4F}" dt="2020-09-12T13:17:51.675" v="365" actId="22"/>
        <pc:sldMkLst>
          <pc:docMk/>
          <pc:sldMk cId="2427418753" sldId="566"/>
        </pc:sldMkLst>
        <pc:picChg chg="add">
          <ac:chgData name="PPT PROJECT" userId="3f9d47f476fa9d03" providerId="LiveId" clId="{8FBBD0D3-BFFB-4A9C-AE5F-7481EFD19B4F}" dt="2020-09-12T13:17:51.675" v="365" actId="22"/>
          <ac:picMkLst>
            <pc:docMk/>
            <pc:sldMk cId="2427418753" sldId="566"/>
            <ac:picMk id="2" creationId="{750E8C1A-1C34-4B31-9FDA-E0D2EEC6C904}"/>
          </ac:picMkLst>
        </pc:picChg>
        <pc:picChg chg="add">
          <ac:chgData name="PPT PROJECT" userId="3f9d47f476fa9d03" providerId="LiveId" clId="{8FBBD0D3-BFFB-4A9C-AE5F-7481EFD19B4F}" dt="2020-09-12T13:17:51.675" v="365" actId="22"/>
          <ac:picMkLst>
            <pc:docMk/>
            <pc:sldMk cId="2427418753" sldId="566"/>
            <ac:picMk id="3" creationId="{AA314037-F8DE-4E10-94E1-000CD989A84A}"/>
          </ac:picMkLst>
        </pc:picChg>
        <pc:picChg chg="add">
          <ac:chgData name="PPT PROJECT" userId="3f9d47f476fa9d03" providerId="LiveId" clId="{8FBBD0D3-BFFB-4A9C-AE5F-7481EFD19B4F}" dt="2020-09-12T13:17:51.675" v="365" actId="22"/>
          <ac:picMkLst>
            <pc:docMk/>
            <pc:sldMk cId="2427418753" sldId="566"/>
            <ac:picMk id="4" creationId="{E34DAE0F-22F3-4A1C-B217-534278F85200}"/>
          </ac:picMkLst>
        </pc:picChg>
        <pc:picChg chg="del">
          <ac:chgData name="PPT PROJECT" userId="3f9d47f476fa9d03" providerId="LiveId" clId="{8FBBD0D3-BFFB-4A9C-AE5F-7481EFD19B4F}" dt="2020-09-12T13:17:48.518" v="363" actId="478"/>
          <ac:picMkLst>
            <pc:docMk/>
            <pc:sldMk cId="2427418753" sldId="566"/>
            <ac:picMk id="5" creationId="{B62C5025-1F8F-497E-96BC-68CBE3E7678C}"/>
          </ac:picMkLst>
        </pc:picChg>
        <pc:picChg chg="del">
          <ac:chgData name="PPT PROJECT" userId="3f9d47f476fa9d03" providerId="LiveId" clId="{8FBBD0D3-BFFB-4A9C-AE5F-7481EFD19B4F}" dt="2020-09-12T13:17:48.518" v="363" actId="478"/>
          <ac:picMkLst>
            <pc:docMk/>
            <pc:sldMk cId="2427418753" sldId="566"/>
            <ac:picMk id="7" creationId="{3094B07E-E57F-46D9-AFC5-382050B8B881}"/>
          </ac:picMkLst>
        </pc:picChg>
        <pc:picChg chg="del">
          <ac:chgData name="PPT PROJECT" userId="3f9d47f476fa9d03" providerId="LiveId" clId="{8FBBD0D3-BFFB-4A9C-AE5F-7481EFD19B4F}" dt="2020-09-12T13:17:48.518" v="363" actId="478"/>
          <ac:picMkLst>
            <pc:docMk/>
            <pc:sldMk cId="2427418753" sldId="566"/>
            <ac:picMk id="9" creationId="{5A52F605-0B7B-4BD2-9C17-EFB70352B5B9}"/>
          </ac:picMkLst>
        </pc:picChg>
      </pc:sldChg>
      <pc:sldChg chg="addSp delSp add mod ord">
        <pc:chgData name="PPT PROJECT" userId="3f9d47f476fa9d03" providerId="LiveId" clId="{8FBBD0D3-BFFB-4A9C-AE5F-7481EFD19B4F}" dt="2020-09-12T13:18:07.580" v="368" actId="20578"/>
        <pc:sldMkLst>
          <pc:docMk/>
          <pc:sldMk cId="2365510777" sldId="567"/>
        </pc:sldMkLst>
        <pc:picChg chg="add">
          <ac:chgData name="PPT PROJECT" userId="3f9d47f476fa9d03" providerId="LiveId" clId="{8FBBD0D3-BFFB-4A9C-AE5F-7481EFD19B4F}" dt="2020-09-12T13:17:53.925" v="366" actId="22"/>
          <ac:picMkLst>
            <pc:docMk/>
            <pc:sldMk cId="2365510777" sldId="567"/>
            <ac:picMk id="2" creationId="{B5A1BB40-5B76-4D9D-B687-999B2B9F1210}"/>
          </ac:picMkLst>
        </pc:picChg>
        <pc:picChg chg="add">
          <ac:chgData name="PPT PROJECT" userId="3f9d47f476fa9d03" providerId="LiveId" clId="{8FBBD0D3-BFFB-4A9C-AE5F-7481EFD19B4F}" dt="2020-09-12T13:17:53.925" v="366" actId="22"/>
          <ac:picMkLst>
            <pc:docMk/>
            <pc:sldMk cId="2365510777" sldId="567"/>
            <ac:picMk id="3" creationId="{1A82BD14-CA55-46FD-903F-C4D1BB69A2CE}"/>
          </ac:picMkLst>
        </pc:picChg>
        <pc:picChg chg="add">
          <ac:chgData name="PPT PROJECT" userId="3f9d47f476fa9d03" providerId="LiveId" clId="{8FBBD0D3-BFFB-4A9C-AE5F-7481EFD19B4F}" dt="2020-09-12T13:17:53.925" v="366" actId="22"/>
          <ac:picMkLst>
            <pc:docMk/>
            <pc:sldMk cId="2365510777" sldId="567"/>
            <ac:picMk id="4" creationId="{C89D54FA-6D2D-4244-BC7E-960F7354AFAF}"/>
          </ac:picMkLst>
        </pc:picChg>
        <pc:picChg chg="del">
          <ac:chgData name="PPT PROJECT" userId="3f9d47f476fa9d03" providerId="LiveId" clId="{8FBBD0D3-BFFB-4A9C-AE5F-7481EFD19B4F}" dt="2020-09-12T13:17:49.253" v="364" actId="478"/>
          <ac:picMkLst>
            <pc:docMk/>
            <pc:sldMk cId="2365510777" sldId="567"/>
            <ac:picMk id="5" creationId="{B62C5025-1F8F-497E-96BC-68CBE3E7678C}"/>
          </ac:picMkLst>
        </pc:picChg>
        <pc:picChg chg="del">
          <ac:chgData name="PPT PROJECT" userId="3f9d47f476fa9d03" providerId="LiveId" clId="{8FBBD0D3-BFFB-4A9C-AE5F-7481EFD19B4F}" dt="2020-09-12T13:17:49.253" v="364" actId="478"/>
          <ac:picMkLst>
            <pc:docMk/>
            <pc:sldMk cId="2365510777" sldId="567"/>
            <ac:picMk id="7" creationId="{3094B07E-E57F-46D9-AFC5-382050B8B881}"/>
          </ac:picMkLst>
        </pc:picChg>
        <pc:picChg chg="del">
          <ac:chgData name="PPT PROJECT" userId="3f9d47f476fa9d03" providerId="LiveId" clId="{8FBBD0D3-BFFB-4A9C-AE5F-7481EFD19B4F}" dt="2020-09-12T13:17:49.253" v="364" actId="478"/>
          <ac:picMkLst>
            <pc:docMk/>
            <pc:sldMk cId="2365510777" sldId="567"/>
            <ac:picMk id="9" creationId="{5A52F605-0B7B-4BD2-9C17-EFB70352B5B9}"/>
          </ac:picMkLst>
        </pc:picChg>
      </pc:sldChg>
      <pc:sldChg chg="addSp delSp modSp add mod ord">
        <pc:chgData name="PPT PROJECT" userId="3f9d47f476fa9d03" providerId="LiveId" clId="{8FBBD0D3-BFFB-4A9C-AE5F-7481EFD19B4F}" dt="2020-09-12T13:22:41.184" v="446" actId="165"/>
        <pc:sldMkLst>
          <pc:docMk/>
          <pc:sldMk cId="2500187781" sldId="568"/>
        </pc:sldMkLst>
        <pc:spChg chg="mod topLvl">
          <ac:chgData name="PPT PROJECT" userId="3f9d47f476fa9d03" providerId="LiveId" clId="{8FBBD0D3-BFFB-4A9C-AE5F-7481EFD19B4F}" dt="2020-09-12T13:22:41.184" v="446" actId="165"/>
          <ac:spMkLst>
            <pc:docMk/>
            <pc:sldMk cId="2500187781" sldId="568"/>
            <ac:spMk id="2" creationId="{7A9F3A68-8196-4513-A2A4-AAB87909A2F6}"/>
          </ac:spMkLst>
        </pc:spChg>
        <pc:spChg chg="mod topLvl">
          <ac:chgData name="PPT PROJECT" userId="3f9d47f476fa9d03" providerId="LiveId" clId="{8FBBD0D3-BFFB-4A9C-AE5F-7481EFD19B4F}" dt="2020-09-12T13:22:41.184" v="446" actId="165"/>
          <ac:spMkLst>
            <pc:docMk/>
            <pc:sldMk cId="2500187781" sldId="568"/>
            <ac:spMk id="3" creationId="{BAF51017-8A5B-452F-815A-ACDD171949AE}"/>
          </ac:spMkLst>
        </pc:spChg>
        <pc:grpChg chg="add del mod">
          <ac:chgData name="PPT PROJECT" userId="3f9d47f476fa9d03" providerId="LiveId" clId="{8FBBD0D3-BFFB-4A9C-AE5F-7481EFD19B4F}" dt="2020-09-12T13:22:41.184" v="446" actId="165"/>
          <ac:grpSpMkLst>
            <pc:docMk/>
            <pc:sldMk cId="2500187781" sldId="568"/>
            <ac:grpSpMk id="4" creationId="{338FC34C-432B-4E41-B069-80AD1188E6A9}"/>
          </ac:grpSpMkLst>
        </pc:grpChg>
      </pc:sldChg>
      <pc:sldChg chg="addSp delSp modSp add mod">
        <pc:chgData name="PPT PROJECT" userId="3f9d47f476fa9d03" providerId="LiveId" clId="{8FBBD0D3-BFFB-4A9C-AE5F-7481EFD19B4F}" dt="2020-09-12T13:22:43.377" v="449" actId="165"/>
        <pc:sldMkLst>
          <pc:docMk/>
          <pc:sldMk cId="539207937" sldId="569"/>
        </pc:sldMkLst>
        <pc:spChg chg="mod topLvl">
          <ac:chgData name="PPT PROJECT" userId="3f9d47f476fa9d03" providerId="LiveId" clId="{8FBBD0D3-BFFB-4A9C-AE5F-7481EFD19B4F}" dt="2020-09-12T13:22:43.377" v="449" actId="165"/>
          <ac:spMkLst>
            <pc:docMk/>
            <pc:sldMk cId="539207937" sldId="569"/>
            <ac:spMk id="2" creationId="{7A9F3A68-8196-4513-A2A4-AAB87909A2F6}"/>
          </ac:spMkLst>
        </pc:spChg>
        <pc:spChg chg="mod topLvl">
          <ac:chgData name="PPT PROJECT" userId="3f9d47f476fa9d03" providerId="LiveId" clId="{8FBBD0D3-BFFB-4A9C-AE5F-7481EFD19B4F}" dt="2020-09-12T13:22:43.377" v="449" actId="165"/>
          <ac:spMkLst>
            <pc:docMk/>
            <pc:sldMk cId="539207937" sldId="569"/>
            <ac:spMk id="3" creationId="{BAF51017-8A5B-452F-815A-ACDD171949AE}"/>
          </ac:spMkLst>
        </pc:spChg>
        <pc:grpChg chg="add del mod">
          <ac:chgData name="PPT PROJECT" userId="3f9d47f476fa9d03" providerId="LiveId" clId="{8FBBD0D3-BFFB-4A9C-AE5F-7481EFD19B4F}" dt="2020-09-12T13:22:43.377" v="449" actId="165"/>
          <ac:grpSpMkLst>
            <pc:docMk/>
            <pc:sldMk cId="539207937" sldId="569"/>
            <ac:grpSpMk id="4" creationId="{1E572A09-8C89-4B01-AF0F-63013ED2023C}"/>
          </ac:grpSpMkLst>
        </pc:grpChg>
      </pc:sldChg>
      <pc:sldChg chg="add del">
        <pc:chgData name="PPT PROJECT" userId="3f9d47f476fa9d03" providerId="LiveId" clId="{8FBBD0D3-BFFB-4A9C-AE5F-7481EFD19B4F}" dt="2020-09-12T14:06:58.082" v="703" actId="47"/>
        <pc:sldMkLst>
          <pc:docMk/>
          <pc:sldMk cId="404244193" sldId="570"/>
        </pc:sldMkLst>
      </pc:sldChg>
      <pc:sldChg chg="delSp modSp add del mod">
        <pc:chgData name="PPT PROJECT" userId="3f9d47f476fa9d03" providerId="LiveId" clId="{8FBBD0D3-BFFB-4A9C-AE5F-7481EFD19B4F}" dt="2020-09-12T14:06:32.033" v="692" actId="47"/>
        <pc:sldMkLst>
          <pc:docMk/>
          <pc:sldMk cId="3003308413" sldId="570"/>
        </pc:sldMkLst>
        <pc:spChg chg="mod">
          <ac:chgData name="PPT PROJECT" userId="3f9d47f476fa9d03" providerId="LiveId" clId="{8FBBD0D3-BFFB-4A9C-AE5F-7481EFD19B4F}" dt="2020-09-12T14:04:16.675" v="515" actId="12788"/>
          <ac:spMkLst>
            <pc:docMk/>
            <pc:sldMk cId="3003308413" sldId="570"/>
            <ac:spMk id="2" creationId="{7A9F3A68-8196-4513-A2A4-AAB87909A2F6}"/>
          </ac:spMkLst>
        </pc:spChg>
        <pc:spChg chg="del">
          <ac:chgData name="PPT PROJECT" userId="3f9d47f476fa9d03" providerId="LiveId" clId="{8FBBD0D3-BFFB-4A9C-AE5F-7481EFD19B4F}" dt="2020-09-12T14:02:29.824" v="458" actId="478"/>
          <ac:spMkLst>
            <pc:docMk/>
            <pc:sldMk cId="3003308413" sldId="570"/>
            <ac:spMk id="3" creationId="{BAF51017-8A5B-452F-815A-ACDD171949AE}"/>
          </ac:spMkLst>
        </pc:spChg>
      </pc:sldChg>
      <pc:sldChg chg="modSp add del mod">
        <pc:chgData name="PPT PROJECT" userId="3f9d47f476fa9d03" providerId="LiveId" clId="{8FBBD0D3-BFFB-4A9C-AE5F-7481EFD19B4F}" dt="2020-09-12T14:21:24.103" v="794" actId="47"/>
        <pc:sldMkLst>
          <pc:docMk/>
          <pc:sldMk cId="3540971460" sldId="570"/>
        </pc:sldMkLst>
        <pc:spChg chg="mod">
          <ac:chgData name="PPT PROJECT" userId="3f9d47f476fa9d03" providerId="LiveId" clId="{8FBBD0D3-BFFB-4A9C-AE5F-7481EFD19B4F}" dt="2020-09-12T14:07:04.474" v="708" actId="6549"/>
          <ac:spMkLst>
            <pc:docMk/>
            <pc:sldMk cId="3540971460" sldId="570"/>
            <ac:spMk id="4" creationId="{4CBC2284-04C0-4DC2-81AC-136A3E43758B}"/>
          </ac:spMkLst>
        </pc:spChg>
      </pc:sldChg>
      <pc:sldChg chg="modSp add del mod">
        <pc:chgData name="PPT PROJECT" userId="3f9d47f476fa9d03" providerId="LiveId" clId="{8FBBD0D3-BFFB-4A9C-AE5F-7481EFD19B4F}" dt="2020-09-12T14:21:24.403" v="795" actId="47"/>
        <pc:sldMkLst>
          <pc:docMk/>
          <pc:sldMk cId="115872543" sldId="571"/>
        </pc:sldMkLst>
        <pc:spChg chg="mod">
          <ac:chgData name="PPT PROJECT" userId="3f9d47f476fa9d03" providerId="LiveId" clId="{8FBBD0D3-BFFB-4A9C-AE5F-7481EFD19B4F}" dt="2020-09-12T14:07:06.990" v="709" actId="6549"/>
          <ac:spMkLst>
            <pc:docMk/>
            <pc:sldMk cId="115872543" sldId="571"/>
            <ac:spMk id="4" creationId="{4CBC2284-04C0-4DC2-81AC-136A3E43758B}"/>
          </ac:spMkLst>
        </pc:spChg>
      </pc:sldChg>
      <pc:sldChg chg="add del">
        <pc:chgData name="PPT PROJECT" userId="3f9d47f476fa9d03" providerId="LiveId" clId="{8FBBD0D3-BFFB-4A9C-AE5F-7481EFD19B4F}" dt="2020-09-12T14:06:58.082" v="703" actId="47"/>
        <pc:sldMkLst>
          <pc:docMk/>
          <pc:sldMk cId="331193999" sldId="571"/>
        </pc:sldMkLst>
      </pc:sldChg>
      <pc:sldChg chg="modSp add del mod">
        <pc:chgData name="PPT PROJECT" userId="3f9d47f476fa9d03" providerId="LiveId" clId="{8FBBD0D3-BFFB-4A9C-AE5F-7481EFD19B4F}" dt="2020-09-12T14:06:49.081" v="698" actId="47"/>
        <pc:sldMkLst>
          <pc:docMk/>
          <pc:sldMk cId="3305035232" sldId="571"/>
        </pc:sldMkLst>
        <pc:spChg chg="mod">
          <ac:chgData name="PPT PROJECT" userId="3f9d47f476fa9d03" providerId="LiveId" clId="{8FBBD0D3-BFFB-4A9C-AE5F-7481EFD19B4F}" dt="2020-09-12T14:06:24.863" v="687" actId="12789"/>
          <ac:spMkLst>
            <pc:docMk/>
            <pc:sldMk cId="3305035232" sldId="571"/>
            <ac:spMk id="2" creationId="{7A9F3A68-8196-4513-A2A4-AAB87909A2F6}"/>
          </ac:spMkLst>
        </pc:spChg>
      </pc:sldChg>
      <pc:sldChg chg="add del">
        <pc:chgData name="PPT PROJECT" userId="3f9d47f476fa9d03" providerId="LiveId" clId="{8FBBD0D3-BFFB-4A9C-AE5F-7481EFD19B4F}" dt="2020-09-12T14:06:58.082" v="703" actId="47"/>
        <pc:sldMkLst>
          <pc:docMk/>
          <pc:sldMk cId="599937005" sldId="572"/>
        </pc:sldMkLst>
      </pc:sldChg>
      <pc:sldChg chg="add del">
        <pc:chgData name="PPT PROJECT" userId="3f9d47f476fa9d03" providerId="LiveId" clId="{8FBBD0D3-BFFB-4A9C-AE5F-7481EFD19B4F}" dt="2020-09-12T14:21:23.288" v="793" actId="47"/>
        <pc:sldMkLst>
          <pc:docMk/>
          <pc:sldMk cId="2136030665" sldId="572"/>
        </pc:sldMkLst>
      </pc:sldChg>
      <pc:sldChg chg="add del">
        <pc:chgData name="PPT PROJECT" userId="3f9d47f476fa9d03" providerId="LiveId" clId="{8FBBD0D3-BFFB-4A9C-AE5F-7481EFD19B4F}" dt="2020-09-12T14:06:49.081" v="698" actId="47"/>
        <pc:sldMkLst>
          <pc:docMk/>
          <pc:sldMk cId="3122244056" sldId="572"/>
        </pc:sldMkLst>
      </pc:sldChg>
      <pc:sldChg chg="add del">
        <pc:chgData name="PPT PROJECT" userId="3f9d47f476fa9d03" providerId="LiveId" clId="{8FBBD0D3-BFFB-4A9C-AE5F-7481EFD19B4F}" dt="2020-09-12T14:15:21.033" v="711" actId="2890"/>
        <pc:sldMkLst>
          <pc:docMk/>
          <pc:sldMk cId="2668101022" sldId="573"/>
        </pc:sldMkLst>
      </pc:sldChg>
      <pc:sldChg chg="addSp delSp modSp add mod">
        <pc:chgData name="PPT PROJECT" userId="3f9d47f476fa9d03" providerId="LiveId" clId="{8FBBD0D3-BFFB-4A9C-AE5F-7481EFD19B4F}" dt="2020-09-12T14:22:07.622" v="819" actId="165"/>
        <pc:sldMkLst>
          <pc:docMk/>
          <pc:sldMk cId="2748125939" sldId="573"/>
        </pc:sldMkLst>
        <pc:spChg chg="del">
          <ac:chgData name="PPT PROJECT" userId="3f9d47f476fa9d03" providerId="LiveId" clId="{8FBBD0D3-BFFB-4A9C-AE5F-7481EFD19B4F}" dt="2020-09-12T14:15:24.038" v="713" actId="478"/>
          <ac:spMkLst>
            <pc:docMk/>
            <pc:sldMk cId="2748125939" sldId="573"/>
            <ac:spMk id="2" creationId="{7A9F3A68-8196-4513-A2A4-AAB87909A2F6}"/>
          </ac:spMkLst>
        </pc:spChg>
        <pc:spChg chg="del">
          <ac:chgData name="PPT PROJECT" userId="3f9d47f476fa9d03" providerId="LiveId" clId="{8FBBD0D3-BFFB-4A9C-AE5F-7481EFD19B4F}" dt="2020-09-12T14:15:24.038" v="713" actId="478"/>
          <ac:spMkLst>
            <pc:docMk/>
            <pc:sldMk cId="2748125939" sldId="573"/>
            <ac:spMk id="3" creationId="{BAF51017-8A5B-452F-815A-ACDD171949AE}"/>
          </ac:spMkLst>
        </pc:spChg>
        <pc:grpChg chg="add del mod">
          <ac:chgData name="PPT PROJECT" userId="3f9d47f476fa9d03" providerId="LiveId" clId="{8FBBD0D3-BFFB-4A9C-AE5F-7481EFD19B4F}" dt="2020-09-12T14:16:49.327" v="747" actId="165"/>
          <ac:grpSpMkLst>
            <pc:docMk/>
            <pc:sldMk cId="2748125939" sldId="573"/>
            <ac:grpSpMk id="16" creationId="{D05265D1-7CDD-48C0-95BD-3B199EC44DBC}"/>
          </ac:grpSpMkLst>
        </pc:grpChg>
        <pc:grpChg chg="add del mod">
          <ac:chgData name="PPT PROJECT" userId="3f9d47f476fa9d03" providerId="LiveId" clId="{8FBBD0D3-BFFB-4A9C-AE5F-7481EFD19B4F}" dt="2020-09-12T14:22:07.622" v="819" actId="165"/>
          <ac:grpSpMkLst>
            <pc:docMk/>
            <pc:sldMk cId="2748125939" sldId="573"/>
            <ac:grpSpMk id="20" creationId="{3F4A6702-7A07-42B2-BA29-39395762251A}"/>
          </ac:grpSpMkLst>
        </pc:grpChg>
        <pc:picChg chg="add del mod">
          <ac:chgData name="PPT PROJECT" userId="3f9d47f476fa9d03" providerId="LiveId" clId="{8FBBD0D3-BFFB-4A9C-AE5F-7481EFD19B4F}" dt="2020-09-12T14:21:55.702" v="804" actId="478"/>
          <ac:picMkLst>
            <pc:docMk/>
            <pc:sldMk cId="2748125939" sldId="573"/>
            <ac:picMk id="5" creationId="{A7737977-2007-4BC1-A798-673473FB556F}"/>
          </ac:picMkLst>
        </pc:picChg>
        <pc:picChg chg="add del mod">
          <ac:chgData name="PPT PROJECT" userId="3f9d47f476fa9d03" providerId="LiveId" clId="{8FBBD0D3-BFFB-4A9C-AE5F-7481EFD19B4F}" dt="2020-09-12T14:16:53.687" v="749" actId="478"/>
          <ac:picMkLst>
            <pc:docMk/>
            <pc:sldMk cId="2748125939" sldId="573"/>
            <ac:picMk id="7" creationId="{6BD8E229-2B56-48D6-8FC3-356E9388EEDF}"/>
          </ac:picMkLst>
        </pc:picChg>
        <pc:picChg chg="add del mod topLvl">
          <ac:chgData name="PPT PROJECT" userId="3f9d47f476fa9d03" providerId="LiveId" clId="{8FBBD0D3-BFFB-4A9C-AE5F-7481EFD19B4F}" dt="2020-09-12T14:21:56.701" v="805" actId="478"/>
          <ac:picMkLst>
            <pc:docMk/>
            <pc:sldMk cId="2748125939" sldId="573"/>
            <ac:picMk id="9" creationId="{F093C186-B93F-4030-82D1-682A623DB15F}"/>
          </ac:picMkLst>
        </pc:picChg>
        <pc:picChg chg="add del mod">
          <ac:chgData name="PPT PROJECT" userId="3f9d47f476fa9d03" providerId="LiveId" clId="{8FBBD0D3-BFFB-4A9C-AE5F-7481EFD19B4F}" dt="2020-09-12T14:16:53.687" v="749" actId="478"/>
          <ac:picMkLst>
            <pc:docMk/>
            <pc:sldMk cId="2748125939" sldId="573"/>
            <ac:picMk id="11" creationId="{772A86BB-7D0F-4AB2-939C-D416DB483AC4}"/>
          </ac:picMkLst>
        </pc:picChg>
        <pc:picChg chg="add mod topLvl">
          <ac:chgData name="PPT PROJECT" userId="3f9d47f476fa9d03" providerId="LiveId" clId="{8FBBD0D3-BFFB-4A9C-AE5F-7481EFD19B4F}" dt="2020-09-12T14:22:07.622" v="819" actId="165"/>
          <ac:picMkLst>
            <pc:docMk/>
            <pc:sldMk cId="2748125939" sldId="573"/>
            <ac:picMk id="13" creationId="{9C441340-F304-4551-8BA2-53EBD474BE3B}"/>
          </ac:picMkLst>
        </pc:picChg>
        <pc:picChg chg="add del mod">
          <ac:chgData name="PPT PROJECT" userId="3f9d47f476fa9d03" providerId="LiveId" clId="{8FBBD0D3-BFFB-4A9C-AE5F-7481EFD19B4F}" dt="2020-09-12T14:16:53.687" v="749" actId="478"/>
          <ac:picMkLst>
            <pc:docMk/>
            <pc:sldMk cId="2748125939" sldId="573"/>
            <ac:picMk id="15" creationId="{D8C10822-9AD7-43AA-9373-E8546ADAFC4C}"/>
          </ac:picMkLst>
        </pc:picChg>
        <pc:picChg chg="add mod topLvl">
          <ac:chgData name="PPT PROJECT" userId="3f9d47f476fa9d03" providerId="LiveId" clId="{8FBBD0D3-BFFB-4A9C-AE5F-7481EFD19B4F}" dt="2020-09-12T14:22:07.622" v="819" actId="165"/>
          <ac:picMkLst>
            <pc:docMk/>
            <pc:sldMk cId="2748125939" sldId="573"/>
            <ac:picMk id="17" creationId="{FDF359B1-F94C-4F8F-A9AE-88BAC37CC086}"/>
          </ac:picMkLst>
        </pc:picChg>
        <pc:picChg chg="add mod topLvl">
          <ac:chgData name="PPT PROJECT" userId="3f9d47f476fa9d03" providerId="LiveId" clId="{8FBBD0D3-BFFB-4A9C-AE5F-7481EFD19B4F}" dt="2020-09-12T14:22:07.622" v="819" actId="165"/>
          <ac:picMkLst>
            <pc:docMk/>
            <pc:sldMk cId="2748125939" sldId="573"/>
            <ac:picMk id="18" creationId="{75CC85D0-B537-4149-AFE8-F0653BD0A6FB}"/>
          </ac:picMkLst>
        </pc:picChg>
        <pc:picChg chg="add mod topLvl">
          <ac:chgData name="PPT PROJECT" userId="3f9d47f476fa9d03" providerId="LiveId" clId="{8FBBD0D3-BFFB-4A9C-AE5F-7481EFD19B4F}" dt="2020-09-12T14:22:07.622" v="819" actId="165"/>
          <ac:picMkLst>
            <pc:docMk/>
            <pc:sldMk cId="2748125939" sldId="573"/>
            <ac:picMk id="19" creationId="{899D9A12-41BC-4825-8E3B-1C60E33E83DD}"/>
          </ac:picMkLst>
        </pc:picChg>
      </pc:sldChg>
      <pc:sldChg chg="add del">
        <pc:chgData name="PPT PROJECT" userId="3f9d47f476fa9d03" providerId="LiveId" clId="{8FBBD0D3-BFFB-4A9C-AE5F-7481EFD19B4F}" dt="2020-09-12T14:06:49.081" v="698" actId="47"/>
        <pc:sldMkLst>
          <pc:docMk/>
          <pc:sldMk cId="3489911262" sldId="573"/>
        </pc:sldMkLst>
      </pc:sldChg>
      <pc:sldChg chg="addSp modSp add mod">
        <pc:chgData name="PPT PROJECT" userId="3f9d47f476fa9d03" providerId="LiveId" clId="{8FBBD0D3-BFFB-4A9C-AE5F-7481EFD19B4F}" dt="2020-09-12T15:44:13.958" v="858" actId="14100"/>
        <pc:sldMkLst>
          <pc:docMk/>
          <pc:sldMk cId="564964935" sldId="574"/>
        </pc:sldMkLst>
        <pc:grpChg chg="add mod">
          <ac:chgData name="PPT PROJECT" userId="3f9d47f476fa9d03" providerId="LiveId" clId="{8FBBD0D3-BFFB-4A9C-AE5F-7481EFD19B4F}" dt="2020-09-12T15:44:13.958" v="858" actId="14100"/>
          <ac:grpSpMkLst>
            <pc:docMk/>
            <pc:sldMk cId="564964935" sldId="574"/>
            <ac:grpSpMk id="2" creationId="{D6324ED2-A673-4917-BDA4-6FD8071435B6}"/>
          </ac:grpSpMkLst>
        </pc:grpChg>
        <pc:picChg chg="mod">
          <ac:chgData name="PPT PROJECT" userId="3f9d47f476fa9d03" providerId="LiveId" clId="{8FBBD0D3-BFFB-4A9C-AE5F-7481EFD19B4F}" dt="2020-09-12T15:44:05.442" v="853" actId="164"/>
          <ac:picMkLst>
            <pc:docMk/>
            <pc:sldMk cId="564964935" sldId="574"/>
            <ac:picMk id="5" creationId="{A7737977-2007-4BC1-A798-673473FB556F}"/>
          </ac:picMkLst>
        </pc:picChg>
        <pc:picChg chg="mod">
          <ac:chgData name="PPT PROJECT" userId="3f9d47f476fa9d03" providerId="LiveId" clId="{8FBBD0D3-BFFB-4A9C-AE5F-7481EFD19B4F}" dt="2020-09-12T15:44:05.442" v="853" actId="164"/>
          <ac:picMkLst>
            <pc:docMk/>
            <pc:sldMk cId="564964935" sldId="574"/>
            <ac:picMk id="7" creationId="{6BD8E229-2B56-48D6-8FC3-356E9388EEDF}"/>
          </ac:picMkLst>
        </pc:picChg>
        <pc:picChg chg="mod">
          <ac:chgData name="PPT PROJECT" userId="3f9d47f476fa9d03" providerId="LiveId" clId="{8FBBD0D3-BFFB-4A9C-AE5F-7481EFD19B4F}" dt="2020-09-12T15:44:05.442" v="853" actId="164"/>
          <ac:picMkLst>
            <pc:docMk/>
            <pc:sldMk cId="564964935" sldId="574"/>
            <ac:picMk id="9" creationId="{F093C186-B93F-4030-82D1-682A623DB15F}"/>
          </ac:picMkLst>
        </pc:picChg>
        <pc:picChg chg="mod">
          <ac:chgData name="PPT PROJECT" userId="3f9d47f476fa9d03" providerId="LiveId" clId="{8FBBD0D3-BFFB-4A9C-AE5F-7481EFD19B4F}" dt="2020-09-12T15:44:05.442" v="853" actId="164"/>
          <ac:picMkLst>
            <pc:docMk/>
            <pc:sldMk cId="564964935" sldId="574"/>
            <ac:picMk id="11" creationId="{772A86BB-7D0F-4AB2-939C-D416DB483AC4}"/>
          </ac:picMkLst>
        </pc:picChg>
        <pc:picChg chg="mod">
          <ac:chgData name="PPT PROJECT" userId="3f9d47f476fa9d03" providerId="LiveId" clId="{8FBBD0D3-BFFB-4A9C-AE5F-7481EFD19B4F}" dt="2020-09-12T15:44:05.442" v="853" actId="164"/>
          <ac:picMkLst>
            <pc:docMk/>
            <pc:sldMk cId="564964935" sldId="574"/>
            <ac:picMk id="13" creationId="{9C441340-F304-4551-8BA2-53EBD474BE3B}"/>
          </ac:picMkLst>
        </pc:picChg>
        <pc:picChg chg="mod">
          <ac:chgData name="PPT PROJECT" userId="3f9d47f476fa9d03" providerId="LiveId" clId="{8FBBD0D3-BFFB-4A9C-AE5F-7481EFD19B4F}" dt="2020-09-12T15:44:05.442" v="853" actId="164"/>
          <ac:picMkLst>
            <pc:docMk/>
            <pc:sldMk cId="564964935" sldId="574"/>
            <ac:picMk id="15" creationId="{D8C10822-9AD7-43AA-9373-E8546ADAFC4C}"/>
          </ac:picMkLst>
        </pc:picChg>
      </pc:sldChg>
      <pc:sldChg chg="add del">
        <pc:chgData name="PPT PROJECT" userId="3f9d47f476fa9d03" providerId="LiveId" clId="{8FBBD0D3-BFFB-4A9C-AE5F-7481EFD19B4F}" dt="2020-09-12T14:06:49.081" v="698" actId="47"/>
        <pc:sldMkLst>
          <pc:docMk/>
          <pc:sldMk cId="3962316271" sldId="574"/>
        </pc:sldMkLst>
      </pc:sldChg>
      <pc:sldChg chg="addSp delSp modSp add setBg">
        <pc:chgData name="PPT PROJECT" userId="3f9d47f476fa9d03" providerId="LiveId" clId="{8FBBD0D3-BFFB-4A9C-AE5F-7481EFD19B4F}" dt="2020-09-12T15:47:40.275" v="927" actId="14861"/>
        <pc:sldMkLst>
          <pc:docMk/>
          <pc:sldMk cId="672791821" sldId="575"/>
        </pc:sldMkLst>
        <pc:grpChg chg="add del mod">
          <ac:chgData name="PPT PROJECT" userId="3f9d47f476fa9d03" providerId="LiveId" clId="{8FBBD0D3-BFFB-4A9C-AE5F-7481EFD19B4F}" dt="2020-09-12T15:47:13.770" v="926" actId="165"/>
          <ac:grpSpMkLst>
            <pc:docMk/>
            <pc:sldMk cId="672791821" sldId="575"/>
            <ac:grpSpMk id="2" creationId="{22EEC621-17BD-4AE3-B2FE-3E547DDC87EF}"/>
          </ac:grpSpMkLst>
        </pc:grpChg>
        <pc:picChg chg="add mod topLvl">
          <ac:chgData name="PPT PROJECT" userId="3f9d47f476fa9d03" providerId="LiveId" clId="{8FBBD0D3-BFFB-4A9C-AE5F-7481EFD19B4F}" dt="2020-09-12T15:47:40.275" v="927" actId="14861"/>
          <ac:picMkLst>
            <pc:docMk/>
            <pc:sldMk cId="672791821" sldId="575"/>
            <ac:picMk id="2050" creationId="{6DDC97DC-83E9-4E29-A490-B4608EB6B08D}"/>
          </ac:picMkLst>
        </pc:picChg>
        <pc:picChg chg="add mod topLvl">
          <ac:chgData name="PPT PROJECT" userId="3f9d47f476fa9d03" providerId="LiveId" clId="{8FBBD0D3-BFFB-4A9C-AE5F-7481EFD19B4F}" dt="2020-09-12T15:47:40.275" v="927" actId="14861"/>
          <ac:picMkLst>
            <pc:docMk/>
            <pc:sldMk cId="672791821" sldId="575"/>
            <ac:picMk id="2052" creationId="{24896456-9EE6-426B-B375-D2D63D873748}"/>
          </ac:picMkLst>
        </pc:picChg>
      </pc:sldChg>
      <pc:sldChg chg="add del">
        <pc:chgData name="PPT PROJECT" userId="3f9d47f476fa9d03" providerId="LiveId" clId="{8FBBD0D3-BFFB-4A9C-AE5F-7481EFD19B4F}" dt="2020-09-12T14:21:48.618" v="800" actId="2890"/>
        <pc:sldMkLst>
          <pc:docMk/>
          <pc:sldMk cId="2108632696" sldId="576"/>
        </pc:sldMkLst>
      </pc:sldChg>
      <pc:sldChg chg="modSp add mod">
        <pc:chgData name="PPT PROJECT" userId="3f9d47f476fa9d03" providerId="LiveId" clId="{8FBBD0D3-BFFB-4A9C-AE5F-7481EFD19B4F}" dt="2020-09-12T15:43:01.867" v="830" actId="14100"/>
        <pc:sldMkLst>
          <pc:docMk/>
          <pc:sldMk cId="2437874852" sldId="576"/>
        </pc:sldMkLst>
        <pc:picChg chg="mod">
          <ac:chgData name="PPT PROJECT" userId="3f9d47f476fa9d03" providerId="LiveId" clId="{8FBBD0D3-BFFB-4A9C-AE5F-7481EFD19B4F}" dt="2020-09-12T15:43:01.867" v="830" actId="14100"/>
          <ac:picMkLst>
            <pc:docMk/>
            <pc:sldMk cId="2437874852" sldId="576"/>
            <ac:picMk id="5" creationId="{A7737977-2007-4BC1-A798-673473FB556F}"/>
          </ac:picMkLst>
        </pc:picChg>
        <pc:picChg chg="mod">
          <ac:chgData name="PPT PROJECT" userId="3f9d47f476fa9d03" providerId="LiveId" clId="{8FBBD0D3-BFFB-4A9C-AE5F-7481EFD19B4F}" dt="2020-09-12T15:42:54.887" v="828" actId="1076"/>
          <ac:picMkLst>
            <pc:docMk/>
            <pc:sldMk cId="2437874852" sldId="576"/>
            <ac:picMk id="13" creationId="{9C441340-F304-4551-8BA2-53EBD474BE3B}"/>
          </ac:picMkLst>
        </pc:picChg>
      </pc:sldChg>
      <pc:sldChg chg="add del">
        <pc:chgData name="PPT PROJECT" userId="3f9d47f476fa9d03" providerId="LiveId" clId="{8FBBD0D3-BFFB-4A9C-AE5F-7481EFD19B4F}" dt="2020-09-12T14:21:50.752" v="802" actId="2890"/>
        <pc:sldMkLst>
          <pc:docMk/>
          <pc:sldMk cId="3779433828" sldId="576"/>
        </pc:sldMkLst>
      </pc:sldChg>
      <pc:sldChg chg="addSp delSp modSp add mod">
        <pc:chgData name="PPT PROJECT" userId="3f9d47f476fa9d03" providerId="LiveId" clId="{8FBBD0D3-BFFB-4A9C-AE5F-7481EFD19B4F}" dt="2020-09-12T15:42:48.227" v="827" actId="165"/>
        <pc:sldMkLst>
          <pc:docMk/>
          <pc:sldMk cId="3589518080" sldId="577"/>
        </pc:sldMkLst>
        <pc:grpChg chg="add del mod">
          <ac:chgData name="PPT PROJECT" userId="3f9d47f476fa9d03" providerId="LiveId" clId="{8FBBD0D3-BFFB-4A9C-AE5F-7481EFD19B4F}" dt="2020-09-12T15:42:48.227" v="827" actId="165"/>
          <ac:grpSpMkLst>
            <pc:docMk/>
            <pc:sldMk cId="3589518080" sldId="577"/>
            <ac:grpSpMk id="2" creationId="{9C68FDC8-4144-4D60-9C51-D6858DF63629}"/>
          </ac:grpSpMkLst>
        </pc:grpChg>
        <pc:picChg chg="mod topLvl">
          <ac:chgData name="PPT PROJECT" userId="3f9d47f476fa9d03" providerId="LiveId" clId="{8FBBD0D3-BFFB-4A9C-AE5F-7481EFD19B4F}" dt="2020-09-12T15:42:48.227" v="827" actId="165"/>
          <ac:picMkLst>
            <pc:docMk/>
            <pc:sldMk cId="3589518080" sldId="577"/>
            <ac:picMk id="13" creationId="{9C441340-F304-4551-8BA2-53EBD474BE3B}"/>
          </ac:picMkLst>
        </pc:picChg>
        <pc:picChg chg="mod topLvl">
          <ac:chgData name="PPT PROJECT" userId="3f9d47f476fa9d03" providerId="LiveId" clId="{8FBBD0D3-BFFB-4A9C-AE5F-7481EFD19B4F}" dt="2020-09-12T15:42:48.227" v="827" actId="165"/>
          <ac:picMkLst>
            <pc:docMk/>
            <pc:sldMk cId="3589518080" sldId="577"/>
            <ac:picMk id="17" creationId="{FDF359B1-F94C-4F8F-A9AE-88BAC37CC086}"/>
          </ac:picMkLst>
        </pc:picChg>
        <pc:picChg chg="mod topLvl">
          <ac:chgData name="PPT PROJECT" userId="3f9d47f476fa9d03" providerId="LiveId" clId="{8FBBD0D3-BFFB-4A9C-AE5F-7481EFD19B4F}" dt="2020-09-12T15:42:48.227" v="827" actId="165"/>
          <ac:picMkLst>
            <pc:docMk/>
            <pc:sldMk cId="3589518080" sldId="577"/>
            <ac:picMk id="18" creationId="{75CC85D0-B537-4149-AFE8-F0653BD0A6FB}"/>
          </ac:picMkLst>
        </pc:picChg>
        <pc:picChg chg="mod topLvl">
          <ac:chgData name="PPT PROJECT" userId="3f9d47f476fa9d03" providerId="LiveId" clId="{8FBBD0D3-BFFB-4A9C-AE5F-7481EFD19B4F}" dt="2020-09-12T15:42:48.227" v="827" actId="165"/>
          <ac:picMkLst>
            <pc:docMk/>
            <pc:sldMk cId="3589518080" sldId="577"/>
            <ac:picMk id="19" creationId="{899D9A12-41BC-4825-8E3B-1C60E33E83DD}"/>
          </ac:picMkLst>
        </pc:picChg>
      </pc:sldChg>
      <pc:sldChg chg="addSp delSp modSp add mod">
        <pc:chgData name="PPT PROJECT" userId="3f9d47f476fa9d03" providerId="LiveId" clId="{8FBBD0D3-BFFB-4A9C-AE5F-7481EFD19B4F}" dt="2020-09-12T15:44:56.450" v="877" actId="12789"/>
        <pc:sldMkLst>
          <pc:docMk/>
          <pc:sldMk cId="127939491" sldId="578"/>
        </pc:sldMkLst>
        <pc:grpChg chg="del">
          <ac:chgData name="PPT PROJECT" userId="3f9d47f476fa9d03" providerId="LiveId" clId="{8FBBD0D3-BFFB-4A9C-AE5F-7481EFD19B4F}" dt="2020-09-12T15:44:27.194" v="860" actId="165"/>
          <ac:grpSpMkLst>
            <pc:docMk/>
            <pc:sldMk cId="127939491" sldId="578"/>
            <ac:grpSpMk id="2" creationId="{D6324ED2-A673-4917-BDA4-6FD8071435B6}"/>
          </ac:grpSpMkLst>
        </pc:grpChg>
        <pc:grpChg chg="add del mod">
          <ac:chgData name="PPT PROJECT" userId="3f9d47f476fa9d03" providerId="LiveId" clId="{8FBBD0D3-BFFB-4A9C-AE5F-7481EFD19B4F}" dt="2020-09-12T15:44:45.483" v="869" actId="165"/>
          <ac:grpSpMkLst>
            <pc:docMk/>
            <pc:sldMk cId="127939491" sldId="578"/>
            <ac:grpSpMk id="3" creationId="{BD2E4715-41BC-4F19-BCC7-A15CCB28DBC0}"/>
          </ac:grpSpMkLst>
        </pc:grpChg>
        <pc:grpChg chg="add mod">
          <ac:chgData name="PPT PROJECT" userId="3f9d47f476fa9d03" providerId="LiveId" clId="{8FBBD0D3-BFFB-4A9C-AE5F-7481EFD19B4F}" dt="2020-09-12T15:44:56.450" v="877" actId="12789"/>
          <ac:grpSpMkLst>
            <pc:docMk/>
            <pc:sldMk cId="127939491" sldId="578"/>
            <ac:grpSpMk id="4" creationId="{6D6E9721-660E-476C-BD1A-B024FC04D02A}"/>
          </ac:grpSpMkLst>
        </pc:grpChg>
        <pc:picChg chg="mod topLvl">
          <ac:chgData name="PPT PROJECT" userId="3f9d47f476fa9d03" providerId="LiveId" clId="{8FBBD0D3-BFFB-4A9C-AE5F-7481EFD19B4F}" dt="2020-09-12T15:44:53.754" v="874" actId="164"/>
          <ac:picMkLst>
            <pc:docMk/>
            <pc:sldMk cId="127939491" sldId="578"/>
            <ac:picMk id="5" creationId="{A7737977-2007-4BC1-A798-673473FB556F}"/>
          </ac:picMkLst>
        </pc:picChg>
        <pc:picChg chg="mod topLvl">
          <ac:chgData name="PPT PROJECT" userId="3f9d47f476fa9d03" providerId="LiveId" clId="{8FBBD0D3-BFFB-4A9C-AE5F-7481EFD19B4F}" dt="2020-09-12T15:44:53.754" v="874" actId="164"/>
          <ac:picMkLst>
            <pc:docMk/>
            <pc:sldMk cId="127939491" sldId="578"/>
            <ac:picMk id="7" creationId="{6BD8E229-2B56-48D6-8FC3-356E9388EEDF}"/>
          </ac:picMkLst>
        </pc:picChg>
        <pc:picChg chg="mod topLvl">
          <ac:chgData name="PPT PROJECT" userId="3f9d47f476fa9d03" providerId="LiveId" clId="{8FBBD0D3-BFFB-4A9C-AE5F-7481EFD19B4F}" dt="2020-09-12T15:44:53.754" v="874" actId="164"/>
          <ac:picMkLst>
            <pc:docMk/>
            <pc:sldMk cId="127939491" sldId="578"/>
            <ac:picMk id="9" creationId="{F093C186-B93F-4030-82D1-682A623DB15F}"/>
          </ac:picMkLst>
        </pc:picChg>
        <pc:picChg chg="mod topLvl">
          <ac:chgData name="PPT PROJECT" userId="3f9d47f476fa9d03" providerId="LiveId" clId="{8FBBD0D3-BFFB-4A9C-AE5F-7481EFD19B4F}" dt="2020-09-12T15:44:53.754" v="874" actId="164"/>
          <ac:picMkLst>
            <pc:docMk/>
            <pc:sldMk cId="127939491" sldId="578"/>
            <ac:picMk id="11" creationId="{772A86BB-7D0F-4AB2-939C-D416DB483AC4}"/>
          </ac:picMkLst>
        </pc:picChg>
        <pc:picChg chg="mod topLvl">
          <ac:chgData name="PPT PROJECT" userId="3f9d47f476fa9d03" providerId="LiveId" clId="{8FBBD0D3-BFFB-4A9C-AE5F-7481EFD19B4F}" dt="2020-09-12T15:44:53.754" v="874" actId="164"/>
          <ac:picMkLst>
            <pc:docMk/>
            <pc:sldMk cId="127939491" sldId="578"/>
            <ac:picMk id="13" creationId="{9C441340-F304-4551-8BA2-53EBD474BE3B}"/>
          </ac:picMkLst>
        </pc:picChg>
        <pc:picChg chg="mod topLvl">
          <ac:chgData name="PPT PROJECT" userId="3f9d47f476fa9d03" providerId="LiveId" clId="{8FBBD0D3-BFFB-4A9C-AE5F-7481EFD19B4F}" dt="2020-09-12T15:44:53.754" v="874" actId="164"/>
          <ac:picMkLst>
            <pc:docMk/>
            <pc:sldMk cId="127939491" sldId="578"/>
            <ac:picMk id="15" creationId="{D8C10822-9AD7-43AA-9373-E8546ADAFC4C}"/>
          </ac:picMkLst>
        </pc:picChg>
      </pc:sldChg>
      <pc:sldChg chg="modSp add">
        <pc:chgData name="PPT PROJECT" userId="3f9d47f476fa9d03" providerId="LiveId" clId="{8FBBD0D3-BFFB-4A9C-AE5F-7481EFD19B4F}" dt="2020-09-12T15:47:53.310" v="931" actId="14861"/>
        <pc:sldMkLst>
          <pc:docMk/>
          <pc:sldMk cId="1195420452" sldId="579"/>
        </pc:sldMkLst>
        <pc:picChg chg="mod">
          <ac:chgData name="PPT PROJECT" userId="3f9d47f476fa9d03" providerId="LiveId" clId="{8FBBD0D3-BFFB-4A9C-AE5F-7481EFD19B4F}" dt="2020-09-12T15:47:53.310" v="931" actId="14861"/>
          <ac:picMkLst>
            <pc:docMk/>
            <pc:sldMk cId="1195420452" sldId="579"/>
            <ac:picMk id="2050" creationId="{6DDC97DC-83E9-4E29-A490-B4608EB6B08D}"/>
          </ac:picMkLst>
        </pc:picChg>
        <pc:picChg chg="mod">
          <ac:chgData name="PPT PROJECT" userId="3f9d47f476fa9d03" providerId="LiveId" clId="{8FBBD0D3-BFFB-4A9C-AE5F-7481EFD19B4F}" dt="2020-09-12T15:47:53.310" v="931" actId="14861"/>
          <ac:picMkLst>
            <pc:docMk/>
            <pc:sldMk cId="1195420452" sldId="579"/>
            <ac:picMk id="2052" creationId="{24896456-9EE6-426B-B375-D2D63D873748}"/>
          </ac:picMkLst>
        </pc:picChg>
      </pc:sldChg>
      <pc:sldChg chg="add del">
        <pc:chgData name="PPT PROJECT" userId="3f9d47f476fa9d03" providerId="LiveId" clId="{8FBBD0D3-BFFB-4A9C-AE5F-7481EFD19B4F}" dt="2020-09-12T15:47:42.798" v="929" actId="2890"/>
        <pc:sldMkLst>
          <pc:docMk/>
          <pc:sldMk cId="1208038793" sldId="579"/>
        </pc:sldMkLst>
      </pc:sldChg>
      <pc:sldChg chg="addSp delSp modSp add mod ord">
        <pc:chgData name="PPT PROJECT" userId="3f9d47f476fa9d03" providerId="LiveId" clId="{8FBBD0D3-BFFB-4A9C-AE5F-7481EFD19B4F}" dt="2020-09-12T16:10:31.925" v="973" actId="18131"/>
        <pc:sldMkLst>
          <pc:docMk/>
          <pc:sldMk cId="2095598086" sldId="580"/>
        </pc:sldMkLst>
        <pc:picChg chg="mod modCrop">
          <ac:chgData name="PPT PROJECT" userId="3f9d47f476fa9d03" providerId="LiveId" clId="{8FBBD0D3-BFFB-4A9C-AE5F-7481EFD19B4F}" dt="2020-09-12T16:09:00.678" v="952" actId="18131"/>
          <ac:picMkLst>
            <pc:docMk/>
            <pc:sldMk cId="2095598086" sldId="580"/>
            <ac:picMk id="5" creationId="{B62C5025-1F8F-497E-96BC-68CBE3E7678C}"/>
          </ac:picMkLst>
        </pc:picChg>
        <pc:picChg chg="add del mod">
          <ac:chgData name="PPT PROJECT" userId="3f9d47f476fa9d03" providerId="LiveId" clId="{8FBBD0D3-BFFB-4A9C-AE5F-7481EFD19B4F}" dt="2020-09-12T16:09:38.870" v="964" actId="478"/>
          <ac:picMkLst>
            <pc:docMk/>
            <pc:sldMk cId="2095598086" sldId="580"/>
            <ac:picMk id="6" creationId="{7D8D168A-199F-49C2-99BC-1F6A663023CF}"/>
          </ac:picMkLst>
        </pc:picChg>
        <pc:picChg chg="del mod modCrop">
          <ac:chgData name="PPT PROJECT" userId="3f9d47f476fa9d03" providerId="LiveId" clId="{8FBBD0D3-BFFB-4A9C-AE5F-7481EFD19B4F}" dt="2020-09-12T16:10:17.557" v="972"/>
          <ac:picMkLst>
            <pc:docMk/>
            <pc:sldMk cId="2095598086" sldId="580"/>
            <ac:picMk id="7" creationId="{3094B07E-E57F-46D9-AFC5-382050B8B881}"/>
          </ac:picMkLst>
        </pc:picChg>
        <pc:picChg chg="add del mod">
          <ac:chgData name="PPT PROJECT" userId="3f9d47f476fa9d03" providerId="LiveId" clId="{8FBBD0D3-BFFB-4A9C-AE5F-7481EFD19B4F}" dt="2020-09-12T16:09:44.599" v="966" actId="478"/>
          <ac:picMkLst>
            <pc:docMk/>
            <pc:sldMk cId="2095598086" sldId="580"/>
            <ac:picMk id="8" creationId="{958A11D6-2D75-4644-927A-11DE61E44455}"/>
          </ac:picMkLst>
        </pc:picChg>
        <pc:picChg chg="mod">
          <ac:chgData name="PPT PROJECT" userId="3f9d47f476fa9d03" providerId="LiveId" clId="{8FBBD0D3-BFFB-4A9C-AE5F-7481EFD19B4F}" dt="2020-09-12T16:08:18.053" v="942" actId="1076"/>
          <ac:picMkLst>
            <pc:docMk/>
            <pc:sldMk cId="2095598086" sldId="580"/>
            <ac:picMk id="9" creationId="{5A52F605-0B7B-4BD2-9C17-EFB70352B5B9}"/>
          </ac:picMkLst>
        </pc:picChg>
        <pc:picChg chg="add mod">
          <ac:chgData name="PPT PROJECT" userId="3f9d47f476fa9d03" providerId="LiveId" clId="{8FBBD0D3-BFFB-4A9C-AE5F-7481EFD19B4F}" dt="2020-09-12T16:09:49.735" v="968" actId="571"/>
          <ac:picMkLst>
            <pc:docMk/>
            <pc:sldMk cId="2095598086" sldId="580"/>
            <ac:picMk id="10" creationId="{8FCC1D8A-726B-4738-99AA-DACF021A1DE2}"/>
          </ac:picMkLst>
        </pc:picChg>
        <pc:picChg chg="add del mod">
          <ac:chgData name="PPT PROJECT" userId="3f9d47f476fa9d03" providerId="LiveId" clId="{8FBBD0D3-BFFB-4A9C-AE5F-7481EFD19B4F}" dt="2020-09-12T16:10:17.557" v="972"/>
          <ac:picMkLst>
            <pc:docMk/>
            <pc:sldMk cId="2095598086" sldId="580"/>
            <ac:picMk id="11" creationId="{5EEF22F7-F9AA-47DF-8C36-7FD69AE927AB}"/>
          </ac:picMkLst>
        </pc:picChg>
        <pc:picChg chg="mod modCrop">
          <ac:chgData name="PPT PROJECT" userId="3f9d47f476fa9d03" providerId="LiveId" clId="{8FBBD0D3-BFFB-4A9C-AE5F-7481EFD19B4F}" dt="2020-09-12T16:10:31.925" v="973" actId="18131"/>
          <ac:picMkLst>
            <pc:docMk/>
            <pc:sldMk cId="2095598086" sldId="580"/>
            <ac:picMk id="12" creationId="{EC659328-CD43-4CDD-BBD0-6FE0020AF27D}"/>
          </ac:picMkLst>
        </pc:picChg>
      </pc:sldChg>
      <pc:sldChg chg="delSp modSp add del mod">
        <pc:chgData name="PPT PROJECT" userId="3f9d47f476fa9d03" providerId="LiveId" clId="{8FBBD0D3-BFFB-4A9C-AE5F-7481EFD19B4F}" dt="2020-09-12T17:03:10.698" v="1020" actId="47"/>
        <pc:sldMkLst>
          <pc:docMk/>
          <pc:sldMk cId="391412136" sldId="581"/>
        </pc:sldMkLst>
        <pc:picChg chg="del">
          <ac:chgData name="PPT PROJECT" userId="3f9d47f476fa9d03" providerId="LiveId" clId="{8FBBD0D3-BFFB-4A9C-AE5F-7481EFD19B4F}" dt="2020-09-12T16:24:35.164" v="976" actId="478"/>
          <ac:picMkLst>
            <pc:docMk/>
            <pc:sldMk cId="391412136" sldId="581"/>
            <ac:picMk id="2" creationId="{B5A1BB40-5B76-4D9D-B687-999B2B9F1210}"/>
          </ac:picMkLst>
        </pc:picChg>
        <pc:picChg chg="mod">
          <ac:chgData name="PPT PROJECT" userId="3f9d47f476fa9d03" providerId="LiveId" clId="{8FBBD0D3-BFFB-4A9C-AE5F-7481EFD19B4F}" dt="2020-09-12T16:59:25.941" v="981" actId="12789"/>
          <ac:picMkLst>
            <pc:docMk/>
            <pc:sldMk cId="391412136" sldId="581"/>
            <ac:picMk id="3" creationId="{1A82BD14-CA55-46FD-903F-C4D1BB69A2CE}"/>
          </ac:picMkLst>
        </pc:picChg>
        <pc:picChg chg="del">
          <ac:chgData name="PPT PROJECT" userId="3f9d47f476fa9d03" providerId="LiveId" clId="{8FBBD0D3-BFFB-4A9C-AE5F-7481EFD19B4F}" dt="2020-09-12T16:24:34.900" v="975" actId="478"/>
          <ac:picMkLst>
            <pc:docMk/>
            <pc:sldMk cId="391412136" sldId="581"/>
            <ac:picMk id="4" creationId="{C89D54FA-6D2D-4244-BC7E-960F7354AFAF}"/>
          </ac:picMkLst>
        </pc:picChg>
      </pc:sldChg>
      <pc:sldChg chg="addSp delSp modSp add mod">
        <pc:chgData name="PPT PROJECT" userId="3f9d47f476fa9d03" providerId="LiveId" clId="{8FBBD0D3-BFFB-4A9C-AE5F-7481EFD19B4F}" dt="2020-09-12T17:03:07.776" v="1019" actId="165"/>
        <pc:sldMkLst>
          <pc:docMk/>
          <pc:sldMk cId="4057273099" sldId="582"/>
        </pc:sldMkLst>
        <pc:grpChg chg="add del mod">
          <ac:chgData name="PPT PROJECT" userId="3f9d47f476fa9d03" providerId="LiveId" clId="{8FBBD0D3-BFFB-4A9C-AE5F-7481EFD19B4F}" dt="2020-09-12T17:02:11.116" v="992" actId="165"/>
          <ac:grpSpMkLst>
            <pc:docMk/>
            <pc:sldMk cId="4057273099" sldId="582"/>
            <ac:grpSpMk id="5" creationId="{DEEE7A94-08DB-432E-9169-445D7A69D82F}"/>
          </ac:grpSpMkLst>
        </pc:grpChg>
        <pc:grpChg chg="add del mod">
          <ac:chgData name="PPT PROJECT" userId="3f9d47f476fa9d03" providerId="LiveId" clId="{8FBBD0D3-BFFB-4A9C-AE5F-7481EFD19B4F}" dt="2020-09-12T17:02:33.068" v="1002" actId="165"/>
          <ac:grpSpMkLst>
            <pc:docMk/>
            <pc:sldMk cId="4057273099" sldId="582"/>
            <ac:grpSpMk id="6" creationId="{44914E94-4B04-4CC2-952A-EDA187192C58}"/>
          </ac:grpSpMkLst>
        </pc:grpChg>
        <pc:grpChg chg="add del mod">
          <ac:chgData name="PPT PROJECT" userId="3f9d47f476fa9d03" providerId="LiveId" clId="{8FBBD0D3-BFFB-4A9C-AE5F-7481EFD19B4F}" dt="2020-09-12T17:03:07.776" v="1019" actId="165"/>
          <ac:grpSpMkLst>
            <pc:docMk/>
            <pc:sldMk cId="4057273099" sldId="582"/>
            <ac:grpSpMk id="13" creationId="{1F5942B0-9BC9-442C-9591-AFF73C8DF76A}"/>
          </ac:grpSpMkLst>
        </pc:grpChg>
        <pc:picChg chg="del mod topLvl">
          <ac:chgData name="PPT PROJECT" userId="3f9d47f476fa9d03" providerId="LiveId" clId="{8FBBD0D3-BFFB-4A9C-AE5F-7481EFD19B4F}" dt="2020-09-12T17:02:42.613" v="1006" actId="478"/>
          <ac:picMkLst>
            <pc:docMk/>
            <pc:sldMk cId="4057273099" sldId="582"/>
            <ac:picMk id="2" creationId="{B5A1BB40-5B76-4D9D-B687-999B2B9F1210}"/>
          </ac:picMkLst>
        </pc:picChg>
        <pc:picChg chg="del mod topLvl">
          <ac:chgData name="PPT PROJECT" userId="3f9d47f476fa9d03" providerId="LiveId" clId="{8FBBD0D3-BFFB-4A9C-AE5F-7481EFD19B4F}" dt="2020-09-12T17:02:42.613" v="1006" actId="478"/>
          <ac:picMkLst>
            <pc:docMk/>
            <pc:sldMk cId="4057273099" sldId="582"/>
            <ac:picMk id="3" creationId="{1A82BD14-CA55-46FD-903F-C4D1BB69A2CE}"/>
          </ac:picMkLst>
        </pc:picChg>
        <pc:picChg chg="del mod topLvl">
          <ac:chgData name="PPT PROJECT" userId="3f9d47f476fa9d03" providerId="LiveId" clId="{8FBBD0D3-BFFB-4A9C-AE5F-7481EFD19B4F}" dt="2020-09-12T17:02:42.613" v="1006" actId="478"/>
          <ac:picMkLst>
            <pc:docMk/>
            <pc:sldMk cId="4057273099" sldId="582"/>
            <ac:picMk id="4" creationId="{C89D54FA-6D2D-4244-BC7E-960F7354AFAF}"/>
          </ac:picMkLst>
        </pc:picChg>
        <pc:picChg chg="add del mod topLvl">
          <ac:chgData name="PPT PROJECT" userId="3f9d47f476fa9d03" providerId="LiveId" clId="{8FBBD0D3-BFFB-4A9C-AE5F-7481EFD19B4F}" dt="2020-09-12T17:03:07.776" v="1019" actId="165"/>
          <ac:picMkLst>
            <pc:docMk/>
            <pc:sldMk cId="4057273099" sldId="582"/>
            <ac:picMk id="8" creationId="{1D92E630-B1FC-49AE-B120-FC730E8963E7}"/>
          </ac:picMkLst>
        </pc:picChg>
        <pc:picChg chg="add del mod topLvl">
          <ac:chgData name="PPT PROJECT" userId="3f9d47f476fa9d03" providerId="LiveId" clId="{8FBBD0D3-BFFB-4A9C-AE5F-7481EFD19B4F}" dt="2020-09-12T17:03:07.776" v="1019" actId="165"/>
          <ac:picMkLst>
            <pc:docMk/>
            <pc:sldMk cId="4057273099" sldId="582"/>
            <ac:picMk id="10" creationId="{78EBDEE7-60FD-4E92-BF89-3EC589F7EF5B}"/>
          </ac:picMkLst>
        </pc:picChg>
        <pc:picChg chg="add del mod topLvl">
          <ac:chgData name="PPT PROJECT" userId="3f9d47f476fa9d03" providerId="LiveId" clId="{8FBBD0D3-BFFB-4A9C-AE5F-7481EFD19B4F}" dt="2020-09-12T17:03:07.776" v="1019" actId="165"/>
          <ac:picMkLst>
            <pc:docMk/>
            <pc:sldMk cId="4057273099" sldId="582"/>
            <ac:picMk id="12" creationId="{A84FC366-0E35-4952-AEB0-DC0A29960261}"/>
          </ac:picMkLst>
        </pc:picChg>
      </pc:sldChg>
      <pc:sldChg chg="modSp add mod">
        <pc:chgData name="PPT PROJECT" userId="3f9d47f476fa9d03" providerId="LiveId" clId="{8FBBD0D3-BFFB-4A9C-AE5F-7481EFD19B4F}" dt="2020-09-12T17:03:14.808" v="1022" actId="14100"/>
        <pc:sldMkLst>
          <pc:docMk/>
          <pc:sldMk cId="3544867343" sldId="583"/>
        </pc:sldMkLst>
        <pc:picChg chg="mod">
          <ac:chgData name="PPT PROJECT" userId="3f9d47f476fa9d03" providerId="LiveId" clId="{8FBBD0D3-BFFB-4A9C-AE5F-7481EFD19B4F}" dt="2020-09-12T17:03:14.808" v="1022" actId="14100"/>
          <ac:picMkLst>
            <pc:docMk/>
            <pc:sldMk cId="3544867343" sldId="583"/>
            <ac:picMk id="12" creationId="{A84FC366-0E35-4952-AEB0-DC0A29960261}"/>
          </ac:picMkLst>
        </pc:picChg>
      </pc:sldChg>
      <pc:sldChg chg="modSp add mod">
        <pc:chgData name="PPT PROJECT" userId="3f9d47f476fa9d03" providerId="LiveId" clId="{8FBBD0D3-BFFB-4A9C-AE5F-7481EFD19B4F}" dt="2020-09-12T17:03:26.856" v="1024" actId="14100"/>
        <pc:sldMkLst>
          <pc:docMk/>
          <pc:sldMk cId="2186657627" sldId="584"/>
        </pc:sldMkLst>
        <pc:picChg chg="mod">
          <ac:chgData name="PPT PROJECT" userId="3f9d47f476fa9d03" providerId="LiveId" clId="{8FBBD0D3-BFFB-4A9C-AE5F-7481EFD19B4F}" dt="2020-09-12T17:03:26.856" v="1024" actId="14100"/>
          <ac:picMkLst>
            <pc:docMk/>
            <pc:sldMk cId="2186657627" sldId="584"/>
            <ac:picMk id="10" creationId="{78EBDEE7-60FD-4E92-BF89-3EC589F7EF5B}"/>
          </ac:picMkLst>
        </pc:picChg>
      </pc:sldChg>
      <pc:sldChg chg="add del">
        <pc:chgData name="PPT PROJECT" userId="3f9d47f476fa9d03" providerId="LiveId" clId="{8FBBD0D3-BFFB-4A9C-AE5F-7481EFD19B4F}" dt="2020-09-12T17:04:23.337" v="1085" actId="47"/>
        <pc:sldMkLst>
          <pc:docMk/>
          <pc:sldMk cId="4071611130" sldId="585"/>
        </pc:sldMkLst>
      </pc:sldChg>
      <pc:sldChg chg="addSp delSp modSp add mod">
        <pc:chgData name="PPT PROJECT" userId="3f9d47f476fa9d03" providerId="LiveId" clId="{8FBBD0D3-BFFB-4A9C-AE5F-7481EFD19B4F}" dt="2020-09-12T17:04:13.382" v="1082" actId="478"/>
        <pc:sldMkLst>
          <pc:docMk/>
          <pc:sldMk cId="536273325" sldId="586"/>
        </pc:sldMkLst>
        <pc:spChg chg="add mod topLvl">
          <ac:chgData name="PPT PROJECT" userId="3f9d47f476fa9d03" providerId="LiveId" clId="{8FBBD0D3-BFFB-4A9C-AE5F-7481EFD19B4F}" dt="2020-09-12T17:04:09.176" v="1080" actId="165"/>
          <ac:spMkLst>
            <pc:docMk/>
            <pc:sldMk cId="536273325" sldId="586"/>
            <ac:spMk id="2" creationId="{3E035242-E827-44D7-8C54-45527BE0DD13}"/>
          </ac:spMkLst>
        </pc:spChg>
        <pc:spChg chg="add del mod topLvl">
          <ac:chgData name="PPT PROJECT" userId="3f9d47f476fa9d03" providerId="LiveId" clId="{8FBBD0D3-BFFB-4A9C-AE5F-7481EFD19B4F}" dt="2020-09-12T17:04:13.382" v="1082" actId="478"/>
          <ac:spMkLst>
            <pc:docMk/>
            <pc:sldMk cId="536273325" sldId="586"/>
            <ac:spMk id="7" creationId="{FCA04EDA-E07B-4582-8B4E-9F46DAD3BF2B}"/>
          </ac:spMkLst>
        </pc:spChg>
        <pc:grpChg chg="add del mod">
          <ac:chgData name="PPT PROJECT" userId="3f9d47f476fa9d03" providerId="LiveId" clId="{8FBBD0D3-BFFB-4A9C-AE5F-7481EFD19B4F}" dt="2020-09-12T17:04:09.176" v="1080" actId="165"/>
          <ac:grpSpMkLst>
            <pc:docMk/>
            <pc:sldMk cId="536273325" sldId="586"/>
            <ac:grpSpMk id="3" creationId="{218AF45C-567B-4D23-899F-2F7C84FAD042}"/>
          </ac:grpSpMkLst>
        </pc:grpChg>
        <pc:picChg chg="del">
          <ac:chgData name="PPT PROJECT" userId="3f9d47f476fa9d03" providerId="LiveId" clId="{8FBBD0D3-BFFB-4A9C-AE5F-7481EFD19B4F}" dt="2020-09-12T17:03:41.120" v="1027" actId="478"/>
          <ac:picMkLst>
            <pc:docMk/>
            <pc:sldMk cId="536273325" sldId="586"/>
            <ac:picMk id="8" creationId="{1D92E630-B1FC-49AE-B120-FC730E8963E7}"/>
          </ac:picMkLst>
        </pc:picChg>
        <pc:picChg chg="del">
          <ac:chgData name="PPT PROJECT" userId="3f9d47f476fa9d03" providerId="LiveId" clId="{8FBBD0D3-BFFB-4A9C-AE5F-7481EFD19B4F}" dt="2020-09-12T17:03:41.120" v="1027" actId="478"/>
          <ac:picMkLst>
            <pc:docMk/>
            <pc:sldMk cId="536273325" sldId="586"/>
            <ac:picMk id="10" creationId="{78EBDEE7-60FD-4E92-BF89-3EC589F7EF5B}"/>
          </ac:picMkLst>
        </pc:picChg>
        <pc:picChg chg="del">
          <ac:chgData name="PPT PROJECT" userId="3f9d47f476fa9d03" providerId="LiveId" clId="{8FBBD0D3-BFFB-4A9C-AE5F-7481EFD19B4F}" dt="2020-09-12T17:03:41.120" v="1027" actId="478"/>
          <ac:picMkLst>
            <pc:docMk/>
            <pc:sldMk cId="536273325" sldId="586"/>
            <ac:picMk id="12" creationId="{A84FC366-0E35-4952-AEB0-DC0A29960261}"/>
          </ac:picMkLst>
        </pc:picChg>
      </pc:sldChg>
      <pc:sldChg chg="add">
        <pc:chgData name="PPT PROJECT" userId="3f9d47f476fa9d03" providerId="LiveId" clId="{8FBBD0D3-BFFB-4A9C-AE5F-7481EFD19B4F}" dt="2020-09-12T17:04:09.832" v="1081" actId="2890"/>
        <pc:sldMkLst>
          <pc:docMk/>
          <pc:sldMk cId="3052873568" sldId="587"/>
        </pc:sldMkLst>
      </pc:sldChg>
      <pc:sldChg chg="add">
        <pc:chgData name="PPT PROJECT" userId="3f9d47f476fa9d03" providerId="LiveId" clId="{8FBBD0D3-BFFB-4A9C-AE5F-7481EFD19B4F}" dt="2020-09-13T04:18:31.339" v="1086" actId="2890"/>
        <pc:sldMkLst>
          <pc:docMk/>
          <pc:sldMk cId="4248016610" sldId="588"/>
        </pc:sldMkLst>
      </pc:sldChg>
      <pc:sldChg chg="addSp delSp modSp add mod modTransition">
        <pc:chgData name="PPT PROJECT" userId="3f9d47f476fa9d03" providerId="LiveId" clId="{8FBBD0D3-BFFB-4A9C-AE5F-7481EFD19B4F}" dt="2020-09-13T04:22:06.930" v="1108"/>
        <pc:sldMkLst>
          <pc:docMk/>
          <pc:sldMk cId="4196838985" sldId="589"/>
        </pc:sldMkLst>
        <pc:spChg chg="del">
          <ac:chgData name="PPT PROJECT" userId="3f9d47f476fa9d03" providerId="LiveId" clId="{8FBBD0D3-BFFB-4A9C-AE5F-7481EFD19B4F}" dt="2020-09-13T04:18:40.147" v="1089" actId="478"/>
          <ac:spMkLst>
            <pc:docMk/>
            <pc:sldMk cId="4196838985" sldId="589"/>
            <ac:spMk id="9" creationId="{9DF6FBEE-2713-4043-8F86-8E27E6EC43C4}"/>
          </ac:spMkLst>
        </pc:spChg>
        <pc:grpChg chg="add mod">
          <ac:chgData name="PPT PROJECT" userId="3f9d47f476fa9d03" providerId="LiveId" clId="{8FBBD0D3-BFFB-4A9C-AE5F-7481EFD19B4F}" dt="2020-09-13T04:19:00.816" v="1090"/>
          <ac:grpSpMkLst>
            <pc:docMk/>
            <pc:sldMk cId="4196838985" sldId="589"/>
            <ac:grpSpMk id="7" creationId="{172AC771-4160-4962-A5FD-75AC5555B820}"/>
          </ac:grpSpMkLst>
        </pc:grpChg>
        <pc:picChg chg="mod">
          <ac:chgData name="PPT PROJECT" userId="3f9d47f476fa9d03" providerId="LiveId" clId="{8FBBD0D3-BFFB-4A9C-AE5F-7481EFD19B4F}" dt="2020-09-13T04:19:00.816" v="1090"/>
          <ac:picMkLst>
            <pc:docMk/>
            <pc:sldMk cId="4196838985" sldId="589"/>
            <ac:picMk id="8" creationId="{EC88B35A-0230-4BA8-BBA7-0C1E0E44A02C}"/>
          </ac:picMkLst>
        </pc:picChg>
        <pc:picChg chg="mod">
          <ac:chgData name="PPT PROJECT" userId="3f9d47f476fa9d03" providerId="LiveId" clId="{8FBBD0D3-BFFB-4A9C-AE5F-7481EFD19B4F}" dt="2020-09-13T04:19:00.816" v="1090"/>
          <ac:picMkLst>
            <pc:docMk/>
            <pc:sldMk cId="4196838985" sldId="589"/>
            <ac:picMk id="10" creationId="{CA0130FB-CDD5-42B5-8B30-8D7CD0630E0F}"/>
          </ac:picMkLst>
        </pc:picChg>
        <pc:picChg chg="mod">
          <ac:chgData name="PPT PROJECT" userId="3f9d47f476fa9d03" providerId="LiveId" clId="{8FBBD0D3-BFFB-4A9C-AE5F-7481EFD19B4F}" dt="2020-09-13T04:19:00.816" v="1090"/>
          <ac:picMkLst>
            <pc:docMk/>
            <pc:sldMk cId="4196838985" sldId="589"/>
            <ac:picMk id="11" creationId="{198000FD-F880-4C50-BD1E-61D982CCE551}"/>
          </ac:picMkLst>
        </pc:picChg>
        <pc:picChg chg="mod">
          <ac:chgData name="PPT PROJECT" userId="3f9d47f476fa9d03" providerId="LiveId" clId="{8FBBD0D3-BFFB-4A9C-AE5F-7481EFD19B4F}" dt="2020-09-13T04:19:00.816" v="1090"/>
          <ac:picMkLst>
            <pc:docMk/>
            <pc:sldMk cId="4196838985" sldId="589"/>
            <ac:picMk id="12" creationId="{643424B3-2A41-4B93-AB7F-1CDCFA5E95F2}"/>
          </ac:picMkLst>
        </pc:picChg>
        <pc:picChg chg="mod">
          <ac:chgData name="PPT PROJECT" userId="3f9d47f476fa9d03" providerId="LiveId" clId="{8FBBD0D3-BFFB-4A9C-AE5F-7481EFD19B4F}" dt="2020-09-13T04:19:00.816" v="1090"/>
          <ac:picMkLst>
            <pc:docMk/>
            <pc:sldMk cId="4196838985" sldId="589"/>
            <ac:picMk id="13" creationId="{ACD13209-6E6A-496A-AAF7-B6CFF9C98CA7}"/>
          </ac:picMkLst>
        </pc:picChg>
        <pc:picChg chg="mod">
          <ac:chgData name="PPT PROJECT" userId="3f9d47f476fa9d03" providerId="LiveId" clId="{8FBBD0D3-BFFB-4A9C-AE5F-7481EFD19B4F}" dt="2020-09-13T04:19:00.816" v="1090"/>
          <ac:picMkLst>
            <pc:docMk/>
            <pc:sldMk cId="4196838985" sldId="589"/>
            <ac:picMk id="14" creationId="{3208B180-49B3-4E95-BE3A-5FDC93F2334E}"/>
          </ac:picMkLst>
        </pc:picChg>
      </pc:sldChg>
      <pc:sldChg chg="addSp delSp modSp add mod modTransition">
        <pc:chgData name="PPT PROJECT" userId="3f9d47f476fa9d03" providerId="LiveId" clId="{8FBBD0D3-BFFB-4A9C-AE5F-7481EFD19B4F}" dt="2020-09-13T04:22:06.930" v="1108"/>
        <pc:sldMkLst>
          <pc:docMk/>
          <pc:sldMk cId="2389814164" sldId="590"/>
        </pc:sldMkLst>
        <pc:grpChg chg="del">
          <ac:chgData name="PPT PROJECT" userId="3f9d47f476fa9d03" providerId="LiveId" clId="{8FBBD0D3-BFFB-4A9C-AE5F-7481EFD19B4F}" dt="2020-09-13T04:19:02.942" v="1092" actId="478"/>
          <ac:grpSpMkLst>
            <pc:docMk/>
            <pc:sldMk cId="2389814164" sldId="590"/>
            <ac:grpSpMk id="7" creationId="{172AC771-4160-4962-A5FD-75AC5555B820}"/>
          </ac:grpSpMkLst>
        </pc:grpChg>
        <pc:grpChg chg="add mod">
          <ac:chgData name="PPT PROJECT" userId="3f9d47f476fa9d03" providerId="LiveId" clId="{8FBBD0D3-BFFB-4A9C-AE5F-7481EFD19B4F}" dt="2020-09-13T04:19:13.813" v="1097"/>
          <ac:grpSpMkLst>
            <pc:docMk/>
            <pc:sldMk cId="2389814164" sldId="590"/>
            <ac:grpSpMk id="15" creationId="{56A2AAB6-9A5A-476A-94EC-9F2F5BB6E7CB}"/>
          </ac:grpSpMkLst>
        </pc:grpChg>
        <pc:picChg chg="mod">
          <ac:chgData name="PPT PROJECT" userId="3f9d47f476fa9d03" providerId="LiveId" clId="{8FBBD0D3-BFFB-4A9C-AE5F-7481EFD19B4F}" dt="2020-09-13T04:19:13.813" v="1097"/>
          <ac:picMkLst>
            <pc:docMk/>
            <pc:sldMk cId="2389814164" sldId="590"/>
            <ac:picMk id="16" creationId="{ACBF744D-ED5F-4C10-9E50-E9B9022ADF82}"/>
          </ac:picMkLst>
        </pc:picChg>
        <pc:picChg chg="mod">
          <ac:chgData name="PPT PROJECT" userId="3f9d47f476fa9d03" providerId="LiveId" clId="{8FBBD0D3-BFFB-4A9C-AE5F-7481EFD19B4F}" dt="2020-09-13T04:19:13.813" v="1097"/>
          <ac:picMkLst>
            <pc:docMk/>
            <pc:sldMk cId="2389814164" sldId="590"/>
            <ac:picMk id="17" creationId="{E2AAB8C0-8A8E-425F-82B0-7C6A0876AA09}"/>
          </ac:picMkLst>
        </pc:picChg>
        <pc:picChg chg="mod">
          <ac:chgData name="PPT PROJECT" userId="3f9d47f476fa9d03" providerId="LiveId" clId="{8FBBD0D3-BFFB-4A9C-AE5F-7481EFD19B4F}" dt="2020-09-13T04:19:13.813" v="1097"/>
          <ac:picMkLst>
            <pc:docMk/>
            <pc:sldMk cId="2389814164" sldId="590"/>
            <ac:picMk id="18" creationId="{E069A3DD-AD83-4014-AD9C-37421DDC18CE}"/>
          </ac:picMkLst>
        </pc:picChg>
        <pc:picChg chg="mod">
          <ac:chgData name="PPT PROJECT" userId="3f9d47f476fa9d03" providerId="LiveId" clId="{8FBBD0D3-BFFB-4A9C-AE5F-7481EFD19B4F}" dt="2020-09-13T04:19:13.813" v="1097"/>
          <ac:picMkLst>
            <pc:docMk/>
            <pc:sldMk cId="2389814164" sldId="590"/>
            <ac:picMk id="19" creationId="{B837B92E-79AD-490C-BDCB-F40984541785}"/>
          </ac:picMkLst>
        </pc:picChg>
        <pc:picChg chg="mod">
          <ac:chgData name="PPT PROJECT" userId="3f9d47f476fa9d03" providerId="LiveId" clId="{8FBBD0D3-BFFB-4A9C-AE5F-7481EFD19B4F}" dt="2020-09-13T04:19:13.813" v="1097"/>
          <ac:picMkLst>
            <pc:docMk/>
            <pc:sldMk cId="2389814164" sldId="590"/>
            <ac:picMk id="20" creationId="{D222A128-BF3B-490E-AB5B-BB9E74D4FE29}"/>
          </ac:picMkLst>
        </pc:picChg>
        <pc:picChg chg="mod">
          <ac:chgData name="PPT PROJECT" userId="3f9d47f476fa9d03" providerId="LiveId" clId="{8FBBD0D3-BFFB-4A9C-AE5F-7481EFD19B4F}" dt="2020-09-13T04:19:13.813" v="1097"/>
          <ac:picMkLst>
            <pc:docMk/>
            <pc:sldMk cId="2389814164" sldId="590"/>
            <ac:picMk id="21" creationId="{F14F9C13-C5D9-4071-98F3-CF8CA6046A0D}"/>
          </ac:picMkLst>
        </pc:picChg>
      </pc:sldChg>
      <pc:sldChg chg="add del">
        <pc:chgData name="PPT PROJECT" userId="3f9d47f476fa9d03" providerId="LiveId" clId="{8FBBD0D3-BFFB-4A9C-AE5F-7481EFD19B4F}" dt="2020-09-13T04:19:36.314" v="1101" actId="47"/>
        <pc:sldMkLst>
          <pc:docMk/>
          <pc:sldMk cId="2064161966" sldId="591"/>
        </pc:sldMkLst>
      </pc:sldChg>
      <pc:sldChg chg="add del">
        <pc:chgData name="PPT PROJECT" userId="3f9d47f476fa9d03" providerId="LiveId" clId="{8FBBD0D3-BFFB-4A9C-AE5F-7481EFD19B4F}" dt="2020-09-13T04:19:36.314" v="1101" actId="47"/>
        <pc:sldMkLst>
          <pc:docMk/>
          <pc:sldMk cId="590406230" sldId="592"/>
        </pc:sldMkLst>
      </pc:sldChg>
      <pc:sldChg chg="add del">
        <pc:chgData name="PPT PROJECT" userId="3f9d47f476fa9d03" providerId="LiveId" clId="{8FBBD0D3-BFFB-4A9C-AE5F-7481EFD19B4F}" dt="2020-09-13T04:19:36.314" v="1101" actId="47"/>
        <pc:sldMkLst>
          <pc:docMk/>
          <pc:sldMk cId="4142703300" sldId="593"/>
        </pc:sldMkLst>
      </pc:sldChg>
      <pc:sldChg chg="add del">
        <pc:chgData name="PPT PROJECT" userId="3f9d47f476fa9d03" providerId="LiveId" clId="{8FBBD0D3-BFFB-4A9C-AE5F-7481EFD19B4F}" dt="2020-09-13T04:19:36.314" v="1101" actId="47"/>
        <pc:sldMkLst>
          <pc:docMk/>
          <pc:sldMk cId="1616632232" sldId="594"/>
        </pc:sldMkLst>
      </pc:sldChg>
      <pc:sldChg chg="add modTransition">
        <pc:chgData name="PPT PROJECT" userId="3f9d47f476fa9d03" providerId="LiveId" clId="{8FBBD0D3-BFFB-4A9C-AE5F-7481EFD19B4F}" dt="2020-09-13T04:22:06.930" v="1108"/>
        <pc:sldMkLst>
          <pc:docMk/>
          <pc:sldMk cId="1307838909" sldId="595"/>
        </pc:sldMkLst>
      </pc:sldChg>
      <pc:sldChg chg="add del setBg">
        <pc:chgData name="PPT PROJECT" userId="3f9d47f476fa9d03" providerId="LiveId" clId="{8FBBD0D3-BFFB-4A9C-AE5F-7481EFD19B4F}" dt="2020-09-13T04:19:31.160" v="1099"/>
        <pc:sldMkLst>
          <pc:docMk/>
          <pc:sldMk cId="1421927851" sldId="595"/>
        </pc:sldMkLst>
      </pc:sldChg>
      <pc:sldChg chg="add modTransition">
        <pc:chgData name="PPT PROJECT" userId="3f9d47f476fa9d03" providerId="LiveId" clId="{8FBBD0D3-BFFB-4A9C-AE5F-7481EFD19B4F}" dt="2020-09-13T04:22:06.930" v="1108"/>
        <pc:sldMkLst>
          <pc:docMk/>
          <pc:sldMk cId="2404560405" sldId="596"/>
        </pc:sldMkLst>
      </pc:sldChg>
      <pc:sldChg chg="add del">
        <pc:chgData name="PPT PROJECT" userId="3f9d47f476fa9d03" providerId="LiveId" clId="{8FBBD0D3-BFFB-4A9C-AE5F-7481EFD19B4F}" dt="2020-09-13T04:19:31.160" v="1099"/>
        <pc:sldMkLst>
          <pc:docMk/>
          <pc:sldMk cId="2786119150" sldId="596"/>
        </pc:sldMkLst>
      </pc:sldChg>
      <pc:sldChg chg="add">
        <pc:chgData name="PPT PROJECT" userId="3f9d47f476fa9d03" providerId="LiveId" clId="{8FBBD0D3-BFFB-4A9C-AE5F-7481EFD19B4F}" dt="2020-09-13T04:19:43.975" v="1102" actId="2890"/>
        <pc:sldMkLst>
          <pc:docMk/>
          <pc:sldMk cId="867201227" sldId="597"/>
        </pc:sldMkLst>
      </pc:sldChg>
      <pc:sldChg chg="add ord modTransition">
        <pc:chgData name="PPT PROJECT" userId="3f9d47f476fa9d03" providerId="LiveId" clId="{8FBBD0D3-BFFB-4A9C-AE5F-7481EFD19B4F}" dt="2020-09-13T04:22:06.930" v="1108"/>
        <pc:sldMkLst>
          <pc:docMk/>
          <pc:sldMk cId="3923375930" sldId="598"/>
        </pc:sldMkLst>
      </pc:sldChg>
    </pc:docChg>
  </pc:docChgLst>
  <pc:docChgLst>
    <pc:chgData name="PPT PROJECT" userId="3f9d47f476fa9d03" providerId="LiveId" clId="{CB6692E2-24FE-477E-8D4F-D7F2450BDAAD}"/>
    <pc:docChg chg="undo redo custSel addSld delSld modSld sldOrd modShowInfo">
      <pc:chgData name="PPT PROJECT" userId="3f9d47f476fa9d03" providerId="LiveId" clId="{CB6692E2-24FE-477E-8D4F-D7F2450BDAAD}" dt="2020-07-11T15:37:52.085" v="588"/>
      <pc:docMkLst>
        <pc:docMk/>
      </pc:docMkLst>
      <pc:sldChg chg="addSp delSp modSp mod modTransition delAnim modAnim">
        <pc:chgData name="PPT PROJECT" userId="3f9d47f476fa9d03" providerId="LiveId" clId="{CB6692E2-24FE-477E-8D4F-D7F2450BDAAD}" dt="2020-07-11T15:37:52.085" v="588"/>
        <pc:sldMkLst>
          <pc:docMk/>
          <pc:sldMk cId="3208184994" sldId="470"/>
        </pc:sldMkLst>
        <pc:picChg chg="add mod ord">
          <ac:chgData name="PPT PROJECT" userId="3f9d47f476fa9d03" providerId="LiveId" clId="{CB6692E2-24FE-477E-8D4F-D7F2450BDAAD}" dt="2020-07-11T15:37:48.179" v="586" actId="1076"/>
          <ac:picMkLst>
            <pc:docMk/>
            <pc:sldMk cId="3208184994" sldId="470"/>
            <ac:picMk id="2" creationId="{7503D1F5-0C26-40CA-AC0C-FF1AB6C2D8FF}"/>
          </ac:picMkLst>
        </pc:picChg>
        <pc:picChg chg="add del mod">
          <ac:chgData name="PPT PROJECT" userId="3f9d47f476fa9d03" providerId="LiveId" clId="{CB6692E2-24FE-477E-8D4F-D7F2450BDAAD}" dt="2020-07-11T07:17:33.594" v="559"/>
          <ac:picMkLst>
            <pc:docMk/>
            <pc:sldMk cId="3208184994" sldId="470"/>
            <ac:picMk id="2" creationId="{EF6DA9F5-870E-4B38-AD13-CC2135F38866}"/>
          </ac:picMkLst>
        </pc:picChg>
        <pc:picChg chg="add del mod">
          <ac:chgData name="PPT PROJECT" userId="3f9d47f476fa9d03" providerId="LiveId" clId="{CB6692E2-24FE-477E-8D4F-D7F2450BDAAD}" dt="2020-07-11T07:20:50.030" v="564"/>
          <ac:picMkLst>
            <pc:docMk/>
            <pc:sldMk cId="3208184994" sldId="470"/>
            <ac:picMk id="3" creationId="{016F5485-98C7-4C97-BE33-5DE9B3290E80}"/>
          </ac:picMkLst>
        </pc:picChg>
        <pc:picChg chg="del">
          <ac:chgData name="PPT PROJECT" userId="3f9d47f476fa9d03" providerId="LiveId" clId="{CB6692E2-24FE-477E-8D4F-D7F2450BDAAD}" dt="2020-07-11T06:10:03.113" v="0" actId="478"/>
          <ac:picMkLst>
            <pc:docMk/>
            <pc:sldMk cId="3208184994" sldId="470"/>
            <ac:picMk id="3" creationId="{DA3F96D6-191D-4592-8A46-D611C7F9DBC4}"/>
          </ac:picMkLst>
        </pc:picChg>
        <pc:picChg chg="add del mod">
          <ac:chgData name="PPT PROJECT" userId="3f9d47f476fa9d03" providerId="LiveId" clId="{CB6692E2-24FE-477E-8D4F-D7F2450BDAAD}" dt="2020-07-11T07:25:49.857" v="567"/>
          <ac:picMkLst>
            <pc:docMk/>
            <pc:sldMk cId="3208184994" sldId="470"/>
            <ac:picMk id="4" creationId="{A201B4B2-2295-415A-9550-B36202A19960}"/>
          </ac:picMkLst>
        </pc:picChg>
        <pc:picChg chg="add del mod ord modCrop">
          <ac:chgData name="PPT PROJECT" userId="3f9d47f476fa9d03" providerId="LiveId" clId="{CB6692E2-24FE-477E-8D4F-D7F2450BDAAD}" dt="2020-07-11T06:52:54.253" v="544" actId="478"/>
          <ac:picMkLst>
            <pc:docMk/>
            <pc:sldMk cId="3208184994" sldId="470"/>
            <ac:picMk id="4" creationId="{E83C38A9-FD54-4E5D-B0F1-9629A3B3AC11}"/>
          </ac:picMkLst>
        </pc:picChg>
        <pc:picChg chg="add del mod ord">
          <ac:chgData name="PPT PROJECT" userId="3f9d47f476fa9d03" providerId="LiveId" clId="{CB6692E2-24FE-477E-8D4F-D7F2450BDAAD}" dt="2020-07-11T15:37:32.723" v="581" actId="478"/>
          <ac:picMkLst>
            <pc:docMk/>
            <pc:sldMk cId="3208184994" sldId="470"/>
            <ac:picMk id="5" creationId="{E7D6851F-F703-4FFC-8145-3399D95BCE23}"/>
          </ac:picMkLst>
        </pc:picChg>
        <pc:picChg chg="add del mod">
          <ac:chgData name="PPT PROJECT" userId="3f9d47f476fa9d03" providerId="LiveId" clId="{CB6692E2-24FE-477E-8D4F-D7F2450BDAAD}" dt="2020-07-11T08:00:48.125" v="579"/>
          <ac:picMkLst>
            <pc:docMk/>
            <pc:sldMk cId="3208184994" sldId="470"/>
            <ac:picMk id="6" creationId="{503E83EF-CE3B-4426-87F1-7697FA80133B}"/>
          </ac:picMkLst>
        </pc:picChg>
      </pc:sldChg>
      <pc:sldChg chg="addSp delSp modSp mod modTransition modAnim">
        <pc:chgData name="PPT PROJECT" userId="3f9d47f476fa9d03" providerId="LiveId" clId="{CB6692E2-24FE-477E-8D4F-D7F2450BDAAD}" dt="2020-07-11T08:00:48.125" v="579"/>
        <pc:sldMkLst>
          <pc:docMk/>
          <pc:sldMk cId="4095978909" sldId="492"/>
        </pc:sldMkLst>
        <pc:spChg chg="del">
          <ac:chgData name="PPT PROJECT" userId="3f9d47f476fa9d03" providerId="LiveId" clId="{CB6692E2-24FE-477E-8D4F-D7F2450BDAAD}" dt="2020-07-11T06:14:11.056" v="11" actId="478"/>
          <ac:spMkLst>
            <pc:docMk/>
            <pc:sldMk cId="4095978909" sldId="492"/>
            <ac:spMk id="5" creationId="{9E1E32CF-3E84-4FF4-A6C8-927A6999E8AD}"/>
          </ac:spMkLst>
        </pc:spChg>
        <pc:spChg chg="add mod">
          <ac:chgData name="PPT PROJECT" userId="3f9d47f476fa9d03" providerId="LiveId" clId="{CB6692E2-24FE-477E-8D4F-D7F2450BDAAD}" dt="2020-07-11T06:14:48.278" v="33" actId="1035"/>
          <ac:spMkLst>
            <pc:docMk/>
            <pc:sldMk cId="4095978909" sldId="492"/>
            <ac:spMk id="7" creationId="{33FF1A62-3EF5-4E18-BFDB-B90426CEA436}"/>
          </ac:spMkLst>
        </pc:spChg>
        <pc:spChg chg="add mod ord">
          <ac:chgData name="PPT PROJECT" userId="3f9d47f476fa9d03" providerId="LiveId" clId="{CB6692E2-24FE-477E-8D4F-D7F2450BDAAD}" dt="2020-07-11T06:28:48.997" v="260" actId="167"/>
          <ac:spMkLst>
            <pc:docMk/>
            <pc:sldMk cId="4095978909" sldId="492"/>
            <ac:spMk id="8" creationId="{08435D3F-A722-4758-AD55-D8B6CD1037D9}"/>
          </ac:spMkLst>
        </pc:spChg>
        <pc:spChg chg="del">
          <ac:chgData name="PPT PROJECT" userId="3f9d47f476fa9d03" providerId="LiveId" clId="{CB6692E2-24FE-477E-8D4F-D7F2450BDAAD}" dt="2020-07-11T06:14:11.056" v="11" actId="478"/>
          <ac:spMkLst>
            <pc:docMk/>
            <pc:sldMk cId="4095978909" sldId="492"/>
            <ac:spMk id="22" creationId="{C1704186-AAF0-4331-B8D2-68DC202FA3F1}"/>
          </ac:spMkLst>
        </pc:spChg>
        <pc:picChg chg="add del mod">
          <ac:chgData name="PPT PROJECT" userId="3f9d47f476fa9d03" providerId="LiveId" clId="{CB6692E2-24FE-477E-8D4F-D7F2450BDAAD}" dt="2020-07-11T07:17:33.594" v="559"/>
          <ac:picMkLst>
            <pc:docMk/>
            <pc:sldMk cId="4095978909" sldId="492"/>
            <ac:picMk id="2" creationId="{97CA0B79-56AB-4F14-8DB5-B474CD7BC7C0}"/>
          </ac:picMkLst>
        </pc:picChg>
        <pc:picChg chg="add del mod">
          <ac:chgData name="PPT PROJECT" userId="3f9d47f476fa9d03" providerId="LiveId" clId="{CB6692E2-24FE-477E-8D4F-D7F2450BDAAD}" dt="2020-07-11T07:20:50.030" v="564"/>
          <ac:picMkLst>
            <pc:docMk/>
            <pc:sldMk cId="4095978909" sldId="492"/>
            <ac:picMk id="3" creationId="{0F728F6B-B0B4-483F-9B9E-2332342DE19E}"/>
          </ac:picMkLst>
        </pc:picChg>
        <pc:picChg chg="add del mod">
          <ac:chgData name="PPT PROJECT" userId="3f9d47f476fa9d03" providerId="LiveId" clId="{CB6692E2-24FE-477E-8D4F-D7F2450BDAAD}" dt="2020-07-11T07:25:49.857" v="567"/>
          <ac:picMkLst>
            <pc:docMk/>
            <pc:sldMk cId="4095978909" sldId="492"/>
            <ac:picMk id="4" creationId="{4EF53F68-9540-483C-BEFE-1F3941A80B9F}"/>
          </ac:picMkLst>
        </pc:picChg>
        <pc:picChg chg="del">
          <ac:chgData name="PPT PROJECT" userId="3f9d47f476fa9d03" providerId="LiveId" clId="{CB6692E2-24FE-477E-8D4F-D7F2450BDAAD}" dt="2020-07-11T06:14:10.191" v="10" actId="478"/>
          <ac:picMkLst>
            <pc:docMk/>
            <pc:sldMk cId="4095978909" sldId="492"/>
            <ac:picMk id="4" creationId="{9FEE0EEB-0B93-4C71-B38A-39C81D5631B9}"/>
          </ac:picMkLst>
        </pc:picChg>
        <pc:picChg chg="add del mod">
          <ac:chgData name="PPT PROJECT" userId="3f9d47f476fa9d03" providerId="LiveId" clId="{CB6692E2-24FE-477E-8D4F-D7F2450BDAAD}" dt="2020-07-11T08:00:48.125" v="579"/>
          <ac:picMkLst>
            <pc:docMk/>
            <pc:sldMk cId="4095978909" sldId="492"/>
            <ac:picMk id="5" creationId="{5F91568B-F799-4398-96E7-7A254CA2C62C}"/>
          </ac:picMkLst>
        </pc:picChg>
        <pc:picChg chg="add mod modCrop">
          <ac:chgData name="PPT PROJECT" userId="3f9d47f476fa9d03" providerId="LiveId" clId="{CB6692E2-24FE-477E-8D4F-D7F2450BDAAD}" dt="2020-07-11T06:14:57.722" v="35" actId="732"/>
          <ac:picMkLst>
            <pc:docMk/>
            <pc:sldMk cId="4095978909" sldId="492"/>
            <ac:picMk id="6" creationId="{10E99597-98A2-4DFD-9CA0-47E56653F673}"/>
          </ac:picMkLst>
        </pc:picChg>
      </pc:sldChg>
      <pc:sldChg chg="del">
        <pc:chgData name="PPT PROJECT" userId="3f9d47f476fa9d03" providerId="LiveId" clId="{CB6692E2-24FE-477E-8D4F-D7F2450BDAAD}" dt="2020-07-11T06:44:33.374" v="456" actId="47"/>
        <pc:sldMkLst>
          <pc:docMk/>
          <pc:sldMk cId="709941454" sldId="507"/>
        </pc:sldMkLst>
      </pc:sldChg>
      <pc:sldChg chg="del">
        <pc:chgData name="PPT PROJECT" userId="3f9d47f476fa9d03" providerId="LiveId" clId="{CB6692E2-24FE-477E-8D4F-D7F2450BDAAD}" dt="2020-07-11T06:44:33.374" v="456" actId="47"/>
        <pc:sldMkLst>
          <pc:docMk/>
          <pc:sldMk cId="1071195662" sldId="509"/>
        </pc:sldMkLst>
      </pc:sldChg>
      <pc:sldChg chg="del">
        <pc:chgData name="PPT PROJECT" userId="3f9d47f476fa9d03" providerId="LiveId" clId="{CB6692E2-24FE-477E-8D4F-D7F2450BDAAD}" dt="2020-07-11T06:44:33.374" v="456" actId="47"/>
        <pc:sldMkLst>
          <pc:docMk/>
          <pc:sldMk cId="77563317" sldId="511"/>
        </pc:sldMkLst>
      </pc:sldChg>
      <pc:sldChg chg="del">
        <pc:chgData name="PPT PROJECT" userId="3f9d47f476fa9d03" providerId="LiveId" clId="{CB6692E2-24FE-477E-8D4F-D7F2450BDAAD}" dt="2020-07-11T06:44:33.374" v="456" actId="47"/>
        <pc:sldMkLst>
          <pc:docMk/>
          <pc:sldMk cId="3813466711" sldId="512"/>
        </pc:sldMkLst>
      </pc:sldChg>
      <pc:sldChg chg="del">
        <pc:chgData name="PPT PROJECT" userId="3f9d47f476fa9d03" providerId="LiveId" clId="{CB6692E2-24FE-477E-8D4F-D7F2450BDAAD}" dt="2020-07-11T06:44:33.374" v="456" actId="47"/>
        <pc:sldMkLst>
          <pc:docMk/>
          <pc:sldMk cId="2355821507" sldId="513"/>
        </pc:sldMkLst>
      </pc:sldChg>
      <pc:sldChg chg="del">
        <pc:chgData name="PPT PROJECT" userId="3f9d47f476fa9d03" providerId="LiveId" clId="{CB6692E2-24FE-477E-8D4F-D7F2450BDAAD}" dt="2020-07-11T06:44:33.374" v="456" actId="47"/>
        <pc:sldMkLst>
          <pc:docMk/>
          <pc:sldMk cId="3440841001" sldId="514"/>
        </pc:sldMkLst>
      </pc:sldChg>
      <pc:sldChg chg="del">
        <pc:chgData name="PPT PROJECT" userId="3f9d47f476fa9d03" providerId="LiveId" clId="{CB6692E2-24FE-477E-8D4F-D7F2450BDAAD}" dt="2020-07-11T06:44:33.374" v="456" actId="47"/>
        <pc:sldMkLst>
          <pc:docMk/>
          <pc:sldMk cId="3191109268" sldId="515"/>
        </pc:sldMkLst>
      </pc:sldChg>
      <pc:sldChg chg="del">
        <pc:chgData name="PPT PROJECT" userId="3f9d47f476fa9d03" providerId="LiveId" clId="{CB6692E2-24FE-477E-8D4F-D7F2450BDAAD}" dt="2020-07-11T06:44:33.374" v="456" actId="47"/>
        <pc:sldMkLst>
          <pc:docMk/>
          <pc:sldMk cId="918343636" sldId="517"/>
        </pc:sldMkLst>
      </pc:sldChg>
      <pc:sldChg chg="del">
        <pc:chgData name="PPT PROJECT" userId="3f9d47f476fa9d03" providerId="LiveId" clId="{CB6692E2-24FE-477E-8D4F-D7F2450BDAAD}" dt="2020-07-11T06:44:33.374" v="456" actId="47"/>
        <pc:sldMkLst>
          <pc:docMk/>
          <pc:sldMk cId="2630717669" sldId="518"/>
        </pc:sldMkLst>
      </pc:sldChg>
      <pc:sldChg chg="addSp delSp modSp mod modTransition modAnim">
        <pc:chgData name="PPT PROJECT" userId="3f9d47f476fa9d03" providerId="LiveId" clId="{CB6692E2-24FE-477E-8D4F-D7F2450BDAAD}" dt="2020-07-11T08:00:48.125" v="579"/>
        <pc:sldMkLst>
          <pc:docMk/>
          <pc:sldMk cId="2195906851" sldId="519"/>
        </pc:sldMkLst>
        <pc:spChg chg="del">
          <ac:chgData name="PPT PROJECT" userId="3f9d47f476fa9d03" providerId="LiveId" clId="{CB6692E2-24FE-477E-8D4F-D7F2450BDAAD}" dt="2020-07-11T06:33:55.572" v="344" actId="478"/>
          <ac:spMkLst>
            <pc:docMk/>
            <pc:sldMk cId="2195906851" sldId="519"/>
            <ac:spMk id="2" creationId="{E32292CE-1513-4B91-A4BB-0EFF7B396CBD}"/>
          </ac:spMkLst>
        </pc:spChg>
        <pc:spChg chg="add del mod">
          <ac:chgData name="PPT PROJECT" userId="3f9d47f476fa9d03" providerId="LiveId" clId="{CB6692E2-24FE-477E-8D4F-D7F2450BDAAD}" dt="2020-07-11T06:35:34.579" v="394" actId="478"/>
          <ac:spMkLst>
            <pc:docMk/>
            <pc:sldMk cId="2195906851" sldId="519"/>
            <ac:spMk id="7" creationId="{6ECC3579-C802-49F7-A470-0E8A81C914C5}"/>
          </ac:spMkLst>
        </pc:spChg>
        <pc:spChg chg="add del mod ord">
          <ac:chgData name="PPT PROJECT" userId="3f9d47f476fa9d03" providerId="LiveId" clId="{CB6692E2-24FE-477E-8D4F-D7F2450BDAAD}" dt="2020-07-11T06:35:33.649" v="393" actId="478"/>
          <ac:spMkLst>
            <pc:docMk/>
            <pc:sldMk cId="2195906851" sldId="519"/>
            <ac:spMk id="8" creationId="{EF57EC91-87E7-4161-A9BF-3A72CA1B0283}"/>
          </ac:spMkLst>
        </pc:spChg>
        <pc:spChg chg="add mod">
          <ac:chgData name="PPT PROJECT" userId="3f9d47f476fa9d03" providerId="LiveId" clId="{CB6692E2-24FE-477E-8D4F-D7F2450BDAAD}" dt="2020-07-11T06:45:58.462" v="535" actId="6549"/>
          <ac:spMkLst>
            <pc:docMk/>
            <pc:sldMk cId="2195906851" sldId="519"/>
            <ac:spMk id="9" creationId="{50BF9DF8-1789-420A-B06B-9BF1C3270F63}"/>
          </ac:spMkLst>
        </pc:spChg>
        <pc:picChg chg="add del mod">
          <ac:chgData name="PPT PROJECT" userId="3f9d47f476fa9d03" providerId="LiveId" clId="{CB6692E2-24FE-477E-8D4F-D7F2450BDAAD}" dt="2020-07-11T07:17:33.594" v="559"/>
          <ac:picMkLst>
            <pc:docMk/>
            <pc:sldMk cId="2195906851" sldId="519"/>
            <ac:picMk id="2" creationId="{FB11824B-4081-4138-ADA1-6DF6A9D95B3E}"/>
          </ac:picMkLst>
        </pc:picChg>
        <pc:picChg chg="add del mod">
          <ac:chgData name="PPT PROJECT" userId="3f9d47f476fa9d03" providerId="LiveId" clId="{CB6692E2-24FE-477E-8D4F-D7F2450BDAAD}" dt="2020-07-11T07:20:50.030" v="564"/>
          <ac:picMkLst>
            <pc:docMk/>
            <pc:sldMk cId="2195906851" sldId="519"/>
            <ac:picMk id="3" creationId="{55F7D540-40AF-41EA-9FC1-B93AC9A1F492}"/>
          </ac:picMkLst>
        </pc:picChg>
        <pc:picChg chg="add mod ord modCrop">
          <ac:chgData name="PPT PROJECT" userId="3f9d47f476fa9d03" providerId="LiveId" clId="{CB6692E2-24FE-477E-8D4F-D7F2450BDAAD}" dt="2020-07-11T06:34:51.343" v="391" actId="167"/>
          <ac:picMkLst>
            <pc:docMk/>
            <pc:sldMk cId="2195906851" sldId="519"/>
            <ac:picMk id="4" creationId="{F19117DD-3239-40D5-9C80-CE0230AB1F5F}"/>
          </ac:picMkLst>
        </pc:picChg>
        <pc:picChg chg="add del mod">
          <ac:chgData name="PPT PROJECT" userId="3f9d47f476fa9d03" providerId="LiveId" clId="{CB6692E2-24FE-477E-8D4F-D7F2450BDAAD}" dt="2020-07-11T07:25:49.857" v="567"/>
          <ac:picMkLst>
            <pc:docMk/>
            <pc:sldMk cId="2195906851" sldId="519"/>
            <ac:picMk id="6" creationId="{20746173-710A-47F5-8452-296C43A461DA}"/>
          </ac:picMkLst>
        </pc:picChg>
        <pc:picChg chg="add del mod">
          <ac:chgData name="PPT PROJECT" userId="3f9d47f476fa9d03" providerId="LiveId" clId="{CB6692E2-24FE-477E-8D4F-D7F2450BDAAD}" dt="2020-07-11T08:00:48.125" v="579"/>
          <ac:picMkLst>
            <pc:docMk/>
            <pc:sldMk cId="2195906851" sldId="519"/>
            <ac:picMk id="7" creationId="{AFDCA57D-7B81-4115-AF8F-886EF6933687}"/>
          </ac:picMkLst>
        </pc:picChg>
        <pc:picChg chg="del">
          <ac:chgData name="PPT PROJECT" userId="3f9d47f476fa9d03" providerId="LiveId" clId="{CB6692E2-24FE-477E-8D4F-D7F2450BDAAD}" dt="2020-07-11T06:33:55.572" v="344" actId="478"/>
          <ac:picMkLst>
            <pc:docMk/>
            <pc:sldMk cId="2195906851" sldId="519"/>
            <ac:picMk id="12" creationId="{8997A16E-877B-457A-A033-2DD1ED51D9EC}"/>
          </ac:picMkLst>
        </pc:picChg>
        <pc:picChg chg="del">
          <ac:chgData name="PPT PROJECT" userId="3f9d47f476fa9d03" providerId="LiveId" clId="{CB6692E2-24FE-477E-8D4F-D7F2450BDAAD}" dt="2020-07-11T06:33:55.572" v="344" actId="478"/>
          <ac:picMkLst>
            <pc:docMk/>
            <pc:sldMk cId="2195906851" sldId="519"/>
            <ac:picMk id="25" creationId="{0E71FD3B-A1C6-458A-BBA7-0A57CA62A4AD}"/>
          </ac:picMkLst>
        </pc:picChg>
        <pc:inkChg chg="add del">
          <ac:chgData name="PPT PROJECT" userId="3f9d47f476fa9d03" providerId="LiveId" clId="{CB6692E2-24FE-477E-8D4F-D7F2450BDAAD}" dt="2020-07-11T07:25:49.857" v="567"/>
          <ac:inkMkLst>
            <pc:docMk/>
            <pc:sldMk cId="2195906851" sldId="519"/>
            <ac:inkMk id="5" creationId="{F202934A-BDBE-40CF-AD0B-D1667C30C747}"/>
          </ac:inkMkLst>
        </pc:inkChg>
      </pc:sldChg>
      <pc:sldChg chg="del">
        <pc:chgData name="PPT PROJECT" userId="3f9d47f476fa9d03" providerId="LiveId" clId="{CB6692E2-24FE-477E-8D4F-D7F2450BDAAD}" dt="2020-07-11T06:18:11.263" v="115" actId="47"/>
        <pc:sldMkLst>
          <pc:docMk/>
          <pc:sldMk cId="2662975895" sldId="520"/>
        </pc:sldMkLst>
      </pc:sldChg>
      <pc:sldChg chg="addSp delSp modSp add mod modTransition modAnim">
        <pc:chgData name="PPT PROJECT" userId="3f9d47f476fa9d03" providerId="LiveId" clId="{CB6692E2-24FE-477E-8D4F-D7F2450BDAAD}" dt="2020-07-11T08:00:48.125" v="579"/>
        <pc:sldMkLst>
          <pc:docMk/>
          <pc:sldMk cId="172373003" sldId="521"/>
        </pc:sldMkLst>
        <pc:spChg chg="add mod">
          <ac:chgData name="PPT PROJECT" userId="3f9d47f476fa9d03" providerId="LiveId" clId="{CB6692E2-24FE-477E-8D4F-D7F2450BDAAD}" dt="2020-07-11T06:16:37.301" v="59" actId="207"/>
          <ac:spMkLst>
            <pc:docMk/>
            <pc:sldMk cId="172373003" sldId="521"/>
            <ac:spMk id="2" creationId="{5BB0B889-B65D-4D9C-9C64-830066B615BF}"/>
          </ac:spMkLst>
        </pc:spChg>
        <pc:spChg chg="del mod ord topLvl">
          <ac:chgData name="PPT PROJECT" userId="3f9d47f476fa9d03" providerId="LiveId" clId="{CB6692E2-24FE-477E-8D4F-D7F2450BDAAD}" dt="2020-07-11T06:25:43.570" v="224" actId="478"/>
          <ac:spMkLst>
            <pc:docMk/>
            <pc:sldMk cId="172373003" sldId="521"/>
            <ac:spMk id="7" creationId="{33FF1A62-3EF5-4E18-BFDB-B90426CEA436}"/>
          </ac:spMkLst>
        </pc:spChg>
        <pc:spChg chg="add del mod topLvl">
          <ac:chgData name="PPT PROJECT" userId="3f9d47f476fa9d03" providerId="LiveId" clId="{CB6692E2-24FE-477E-8D4F-D7F2450BDAAD}" dt="2020-07-11T06:18:32.083" v="123" actId="478"/>
          <ac:spMkLst>
            <pc:docMk/>
            <pc:sldMk cId="172373003" sldId="521"/>
            <ac:spMk id="9" creationId="{FFF3E32F-79D9-47DB-91A9-D82933E70F49}"/>
          </ac:spMkLst>
        </pc:spChg>
        <pc:spChg chg="add mod">
          <ac:chgData name="PPT PROJECT" userId="3f9d47f476fa9d03" providerId="LiveId" clId="{CB6692E2-24FE-477E-8D4F-D7F2450BDAAD}" dt="2020-07-11T06:25:39.749" v="222"/>
          <ac:spMkLst>
            <pc:docMk/>
            <pc:sldMk cId="172373003" sldId="521"/>
            <ac:spMk id="11" creationId="{C8B7C8D6-D6FA-4237-A7A5-AB1D4C9FC558}"/>
          </ac:spMkLst>
        </pc:spChg>
        <pc:spChg chg="add mod ord">
          <ac:chgData name="PPT PROJECT" userId="3f9d47f476fa9d03" providerId="LiveId" clId="{CB6692E2-24FE-477E-8D4F-D7F2450BDAAD}" dt="2020-07-11T06:26:02.211" v="227" actId="167"/>
          <ac:spMkLst>
            <pc:docMk/>
            <pc:sldMk cId="172373003" sldId="521"/>
            <ac:spMk id="12" creationId="{093302F4-73E0-4246-B558-AF9532F2154F}"/>
          </ac:spMkLst>
        </pc:spChg>
        <pc:grpChg chg="add del mod">
          <ac:chgData name="PPT PROJECT" userId="3f9d47f476fa9d03" providerId="LiveId" clId="{CB6692E2-24FE-477E-8D4F-D7F2450BDAAD}" dt="2020-07-11T06:18:22.284" v="121" actId="165"/>
          <ac:grpSpMkLst>
            <pc:docMk/>
            <pc:sldMk cId="172373003" sldId="521"/>
            <ac:grpSpMk id="10" creationId="{755473D9-B859-40F9-9C91-6231134643ED}"/>
          </ac:grpSpMkLst>
        </pc:grpChg>
        <pc:picChg chg="add del mod">
          <ac:chgData name="PPT PROJECT" userId="3f9d47f476fa9d03" providerId="LiveId" clId="{CB6692E2-24FE-477E-8D4F-D7F2450BDAAD}" dt="2020-07-11T07:17:33.594" v="559"/>
          <ac:picMkLst>
            <pc:docMk/>
            <pc:sldMk cId="172373003" sldId="521"/>
            <ac:picMk id="3" creationId="{193EE90D-D282-49F8-8913-D5C23C91744E}"/>
          </ac:picMkLst>
        </pc:picChg>
        <pc:picChg chg="add del mod topLvl">
          <ac:chgData name="PPT PROJECT" userId="3f9d47f476fa9d03" providerId="LiveId" clId="{CB6692E2-24FE-477E-8D4F-D7F2450BDAAD}" dt="2020-07-11T06:25:43.570" v="224" actId="478"/>
          <ac:picMkLst>
            <pc:docMk/>
            <pc:sldMk cId="172373003" sldId="521"/>
            <ac:picMk id="4" creationId="{392AB7F9-99F4-4239-8853-CD181F4A22A0}"/>
          </ac:picMkLst>
        </pc:picChg>
        <pc:picChg chg="add del mod">
          <ac:chgData name="PPT PROJECT" userId="3f9d47f476fa9d03" providerId="LiveId" clId="{CB6692E2-24FE-477E-8D4F-D7F2450BDAAD}" dt="2020-07-11T07:20:50.030" v="564"/>
          <ac:picMkLst>
            <pc:docMk/>
            <pc:sldMk cId="172373003" sldId="521"/>
            <ac:picMk id="4" creationId="{E272CC7F-A741-4354-A1E0-2BDE8F2CC344}"/>
          </ac:picMkLst>
        </pc:picChg>
        <pc:picChg chg="add del mod">
          <ac:chgData name="PPT PROJECT" userId="3f9d47f476fa9d03" providerId="LiveId" clId="{CB6692E2-24FE-477E-8D4F-D7F2450BDAAD}" dt="2020-07-11T07:25:49.857" v="567"/>
          <ac:picMkLst>
            <pc:docMk/>
            <pc:sldMk cId="172373003" sldId="521"/>
            <ac:picMk id="5" creationId="{7FAD8806-473B-445E-8559-F3D101B91969}"/>
          </ac:picMkLst>
        </pc:picChg>
        <pc:picChg chg="add del mod">
          <ac:chgData name="PPT PROJECT" userId="3f9d47f476fa9d03" providerId="LiveId" clId="{CB6692E2-24FE-477E-8D4F-D7F2450BDAAD}" dt="2020-07-11T08:00:48.125" v="579"/>
          <ac:picMkLst>
            <pc:docMk/>
            <pc:sldMk cId="172373003" sldId="521"/>
            <ac:picMk id="7" creationId="{7848D7C8-6FF5-4237-AF0B-008913D30E82}"/>
          </ac:picMkLst>
        </pc:picChg>
        <pc:picChg chg="add del mod topLvl">
          <ac:chgData name="PPT PROJECT" userId="3f9d47f476fa9d03" providerId="LiveId" clId="{CB6692E2-24FE-477E-8D4F-D7F2450BDAAD}" dt="2020-07-11T06:18:32.083" v="123" actId="478"/>
          <ac:picMkLst>
            <pc:docMk/>
            <pc:sldMk cId="172373003" sldId="521"/>
            <ac:picMk id="8" creationId="{DC2716FF-32F5-474C-9AEA-001B400F425C}"/>
          </ac:picMkLst>
        </pc:picChg>
        <pc:picChg chg="add mod ord">
          <ac:chgData name="PPT PROJECT" userId="3f9d47f476fa9d03" providerId="LiveId" clId="{CB6692E2-24FE-477E-8D4F-D7F2450BDAAD}" dt="2020-07-11T06:26:02.211" v="227" actId="167"/>
          <ac:picMkLst>
            <pc:docMk/>
            <pc:sldMk cId="172373003" sldId="521"/>
            <ac:picMk id="13" creationId="{584F6833-91B8-47A7-8EA5-025239C3B244}"/>
          </ac:picMkLst>
        </pc:picChg>
      </pc:sldChg>
      <pc:sldChg chg="addSp delSp modSp add mod modTransition modAnim">
        <pc:chgData name="PPT PROJECT" userId="3f9d47f476fa9d03" providerId="LiveId" clId="{CB6692E2-24FE-477E-8D4F-D7F2450BDAAD}" dt="2020-07-11T08:00:48.125" v="579"/>
        <pc:sldMkLst>
          <pc:docMk/>
          <pc:sldMk cId="1966281368" sldId="522"/>
        </pc:sldMkLst>
        <pc:spChg chg="mod">
          <ac:chgData name="PPT PROJECT" userId="3f9d47f476fa9d03" providerId="LiveId" clId="{CB6692E2-24FE-477E-8D4F-D7F2450BDAAD}" dt="2020-07-11T06:20:58.962" v="129" actId="1076"/>
          <ac:spMkLst>
            <pc:docMk/>
            <pc:sldMk cId="1966281368" sldId="522"/>
            <ac:spMk id="2" creationId="{5BB0B889-B65D-4D9C-9C64-830066B615BF}"/>
          </ac:spMkLst>
        </pc:spChg>
        <pc:spChg chg="add del mod">
          <ac:chgData name="PPT PROJECT" userId="3f9d47f476fa9d03" providerId="LiveId" clId="{CB6692E2-24FE-477E-8D4F-D7F2450BDAAD}" dt="2020-07-11T06:21:31.005" v="138" actId="478"/>
          <ac:spMkLst>
            <pc:docMk/>
            <pc:sldMk cId="1966281368" sldId="522"/>
            <ac:spMk id="10" creationId="{D507C080-9AAC-476B-AC07-64C66AD6EF89}"/>
          </ac:spMkLst>
        </pc:spChg>
        <pc:spChg chg="add del mod">
          <ac:chgData name="PPT PROJECT" userId="3f9d47f476fa9d03" providerId="LiveId" clId="{CB6692E2-24FE-477E-8D4F-D7F2450BDAAD}" dt="2020-07-11T06:21:32.066" v="139" actId="478"/>
          <ac:spMkLst>
            <pc:docMk/>
            <pc:sldMk cId="1966281368" sldId="522"/>
            <ac:spMk id="11" creationId="{F9B7940C-BEE5-47FA-B03E-383F6E148B9D}"/>
          </ac:spMkLst>
        </pc:spChg>
        <pc:spChg chg="add mod">
          <ac:chgData name="PPT PROJECT" userId="3f9d47f476fa9d03" providerId="LiveId" clId="{CB6692E2-24FE-477E-8D4F-D7F2450BDAAD}" dt="2020-07-11T06:25:35.443" v="221" actId="14100"/>
          <ac:spMkLst>
            <pc:docMk/>
            <pc:sldMk cId="1966281368" sldId="522"/>
            <ac:spMk id="12" creationId="{F7D12C63-3E86-414F-A076-4B2F04049ACA}"/>
          </ac:spMkLst>
        </pc:spChg>
        <pc:picChg chg="add del mod">
          <ac:chgData name="PPT PROJECT" userId="3f9d47f476fa9d03" providerId="LiveId" clId="{CB6692E2-24FE-477E-8D4F-D7F2450BDAAD}" dt="2020-07-11T07:17:33.594" v="559"/>
          <ac:picMkLst>
            <pc:docMk/>
            <pc:sldMk cId="1966281368" sldId="522"/>
            <ac:picMk id="3" creationId="{6202FDEB-E327-452F-9B48-9B857705186D}"/>
          </ac:picMkLst>
        </pc:picChg>
        <pc:picChg chg="add del mod">
          <ac:chgData name="PPT PROJECT" userId="3f9d47f476fa9d03" providerId="LiveId" clId="{CB6692E2-24FE-477E-8D4F-D7F2450BDAAD}" dt="2020-07-11T07:20:50.030" v="564"/>
          <ac:picMkLst>
            <pc:docMk/>
            <pc:sldMk cId="1966281368" sldId="522"/>
            <ac:picMk id="5" creationId="{6E20431A-E6B5-479B-A18A-204DD7D4CA38}"/>
          </ac:picMkLst>
        </pc:picChg>
        <pc:picChg chg="add del mod">
          <ac:chgData name="PPT PROJECT" userId="3f9d47f476fa9d03" providerId="LiveId" clId="{CB6692E2-24FE-477E-8D4F-D7F2450BDAAD}" dt="2020-07-11T07:25:49.857" v="567"/>
          <ac:picMkLst>
            <pc:docMk/>
            <pc:sldMk cId="1966281368" sldId="522"/>
            <ac:picMk id="10" creationId="{56968287-2B27-4110-931D-7A0D0D96280E}"/>
          </ac:picMkLst>
        </pc:picChg>
        <pc:picChg chg="add del mod">
          <ac:chgData name="PPT PROJECT" userId="3f9d47f476fa9d03" providerId="LiveId" clId="{CB6692E2-24FE-477E-8D4F-D7F2450BDAAD}" dt="2020-07-11T08:00:48.125" v="579"/>
          <ac:picMkLst>
            <pc:docMk/>
            <pc:sldMk cId="1966281368" sldId="522"/>
            <ac:picMk id="11" creationId="{D52051D2-420D-41F0-BBF5-92FB703195A1}"/>
          </ac:picMkLst>
        </pc:picChg>
      </pc:sldChg>
      <pc:sldChg chg="addSp delSp modSp add del mod modTransition">
        <pc:chgData name="PPT PROJECT" userId="3f9d47f476fa9d03" providerId="LiveId" clId="{CB6692E2-24FE-477E-8D4F-D7F2450BDAAD}" dt="2020-07-11T06:28:13.683" v="248" actId="47"/>
        <pc:sldMkLst>
          <pc:docMk/>
          <pc:sldMk cId="1734289431" sldId="523"/>
        </pc:sldMkLst>
        <pc:spChg chg="mod topLvl">
          <ac:chgData name="PPT PROJECT" userId="3f9d47f476fa9d03" providerId="LiveId" clId="{CB6692E2-24FE-477E-8D4F-D7F2450BDAAD}" dt="2020-07-11T06:22:13.300" v="195" actId="1036"/>
          <ac:spMkLst>
            <pc:docMk/>
            <pc:sldMk cId="1734289431" sldId="523"/>
            <ac:spMk id="7" creationId="{33FF1A62-3EF5-4E18-BFDB-B90426CEA436}"/>
          </ac:spMkLst>
        </pc:spChg>
        <pc:spChg chg="mod topLvl">
          <ac:chgData name="PPT PROJECT" userId="3f9d47f476fa9d03" providerId="LiveId" clId="{CB6692E2-24FE-477E-8D4F-D7F2450BDAAD}" dt="2020-07-11T06:22:13.300" v="195" actId="1036"/>
          <ac:spMkLst>
            <pc:docMk/>
            <pc:sldMk cId="1734289431" sldId="523"/>
            <ac:spMk id="9" creationId="{FFF3E32F-79D9-47DB-91A9-D82933E70F49}"/>
          </ac:spMkLst>
        </pc:spChg>
        <pc:spChg chg="add del mod">
          <ac:chgData name="PPT PROJECT" userId="3f9d47f476fa9d03" providerId="LiveId" clId="{CB6692E2-24FE-477E-8D4F-D7F2450BDAAD}" dt="2020-07-11T06:21:58.403" v="155" actId="12788"/>
          <ac:spMkLst>
            <pc:docMk/>
            <pc:sldMk cId="1734289431" sldId="523"/>
            <ac:spMk id="10" creationId="{D507C080-9AAC-476B-AC07-64C66AD6EF89}"/>
          </ac:spMkLst>
        </pc:spChg>
        <pc:spChg chg="add del">
          <ac:chgData name="PPT PROJECT" userId="3f9d47f476fa9d03" providerId="LiveId" clId="{CB6692E2-24FE-477E-8D4F-D7F2450BDAAD}" dt="2020-07-11T06:21:34.784" v="140" actId="478"/>
          <ac:spMkLst>
            <pc:docMk/>
            <pc:sldMk cId="1734289431" sldId="523"/>
            <ac:spMk id="11" creationId="{F9B7940C-BEE5-47FA-B03E-383F6E148B9D}"/>
          </ac:spMkLst>
        </pc:spChg>
        <pc:spChg chg="add mod">
          <ac:chgData name="PPT PROJECT" userId="3f9d47f476fa9d03" providerId="LiveId" clId="{CB6692E2-24FE-477E-8D4F-D7F2450BDAAD}" dt="2020-07-11T06:25:16.256" v="218" actId="1076"/>
          <ac:spMkLst>
            <pc:docMk/>
            <pc:sldMk cId="1734289431" sldId="523"/>
            <ac:spMk id="12" creationId="{936D2240-C071-4A64-AB94-C064B4AAFA80}"/>
          </ac:spMkLst>
        </pc:spChg>
        <pc:spChg chg="add del mod">
          <ac:chgData name="PPT PROJECT" userId="3f9d47f476fa9d03" providerId="LiveId" clId="{CB6692E2-24FE-477E-8D4F-D7F2450BDAAD}" dt="2020-07-11T06:27:02.931" v="234"/>
          <ac:spMkLst>
            <pc:docMk/>
            <pc:sldMk cId="1734289431" sldId="523"/>
            <ac:spMk id="13" creationId="{701679C4-9A36-45BD-95AF-14CCC61BB480}"/>
          </ac:spMkLst>
        </pc:spChg>
        <pc:grpChg chg="add del mod">
          <ac:chgData name="PPT PROJECT" userId="3f9d47f476fa9d03" providerId="LiveId" clId="{CB6692E2-24FE-477E-8D4F-D7F2450BDAAD}" dt="2020-07-11T06:22:12.413" v="192" actId="165"/>
          <ac:grpSpMkLst>
            <pc:docMk/>
            <pc:sldMk cId="1734289431" sldId="523"/>
            <ac:grpSpMk id="3" creationId="{EB7043CE-0AE2-417D-A8E4-389D1FB0660D}"/>
          </ac:grpSpMkLst>
        </pc:grpChg>
        <pc:picChg chg="mod topLvl">
          <ac:chgData name="PPT PROJECT" userId="3f9d47f476fa9d03" providerId="LiveId" clId="{CB6692E2-24FE-477E-8D4F-D7F2450BDAAD}" dt="2020-07-11T06:22:13.300" v="195" actId="1036"/>
          <ac:picMkLst>
            <pc:docMk/>
            <pc:sldMk cId="1734289431" sldId="523"/>
            <ac:picMk id="4" creationId="{392AB7F9-99F4-4239-8853-CD181F4A22A0}"/>
          </ac:picMkLst>
        </pc:picChg>
        <pc:picChg chg="mod topLvl">
          <ac:chgData name="PPT PROJECT" userId="3f9d47f476fa9d03" providerId="LiveId" clId="{CB6692E2-24FE-477E-8D4F-D7F2450BDAAD}" dt="2020-07-11T06:22:13.300" v="195" actId="1036"/>
          <ac:picMkLst>
            <pc:docMk/>
            <pc:sldMk cId="1734289431" sldId="523"/>
            <ac:picMk id="8" creationId="{DC2716FF-32F5-474C-9AEA-001B400F425C}"/>
          </ac:picMkLst>
        </pc:picChg>
      </pc:sldChg>
      <pc:sldChg chg="addSp delSp modSp add mod ord modTransition modAnim">
        <pc:chgData name="PPT PROJECT" userId="3f9d47f476fa9d03" providerId="LiveId" clId="{CB6692E2-24FE-477E-8D4F-D7F2450BDAAD}" dt="2020-07-11T08:00:48.125" v="579"/>
        <pc:sldMkLst>
          <pc:docMk/>
          <pc:sldMk cId="2233730392" sldId="524"/>
        </pc:sldMkLst>
        <pc:spChg chg="del">
          <ac:chgData name="PPT PROJECT" userId="3f9d47f476fa9d03" providerId="LiveId" clId="{CB6692E2-24FE-477E-8D4F-D7F2450BDAAD}" dt="2020-07-11T06:27:49.613" v="245" actId="478"/>
          <ac:spMkLst>
            <pc:docMk/>
            <pc:sldMk cId="2233730392" sldId="524"/>
            <ac:spMk id="10" creationId="{D507C080-9AAC-476B-AC07-64C66AD6EF89}"/>
          </ac:spMkLst>
        </pc:spChg>
        <pc:spChg chg="add mod">
          <ac:chgData name="PPT PROJECT" userId="3f9d47f476fa9d03" providerId="LiveId" clId="{CB6692E2-24FE-477E-8D4F-D7F2450BDAAD}" dt="2020-07-11T06:28:16.866" v="249" actId="14100"/>
          <ac:spMkLst>
            <pc:docMk/>
            <pc:sldMk cId="2233730392" sldId="524"/>
            <ac:spMk id="11" creationId="{6BF6B91E-EE44-456A-8A0C-3EAE08CDE71E}"/>
          </ac:spMkLst>
        </pc:spChg>
        <pc:picChg chg="add del mod">
          <ac:chgData name="PPT PROJECT" userId="3f9d47f476fa9d03" providerId="LiveId" clId="{CB6692E2-24FE-477E-8D4F-D7F2450BDAAD}" dt="2020-07-11T07:17:33.594" v="559"/>
          <ac:picMkLst>
            <pc:docMk/>
            <pc:sldMk cId="2233730392" sldId="524"/>
            <ac:picMk id="3" creationId="{A72ED35F-F6FA-4D6C-B1C0-A651D11DF123}"/>
          </ac:picMkLst>
        </pc:picChg>
        <pc:picChg chg="add del mod">
          <ac:chgData name="PPT PROJECT" userId="3f9d47f476fa9d03" providerId="LiveId" clId="{CB6692E2-24FE-477E-8D4F-D7F2450BDAAD}" dt="2020-07-11T07:20:50.030" v="564"/>
          <ac:picMkLst>
            <pc:docMk/>
            <pc:sldMk cId="2233730392" sldId="524"/>
            <ac:picMk id="5" creationId="{E5F08FB7-E605-4F1F-8A54-DE272F07A636}"/>
          </ac:picMkLst>
        </pc:picChg>
        <pc:picChg chg="add del mod">
          <ac:chgData name="PPT PROJECT" userId="3f9d47f476fa9d03" providerId="LiveId" clId="{CB6692E2-24FE-477E-8D4F-D7F2450BDAAD}" dt="2020-07-11T07:25:49.857" v="567"/>
          <ac:picMkLst>
            <pc:docMk/>
            <pc:sldMk cId="2233730392" sldId="524"/>
            <ac:picMk id="10" creationId="{E99E7A2B-AFC5-4B06-9BAC-0FA474D37701}"/>
          </ac:picMkLst>
        </pc:picChg>
        <pc:picChg chg="add del mod">
          <ac:chgData name="PPT PROJECT" userId="3f9d47f476fa9d03" providerId="LiveId" clId="{CB6692E2-24FE-477E-8D4F-D7F2450BDAAD}" dt="2020-07-11T08:00:48.125" v="579"/>
          <ac:picMkLst>
            <pc:docMk/>
            <pc:sldMk cId="2233730392" sldId="524"/>
            <ac:picMk id="13" creationId="{2B9A4A83-D72E-437C-A178-72C9E936D181}"/>
          </ac:picMkLst>
        </pc:picChg>
      </pc:sldChg>
      <pc:sldChg chg="addSp delSp modSp add mod modTransition modAnim">
        <pc:chgData name="PPT PROJECT" userId="3f9d47f476fa9d03" providerId="LiveId" clId="{CB6692E2-24FE-477E-8D4F-D7F2450BDAAD}" dt="2020-07-11T08:00:48.125" v="579"/>
        <pc:sldMkLst>
          <pc:docMk/>
          <pc:sldMk cId="3793090614" sldId="525"/>
        </pc:sldMkLst>
        <pc:spChg chg="add mod ord">
          <ac:chgData name="PPT PROJECT" userId="3f9d47f476fa9d03" providerId="LiveId" clId="{CB6692E2-24FE-477E-8D4F-D7F2450BDAAD}" dt="2020-07-11T06:26:12.440" v="230" actId="167"/>
          <ac:spMkLst>
            <pc:docMk/>
            <pc:sldMk cId="3793090614" sldId="525"/>
            <ac:spMk id="9" creationId="{11AED958-0E60-484A-814D-528A17C2D2C5}"/>
          </ac:spMkLst>
        </pc:spChg>
        <pc:picChg chg="add del mod">
          <ac:chgData name="PPT PROJECT" userId="3f9d47f476fa9d03" providerId="LiveId" clId="{CB6692E2-24FE-477E-8D4F-D7F2450BDAAD}" dt="2020-07-11T07:17:33.594" v="559"/>
          <ac:picMkLst>
            <pc:docMk/>
            <pc:sldMk cId="3793090614" sldId="525"/>
            <ac:picMk id="3" creationId="{A1757B57-7F23-4677-B66D-00CEFE55FB87}"/>
          </ac:picMkLst>
        </pc:picChg>
        <pc:picChg chg="add del mod">
          <ac:chgData name="PPT PROJECT" userId="3f9d47f476fa9d03" providerId="LiveId" clId="{CB6692E2-24FE-477E-8D4F-D7F2450BDAAD}" dt="2020-07-11T07:20:50.030" v="564"/>
          <ac:picMkLst>
            <pc:docMk/>
            <pc:sldMk cId="3793090614" sldId="525"/>
            <ac:picMk id="5" creationId="{364784E4-A051-4358-865B-03D914F45827}"/>
          </ac:picMkLst>
        </pc:picChg>
        <pc:picChg chg="add mod ord">
          <ac:chgData name="PPT PROJECT" userId="3f9d47f476fa9d03" providerId="LiveId" clId="{CB6692E2-24FE-477E-8D4F-D7F2450BDAAD}" dt="2020-07-11T06:26:12.440" v="230" actId="167"/>
          <ac:picMkLst>
            <pc:docMk/>
            <pc:sldMk cId="3793090614" sldId="525"/>
            <ac:picMk id="8" creationId="{E92F5275-7CDC-4BB4-ACAA-12B90ED56465}"/>
          </ac:picMkLst>
        </pc:picChg>
        <pc:picChg chg="add del mod">
          <ac:chgData name="PPT PROJECT" userId="3f9d47f476fa9d03" providerId="LiveId" clId="{CB6692E2-24FE-477E-8D4F-D7F2450BDAAD}" dt="2020-07-11T07:25:49.857" v="567"/>
          <ac:picMkLst>
            <pc:docMk/>
            <pc:sldMk cId="3793090614" sldId="525"/>
            <ac:picMk id="10" creationId="{66AFF68C-52AB-43D7-8526-C8666D299B15}"/>
          </ac:picMkLst>
        </pc:picChg>
        <pc:picChg chg="add del mod">
          <ac:chgData name="PPT PROJECT" userId="3f9d47f476fa9d03" providerId="LiveId" clId="{CB6692E2-24FE-477E-8D4F-D7F2450BDAAD}" dt="2020-07-11T08:00:48.125" v="579"/>
          <ac:picMkLst>
            <pc:docMk/>
            <pc:sldMk cId="3793090614" sldId="525"/>
            <ac:picMk id="12" creationId="{DA6D195F-AD27-4A28-BBC9-BA3B0D709ECB}"/>
          </ac:picMkLst>
        </pc:picChg>
      </pc:sldChg>
      <pc:sldChg chg="add del">
        <pc:chgData name="PPT PROJECT" userId="3f9d47f476fa9d03" providerId="LiveId" clId="{CB6692E2-24FE-477E-8D4F-D7F2450BDAAD}" dt="2020-07-11T06:29:11.047" v="262"/>
        <pc:sldMkLst>
          <pc:docMk/>
          <pc:sldMk cId="357674391" sldId="526"/>
        </pc:sldMkLst>
      </pc:sldChg>
      <pc:sldChg chg="delSp modSp add del mod">
        <pc:chgData name="PPT PROJECT" userId="3f9d47f476fa9d03" providerId="LiveId" clId="{CB6692E2-24FE-477E-8D4F-D7F2450BDAAD}" dt="2020-07-11T06:27:30.259" v="240" actId="47"/>
        <pc:sldMkLst>
          <pc:docMk/>
          <pc:sldMk cId="1563937512" sldId="526"/>
        </pc:sldMkLst>
        <pc:spChg chg="del">
          <ac:chgData name="PPT PROJECT" userId="3f9d47f476fa9d03" providerId="LiveId" clId="{CB6692E2-24FE-477E-8D4F-D7F2450BDAAD}" dt="2020-07-11T06:27:18.325" v="236" actId="478"/>
          <ac:spMkLst>
            <pc:docMk/>
            <pc:sldMk cId="1563937512" sldId="526"/>
            <ac:spMk id="2" creationId="{5BB0B889-B65D-4D9C-9C64-830066B615BF}"/>
          </ac:spMkLst>
        </pc:spChg>
        <pc:spChg chg="del">
          <ac:chgData name="PPT PROJECT" userId="3f9d47f476fa9d03" providerId="LiveId" clId="{CB6692E2-24FE-477E-8D4F-D7F2450BDAAD}" dt="2020-07-11T06:27:18.325" v="236" actId="478"/>
          <ac:spMkLst>
            <pc:docMk/>
            <pc:sldMk cId="1563937512" sldId="526"/>
            <ac:spMk id="7" creationId="{33FF1A62-3EF5-4E18-BFDB-B90426CEA436}"/>
          </ac:spMkLst>
        </pc:spChg>
        <pc:spChg chg="del">
          <ac:chgData name="PPT PROJECT" userId="3f9d47f476fa9d03" providerId="LiveId" clId="{CB6692E2-24FE-477E-8D4F-D7F2450BDAAD}" dt="2020-07-11T06:27:18.325" v="236" actId="478"/>
          <ac:spMkLst>
            <pc:docMk/>
            <pc:sldMk cId="1563937512" sldId="526"/>
            <ac:spMk id="9" creationId="{FFF3E32F-79D9-47DB-91A9-D82933E70F49}"/>
          </ac:spMkLst>
        </pc:spChg>
        <pc:spChg chg="mod">
          <ac:chgData name="PPT PROJECT" userId="3f9d47f476fa9d03" providerId="LiveId" clId="{CB6692E2-24FE-477E-8D4F-D7F2450BDAAD}" dt="2020-07-11T06:27:21.457" v="237" actId="14100"/>
          <ac:spMkLst>
            <pc:docMk/>
            <pc:sldMk cId="1563937512" sldId="526"/>
            <ac:spMk id="10" creationId="{D507C080-9AAC-476B-AC07-64C66AD6EF89}"/>
          </ac:spMkLst>
        </pc:spChg>
        <pc:spChg chg="del">
          <ac:chgData name="PPT PROJECT" userId="3f9d47f476fa9d03" providerId="LiveId" clId="{CB6692E2-24FE-477E-8D4F-D7F2450BDAAD}" dt="2020-07-11T06:27:18.325" v="236" actId="478"/>
          <ac:spMkLst>
            <pc:docMk/>
            <pc:sldMk cId="1563937512" sldId="526"/>
            <ac:spMk id="12" creationId="{936D2240-C071-4A64-AB94-C064B4AAFA80}"/>
          </ac:spMkLst>
        </pc:spChg>
        <pc:picChg chg="del">
          <ac:chgData name="PPT PROJECT" userId="3f9d47f476fa9d03" providerId="LiveId" clId="{CB6692E2-24FE-477E-8D4F-D7F2450BDAAD}" dt="2020-07-11T06:27:18.325" v="236" actId="478"/>
          <ac:picMkLst>
            <pc:docMk/>
            <pc:sldMk cId="1563937512" sldId="526"/>
            <ac:picMk id="4" creationId="{392AB7F9-99F4-4239-8853-CD181F4A22A0}"/>
          </ac:picMkLst>
        </pc:picChg>
        <pc:picChg chg="del">
          <ac:chgData name="PPT PROJECT" userId="3f9d47f476fa9d03" providerId="LiveId" clId="{CB6692E2-24FE-477E-8D4F-D7F2450BDAAD}" dt="2020-07-11T06:27:18.325" v="236" actId="478"/>
          <ac:picMkLst>
            <pc:docMk/>
            <pc:sldMk cId="1563937512" sldId="526"/>
            <ac:picMk id="6" creationId="{10E99597-98A2-4DFD-9CA0-47E56653F673}"/>
          </ac:picMkLst>
        </pc:picChg>
        <pc:picChg chg="del">
          <ac:chgData name="PPT PROJECT" userId="3f9d47f476fa9d03" providerId="LiveId" clId="{CB6692E2-24FE-477E-8D4F-D7F2450BDAAD}" dt="2020-07-11T06:27:18.325" v="236" actId="478"/>
          <ac:picMkLst>
            <pc:docMk/>
            <pc:sldMk cId="1563937512" sldId="526"/>
            <ac:picMk id="8" creationId="{DC2716FF-32F5-474C-9AEA-001B400F425C}"/>
          </ac:picMkLst>
        </pc:picChg>
      </pc:sldChg>
      <pc:sldChg chg="add del">
        <pc:chgData name="PPT PROJECT" userId="3f9d47f476fa9d03" providerId="LiveId" clId="{CB6692E2-24FE-477E-8D4F-D7F2450BDAAD}" dt="2020-07-11T06:27:43.522" v="244"/>
        <pc:sldMkLst>
          <pc:docMk/>
          <pc:sldMk cId="3320579771" sldId="526"/>
        </pc:sldMkLst>
      </pc:sldChg>
      <pc:sldChg chg="addSp delSp modSp add mod modTransition modAnim">
        <pc:chgData name="PPT PROJECT" userId="3f9d47f476fa9d03" providerId="LiveId" clId="{CB6692E2-24FE-477E-8D4F-D7F2450BDAAD}" dt="2020-07-11T08:00:48.125" v="579"/>
        <pc:sldMkLst>
          <pc:docMk/>
          <pc:sldMk cId="3555793082" sldId="526"/>
        </pc:sldMkLst>
        <pc:spChg chg="del">
          <ac:chgData name="PPT PROJECT" userId="3f9d47f476fa9d03" providerId="LiveId" clId="{CB6692E2-24FE-477E-8D4F-D7F2450BDAAD}" dt="2020-07-11T06:30:23.769" v="279" actId="478"/>
          <ac:spMkLst>
            <pc:docMk/>
            <pc:sldMk cId="3555793082" sldId="526"/>
            <ac:spMk id="2" creationId="{5BB0B889-B65D-4D9C-9C64-830066B615BF}"/>
          </ac:spMkLst>
        </pc:spChg>
        <pc:spChg chg="del">
          <ac:chgData name="PPT PROJECT" userId="3f9d47f476fa9d03" providerId="LiveId" clId="{CB6692E2-24FE-477E-8D4F-D7F2450BDAAD}" dt="2020-07-11T06:29:14.368" v="264" actId="478"/>
          <ac:spMkLst>
            <pc:docMk/>
            <pc:sldMk cId="3555793082" sldId="526"/>
            <ac:spMk id="7" creationId="{33FF1A62-3EF5-4E18-BFDB-B90426CEA436}"/>
          </ac:spMkLst>
        </pc:spChg>
        <pc:spChg chg="del">
          <ac:chgData name="PPT PROJECT" userId="3f9d47f476fa9d03" providerId="LiveId" clId="{CB6692E2-24FE-477E-8D4F-D7F2450BDAAD}" dt="2020-07-11T06:29:14.368" v="264" actId="478"/>
          <ac:spMkLst>
            <pc:docMk/>
            <pc:sldMk cId="3555793082" sldId="526"/>
            <ac:spMk id="9" creationId="{FFF3E32F-79D9-47DB-91A9-D82933E70F49}"/>
          </ac:spMkLst>
        </pc:spChg>
        <pc:spChg chg="del mod">
          <ac:chgData name="PPT PROJECT" userId="3f9d47f476fa9d03" providerId="LiveId" clId="{CB6692E2-24FE-477E-8D4F-D7F2450BDAAD}" dt="2020-07-11T06:31:08.435" v="296" actId="478"/>
          <ac:spMkLst>
            <pc:docMk/>
            <pc:sldMk cId="3555793082" sldId="526"/>
            <ac:spMk id="11" creationId="{6BF6B91E-EE44-456A-8A0C-3EAE08CDE71E}"/>
          </ac:spMkLst>
        </pc:spChg>
        <pc:spChg chg="mod ord">
          <ac:chgData name="PPT PROJECT" userId="3f9d47f476fa9d03" providerId="LiveId" clId="{CB6692E2-24FE-477E-8D4F-D7F2450BDAAD}" dt="2020-07-11T06:32:36.284" v="338" actId="1076"/>
          <ac:spMkLst>
            <pc:docMk/>
            <pc:sldMk cId="3555793082" sldId="526"/>
            <ac:spMk id="12" creationId="{936D2240-C071-4A64-AB94-C064B4AAFA80}"/>
          </ac:spMkLst>
        </pc:spChg>
        <pc:spChg chg="add mod ord">
          <ac:chgData name="PPT PROJECT" userId="3f9d47f476fa9d03" providerId="LiveId" clId="{CB6692E2-24FE-477E-8D4F-D7F2450BDAAD}" dt="2020-07-11T06:32:47.607" v="342" actId="167"/>
          <ac:spMkLst>
            <pc:docMk/>
            <pc:sldMk cId="3555793082" sldId="526"/>
            <ac:spMk id="16" creationId="{65AFA725-1334-4F1B-8D20-039D5C61FE76}"/>
          </ac:spMkLst>
        </pc:spChg>
        <pc:picChg chg="add del mod">
          <ac:chgData name="PPT PROJECT" userId="3f9d47f476fa9d03" providerId="LiveId" clId="{CB6692E2-24FE-477E-8D4F-D7F2450BDAAD}" dt="2020-07-11T07:17:33.594" v="559"/>
          <ac:picMkLst>
            <pc:docMk/>
            <pc:sldMk cId="3555793082" sldId="526"/>
            <ac:picMk id="2" creationId="{01A9FA52-D6E4-4F77-974A-F06F58371840}"/>
          </ac:picMkLst>
        </pc:picChg>
        <pc:picChg chg="add del mod">
          <ac:chgData name="PPT PROJECT" userId="3f9d47f476fa9d03" providerId="LiveId" clId="{CB6692E2-24FE-477E-8D4F-D7F2450BDAAD}" dt="2020-07-11T07:20:50.030" v="564"/>
          <ac:picMkLst>
            <pc:docMk/>
            <pc:sldMk cId="3555793082" sldId="526"/>
            <ac:picMk id="3" creationId="{04D2B00C-514C-4D0C-AB47-A0D2849C7577}"/>
          </ac:picMkLst>
        </pc:picChg>
        <pc:picChg chg="del">
          <ac:chgData name="PPT PROJECT" userId="3f9d47f476fa9d03" providerId="LiveId" clId="{CB6692E2-24FE-477E-8D4F-D7F2450BDAAD}" dt="2020-07-11T06:29:14.368" v="264" actId="478"/>
          <ac:picMkLst>
            <pc:docMk/>
            <pc:sldMk cId="3555793082" sldId="526"/>
            <ac:picMk id="4" creationId="{392AB7F9-99F4-4239-8853-CD181F4A22A0}"/>
          </ac:picMkLst>
        </pc:picChg>
        <pc:picChg chg="add del mod">
          <ac:chgData name="PPT PROJECT" userId="3f9d47f476fa9d03" providerId="LiveId" clId="{CB6692E2-24FE-477E-8D4F-D7F2450BDAAD}" dt="2020-07-11T07:25:49.857" v="567"/>
          <ac:picMkLst>
            <pc:docMk/>
            <pc:sldMk cId="3555793082" sldId="526"/>
            <ac:picMk id="4" creationId="{6C3BB1D2-0820-4E7D-B717-5CFE0A79F5C6}"/>
          </ac:picMkLst>
        </pc:picChg>
        <pc:picChg chg="add del mod">
          <ac:chgData name="PPT PROJECT" userId="3f9d47f476fa9d03" providerId="LiveId" clId="{CB6692E2-24FE-477E-8D4F-D7F2450BDAAD}" dt="2020-07-11T06:30:35.116" v="282"/>
          <ac:picMkLst>
            <pc:docMk/>
            <pc:sldMk cId="3555793082" sldId="526"/>
            <ac:picMk id="5" creationId="{8986DF80-A028-4297-8B55-BA62D0651605}"/>
          </ac:picMkLst>
        </pc:picChg>
        <pc:picChg chg="add del mod">
          <ac:chgData name="PPT PROJECT" userId="3f9d47f476fa9d03" providerId="LiveId" clId="{CB6692E2-24FE-477E-8D4F-D7F2450BDAAD}" dt="2020-07-11T08:00:48.125" v="579"/>
          <ac:picMkLst>
            <pc:docMk/>
            <pc:sldMk cId="3555793082" sldId="526"/>
            <ac:picMk id="5" creationId="{A6D160F1-94D8-4994-9B01-CF3B1B4C4AED}"/>
          </ac:picMkLst>
        </pc:picChg>
        <pc:picChg chg="del">
          <ac:chgData name="PPT PROJECT" userId="3f9d47f476fa9d03" providerId="LiveId" clId="{CB6692E2-24FE-477E-8D4F-D7F2450BDAAD}" dt="2020-07-11T06:30:24.289" v="280" actId="478"/>
          <ac:picMkLst>
            <pc:docMk/>
            <pc:sldMk cId="3555793082" sldId="526"/>
            <ac:picMk id="6" creationId="{10E99597-98A2-4DFD-9CA0-47E56653F673}"/>
          </ac:picMkLst>
        </pc:picChg>
        <pc:picChg chg="del">
          <ac:chgData name="PPT PROJECT" userId="3f9d47f476fa9d03" providerId="LiveId" clId="{CB6692E2-24FE-477E-8D4F-D7F2450BDAAD}" dt="2020-07-11T06:29:14.368" v="264" actId="478"/>
          <ac:picMkLst>
            <pc:docMk/>
            <pc:sldMk cId="3555793082" sldId="526"/>
            <ac:picMk id="8" creationId="{DC2716FF-32F5-474C-9AEA-001B400F425C}"/>
          </ac:picMkLst>
        </pc:picChg>
        <pc:picChg chg="add del mod ord">
          <ac:chgData name="PPT PROJECT" userId="3f9d47f476fa9d03" providerId="LiveId" clId="{CB6692E2-24FE-477E-8D4F-D7F2450BDAAD}" dt="2020-07-11T06:30:53.978" v="291" actId="478"/>
          <ac:picMkLst>
            <pc:docMk/>
            <pc:sldMk cId="3555793082" sldId="526"/>
            <ac:picMk id="13" creationId="{9DB6CDCF-80E5-4163-9263-BFD31DF95813}"/>
          </ac:picMkLst>
        </pc:picChg>
        <pc:picChg chg="add mod ord modCrop">
          <ac:chgData name="PPT PROJECT" userId="3f9d47f476fa9d03" providerId="LiveId" clId="{CB6692E2-24FE-477E-8D4F-D7F2450BDAAD}" dt="2020-07-11T06:32:49.070" v="343" actId="167"/>
          <ac:picMkLst>
            <pc:docMk/>
            <pc:sldMk cId="3555793082" sldId="526"/>
            <ac:picMk id="15" creationId="{FCC8E03C-58BF-4C92-A5A7-A008243FA8DA}"/>
          </ac:picMkLst>
        </pc:picChg>
        <pc:inkChg chg="add del">
          <ac:chgData name="PPT PROJECT" userId="3f9d47f476fa9d03" providerId="LiveId" clId="{CB6692E2-24FE-477E-8D4F-D7F2450BDAAD}" dt="2020-07-11T07:00:31.977" v="553"/>
          <ac:inkMkLst>
            <pc:docMk/>
            <pc:sldMk cId="3555793082" sldId="526"/>
            <ac:inkMk id="17" creationId="{2FBA6E56-560C-40F6-B09D-D37B40C0DA7B}"/>
          </ac:inkMkLst>
        </pc:inkChg>
      </pc:sldChg>
      <pc:sldChg chg="modSp add del mod">
        <pc:chgData name="PPT PROJECT" userId="3f9d47f476fa9d03" providerId="LiveId" clId="{CB6692E2-24FE-477E-8D4F-D7F2450BDAAD}" dt="2020-07-11T06:27:30.259" v="240" actId="47"/>
        <pc:sldMkLst>
          <pc:docMk/>
          <pc:sldMk cId="463102519" sldId="527"/>
        </pc:sldMkLst>
        <pc:spChg chg="mod">
          <ac:chgData name="PPT PROJECT" userId="3f9d47f476fa9d03" providerId="LiveId" clId="{CB6692E2-24FE-477E-8D4F-D7F2450BDAAD}" dt="2020-07-11T06:27:24.825" v="239" actId="14100"/>
          <ac:spMkLst>
            <pc:docMk/>
            <pc:sldMk cId="463102519" sldId="527"/>
            <ac:spMk id="10" creationId="{D507C080-9AAC-476B-AC07-64C66AD6EF89}"/>
          </ac:spMkLst>
        </pc:spChg>
      </pc:sldChg>
      <pc:sldChg chg="addSp delSp modSp add mod modTransition modAnim">
        <pc:chgData name="PPT PROJECT" userId="3f9d47f476fa9d03" providerId="LiveId" clId="{CB6692E2-24FE-477E-8D4F-D7F2450BDAAD}" dt="2020-07-11T08:00:48.125" v="579"/>
        <pc:sldMkLst>
          <pc:docMk/>
          <pc:sldMk cId="2672273399" sldId="527"/>
        </pc:sldMkLst>
        <pc:spChg chg="add mod">
          <ac:chgData name="PPT PROJECT" userId="3f9d47f476fa9d03" providerId="LiveId" clId="{CB6692E2-24FE-477E-8D4F-D7F2450BDAAD}" dt="2020-07-11T06:46:02.374" v="537" actId="20577"/>
          <ac:spMkLst>
            <pc:docMk/>
            <pc:sldMk cId="2672273399" sldId="527"/>
            <ac:spMk id="7" creationId="{8820292B-7AFA-497A-8955-2F0E229B9A71}"/>
          </ac:spMkLst>
        </pc:spChg>
        <pc:picChg chg="add del mod">
          <ac:chgData name="PPT PROJECT" userId="3f9d47f476fa9d03" providerId="LiveId" clId="{CB6692E2-24FE-477E-8D4F-D7F2450BDAAD}" dt="2020-07-11T07:17:33.594" v="559"/>
          <ac:picMkLst>
            <pc:docMk/>
            <pc:sldMk cId="2672273399" sldId="527"/>
            <ac:picMk id="2" creationId="{4D305374-EFE7-441C-B24B-9787ECDF79E6}"/>
          </ac:picMkLst>
        </pc:picChg>
        <pc:picChg chg="add del mod">
          <ac:chgData name="PPT PROJECT" userId="3f9d47f476fa9d03" providerId="LiveId" clId="{CB6692E2-24FE-477E-8D4F-D7F2450BDAAD}" dt="2020-07-11T07:20:50.030" v="564"/>
          <ac:picMkLst>
            <pc:docMk/>
            <pc:sldMk cId="2672273399" sldId="527"/>
            <ac:picMk id="3" creationId="{170012BF-7687-4D8A-A782-73739E1638E5}"/>
          </ac:picMkLst>
        </pc:picChg>
        <pc:picChg chg="add del mod">
          <ac:chgData name="PPT PROJECT" userId="3f9d47f476fa9d03" providerId="LiveId" clId="{CB6692E2-24FE-477E-8D4F-D7F2450BDAAD}" dt="2020-07-11T06:35:49.797" v="400" actId="478"/>
          <ac:picMkLst>
            <pc:docMk/>
            <pc:sldMk cId="2672273399" sldId="527"/>
            <ac:picMk id="3" creationId="{7B040467-FEC5-47D8-90AD-A6254C50E956}"/>
          </ac:picMkLst>
        </pc:picChg>
        <pc:picChg chg="del">
          <ac:chgData name="PPT PROJECT" userId="3f9d47f476fa9d03" providerId="LiveId" clId="{CB6692E2-24FE-477E-8D4F-D7F2450BDAAD}" dt="2020-07-11T06:35:37.790" v="396" actId="478"/>
          <ac:picMkLst>
            <pc:docMk/>
            <pc:sldMk cId="2672273399" sldId="527"/>
            <ac:picMk id="4" creationId="{F19117DD-3239-40D5-9C80-CE0230AB1F5F}"/>
          </ac:picMkLst>
        </pc:picChg>
        <pc:picChg chg="add del mod">
          <ac:chgData name="PPT PROJECT" userId="3f9d47f476fa9d03" providerId="LiveId" clId="{CB6692E2-24FE-477E-8D4F-D7F2450BDAAD}" dt="2020-07-11T07:25:49.857" v="567"/>
          <ac:picMkLst>
            <pc:docMk/>
            <pc:sldMk cId="2672273399" sldId="527"/>
            <ac:picMk id="5" creationId="{5574F4C5-7CF7-4AB5-AA2A-BF428832F100}"/>
          </ac:picMkLst>
        </pc:picChg>
        <pc:picChg chg="add mod">
          <ac:chgData name="PPT PROJECT" userId="3f9d47f476fa9d03" providerId="LiveId" clId="{CB6692E2-24FE-477E-8D4F-D7F2450BDAAD}" dt="2020-07-11T06:35:59.284" v="404" actId="14100"/>
          <ac:picMkLst>
            <pc:docMk/>
            <pc:sldMk cId="2672273399" sldId="527"/>
            <ac:picMk id="6" creationId="{EC9B4FB5-69E6-42B7-B1A0-834AB00541D6}"/>
          </ac:picMkLst>
        </pc:picChg>
        <pc:picChg chg="add del mod">
          <ac:chgData name="PPT PROJECT" userId="3f9d47f476fa9d03" providerId="LiveId" clId="{CB6692E2-24FE-477E-8D4F-D7F2450BDAAD}" dt="2020-07-11T08:00:48.125" v="579"/>
          <ac:picMkLst>
            <pc:docMk/>
            <pc:sldMk cId="2672273399" sldId="527"/>
            <ac:picMk id="8" creationId="{ECD709A6-F2A2-4EB2-9C01-F26A72232DB5}"/>
          </ac:picMkLst>
        </pc:picChg>
        <pc:inkChg chg="add del">
          <ac:chgData name="PPT PROJECT" userId="3f9d47f476fa9d03" providerId="LiveId" clId="{CB6692E2-24FE-477E-8D4F-D7F2450BDAAD}" dt="2020-07-11T07:25:49.857" v="567"/>
          <ac:inkMkLst>
            <pc:docMk/>
            <pc:sldMk cId="2672273399" sldId="527"/>
            <ac:inkMk id="4" creationId="{6C3069B2-B530-4DCD-8ABB-17062B045D8B}"/>
          </ac:inkMkLst>
        </pc:inkChg>
      </pc:sldChg>
      <pc:sldChg chg="addSp delSp modSp add del mod modTransition modAnim">
        <pc:chgData name="PPT PROJECT" userId="3f9d47f476fa9d03" providerId="LiveId" clId="{CB6692E2-24FE-477E-8D4F-D7F2450BDAAD}" dt="2020-07-11T08:00:48.125" v="579"/>
        <pc:sldMkLst>
          <pc:docMk/>
          <pc:sldMk cId="1947532279" sldId="528"/>
        </pc:sldMkLst>
        <pc:spChg chg="add mod">
          <ac:chgData name="PPT PROJECT" userId="3f9d47f476fa9d03" providerId="LiveId" clId="{CB6692E2-24FE-477E-8D4F-D7F2450BDAAD}" dt="2020-07-11T06:46:17.222" v="541" actId="207"/>
          <ac:spMkLst>
            <pc:docMk/>
            <pc:sldMk cId="1947532279" sldId="528"/>
            <ac:spMk id="5" creationId="{F16244F8-8F64-43A5-8789-5C6B1EA120F0}"/>
          </ac:spMkLst>
        </pc:spChg>
        <pc:picChg chg="add del mod">
          <ac:chgData name="PPT PROJECT" userId="3f9d47f476fa9d03" providerId="LiveId" clId="{CB6692E2-24FE-477E-8D4F-D7F2450BDAAD}" dt="2020-07-11T07:17:33.594" v="559"/>
          <ac:picMkLst>
            <pc:docMk/>
            <pc:sldMk cId="1947532279" sldId="528"/>
            <ac:picMk id="2" creationId="{8B296AD8-6FDF-4DC3-80A6-ACF36D7AAE11}"/>
          </ac:picMkLst>
        </pc:picChg>
        <pc:picChg chg="add mod">
          <ac:chgData name="PPT PROJECT" userId="3f9d47f476fa9d03" providerId="LiveId" clId="{CB6692E2-24FE-477E-8D4F-D7F2450BDAAD}" dt="2020-07-11T06:36:08.884" v="410" actId="14100"/>
          <ac:picMkLst>
            <pc:docMk/>
            <pc:sldMk cId="1947532279" sldId="528"/>
            <ac:picMk id="3" creationId="{87945C3E-FD9B-4195-AF7F-D6CFA9B3BC97}"/>
          </ac:picMkLst>
        </pc:picChg>
        <pc:picChg chg="add del mod">
          <ac:chgData name="PPT PROJECT" userId="3f9d47f476fa9d03" providerId="LiveId" clId="{CB6692E2-24FE-477E-8D4F-D7F2450BDAAD}" dt="2020-07-11T07:20:50.030" v="564"/>
          <ac:picMkLst>
            <pc:docMk/>
            <pc:sldMk cId="1947532279" sldId="528"/>
            <ac:picMk id="4" creationId="{14A9836E-A301-475C-8B9F-66C195086EDC}"/>
          </ac:picMkLst>
        </pc:picChg>
        <pc:picChg chg="del">
          <ac:chgData name="PPT PROJECT" userId="3f9d47f476fa9d03" providerId="LiveId" clId="{CB6692E2-24FE-477E-8D4F-D7F2450BDAAD}" dt="2020-07-11T06:36:01.416" v="406" actId="478"/>
          <ac:picMkLst>
            <pc:docMk/>
            <pc:sldMk cId="1947532279" sldId="528"/>
            <ac:picMk id="6" creationId="{EC9B4FB5-69E6-42B7-B1A0-834AB00541D6}"/>
          </ac:picMkLst>
        </pc:picChg>
        <pc:picChg chg="add del mod">
          <ac:chgData name="PPT PROJECT" userId="3f9d47f476fa9d03" providerId="LiveId" clId="{CB6692E2-24FE-477E-8D4F-D7F2450BDAAD}" dt="2020-07-11T07:25:49.857" v="567"/>
          <ac:picMkLst>
            <pc:docMk/>
            <pc:sldMk cId="1947532279" sldId="528"/>
            <ac:picMk id="7" creationId="{5683E931-687B-4919-B644-EF325EBD6628}"/>
          </ac:picMkLst>
        </pc:picChg>
        <pc:picChg chg="add del mod">
          <ac:chgData name="PPT PROJECT" userId="3f9d47f476fa9d03" providerId="LiveId" clId="{CB6692E2-24FE-477E-8D4F-D7F2450BDAAD}" dt="2020-07-11T08:00:48.125" v="579"/>
          <ac:picMkLst>
            <pc:docMk/>
            <pc:sldMk cId="1947532279" sldId="528"/>
            <ac:picMk id="8" creationId="{AC882346-57CB-4E7D-931D-CE32CCEC472C}"/>
          </ac:picMkLst>
        </pc:picChg>
        <pc:inkChg chg="add del">
          <ac:chgData name="PPT PROJECT" userId="3f9d47f476fa9d03" providerId="LiveId" clId="{CB6692E2-24FE-477E-8D4F-D7F2450BDAAD}" dt="2020-07-11T07:25:49.857" v="567"/>
          <ac:inkMkLst>
            <pc:docMk/>
            <pc:sldMk cId="1947532279" sldId="528"/>
            <ac:inkMk id="6" creationId="{B36284C5-6273-48DC-BAA3-EE2DAF4B32E9}"/>
          </ac:inkMkLst>
        </pc:inkChg>
      </pc:sldChg>
      <pc:sldChg chg="delSp add del mod delAnim">
        <pc:chgData name="PPT PROJECT" userId="3f9d47f476fa9d03" providerId="LiveId" clId="{CB6692E2-24FE-477E-8D4F-D7F2450BDAAD}" dt="2020-07-11T06:41:55.741" v="431" actId="47"/>
        <pc:sldMkLst>
          <pc:docMk/>
          <pc:sldMk cId="3372393528" sldId="529"/>
        </pc:sldMkLst>
        <pc:picChg chg="del">
          <ac:chgData name="PPT PROJECT" userId="3f9d47f476fa9d03" providerId="LiveId" clId="{CB6692E2-24FE-477E-8D4F-D7F2450BDAAD}" dt="2020-07-11T06:41:49.190" v="427" actId="478"/>
          <ac:picMkLst>
            <pc:docMk/>
            <pc:sldMk cId="3372393528" sldId="529"/>
            <ac:picMk id="3" creationId="{87945C3E-FD9B-4195-AF7F-D6CFA9B3BC97}"/>
          </ac:picMkLst>
        </pc:picChg>
      </pc:sldChg>
      <pc:sldChg chg="add del modAnim">
        <pc:chgData name="PPT PROJECT" userId="3f9d47f476fa9d03" providerId="LiveId" clId="{CB6692E2-24FE-477E-8D4F-D7F2450BDAAD}" dt="2020-07-11T06:40:18.504" v="423" actId="47"/>
        <pc:sldMkLst>
          <pc:docMk/>
          <pc:sldMk cId="3867343027" sldId="529"/>
        </pc:sldMkLst>
      </pc:sldChg>
      <pc:sldChg chg="addSp delSp modSp add mod ord modTransition modAnim">
        <pc:chgData name="PPT PROJECT" userId="3f9d47f476fa9d03" providerId="LiveId" clId="{CB6692E2-24FE-477E-8D4F-D7F2450BDAAD}" dt="2020-07-11T08:00:48.125" v="579"/>
        <pc:sldMkLst>
          <pc:docMk/>
          <pc:sldMk cId="2739441206" sldId="530"/>
        </pc:sldMkLst>
        <pc:spChg chg="mod">
          <ac:chgData name="PPT PROJECT" userId="3f9d47f476fa9d03" providerId="LiveId" clId="{CB6692E2-24FE-477E-8D4F-D7F2450BDAAD}" dt="2020-07-11T06:43:38.801" v="455" actId="207"/>
          <ac:spMkLst>
            <pc:docMk/>
            <pc:sldMk cId="2739441206" sldId="530"/>
            <ac:spMk id="12" creationId="{936D2240-C071-4A64-AB94-C064B4AAFA80}"/>
          </ac:spMkLst>
        </pc:spChg>
        <pc:picChg chg="add del mod">
          <ac:chgData name="PPT PROJECT" userId="3f9d47f476fa9d03" providerId="LiveId" clId="{CB6692E2-24FE-477E-8D4F-D7F2450BDAAD}" dt="2020-07-11T07:17:33.594" v="559"/>
          <ac:picMkLst>
            <pc:docMk/>
            <pc:sldMk cId="2739441206" sldId="530"/>
            <ac:picMk id="2" creationId="{7932CD92-1614-4124-8B7B-E19BA4D5E637}"/>
          </ac:picMkLst>
        </pc:picChg>
        <pc:picChg chg="add del mod">
          <ac:chgData name="PPT PROJECT" userId="3f9d47f476fa9d03" providerId="LiveId" clId="{CB6692E2-24FE-477E-8D4F-D7F2450BDAAD}" dt="2020-07-11T07:20:50.030" v="564"/>
          <ac:picMkLst>
            <pc:docMk/>
            <pc:sldMk cId="2739441206" sldId="530"/>
            <ac:picMk id="3" creationId="{C0A1DCFF-5017-4931-A303-C25F9C07890C}"/>
          </ac:picMkLst>
        </pc:picChg>
        <pc:picChg chg="add del mod">
          <ac:chgData name="PPT PROJECT" userId="3f9d47f476fa9d03" providerId="LiveId" clId="{CB6692E2-24FE-477E-8D4F-D7F2450BDAAD}" dt="2020-07-11T07:25:49.857" v="567"/>
          <ac:picMkLst>
            <pc:docMk/>
            <pc:sldMk cId="2739441206" sldId="530"/>
            <ac:picMk id="5" creationId="{BEAD5DE0-6FE5-497C-9E0D-2523AB4623AB}"/>
          </ac:picMkLst>
        </pc:picChg>
        <pc:picChg chg="add del mod">
          <ac:chgData name="PPT PROJECT" userId="3f9d47f476fa9d03" providerId="LiveId" clId="{CB6692E2-24FE-477E-8D4F-D7F2450BDAAD}" dt="2020-07-11T08:00:48.125" v="579"/>
          <ac:picMkLst>
            <pc:docMk/>
            <pc:sldMk cId="2739441206" sldId="530"/>
            <ac:picMk id="7" creationId="{C7E5FD92-7B69-41A5-84E1-1279606DE288}"/>
          </ac:picMkLst>
        </pc:picChg>
        <pc:inkChg chg="add del">
          <ac:chgData name="PPT PROJECT" userId="3f9d47f476fa9d03" providerId="LiveId" clId="{CB6692E2-24FE-477E-8D4F-D7F2450BDAAD}" dt="2020-07-11T07:25:49.857" v="567"/>
          <ac:inkMkLst>
            <pc:docMk/>
            <pc:sldMk cId="2739441206" sldId="530"/>
            <ac:inkMk id="4" creationId="{C32DD4EC-0EDE-4967-8711-C7604BA275C0}"/>
          </ac:inkMkLst>
        </pc:inkChg>
        <pc:inkChg chg="add del">
          <ac:chgData name="PPT PROJECT" userId="3f9d47f476fa9d03" providerId="LiveId" clId="{CB6692E2-24FE-477E-8D4F-D7F2450BDAAD}" dt="2020-07-11T08:00:48.125" v="579"/>
          <ac:inkMkLst>
            <pc:docMk/>
            <pc:sldMk cId="2739441206" sldId="530"/>
            <ac:inkMk id="6" creationId="{3DA9B96E-2CFA-4CBF-8C18-99A331AF879E}"/>
          </ac:inkMkLst>
        </pc:inkChg>
      </pc:sldChg>
      <pc:sldChg chg="add del">
        <pc:chgData name="PPT PROJECT" userId="3f9d47f476fa9d03" providerId="LiveId" clId="{CB6692E2-24FE-477E-8D4F-D7F2450BDAAD}" dt="2020-07-11T06:52:48.342" v="543"/>
        <pc:sldMkLst>
          <pc:docMk/>
          <pc:sldMk cId="1882859739" sldId="531"/>
        </pc:sldMkLst>
      </pc:sldChg>
    </pc:docChg>
  </pc:docChgLst>
  <pc:docChgLst>
    <pc:chgData name="PPT PROJECT" userId="3f9d47f476fa9d03" providerId="LiveId" clId="{3C870A88-D555-478A-9FC6-ADA0CAC64C07}"/>
    <pc:docChg chg="undo redo custSel addSld delSld modSld sldOrd">
      <pc:chgData name="PPT PROJECT" userId="3f9d47f476fa9d03" providerId="LiveId" clId="{3C870A88-D555-478A-9FC6-ADA0CAC64C07}" dt="2020-05-23T12:42:07.964" v="218"/>
      <pc:docMkLst>
        <pc:docMk/>
      </pc:docMkLst>
      <pc:sldChg chg="addSp delSp modSp mod modAnim">
        <pc:chgData name="PPT PROJECT" userId="3f9d47f476fa9d03" providerId="LiveId" clId="{3C870A88-D555-478A-9FC6-ADA0CAC64C07}" dt="2020-05-23T12:29:06.340" v="66" actId="207"/>
        <pc:sldMkLst>
          <pc:docMk/>
          <pc:sldMk cId="3030176260" sldId="256"/>
        </pc:sldMkLst>
        <pc:spChg chg="add mod">
          <ac:chgData name="PPT PROJECT" userId="3f9d47f476fa9d03" providerId="LiveId" clId="{3C870A88-D555-478A-9FC6-ADA0CAC64C07}" dt="2020-05-23T12:29:06.340" v="66" actId="207"/>
          <ac:spMkLst>
            <pc:docMk/>
            <pc:sldMk cId="3030176260" sldId="256"/>
            <ac:spMk id="4" creationId="{85955E79-55A3-4C3E-80B4-C60E49AEE985}"/>
          </ac:spMkLst>
        </pc:spChg>
        <pc:spChg chg="del">
          <ac:chgData name="PPT PROJECT" userId="3f9d47f476fa9d03" providerId="LiveId" clId="{3C870A88-D555-478A-9FC6-ADA0CAC64C07}" dt="2020-05-23T04:57:04.907" v="1" actId="478"/>
          <ac:spMkLst>
            <pc:docMk/>
            <pc:sldMk cId="3030176260" sldId="256"/>
            <ac:spMk id="8" creationId="{88D3AA42-389D-4D1B-ACBC-FA19E85640CB}"/>
          </ac:spMkLst>
        </pc:spChg>
        <pc:picChg chg="add mod">
          <ac:chgData name="PPT PROJECT" userId="3f9d47f476fa9d03" providerId="LiveId" clId="{3C870A88-D555-478A-9FC6-ADA0CAC64C07}" dt="2020-05-23T12:26:09.464" v="20" actId="1076"/>
          <ac:picMkLst>
            <pc:docMk/>
            <pc:sldMk cId="3030176260" sldId="256"/>
            <ac:picMk id="3" creationId="{CDDA33EB-C451-416D-A5AF-82BC5F862180}"/>
          </ac:picMkLst>
        </pc:picChg>
        <pc:picChg chg="del">
          <ac:chgData name="PPT PROJECT" userId="3f9d47f476fa9d03" providerId="LiveId" clId="{3C870A88-D555-478A-9FC6-ADA0CAC64C07}" dt="2020-05-23T04:57:04.907" v="1" actId="478"/>
          <ac:picMkLst>
            <pc:docMk/>
            <pc:sldMk cId="3030176260" sldId="256"/>
            <ac:picMk id="7" creationId="{A6ECAAB3-3662-4956-866C-EEE13576C3D4}"/>
          </ac:picMkLst>
        </pc:picChg>
      </pc:sldChg>
      <pc:sldChg chg="ord">
        <pc:chgData name="PPT PROJECT" userId="3f9d47f476fa9d03" providerId="LiveId" clId="{3C870A88-D555-478A-9FC6-ADA0CAC64C07}" dt="2020-05-23T12:33:18.782" v="165"/>
        <pc:sldMkLst>
          <pc:docMk/>
          <pc:sldMk cId="553778383" sldId="264"/>
        </pc:sldMkLst>
      </pc:sldChg>
      <pc:sldChg chg="add">
        <pc:chgData name="PPT PROJECT" userId="3f9d47f476fa9d03" providerId="LiveId" clId="{3C870A88-D555-478A-9FC6-ADA0CAC64C07}" dt="2020-05-23T04:57:03.249" v="0"/>
        <pc:sldMkLst>
          <pc:docMk/>
          <pc:sldMk cId="575803760" sldId="265"/>
        </pc:sldMkLst>
      </pc:sldChg>
      <pc:sldChg chg="addSp delSp modSp add mod ord setBg delAnim modAnim">
        <pc:chgData name="PPT PROJECT" userId="3f9d47f476fa9d03" providerId="LiveId" clId="{3C870A88-D555-478A-9FC6-ADA0CAC64C07}" dt="2020-05-23T12:23:33.812" v="13" actId="14100"/>
        <pc:sldMkLst>
          <pc:docMk/>
          <pc:sldMk cId="1184479515" sldId="385"/>
        </pc:sldMkLst>
        <pc:spChg chg="mod">
          <ac:chgData name="PPT PROJECT" userId="3f9d47f476fa9d03" providerId="LiveId" clId="{3C870A88-D555-478A-9FC6-ADA0CAC64C07}" dt="2020-05-23T12:23:25.880" v="11" actId="207"/>
          <ac:spMkLst>
            <pc:docMk/>
            <pc:sldMk cId="1184479515" sldId="385"/>
            <ac:spMk id="8" creationId="{EAC1CE36-C01E-4048-89D1-437C646951CD}"/>
          </ac:spMkLst>
        </pc:spChg>
        <pc:picChg chg="add mod ord">
          <ac:chgData name="PPT PROJECT" userId="3f9d47f476fa9d03" providerId="LiveId" clId="{3C870A88-D555-478A-9FC6-ADA0CAC64C07}" dt="2020-05-23T12:23:33.812" v="13" actId="14100"/>
          <ac:picMkLst>
            <pc:docMk/>
            <pc:sldMk cId="1184479515" sldId="385"/>
            <ac:picMk id="2" creationId="{0B34F443-E806-4CB3-9476-687939A59C6A}"/>
          </ac:picMkLst>
        </pc:picChg>
        <pc:picChg chg="del">
          <ac:chgData name="PPT PROJECT" userId="3f9d47f476fa9d03" providerId="LiveId" clId="{3C870A88-D555-478A-9FC6-ADA0CAC64C07}" dt="2020-05-23T04:57:07.370" v="3" actId="478"/>
          <ac:picMkLst>
            <pc:docMk/>
            <pc:sldMk cId="1184479515" sldId="385"/>
            <ac:picMk id="2" creationId="{BC22F632-B856-4D85-AF17-BBFF0A0B9039}"/>
          </ac:picMkLst>
        </pc:picChg>
      </pc:sldChg>
      <pc:sldChg chg="addSp delSp modSp add mod delAnim modAnim">
        <pc:chgData name="PPT PROJECT" userId="3f9d47f476fa9d03" providerId="LiveId" clId="{3C870A88-D555-478A-9FC6-ADA0CAC64C07}" dt="2020-05-23T12:30:07.656" v="71"/>
        <pc:sldMkLst>
          <pc:docMk/>
          <pc:sldMk cId="172689118" sldId="386"/>
        </pc:sldMkLst>
        <pc:spChg chg="del">
          <ac:chgData name="PPT PROJECT" userId="3f9d47f476fa9d03" providerId="LiveId" clId="{3C870A88-D555-478A-9FC6-ADA0CAC64C07}" dt="2020-05-23T12:29:33.124" v="68" actId="478"/>
          <ac:spMkLst>
            <pc:docMk/>
            <pc:sldMk cId="172689118" sldId="386"/>
            <ac:spMk id="4" creationId="{85955E79-55A3-4C3E-80B4-C60E49AEE985}"/>
          </ac:spMkLst>
        </pc:spChg>
        <pc:picChg chg="del">
          <ac:chgData name="PPT PROJECT" userId="3f9d47f476fa9d03" providerId="LiveId" clId="{3C870A88-D555-478A-9FC6-ADA0CAC64C07}" dt="2020-05-23T12:29:33.124" v="68" actId="478"/>
          <ac:picMkLst>
            <pc:docMk/>
            <pc:sldMk cId="172689118" sldId="386"/>
            <ac:picMk id="3" creationId="{CDDA33EB-C451-416D-A5AF-82BC5F862180}"/>
          </ac:picMkLst>
        </pc:picChg>
        <pc:picChg chg="add mod">
          <ac:chgData name="PPT PROJECT" userId="3f9d47f476fa9d03" providerId="LiveId" clId="{3C870A88-D555-478A-9FC6-ADA0CAC64C07}" dt="2020-05-23T12:29:55.144" v="70" actId="14100"/>
          <ac:picMkLst>
            <pc:docMk/>
            <pc:sldMk cId="172689118" sldId="386"/>
            <ac:picMk id="5" creationId="{0392480A-7518-4F24-BFF9-D1C7721D52CF}"/>
          </ac:picMkLst>
        </pc:picChg>
      </pc:sldChg>
      <pc:sldChg chg="addSp modSp add del modAnim">
        <pc:chgData name="PPT PROJECT" userId="3f9d47f476fa9d03" providerId="LiveId" clId="{3C870A88-D555-478A-9FC6-ADA0CAC64C07}" dt="2020-05-23T12:28:59.325" v="65" actId="47"/>
        <pc:sldMkLst>
          <pc:docMk/>
          <pc:sldMk cId="2347516281" sldId="386"/>
        </pc:sldMkLst>
        <pc:picChg chg="add mod">
          <ac:chgData name="PPT PROJECT" userId="3f9d47f476fa9d03" providerId="LiveId" clId="{3C870A88-D555-478A-9FC6-ADA0CAC64C07}" dt="2020-05-23T12:25:48.702" v="15"/>
          <ac:picMkLst>
            <pc:docMk/>
            <pc:sldMk cId="2347516281" sldId="386"/>
            <ac:picMk id="2" creationId="{758BFACF-30A8-4006-8308-C9FA45CD48D1}"/>
          </ac:picMkLst>
        </pc:picChg>
      </pc:sldChg>
      <pc:sldChg chg="addSp delSp modSp add mod delAnim">
        <pc:chgData name="PPT PROJECT" userId="3f9d47f476fa9d03" providerId="LiveId" clId="{3C870A88-D555-478A-9FC6-ADA0CAC64C07}" dt="2020-05-23T12:32:37.718" v="151" actId="1037"/>
        <pc:sldMkLst>
          <pc:docMk/>
          <pc:sldMk cId="3940442408" sldId="387"/>
        </pc:sldMkLst>
        <pc:spChg chg="add mod ord">
          <ac:chgData name="PPT PROJECT" userId="3f9d47f476fa9d03" providerId="LiveId" clId="{3C870A88-D555-478A-9FC6-ADA0CAC64C07}" dt="2020-05-23T12:32:37.718" v="151" actId="1037"/>
          <ac:spMkLst>
            <pc:docMk/>
            <pc:sldMk cId="3940442408" sldId="387"/>
            <ac:spMk id="2" creationId="{DCCC40EE-6490-4217-B0AB-40FED275FFE4}"/>
          </ac:spMkLst>
        </pc:spChg>
        <pc:spChg chg="add mod ord">
          <ac:chgData name="PPT PROJECT" userId="3f9d47f476fa9d03" providerId="LiveId" clId="{3C870A88-D555-478A-9FC6-ADA0CAC64C07}" dt="2020-05-23T12:32:37.718" v="151" actId="1037"/>
          <ac:spMkLst>
            <pc:docMk/>
            <pc:sldMk cId="3940442408" sldId="387"/>
            <ac:spMk id="3" creationId="{C7DCEEA7-B748-4622-AA29-F4C56C516895}"/>
          </ac:spMkLst>
        </pc:spChg>
        <pc:spChg chg="add mod">
          <ac:chgData name="PPT PROJECT" userId="3f9d47f476fa9d03" providerId="LiveId" clId="{3C870A88-D555-478A-9FC6-ADA0CAC64C07}" dt="2020-05-23T12:32:33.109" v="141" actId="1038"/>
          <ac:spMkLst>
            <pc:docMk/>
            <pc:sldMk cId="3940442408" sldId="387"/>
            <ac:spMk id="4" creationId="{DA07A16B-D2B5-4CA2-B17E-A4FE4CBC8308}"/>
          </ac:spMkLst>
        </pc:spChg>
        <pc:spChg chg="add mod">
          <ac:chgData name="PPT PROJECT" userId="3f9d47f476fa9d03" providerId="LiveId" clId="{3C870A88-D555-478A-9FC6-ADA0CAC64C07}" dt="2020-05-23T12:32:33.109" v="141" actId="1038"/>
          <ac:spMkLst>
            <pc:docMk/>
            <pc:sldMk cId="3940442408" sldId="387"/>
            <ac:spMk id="6" creationId="{0DCBA1E4-68B5-4733-AAC0-CD84FC0B028B}"/>
          </ac:spMkLst>
        </pc:spChg>
        <pc:spChg chg="add mod">
          <ac:chgData name="PPT PROJECT" userId="3f9d47f476fa9d03" providerId="LiveId" clId="{3C870A88-D555-478A-9FC6-ADA0CAC64C07}" dt="2020-05-23T12:32:37.718" v="151" actId="1037"/>
          <ac:spMkLst>
            <pc:docMk/>
            <pc:sldMk cId="3940442408" sldId="387"/>
            <ac:spMk id="7" creationId="{18C9DE0B-603D-43CE-BEB8-5A517900B1A9}"/>
          </ac:spMkLst>
        </pc:spChg>
        <pc:picChg chg="del">
          <ac:chgData name="PPT PROJECT" userId="3f9d47f476fa9d03" providerId="LiveId" clId="{3C870A88-D555-478A-9FC6-ADA0CAC64C07}" dt="2020-05-23T12:30:25.002" v="73" actId="478"/>
          <ac:picMkLst>
            <pc:docMk/>
            <pc:sldMk cId="3940442408" sldId="387"/>
            <ac:picMk id="5" creationId="{0392480A-7518-4F24-BFF9-D1C7721D52CF}"/>
          </ac:picMkLst>
        </pc:picChg>
      </pc:sldChg>
      <pc:sldChg chg="addSp delSp modSp add mod">
        <pc:chgData name="PPT PROJECT" userId="3f9d47f476fa9d03" providerId="LiveId" clId="{3C870A88-D555-478A-9FC6-ADA0CAC64C07}" dt="2020-05-23T12:33:10.106" v="158" actId="165"/>
        <pc:sldMkLst>
          <pc:docMk/>
          <pc:sldMk cId="2964810384" sldId="388"/>
        </pc:sldMkLst>
        <pc:spChg chg="del">
          <ac:chgData name="PPT PROJECT" userId="3f9d47f476fa9d03" providerId="LiveId" clId="{3C870A88-D555-478A-9FC6-ADA0CAC64C07}" dt="2020-05-23T12:33:06.262" v="153" actId="478"/>
          <ac:spMkLst>
            <pc:docMk/>
            <pc:sldMk cId="2964810384" sldId="388"/>
            <ac:spMk id="2" creationId="{DCCC40EE-6490-4217-B0AB-40FED275FFE4}"/>
          </ac:spMkLst>
        </pc:spChg>
        <pc:spChg chg="del">
          <ac:chgData name="PPT PROJECT" userId="3f9d47f476fa9d03" providerId="LiveId" clId="{3C870A88-D555-478A-9FC6-ADA0CAC64C07}" dt="2020-05-23T12:33:06.262" v="153" actId="478"/>
          <ac:spMkLst>
            <pc:docMk/>
            <pc:sldMk cId="2964810384" sldId="388"/>
            <ac:spMk id="3" creationId="{C7DCEEA7-B748-4622-AA29-F4C56C516895}"/>
          </ac:spMkLst>
        </pc:spChg>
        <pc:spChg chg="mod topLvl">
          <ac:chgData name="PPT PROJECT" userId="3f9d47f476fa9d03" providerId="LiveId" clId="{3C870A88-D555-478A-9FC6-ADA0CAC64C07}" dt="2020-05-23T12:33:10.106" v="158" actId="165"/>
          <ac:spMkLst>
            <pc:docMk/>
            <pc:sldMk cId="2964810384" sldId="388"/>
            <ac:spMk id="4" creationId="{DA07A16B-D2B5-4CA2-B17E-A4FE4CBC8308}"/>
          </ac:spMkLst>
        </pc:spChg>
        <pc:spChg chg="mod topLvl">
          <ac:chgData name="PPT PROJECT" userId="3f9d47f476fa9d03" providerId="LiveId" clId="{3C870A88-D555-478A-9FC6-ADA0CAC64C07}" dt="2020-05-23T12:33:10.106" v="158" actId="165"/>
          <ac:spMkLst>
            <pc:docMk/>
            <pc:sldMk cId="2964810384" sldId="388"/>
            <ac:spMk id="6" creationId="{0DCBA1E4-68B5-4733-AAC0-CD84FC0B028B}"/>
          </ac:spMkLst>
        </pc:spChg>
        <pc:spChg chg="del">
          <ac:chgData name="PPT PROJECT" userId="3f9d47f476fa9d03" providerId="LiveId" clId="{3C870A88-D555-478A-9FC6-ADA0CAC64C07}" dt="2020-05-23T12:33:06.262" v="153" actId="478"/>
          <ac:spMkLst>
            <pc:docMk/>
            <pc:sldMk cId="2964810384" sldId="388"/>
            <ac:spMk id="7" creationId="{18C9DE0B-603D-43CE-BEB8-5A517900B1A9}"/>
          </ac:spMkLst>
        </pc:spChg>
        <pc:grpChg chg="add del mod">
          <ac:chgData name="PPT PROJECT" userId="3f9d47f476fa9d03" providerId="LiveId" clId="{3C870A88-D555-478A-9FC6-ADA0CAC64C07}" dt="2020-05-23T12:33:10.106" v="158" actId="165"/>
          <ac:grpSpMkLst>
            <pc:docMk/>
            <pc:sldMk cId="2964810384" sldId="388"/>
            <ac:grpSpMk id="5" creationId="{0F098DFA-4EB4-450B-A4DC-A22589CD2FF6}"/>
          </ac:grpSpMkLst>
        </pc:grpChg>
      </pc:sldChg>
      <pc:sldChg chg="addSp delSp modSp add mod modAnim">
        <pc:chgData name="PPT PROJECT" userId="3f9d47f476fa9d03" providerId="LiveId" clId="{3C870A88-D555-478A-9FC6-ADA0CAC64C07}" dt="2020-05-23T12:37:03.562" v="179"/>
        <pc:sldMkLst>
          <pc:docMk/>
          <pc:sldMk cId="3264891540" sldId="389"/>
        </pc:sldMkLst>
        <pc:spChg chg="del">
          <ac:chgData name="PPT PROJECT" userId="3f9d47f476fa9d03" providerId="LiveId" clId="{3C870A88-D555-478A-9FC6-ADA0CAC64C07}" dt="2020-05-23T12:33:12.522" v="160" actId="478"/>
          <ac:spMkLst>
            <pc:docMk/>
            <pc:sldMk cId="3264891540" sldId="389"/>
            <ac:spMk id="4" creationId="{DA07A16B-D2B5-4CA2-B17E-A4FE4CBC8308}"/>
          </ac:spMkLst>
        </pc:spChg>
        <pc:spChg chg="del">
          <ac:chgData name="PPT PROJECT" userId="3f9d47f476fa9d03" providerId="LiveId" clId="{3C870A88-D555-478A-9FC6-ADA0CAC64C07}" dt="2020-05-23T12:33:12.522" v="160" actId="478"/>
          <ac:spMkLst>
            <pc:docMk/>
            <pc:sldMk cId="3264891540" sldId="389"/>
            <ac:spMk id="6" creationId="{0DCBA1E4-68B5-4733-AAC0-CD84FC0B028B}"/>
          </ac:spMkLst>
        </pc:spChg>
        <pc:spChg chg="add mod">
          <ac:chgData name="PPT PROJECT" userId="3f9d47f476fa9d03" providerId="LiveId" clId="{3C870A88-D555-478A-9FC6-ADA0CAC64C07}" dt="2020-05-23T12:37:03.562" v="179"/>
          <ac:spMkLst>
            <pc:docMk/>
            <pc:sldMk cId="3264891540" sldId="389"/>
            <ac:spMk id="7" creationId="{3C4731C0-B5A5-47BE-ADBC-1417B01A7CE7}"/>
          </ac:spMkLst>
        </pc:spChg>
        <pc:picChg chg="add mod">
          <ac:chgData name="PPT PROJECT" userId="3f9d47f476fa9d03" providerId="LiveId" clId="{3C870A88-D555-478A-9FC6-ADA0CAC64C07}" dt="2020-05-23T12:36:45.015" v="171" actId="14100"/>
          <ac:picMkLst>
            <pc:docMk/>
            <pc:sldMk cId="3264891540" sldId="389"/>
            <ac:picMk id="3" creationId="{6B2EB897-31E8-47C9-9419-2BAA682BC887}"/>
          </ac:picMkLst>
        </pc:picChg>
      </pc:sldChg>
      <pc:sldChg chg="add">
        <pc:chgData name="PPT PROJECT" userId="3f9d47f476fa9d03" providerId="LiveId" clId="{3C870A88-D555-478A-9FC6-ADA0CAC64C07}" dt="2020-05-23T12:33:15.308" v="161"/>
        <pc:sldMkLst>
          <pc:docMk/>
          <pc:sldMk cId="1255664592" sldId="390"/>
        </pc:sldMkLst>
      </pc:sldChg>
      <pc:sldChg chg="addSp delSp modSp add mod delAnim modAnim">
        <pc:chgData name="PPT PROJECT" userId="3f9d47f476fa9d03" providerId="LiveId" clId="{3C870A88-D555-478A-9FC6-ADA0CAC64C07}" dt="2020-05-23T12:42:07.964" v="218"/>
        <pc:sldMkLst>
          <pc:docMk/>
          <pc:sldMk cId="2488919997" sldId="391"/>
        </pc:sldMkLst>
        <pc:spChg chg="add del mod">
          <ac:chgData name="PPT PROJECT" userId="3f9d47f476fa9d03" providerId="LiveId" clId="{3C870A88-D555-478A-9FC6-ADA0CAC64C07}" dt="2020-05-23T12:37:22.488" v="183" actId="478"/>
          <ac:spMkLst>
            <pc:docMk/>
            <pc:sldMk cId="2488919997" sldId="391"/>
            <ac:spMk id="4" creationId="{5F212D9E-7ABA-428C-9715-65C2AA7B3466}"/>
          </ac:spMkLst>
        </pc:spChg>
        <pc:spChg chg="add mod">
          <ac:chgData name="PPT PROJECT" userId="3f9d47f476fa9d03" providerId="LiveId" clId="{3C870A88-D555-478A-9FC6-ADA0CAC64C07}" dt="2020-05-23T12:37:26.466" v="191"/>
          <ac:spMkLst>
            <pc:docMk/>
            <pc:sldMk cId="2488919997" sldId="391"/>
            <ac:spMk id="5" creationId="{3882D41B-4D1C-4527-B2D0-1F63CEC01C27}"/>
          </ac:spMkLst>
        </pc:spChg>
        <pc:spChg chg="del">
          <ac:chgData name="PPT PROJECT" userId="3f9d47f476fa9d03" providerId="LiveId" clId="{3C870A88-D555-478A-9FC6-ADA0CAC64C07}" dt="2020-05-23T12:37:22.488" v="183" actId="478"/>
          <ac:spMkLst>
            <pc:docMk/>
            <pc:sldMk cId="2488919997" sldId="391"/>
            <ac:spMk id="7" creationId="{3C4731C0-B5A5-47BE-ADBC-1417B01A7CE7}"/>
          </ac:spMkLst>
        </pc:spChg>
        <pc:picChg chg="del">
          <ac:chgData name="PPT PROJECT" userId="3f9d47f476fa9d03" providerId="LiveId" clId="{3C870A88-D555-478A-9FC6-ADA0CAC64C07}" dt="2020-05-23T12:37:07.154" v="181" actId="478"/>
          <ac:picMkLst>
            <pc:docMk/>
            <pc:sldMk cId="2488919997" sldId="391"/>
            <ac:picMk id="3" creationId="{6B2EB897-31E8-47C9-9419-2BAA682BC887}"/>
          </ac:picMkLst>
        </pc:picChg>
        <pc:picChg chg="add mod ord">
          <ac:chgData name="PPT PROJECT" userId="3f9d47f476fa9d03" providerId="LiveId" clId="{3C870A88-D555-478A-9FC6-ADA0CAC64C07}" dt="2020-05-23T12:40:16.378" v="217" actId="688"/>
          <ac:picMkLst>
            <pc:docMk/>
            <pc:sldMk cId="2488919997" sldId="391"/>
            <ac:picMk id="6" creationId="{4CE04348-C5E0-4DE6-B993-7D4AA24E8F45}"/>
          </ac:picMkLst>
        </pc:picChg>
      </pc:sldChg>
    </pc:docChg>
  </pc:docChgLst>
  <pc:docChgLst>
    <pc:chgData name="PPT PROJECT" userId="3f9d47f476fa9d03" providerId="LiveId" clId="{31D99C15-2028-4929-BB64-0FC468BFAC38}"/>
    <pc:docChg chg="undo custSel addSld delSld modSld sldOrd">
      <pc:chgData name="PPT PROJECT" userId="3f9d47f476fa9d03" providerId="LiveId" clId="{31D99C15-2028-4929-BB64-0FC468BFAC38}" dt="2020-06-02T15:42:16.957" v="841" actId="1035"/>
      <pc:docMkLst>
        <pc:docMk/>
      </pc:docMkLst>
      <pc:sldChg chg="addSp delSp modSp mod delAnim modAnim">
        <pc:chgData name="PPT PROJECT" userId="3f9d47f476fa9d03" providerId="LiveId" clId="{31D99C15-2028-4929-BB64-0FC468BFAC38}" dt="2020-06-02T11:53:37.839" v="5"/>
        <pc:sldMkLst>
          <pc:docMk/>
          <pc:sldMk cId="1184479515" sldId="385"/>
        </pc:sldMkLst>
        <pc:picChg chg="add mod ord">
          <ac:chgData name="PPT PROJECT" userId="3f9d47f476fa9d03" providerId="LiveId" clId="{31D99C15-2028-4929-BB64-0FC468BFAC38}" dt="2020-06-02T11:53:30.386" v="3" actId="167"/>
          <ac:picMkLst>
            <pc:docMk/>
            <pc:sldMk cId="1184479515" sldId="385"/>
            <ac:picMk id="2" creationId="{15812F55-CC80-44CF-BCEC-2385C570E812}"/>
          </ac:picMkLst>
        </pc:picChg>
        <pc:picChg chg="del">
          <ac:chgData name="PPT PROJECT" userId="3f9d47f476fa9d03" providerId="LiveId" clId="{31D99C15-2028-4929-BB64-0FC468BFAC38}" dt="2020-06-02T11:49:48.668" v="0" actId="478"/>
          <ac:picMkLst>
            <pc:docMk/>
            <pc:sldMk cId="1184479515" sldId="385"/>
            <ac:picMk id="3" creationId="{2FB9667E-1889-4A22-8CDE-E0946BB91239}"/>
          </ac:picMkLst>
        </pc:picChg>
      </pc:sldChg>
      <pc:sldChg chg="addSp delSp modSp del mod">
        <pc:chgData name="PPT PROJECT" userId="3f9d47f476fa9d03" providerId="LiveId" clId="{31D99C15-2028-4929-BB64-0FC468BFAC38}" dt="2020-06-02T11:55:29.384" v="49" actId="47"/>
        <pc:sldMkLst>
          <pc:docMk/>
          <pc:sldMk cId="3377434339" sldId="396"/>
        </pc:sldMkLst>
        <pc:spChg chg="mod">
          <ac:chgData name="PPT PROJECT" userId="3f9d47f476fa9d03" providerId="LiveId" clId="{31D99C15-2028-4929-BB64-0FC468BFAC38}" dt="2020-06-02T11:55:13.583" v="40" actId="1076"/>
          <ac:spMkLst>
            <pc:docMk/>
            <pc:sldMk cId="3377434339" sldId="396"/>
            <ac:spMk id="3" creationId="{97DD0387-ABDF-4A96-A561-B66935D62A11}"/>
          </ac:spMkLst>
        </pc:spChg>
        <pc:spChg chg="add mod">
          <ac:chgData name="PPT PROJECT" userId="3f9d47f476fa9d03" providerId="LiveId" clId="{31D99C15-2028-4929-BB64-0FC468BFAC38}" dt="2020-06-02T11:55:07.152" v="37" actId="1076"/>
          <ac:spMkLst>
            <pc:docMk/>
            <pc:sldMk cId="3377434339" sldId="396"/>
            <ac:spMk id="6" creationId="{520CEA28-E841-43C4-9366-65183A4BD635}"/>
          </ac:spMkLst>
        </pc:spChg>
        <pc:spChg chg="del mod">
          <ac:chgData name="PPT PROJECT" userId="3f9d47f476fa9d03" providerId="LiveId" clId="{31D99C15-2028-4929-BB64-0FC468BFAC38}" dt="2020-06-02T11:54:07.929" v="7" actId="478"/>
          <ac:spMkLst>
            <pc:docMk/>
            <pc:sldMk cId="3377434339" sldId="396"/>
            <ac:spMk id="8" creationId="{81DC8E20-D7C2-4B36-8DAD-6D5D59FB1A79}"/>
          </ac:spMkLst>
        </pc:spChg>
        <pc:picChg chg="add mod ord modCrop">
          <ac:chgData name="PPT PROJECT" userId="3f9d47f476fa9d03" providerId="LiveId" clId="{31D99C15-2028-4929-BB64-0FC468BFAC38}" dt="2020-06-02T11:54:56.776" v="15" actId="732"/>
          <ac:picMkLst>
            <pc:docMk/>
            <pc:sldMk cId="3377434339" sldId="396"/>
            <ac:picMk id="4" creationId="{58888B83-6468-496F-A5B7-B9E870431971}"/>
          </ac:picMkLst>
        </pc:picChg>
      </pc:sldChg>
      <pc:sldChg chg="addSp delSp modSp add mod ord">
        <pc:chgData name="PPT PROJECT" userId="3f9d47f476fa9d03" providerId="LiveId" clId="{31D99C15-2028-4929-BB64-0FC468BFAC38}" dt="2020-06-02T11:57:49.290" v="77"/>
        <pc:sldMkLst>
          <pc:docMk/>
          <pc:sldMk cId="1219439538" sldId="407"/>
        </pc:sldMkLst>
        <pc:spChg chg="del">
          <ac:chgData name="PPT PROJECT" userId="3f9d47f476fa9d03" providerId="LiveId" clId="{31D99C15-2028-4929-BB64-0FC468BFAC38}" dt="2020-06-02T11:55:23.047" v="45" actId="478"/>
          <ac:spMkLst>
            <pc:docMk/>
            <pc:sldMk cId="1219439538" sldId="407"/>
            <ac:spMk id="3" creationId="{97DD0387-ABDF-4A96-A561-B66935D62A11}"/>
          </ac:spMkLst>
        </pc:spChg>
        <pc:spChg chg="add del mod">
          <ac:chgData name="PPT PROJECT" userId="3f9d47f476fa9d03" providerId="LiveId" clId="{31D99C15-2028-4929-BB64-0FC468BFAC38}" dt="2020-06-02T11:57:49.079" v="76" actId="478"/>
          <ac:spMkLst>
            <pc:docMk/>
            <pc:sldMk cId="1219439538" sldId="407"/>
            <ac:spMk id="5" creationId="{8D07B18C-4FB4-4CE5-B2D3-10CB2D57B8C5}"/>
          </ac:spMkLst>
        </pc:spChg>
        <pc:spChg chg="del mod">
          <ac:chgData name="PPT PROJECT" userId="3f9d47f476fa9d03" providerId="LiveId" clId="{31D99C15-2028-4929-BB64-0FC468BFAC38}" dt="2020-06-02T11:56:32.295" v="66" actId="478"/>
          <ac:spMkLst>
            <pc:docMk/>
            <pc:sldMk cId="1219439538" sldId="407"/>
            <ac:spMk id="6" creationId="{520CEA28-E841-43C4-9366-65183A4BD635}"/>
          </ac:spMkLst>
        </pc:spChg>
        <pc:spChg chg="add mod">
          <ac:chgData name="PPT PROJECT" userId="3f9d47f476fa9d03" providerId="LiveId" clId="{31D99C15-2028-4929-BB64-0FC468BFAC38}" dt="2020-06-02T11:57:49.290" v="77"/>
          <ac:spMkLst>
            <pc:docMk/>
            <pc:sldMk cId="1219439538" sldId="407"/>
            <ac:spMk id="7" creationId="{60C7ECE6-444E-4B02-AE04-BECE6271DE2B}"/>
          </ac:spMkLst>
        </pc:spChg>
        <pc:picChg chg="mod">
          <ac:chgData name="PPT PROJECT" userId="3f9d47f476fa9d03" providerId="LiveId" clId="{31D99C15-2028-4929-BB64-0FC468BFAC38}" dt="2020-06-02T11:55:19.047" v="43" actId="1076"/>
          <ac:picMkLst>
            <pc:docMk/>
            <pc:sldMk cId="1219439538" sldId="407"/>
            <ac:picMk id="4" creationId="{58888B83-6468-496F-A5B7-B9E870431971}"/>
          </ac:picMkLst>
        </pc:picChg>
      </pc:sldChg>
      <pc:sldChg chg="add del">
        <pc:chgData name="PPT PROJECT" userId="3f9d47f476fa9d03" providerId="LiveId" clId="{31D99C15-2028-4929-BB64-0FC468BFAC38}" dt="2020-06-02T11:55:11.296" v="39"/>
        <pc:sldMkLst>
          <pc:docMk/>
          <pc:sldMk cId="3827072865" sldId="407"/>
        </pc:sldMkLst>
      </pc:sldChg>
      <pc:sldChg chg="addSp delSp modSp add mod">
        <pc:chgData name="PPT PROJECT" userId="3f9d47f476fa9d03" providerId="LiveId" clId="{31D99C15-2028-4929-BB64-0FC468BFAC38}" dt="2020-06-02T11:58:58.823" v="85" actId="207"/>
        <pc:sldMkLst>
          <pc:docMk/>
          <pc:sldMk cId="2881870851" sldId="408"/>
        </pc:sldMkLst>
        <pc:spChg chg="mod">
          <ac:chgData name="PPT PROJECT" userId="3f9d47f476fa9d03" providerId="LiveId" clId="{31D99C15-2028-4929-BB64-0FC468BFAC38}" dt="2020-06-02T11:58:58.823" v="85" actId="207"/>
          <ac:spMkLst>
            <pc:docMk/>
            <pc:sldMk cId="2881870851" sldId="408"/>
            <ac:spMk id="6" creationId="{520CEA28-E841-43C4-9366-65183A4BD635}"/>
          </ac:spMkLst>
        </pc:spChg>
        <pc:picChg chg="add mod ord">
          <ac:chgData name="PPT PROJECT" userId="3f9d47f476fa9d03" providerId="LiveId" clId="{31D99C15-2028-4929-BB64-0FC468BFAC38}" dt="2020-06-02T11:57:41.019" v="74" actId="167"/>
          <ac:picMkLst>
            <pc:docMk/>
            <pc:sldMk cId="2881870851" sldId="408"/>
            <ac:picMk id="3" creationId="{491B9EA7-B293-42DA-877D-5C3DB0E01E13}"/>
          </ac:picMkLst>
        </pc:picChg>
        <pc:picChg chg="ord">
          <ac:chgData name="PPT PROJECT" userId="3f9d47f476fa9d03" providerId="LiveId" clId="{31D99C15-2028-4929-BB64-0FC468BFAC38}" dt="2020-06-02T11:57:42.948" v="75" actId="167"/>
          <ac:picMkLst>
            <pc:docMk/>
            <pc:sldMk cId="2881870851" sldId="408"/>
            <ac:picMk id="4" creationId="{58888B83-6468-496F-A5B7-B9E870431971}"/>
          </ac:picMkLst>
        </pc:picChg>
        <pc:picChg chg="add del mod">
          <ac:chgData name="PPT PROJECT" userId="3f9d47f476fa9d03" providerId="LiveId" clId="{31D99C15-2028-4929-BB64-0FC468BFAC38}" dt="2020-06-02T11:57:35.286" v="69" actId="478"/>
          <ac:picMkLst>
            <pc:docMk/>
            <pc:sldMk cId="2881870851" sldId="408"/>
            <ac:picMk id="1026" creationId="{A0DBC751-917F-4A25-B935-2B47AE370908}"/>
          </ac:picMkLst>
        </pc:picChg>
      </pc:sldChg>
      <pc:sldChg chg="addSp delSp modSp add mod">
        <pc:chgData name="PPT PROJECT" userId="3f9d47f476fa9d03" providerId="LiveId" clId="{31D99C15-2028-4929-BB64-0FC468BFAC38}" dt="2020-06-02T11:59:56.829" v="93" actId="14100"/>
        <pc:sldMkLst>
          <pc:docMk/>
          <pc:sldMk cId="1068649465" sldId="409"/>
        </pc:sldMkLst>
        <pc:spChg chg="del mod">
          <ac:chgData name="PPT PROJECT" userId="3f9d47f476fa9d03" providerId="LiveId" clId="{31D99C15-2028-4929-BB64-0FC468BFAC38}" dt="2020-06-02T11:59:43.479" v="86" actId="478"/>
          <ac:spMkLst>
            <pc:docMk/>
            <pc:sldMk cId="1068649465" sldId="409"/>
            <ac:spMk id="6" creationId="{520CEA28-E841-43C4-9366-65183A4BD635}"/>
          </ac:spMkLst>
        </pc:spChg>
        <pc:picChg chg="add mod">
          <ac:chgData name="PPT PROJECT" userId="3f9d47f476fa9d03" providerId="LiveId" clId="{31D99C15-2028-4929-BB64-0FC468BFAC38}" dt="2020-06-02T11:59:56.829" v="93" actId="14100"/>
          <ac:picMkLst>
            <pc:docMk/>
            <pc:sldMk cId="1068649465" sldId="409"/>
            <ac:picMk id="3" creationId="{44DD9BB4-99A7-49C3-8A30-8050B1423024}"/>
          </ac:picMkLst>
        </pc:picChg>
        <pc:picChg chg="del">
          <ac:chgData name="PPT PROJECT" userId="3f9d47f476fa9d03" providerId="LiveId" clId="{31D99C15-2028-4929-BB64-0FC468BFAC38}" dt="2020-06-02T11:59:47.062" v="90" actId="478"/>
          <ac:picMkLst>
            <pc:docMk/>
            <pc:sldMk cId="1068649465" sldId="409"/>
            <ac:picMk id="4" creationId="{58888B83-6468-496F-A5B7-B9E870431971}"/>
          </ac:picMkLst>
        </pc:picChg>
        <pc:picChg chg="del mod">
          <ac:chgData name="PPT PROJECT" userId="3f9d47f476fa9d03" providerId="LiveId" clId="{31D99C15-2028-4929-BB64-0FC468BFAC38}" dt="2020-06-02T11:57:26.606" v="68" actId="478"/>
          <ac:picMkLst>
            <pc:docMk/>
            <pc:sldMk cId="1068649465" sldId="409"/>
            <ac:picMk id="1026" creationId="{A0DBC751-917F-4A25-B935-2B47AE370908}"/>
          </ac:picMkLst>
        </pc:picChg>
      </pc:sldChg>
      <pc:sldChg chg="modSp add mod modTransition">
        <pc:chgData name="PPT PROJECT" userId="3f9d47f476fa9d03" providerId="LiveId" clId="{31D99C15-2028-4929-BB64-0FC468BFAC38}" dt="2020-06-02T11:58:48.236" v="84" actId="207"/>
        <pc:sldMkLst>
          <pc:docMk/>
          <pc:sldMk cId="4222024413" sldId="410"/>
        </pc:sldMkLst>
        <pc:spChg chg="mod">
          <ac:chgData name="PPT PROJECT" userId="3f9d47f476fa9d03" providerId="LiveId" clId="{31D99C15-2028-4929-BB64-0FC468BFAC38}" dt="2020-06-02T11:58:48.236" v="84" actId="207"/>
          <ac:spMkLst>
            <pc:docMk/>
            <pc:sldMk cId="4222024413" sldId="410"/>
            <ac:spMk id="6" creationId="{520CEA28-E841-43C4-9366-65183A4BD635}"/>
          </ac:spMkLst>
        </pc:spChg>
        <pc:picChg chg="mod">
          <ac:chgData name="PPT PROJECT" userId="3f9d47f476fa9d03" providerId="LiveId" clId="{31D99C15-2028-4929-BB64-0FC468BFAC38}" dt="2020-06-02T11:58:44.030" v="83" actId="1076"/>
          <ac:picMkLst>
            <pc:docMk/>
            <pc:sldMk cId="4222024413" sldId="410"/>
            <ac:picMk id="4" creationId="{58888B83-6468-496F-A5B7-B9E870431971}"/>
          </ac:picMkLst>
        </pc:picChg>
      </pc:sldChg>
      <pc:sldChg chg="addSp delSp modSp add mod">
        <pc:chgData name="PPT PROJECT" userId="3f9d47f476fa9d03" providerId="LiveId" clId="{31D99C15-2028-4929-BB64-0FC468BFAC38}" dt="2020-06-02T12:00:24.388" v="99" actId="962"/>
        <pc:sldMkLst>
          <pc:docMk/>
          <pc:sldMk cId="2578915266" sldId="411"/>
        </pc:sldMkLst>
        <pc:picChg chg="del">
          <ac:chgData name="PPT PROJECT" userId="3f9d47f476fa9d03" providerId="LiveId" clId="{31D99C15-2028-4929-BB64-0FC468BFAC38}" dt="2020-06-02T11:59:58.839" v="95" actId="478"/>
          <ac:picMkLst>
            <pc:docMk/>
            <pc:sldMk cId="2578915266" sldId="411"/>
            <ac:picMk id="3" creationId="{44DD9BB4-99A7-49C3-8A30-8050B1423024}"/>
          </ac:picMkLst>
        </pc:picChg>
        <pc:picChg chg="add mod">
          <ac:chgData name="PPT PROJECT" userId="3f9d47f476fa9d03" providerId="LiveId" clId="{31D99C15-2028-4929-BB64-0FC468BFAC38}" dt="2020-06-02T12:00:24.388" v="99" actId="962"/>
          <ac:picMkLst>
            <pc:docMk/>
            <pc:sldMk cId="2578915266" sldId="411"/>
            <ac:picMk id="4" creationId="{8F80384D-620D-4177-A1FF-B33AB3C400D9}"/>
          </ac:picMkLst>
        </pc:picChg>
      </pc:sldChg>
      <pc:sldChg chg="addSp modSp add mod">
        <pc:chgData name="PPT PROJECT" userId="3f9d47f476fa9d03" providerId="LiveId" clId="{31D99C15-2028-4929-BB64-0FC468BFAC38}" dt="2020-06-02T12:01:12.312" v="103" actId="14100"/>
        <pc:sldMkLst>
          <pc:docMk/>
          <pc:sldMk cId="853523146" sldId="412"/>
        </pc:sldMkLst>
        <pc:picChg chg="add mod">
          <ac:chgData name="PPT PROJECT" userId="3f9d47f476fa9d03" providerId="LiveId" clId="{31D99C15-2028-4929-BB64-0FC468BFAC38}" dt="2020-06-02T12:01:12.312" v="103" actId="14100"/>
          <ac:picMkLst>
            <pc:docMk/>
            <pc:sldMk cId="853523146" sldId="412"/>
            <ac:picMk id="3" creationId="{D9EB1B95-9D13-4E5F-A667-44A89B0FB0F9}"/>
          </ac:picMkLst>
        </pc:picChg>
      </pc:sldChg>
      <pc:sldChg chg="add ord modTransition">
        <pc:chgData name="PPT PROJECT" userId="3f9d47f476fa9d03" providerId="LiveId" clId="{31D99C15-2028-4929-BB64-0FC468BFAC38}" dt="2020-06-02T12:01:36.081" v="107"/>
        <pc:sldMkLst>
          <pc:docMk/>
          <pc:sldMk cId="802773437" sldId="413"/>
        </pc:sldMkLst>
      </pc:sldChg>
      <pc:sldChg chg="addSp delSp modSp add mod">
        <pc:chgData name="PPT PROJECT" userId="3f9d47f476fa9d03" providerId="LiveId" clId="{31D99C15-2028-4929-BB64-0FC468BFAC38}" dt="2020-06-02T12:04:20.664" v="160" actId="1076"/>
        <pc:sldMkLst>
          <pc:docMk/>
          <pc:sldMk cId="3760846580" sldId="414"/>
        </pc:sldMkLst>
        <pc:spChg chg="add mod">
          <ac:chgData name="PPT PROJECT" userId="3f9d47f476fa9d03" providerId="LiveId" clId="{31D99C15-2028-4929-BB64-0FC468BFAC38}" dt="2020-06-02T12:04:20.664" v="160" actId="1076"/>
          <ac:spMkLst>
            <pc:docMk/>
            <pc:sldMk cId="3760846580" sldId="414"/>
            <ac:spMk id="5" creationId="{B5E0FA1E-7A13-4B3C-9758-F2352086512A}"/>
          </ac:spMkLst>
        </pc:spChg>
        <pc:spChg chg="mod">
          <ac:chgData name="PPT PROJECT" userId="3f9d47f476fa9d03" providerId="LiveId" clId="{31D99C15-2028-4929-BB64-0FC468BFAC38}" dt="2020-06-02T12:04:20.664" v="160" actId="1076"/>
          <ac:spMkLst>
            <pc:docMk/>
            <pc:sldMk cId="3760846580" sldId="414"/>
            <ac:spMk id="6" creationId="{520CEA28-E841-43C4-9366-65183A4BD635}"/>
          </ac:spMkLst>
        </pc:spChg>
        <pc:spChg chg="add mod">
          <ac:chgData name="PPT PROJECT" userId="3f9d47f476fa9d03" providerId="LiveId" clId="{31D99C15-2028-4929-BB64-0FC468BFAC38}" dt="2020-06-02T12:04:20.664" v="160" actId="1076"/>
          <ac:spMkLst>
            <pc:docMk/>
            <pc:sldMk cId="3760846580" sldId="414"/>
            <ac:spMk id="7" creationId="{2A685111-26E7-49EF-8688-F8082F38A9AE}"/>
          </ac:spMkLst>
        </pc:spChg>
        <pc:picChg chg="del">
          <ac:chgData name="PPT PROJECT" userId="3f9d47f476fa9d03" providerId="LiveId" clId="{31D99C15-2028-4929-BB64-0FC468BFAC38}" dt="2020-06-02T12:03:29.454" v="109" actId="478"/>
          <ac:picMkLst>
            <pc:docMk/>
            <pc:sldMk cId="3760846580" sldId="414"/>
            <ac:picMk id="3" creationId="{491B9EA7-B293-42DA-877D-5C3DB0E01E13}"/>
          </ac:picMkLst>
        </pc:picChg>
        <pc:picChg chg="mod">
          <ac:chgData name="PPT PROJECT" userId="3f9d47f476fa9d03" providerId="LiveId" clId="{31D99C15-2028-4929-BB64-0FC468BFAC38}" dt="2020-06-02T12:03:30.926" v="111" actId="1076"/>
          <ac:picMkLst>
            <pc:docMk/>
            <pc:sldMk cId="3760846580" sldId="414"/>
            <ac:picMk id="4" creationId="{58888B83-6468-496F-A5B7-B9E870431971}"/>
          </ac:picMkLst>
        </pc:picChg>
      </pc:sldChg>
      <pc:sldChg chg="addSp delSp modSp add del mod">
        <pc:chgData name="PPT PROJECT" userId="3f9d47f476fa9d03" providerId="LiveId" clId="{31D99C15-2028-4929-BB64-0FC468BFAC38}" dt="2020-06-02T12:08:15.884" v="303"/>
        <pc:sldMkLst>
          <pc:docMk/>
          <pc:sldMk cId="3800944382" sldId="415"/>
        </pc:sldMkLst>
        <pc:spChg chg="del">
          <ac:chgData name="PPT PROJECT" userId="3f9d47f476fa9d03" providerId="LiveId" clId="{31D99C15-2028-4929-BB64-0FC468BFAC38}" dt="2020-06-02T12:05:45.581" v="164" actId="478"/>
          <ac:spMkLst>
            <pc:docMk/>
            <pc:sldMk cId="3800944382" sldId="415"/>
            <ac:spMk id="5" creationId="{B5E0FA1E-7A13-4B3C-9758-F2352086512A}"/>
          </ac:spMkLst>
        </pc:spChg>
        <pc:spChg chg="del">
          <ac:chgData name="PPT PROJECT" userId="3f9d47f476fa9d03" providerId="LiveId" clId="{31D99C15-2028-4929-BB64-0FC468BFAC38}" dt="2020-06-02T12:05:45.581" v="164" actId="478"/>
          <ac:spMkLst>
            <pc:docMk/>
            <pc:sldMk cId="3800944382" sldId="415"/>
            <ac:spMk id="6" creationId="{520CEA28-E841-43C4-9366-65183A4BD635}"/>
          </ac:spMkLst>
        </pc:spChg>
        <pc:spChg chg="del">
          <ac:chgData name="PPT PROJECT" userId="3f9d47f476fa9d03" providerId="LiveId" clId="{31D99C15-2028-4929-BB64-0FC468BFAC38}" dt="2020-06-02T12:05:45.581" v="164" actId="478"/>
          <ac:spMkLst>
            <pc:docMk/>
            <pc:sldMk cId="3800944382" sldId="415"/>
            <ac:spMk id="7" creationId="{2A685111-26E7-49EF-8688-F8082F38A9AE}"/>
          </ac:spMkLst>
        </pc:spChg>
        <pc:spChg chg="add del mod">
          <ac:chgData name="PPT PROJECT" userId="3f9d47f476fa9d03" providerId="LiveId" clId="{31D99C15-2028-4929-BB64-0FC468BFAC38}" dt="2020-06-02T12:07:23.550" v="259" actId="478"/>
          <ac:spMkLst>
            <pc:docMk/>
            <pc:sldMk cId="3800944382" sldId="415"/>
            <ac:spMk id="8" creationId="{81CD37CE-2C3A-4F2E-9997-66CADCFA874B}"/>
          </ac:spMkLst>
        </pc:spChg>
        <pc:spChg chg="add mod">
          <ac:chgData name="PPT PROJECT" userId="3f9d47f476fa9d03" providerId="LiveId" clId="{31D99C15-2028-4929-BB64-0FC468BFAC38}" dt="2020-06-02T12:07:32.037" v="284" actId="1076"/>
          <ac:spMkLst>
            <pc:docMk/>
            <pc:sldMk cId="3800944382" sldId="415"/>
            <ac:spMk id="9" creationId="{790B06E4-7BED-45C9-9B7A-BA9D8838CBB2}"/>
          </ac:spMkLst>
        </pc:spChg>
        <pc:picChg chg="add mod modCrop">
          <ac:chgData name="PPT PROJECT" userId="3f9d47f476fa9d03" providerId="LiveId" clId="{31D99C15-2028-4929-BB64-0FC468BFAC38}" dt="2020-06-02T12:08:15.884" v="303"/>
          <ac:picMkLst>
            <pc:docMk/>
            <pc:sldMk cId="3800944382" sldId="415"/>
            <ac:picMk id="3" creationId="{AE7DF0BC-D656-4C98-B026-0F4116E72A76}"/>
          </ac:picMkLst>
        </pc:picChg>
        <pc:picChg chg="mod">
          <ac:chgData name="PPT PROJECT" userId="3f9d47f476fa9d03" providerId="LiveId" clId="{31D99C15-2028-4929-BB64-0FC468BFAC38}" dt="2020-06-02T12:04:40.630" v="163" actId="1076"/>
          <ac:picMkLst>
            <pc:docMk/>
            <pc:sldMk cId="3800944382" sldId="415"/>
            <ac:picMk id="4" creationId="{58888B83-6468-496F-A5B7-B9E870431971}"/>
          </ac:picMkLst>
        </pc:picChg>
      </pc:sldChg>
      <pc:sldChg chg="addSp delSp modSp add mod">
        <pc:chgData name="PPT PROJECT" userId="3f9d47f476fa9d03" providerId="LiveId" clId="{31D99C15-2028-4929-BB64-0FC468BFAC38}" dt="2020-06-02T12:07:53.505" v="302" actId="1076"/>
        <pc:sldMkLst>
          <pc:docMk/>
          <pc:sldMk cId="727296483" sldId="416"/>
        </pc:sldMkLst>
        <pc:spChg chg="add del mod">
          <ac:chgData name="PPT PROJECT" userId="3f9d47f476fa9d03" providerId="LiveId" clId="{31D99C15-2028-4929-BB64-0FC468BFAC38}" dt="2020-06-02T12:07:34.142" v="285" actId="478"/>
          <ac:spMkLst>
            <pc:docMk/>
            <pc:sldMk cId="727296483" sldId="416"/>
            <ac:spMk id="6" creationId="{20B2F99F-33A1-4187-AF7B-C660642ACCE8}"/>
          </ac:spMkLst>
        </pc:spChg>
        <pc:spChg chg="add mod">
          <ac:chgData name="PPT PROJECT" userId="3f9d47f476fa9d03" providerId="LiveId" clId="{31D99C15-2028-4929-BB64-0FC468BFAC38}" dt="2020-06-02T12:07:53.505" v="302" actId="1076"/>
          <ac:spMkLst>
            <pc:docMk/>
            <pc:sldMk cId="727296483" sldId="416"/>
            <ac:spMk id="7" creationId="{C90A3B90-AE09-4309-827E-76347F383863}"/>
          </ac:spMkLst>
        </pc:spChg>
        <pc:picChg chg="del">
          <ac:chgData name="PPT PROJECT" userId="3f9d47f476fa9d03" providerId="LiveId" clId="{31D99C15-2028-4929-BB64-0FC468BFAC38}" dt="2020-06-02T12:06:06.422" v="172" actId="478"/>
          <ac:picMkLst>
            <pc:docMk/>
            <pc:sldMk cId="727296483" sldId="416"/>
            <ac:picMk id="3" creationId="{AE7DF0BC-D656-4C98-B026-0F4116E72A76}"/>
          </ac:picMkLst>
        </pc:picChg>
        <pc:picChg chg="add mod">
          <ac:chgData name="PPT PROJECT" userId="3f9d47f476fa9d03" providerId="LiveId" clId="{31D99C15-2028-4929-BB64-0FC468BFAC38}" dt="2020-06-02T12:06:09.891" v="174" actId="27614"/>
          <ac:picMkLst>
            <pc:docMk/>
            <pc:sldMk cId="727296483" sldId="416"/>
            <ac:picMk id="5" creationId="{033A77C2-C6E0-4296-A178-C3F8C10E652C}"/>
          </ac:picMkLst>
        </pc:picChg>
      </pc:sldChg>
      <pc:sldChg chg="addSp delSp modSp add mod ord">
        <pc:chgData name="PPT PROJECT" userId="3f9d47f476fa9d03" providerId="LiveId" clId="{31D99C15-2028-4929-BB64-0FC468BFAC38}" dt="2020-06-02T12:11:31.989" v="397" actId="1037"/>
        <pc:sldMkLst>
          <pc:docMk/>
          <pc:sldMk cId="2034341314" sldId="417"/>
        </pc:sldMkLst>
        <pc:spChg chg="add del mod">
          <ac:chgData name="PPT PROJECT" userId="3f9d47f476fa9d03" providerId="LiveId" clId="{31D99C15-2028-4929-BB64-0FC468BFAC38}" dt="2020-06-02T12:11:31.989" v="397" actId="1037"/>
          <ac:spMkLst>
            <pc:docMk/>
            <pc:sldMk cId="2034341314" sldId="417"/>
            <ac:spMk id="5" creationId="{B5E0FA1E-7A13-4B3C-9758-F2352086512A}"/>
          </ac:spMkLst>
        </pc:spChg>
        <pc:spChg chg="mod">
          <ac:chgData name="PPT PROJECT" userId="3f9d47f476fa9d03" providerId="LiveId" clId="{31D99C15-2028-4929-BB64-0FC468BFAC38}" dt="2020-06-02T12:11:26.510" v="391"/>
          <ac:spMkLst>
            <pc:docMk/>
            <pc:sldMk cId="2034341314" sldId="417"/>
            <ac:spMk id="6" creationId="{520CEA28-E841-43C4-9366-65183A4BD635}"/>
          </ac:spMkLst>
        </pc:spChg>
        <pc:spChg chg="add del">
          <ac:chgData name="PPT PROJECT" userId="3f9d47f476fa9d03" providerId="LiveId" clId="{31D99C15-2028-4929-BB64-0FC468BFAC38}" dt="2020-06-02T12:10:45.167" v="310" actId="478"/>
          <ac:spMkLst>
            <pc:docMk/>
            <pc:sldMk cId="2034341314" sldId="417"/>
            <ac:spMk id="7" creationId="{2A685111-26E7-49EF-8688-F8082F38A9AE}"/>
          </ac:spMkLst>
        </pc:spChg>
      </pc:sldChg>
      <pc:sldChg chg="modSp add mod">
        <pc:chgData name="PPT PROJECT" userId="3f9d47f476fa9d03" providerId="LiveId" clId="{31D99C15-2028-4929-BB64-0FC468BFAC38}" dt="2020-06-02T12:11:51.157" v="452"/>
        <pc:sldMkLst>
          <pc:docMk/>
          <pc:sldMk cId="4098131666" sldId="418"/>
        </pc:sldMkLst>
        <pc:spChg chg="mod">
          <ac:chgData name="PPT PROJECT" userId="3f9d47f476fa9d03" providerId="LiveId" clId="{31D99C15-2028-4929-BB64-0FC468BFAC38}" dt="2020-06-02T12:11:39.918" v="399" actId="20577"/>
          <ac:spMkLst>
            <pc:docMk/>
            <pc:sldMk cId="4098131666" sldId="418"/>
            <ac:spMk id="5" creationId="{B5E0FA1E-7A13-4B3C-9758-F2352086512A}"/>
          </ac:spMkLst>
        </pc:spChg>
        <pc:spChg chg="mod">
          <ac:chgData name="PPT PROJECT" userId="3f9d47f476fa9d03" providerId="LiveId" clId="{31D99C15-2028-4929-BB64-0FC468BFAC38}" dt="2020-06-02T12:11:51.157" v="452"/>
          <ac:spMkLst>
            <pc:docMk/>
            <pc:sldMk cId="4098131666" sldId="418"/>
            <ac:spMk id="6" creationId="{520CEA28-E841-43C4-9366-65183A4BD635}"/>
          </ac:spMkLst>
        </pc:spChg>
      </pc:sldChg>
      <pc:sldChg chg="modSp add mod">
        <pc:chgData name="PPT PROJECT" userId="3f9d47f476fa9d03" providerId="LiveId" clId="{31D99C15-2028-4929-BB64-0FC468BFAC38}" dt="2020-06-02T12:12:05.650" v="507" actId="20577"/>
        <pc:sldMkLst>
          <pc:docMk/>
          <pc:sldMk cId="3996425769" sldId="419"/>
        </pc:sldMkLst>
        <pc:spChg chg="mod">
          <ac:chgData name="PPT PROJECT" userId="3f9d47f476fa9d03" providerId="LiveId" clId="{31D99C15-2028-4929-BB64-0FC468BFAC38}" dt="2020-06-02T12:12:05.650" v="507" actId="20577"/>
          <ac:spMkLst>
            <pc:docMk/>
            <pc:sldMk cId="3996425769" sldId="419"/>
            <ac:spMk id="5" creationId="{B5E0FA1E-7A13-4B3C-9758-F2352086512A}"/>
          </ac:spMkLst>
        </pc:spChg>
        <pc:spChg chg="mod">
          <ac:chgData name="PPT PROJECT" userId="3f9d47f476fa9d03" providerId="LiveId" clId="{31D99C15-2028-4929-BB64-0FC468BFAC38}" dt="2020-06-02T12:12:05.220" v="506"/>
          <ac:spMkLst>
            <pc:docMk/>
            <pc:sldMk cId="3996425769" sldId="419"/>
            <ac:spMk id="6" creationId="{520CEA28-E841-43C4-9366-65183A4BD635}"/>
          </ac:spMkLst>
        </pc:spChg>
      </pc:sldChg>
      <pc:sldChg chg="addSp delSp modSp add mod">
        <pc:chgData name="PPT PROJECT" userId="3f9d47f476fa9d03" providerId="LiveId" clId="{31D99C15-2028-4929-BB64-0FC468BFAC38}" dt="2020-06-02T12:14:23.981" v="584" actId="1076"/>
        <pc:sldMkLst>
          <pc:docMk/>
          <pc:sldMk cId="170728361" sldId="420"/>
        </pc:sldMkLst>
        <pc:spChg chg="del">
          <ac:chgData name="PPT PROJECT" userId="3f9d47f476fa9d03" providerId="LiveId" clId="{31D99C15-2028-4929-BB64-0FC468BFAC38}" dt="2020-06-02T12:12:14.717" v="509" actId="478"/>
          <ac:spMkLst>
            <pc:docMk/>
            <pc:sldMk cId="170728361" sldId="420"/>
            <ac:spMk id="5" creationId="{B5E0FA1E-7A13-4B3C-9758-F2352086512A}"/>
          </ac:spMkLst>
        </pc:spChg>
        <pc:spChg chg="del">
          <ac:chgData name="PPT PROJECT" userId="3f9d47f476fa9d03" providerId="LiveId" clId="{31D99C15-2028-4929-BB64-0FC468BFAC38}" dt="2020-06-02T12:12:14.717" v="509" actId="478"/>
          <ac:spMkLst>
            <pc:docMk/>
            <pc:sldMk cId="170728361" sldId="420"/>
            <ac:spMk id="6" creationId="{520CEA28-E841-43C4-9366-65183A4BD635}"/>
          </ac:spMkLst>
        </pc:spChg>
        <pc:spChg chg="add del mod">
          <ac:chgData name="PPT PROJECT" userId="3f9d47f476fa9d03" providerId="LiveId" clId="{31D99C15-2028-4929-BB64-0FC468BFAC38}" dt="2020-06-02T12:13:27.456" v="532" actId="478"/>
          <ac:spMkLst>
            <pc:docMk/>
            <pc:sldMk cId="170728361" sldId="420"/>
            <ac:spMk id="7" creationId="{8951F886-3CC2-4571-9CFA-B039D7A2DBD8}"/>
          </ac:spMkLst>
        </pc:spChg>
        <pc:spChg chg="add del mod">
          <ac:chgData name="PPT PROJECT" userId="3f9d47f476fa9d03" providerId="LiveId" clId="{31D99C15-2028-4929-BB64-0FC468BFAC38}" dt="2020-06-02T12:13:32.678" v="548" actId="478"/>
          <ac:spMkLst>
            <pc:docMk/>
            <pc:sldMk cId="170728361" sldId="420"/>
            <ac:spMk id="8" creationId="{B95E8E86-A0B0-431F-B48B-553C2EEAD778}"/>
          </ac:spMkLst>
        </pc:spChg>
        <pc:spChg chg="add mod">
          <ac:chgData name="PPT PROJECT" userId="3f9d47f476fa9d03" providerId="LiveId" clId="{31D99C15-2028-4929-BB64-0FC468BFAC38}" dt="2020-06-02T12:14:23.981" v="584" actId="1076"/>
          <ac:spMkLst>
            <pc:docMk/>
            <pc:sldMk cId="170728361" sldId="420"/>
            <ac:spMk id="9" creationId="{AA08B604-6B5B-4282-8004-07E987229CAF}"/>
          </ac:spMkLst>
        </pc:spChg>
        <pc:picChg chg="add mod">
          <ac:chgData name="PPT PROJECT" userId="3f9d47f476fa9d03" providerId="LiveId" clId="{31D99C15-2028-4929-BB64-0FC468BFAC38}" dt="2020-06-02T12:13:16.678" v="514" actId="1076"/>
          <ac:picMkLst>
            <pc:docMk/>
            <pc:sldMk cId="170728361" sldId="420"/>
            <ac:picMk id="3" creationId="{880A6348-036E-446A-BD41-C7C89FDE4A96}"/>
          </ac:picMkLst>
        </pc:picChg>
      </pc:sldChg>
      <pc:sldChg chg="addSp delSp modSp add mod ord">
        <pc:chgData name="PPT PROJECT" userId="3f9d47f476fa9d03" providerId="LiveId" clId="{31D99C15-2028-4929-BB64-0FC468BFAC38}" dt="2020-06-02T12:17:47.449" v="703" actId="1076"/>
        <pc:sldMkLst>
          <pc:docMk/>
          <pc:sldMk cId="894477131" sldId="421"/>
        </pc:sldMkLst>
        <pc:spChg chg="add del mod">
          <ac:chgData name="PPT PROJECT" userId="3f9d47f476fa9d03" providerId="LiveId" clId="{31D99C15-2028-4929-BB64-0FC468BFAC38}" dt="2020-06-02T12:16:45.125" v="644" actId="478"/>
          <ac:spMkLst>
            <pc:docMk/>
            <pc:sldMk cId="894477131" sldId="421"/>
            <ac:spMk id="5" creationId="{B5E0FA1E-7A13-4B3C-9758-F2352086512A}"/>
          </ac:spMkLst>
        </pc:spChg>
        <pc:spChg chg="del mod">
          <ac:chgData name="PPT PROJECT" userId="3f9d47f476fa9d03" providerId="LiveId" clId="{31D99C15-2028-4929-BB64-0FC468BFAC38}" dt="2020-06-02T12:16:14.206" v="608" actId="478"/>
          <ac:spMkLst>
            <pc:docMk/>
            <pc:sldMk cId="894477131" sldId="421"/>
            <ac:spMk id="6" creationId="{520CEA28-E841-43C4-9366-65183A4BD635}"/>
          </ac:spMkLst>
        </pc:spChg>
        <pc:spChg chg="add mod">
          <ac:chgData name="PPT PROJECT" userId="3f9d47f476fa9d03" providerId="LiveId" clId="{31D99C15-2028-4929-BB64-0FC468BFAC38}" dt="2020-06-02T12:16:47.669" v="646" actId="12789"/>
          <ac:spMkLst>
            <pc:docMk/>
            <pc:sldMk cId="894477131" sldId="421"/>
            <ac:spMk id="7" creationId="{F4DFEEB9-7A5B-4B7E-BC82-9A9BA9F263D1}"/>
          </ac:spMkLst>
        </pc:spChg>
        <pc:spChg chg="add mod">
          <ac:chgData name="PPT PROJECT" userId="3f9d47f476fa9d03" providerId="LiveId" clId="{31D99C15-2028-4929-BB64-0FC468BFAC38}" dt="2020-06-02T12:17:47.449" v="703" actId="1076"/>
          <ac:spMkLst>
            <pc:docMk/>
            <pc:sldMk cId="894477131" sldId="421"/>
            <ac:spMk id="8" creationId="{08128943-5320-4C52-8B4E-0BB84C286F7F}"/>
          </ac:spMkLst>
        </pc:spChg>
        <pc:picChg chg="add mod ord modCrop">
          <ac:chgData name="PPT PROJECT" userId="3f9d47f476fa9d03" providerId="LiveId" clId="{31D99C15-2028-4929-BB64-0FC468BFAC38}" dt="2020-06-02T12:15:49.504" v="600" actId="167"/>
          <ac:picMkLst>
            <pc:docMk/>
            <pc:sldMk cId="894477131" sldId="421"/>
            <ac:picMk id="3" creationId="{2FB54A0B-0AE5-45FF-93F4-295933E285D1}"/>
          </ac:picMkLst>
        </pc:picChg>
        <pc:picChg chg="del">
          <ac:chgData name="PPT PROJECT" userId="3f9d47f476fa9d03" providerId="LiveId" clId="{31D99C15-2028-4929-BB64-0FC468BFAC38}" dt="2020-06-02T12:14:58.405" v="590" actId="478"/>
          <ac:picMkLst>
            <pc:docMk/>
            <pc:sldMk cId="894477131" sldId="421"/>
            <ac:picMk id="4" creationId="{58888B83-6468-496F-A5B7-B9E870431971}"/>
          </ac:picMkLst>
        </pc:picChg>
      </pc:sldChg>
      <pc:sldChg chg="addSp delSp modSp add del mod ord">
        <pc:chgData name="PPT PROJECT" userId="3f9d47f476fa9d03" providerId="LiveId" clId="{31D99C15-2028-4929-BB64-0FC468BFAC38}" dt="2020-06-02T12:14:26.262" v="586" actId="47"/>
        <pc:sldMkLst>
          <pc:docMk/>
          <pc:sldMk cId="2582149134" sldId="421"/>
        </pc:sldMkLst>
        <pc:spChg chg="del">
          <ac:chgData name="PPT PROJECT" userId="3f9d47f476fa9d03" providerId="LiveId" clId="{31D99C15-2028-4929-BB64-0FC468BFAC38}" dt="2020-06-02T12:14:12.734" v="581" actId="478"/>
          <ac:spMkLst>
            <pc:docMk/>
            <pc:sldMk cId="2582149134" sldId="421"/>
            <ac:spMk id="6" creationId="{520CEA28-E841-43C4-9366-65183A4BD635}"/>
          </ac:spMkLst>
        </pc:spChg>
        <pc:spChg chg="add del mod">
          <ac:chgData name="PPT PROJECT" userId="3f9d47f476fa9d03" providerId="LiveId" clId="{31D99C15-2028-4929-BB64-0FC468BFAC38}" dt="2020-06-02T12:14:24.479" v="585"/>
          <ac:spMkLst>
            <pc:docMk/>
            <pc:sldMk cId="2582149134" sldId="421"/>
            <ac:spMk id="7" creationId="{1AB15443-9E15-4055-98DA-5BE93822CDB1}"/>
          </ac:spMkLst>
        </pc:spChg>
        <pc:picChg chg="del">
          <ac:chgData name="PPT PROJECT" userId="3f9d47f476fa9d03" providerId="LiveId" clId="{31D99C15-2028-4929-BB64-0FC468BFAC38}" dt="2020-06-02T12:14:12.734" v="581" actId="478"/>
          <ac:picMkLst>
            <pc:docMk/>
            <pc:sldMk cId="2582149134" sldId="421"/>
            <ac:picMk id="3" creationId="{491B9EA7-B293-42DA-877D-5C3DB0E01E13}"/>
          </ac:picMkLst>
        </pc:picChg>
        <pc:picChg chg="del">
          <ac:chgData name="PPT PROJECT" userId="3f9d47f476fa9d03" providerId="LiveId" clId="{31D99C15-2028-4929-BB64-0FC468BFAC38}" dt="2020-06-02T12:14:12.734" v="581" actId="478"/>
          <ac:picMkLst>
            <pc:docMk/>
            <pc:sldMk cId="2582149134" sldId="421"/>
            <ac:picMk id="4" creationId="{58888B83-6468-496F-A5B7-B9E870431971}"/>
          </ac:picMkLst>
        </pc:picChg>
        <pc:picChg chg="add del mod">
          <ac:chgData name="PPT PROJECT" userId="3f9d47f476fa9d03" providerId="LiveId" clId="{31D99C15-2028-4929-BB64-0FC468BFAC38}" dt="2020-06-02T12:14:24.479" v="585"/>
          <ac:picMkLst>
            <pc:docMk/>
            <pc:sldMk cId="2582149134" sldId="421"/>
            <ac:picMk id="5" creationId="{7B5CD65D-1163-4AA2-9574-56E7DAD4EC6E}"/>
          </ac:picMkLst>
        </pc:picChg>
      </pc:sldChg>
      <pc:sldChg chg="addSp delSp modSp add mod">
        <pc:chgData name="PPT PROJECT" userId="3f9d47f476fa9d03" providerId="LiveId" clId="{31D99C15-2028-4929-BB64-0FC468BFAC38}" dt="2020-06-02T12:18:31.487" v="715" actId="21"/>
        <pc:sldMkLst>
          <pc:docMk/>
          <pc:sldMk cId="1582965022" sldId="422"/>
        </pc:sldMkLst>
        <pc:spChg chg="add mod">
          <ac:chgData name="PPT PROJECT" userId="3f9d47f476fa9d03" providerId="LiveId" clId="{31D99C15-2028-4929-BB64-0FC468BFAC38}" dt="2020-06-02T12:18:11.533" v="709"/>
          <ac:spMkLst>
            <pc:docMk/>
            <pc:sldMk cId="1582965022" sldId="422"/>
            <ac:spMk id="4" creationId="{5F91DFC3-5A74-45C4-A30F-BD67D6F0BB3C}"/>
          </ac:spMkLst>
        </pc:spChg>
        <pc:spChg chg="add del mod">
          <ac:chgData name="PPT PROJECT" userId="3f9d47f476fa9d03" providerId="LiveId" clId="{31D99C15-2028-4929-BB64-0FC468BFAC38}" dt="2020-06-02T12:18:31.487" v="715" actId="21"/>
          <ac:spMkLst>
            <pc:docMk/>
            <pc:sldMk cId="1582965022" sldId="422"/>
            <ac:spMk id="5" creationId="{B6E380F2-A760-4A68-8E14-4A11F006DE9B}"/>
          </ac:spMkLst>
        </pc:spChg>
        <pc:spChg chg="mod">
          <ac:chgData name="PPT PROJECT" userId="3f9d47f476fa9d03" providerId="LiveId" clId="{31D99C15-2028-4929-BB64-0FC468BFAC38}" dt="2020-06-02T12:17:11.088" v="664" actId="6549"/>
          <ac:spMkLst>
            <pc:docMk/>
            <pc:sldMk cId="1582965022" sldId="422"/>
            <ac:spMk id="7" creationId="{F4DFEEB9-7A5B-4B7E-BC82-9A9BA9F263D1}"/>
          </ac:spMkLst>
        </pc:spChg>
      </pc:sldChg>
      <pc:sldChg chg="addSp modSp add mod">
        <pc:chgData name="PPT PROJECT" userId="3f9d47f476fa9d03" providerId="LiveId" clId="{31D99C15-2028-4929-BB64-0FC468BFAC38}" dt="2020-06-02T12:18:31.922" v="716"/>
        <pc:sldMkLst>
          <pc:docMk/>
          <pc:sldMk cId="3467408246" sldId="423"/>
        </pc:sldMkLst>
        <pc:spChg chg="add mod">
          <ac:chgData name="PPT PROJECT" userId="3f9d47f476fa9d03" providerId="LiveId" clId="{31D99C15-2028-4929-BB64-0FC468BFAC38}" dt="2020-06-02T12:18:31.922" v="716"/>
          <ac:spMkLst>
            <pc:docMk/>
            <pc:sldMk cId="3467408246" sldId="423"/>
            <ac:spMk id="4" creationId="{06865DE1-B473-48D7-A50C-83090E10F4A9}"/>
          </ac:spMkLst>
        </pc:spChg>
        <pc:spChg chg="mod">
          <ac:chgData name="PPT PROJECT" userId="3f9d47f476fa9d03" providerId="LiveId" clId="{31D99C15-2028-4929-BB64-0FC468BFAC38}" dt="2020-06-02T12:17:18.140" v="682" actId="20577"/>
          <ac:spMkLst>
            <pc:docMk/>
            <pc:sldMk cId="3467408246" sldId="423"/>
            <ac:spMk id="7" creationId="{F4DFEEB9-7A5B-4B7E-BC82-9A9BA9F263D1}"/>
          </ac:spMkLst>
        </pc:spChg>
      </pc:sldChg>
      <pc:sldChg chg="addSp delSp modSp add mod">
        <pc:chgData name="PPT PROJECT" userId="3f9d47f476fa9d03" providerId="LiveId" clId="{31D99C15-2028-4929-BB64-0FC468BFAC38}" dt="2020-06-02T12:19:28.566" v="721" actId="14100"/>
        <pc:sldMkLst>
          <pc:docMk/>
          <pc:sldMk cId="2205590396" sldId="424"/>
        </pc:sldMkLst>
        <pc:spChg chg="del">
          <ac:chgData name="PPT PROJECT" userId="3f9d47f476fa9d03" providerId="LiveId" clId="{31D99C15-2028-4929-BB64-0FC468BFAC38}" dt="2020-06-02T12:19:16.702" v="718" actId="478"/>
          <ac:spMkLst>
            <pc:docMk/>
            <pc:sldMk cId="2205590396" sldId="424"/>
            <ac:spMk id="7" creationId="{F4DFEEB9-7A5B-4B7E-BC82-9A9BA9F263D1}"/>
          </ac:spMkLst>
        </pc:spChg>
        <pc:spChg chg="del">
          <ac:chgData name="PPT PROJECT" userId="3f9d47f476fa9d03" providerId="LiveId" clId="{31D99C15-2028-4929-BB64-0FC468BFAC38}" dt="2020-06-02T12:19:16.702" v="718" actId="478"/>
          <ac:spMkLst>
            <pc:docMk/>
            <pc:sldMk cId="2205590396" sldId="424"/>
            <ac:spMk id="8" creationId="{08128943-5320-4C52-8B4E-0BB84C286F7F}"/>
          </ac:spMkLst>
        </pc:spChg>
        <pc:picChg chg="del">
          <ac:chgData name="PPT PROJECT" userId="3f9d47f476fa9d03" providerId="LiveId" clId="{31D99C15-2028-4929-BB64-0FC468BFAC38}" dt="2020-06-02T12:19:16.702" v="718" actId="478"/>
          <ac:picMkLst>
            <pc:docMk/>
            <pc:sldMk cId="2205590396" sldId="424"/>
            <ac:picMk id="3" creationId="{2FB54A0B-0AE5-45FF-93F4-295933E285D1}"/>
          </ac:picMkLst>
        </pc:picChg>
        <pc:picChg chg="add mod">
          <ac:chgData name="PPT PROJECT" userId="3f9d47f476fa9d03" providerId="LiveId" clId="{31D99C15-2028-4929-BB64-0FC468BFAC38}" dt="2020-06-02T12:19:28.566" v="721" actId="14100"/>
          <ac:picMkLst>
            <pc:docMk/>
            <pc:sldMk cId="2205590396" sldId="424"/>
            <ac:picMk id="4" creationId="{E082B577-EFDC-4B8A-B31E-902DB9297BDF}"/>
          </ac:picMkLst>
        </pc:picChg>
      </pc:sldChg>
      <pc:sldChg chg="addSp delSp modSp add mod">
        <pc:chgData name="PPT PROJECT" userId="3f9d47f476fa9d03" providerId="LiveId" clId="{31D99C15-2028-4929-BB64-0FC468BFAC38}" dt="2020-06-02T12:19:43.755" v="727" actId="14100"/>
        <pc:sldMkLst>
          <pc:docMk/>
          <pc:sldMk cId="1901562383" sldId="425"/>
        </pc:sldMkLst>
        <pc:picChg chg="add mod">
          <ac:chgData name="PPT PROJECT" userId="3f9d47f476fa9d03" providerId="LiveId" clId="{31D99C15-2028-4929-BB64-0FC468BFAC38}" dt="2020-06-02T12:19:43.755" v="727" actId="14100"/>
          <ac:picMkLst>
            <pc:docMk/>
            <pc:sldMk cId="1901562383" sldId="425"/>
            <ac:picMk id="3" creationId="{FDDD5D02-4ADB-4124-99AB-430430BC250D}"/>
          </ac:picMkLst>
        </pc:picChg>
        <pc:picChg chg="del">
          <ac:chgData name="PPT PROJECT" userId="3f9d47f476fa9d03" providerId="LiveId" clId="{31D99C15-2028-4929-BB64-0FC468BFAC38}" dt="2020-06-02T12:19:30.445" v="723" actId="478"/>
          <ac:picMkLst>
            <pc:docMk/>
            <pc:sldMk cId="1901562383" sldId="425"/>
            <ac:picMk id="4" creationId="{E082B577-EFDC-4B8A-B31E-902DB9297BDF}"/>
          </ac:picMkLst>
        </pc:picChg>
      </pc:sldChg>
      <pc:sldChg chg="addSp delSp modSp add mod">
        <pc:chgData name="PPT PROJECT" userId="3f9d47f476fa9d03" providerId="LiveId" clId="{31D99C15-2028-4929-BB64-0FC468BFAC38}" dt="2020-06-02T12:19:58.472" v="742" actId="14100"/>
        <pc:sldMkLst>
          <pc:docMk/>
          <pc:sldMk cId="3676470334" sldId="426"/>
        </pc:sldMkLst>
        <pc:picChg chg="del">
          <ac:chgData name="PPT PROJECT" userId="3f9d47f476fa9d03" providerId="LiveId" clId="{31D99C15-2028-4929-BB64-0FC468BFAC38}" dt="2020-06-02T12:19:45.669" v="729" actId="478"/>
          <ac:picMkLst>
            <pc:docMk/>
            <pc:sldMk cId="3676470334" sldId="426"/>
            <ac:picMk id="3" creationId="{FDDD5D02-4ADB-4124-99AB-430430BC250D}"/>
          </ac:picMkLst>
        </pc:picChg>
        <pc:picChg chg="add mod">
          <ac:chgData name="PPT PROJECT" userId="3f9d47f476fa9d03" providerId="LiveId" clId="{31D99C15-2028-4929-BB64-0FC468BFAC38}" dt="2020-06-02T12:19:58.472" v="742" actId="14100"/>
          <ac:picMkLst>
            <pc:docMk/>
            <pc:sldMk cId="3676470334" sldId="426"/>
            <ac:picMk id="4" creationId="{6FD79DF1-2524-47B2-A893-CBAB33AD95F3}"/>
          </ac:picMkLst>
        </pc:picChg>
      </pc:sldChg>
      <pc:sldChg chg="addSp modSp add mod">
        <pc:chgData name="PPT PROJECT" userId="3f9d47f476fa9d03" providerId="LiveId" clId="{31D99C15-2028-4929-BB64-0FC468BFAC38}" dt="2020-06-02T12:20:05.212" v="746" actId="14100"/>
        <pc:sldMkLst>
          <pc:docMk/>
          <pc:sldMk cId="1746311285" sldId="427"/>
        </pc:sldMkLst>
        <pc:picChg chg="add mod">
          <ac:chgData name="PPT PROJECT" userId="3f9d47f476fa9d03" providerId="LiveId" clId="{31D99C15-2028-4929-BB64-0FC468BFAC38}" dt="2020-06-02T12:20:05.212" v="746" actId="14100"/>
          <ac:picMkLst>
            <pc:docMk/>
            <pc:sldMk cId="1746311285" sldId="427"/>
            <ac:picMk id="3" creationId="{5DF06271-7060-489B-8859-11C0B086D863}"/>
          </ac:picMkLst>
        </pc:picChg>
      </pc:sldChg>
      <pc:sldChg chg="addSp modSp add mod">
        <pc:chgData name="PPT PROJECT" userId="3f9d47f476fa9d03" providerId="LiveId" clId="{31D99C15-2028-4929-BB64-0FC468BFAC38}" dt="2020-06-02T12:20:12.908" v="750" actId="14100"/>
        <pc:sldMkLst>
          <pc:docMk/>
          <pc:sldMk cId="2691725512" sldId="428"/>
        </pc:sldMkLst>
        <pc:picChg chg="add mod">
          <ac:chgData name="PPT PROJECT" userId="3f9d47f476fa9d03" providerId="LiveId" clId="{31D99C15-2028-4929-BB64-0FC468BFAC38}" dt="2020-06-02T12:20:12.908" v="750" actId="14100"/>
          <ac:picMkLst>
            <pc:docMk/>
            <pc:sldMk cId="2691725512" sldId="428"/>
            <ac:picMk id="3" creationId="{E1BC44AC-D51C-4171-AF89-CE1225E91A8A}"/>
          </ac:picMkLst>
        </pc:picChg>
      </pc:sldChg>
      <pc:sldChg chg="addSp modSp add mod">
        <pc:chgData name="PPT PROJECT" userId="3f9d47f476fa9d03" providerId="LiveId" clId="{31D99C15-2028-4929-BB64-0FC468BFAC38}" dt="2020-06-02T12:56:29.311" v="753" actId="14100"/>
        <pc:sldMkLst>
          <pc:docMk/>
          <pc:sldMk cId="2653872888" sldId="429"/>
        </pc:sldMkLst>
        <pc:picChg chg="add mod">
          <ac:chgData name="PPT PROJECT" userId="3f9d47f476fa9d03" providerId="LiveId" clId="{31D99C15-2028-4929-BB64-0FC468BFAC38}" dt="2020-06-02T12:56:29.311" v="753" actId="14100"/>
          <ac:picMkLst>
            <pc:docMk/>
            <pc:sldMk cId="2653872888" sldId="429"/>
            <ac:picMk id="3" creationId="{B5B454A4-09D8-4ACD-A104-0C7770DBEF92}"/>
          </ac:picMkLst>
        </pc:picChg>
      </pc:sldChg>
      <pc:sldChg chg="addSp delSp modSp add mod">
        <pc:chgData name="PPT PROJECT" userId="3f9d47f476fa9d03" providerId="LiveId" clId="{31D99C15-2028-4929-BB64-0FC468BFAC38}" dt="2020-06-02T12:57:04.599" v="774" actId="1076"/>
        <pc:sldMkLst>
          <pc:docMk/>
          <pc:sldMk cId="2750450990" sldId="430"/>
        </pc:sldMkLst>
        <pc:picChg chg="add del mod">
          <ac:chgData name="PPT PROJECT" userId="3f9d47f476fa9d03" providerId="LiveId" clId="{31D99C15-2028-4929-BB64-0FC468BFAC38}" dt="2020-06-02T12:56:53.834" v="768" actId="478"/>
          <ac:picMkLst>
            <pc:docMk/>
            <pc:sldMk cId="2750450990" sldId="430"/>
            <ac:picMk id="3" creationId="{AAEA3BFB-7577-48FB-8C74-D607EF0E19A1}"/>
          </ac:picMkLst>
        </pc:picChg>
        <pc:picChg chg="add mod">
          <ac:chgData name="PPT PROJECT" userId="3f9d47f476fa9d03" providerId="LiveId" clId="{31D99C15-2028-4929-BB64-0FC468BFAC38}" dt="2020-06-02T12:57:04.599" v="774" actId="1076"/>
          <ac:picMkLst>
            <pc:docMk/>
            <pc:sldMk cId="2750450990" sldId="430"/>
            <ac:picMk id="5" creationId="{C3CF1DC2-97DA-422F-8131-840DBC809C50}"/>
          </ac:picMkLst>
        </pc:picChg>
      </pc:sldChg>
      <pc:sldChg chg="addSp modSp add mod">
        <pc:chgData name="PPT PROJECT" userId="3f9d47f476fa9d03" providerId="LiveId" clId="{31D99C15-2028-4929-BB64-0FC468BFAC38}" dt="2020-06-02T12:56:41.564" v="761" actId="14100"/>
        <pc:sldMkLst>
          <pc:docMk/>
          <pc:sldMk cId="3841366583" sldId="431"/>
        </pc:sldMkLst>
        <pc:picChg chg="add mod">
          <ac:chgData name="PPT PROJECT" userId="3f9d47f476fa9d03" providerId="LiveId" clId="{31D99C15-2028-4929-BB64-0FC468BFAC38}" dt="2020-06-02T12:56:41.564" v="761" actId="14100"/>
          <ac:picMkLst>
            <pc:docMk/>
            <pc:sldMk cId="3841366583" sldId="431"/>
            <ac:picMk id="3" creationId="{890BA786-5468-4509-9DFB-E0308210E96C}"/>
          </ac:picMkLst>
        </pc:picChg>
      </pc:sldChg>
      <pc:sldChg chg="addSp modSp add mod">
        <pc:chgData name="PPT PROJECT" userId="3f9d47f476fa9d03" providerId="LiveId" clId="{31D99C15-2028-4929-BB64-0FC468BFAC38}" dt="2020-06-02T12:56:50.148" v="766" actId="1076"/>
        <pc:sldMkLst>
          <pc:docMk/>
          <pc:sldMk cId="2677953138" sldId="432"/>
        </pc:sldMkLst>
        <pc:picChg chg="add mod">
          <ac:chgData name="PPT PROJECT" userId="3f9d47f476fa9d03" providerId="LiveId" clId="{31D99C15-2028-4929-BB64-0FC468BFAC38}" dt="2020-06-02T12:56:50.148" v="766" actId="1076"/>
          <ac:picMkLst>
            <pc:docMk/>
            <pc:sldMk cId="2677953138" sldId="432"/>
            <ac:picMk id="3" creationId="{9CB73966-EBEE-4D0A-ADD5-5F112F8C9333}"/>
          </ac:picMkLst>
        </pc:picChg>
      </pc:sldChg>
      <pc:sldChg chg="add del">
        <pc:chgData name="PPT PROJECT" userId="3f9d47f476fa9d03" providerId="LiveId" clId="{31D99C15-2028-4929-BB64-0FC468BFAC38}" dt="2020-06-02T13:00:40.563" v="775" actId="47"/>
        <pc:sldMkLst>
          <pc:docMk/>
          <pc:sldMk cId="2867404221" sldId="433"/>
        </pc:sldMkLst>
      </pc:sldChg>
      <pc:sldChg chg="add del">
        <pc:chgData name="PPT PROJECT" userId="3f9d47f476fa9d03" providerId="LiveId" clId="{31D99C15-2028-4929-BB64-0FC468BFAC38}" dt="2020-06-02T13:00:40.563" v="775" actId="47"/>
        <pc:sldMkLst>
          <pc:docMk/>
          <pc:sldMk cId="3473265195" sldId="434"/>
        </pc:sldMkLst>
      </pc:sldChg>
      <pc:sldChg chg="add del">
        <pc:chgData name="PPT PROJECT" userId="3f9d47f476fa9d03" providerId="LiveId" clId="{31D99C15-2028-4929-BB64-0FC468BFAC38}" dt="2020-06-02T13:00:40.563" v="775" actId="47"/>
        <pc:sldMkLst>
          <pc:docMk/>
          <pc:sldMk cId="3902194786" sldId="435"/>
        </pc:sldMkLst>
      </pc:sldChg>
      <pc:sldChg chg="add">
        <pc:chgData name="PPT PROJECT" userId="3f9d47f476fa9d03" providerId="LiveId" clId="{31D99C15-2028-4929-BB64-0FC468BFAC38}" dt="2020-06-02T12:56:52.811" v="767"/>
        <pc:sldMkLst>
          <pc:docMk/>
          <pc:sldMk cId="1093343921" sldId="436"/>
        </pc:sldMkLst>
      </pc:sldChg>
      <pc:sldChg chg="add">
        <pc:chgData name="PPT PROJECT" userId="3f9d47f476fa9d03" providerId="LiveId" clId="{31D99C15-2028-4929-BB64-0FC468BFAC38}" dt="2020-06-02T13:10:30.451" v="776"/>
        <pc:sldMkLst>
          <pc:docMk/>
          <pc:sldMk cId="179340032" sldId="437"/>
        </pc:sldMkLst>
      </pc:sldChg>
      <pc:sldChg chg="addSp delSp modSp new mod">
        <pc:chgData name="PPT PROJECT" userId="3f9d47f476fa9d03" providerId="LiveId" clId="{31D99C15-2028-4929-BB64-0FC468BFAC38}" dt="2020-06-02T15:42:16.957" v="841" actId="1035"/>
        <pc:sldMkLst>
          <pc:docMk/>
          <pc:sldMk cId="3973651716" sldId="438"/>
        </pc:sldMkLst>
        <pc:picChg chg="add mod">
          <ac:chgData name="PPT PROJECT" userId="3f9d47f476fa9d03" providerId="LiveId" clId="{31D99C15-2028-4929-BB64-0FC468BFAC38}" dt="2020-06-02T15:42:16.957" v="841" actId="1035"/>
          <ac:picMkLst>
            <pc:docMk/>
            <pc:sldMk cId="3973651716" sldId="438"/>
            <ac:picMk id="3" creationId="{F73CB9D6-D5A0-43B2-9979-2E2CA158C20C}"/>
          </ac:picMkLst>
        </pc:picChg>
        <pc:picChg chg="add del mod">
          <ac:chgData name="PPT PROJECT" userId="3f9d47f476fa9d03" providerId="LiveId" clId="{31D99C15-2028-4929-BB64-0FC468BFAC38}" dt="2020-06-02T15:42:01.598" v="826" actId="21"/>
          <ac:picMkLst>
            <pc:docMk/>
            <pc:sldMk cId="3973651716" sldId="438"/>
            <ac:picMk id="5" creationId="{4C59B330-F288-48C0-9C0C-53CD2D2CFEA3}"/>
          </ac:picMkLst>
        </pc:picChg>
        <pc:picChg chg="add del mod">
          <ac:chgData name="PPT PROJECT" userId="3f9d47f476fa9d03" providerId="LiveId" clId="{31D99C15-2028-4929-BB64-0FC468BFAC38}" dt="2020-06-02T15:41:52.720" v="821" actId="21"/>
          <ac:picMkLst>
            <pc:docMk/>
            <pc:sldMk cId="3973651716" sldId="438"/>
            <ac:picMk id="7" creationId="{5F60EB0B-6BAB-4601-BC08-71139B4A0144}"/>
          </ac:picMkLst>
        </pc:picChg>
        <pc:picChg chg="add del mod">
          <ac:chgData name="PPT PROJECT" userId="3f9d47f476fa9d03" providerId="LiveId" clId="{31D99C15-2028-4929-BB64-0FC468BFAC38}" dt="2020-06-02T15:41:36.003" v="814" actId="21"/>
          <ac:picMkLst>
            <pc:docMk/>
            <pc:sldMk cId="3973651716" sldId="438"/>
            <ac:picMk id="9" creationId="{F8C38C27-F699-443B-B24A-92B24FED320A}"/>
          </ac:picMkLst>
        </pc:picChg>
        <pc:picChg chg="add del mod">
          <ac:chgData name="PPT PROJECT" userId="3f9d47f476fa9d03" providerId="LiveId" clId="{31D99C15-2028-4929-BB64-0FC468BFAC38}" dt="2020-06-02T15:41:31.532" v="811" actId="21"/>
          <ac:picMkLst>
            <pc:docMk/>
            <pc:sldMk cId="3973651716" sldId="438"/>
            <ac:picMk id="11" creationId="{5B8DD903-C68E-48DE-8200-47F29EC21583}"/>
          </ac:picMkLst>
        </pc:picChg>
        <pc:picChg chg="add del mod">
          <ac:chgData name="PPT PROJECT" userId="3f9d47f476fa9d03" providerId="LiveId" clId="{31D99C15-2028-4929-BB64-0FC468BFAC38}" dt="2020-06-02T15:41:23.207" v="806" actId="21"/>
          <ac:picMkLst>
            <pc:docMk/>
            <pc:sldMk cId="3973651716" sldId="438"/>
            <ac:picMk id="13" creationId="{7F115DEE-685B-4A93-BD04-60EC287F4DCB}"/>
          </ac:picMkLst>
        </pc:picChg>
        <pc:picChg chg="add del mod">
          <ac:chgData name="PPT PROJECT" userId="3f9d47f476fa9d03" providerId="LiveId" clId="{31D99C15-2028-4929-BB64-0FC468BFAC38}" dt="2020-06-02T15:41:16.126" v="802" actId="21"/>
          <ac:picMkLst>
            <pc:docMk/>
            <pc:sldMk cId="3973651716" sldId="438"/>
            <ac:picMk id="15" creationId="{F05BB912-084C-42E3-8DE9-84F0049ED77D}"/>
          </ac:picMkLst>
        </pc:picChg>
      </pc:sldChg>
      <pc:sldChg chg="addSp modSp add mod">
        <pc:chgData name="PPT PROJECT" userId="3f9d47f476fa9d03" providerId="LiveId" clId="{31D99C15-2028-4929-BB64-0FC468BFAC38}" dt="2020-06-02T15:41:21.049" v="805" actId="1076"/>
        <pc:sldMkLst>
          <pc:docMk/>
          <pc:sldMk cId="1216470965" sldId="439"/>
        </pc:sldMkLst>
        <pc:picChg chg="add mod">
          <ac:chgData name="PPT PROJECT" userId="3f9d47f476fa9d03" providerId="LiveId" clId="{31D99C15-2028-4929-BB64-0FC468BFAC38}" dt="2020-06-02T15:41:21.049" v="805" actId="1076"/>
          <ac:picMkLst>
            <pc:docMk/>
            <pc:sldMk cId="1216470965" sldId="439"/>
            <ac:picMk id="2" creationId="{DE36A644-B8D8-4250-94F3-7C1DF1106431}"/>
          </ac:picMkLst>
        </pc:picChg>
      </pc:sldChg>
      <pc:sldChg chg="addSp modSp add mod">
        <pc:chgData name="PPT PROJECT" userId="3f9d47f476fa9d03" providerId="LiveId" clId="{31D99C15-2028-4929-BB64-0FC468BFAC38}" dt="2020-06-02T15:41:29.360" v="810" actId="1076"/>
        <pc:sldMkLst>
          <pc:docMk/>
          <pc:sldMk cId="580936381" sldId="440"/>
        </pc:sldMkLst>
        <pc:picChg chg="add mod">
          <ac:chgData name="PPT PROJECT" userId="3f9d47f476fa9d03" providerId="LiveId" clId="{31D99C15-2028-4929-BB64-0FC468BFAC38}" dt="2020-06-02T15:41:29.360" v="810" actId="1076"/>
          <ac:picMkLst>
            <pc:docMk/>
            <pc:sldMk cId="580936381" sldId="440"/>
            <ac:picMk id="2" creationId="{B060E901-D3AE-4139-A458-1EEB7D9EA47F}"/>
          </ac:picMkLst>
        </pc:picChg>
      </pc:sldChg>
      <pc:sldChg chg="addSp modSp add mod">
        <pc:chgData name="PPT PROJECT" userId="3f9d47f476fa9d03" providerId="LiveId" clId="{31D99C15-2028-4929-BB64-0FC468BFAC38}" dt="2020-06-02T15:41:34.501" v="813" actId="14100"/>
        <pc:sldMkLst>
          <pc:docMk/>
          <pc:sldMk cId="1064354164" sldId="441"/>
        </pc:sldMkLst>
        <pc:picChg chg="add mod">
          <ac:chgData name="PPT PROJECT" userId="3f9d47f476fa9d03" providerId="LiveId" clId="{31D99C15-2028-4929-BB64-0FC468BFAC38}" dt="2020-06-02T15:41:34.501" v="813" actId="14100"/>
          <ac:picMkLst>
            <pc:docMk/>
            <pc:sldMk cId="1064354164" sldId="441"/>
            <ac:picMk id="2" creationId="{8CAFB457-441D-4070-A2F9-6C6E4BE9826C}"/>
          </ac:picMkLst>
        </pc:picChg>
      </pc:sldChg>
      <pc:sldChg chg="addSp modSp add mod">
        <pc:chgData name="PPT PROJECT" userId="3f9d47f476fa9d03" providerId="LiveId" clId="{31D99C15-2028-4929-BB64-0FC468BFAC38}" dt="2020-06-02T15:41:47.486" v="818" actId="1076"/>
        <pc:sldMkLst>
          <pc:docMk/>
          <pc:sldMk cId="1067990963" sldId="442"/>
        </pc:sldMkLst>
        <pc:picChg chg="add mod">
          <ac:chgData name="PPT PROJECT" userId="3f9d47f476fa9d03" providerId="LiveId" clId="{31D99C15-2028-4929-BB64-0FC468BFAC38}" dt="2020-06-02T15:41:47.486" v="818" actId="1076"/>
          <ac:picMkLst>
            <pc:docMk/>
            <pc:sldMk cId="1067990963" sldId="442"/>
            <ac:picMk id="2" creationId="{0D574D5D-B993-4496-A880-10C05839FB5A}"/>
          </ac:picMkLst>
        </pc:picChg>
      </pc:sldChg>
      <pc:sldChg chg="addSp modSp add mod">
        <pc:chgData name="PPT PROJECT" userId="3f9d47f476fa9d03" providerId="LiveId" clId="{31D99C15-2028-4929-BB64-0FC468BFAC38}" dt="2020-06-02T15:41:56.252" v="823" actId="14100"/>
        <pc:sldMkLst>
          <pc:docMk/>
          <pc:sldMk cId="1126313239" sldId="443"/>
        </pc:sldMkLst>
        <pc:picChg chg="add mod">
          <ac:chgData name="PPT PROJECT" userId="3f9d47f476fa9d03" providerId="LiveId" clId="{31D99C15-2028-4929-BB64-0FC468BFAC38}" dt="2020-06-02T15:41:56.252" v="823" actId="14100"/>
          <ac:picMkLst>
            <pc:docMk/>
            <pc:sldMk cId="1126313239" sldId="443"/>
            <ac:picMk id="2" creationId="{3E6AE08D-A1E5-430A-B71B-9D7EDB2B426B}"/>
          </ac:picMkLst>
        </pc:picChg>
      </pc:sldChg>
      <pc:sldChg chg="addSp modSp add mod">
        <pc:chgData name="PPT PROJECT" userId="3f9d47f476fa9d03" providerId="LiveId" clId="{31D99C15-2028-4929-BB64-0FC468BFAC38}" dt="2020-06-02T15:42:05.661" v="828" actId="1076"/>
        <pc:sldMkLst>
          <pc:docMk/>
          <pc:sldMk cId="125092015" sldId="444"/>
        </pc:sldMkLst>
        <pc:picChg chg="add mod">
          <ac:chgData name="PPT PROJECT" userId="3f9d47f476fa9d03" providerId="LiveId" clId="{31D99C15-2028-4929-BB64-0FC468BFAC38}" dt="2020-06-02T15:42:05.661" v="828" actId="1076"/>
          <ac:picMkLst>
            <pc:docMk/>
            <pc:sldMk cId="125092015" sldId="444"/>
            <ac:picMk id="2" creationId="{62EDC78E-0736-4F0D-9A51-69017C6E7DA4}"/>
          </ac:picMkLst>
        </pc:picChg>
      </pc:sldChg>
      <pc:sldChg chg="add">
        <pc:chgData name="PPT PROJECT" userId="3f9d47f476fa9d03" providerId="LiveId" clId="{31D99C15-2028-4929-BB64-0FC468BFAC38}" dt="2020-06-02T15:40:43.086" v="784"/>
        <pc:sldMkLst>
          <pc:docMk/>
          <pc:sldMk cId="2140079216" sldId="445"/>
        </pc:sldMkLst>
      </pc:sldChg>
      <pc:sldChg chg="add">
        <pc:chgData name="PPT PROJECT" userId="3f9d47f476fa9d03" providerId="LiveId" clId="{31D99C15-2028-4929-BB64-0FC468BFAC38}" dt="2020-06-02T15:40:43.259" v="785"/>
        <pc:sldMkLst>
          <pc:docMk/>
          <pc:sldMk cId="2484230282" sldId="446"/>
        </pc:sldMkLst>
      </pc:sldChg>
      <pc:sldChg chg="add">
        <pc:chgData name="PPT PROJECT" userId="3f9d47f476fa9d03" providerId="LiveId" clId="{31D99C15-2028-4929-BB64-0FC468BFAC38}" dt="2020-06-02T15:40:43.430" v="786"/>
        <pc:sldMkLst>
          <pc:docMk/>
          <pc:sldMk cId="686692870" sldId="447"/>
        </pc:sldMkLst>
      </pc:sldChg>
      <pc:sldChg chg="add">
        <pc:chgData name="PPT PROJECT" userId="3f9d47f476fa9d03" providerId="LiveId" clId="{31D99C15-2028-4929-BB64-0FC468BFAC38}" dt="2020-06-02T15:40:43.618" v="787"/>
        <pc:sldMkLst>
          <pc:docMk/>
          <pc:sldMk cId="1887824608" sldId="448"/>
        </pc:sldMkLst>
      </pc:sldChg>
      <pc:sldChg chg="add">
        <pc:chgData name="PPT PROJECT" userId="3f9d47f476fa9d03" providerId="LiveId" clId="{31D99C15-2028-4929-BB64-0FC468BFAC38}" dt="2020-06-02T15:40:43.805" v="788"/>
        <pc:sldMkLst>
          <pc:docMk/>
          <pc:sldMk cId="585150906" sldId="449"/>
        </pc:sldMkLst>
      </pc:sldChg>
    </pc:docChg>
  </pc:docChgLst>
  <pc:docChgLst>
    <pc:chgData name="PPT PROJECT" userId="3f9d47f476fa9d03" providerId="LiveId" clId="{FDFC30A6-FFDF-489B-8507-809BC5E499CB}"/>
    <pc:docChg chg="undo custSel addSld delSld modSld sldOrd">
      <pc:chgData name="PPT PROJECT" userId="3f9d47f476fa9d03" providerId="LiveId" clId="{FDFC30A6-FFDF-489B-8507-809BC5E499CB}" dt="2020-10-26T16:02:03.075" v="731" actId="404"/>
      <pc:docMkLst>
        <pc:docMk/>
      </pc:docMkLst>
      <pc:sldChg chg="addSp delSp modSp mod">
        <pc:chgData name="PPT PROJECT" userId="3f9d47f476fa9d03" providerId="LiveId" clId="{FDFC30A6-FFDF-489B-8507-809BC5E499CB}" dt="2020-10-25T12:42:29.808" v="83" actId="20577"/>
        <pc:sldMkLst>
          <pc:docMk/>
          <pc:sldMk cId="3521708700" sldId="473"/>
        </pc:sldMkLst>
        <pc:spChg chg="add mod">
          <ac:chgData name="PPT PROJECT" userId="3f9d47f476fa9d03" providerId="LiveId" clId="{FDFC30A6-FFDF-489B-8507-809BC5E499CB}" dt="2020-10-25T12:42:29.808" v="83" actId="20577"/>
          <ac:spMkLst>
            <pc:docMk/>
            <pc:sldMk cId="3521708700" sldId="473"/>
            <ac:spMk id="4" creationId="{CC332552-FBA5-4104-9B3E-F825BEB32B9A}"/>
          </ac:spMkLst>
        </pc:spChg>
        <pc:spChg chg="del">
          <ac:chgData name="PPT PROJECT" userId="3f9d47f476fa9d03" providerId="LiveId" clId="{FDFC30A6-FFDF-489B-8507-809BC5E499CB}" dt="2020-10-25T12:38:22.647" v="9" actId="478"/>
          <ac:spMkLst>
            <pc:docMk/>
            <pc:sldMk cId="3521708700" sldId="473"/>
            <ac:spMk id="9" creationId="{9DF6FBEE-2713-4043-8F86-8E27E6EC43C4}"/>
          </ac:spMkLst>
        </pc:spChg>
        <pc:picChg chg="add mod">
          <ac:chgData name="PPT PROJECT" userId="3f9d47f476fa9d03" providerId="LiveId" clId="{FDFC30A6-FFDF-489B-8507-809BC5E499CB}" dt="2020-10-25T12:40:04.025" v="12" actId="14100"/>
          <ac:picMkLst>
            <pc:docMk/>
            <pc:sldMk cId="3521708700" sldId="473"/>
            <ac:picMk id="3" creationId="{8280E335-9006-4B2E-AFD3-5030914D5FB8}"/>
          </ac:picMkLst>
        </pc:picChg>
      </pc:sldChg>
      <pc:sldChg chg="del">
        <pc:chgData name="PPT PROJECT" userId="3f9d47f476fa9d03" providerId="LiveId" clId="{FDFC30A6-FFDF-489B-8507-809BC5E499CB}" dt="2020-10-25T12:42:21.929" v="43" actId="47"/>
        <pc:sldMkLst>
          <pc:docMk/>
          <pc:sldMk cId="1620060100" sldId="481"/>
        </pc:sldMkLst>
      </pc:sldChg>
      <pc:sldChg chg="del">
        <pc:chgData name="PPT PROJECT" userId="3f9d47f476fa9d03" providerId="LiveId" clId="{FDFC30A6-FFDF-489B-8507-809BC5E499CB}" dt="2020-10-25T12:45:35.020" v="92" actId="47"/>
        <pc:sldMkLst>
          <pc:docMk/>
          <pc:sldMk cId="3513493701" sldId="552"/>
        </pc:sldMkLst>
      </pc:sldChg>
      <pc:sldChg chg="del">
        <pc:chgData name="PPT PROJECT" userId="3f9d47f476fa9d03" providerId="LiveId" clId="{FDFC30A6-FFDF-489B-8507-809BC5E499CB}" dt="2020-10-25T12:45:35.020" v="92" actId="47"/>
        <pc:sldMkLst>
          <pc:docMk/>
          <pc:sldMk cId="4196838985" sldId="589"/>
        </pc:sldMkLst>
      </pc:sldChg>
      <pc:sldChg chg="del">
        <pc:chgData name="PPT PROJECT" userId="3f9d47f476fa9d03" providerId="LiveId" clId="{FDFC30A6-FFDF-489B-8507-809BC5E499CB}" dt="2020-10-25T12:45:35.020" v="92" actId="47"/>
        <pc:sldMkLst>
          <pc:docMk/>
          <pc:sldMk cId="3923375930" sldId="598"/>
        </pc:sldMkLst>
      </pc:sldChg>
      <pc:sldChg chg="addSp delSp modSp mod">
        <pc:chgData name="PPT PROJECT" userId="3f9d47f476fa9d03" providerId="LiveId" clId="{FDFC30A6-FFDF-489B-8507-809BC5E499CB}" dt="2020-10-25T12:42:41.472" v="85" actId="207"/>
        <pc:sldMkLst>
          <pc:docMk/>
          <pc:sldMk cId="565418808" sldId="599"/>
        </pc:sldMkLst>
        <pc:spChg chg="add mod">
          <ac:chgData name="PPT PROJECT" userId="3f9d47f476fa9d03" providerId="LiveId" clId="{FDFC30A6-FFDF-489B-8507-809BC5E499CB}" dt="2020-10-25T12:42:41.472" v="85" actId="207"/>
          <ac:spMkLst>
            <pc:docMk/>
            <pc:sldMk cId="565418808" sldId="599"/>
            <ac:spMk id="2" creationId="{4BF31CD5-84F6-4432-B599-07A87F75F6DC}"/>
          </ac:spMkLst>
        </pc:spChg>
        <pc:spChg chg="del">
          <ac:chgData name="PPT PROJECT" userId="3f9d47f476fa9d03" providerId="LiveId" clId="{FDFC30A6-FFDF-489B-8507-809BC5E499CB}" dt="2020-10-25T12:42:18.263" v="42" actId="478"/>
          <ac:spMkLst>
            <pc:docMk/>
            <pc:sldMk cId="565418808" sldId="599"/>
            <ac:spMk id="9" creationId="{9DF6FBEE-2713-4043-8F86-8E27E6EC43C4}"/>
          </ac:spMkLst>
        </pc:spChg>
      </pc:sldChg>
      <pc:sldChg chg="del">
        <pc:chgData name="PPT PROJECT" userId="3f9d47f476fa9d03" providerId="LiveId" clId="{FDFC30A6-FFDF-489B-8507-809BC5E499CB}" dt="2020-10-25T12:45:35.020" v="92" actId="47"/>
        <pc:sldMkLst>
          <pc:docMk/>
          <pc:sldMk cId="1587505636" sldId="600"/>
        </pc:sldMkLst>
      </pc:sldChg>
      <pc:sldChg chg="del">
        <pc:chgData name="PPT PROJECT" userId="3f9d47f476fa9d03" providerId="LiveId" clId="{FDFC30A6-FFDF-489B-8507-809BC5E499CB}" dt="2020-10-25T12:45:35.020" v="92" actId="47"/>
        <pc:sldMkLst>
          <pc:docMk/>
          <pc:sldMk cId="1683039873" sldId="601"/>
        </pc:sldMkLst>
      </pc:sldChg>
      <pc:sldChg chg="del">
        <pc:chgData name="PPT PROJECT" userId="3f9d47f476fa9d03" providerId="LiveId" clId="{FDFC30A6-FFDF-489B-8507-809BC5E499CB}" dt="2020-10-25T12:45:35.020" v="92" actId="47"/>
        <pc:sldMkLst>
          <pc:docMk/>
          <pc:sldMk cId="3038514830" sldId="602"/>
        </pc:sldMkLst>
      </pc:sldChg>
      <pc:sldChg chg="del">
        <pc:chgData name="PPT PROJECT" userId="3f9d47f476fa9d03" providerId="LiveId" clId="{FDFC30A6-FFDF-489B-8507-809BC5E499CB}" dt="2020-10-25T12:45:35.020" v="92" actId="47"/>
        <pc:sldMkLst>
          <pc:docMk/>
          <pc:sldMk cId="86931268" sldId="603"/>
        </pc:sldMkLst>
      </pc:sldChg>
      <pc:sldChg chg="del">
        <pc:chgData name="PPT PROJECT" userId="3f9d47f476fa9d03" providerId="LiveId" clId="{FDFC30A6-FFDF-489B-8507-809BC5E499CB}" dt="2020-10-25T12:45:35.020" v="92" actId="47"/>
        <pc:sldMkLst>
          <pc:docMk/>
          <pc:sldMk cId="1861944438" sldId="604"/>
        </pc:sldMkLst>
      </pc:sldChg>
      <pc:sldChg chg="del">
        <pc:chgData name="PPT PROJECT" userId="3f9d47f476fa9d03" providerId="LiveId" clId="{FDFC30A6-FFDF-489B-8507-809BC5E499CB}" dt="2020-10-25T12:45:35.020" v="92" actId="47"/>
        <pc:sldMkLst>
          <pc:docMk/>
          <pc:sldMk cId="1424957450" sldId="605"/>
        </pc:sldMkLst>
      </pc:sldChg>
      <pc:sldChg chg="del">
        <pc:chgData name="PPT PROJECT" userId="3f9d47f476fa9d03" providerId="LiveId" clId="{FDFC30A6-FFDF-489B-8507-809BC5E499CB}" dt="2020-10-25T12:45:35.020" v="92" actId="47"/>
        <pc:sldMkLst>
          <pc:docMk/>
          <pc:sldMk cId="346392901" sldId="606"/>
        </pc:sldMkLst>
      </pc:sldChg>
      <pc:sldChg chg="del">
        <pc:chgData name="PPT PROJECT" userId="3f9d47f476fa9d03" providerId="LiveId" clId="{FDFC30A6-FFDF-489B-8507-809BC5E499CB}" dt="2020-10-25T12:45:35.020" v="92" actId="47"/>
        <pc:sldMkLst>
          <pc:docMk/>
          <pc:sldMk cId="797064765" sldId="607"/>
        </pc:sldMkLst>
      </pc:sldChg>
      <pc:sldChg chg="del">
        <pc:chgData name="PPT PROJECT" userId="3f9d47f476fa9d03" providerId="LiveId" clId="{FDFC30A6-FFDF-489B-8507-809BC5E499CB}" dt="2020-10-25T12:45:35.020" v="92" actId="47"/>
        <pc:sldMkLst>
          <pc:docMk/>
          <pc:sldMk cId="3793367818" sldId="608"/>
        </pc:sldMkLst>
      </pc:sldChg>
      <pc:sldChg chg="del">
        <pc:chgData name="PPT PROJECT" userId="3f9d47f476fa9d03" providerId="LiveId" clId="{FDFC30A6-FFDF-489B-8507-809BC5E499CB}" dt="2020-10-25T12:45:35.020" v="92" actId="47"/>
        <pc:sldMkLst>
          <pc:docMk/>
          <pc:sldMk cId="3459331485" sldId="610"/>
        </pc:sldMkLst>
      </pc:sldChg>
      <pc:sldChg chg="del">
        <pc:chgData name="PPT PROJECT" userId="3f9d47f476fa9d03" providerId="LiveId" clId="{FDFC30A6-FFDF-489B-8507-809BC5E499CB}" dt="2020-10-25T12:45:35.020" v="92" actId="47"/>
        <pc:sldMkLst>
          <pc:docMk/>
          <pc:sldMk cId="775471597" sldId="611"/>
        </pc:sldMkLst>
      </pc:sldChg>
      <pc:sldChg chg="del">
        <pc:chgData name="PPT PROJECT" userId="3f9d47f476fa9d03" providerId="LiveId" clId="{FDFC30A6-FFDF-489B-8507-809BC5E499CB}" dt="2020-10-25T12:45:35.020" v="92" actId="47"/>
        <pc:sldMkLst>
          <pc:docMk/>
          <pc:sldMk cId="146081446" sldId="612"/>
        </pc:sldMkLst>
      </pc:sldChg>
      <pc:sldChg chg="del">
        <pc:chgData name="PPT PROJECT" userId="3f9d47f476fa9d03" providerId="LiveId" clId="{FDFC30A6-FFDF-489B-8507-809BC5E499CB}" dt="2020-10-25T12:45:35.020" v="92" actId="47"/>
        <pc:sldMkLst>
          <pc:docMk/>
          <pc:sldMk cId="1709303997" sldId="613"/>
        </pc:sldMkLst>
      </pc:sldChg>
      <pc:sldChg chg="del">
        <pc:chgData name="PPT PROJECT" userId="3f9d47f476fa9d03" providerId="LiveId" clId="{FDFC30A6-FFDF-489B-8507-809BC5E499CB}" dt="2020-10-25T12:45:35.020" v="92" actId="47"/>
        <pc:sldMkLst>
          <pc:docMk/>
          <pc:sldMk cId="164675104" sldId="614"/>
        </pc:sldMkLst>
      </pc:sldChg>
      <pc:sldChg chg="del">
        <pc:chgData name="PPT PROJECT" userId="3f9d47f476fa9d03" providerId="LiveId" clId="{FDFC30A6-FFDF-489B-8507-809BC5E499CB}" dt="2020-10-25T12:45:35.020" v="92" actId="47"/>
        <pc:sldMkLst>
          <pc:docMk/>
          <pc:sldMk cId="3790616099" sldId="615"/>
        </pc:sldMkLst>
      </pc:sldChg>
      <pc:sldChg chg="del">
        <pc:chgData name="PPT PROJECT" userId="3f9d47f476fa9d03" providerId="LiveId" clId="{FDFC30A6-FFDF-489B-8507-809BC5E499CB}" dt="2020-10-25T12:45:35.020" v="92" actId="47"/>
        <pc:sldMkLst>
          <pc:docMk/>
          <pc:sldMk cId="2369326844" sldId="616"/>
        </pc:sldMkLst>
      </pc:sldChg>
      <pc:sldChg chg="del">
        <pc:chgData name="PPT PROJECT" userId="3f9d47f476fa9d03" providerId="LiveId" clId="{FDFC30A6-FFDF-489B-8507-809BC5E499CB}" dt="2020-10-25T12:45:35.020" v="92" actId="47"/>
        <pc:sldMkLst>
          <pc:docMk/>
          <pc:sldMk cId="4018581957" sldId="617"/>
        </pc:sldMkLst>
      </pc:sldChg>
      <pc:sldChg chg="del">
        <pc:chgData name="PPT PROJECT" userId="3f9d47f476fa9d03" providerId="LiveId" clId="{FDFC30A6-FFDF-489B-8507-809BC5E499CB}" dt="2020-10-25T12:45:35.020" v="92" actId="47"/>
        <pc:sldMkLst>
          <pc:docMk/>
          <pc:sldMk cId="1815225690" sldId="618"/>
        </pc:sldMkLst>
      </pc:sldChg>
      <pc:sldChg chg="del">
        <pc:chgData name="PPT PROJECT" userId="3f9d47f476fa9d03" providerId="LiveId" clId="{FDFC30A6-FFDF-489B-8507-809BC5E499CB}" dt="2020-10-25T12:45:35.020" v="92" actId="47"/>
        <pc:sldMkLst>
          <pc:docMk/>
          <pc:sldMk cId="3267231302" sldId="619"/>
        </pc:sldMkLst>
      </pc:sldChg>
      <pc:sldChg chg="del">
        <pc:chgData name="PPT PROJECT" userId="3f9d47f476fa9d03" providerId="LiveId" clId="{FDFC30A6-FFDF-489B-8507-809BC5E499CB}" dt="2020-10-25T12:45:35.020" v="92" actId="47"/>
        <pc:sldMkLst>
          <pc:docMk/>
          <pc:sldMk cId="3968847473" sldId="620"/>
        </pc:sldMkLst>
      </pc:sldChg>
      <pc:sldChg chg="addSp delSp modSp add mod delAnim modAnim">
        <pc:chgData name="PPT PROJECT" userId="3f9d47f476fa9d03" providerId="LiveId" clId="{FDFC30A6-FFDF-489B-8507-809BC5E499CB}" dt="2020-10-25T12:37:34.831" v="8"/>
        <pc:sldMkLst>
          <pc:docMk/>
          <pc:sldMk cId="917074849" sldId="621"/>
        </pc:sldMkLst>
        <pc:spChg chg="mod">
          <ac:chgData name="PPT PROJECT" userId="3f9d47f476fa9d03" providerId="LiveId" clId="{FDFC30A6-FFDF-489B-8507-809BC5E499CB}" dt="2020-10-25T12:37:24.653" v="5" actId="962"/>
          <ac:spMkLst>
            <pc:docMk/>
            <pc:sldMk cId="917074849" sldId="621"/>
            <ac:spMk id="10" creationId="{278E8270-686E-4913-964E-7F7E20CCFB4C}"/>
          </ac:spMkLst>
        </pc:spChg>
        <pc:picChg chg="del">
          <ac:chgData name="PPT PROJECT" userId="3f9d47f476fa9d03" providerId="LiveId" clId="{FDFC30A6-FFDF-489B-8507-809BC5E499CB}" dt="2020-10-25T12:37:17.864" v="1" actId="478"/>
          <ac:picMkLst>
            <pc:docMk/>
            <pc:sldMk cId="917074849" sldId="621"/>
            <ac:picMk id="3" creationId="{687F2DBF-22A2-4FF9-8FE9-81335E12E0E0}"/>
          </ac:picMkLst>
        </pc:picChg>
        <pc:picChg chg="add mod ord">
          <ac:chgData name="PPT PROJECT" userId="3f9d47f476fa9d03" providerId="LiveId" clId="{FDFC30A6-FFDF-489B-8507-809BC5E499CB}" dt="2020-10-25T12:37:30.307" v="7" actId="1076"/>
          <ac:picMkLst>
            <pc:docMk/>
            <pc:sldMk cId="917074849" sldId="621"/>
            <ac:picMk id="4" creationId="{AEE66982-CC0B-4272-A1C2-356250E36DB4}"/>
          </ac:picMkLst>
        </pc:picChg>
      </pc:sldChg>
      <pc:sldChg chg="modSp add mod ord setBg chgLayout">
        <pc:chgData name="PPT PROJECT" userId="3f9d47f476fa9d03" providerId="LiveId" clId="{FDFC30A6-FFDF-489B-8507-809BC5E499CB}" dt="2020-10-25T12:43:11.712" v="91" actId="207"/>
        <pc:sldMkLst>
          <pc:docMk/>
          <pc:sldMk cId="1528507986" sldId="622"/>
        </pc:sldMkLst>
        <pc:spChg chg="mod">
          <ac:chgData name="PPT PROJECT" userId="3f9d47f476fa9d03" providerId="LiveId" clId="{FDFC30A6-FFDF-489B-8507-809BC5E499CB}" dt="2020-10-25T12:43:11.712" v="91" actId="207"/>
          <ac:spMkLst>
            <pc:docMk/>
            <pc:sldMk cId="1528507986" sldId="622"/>
            <ac:spMk id="2" creationId="{4BF31CD5-84F6-4432-B599-07A87F75F6DC}"/>
          </ac:spMkLst>
        </pc:spChg>
      </pc:sldChg>
      <pc:sldChg chg="add del">
        <pc:chgData name="PPT PROJECT" userId="3f9d47f476fa9d03" providerId="LiveId" clId="{FDFC30A6-FFDF-489B-8507-809BC5E499CB}" dt="2020-10-25T12:45:39.318" v="94" actId="2890"/>
        <pc:sldMkLst>
          <pc:docMk/>
          <pc:sldMk cId="2998126724" sldId="623"/>
        </pc:sldMkLst>
      </pc:sldChg>
      <pc:sldChg chg="addSp delSp modSp add mod">
        <pc:chgData name="PPT PROJECT" userId="3f9d47f476fa9d03" providerId="LiveId" clId="{FDFC30A6-FFDF-489B-8507-809BC5E499CB}" dt="2020-10-25T12:45:56.935" v="118"/>
        <pc:sldMkLst>
          <pc:docMk/>
          <pc:sldMk cId="4109535943" sldId="623"/>
        </pc:sldMkLst>
        <pc:spChg chg="del">
          <ac:chgData name="PPT PROJECT" userId="3f9d47f476fa9d03" providerId="LiveId" clId="{FDFC30A6-FFDF-489B-8507-809BC5E499CB}" dt="2020-10-25T12:45:43.135" v="96" actId="478"/>
          <ac:spMkLst>
            <pc:docMk/>
            <pc:sldMk cId="4109535943" sldId="623"/>
            <ac:spMk id="2" creationId="{4BF31CD5-84F6-4432-B599-07A87F75F6DC}"/>
          </ac:spMkLst>
        </pc:spChg>
        <pc:spChg chg="add mod">
          <ac:chgData name="PPT PROJECT" userId="3f9d47f476fa9d03" providerId="LiveId" clId="{FDFC30A6-FFDF-489B-8507-809BC5E499CB}" dt="2020-10-25T12:45:56.935" v="118"/>
          <ac:spMkLst>
            <pc:docMk/>
            <pc:sldMk cId="4109535943" sldId="623"/>
            <ac:spMk id="4" creationId="{1C739358-86B0-49F5-B41D-8E361E2E542C}"/>
          </ac:spMkLst>
        </pc:spChg>
      </pc:sldChg>
      <pc:sldChg chg="addSp delSp modSp add mod ord">
        <pc:chgData name="PPT PROJECT" userId="3f9d47f476fa9d03" providerId="LiveId" clId="{FDFC30A6-FFDF-489B-8507-809BC5E499CB}" dt="2020-10-26T15:57:10.134" v="463" actId="12789"/>
        <pc:sldMkLst>
          <pc:docMk/>
          <pc:sldMk cId="4216311495" sldId="624"/>
        </pc:sldMkLst>
        <pc:spChg chg="add del mod">
          <ac:chgData name="PPT PROJECT" userId="3f9d47f476fa9d03" providerId="LiveId" clId="{FDFC30A6-FFDF-489B-8507-809BC5E499CB}" dt="2020-10-26T15:56:30.418" v="400" actId="478"/>
          <ac:spMkLst>
            <pc:docMk/>
            <pc:sldMk cId="4216311495" sldId="624"/>
            <ac:spMk id="2" creationId="{D50797E2-F87B-4069-A5BA-7C657EDA5B6F}"/>
          </ac:spMkLst>
        </pc:spChg>
        <pc:spChg chg="mod">
          <ac:chgData name="PPT PROJECT" userId="3f9d47f476fa9d03" providerId="LiveId" clId="{FDFC30A6-FFDF-489B-8507-809BC5E499CB}" dt="2020-10-26T15:57:10.134" v="463" actId="12789"/>
          <ac:spMkLst>
            <pc:docMk/>
            <pc:sldMk cId="4216311495" sldId="624"/>
            <ac:spMk id="4" creationId="{CC332552-FBA5-4104-9B3E-F825BEB32B9A}"/>
          </ac:spMkLst>
        </pc:spChg>
      </pc:sldChg>
      <pc:sldChg chg="modSp add mod ord replId">
        <pc:chgData name="PPT PROJECT" userId="3f9d47f476fa9d03" providerId="LiveId" clId="{FDFC30A6-FFDF-489B-8507-809BC5E499CB}" dt="2020-10-26T15:58:18.060" v="542" actId="403"/>
        <pc:sldMkLst>
          <pc:docMk/>
          <pc:sldMk cId="619093598" sldId="625"/>
        </pc:sldMkLst>
        <pc:spChg chg="mod">
          <ac:chgData name="PPT PROJECT" userId="3f9d47f476fa9d03" providerId="LiveId" clId="{FDFC30A6-FFDF-489B-8507-809BC5E499CB}" dt="2020-10-26T15:58:18.060" v="542" actId="403"/>
          <ac:spMkLst>
            <pc:docMk/>
            <pc:sldMk cId="619093598" sldId="625"/>
            <ac:spMk id="2" creationId="{4BF31CD5-84F6-4432-B599-07A87F75F6DC}"/>
          </ac:spMkLst>
        </pc:spChg>
      </pc:sldChg>
      <pc:sldChg chg="modSp add del mod ord replId">
        <pc:chgData name="PPT PROJECT" userId="3f9d47f476fa9d03" providerId="LiveId" clId="{FDFC30A6-FFDF-489B-8507-809BC5E499CB}" dt="2020-10-26T15:58:33.761" v="544" actId="47"/>
        <pc:sldMkLst>
          <pc:docMk/>
          <pc:sldMk cId="292924012" sldId="626"/>
        </pc:sldMkLst>
        <pc:spChg chg="mod">
          <ac:chgData name="PPT PROJECT" userId="3f9d47f476fa9d03" providerId="LiveId" clId="{FDFC30A6-FFDF-489B-8507-809BC5E499CB}" dt="2020-10-26T15:53:09.252" v="338" actId="242"/>
          <ac:spMkLst>
            <pc:docMk/>
            <pc:sldMk cId="292924012" sldId="626"/>
            <ac:spMk id="2" creationId="{4BF31CD5-84F6-4432-B599-07A87F75F6DC}"/>
          </ac:spMkLst>
        </pc:spChg>
      </pc:sldChg>
      <pc:sldChg chg="addSp delSp modSp add mod">
        <pc:chgData name="PPT PROJECT" userId="3f9d47f476fa9d03" providerId="LiveId" clId="{FDFC30A6-FFDF-489B-8507-809BC5E499CB}" dt="2020-10-26T16:00:30.250" v="664" actId="1076"/>
        <pc:sldMkLst>
          <pc:docMk/>
          <pc:sldMk cId="2598978901" sldId="627"/>
        </pc:sldMkLst>
        <pc:spChg chg="del">
          <ac:chgData name="PPT PROJECT" userId="3f9d47f476fa9d03" providerId="LiveId" clId="{FDFC30A6-FFDF-489B-8507-809BC5E499CB}" dt="2020-10-25T13:18:14.677" v="127" actId="478"/>
          <ac:spMkLst>
            <pc:docMk/>
            <pc:sldMk cId="2598978901" sldId="627"/>
            <ac:spMk id="2" creationId="{4BF31CD5-84F6-4432-B599-07A87F75F6DC}"/>
          </ac:spMkLst>
        </pc:spChg>
        <pc:spChg chg="add del mod">
          <ac:chgData name="PPT PROJECT" userId="3f9d47f476fa9d03" providerId="LiveId" clId="{FDFC30A6-FFDF-489B-8507-809BC5E499CB}" dt="2020-10-25T13:19:33.317" v="268" actId="478"/>
          <ac:spMkLst>
            <pc:docMk/>
            <pc:sldMk cId="2598978901" sldId="627"/>
            <ac:spMk id="10" creationId="{99A204E2-B562-4B57-8D0F-FE65082DB093}"/>
          </ac:spMkLst>
        </pc:spChg>
        <pc:spChg chg="add mod">
          <ac:chgData name="PPT PROJECT" userId="3f9d47f476fa9d03" providerId="LiveId" clId="{FDFC30A6-FFDF-489B-8507-809BC5E499CB}" dt="2020-10-26T15:59:15.632" v="574"/>
          <ac:spMkLst>
            <pc:docMk/>
            <pc:sldMk cId="2598978901" sldId="627"/>
            <ac:spMk id="11" creationId="{1C013F41-7280-4611-8CDF-090242FC046C}"/>
          </ac:spMkLst>
        </pc:spChg>
        <pc:spChg chg="add mod">
          <ac:chgData name="PPT PROJECT" userId="3f9d47f476fa9d03" providerId="LiveId" clId="{FDFC30A6-FFDF-489B-8507-809BC5E499CB}" dt="2020-10-26T16:00:30.250" v="664" actId="1076"/>
          <ac:spMkLst>
            <pc:docMk/>
            <pc:sldMk cId="2598978901" sldId="627"/>
            <ac:spMk id="13" creationId="{8215AC2F-EA12-481A-8EC2-80355AB016B5}"/>
          </ac:spMkLst>
        </pc:spChg>
        <pc:cxnChg chg="add mod">
          <ac:chgData name="PPT PROJECT" userId="3f9d47f476fa9d03" providerId="LiveId" clId="{FDFC30A6-FFDF-489B-8507-809BC5E499CB}" dt="2020-10-25T13:18:39.170" v="140" actId="12788"/>
          <ac:cxnSpMkLst>
            <pc:docMk/>
            <pc:sldMk cId="2598978901" sldId="627"/>
            <ac:cxnSpMk id="4" creationId="{18F018C0-BAA9-49C5-877B-E090969680BA}"/>
          </ac:cxnSpMkLst>
        </pc:cxnChg>
        <pc:cxnChg chg="add mod">
          <ac:chgData name="PPT PROJECT" userId="3f9d47f476fa9d03" providerId="LiveId" clId="{FDFC30A6-FFDF-489B-8507-809BC5E499CB}" dt="2020-10-25T13:19:39.152" v="274" actId="571"/>
          <ac:cxnSpMkLst>
            <pc:docMk/>
            <pc:sldMk cId="2598978901" sldId="627"/>
            <ac:cxnSpMk id="12" creationId="{A733C029-48B3-4528-AA61-F6C2C272CB24}"/>
          </ac:cxnSpMkLst>
        </pc:cxnChg>
      </pc:sldChg>
      <pc:sldChg chg="add">
        <pc:chgData name="PPT PROJECT" userId="3f9d47f476fa9d03" providerId="LiveId" clId="{FDFC30A6-FFDF-489B-8507-809BC5E499CB}" dt="2020-10-26T15:55:11.551" v="360" actId="2890"/>
        <pc:sldMkLst>
          <pc:docMk/>
          <pc:sldMk cId="4272051449" sldId="628"/>
        </pc:sldMkLst>
      </pc:sldChg>
      <pc:sldChg chg="add">
        <pc:chgData name="PPT PROJECT" userId="3f9d47f476fa9d03" providerId="LiveId" clId="{FDFC30A6-FFDF-489B-8507-809BC5E499CB}" dt="2020-10-26T15:55:11.754" v="361" actId="2890"/>
        <pc:sldMkLst>
          <pc:docMk/>
          <pc:sldMk cId="985799900" sldId="629"/>
        </pc:sldMkLst>
      </pc:sldChg>
      <pc:sldChg chg="add del">
        <pc:chgData name="PPT PROJECT" userId="3f9d47f476fa9d03" providerId="LiveId" clId="{FDFC30A6-FFDF-489B-8507-809BC5E499CB}" dt="2020-10-26T15:56:42.130" v="402" actId="2890"/>
        <pc:sldMkLst>
          <pc:docMk/>
          <pc:sldMk cId="370835903" sldId="630"/>
        </pc:sldMkLst>
      </pc:sldChg>
      <pc:sldChg chg="addSp modSp add mod">
        <pc:chgData name="PPT PROJECT" userId="3f9d47f476fa9d03" providerId="LiveId" clId="{FDFC30A6-FFDF-489B-8507-809BC5E499CB}" dt="2020-10-26T16:02:03.075" v="731" actId="404"/>
        <pc:sldMkLst>
          <pc:docMk/>
          <pc:sldMk cId="3358577073" sldId="630"/>
        </pc:sldMkLst>
        <pc:spChg chg="mod">
          <ac:chgData name="PPT PROJECT" userId="3f9d47f476fa9d03" providerId="LiveId" clId="{FDFC30A6-FFDF-489B-8507-809BC5E499CB}" dt="2020-10-26T16:02:03.075" v="731" actId="404"/>
          <ac:spMkLst>
            <pc:docMk/>
            <pc:sldMk cId="3358577073" sldId="630"/>
            <ac:spMk id="2" creationId="{4BF31CD5-84F6-4432-B599-07A87F75F6DC}"/>
          </ac:spMkLst>
        </pc:spChg>
        <pc:spChg chg="add mod">
          <ac:chgData name="PPT PROJECT" userId="3f9d47f476fa9d03" providerId="LiveId" clId="{FDFC30A6-FFDF-489B-8507-809BC5E499CB}" dt="2020-10-26T16:02:03.075" v="731" actId="404"/>
          <ac:spMkLst>
            <pc:docMk/>
            <pc:sldMk cId="3358577073" sldId="630"/>
            <ac:spMk id="3" creationId="{61C7F3B7-69A5-4AA4-B3B3-C44E36D6D845}"/>
          </ac:spMkLst>
        </pc:spChg>
        <pc:spChg chg="add mod">
          <ac:chgData name="PPT PROJECT" userId="3f9d47f476fa9d03" providerId="LiveId" clId="{FDFC30A6-FFDF-489B-8507-809BC5E499CB}" dt="2020-10-26T16:02:03.075" v="731" actId="404"/>
          <ac:spMkLst>
            <pc:docMk/>
            <pc:sldMk cId="3358577073" sldId="630"/>
            <ac:spMk id="4" creationId="{CD6A491E-BDBD-48B6-ACD9-3295986C637F}"/>
          </ac:spMkLst>
        </pc:spChg>
      </pc:sldChg>
      <pc:sldChg chg="add del">
        <pc:chgData name="PPT PROJECT" userId="3f9d47f476fa9d03" providerId="LiveId" clId="{FDFC30A6-FFDF-489B-8507-809BC5E499CB}" dt="2020-10-26T16:00:41.948" v="679" actId="2890"/>
        <pc:sldMkLst>
          <pc:docMk/>
          <pc:sldMk cId="145506893" sldId="631"/>
        </pc:sldMkLst>
      </pc:sldChg>
      <pc:sldChg chg="add del">
        <pc:chgData name="PPT PROJECT" userId="3f9d47f476fa9d03" providerId="LiveId" clId="{FDFC30A6-FFDF-489B-8507-809BC5E499CB}" dt="2020-10-26T16:00:37.583" v="671" actId="47"/>
        <pc:sldMkLst>
          <pc:docMk/>
          <pc:sldMk cId="576712000" sldId="631"/>
        </pc:sldMkLst>
      </pc:sldChg>
      <pc:sldChg chg="add">
        <pc:chgData name="PPT PROJECT" userId="3f9d47f476fa9d03" providerId="LiveId" clId="{FDFC30A6-FFDF-489B-8507-809BC5E499CB}" dt="2020-10-26T16:00:45.265" v="680" actId="2890"/>
        <pc:sldMkLst>
          <pc:docMk/>
          <pc:sldMk cId="605364153" sldId="631"/>
        </pc:sldMkLst>
      </pc:sldChg>
      <pc:sldChg chg="add del">
        <pc:chgData name="PPT PROJECT" userId="3f9d47f476fa9d03" providerId="LiveId" clId="{FDFC30A6-FFDF-489B-8507-809BC5E499CB}" dt="2020-10-26T16:00:37.583" v="671" actId="47"/>
        <pc:sldMkLst>
          <pc:docMk/>
          <pc:sldMk cId="674138137" sldId="632"/>
        </pc:sldMkLst>
      </pc:sldChg>
      <pc:sldChg chg="add del">
        <pc:chgData name="PPT PROJECT" userId="3f9d47f476fa9d03" providerId="LiveId" clId="{FDFC30A6-FFDF-489B-8507-809BC5E499CB}" dt="2020-10-26T16:00:41.747" v="678" actId="2890"/>
        <pc:sldMkLst>
          <pc:docMk/>
          <pc:sldMk cId="816145846" sldId="632"/>
        </pc:sldMkLst>
      </pc:sldChg>
      <pc:sldChg chg="add">
        <pc:chgData name="PPT PROJECT" userId="3f9d47f476fa9d03" providerId="LiveId" clId="{FDFC30A6-FFDF-489B-8507-809BC5E499CB}" dt="2020-10-26T16:00:45.537" v="681" actId="2890"/>
        <pc:sldMkLst>
          <pc:docMk/>
          <pc:sldMk cId="2864642871" sldId="632"/>
        </pc:sldMkLst>
      </pc:sldChg>
      <pc:sldChg chg="add del">
        <pc:chgData name="PPT PROJECT" userId="3f9d47f476fa9d03" providerId="LiveId" clId="{FDFC30A6-FFDF-489B-8507-809BC5E499CB}" dt="2020-10-26T16:00:37.583" v="671" actId="47"/>
        <pc:sldMkLst>
          <pc:docMk/>
          <pc:sldMk cId="152731916" sldId="633"/>
        </pc:sldMkLst>
      </pc:sldChg>
      <pc:sldChg chg="add del">
        <pc:chgData name="PPT PROJECT" userId="3f9d47f476fa9d03" providerId="LiveId" clId="{FDFC30A6-FFDF-489B-8507-809BC5E499CB}" dt="2020-10-26T16:00:41.524" v="677" actId="2890"/>
        <pc:sldMkLst>
          <pc:docMk/>
          <pc:sldMk cId="1524543384" sldId="633"/>
        </pc:sldMkLst>
      </pc:sldChg>
      <pc:sldChg chg="add">
        <pc:chgData name="PPT PROJECT" userId="3f9d47f476fa9d03" providerId="LiveId" clId="{FDFC30A6-FFDF-489B-8507-809BC5E499CB}" dt="2020-10-26T16:00:45.737" v="682" actId="2890"/>
        <pc:sldMkLst>
          <pc:docMk/>
          <pc:sldMk cId="2911423401" sldId="633"/>
        </pc:sldMkLst>
      </pc:sldChg>
      <pc:sldChg chg="add del">
        <pc:chgData name="PPT PROJECT" userId="3f9d47f476fa9d03" providerId="LiveId" clId="{FDFC30A6-FFDF-489B-8507-809BC5E499CB}" dt="2020-10-26T16:00:37.583" v="671" actId="47"/>
        <pc:sldMkLst>
          <pc:docMk/>
          <pc:sldMk cId="341028925" sldId="634"/>
        </pc:sldMkLst>
      </pc:sldChg>
      <pc:sldChg chg="add del">
        <pc:chgData name="PPT PROJECT" userId="3f9d47f476fa9d03" providerId="LiveId" clId="{FDFC30A6-FFDF-489B-8507-809BC5E499CB}" dt="2020-10-26T16:00:41.315" v="676" actId="2890"/>
        <pc:sldMkLst>
          <pc:docMk/>
          <pc:sldMk cId="2120855294" sldId="634"/>
        </pc:sldMkLst>
      </pc:sldChg>
      <pc:sldChg chg="add">
        <pc:chgData name="PPT PROJECT" userId="3f9d47f476fa9d03" providerId="LiveId" clId="{FDFC30A6-FFDF-489B-8507-809BC5E499CB}" dt="2020-10-26T16:00:45.944" v="683" actId="2890"/>
        <pc:sldMkLst>
          <pc:docMk/>
          <pc:sldMk cId="4210943875" sldId="634"/>
        </pc:sldMkLst>
      </pc:sldChg>
      <pc:sldChg chg="add del">
        <pc:chgData name="PPT PROJECT" userId="3f9d47f476fa9d03" providerId="LiveId" clId="{FDFC30A6-FFDF-489B-8507-809BC5E499CB}" dt="2020-10-26T16:00:37.583" v="671" actId="47"/>
        <pc:sldMkLst>
          <pc:docMk/>
          <pc:sldMk cId="237349467" sldId="635"/>
        </pc:sldMkLst>
      </pc:sldChg>
      <pc:sldChg chg="add">
        <pc:chgData name="PPT PROJECT" userId="3f9d47f476fa9d03" providerId="LiveId" clId="{FDFC30A6-FFDF-489B-8507-809BC5E499CB}" dt="2020-10-26T16:00:46.153" v="684" actId="2890"/>
        <pc:sldMkLst>
          <pc:docMk/>
          <pc:sldMk cId="3640292901" sldId="635"/>
        </pc:sldMkLst>
      </pc:sldChg>
      <pc:sldChg chg="add del">
        <pc:chgData name="PPT PROJECT" userId="3f9d47f476fa9d03" providerId="LiveId" clId="{FDFC30A6-FFDF-489B-8507-809BC5E499CB}" dt="2020-10-26T16:00:37.583" v="671" actId="47"/>
        <pc:sldMkLst>
          <pc:docMk/>
          <pc:sldMk cId="359835123" sldId="636"/>
        </pc:sldMkLst>
      </pc:sldChg>
      <pc:sldChg chg="add">
        <pc:chgData name="PPT PROJECT" userId="3f9d47f476fa9d03" providerId="LiveId" clId="{FDFC30A6-FFDF-489B-8507-809BC5E499CB}" dt="2020-10-26T16:00:46.370" v="685" actId="2890"/>
        <pc:sldMkLst>
          <pc:docMk/>
          <pc:sldMk cId="1065751784" sldId="636"/>
        </pc:sldMkLst>
      </pc:sldChg>
      <pc:sldChg chg="add">
        <pc:chgData name="PPT PROJECT" userId="3f9d47f476fa9d03" providerId="LiveId" clId="{FDFC30A6-FFDF-489B-8507-809BC5E499CB}" dt="2020-10-26T16:00:46.545" v="686" actId="2890"/>
        <pc:sldMkLst>
          <pc:docMk/>
          <pc:sldMk cId="1398904590" sldId="637"/>
        </pc:sldMkLst>
      </pc:sldChg>
      <pc:sldChg chg="add">
        <pc:chgData name="PPT PROJECT" userId="3f9d47f476fa9d03" providerId="LiveId" clId="{FDFC30A6-FFDF-489B-8507-809BC5E499CB}" dt="2020-10-26T16:00:46.735" v="687" actId="2890"/>
        <pc:sldMkLst>
          <pc:docMk/>
          <pc:sldMk cId="464459166" sldId="638"/>
        </pc:sldMkLst>
      </pc:sldChg>
      <pc:sldChg chg="add">
        <pc:chgData name="PPT PROJECT" userId="3f9d47f476fa9d03" providerId="LiveId" clId="{FDFC30A6-FFDF-489B-8507-809BC5E499CB}" dt="2020-10-26T16:00:46.987" v="688" actId="2890"/>
        <pc:sldMkLst>
          <pc:docMk/>
          <pc:sldMk cId="4067883395" sldId="639"/>
        </pc:sldMkLst>
      </pc:sldChg>
      <pc:sldChg chg="add">
        <pc:chgData name="PPT PROJECT" userId="3f9d47f476fa9d03" providerId="LiveId" clId="{FDFC30A6-FFDF-489B-8507-809BC5E499CB}" dt="2020-10-26T16:00:47.203" v="689" actId="2890"/>
        <pc:sldMkLst>
          <pc:docMk/>
          <pc:sldMk cId="1469161810" sldId="640"/>
        </pc:sldMkLst>
      </pc:sldChg>
      <pc:sldChg chg="add">
        <pc:chgData name="PPT PROJECT" userId="3f9d47f476fa9d03" providerId="LiveId" clId="{FDFC30A6-FFDF-489B-8507-809BC5E499CB}" dt="2020-10-26T16:00:47.420" v="690" actId="2890"/>
        <pc:sldMkLst>
          <pc:docMk/>
          <pc:sldMk cId="381428606" sldId="641"/>
        </pc:sldMkLst>
      </pc:sldChg>
      <pc:sldChg chg="modSp add mod">
        <pc:chgData name="PPT PROJECT" userId="3f9d47f476fa9d03" providerId="LiveId" clId="{FDFC30A6-FFDF-489B-8507-809BC5E499CB}" dt="2020-10-26T16:00:50.290" v="693" actId="1076"/>
        <pc:sldMkLst>
          <pc:docMk/>
          <pc:sldMk cId="2600079772" sldId="642"/>
        </pc:sldMkLst>
        <pc:spChg chg="mod">
          <ac:chgData name="PPT PROJECT" userId="3f9d47f476fa9d03" providerId="LiveId" clId="{FDFC30A6-FFDF-489B-8507-809BC5E499CB}" dt="2020-10-26T16:00:50.290" v="693" actId="1076"/>
          <ac:spMkLst>
            <pc:docMk/>
            <pc:sldMk cId="2600079772" sldId="642"/>
            <ac:spMk id="13" creationId="{8215AC2F-EA12-481A-8EC2-80355AB016B5}"/>
          </ac:spMkLst>
        </pc:spChg>
      </pc:sldChg>
    </pc:docChg>
  </pc:docChgLst>
  <pc:docChgLst>
    <pc:chgData name="PPT PROJECT" userId="3f9d47f476fa9d03" providerId="LiveId" clId="{48ED8F5F-F829-45B6-86DE-04207D33ABD8}"/>
    <pc:docChg chg="undo redo custSel addSld delSld modSld sldOrd">
      <pc:chgData name="PPT PROJECT" userId="3f9d47f476fa9d03" providerId="LiveId" clId="{48ED8F5F-F829-45B6-86DE-04207D33ABD8}" dt="2020-07-05T16:05:38.502" v="1083" actId="164"/>
      <pc:docMkLst>
        <pc:docMk/>
      </pc:docMkLst>
      <pc:sldChg chg="addSp delSp modSp mod addAnim delAnim modAnim">
        <pc:chgData name="PPT PROJECT" userId="3f9d47f476fa9d03" providerId="LiveId" clId="{48ED8F5F-F829-45B6-86DE-04207D33ABD8}" dt="2020-07-05T07:14:59.558" v="11"/>
        <pc:sldMkLst>
          <pc:docMk/>
          <pc:sldMk cId="3208184994" sldId="470"/>
        </pc:sldMkLst>
        <pc:picChg chg="add mod ord modCrop">
          <ac:chgData name="PPT PROJECT" userId="3f9d47f476fa9d03" providerId="LiveId" clId="{48ED8F5F-F829-45B6-86DE-04207D33ABD8}" dt="2020-07-05T07:14:55.490" v="10" actId="732"/>
          <ac:picMkLst>
            <pc:docMk/>
            <pc:sldMk cId="3208184994" sldId="470"/>
            <ac:picMk id="3" creationId="{DA3F96D6-191D-4592-8A46-D611C7F9DBC4}"/>
          </ac:picMkLst>
        </pc:picChg>
        <pc:picChg chg="add del">
          <ac:chgData name="PPT PROJECT" userId="3f9d47f476fa9d03" providerId="LiveId" clId="{48ED8F5F-F829-45B6-86DE-04207D33ABD8}" dt="2020-07-05T07:14:38.068" v="3" actId="478"/>
          <ac:picMkLst>
            <pc:docMk/>
            <pc:sldMk cId="3208184994" sldId="470"/>
            <ac:picMk id="6" creationId="{4A2BE188-2CAC-42A3-8263-0EFFCE6B1161}"/>
          </ac:picMkLst>
        </pc:picChg>
      </pc:sldChg>
      <pc:sldChg chg="del ord">
        <pc:chgData name="PPT PROJECT" userId="3f9d47f476fa9d03" providerId="LiveId" clId="{48ED8F5F-F829-45B6-86DE-04207D33ABD8}" dt="2020-07-05T10:52:18.942" v="737" actId="47"/>
        <pc:sldMkLst>
          <pc:docMk/>
          <pc:sldMk cId="2275871645" sldId="490"/>
        </pc:sldMkLst>
      </pc:sldChg>
      <pc:sldChg chg="del">
        <pc:chgData name="PPT PROJECT" userId="3f9d47f476fa9d03" providerId="LiveId" clId="{48ED8F5F-F829-45B6-86DE-04207D33ABD8}" dt="2020-07-05T10:52:18.942" v="737" actId="47"/>
        <pc:sldMkLst>
          <pc:docMk/>
          <pc:sldMk cId="3440127833" sldId="491"/>
        </pc:sldMkLst>
      </pc:sldChg>
      <pc:sldChg chg="addSp delSp modSp mod">
        <pc:chgData name="PPT PROJECT" userId="3f9d47f476fa9d03" providerId="LiveId" clId="{48ED8F5F-F829-45B6-86DE-04207D33ABD8}" dt="2020-07-05T13:51:10.071" v="1066"/>
        <pc:sldMkLst>
          <pc:docMk/>
          <pc:sldMk cId="4095978909" sldId="492"/>
        </pc:sldMkLst>
        <pc:spChg chg="add del mod ord topLvl">
          <ac:chgData name="PPT PROJECT" userId="3f9d47f476fa9d03" providerId="LiveId" clId="{48ED8F5F-F829-45B6-86DE-04207D33ABD8}" dt="2020-07-05T13:45:27.250" v="912" actId="478"/>
          <ac:spMkLst>
            <pc:docMk/>
            <pc:sldMk cId="4095978909" sldId="492"/>
            <ac:spMk id="2" creationId="{E32292CE-1513-4B91-A4BB-0EFF7B396CBD}"/>
          </ac:spMkLst>
        </pc:spChg>
        <pc:spChg chg="add mod">
          <ac:chgData name="PPT PROJECT" userId="3f9d47f476fa9d03" providerId="LiveId" clId="{48ED8F5F-F829-45B6-86DE-04207D33ABD8}" dt="2020-07-05T13:48:08.047" v="952" actId="1076"/>
          <ac:spMkLst>
            <pc:docMk/>
            <pc:sldMk cId="4095978909" sldId="492"/>
            <ac:spMk id="5" creationId="{9E1E32CF-3E84-4FF4-A6C8-927A6999E8AD}"/>
          </ac:spMkLst>
        </pc:spChg>
        <pc:spChg chg="add del mod">
          <ac:chgData name="PPT PROJECT" userId="3f9d47f476fa9d03" providerId="LiveId" clId="{48ED8F5F-F829-45B6-86DE-04207D33ABD8}" dt="2020-07-05T13:49:14.248" v="1003"/>
          <ac:spMkLst>
            <pc:docMk/>
            <pc:sldMk cId="4095978909" sldId="492"/>
            <ac:spMk id="6" creationId="{6A5B694B-4B90-44D1-8312-DFCE1D404E5C}"/>
          </ac:spMkLst>
        </pc:spChg>
        <pc:spChg chg="add del mod">
          <ac:chgData name="PPT PROJECT" userId="3f9d47f476fa9d03" providerId="LiveId" clId="{48ED8F5F-F829-45B6-86DE-04207D33ABD8}" dt="2020-07-05T13:49:14.248" v="1003"/>
          <ac:spMkLst>
            <pc:docMk/>
            <pc:sldMk cId="4095978909" sldId="492"/>
            <ac:spMk id="7" creationId="{404F85B2-09A9-4BEE-B818-BA07E53E34A3}"/>
          </ac:spMkLst>
        </pc:spChg>
        <pc:spChg chg="del">
          <ac:chgData name="PPT PROJECT" userId="3f9d47f476fa9d03" providerId="LiveId" clId="{48ED8F5F-F829-45B6-86DE-04207D33ABD8}" dt="2020-07-05T07:44:51.861" v="33" actId="478"/>
          <ac:spMkLst>
            <pc:docMk/>
            <pc:sldMk cId="4095978909" sldId="492"/>
            <ac:spMk id="8" creationId="{275D6832-5EAE-4CFB-9E3B-6F41491BA318}"/>
          </ac:spMkLst>
        </pc:spChg>
        <pc:spChg chg="add del mod">
          <ac:chgData name="PPT PROJECT" userId="3f9d47f476fa9d03" providerId="LiveId" clId="{48ED8F5F-F829-45B6-86DE-04207D33ABD8}" dt="2020-07-05T13:48:14.624" v="954"/>
          <ac:spMkLst>
            <pc:docMk/>
            <pc:sldMk cId="4095978909" sldId="492"/>
            <ac:spMk id="8" creationId="{948BAE13-FDF7-4635-881E-C5517D369F09}"/>
          </ac:spMkLst>
        </pc:spChg>
        <pc:spChg chg="add del mod">
          <ac:chgData name="PPT PROJECT" userId="3f9d47f476fa9d03" providerId="LiveId" clId="{48ED8F5F-F829-45B6-86DE-04207D33ABD8}" dt="2020-07-05T13:49:35.142" v="1015"/>
          <ac:spMkLst>
            <pc:docMk/>
            <pc:sldMk cId="4095978909" sldId="492"/>
            <ac:spMk id="9" creationId="{1BA339C0-ABDE-4689-8EDB-00D6F5D35F0A}"/>
          </ac:spMkLst>
        </pc:spChg>
        <pc:spChg chg="add del mod">
          <ac:chgData name="PPT PROJECT" userId="3f9d47f476fa9d03" providerId="LiveId" clId="{48ED8F5F-F829-45B6-86DE-04207D33ABD8}" dt="2020-07-05T13:50:00.609" v="1026"/>
          <ac:spMkLst>
            <pc:docMk/>
            <pc:sldMk cId="4095978909" sldId="492"/>
            <ac:spMk id="10" creationId="{CF986544-BAFA-4EAF-A326-A1FAEF5F377A}"/>
          </ac:spMkLst>
        </pc:spChg>
        <pc:spChg chg="del mod">
          <ac:chgData name="PPT PROJECT" userId="3f9d47f476fa9d03" providerId="LiveId" clId="{48ED8F5F-F829-45B6-86DE-04207D33ABD8}" dt="2020-07-05T13:49:35.142" v="1015"/>
          <ac:spMkLst>
            <pc:docMk/>
            <pc:sldMk cId="4095978909" sldId="492"/>
            <ac:spMk id="11" creationId="{75C45FBE-2BA4-4630-B5C4-164BA9635B82}"/>
          </ac:spMkLst>
        </pc:spChg>
        <pc:spChg chg="add del mod">
          <ac:chgData name="PPT PROJECT" userId="3f9d47f476fa9d03" providerId="LiveId" clId="{48ED8F5F-F829-45B6-86DE-04207D33ABD8}" dt="2020-07-05T07:45:18.342" v="48" actId="478"/>
          <ac:spMkLst>
            <pc:docMk/>
            <pc:sldMk cId="4095978909" sldId="492"/>
            <ac:spMk id="13" creationId="{61C99D40-1A52-4116-AF0D-69BCFB8A6A2E}"/>
          </ac:spMkLst>
        </pc:spChg>
        <pc:spChg chg="add del mod">
          <ac:chgData name="PPT PROJECT" userId="3f9d47f476fa9d03" providerId="LiveId" clId="{48ED8F5F-F829-45B6-86DE-04207D33ABD8}" dt="2020-07-05T13:49:35.142" v="1015"/>
          <ac:spMkLst>
            <pc:docMk/>
            <pc:sldMk cId="4095978909" sldId="492"/>
            <ac:spMk id="13" creationId="{D39B9A68-9D57-4031-A4B0-5C9E6300B61F}"/>
          </ac:spMkLst>
        </pc:spChg>
        <pc:spChg chg="del mod">
          <ac:chgData name="PPT PROJECT" userId="3f9d47f476fa9d03" providerId="LiveId" clId="{48ED8F5F-F829-45B6-86DE-04207D33ABD8}" dt="2020-07-05T13:50:00.609" v="1026"/>
          <ac:spMkLst>
            <pc:docMk/>
            <pc:sldMk cId="4095978909" sldId="492"/>
            <ac:spMk id="14" creationId="{CE82F857-0613-45F9-9AB6-14E340B078C5}"/>
          </ac:spMkLst>
        </pc:spChg>
        <pc:spChg chg="add del mod">
          <ac:chgData name="PPT PROJECT" userId="3f9d47f476fa9d03" providerId="LiveId" clId="{48ED8F5F-F829-45B6-86DE-04207D33ABD8}" dt="2020-07-05T13:50:24.042" v="1035" actId="478"/>
          <ac:spMkLst>
            <pc:docMk/>
            <pc:sldMk cId="4095978909" sldId="492"/>
            <ac:spMk id="15" creationId="{D63EDB27-C601-4973-88CF-A176BBD44333}"/>
          </ac:spMkLst>
        </pc:spChg>
        <pc:spChg chg="del mod">
          <ac:chgData name="PPT PROJECT" userId="3f9d47f476fa9d03" providerId="LiveId" clId="{48ED8F5F-F829-45B6-86DE-04207D33ABD8}" dt="2020-07-05T13:50:48.064" v="1056"/>
          <ac:spMkLst>
            <pc:docMk/>
            <pc:sldMk cId="4095978909" sldId="492"/>
            <ac:spMk id="16" creationId="{E4634F7E-D41E-454A-8188-65F4D7D2E8FD}"/>
          </ac:spMkLst>
        </pc:spChg>
        <pc:spChg chg="add del mod">
          <ac:chgData name="PPT PROJECT" userId="3f9d47f476fa9d03" providerId="LiveId" clId="{48ED8F5F-F829-45B6-86DE-04207D33ABD8}" dt="2020-07-05T13:50:48.064" v="1056"/>
          <ac:spMkLst>
            <pc:docMk/>
            <pc:sldMk cId="4095978909" sldId="492"/>
            <ac:spMk id="17" creationId="{F26D6057-1AC5-45EE-A1AD-37C33EC13054}"/>
          </ac:spMkLst>
        </pc:spChg>
        <pc:spChg chg="add del mod">
          <ac:chgData name="PPT PROJECT" userId="3f9d47f476fa9d03" providerId="LiveId" clId="{48ED8F5F-F829-45B6-86DE-04207D33ABD8}" dt="2020-07-05T13:51:10.071" v="1066"/>
          <ac:spMkLst>
            <pc:docMk/>
            <pc:sldMk cId="4095978909" sldId="492"/>
            <ac:spMk id="18" creationId="{9F62A887-A019-4BB6-A8BE-EF8D784EC9C3}"/>
          </ac:spMkLst>
        </pc:spChg>
        <pc:spChg chg="add del mod">
          <ac:chgData name="PPT PROJECT" userId="3f9d47f476fa9d03" providerId="LiveId" clId="{48ED8F5F-F829-45B6-86DE-04207D33ABD8}" dt="2020-07-05T13:50:48.064" v="1056"/>
          <ac:spMkLst>
            <pc:docMk/>
            <pc:sldMk cId="4095978909" sldId="492"/>
            <ac:spMk id="19" creationId="{3693F3B0-53A8-4BC9-B1ED-320CEF26E305}"/>
          </ac:spMkLst>
        </pc:spChg>
        <pc:spChg chg="del mod">
          <ac:chgData name="PPT PROJECT" userId="3f9d47f476fa9d03" providerId="LiveId" clId="{48ED8F5F-F829-45B6-86DE-04207D33ABD8}" dt="2020-07-05T13:51:10.071" v="1066"/>
          <ac:spMkLst>
            <pc:docMk/>
            <pc:sldMk cId="4095978909" sldId="492"/>
            <ac:spMk id="20" creationId="{8CFF75E1-9BC7-47D9-9CFA-50EF786F263F}"/>
          </ac:spMkLst>
        </pc:spChg>
        <pc:spChg chg="mod">
          <ac:chgData name="PPT PROJECT" userId="3f9d47f476fa9d03" providerId="LiveId" clId="{48ED8F5F-F829-45B6-86DE-04207D33ABD8}" dt="2020-07-05T13:51:10.071" v="1066"/>
          <ac:spMkLst>
            <pc:docMk/>
            <pc:sldMk cId="4095978909" sldId="492"/>
            <ac:spMk id="22" creationId="{C1704186-AAF0-4331-B8D2-68DC202FA3F1}"/>
          </ac:spMkLst>
        </pc:spChg>
        <pc:spChg chg="add del mod">
          <ac:chgData name="PPT PROJECT" userId="3f9d47f476fa9d03" providerId="LiveId" clId="{48ED8F5F-F829-45B6-86DE-04207D33ABD8}" dt="2020-07-05T08:34:08.448" v="302" actId="478"/>
          <ac:spMkLst>
            <pc:docMk/>
            <pc:sldMk cId="4095978909" sldId="492"/>
            <ac:spMk id="26" creationId="{21F776B3-347A-422E-8426-15EBB88BA47C}"/>
          </ac:spMkLst>
        </pc:spChg>
        <pc:spChg chg="del mod">
          <ac:chgData name="PPT PROJECT" userId="3f9d47f476fa9d03" providerId="LiveId" clId="{48ED8F5F-F829-45B6-86DE-04207D33ABD8}" dt="2020-07-05T07:44:51.861" v="33" actId="478"/>
          <ac:spMkLst>
            <pc:docMk/>
            <pc:sldMk cId="4095978909" sldId="492"/>
            <ac:spMk id="30" creationId="{24F367A2-D405-4421-9067-D05624A133B7}"/>
          </ac:spMkLst>
        </pc:spChg>
        <pc:spChg chg="del">
          <ac:chgData name="PPT PROJECT" userId="3f9d47f476fa9d03" providerId="LiveId" clId="{48ED8F5F-F829-45B6-86DE-04207D33ABD8}" dt="2020-07-05T07:16:10.411" v="13" actId="478"/>
          <ac:spMkLst>
            <pc:docMk/>
            <pc:sldMk cId="4095978909" sldId="492"/>
            <ac:spMk id="32" creationId="{F0C1BE16-58D6-4A85-877A-02FFD1DE0B7A}"/>
          </ac:spMkLst>
        </pc:spChg>
        <pc:spChg chg="del">
          <ac:chgData name="PPT PROJECT" userId="3f9d47f476fa9d03" providerId="LiveId" clId="{48ED8F5F-F829-45B6-86DE-04207D33ABD8}" dt="2020-07-05T07:16:10.411" v="13" actId="478"/>
          <ac:spMkLst>
            <pc:docMk/>
            <pc:sldMk cId="4095978909" sldId="492"/>
            <ac:spMk id="33" creationId="{6BC9E15B-3118-438C-8348-81BA9D1DC5CA}"/>
          </ac:spMkLst>
        </pc:spChg>
        <pc:spChg chg="del">
          <ac:chgData name="PPT PROJECT" userId="3f9d47f476fa9d03" providerId="LiveId" clId="{48ED8F5F-F829-45B6-86DE-04207D33ABD8}" dt="2020-07-05T07:16:10.411" v="13" actId="478"/>
          <ac:spMkLst>
            <pc:docMk/>
            <pc:sldMk cId="4095978909" sldId="492"/>
            <ac:spMk id="34" creationId="{76613CFE-8640-4594-8D62-1648C740B492}"/>
          </ac:spMkLst>
        </pc:spChg>
        <pc:spChg chg="del">
          <ac:chgData name="PPT PROJECT" userId="3f9d47f476fa9d03" providerId="LiveId" clId="{48ED8F5F-F829-45B6-86DE-04207D33ABD8}" dt="2020-07-05T07:16:10.411" v="13" actId="478"/>
          <ac:spMkLst>
            <pc:docMk/>
            <pc:sldMk cId="4095978909" sldId="492"/>
            <ac:spMk id="35" creationId="{15827749-C355-48D3-B0E8-E242B908AE93}"/>
          </ac:spMkLst>
        </pc:spChg>
        <pc:spChg chg="del">
          <ac:chgData name="PPT PROJECT" userId="3f9d47f476fa9d03" providerId="LiveId" clId="{48ED8F5F-F829-45B6-86DE-04207D33ABD8}" dt="2020-07-05T07:16:10.411" v="13" actId="478"/>
          <ac:spMkLst>
            <pc:docMk/>
            <pc:sldMk cId="4095978909" sldId="492"/>
            <ac:spMk id="36" creationId="{ECB3284E-3E4D-47D0-A1BD-6F057542F153}"/>
          </ac:spMkLst>
        </pc:spChg>
        <pc:spChg chg="del">
          <ac:chgData name="PPT PROJECT" userId="3f9d47f476fa9d03" providerId="LiveId" clId="{48ED8F5F-F829-45B6-86DE-04207D33ABD8}" dt="2020-07-05T07:16:10.411" v="13" actId="478"/>
          <ac:spMkLst>
            <pc:docMk/>
            <pc:sldMk cId="4095978909" sldId="492"/>
            <ac:spMk id="37" creationId="{886873B0-8A4B-47CD-90A2-B445E8A189CF}"/>
          </ac:spMkLst>
        </pc:spChg>
        <pc:grpChg chg="add del mod">
          <ac:chgData name="PPT PROJECT" userId="3f9d47f476fa9d03" providerId="LiveId" clId="{48ED8F5F-F829-45B6-86DE-04207D33ABD8}" dt="2020-07-05T08:23:25.287" v="119" actId="165"/>
          <ac:grpSpMkLst>
            <pc:docMk/>
            <pc:sldMk cId="4095978909" sldId="492"/>
            <ac:grpSpMk id="10" creationId="{8710A276-5DE6-41E8-91A6-267C00ABB5AF}"/>
          </ac:grpSpMkLst>
        </pc:grpChg>
        <pc:picChg chg="add mod ord modCrop">
          <ac:chgData name="PPT PROJECT" userId="3f9d47f476fa9d03" providerId="LiveId" clId="{48ED8F5F-F829-45B6-86DE-04207D33ABD8}" dt="2020-07-05T13:50:29.594" v="1039" actId="1076"/>
          <ac:picMkLst>
            <pc:docMk/>
            <pc:sldMk cId="4095978909" sldId="492"/>
            <ac:picMk id="4" creationId="{9FEE0EEB-0B93-4C71-B38A-39C81D5631B9}"/>
          </ac:picMkLst>
        </pc:picChg>
        <pc:picChg chg="add del mod">
          <ac:chgData name="PPT PROJECT" userId="3f9d47f476fa9d03" providerId="LiveId" clId="{48ED8F5F-F829-45B6-86DE-04207D33ABD8}" dt="2020-07-05T07:46:15.549" v="99" actId="478"/>
          <ac:picMkLst>
            <pc:docMk/>
            <pc:sldMk cId="4095978909" sldId="492"/>
            <ac:picMk id="4" creationId="{A7E8BEC2-39A0-49DF-A864-1269EDE7C309}"/>
          </ac:picMkLst>
        </pc:picChg>
        <pc:picChg chg="add del mod">
          <ac:chgData name="PPT PROJECT" userId="3f9d47f476fa9d03" providerId="LiveId" clId="{48ED8F5F-F829-45B6-86DE-04207D33ABD8}" dt="2020-07-05T08:13:10.397" v="103" actId="478"/>
          <ac:picMkLst>
            <pc:docMk/>
            <pc:sldMk cId="4095978909" sldId="492"/>
            <ac:picMk id="6" creationId="{6094377C-AB3F-43D1-BB64-851A3C307212}"/>
          </ac:picMkLst>
        </pc:picChg>
        <pc:picChg chg="add del mod topLvl">
          <ac:chgData name="PPT PROJECT" userId="3f9d47f476fa9d03" providerId="LiveId" clId="{48ED8F5F-F829-45B6-86DE-04207D33ABD8}" dt="2020-07-05T08:27:41.711" v="128" actId="478"/>
          <ac:picMkLst>
            <pc:docMk/>
            <pc:sldMk cId="4095978909" sldId="492"/>
            <ac:picMk id="9" creationId="{B36C34F7-57DA-4A99-9F57-28C6D208FAEE}"/>
          </ac:picMkLst>
        </pc:picChg>
        <pc:picChg chg="add del mod ord">
          <ac:chgData name="PPT PROJECT" userId="3f9d47f476fa9d03" providerId="LiveId" clId="{48ED8F5F-F829-45B6-86DE-04207D33ABD8}" dt="2020-07-05T13:45:25.698" v="911" actId="478"/>
          <ac:picMkLst>
            <pc:docMk/>
            <pc:sldMk cId="4095978909" sldId="492"/>
            <ac:picMk id="12" creationId="{8997A16E-877B-457A-A033-2DD1ED51D9EC}"/>
          </ac:picMkLst>
        </pc:picChg>
        <pc:picChg chg="del">
          <ac:chgData name="PPT PROJECT" userId="3f9d47f476fa9d03" providerId="LiveId" clId="{48ED8F5F-F829-45B6-86DE-04207D33ABD8}" dt="2020-07-05T07:16:10.411" v="13" actId="478"/>
          <ac:picMkLst>
            <pc:docMk/>
            <pc:sldMk cId="4095978909" sldId="492"/>
            <ac:picMk id="20" creationId="{6E7135F8-E916-4F86-9587-BF868ED1A530}"/>
          </ac:picMkLst>
        </pc:picChg>
        <pc:picChg chg="add del mod ord modCrop">
          <ac:chgData name="PPT PROJECT" userId="3f9d47f476fa9d03" providerId="LiveId" clId="{48ED8F5F-F829-45B6-86DE-04207D33ABD8}" dt="2020-07-05T08:27:41.535" v="127" actId="478"/>
          <ac:picMkLst>
            <pc:docMk/>
            <pc:sldMk cId="4095978909" sldId="492"/>
            <ac:picMk id="22" creationId="{F0081DAC-E066-4960-8DE2-C57AD1C65B89}"/>
          </ac:picMkLst>
        </pc:picChg>
        <pc:picChg chg="del">
          <ac:chgData name="PPT PROJECT" userId="3f9d47f476fa9d03" providerId="LiveId" clId="{48ED8F5F-F829-45B6-86DE-04207D33ABD8}" dt="2020-07-05T07:16:10.411" v="13" actId="478"/>
          <ac:picMkLst>
            <pc:docMk/>
            <pc:sldMk cId="4095978909" sldId="492"/>
            <ac:picMk id="24" creationId="{FB6BF603-7B79-4F9F-8D8A-F9A4E2E32FCB}"/>
          </ac:picMkLst>
        </pc:picChg>
        <pc:picChg chg="add del mod modCrop">
          <ac:chgData name="PPT PROJECT" userId="3f9d47f476fa9d03" providerId="LiveId" clId="{48ED8F5F-F829-45B6-86DE-04207D33ABD8}" dt="2020-07-05T13:45:25.698" v="911" actId="478"/>
          <ac:picMkLst>
            <pc:docMk/>
            <pc:sldMk cId="4095978909" sldId="492"/>
            <ac:picMk id="25" creationId="{0E71FD3B-A1C6-458A-BBA7-0A57CA62A4AD}"/>
          </ac:picMkLst>
        </pc:picChg>
        <pc:picChg chg="del">
          <ac:chgData name="PPT PROJECT" userId="3f9d47f476fa9d03" providerId="LiveId" clId="{48ED8F5F-F829-45B6-86DE-04207D33ABD8}" dt="2020-07-05T07:16:10.411" v="13" actId="478"/>
          <ac:picMkLst>
            <pc:docMk/>
            <pc:sldMk cId="4095978909" sldId="492"/>
            <ac:picMk id="28" creationId="{B7CB455F-E9B8-4FA7-91A7-33636097FD05}"/>
          </ac:picMkLst>
        </pc:picChg>
      </pc:sldChg>
      <pc:sldChg chg="del">
        <pc:chgData name="PPT PROJECT" userId="3f9d47f476fa9d03" providerId="LiveId" clId="{48ED8F5F-F829-45B6-86DE-04207D33ABD8}" dt="2020-07-05T10:52:18.942" v="737" actId="47"/>
        <pc:sldMkLst>
          <pc:docMk/>
          <pc:sldMk cId="605399742" sldId="494"/>
        </pc:sldMkLst>
      </pc:sldChg>
      <pc:sldChg chg="del">
        <pc:chgData name="PPT PROJECT" userId="3f9d47f476fa9d03" providerId="LiveId" clId="{48ED8F5F-F829-45B6-86DE-04207D33ABD8}" dt="2020-07-05T10:52:18.942" v="737" actId="47"/>
        <pc:sldMkLst>
          <pc:docMk/>
          <pc:sldMk cId="386297432" sldId="495"/>
        </pc:sldMkLst>
      </pc:sldChg>
      <pc:sldChg chg="del">
        <pc:chgData name="PPT PROJECT" userId="3f9d47f476fa9d03" providerId="LiveId" clId="{48ED8F5F-F829-45B6-86DE-04207D33ABD8}" dt="2020-07-05T10:52:18.942" v="737" actId="47"/>
        <pc:sldMkLst>
          <pc:docMk/>
          <pc:sldMk cId="2699924845" sldId="496"/>
        </pc:sldMkLst>
      </pc:sldChg>
      <pc:sldChg chg="del">
        <pc:chgData name="PPT PROJECT" userId="3f9d47f476fa9d03" providerId="LiveId" clId="{48ED8F5F-F829-45B6-86DE-04207D33ABD8}" dt="2020-07-05T10:52:18.942" v="737" actId="47"/>
        <pc:sldMkLst>
          <pc:docMk/>
          <pc:sldMk cId="40216676" sldId="497"/>
        </pc:sldMkLst>
      </pc:sldChg>
      <pc:sldChg chg="del">
        <pc:chgData name="PPT PROJECT" userId="3f9d47f476fa9d03" providerId="LiveId" clId="{48ED8F5F-F829-45B6-86DE-04207D33ABD8}" dt="2020-07-05T10:52:18.942" v="737" actId="47"/>
        <pc:sldMkLst>
          <pc:docMk/>
          <pc:sldMk cId="4132368830" sldId="498"/>
        </pc:sldMkLst>
      </pc:sldChg>
      <pc:sldChg chg="del">
        <pc:chgData name="PPT PROJECT" userId="3f9d47f476fa9d03" providerId="LiveId" clId="{48ED8F5F-F829-45B6-86DE-04207D33ABD8}" dt="2020-07-05T10:52:18.942" v="737" actId="47"/>
        <pc:sldMkLst>
          <pc:docMk/>
          <pc:sldMk cId="2167694424" sldId="499"/>
        </pc:sldMkLst>
      </pc:sldChg>
      <pc:sldChg chg="del">
        <pc:chgData name="PPT PROJECT" userId="3f9d47f476fa9d03" providerId="LiveId" clId="{48ED8F5F-F829-45B6-86DE-04207D33ABD8}" dt="2020-07-05T10:52:18.942" v="737" actId="47"/>
        <pc:sldMkLst>
          <pc:docMk/>
          <pc:sldMk cId="2095419666" sldId="501"/>
        </pc:sldMkLst>
      </pc:sldChg>
      <pc:sldChg chg="del">
        <pc:chgData name="PPT PROJECT" userId="3f9d47f476fa9d03" providerId="LiveId" clId="{48ED8F5F-F829-45B6-86DE-04207D33ABD8}" dt="2020-07-05T10:52:18.942" v="737" actId="47"/>
        <pc:sldMkLst>
          <pc:docMk/>
          <pc:sldMk cId="383928210" sldId="502"/>
        </pc:sldMkLst>
      </pc:sldChg>
      <pc:sldChg chg="del">
        <pc:chgData name="PPT PROJECT" userId="3f9d47f476fa9d03" providerId="LiveId" clId="{48ED8F5F-F829-45B6-86DE-04207D33ABD8}" dt="2020-07-05T10:52:18.942" v="737" actId="47"/>
        <pc:sldMkLst>
          <pc:docMk/>
          <pc:sldMk cId="3037102739" sldId="503"/>
        </pc:sldMkLst>
      </pc:sldChg>
      <pc:sldChg chg="del">
        <pc:chgData name="PPT PROJECT" userId="3f9d47f476fa9d03" providerId="LiveId" clId="{48ED8F5F-F829-45B6-86DE-04207D33ABD8}" dt="2020-07-05T10:52:18.942" v="737" actId="47"/>
        <pc:sldMkLst>
          <pc:docMk/>
          <pc:sldMk cId="3223509195" sldId="504"/>
        </pc:sldMkLst>
      </pc:sldChg>
      <pc:sldChg chg="del">
        <pc:chgData name="PPT PROJECT" userId="3f9d47f476fa9d03" providerId="LiveId" clId="{48ED8F5F-F829-45B6-86DE-04207D33ABD8}" dt="2020-07-05T10:52:18.942" v="737" actId="47"/>
        <pc:sldMkLst>
          <pc:docMk/>
          <pc:sldMk cId="3955317815" sldId="505"/>
        </pc:sldMkLst>
      </pc:sldChg>
      <pc:sldChg chg="addSp delSp modSp add del mod setBg">
        <pc:chgData name="PPT PROJECT" userId="3f9d47f476fa9d03" providerId="LiveId" clId="{48ED8F5F-F829-45B6-86DE-04207D33ABD8}" dt="2020-07-05T13:51:34.717" v="1067" actId="47"/>
        <pc:sldMkLst>
          <pc:docMk/>
          <pc:sldMk cId="2221792806" sldId="506"/>
        </pc:sldMkLst>
        <pc:spChg chg="del mod">
          <ac:chgData name="PPT PROJECT" userId="3f9d47f476fa9d03" providerId="LiveId" clId="{48ED8F5F-F829-45B6-86DE-04207D33ABD8}" dt="2020-07-05T08:32:53.228" v="276" actId="478"/>
          <ac:spMkLst>
            <pc:docMk/>
            <pc:sldMk cId="2221792806" sldId="506"/>
            <ac:spMk id="2" creationId="{E32292CE-1513-4B91-A4BB-0EFF7B396CBD}"/>
          </ac:spMkLst>
        </pc:spChg>
        <pc:spChg chg="add del">
          <ac:chgData name="PPT PROJECT" userId="3f9d47f476fa9d03" providerId="LiveId" clId="{48ED8F5F-F829-45B6-86DE-04207D33ABD8}" dt="2020-07-05T08:29:01.520" v="140" actId="478"/>
          <ac:spMkLst>
            <pc:docMk/>
            <pc:sldMk cId="2221792806" sldId="506"/>
            <ac:spMk id="3" creationId="{D63400AA-5621-4883-B569-DC47480C58DF}"/>
          </ac:spMkLst>
        </pc:spChg>
        <pc:spChg chg="add mod">
          <ac:chgData name="PPT PROJECT" userId="3f9d47f476fa9d03" providerId="LiveId" clId="{48ED8F5F-F829-45B6-86DE-04207D33ABD8}" dt="2020-07-05T08:32:53.578" v="277"/>
          <ac:spMkLst>
            <pc:docMk/>
            <pc:sldMk cId="2221792806" sldId="506"/>
            <ac:spMk id="9" creationId="{D8F7B0E8-4316-4747-824C-1C7EE90191A9}"/>
          </ac:spMkLst>
        </pc:spChg>
        <pc:picChg chg="add mod ord modCrop">
          <ac:chgData name="PPT PROJECT" userId="3f9d47f476fa9d03" providerId="LiveId" clId="{48ED8F5F-F829-45B6-86DE-04207D33ABD8}" dt="2020-07-05T08:30:50.798" v="157" actId="1076"/>
          <ac:picMkLst>
            <pc:docMk/>
            <pc:sldMk cId="2221792806" sldId="506"/>
            <ac:picMk id="5" creationId="{AEB38FC0-07D2-4A7B-9633-BAA00EA4624F}"/>
          </ac:picMkLst>
        </pc:picChg>
        <pc:picChg chg="add del mod modCrop">
          <ac:chgData name="PPT PROJECT" userId="3f9d47f476fa9d03" providerId="LiveId" clId="{48ED8F5F-F829-45B6-86DE-04207D33ABD8}" dt="2020-07-05T08:32:53.228" v="276" actId="478"/>
          <ac:picMkLst>
            <pc:docMk/>
            <pc:sldMk cId="2221792806" sldId="506"/>
            <ac:picMk id="8" creationId="{8CBE1DDE-80C2-4BD0-B05D-059A066C681A}"/>
          </ac:picMkLst>
        </pc:picChg>
        <pc:picChg chg="add mod">
          <ac:chgData name="PPT PROJECT" userId="3f9d47f476fa9d03" providerId="LiveId" clId="{48ED8F5F-F829-45B6-86DE-04207D33ABD8}" dt="2020-07-05T08:32:53.578" v="277"/>
          <ac:picMkLst>
            <pc:docMk/>
            <pc:sldMk cId="2221792806" sldId="506"/>
            <ac:picMk id="10" creationId="{23D4E9EC-9529-4E2F-BCB3-194B8AFE29F8}"/>
          </ac:picMkLst>
        </pc:picChg>
        <pc:picChg chg="del">
          <ac:chgData name="PPT PROJECT" userId="3f9d47f476fa9d03" providerId="LiveId" clId="{48ED8F5F-F829-45B6-86DE-04207D33ABD8}" dt="2020-07-05T08:28:25.631" v="138" actId="478"/>
          <ac:picMkLst>
            <pc:docMk/>
            <pc:sldMk cId="2221792806" sldId="506"/>
            <ac:picMk id="12" creationId="{8997A16E-877B-457A-A033-2DD1ED51D9EC}"/>
          </ac:picMkLst>
        </pc:picChg>
        <pc:picChg chg="del">
          <ac:chgData name="PPT PROJECT" userId="3f9d47f476fa9d03" providerId="LiveId" clId="{48ED8F5F-F829-45B6-86DE-04207D33ABD8}" dt="2020-07-05T08:28:25.631" v="138" actId="478"/>
          <ac:picMkLst>
            <pc:docMk/>
            <pc:sldMk cId="2221792806" sldId="506"/>
            <ac:picMk id="25" creationId="{0E71FD3B-A1C6-458A-BBA7-0A57CA62A4AD}"/>
          </ac:picMkLst>
        </pc:picChg>
      </pc:sldChg>
      <pc:sldChg chg="add del">
        <pc:chgData name="PPT PROJECT" userId="3f9d47f476fa9d03" providerId="LiveId" clId="{48ED8F5F-F829-45B6-86DE-04207D33ABD8}" dt="2020-07-05T07:16:06.610" v="12" actId="47"/>
        <pc:sldMkLst>
          <pc:docMk/>
          <pc:sldMk cId="2249288764" sldId="506"/>
        </pc:sldMkLst>
      </pc:sldChg>
      <pc:sldChg chg="addSp modSp add mod">
        <pc:chgData name="PPT PROJECT" userId="3f9d47f476fa9d03" providerId="LiveId" clId="{48ED8F5F-F829-45B6-86DE-04207D33ABD8}" dt="2020-07-05T08:33:43.047" v="292" actId="1036"/>
        <pc:sldMkLst>
          <pc:docMk/>
          <pc:sldMk cId="709941454" sldId="507"/>
        </pc:sldMkLst>
        <pc:spChg chg="mod">
          <ac:chgData name="PPT PROJECT" userId="3f9d47f476fa9d03" providerId="LiveId" clId="{48ED8F5F-F829-45B6-86DE-04207D33ABD8}" dt="2020-07-05T08:32:32.838" v="251" actId="1036"/>
          <ac:spMkLst>
            <pc:docMk/>
            <pc:sldMk cId="709941454" sldId="507"/>
            <ac:spMk id="2" creationId="{E32292CE-1513-4B91-A4BB-0EFF7B396CBD}"/>
          </ac:spMkLst>
        </pc:spChg>
        <pc:spChg chg="add mod">
          <ac:chgData name="PPT PROJECT" userId="3f9d47f476fa9d03" providerId="LiveId" clId="{48ED8F5F-F829-45B6-86DE-04207D33ABD8}" dt="2020-07-05T08:33:43.047" v="292" actId="1036"/>
          <ac:spMkLst>
            <pc:docMk/>
            <pc:sldMk cId="709941454" sldId="507"/>
            <ac:spMk id="3" creationId="{FE827E3A-E4AD-4BD4-93A1-D582F4A581DA}"/>
          </ac:spMkLst>
        </pc:spChg>
        <pc:spChg chg="add mod">
          <ac:chgData name="PPT PROJECT" userId="3f9d47f476fa9d03" providerId="LiveId" clId="{48ED8F5F-F829-45B6-86DE-04207D33ABD8}" dt="2020-07-05T08:33:07.888" v="280"/>
          <ac:spMkLst>
            <pc:docMk/>
            <pc:sldMk cId="709941454" sldId="507"/>
            <ac:spMk id="6" creationId="{5C955E54-CC4B-4963-A844-A26E6A876B4D}"/>
          </ac:spMkLst>
        </pc:spChg>
        <pc:spChg chg="add mod">
          <ac:chgData name="PPT PROJECT" userId="3f9d47f476fa9d03" providerId="LiveId" clId="{48ED8F5F-F829-45B6-86DE-04207D33ABD8}" dt="2020-07-05T08:33:43.047" v="292" actId="1036"/>
          <ac:spMkLst>
            <pc:docMk/>
            <pc:sldMk cId="709941454" sldId="507"/>
            <ac:spMk id="7" creationId="{2B4BC0DE-D49E-4F4D-8BC6-D344F42D959D}"/>
          </ac:spMkLst>
        </pc:spChg>
      </pc:sldChg>
      <pc:sldChg chg="add del">
        <pc:chgData name="PPT PROJECT" userId="3f9d47f476fa9d03" providerId="LiveId" clId="{48ED8F5F-F829-45B6-86DE-04207D33ABD8}" dt="2020-07-05T08:33:52.988" v="296"/>
        <pc:sldMkLst>
          <pc:docMk/>
          <pc:sldMk cId="545784073" sldId="508"/>
        </pc:sldMkLst>
      </pc:sldChg>
      <pc:sldChg chg="add del">
        <pc:chgData name="PPT PROJECT" userId="3f9d47f476fa9d03" providerId="LiveId" clId="{48ED8F5F-F829-45B6-86DE-04207D33ABD8}" dt="2020-07-05T13:25:11.061" v="897" actId="47"/>
        <pc:sldMkLst>
          <pc:docMk/>
          <pc:sldMk cId="3662186457" sldId="508"/>
        </pc:sldMkLst>
      </pc:sldChg>
      <pc:sldChg chg="add del">
        <pc:chgData name="PPT PROJECT" userId="3f9d47f476fa9d03" providerId="LiveId" clId="{48ED8F5F-F829-45B6-86DE-04207D33ABD8}" dt="2020-07-05T08:33:51.448" v="294"/>
        <pc:sldMkLst>
          <pc:docMk/>
          <pc:sldMk cId="4118048198" sldId="508"/>
        </pc:sldMkLst>
      </pc:sldChg>
      <pc:sldChg chg="addSp delSp modSp add mod">
        <pc:chgData name="PPT PROJECT" userId="3f9d47f476fa9d03" providerId="LiveId" clId="{48ED8F5F-F829-45B6-86DE-04207D33ABD8}" dt="2020-07-05T10:29:44.052" v="729" actId="21"/>
        <pc:sldMkLst>
          <pc:docMk/>
          <pc:sldMk cId="1071195662" sldId="509"/>
        </pc:sldMkLst>
        <pc:spChg chg="del">
          <ac:chgData name="PPT PROJECT" userId="3f9d47f476fa9d03" providerId="LiveId" clId="{48ED8F5F-F829-45B6-86DE-04207D33ABD8}" dt="2020-07-05T08:34:15.600" v="304" actId="478"/>
          <ac:spMkLst>
            <pc:docMk/>
            <pc:sldMk cId="1071195662" sldId="509"/>
            <ac:spMk id="2" creationId="{E32292CE-1513-4B91-A4BB-0EFF7B396CBD}"/>
          </ac:spMkLst>
        </pc:spChg>
        <pc:spChg chg="del">
          <ac:chgData name="PPT PROJECT" userId="3f9d47f476fa9d03" providerId="LiveId" clId="{48ED8F5F-F829-45B6-86DE-04207D33ABD8}" dt="2020-07-05T08:34:15.600" v="304" actId="478"/>
          <ac:spMkLst>
            <pc:docMk/>
            <pc:sldMk cId="1071195662" sldId="509"/>
            <ac:spMk id="3" creationId="{FE827E3A-E4AD-4BD4-93A1-D582F4A581DA}"/>
          </ac:spMkLst>
        </pc:spChg>
        <pc:spChg chg="del">
          <ac:chgData name="PPT PROJECT" userId="3f9d47f476fa9d03" providerId="LiveId" clId="{48ED8F5F-F829-45B6-86DE-04207D33ABD8}" dt="2020-07-05T08:34:15.600" v="304" actId="478"/>
          <ac:spMkLst>
            <pc:docMk/>
            <pc:sldMk cId="1071195662" sldId="509"/>
            <ac:spMk id="7" creationId="{2B4BC0DE-D49E-4F4D-8BC6-D344F42D959D}"/>
          </ac:spMkLst>
        </pc:spChg>
        <pc:spChg chg="mod">
          <ac:chgData name="PPT PROJECT" userId="3f9d47f476fa9d03" providerId="LiveId" clId="{48ED8F5F-F829-45B6-86DE-04207D33ABD8}" dt="2020-07-05T10:29:39.098" v="726"/>
          <ac:spMkLst>
            <pc:docMk/>
            <pc:sldMk cId="1071195662" sldId="509"/>
            <ac:spMk id="8" creationId="{9B499914-27B1-4C24-B968-A202C51A26C3}"/>
          </ac:spMkLst>
        </pc:spChg>
        <pc:spChg chg="mod">
          <ac:chgData name="PPT PROJECT" userId="3f9d47f476fa9d03" providerId="LiveId" clId="{48ED8F5F-F829-45B6-86DE-04207D33ABD8}" dt="2020-07-05T10:29:39.098" v="726"/>
          <ac:spMkLst>
            <pc:docMk/>
            <pc:sldMk cId="1071195662" sldId="509"/>
            <ac:spMk id="9" creationId="{1F46C0FA-2392-4A13-B5C5-3042EF98CEDA}"/>
          </ac:spMkLst>
        </pc:spChg>
        <pc:spChg chg="add del mod">
          <ac:chgData name="PPT PROJECT" userId="3f9d47f476fa9d03" providerId="LiveId" clId="{48ED8F5F-F829-45B6-86DE-04207D33ABD8}" dt="2020-07-05T08:38:42.952" v="372" actId="478"/>
          <ac:spMkLst>
            <pc:docMk/>
            <pc:sldMk cId="1071195662" sldId="509"/>
            <ac:spMk id="11" creationId="{E521BB43-E43F-4608-8ACF-FCCE9B58CF2F}"/>
          </ac:spMkLst>
        </pc:spChg>
        <pc:spChg chg="add mod">
          <ac:chgData name="PPT PROJECT" userId="3f9d47f476fa9d03" providerId="LiveId" clId="{48ED8F5F-F829-45B6-86DE-04207D33ABD8}" dt="2020-07-05T10:29:38.367" v="725" actId="164"/>
          <ac:spMkLst>
            <pc:docMk/>
            <pc:sldMk cId="1071195662" sldId="509"/>
            <ac:spMk id="12" creationId="{8C504845-68B3-4917-A51E-799197467790}"/>
          </ac:spMkLst>
        </pc:spChg>
        <pc:spChg chg="add del mod ord">
          <ac:chgData name="PPT PROJECT" userId="3f9d47f476fa9d03" providerId="LiveId" clId="{48ED8F5F-F829-45B6-86DE-04207D33ABD8}" dt="2020-07-05T08:39:42.368" v="392"/>
          <ac:spMkLst>
            <pc:docMk/>
            <pc:sldMk cId="1071195662" sldId="509"/>
            <ac:spMk id="13" creationId="{6DE42DF8-862D-4690-BBBE-4AE5F00E6320}"/>
          </ac:spMkLst>
        </pc:spChg>
        <pc:spChg chg="add del mod">
          <ac:chgData name="PPT PROJECT" userId="3f9d47f476fa9d03" providerId="LiveId" clId="{48ED8F5F-F829-45B6-86DE-04207D33ABD8}" dt="2020-07-05T08:39:42.368" v="392"/>
          <ac:spMkLst>
            <pc:docMk/>
            <pc:sldMk cId="1071195662" sldId="509"/>
            <ac:spMk id="14" creationId="{95121FE5-C77F-4E28-85A1-A6EC91FA92B6}"/>
          </ac:spMkLst>
        </pc:spChg>
        <pc:spChg chg="mod">
          <ac:chgData name="PPT PROJECT" userId="3f9d47f476fa9d03" providerId="LiveId" clId="{48ED8F5F-F829-45B6-86DE-04207D33ABD8}" dt="2020-07-05T10:29:38.367" v="725" actId="164"/>
          <ac:spMkLst>
            <pc:docMk/>
            <pc:sldMk cId="1071195662" sldId="509"/>
            <ac:spMk id="16" creationId="{505E617C-063F-4505-8400-B026E8F56C68}"/>
          </ac:spMkLst>
        </pc:spChg>
        <pc:grpChg chg="add mod">
          <ac:chgData name="PPT PROJECT" userId="3f9d47f476fa9d03" providerId="LiveId" clId="{48ED8F5F-F829-45B6-86DE-04207D33ABD8}" dt="2020-07-05T10:29:38.367" v="725" actId="164"/>
          <ac:grpSpMkLst>
            <pc:docMk/>
            <pc:sldMk cId="1071195662" sldId="509"/>
            <ac:grpSpMk id="2" creationId="{116D3BF2-BC4B-4545-86C0-F1C0F55CF65C}"/>
          </ac:grpSpMkLst>
        </pc:grpChg>
        <pc:grpChg chg="add del mod">
          <ac:chgData name="PPT PROJECT" userId="3f9d47f476fa9d03" providerId="LiveId" clId="{48ED8F5F-F829-45B6-86DE-04207D33ABD8}" dt="2020-07-05T10:29:42.213" v="727"/>
          <ac:grpSpMkLst>
            <pc:docMk/>
            <pc:sldMk cId="1071195662" sldId="509"/>
            <ac:grpSpMk id="6" creationId="{A6102B12-811B-4230-933E-1C46E45FC652}"/>
          </ac:grpSpMkLst>
        </pc:grpChg>
        <pc:picChg chg="add del mod">
          <ac:chgData name="PPT PROJECT" userId="3f9d47f476fa9d03" providerId="LiveId" clId="{48ED8F5F-F829-45B6-86DE-04207D33ABD8}" dt="2020-07-05T10:29:44.052" v="729" actId="21"/>
          <ac:picMkLst>
            <pc:docMk/>
            <pc:sldMk cId="1071195662" sldId="509"/>
            <ac:picMk id="3" creationId="{F690706A-262F-422D-8717-AC08E89A6038}"/>
          </ac:picMkLst>
        </pc:picChg>
        <pc:picChg chg="del">
          <ac:chgData name="PPT PROJECT" userId="3f9d47f476fa9d03" providerId="LiveId" clId="{48ED8F5F-F829-45B6-86DE-04207D33ABD8}" dt="2020-07-05T08:34:15.600" v="304" actId="478"/>
          <ac:picMkLst>
            <pc:docMk/>
            <pc:sldMk cId="1071195662" sldId="509"/>
            <ac:picMk id="5" creationId="{AEB38FC0-07D2-4A7B-9633-BAA00EA4624F}"/>
          </ac:picMkLst>
        </pc:picChg>
        <pc:picChg chg="add del mod">
          <ac:chgData name="PPT PROJECT" userId="3f9d47f476fa9d03" providerId="LiveId" clId="{48ED8F5F-F829-45B6-86DE-04207D33ABD8}" dt="2020-07-05T08:34:40.238" v="312" actId="478"/>
          <ac:picMkLst>
            <pc:docMk/>
            <pc:sldMk cId="1071195662" sldId="509"/>
            <ac:picMk id="6" creationId="{719CD690-891B-4C5C-9F9B-47A017046BDE}"/>
          </ac:picMkLst>
        </pc:picChg>
        <pc:picChg chg="mod">
          <ac:chgData name="PPT PROJECT" userId="3f9d47f476fa9d03" providerId="LiveId" clId="{48ED8F5F-F829-45B6-86DE-04207D33ABD8}" dt="2020-07-05T10:29:39.098" v="726"/>
          <ac:picMkLst>
            <pc:docMk/>
            <pc:sldMk cId="1071195662" sldId="509"/>
            <ac:picMk id="7" creationId="{F54C459B-8B78-4B9B-8290-2714FC33112C}"/>
          </ac:picMkLst>
        </pc:picChg>
        <pc:picChg chg="del">
          <ac:chgData name="PPT PROJECT" userId="3f9d47f476fa9d03" providerId="LiveId" clId="{48ED8F5F-F829-45B6-86DE-04207D33ABD8}" dt="2020-07-05T08:34:15.600" v="304" actId="478"/>
          <ac:picMkLst>
            <pc:docMk/>
            <pc:sldMk cId="1071195662" sldId="509"/>
            <ac:picMk id="8" creationId="{8CBE1DDE-80C2-4BD0-B05D-059A066C681A}"/>
          </ac:picMkLst>
        </pc:picChg>
        <pc:picChg chg="add mod ord">
          <ac:chgData name="PPT PROJECT" userId="3f9d47f476fa9d03" providerId="LiveId" clId="{48ED8F5F-F829-45B6-86DE-04207D33ABD8}" dt="2020-07-05T10:29:38.367" v="725" actId="164"/>
          <ac:picMkLst>
            <pc:docMk/>
            <pc:sldMk cId="1071195662" sldId="509"/>
            <ac:picMk id="10" creationId="{F83EFD0D-CE62-4D7C-928C-08923A86BB6A}"/>
          </ac:picMkLst>
        </pc:picChg>
        <pc:picChg chg="add del mod">
          <ac:chgData name="PPT PROJECT" userId="3f9d47f476fa9d03" providerId="LiveId" clId="{48ED8F5F-F829-45B6-86DE-04207D33ABD8}" dt="2020-07-05T08:38:00.039" v="353" actId="478"/>
          <ac:picMkLst>
            <pc:docMk/>
            <pc:sldMk cId="1071195662" sldId="509"/>
            <ac:picMk id="1026" creationId="{429D668F-6C8F-4814-B89D-8C6DD88F5E74}"/>
          </ac:picMkLst>
        </pc:picChg>
      </pc:sldChg>
      <pc:sldChg chg="add del">
        <pc:chgData name="PPT PROJECT" userId="3f9d47f476fa9d03" providerId="LiveId" clId="{48ED8F5F-F829-45B6-86DE-04207D33ABD8}" dt="2020-07-05T08:34:31.329" v="308"/>
        <pc:sldMkLst>
          <pc:docMk/>
          <pc:sldMk cId="2328192123" sldId="510"/>
        </pc:sldMkLst>
      </pc:sldChg>
      <pc:sldChg chg="addSp delSp modSp add del mod ord">
        <pc:chgData name="PPT PROJECT" userId="3f9d47f476fa9d03" providerId="LiveId" clId="{48ED8F5F-F829-45B6-86DE-04207D33ABD8}" dt="2020-07-05T09:01:22.820" v="678" actId="47"/>
        <pc:sldMkLst>
          <pc:docMk/>
          <pc:sldMk cId="2830235200" sldId="510"/>
        </pc:sldMkLst>
        <pc:picChg chg="add mod modCrop">
          <ac:chgData name="PPT PROJECT" userId="3f9d47f476fa9d03" providerId="LiveId" clId="{48ED8F5F-F829-45B6-86DE-04207D33ABD8}" dt="2020-07-05T09:01:11.071" v="675"/>
          <ac:picMkLst>
            <pc:docMk/>
            <pc:sldMk cId="2830235200" sldId="510"/>
            <ac:picMk id="3" creationId="{191D4463-AF85-4AD5-B845-0F9E2DB401E0}"/>
          </ac:picMkLst>
        </pc:picChg>
        <pc:picChg chg="del mod">
          <ac:chgData name="PPT PROJECT" userId="3f9d47f476fa9d03" providerId="LiveId" clId="{48ED8F5F-F829-45B6-86DE-04207D33ABD8}" dt="2020-07-05T08:36:41.869" v="324" actId="478"/>
          <ac:picMkLst>
            <pc:docMk/>
            <pc:sldMk cId="2830235200" sldId="510"/>
            <ac:picMk id="10" creationId="{F83EFD0D-CE62-4D7C-928C-08923A86BB6A}"/>
          </ac:picMkLst>
        </pc:picChg>
      </pc:sldChg>
      <pc:sldChg chg="addSp delSp modSp add mod ord">
        <pc:chgData name="PPT PROJECT" userId="3f9d47f476fa9d03" providerId="LiveId" clId="{48ED8F5F-F829-45B6-86DE-04207D33ABD8}" dt="2020-07-05T13:27:05.693" v="907"/>
        <pc:sldMkLst>
          <pc:docMk/>
          <pc:sldMk cId="77563317" sldId="511"/>
        </pc:sldMkLst>
        <pc:spChg chg="add del mod">
          <ac:chgData name="PPT PROJECT" userId="3f9d47f476fa9d03" providerId="LiveId" clId="{48ED8F5F-F829-45B6-86DE-04207D33ABD8}" dt="2020-07-05T10:55:22.251" v="856"/>
          <ac:spMkLst>
            <pc:docMk/>
            <pc:sldMk cId="77563317" sldId="511"/>
            <ac:spMk id="2" creationId="{0A9A083A-3386-45E5-8FBA-89E55060D522}"/>
          </ac:spMkLst>
        </pc:spChg>
        <pc:spChg chg="add del mod">
          <ac:chgData name="PPT PROJECT" userId="3f9d47f476fa9d03" providerId="LiveId" clId="{48ED8F5F-F829-45B6-86DE-04207D33ABD8}" dt="2020-07-05T08:41:08.923" v="419"/>
          <ac:spMkLst>
            <pc:docMk/>
            <pc:sldMk cId="77563317" sldId="511"/>
            <ac:spMk id="2" creationId="{F38B7B0B-2BE7-4FDE-A13C-5D2284B16B7E}"/>
          </ac:spMkLst>
        </pc:spChg>
        <pc:spChg chg="add del mod">
          <ac:chgData name="PPT PROJECT" userId="3f9d47f476fa9d03" providerId="LiveId" clId="{48ED8F5F-F829-45B6-86DE-04207D33ABD8}" dt="2020-07-05T10:54:48.900" v="843"/>
          <ac:spMkLst>
            <pc:docMk/>
            <pc:sldMk cId="77563317" sldId="511"/>
            <ac:spMk id="5" creationId="{B929591D-3431-494D-AE41-0280F9B05BCE}"/>
          </ac:spMkLst>
        </pc:spChg>
        <pc:spChg chg="add del mod">
          <ac:chgData name="PPT PROJECT" userId="3f9d47f476fa9d03" providerId="LiveId" clId="{48ED8F5F-F829-45B6-86DE-04207D33ABD8}" dt="2020-07-05T10:55:22.251" v="856"/>
          <ac:spMkLst>
            <pc:docMk/>
            <pc:sldMk cId="77563317" sldId="511"/>
            <ac:spMk id="6" creationId="{409F61E1-92A5-45A2-84B2-B6E1217B21E4}"/>
          </ac:spMkLst>
        </pc:spChg>
        <pc:spChg chg="mod">
          <ac:chgData name="PPT PROJECT" userId="3f9d47f476fa9d03" providerId="LiveId" clId="{48ED8F5F-F829-45B6-86DE-04207D33ABD8}" dt="2020-07-05T08:40:42.602" v="408"/>
          <ac:spMkLst>
            <pc:docMk/>
            <pc:sldMk cId="77563317" sldId="511"/>
            <ac:spMk id="6" creationId="{A6038E44-81C9-4E20-A5B6-8181F9A7284E}"/>
          </ac:spMkLst>
        </pc:spChg>
        <pc:spChg chg="add del mod">
          <ac:chgData name="PPT PROJECT" userId="3f9d47f476fa9d03" providerId="LiveId" clId="{48ED8F5F-F829-45B6-86DE-04207D33ABD8}" dt="2020-07-05T08:41:08.923" v="419"/>
          <ac:spMkLst>
            <pc:docMk/>
            <pc:sldMk cId="77563317" sldId="511"/>
            <ac:spMk id="7" creationId="{AA3A0342-628F-49DC-83A2-65C0046A71BB}"/>
          </ac:spMkLst>
        </pc:spChg>
        <pc:spChg chg="add del mod">
          <ac:chgData name="PPT PROJECT" userId="3f9d47f476fa9d03" providerId="LiveId" clId="{48ED8F5F-F829-45B6-86DE-04207D33ABD8}" dt="2020-07-05T10:52:58.821" v="750" actId="478"/>
          <ac:spMkLst>
            <pc:docMk/>
            <pc:sldMk cId="77563317" sldId="511"/>
            <ac:spMk id="8" creationId="{B2097D08-F3F2-4700-A1DC-772B7EB0CF27}"/>
          </ac:spMkLst>
        </pc:spChg>
        <pc:spChg chg="add del mod">
          <ac:chgData name="PPT PROJECT" userId="3f9d47f476fa9d03" providerId="LiveId" clId="{48ED8F5F-F829-45B6-86DE-04207D33ABD8}" dt="2020-07-05T10:55:22.251" v="856"/>
          <ac:spMkLst>
            <pc:docMk/>
            <pc:sldMk cId="77563317" sldId="511"/>
            <ac:spMk id="9" creationId="{3FB34FAF-CC5F-45D2-8C0A-1DAE47E290E7}"/>
          </ac:spMkLst>
        </pc:spChg>
        <pc:spChg chg="add del mod">
          <ac:chgData name="PPT PROJECT" userId="3f9d47f476fa9d03" providerId="LiveId" clId="{48ED8F5F-F829-45B6-86DE-04207D33ABD8}" dt="2020-07-05T10:54:48.900" v="843"/>
          <ac:spMkLst>
            <pc:docMk/>
            <pc:sldMk cId="77563317" sldId="511"/>
            <ac:spMk id="11" creationId="{C136EAFE-3EFF-42C3-A86E-38DDA891BC22}"/>
          </ac:spMkLst>
        </pc:spChg>
        <pc:spChg chg="add del mod">
          <ac:chgData name="PPT PROJECT" userId="3f9d47f476fa9d03" providerId="LiveId" clId="{48ED8F5F-F829-45B6-86DE-04207D33ABD8}" dt="2020-07-05T10:54:48.900" v="843"/>
          <ac:spMkLst>
            <pc:docMk/>
            <pc:sldMk cId="77563317" sldId="511"/>
            <ac:spMk id="12" creationId="{51A63027-0077-4F9C-8E08-62FC2B320192}"/>
          </ac:spMkLst>
        </pc:spChg>
        <pc:spChg chg="add del mod">
          <ac:chgData name="PPT PROJECT" userId="3f9d47f476fa9d03" providerId="LiveId" clId="{48ED8F5F-F829-45B6-86DE-04207D33ABD8}" dt="2020-07-05T08:41:08.923" v="419"/>
          <ac:spMkLst>
            <pc:docMk/>
            <pc:sldMk cId="77563317" sldId="511"/>
            <ac:spMk id="12" creationId="{8C504845-68B3-4917-A51E-799197467790}"/>
          </ac:spMkLst>
        </pc:spChg>
        <pc:spChg chg="mod topLvl">
          <ac:chgData name="PPT PROJECT" userId="3f9d47f476fa9d03" providerId="LiveId" clId="{48ED8F5F-F829-45B6-86DE-04207D33ABD8}" dt="2020-07-05T13:26:51.321" v="905" actId="208"/>
          <ac:spMkLst>
            <pc:docMk/>
            <pc:sldMk cId="77563317" sldId="511"/>
            <ac:spMk id="13" creationId="{93519E8A-93DD-4275-8CA8-3021C7886868}"/>
          </ac:spMkLst>
        </pc:spChg>
        <pc:spChg chg="mod">
          <ac:chgData name="PPT PROJECT" userId="3f9d47f476fa9d03" providerId="LiveId" clId="{48ED8F5F-F829-45B6-86DE-04207D33ABD8}" dt="2020-07-05T10:55:16.578" v="847"/>
          <ac:spMkLst>
            <pc:docMk/>
            <pc:sldMk cId="77563317" sldId="511"/>
            <ac:spMk id="14" creationId="{01E83B86-E002-4447-9D85-0FB54DE3783A}"/>
          </ac:spMkLst>
        </pc:spChg>
        <pc:spChg chg="mod topLvl">
          <ac:chgData name="PPT PROJECT" userId="3f9d47f476fa9d03" providerId="LiveId" clId="{48ED8F5F-F829-45B6-86DE-04207D33ABD8}" dt="2020-07-05T13:26:51.321" v="905" actId="208"/>
          <ac:spMkLst>
            <pc:docMk/>
            <pc:sldMk cId="77563317" sldId="511"/>
            <ac:spMk id="15" creationId="{4D9A8105-44AD-4561-A8F1-33C5A31F46E6}"/>
          </ac:spMkLst>
        </pc:spChg>
        <pc:spChg chg="mod topLvl">
          <ac:chgData name="PPT PROJECT" userId="3f9d47f476fa9d03" providerId="LiveId" clId="{48ED8F5F-F829-45B6-86DE-04207D33ABD8}" dt="2020-07-05T10:55:41.987" v="862" actId="165"/>
          <ac:spMkLst>
            <pc:docMk/>
            <pc:sldMk cId="77563317" sldId="511"/>
            <ac:spMk id="16" creationId="{505E617C-063F-4505-8400-B026E8F56C68}"/>
          </ac:spMkLst>
        </pc:spChg>
        <pc:spChg chg="mod">
          <ac:chgData name="PPT PROJECT" userId="3f9d47f476fa9d03" providerId="LiveId" clId="{48ED8F5F-F829-45B6-86DE-04207D33ABD8}" dt="2020-07-05T10:55:34.594" v="858"/>
          <ac:spMkLst>
            <pc:docMk/>
            <pc:sldMk cId="77563317" sldId="511"/>
            <ac:spMk id="19" creationId="{ECBA91A6-2837-4CC4-AA56-202A527639F4}"/>
          </ac:spMkLst>
        </pc:spChg>
        <pc:spChg chg="mod">
          <ac:chgData name="PPT PROJECT" userId="3f9d47f476fa9d03" providerId="LiveId" clId="{48ED8F5F-F829-45B6-86DE-04207D33ABD8}" dt="2020-07-05T10:55:34.594" v="858"/>
          <ac:spMkLst>
            <pc:docMk/>
            <pc:sldMk cId="77563317" sldId="511"/>
            <ac:spMk id="20" creationId="{688FF540-0B36-4F52-B060-EB5F07DB7513}"/>
          </ac:spMkLst>
        </pc:spChg>
        <pc:spChg chg="mod">
          <ac:chgData name="PPT PROJECT" userId="3f9d47f476fa9d03" providerId="LiveId" clId="{48ED8F5F-F829-45B6-86DE-04207D33ABD8}" dt="2020-07-05T10:55:34.594" v="858"/>
          <ac:spMkLst>
            <pc:docMk/>
            <pc:sldMk cId="77563317" sldId="511"/>
            <ac:spMk id="21" creationId="{96BD6055-E829-44E1-945F-354A53BEEEA5}"/>
          </ac:spMkLst>
        </pc:spChg>
        <pc:grpChg chg="add del mod">
          <ac:chgData name="PPT PROJECT" userId="3f9d47f476fa9d03" providerId="LiveId" clId="{48ED8F5F-F829-45B6-86DE-04207D33ABD8}" dt="2020-07-05T10:55:41.987" v="862" actId="165"/>
          <ac:grpSpMkLst>
            <pc:docMk/>
            <pc:sldMk cId="77563317" sldId="511"/>
            <ac:grpSpMk id="3" creationId="{186936D9-E396-4B86-84F7-DE3EAA208202}"/>
          </ac:grpSpMkLst>
        </pc:grpChg>
        <pc:grpChg chg="add del mod">
          <ac:chgData name="PPT PROJECT" userId="3f9d47f476fa9d03" providerId="LiveId" clId="{48ED8F5F-F829-45B6-86DE-04207D33ABD8}" dt="2020-07-05T10:55:37.667" v="859"/>
          <ac:grpSpMkLst>
            <pc:docMk/>
            <pc:sldMk cId="77563317" sldId="511"/>
            <ac:grpSpMk id="17" creationId="{F3064BEC-894F-4C08-B3DE-6ACEA2F17402}"/>
          </ac:grpSpMkLst>
        </pc:grpChg>
        <pc:picChg chg="add del mod">
          <ac:chgData name="PPT PROJECT" userId="3f9d47f476fa9d03" providerId="LiveId" clId="{48ED8F5F-F829-45B6-86DE-04207D33ABD8}" dt="2020-07-05T10:55:39.855" v="861" actId="21"/>
          <ac:picMkLst>
            <pc:docMk/>
            <pc:sldMk cId="77563317" sldId="511"/>
            <ac:picMk id="4" creationId="{7FBF0E6D-8C84-4710-B5FF-81ED2953E5D0}"/>
          </ac:picMkLst>
        </pc:picChg>
        <pc:picChg chg="mod topLvl">
          <ac:chgData name="PPT PROJECT" userId="3f9d47f476fa9d03" providerId="LiveId" clId="{48ED8F5F-F829-45B6-86DE-04207D33ABD8}" dt="2020-07-05T10:55:41.987" v="862" actId="165"/>
          <ac:picMkLst>
            <pc:docMk/>
            <pc:sldMk cId="77563317" sldId="511"/>
            <ac:picMk id="10" creationId="{F83EFD0D-CE62-4D7C-928C-08923A86BB6A}"/>
          </ac:picMkLst>
        </pc:picChg>
        <pc:picChg chg="mod">
          <ac:chgData name="PPT PROJECT" userId="3f9d47f476fa9d03" providerId="LiveId" clId="{48ED8F5F-F829-45B6-86DE-04207D33ABD8}" dt="2020-07-05T10:55:34.594" v="858"/>
          <ac:picMkLst>
            <pc:docMk/>
            <pc:sldMk cId="77563317" sldId="511"/>
            <ac:picMk id="18" creationId="{A3E20E48-5EE0-46F3-B594-9ED706B7E9F4}"/>
          </ac:picMkLst>
        </pc:picChg>
      </pc:sldChg>
      <pc:sldChg chg="addSp delSp modSp add mod">
        <pc:chgData name="PPT PROJECT" userId="3f9d47f476fa9d03" providerId="LiveId" clId="{48ED8F5F-F829-45B6-86DE-04207D33ABD8}" dt="2020-07-05T08:47:19.189" v="539"/>
        <pc:sldMkLst>
          <pc:docMk/>
          <pc:sldMk cId="3813466711" sldId="512"/>
        </pc:sldMkLst>
        <pc:spChg chg="del">
          <ac:chgData name="PPT PROJECT" userId="3f9d47f476fa9d03" providerId="LiveId" clId="{48ED8F5F-F829-45B6-86DE-04207D33ABD8}" dt="2020-07-05T08:43:06.877" v="428" actId="478"/>
          <ac:spMkLst>
            <pc:docMk/>
            <pc:sldMk cId="3813466711" sldId="512"/>
            <ac:spMk id="2" creationId="{E32292CE-1513-4B91-A4BB-0EFF7B396CBD}"/>
          </ac:spMkLst>
        </pc:spChg>
        <pc:spChg chg="del">
          <ac:chgData name="PPT PROJECT" userId="3f9d47f476fa9d03" providerId="LiveId" clId="{48ED8F5F-F829-45B6-86DE-04207D33ABD8}" dt="2020-07-05T08:43:06.877" v="428" actId="478"/>
          <ac:spMkLst>
            <pc:docMk/>
            <pc:sldMk cId="3813466711" sldId="512"/>
            <ac:spMk id="3" creationId="{FE827E3A-E4AD-4BD4-93A1-D582F4A581DA}"/>
          </ac:spMkLst>
        </pc:spChg>
        <pc:spChg chg="del">
          <ac:chgData name="PPT PROJECT" userId="3f9d47f476fa9d03" providerId="LiveId" clId="{48ED8F5F-F829-45B6-86DE-04207D33ABD8}" dt="2020-07-05T08:43:06.877" v="428" actId="478"/>
          <ac:spMkLst>
            <pc:docMk/>
            <pc:sldMk cId="3813466711" sldId="512"/>
            <ac:spMk id="7" creationId="{2B4BC0DE-D49E-4F4D-8BC6-D344F42D959D}"/>
          </ac:spMkLst>
        </pc:spChg>
        <pc:spChg chg="add mod">
          <ac:chgData name="PPT PROJECT" userId="3f9d47f476fa9d03" providerId="LiveId" clId="{48ED8F5F-F829-45B6-86DE-04207D33ABD8}" dt="2020-07-05T08:46:34.674" v="494" actId="14100"/>
          <ac:spMkLst>
            <pc:docMk/>
            <pc:sldMk cId="3813466711" sldId="512"/>
            <ac:spMk id="10" creationId="{E0EA5552-17CA-4B90-BAB3-B6FC87EC5219}"/>
          </ac:spMkLst>
        </pc:spChg>
        <pc:spChg chg="add mod">
          <ac:chgData name="PPT PROJECT" userId="3f9d47f476fa9d03" providerId="LiveId" clId="{48ED8F5F-F829-45B6-86DE-04207D33ABD8}" dt="2020-07-05T08:47:19.189" v="539"/>
          <ac:spMkLst>
            <pc:docMk/>
            <pc:sldMk cId="3813466711" sldId="512"/>
            <ac:spMk id="11" creationId="{E5647A5D-BDF2-43E4-B32C-3AD0021F21C3}"/>
          </ac:spMkLst>
        </pc:spChg>
        <pc:picChg chg="del">
          <ac:chgData name="PPT PROJECT" userId="3f9d47f476fa9d03" providerId="LiveId" clId="{48ED8F5F-F829-45B6-86DE-04207D33ABD8}" dt="2020-07-05T08:43:06.877" v="428" actId="478"/>
          <ac:picMkLst>
            <pc:docMk/>
            <pc:sldMk cId="3813466711" sldId="512"/>
            <ac:picMk id="5" creationId="{AEB38FC0-07D2-4A7B-9633-BAA00EA4624F}"/>
          </ac:picMkLst>
        </pc:picChg>
        <pc:picChg chg="add mod">
          <ac:chgData name="PPT PROJECT" userId="3f9d47f476fa9d03" providerId="LiveId" clId="{48ED8F5F-F829-45B6-86DE-04207D33ABD8}" dt="2020-07-05T08:43:23.439" v="430" actId="27614"/>
          <ac:picMkLst>
            <pc:docMk/>
            <pc:sldMk cId="3813466711" sldId="512"/>
            <ac:picMk id="6" creationId="{1547DCF2-FC60-4B6C-AD06-17C586910782}"/>
          </ac:picMkLst>
        </pc:picChg>
        <pc:picChg chg="del">
          <ac:chgData name="PPT PROJECT" userId="3f9d47f476fa9d03" providerId="LiveId" clId="{48ED8F5F-F829-45B6-86DE-04207D33ABD8}" dt="2020-07-05T08:43:06.877" v="428" actId="478"/>
          <ac:picMkLst>
            <pc:docMk/>
            <pc:sldMk cId="3813466711" sldId="512"/>
            <ac:picMk id="8" creationId="{8CBE1DDE-80C2-4BD0-B05D-059A066C681A}"/>
          </ac:picMkLst>
        </pc:picChg>
        <pc:picChg chg="add mod ord">
          <ac:chgData name="PPT PROJECT" userId="3f9d47f476fa9d03" providerId="LiveId" clId="{48ED8F5F-F829-45B6-86DE-04207D33ABD8}" dt="2020-07-05T08:46:21.480" v="491" actId="1076"/>
          <ac:picMkLst>
            <pc:docMk/>
            <pc:sldMk cId="3813466711" sldId="512"/>
            <ac:picMk id="9" creationId="{DA47B652-9C82-461C-AF94-E2E704ADCA5E}"/>
          </ac:picMkLst>
        </pc:picChg>
      </pc:sldChg>
      <pc:sldChg chg="modSp add del">
        <pc:chgData name="PPT PROJECT" userId="3f9d47f476fa9d03" providerId="LiveId" clId="{48ED8F5F-F829-45B6-86DE-04207D33ABD8}" dt="2020-07-05T08:47:29.627" v="540" actId="47"/>
        <pc:sldMkLst>
          <pc:docMk/>
          <pc:sldMk cId="538270388" sldId="513"/>
        </pc:sldMkLst>
        <pc:picChg chg="mod">
          <ac:chgData name="PPT PROJECT" userId="3f9d47f476fa9d03" providerId="LiveId" clId="{48ED8F5F-F829-45B6-86DE-04207D33ABD8}" dt="2020-07-05T08:44:41.179" v="444"/>
          <ac:picMkLst>
            <pc:docMk/>
            <pc:sldMk cId="538270388" sldId="513"/>
            <ac:picMk id="6" creationId="{1547DCF2-FC60-4B6C-AD06-17C586910782}"/>
          </ac:picMkLst>
        </pc:picChg>
      </pc:sldChg>
      <pc:sldChg chg="addSp delSp modSp add mod ord">
        <pc:chgData name="PPT PROJECT" userId="3f9d47f476fa9d03" providerId="LiveId" clId="{48ED8F5F-F829-45B6-86DE-04207D33ABD8}" dt="2020-07-05T12:27:11.450" v="875"/>
        <pc:sldMkLst>
          <pc:docMk/>
          <pc:sldMk cId="2355821507" sldId="513"/>
        </pc:sldMkLst>
        <pc:spChg chg="add mod">
          <ac:chgData name="PPT PROJECT" userId="3f9d47f476fa9d03" providerId="LiveId" clId="{48ED8F5F-F829-45B6-86DE-04207D33ABD8}" dt="2020-07-05T08:48:49.149" v="557" actId="14100"/>
          <ac:spMkLst>
            <pc:docMk/>
            <pc:sldMk cId="2355821507" sldId="513"/>
            <ac:spMk id="2" creationId="{7194E636-3CC6-4422-9994-5C8075938726}"/>
          </ac:spMkLst>
        </pc:spChg>
        <pc:spChg chg="del">
          <ac:chgData name="PPT PROJECT" userId="3f9d47f476fa9d03" providerId="LiveId" clId="{48ED8F5F-F829-45B6-86DE-04207D33ABD8}" dt="2020-07-05T08:48:16.369" v="547" actId="478"/>
          <ac:spMkLst>
            <pc:docMk/>
            <pc:sldMk cId="2355821507" sldId="513"/>
            <ac:spMk id="10" creationId="{E0EA5552-17CA-4B90-BAB3-B6FC87EC5219}"/>
          </ac:spMkLst>
        </pc:spChg>
        <pc:spChg chg="add del mod ord">
          <ac:chgData name="PPT PROJECT" userId="3f9d47f476fa9d03" providerId="LiveId" clId="{48ED8F5F-F829-45B6-86DE-04207D33ABD8}" dt="2020-07-05T08:55:38.929" v="577" actId="478"/>
          <ac:spMkLst>
            <pc:docMk/>
            <pc:sldMk cId="2355821507" sldId="513"/>
            <ac:spMk id="11" creationId="{E5647A5D-BDF2-43E4-B32C-3AD0021F21C3}"/>
          </ac:spMkLst>
        </pc:spChg>
        <pc:picChg chg="mod ord">
          <ac:chgData name="PPT PROJECT" userId="3f9d47f476fa9d03" providerId="LiveId" clId="{48ED8F5F-F829-45B6-86DE-04207D33ABD8}" dt="2020-07-05T08:49:16.123" v="562" actId="1076"/>
          <ac:picMkLst>
            <pc:docMk/>
            <pc:sldMk cId="2355821507" sldId="513"/>
            <ac:picMk id="9" creationId="{DA47B652-9C82-461C-AF94-E2E704ADCA5E}"/>
          </ac:picMkLst>
        </pc:picChg>
      </pc:sldChg>
      <pc:sldChg chg="addSp delSp modSp add mod ord">
        <pc:chgData name="PPT PROJECT" userId="3f9d47f476fa9d03" providerId="LiveId" clId="{48ED8F5F-F829-45B6-86DE-04207D33ABD8}" dt="2020-07-05T12:27:11.450" v="875"/>
        <pc:sldMkLst>
          <pc:docMk/>
          <pc:sldMk cId="3440841001" sldId="514"/>
        </pc:sldMkLst>
        <pc:spChg chg="del">
          <ac:chgData name="PPT PROJECT" userId="3f9d47f476fa9d03" providerId="LiveId" clId="{48ED8F5F-F829-45B6-86DE-04207D33ABD8}" dt="2020-07-05T08:55:12.472" v="570" actId="478"/>
          <ac:spMkLst>
            <pc:docMk/>
            <pc:sldMk cId="3440841001" sldId="514"/>
            <ac:spMk id="2" creationId="{7194E636-3CC6-4422-9994-5C8075938726}"/>
          </ac:spMkLst>
        </pc:spChg>
        <pc:spChg chg="add mod">
          <ac:chgData name="PPT PROJECT" userId="3f9d47f476fa9d03" providerId="LiveId" clId="{48ED8F5F-F829-45B6-86DE-04207D33ABD8}" dt="2020-07-05T08:55:21.239" v="573" actId="1076"/>
          <ac:spMkLst>
            <pc:docMk/>
            <pc:sldMk cId="3440841001" sldId="514"/>
            <ac:spMk id="3" creationId="{BC03290A-5757-4C30-8408-6F8FF6F2B72B}"/>
          </ac:spMkLst>
        </pc:spChg>
        <pc:spChg chg="del mod ord">
          <ac:chgData name="PPT PROJECT" userId="3f9d47f476fa9d03" providerId="LiveId" clId="{48ED8F5F-F829-45B6-86DE-04207D33ABD8}" dt="2020-07-05T08:55:29.940" v="576" actId="478"/>
          <ac:spMkLst>
            <pc:docMk/>
            <pc:sldMk cId="3440841001" sldId="514"/>
            <ac:spMk id="11" creationId="{E5647A5D-BDF2-43E4-B32C-3AD0021F21C3}"/>
          </ac:spMkLst>
        </pc:spChg>
        <pc:picChg chg="ord">
          <ac:chgData name="PPT PROJECT" userId="3f9d47f476fa9d03" providerId="LiveId" clId="{48ED8F5F-F829-45B6-86DE-04207D33ABD8}" dt="2020-07-05T08:55:25.019" v="574" actId="166"/>
          <ac:picMkLst>
            <pc:docMk/>
            <pc:sldMk cId="3440841001" sldId="514"/>
            <ac:picMk id="9" creationId="{DA47B652-9C82-461C-AF94-E2E704ADCA5E}"/>
          </ac:picMkLst>
        </pc:picChg>
      </pc:sldChg>
      <pc:sldChg chg="addSp delSp modSp add mod ord">
        <pc:chgData name="PPT PROJECT" userId="3f9d47f476fa9d03" providerId="LiveId" clId="{48ED8F5F-F829-45B6-86DE-04207D33ABD8}" dt="2020-07-05T13:27:17.803" v="909"/>
        <pc:sldMkLst>
          <pc:docMk/>
          <pc:sldMk cId="3191109268" sldId="515"/>
        </pc:sldMkLst>
        <pc:spChg chg="add del mod">
          <ac:chgData name="PPT PROJECT" userId="3f9d47f476fa9d03" providerId="LiveId" clId="{48ED8F5F-F829-45B6-86DE-04207D33ABD8}" dt="2020-07-05T08:56:18.169" v="591" actId="478"/>
          <ac:spMkLst>
            <pc:docMk/>
            <pc:sldMk cId="3191109268" sldId="515"/>
            <ac:spMk id="2" creationId="{494A1A0D-2CFD-4662-9775-7CF154C01F55}"/>
          </ac:spMkLst>
        </pc:spChg>
        <pc:spChg chg="del">
          <ac:chgData name="PPT PROJECT" userId="3f9d47f476fa9d03" providerId="LiveId" clId="{48ED8F5F-F829-45B6-86DE-04207D33ABD8}" dt="2020-07-05T08:55:47.269" v="579" actId="478"/>
          <ac:spMkLst>
            <pc:docMk/>
            <pc:sldMk cId="3191109268" sldId="515"/>
            <ac:spMk id="3" creationId="{BC03290A-5757-4C30-8408-6F8FF6F2B72B}"/>
          </ac:spMkLst>
        </pc:spChg>
        <pc:spChg chg="add del mod">
          <ac:chgData name="PPT PROJECT" userId="3f9d47f476fa9d03" providerId="LiveId" clId="{48ED8F5F-F829-45B6-86DE-04207D33ABD8}" dt="2020-07-05T08:56:47.399" v="600" actId="478"/>
          <ac:spMkLst>
            <pc:docMk/>
            <pc:sldMk cId="3191109268" sldId="515"/>
            <ac:spMk id="4" creationId="{E0D07BA3-AE9E-400F-94B6-B2F6ECBD2FF6}"/>
          </ac:spMkLst>
        </pc:spChg>
        <pc:spChg chg="add mod">
          <ac:chgData name="PPT PROJECT" userId="3f9d47f476fa9d03" providerId="LiveId" clId="{48ED8F5F-F829-45B6-86DE-04207D33ABD8}" dt="2020-07-05T08:57:25.710" v="618" actId="1076"/>
          <ac:spMkLst>
            <pc:docMk/>
            <pc:sldMk cId="3191109268" sldId="515"/>
            <ac:spMk id="5" creationId="{9EE9EBAD-4406-44E6-B491-6BE343E5A610}"/>
          </ac:spMkLst>
        </pc:spChg>
        <pc:picChg chg="add del mod modCrop">
          <ac:chgData name="PPT PROJECT" userId="3f9d47f476fa9d03" providerId="LiveId" clId="{48ED8F5F-F829-45B6-86DE-04207D33ABD8}" dt="2020-07-05T08:57:57.360" v="625" actId="478"/>
          <ac:picMkLst>
            <pc:docMk/>
            <pc:sldMk cId="3191109268" sldId="515"/>
            <ac:picMk id="8" creationId="{67851E7C-F309-4307-8FD1-F1BA674CAD5C}"/>
          </ac:picMkLst>
        </pc:picChg>
        <pc:picChg chg="add del mod ord">
          <ac:chgData name="PPT PROJECT" userId="3f9d47f476fa9d03" providerId="LiveId" clId="{48ED8F5F-F829-45B6-86DE-04207D33ABD8}" dt="2020-07-05T12:27:25.413" v="881" actId="1076"/>
          <ac:picMkLst>
            <pc:docMk/>
            <pc:sldMk cId="3191109268" sldId="515"/>
            <ac:picMk id="9" creationId="{DA47B652-9C82-461C-AF94-E2E704ADCA5E}"/>
          </ac:picMkLst>
        </pc:picChg>
      </pc:sldChg>
      <pc:sldChg chg="addSp delSp modSp add del mod">
        <pc:chgData name="PPT PROJECT" userId="3f9d47f476fa9d03" providerId="LiveId" clId="{48ED8F5F-F829-45B6-86DE-04207D33ABD8}" dt="2020-07-05T12:28:51.685" v="891" actId="47"/>
        <pc:sldMkLst>
          <pc:docMk/>
          <pc:sldMk cId="320738379" sldId="516"/>
        </pc:sldMkLst>
        <pc:spChg chg="mod">
          <ac:chgData name="PPT PROJECT" userId="3f9d47f476fa9d03" providerId="LiveId" clId="{48ED8F5F-F829-45B6-86DE-04207D33ABD8}" dt="2020-07-05T10:30:18.174" v="732" actId="164"/>
          <ac:spMkLst>
            <pc:docMk/>
            <pc:sldMk cId="320738379" sldId="516"/>
            <ac:spMk id="2" creationId="{E32292CE-1513-4B91-A4BB-0EFF7B396CBD}"/>
          </ac:spMkLst>
        </pc:spChg>
        <pc:spChg chg="mod">
          <ac:chgData name="PPT PROJECT" userId="3f9d47f476fa9d03" providerId="LiveId" clId="{48ED8F5F-F829-45B6-86DE-04207D33ABD8}" dt="2020-07-05T10:30:18.174" v="732" actId="164"/>
          <ac:spMkLst>
            <pc:docMk/>
            <pc:sldMk cId="320738379" sldId="516"/>
            <ac:spMk id="3" creationId="{FE827E3A-E4AD-4BD4-93A1-D582F4A581DA}"/>
          </ac:spMkLst>
        </pc:spChg>
        <pc:spChg chg="mod">
          <ac:chgData name="PPT PROJECT" userId="3f9d47f476fa9d03" providerId="LiveId" clId="{48ED8F5F-F829-45B6-86DE-04207D33ABD8}" dt="2020-07-05T10:30:18.174" v="732" actId="164"/>
          <ac:spMkLst>
            <pc:docMk/>
            <pc:sldMk cId="320738379" sldId="516"/>
            <ac:spMk id="7" creationId="{2B4BC0DE-D49E-4F4D-8BC6-D344F42D959D}"/>
          </ac:spMkLst>
        </pc:spChg>
        <pc:spChg chg="mod">
          <ac:chgData name="PPT PROJECT" userId="3f9d47f476fa9d03" providerId="LiveId" clId="{48ED8F5F-F829-45B6-86DE-04207D33ABD8}" dt="2020-07-05T10:30:20.170" v="733"/>
          <ac:spMkLst>
            <pc:docMk/>
            <pc:sldMk cId="320738379" sldId="516"/>
            <ac:spMk id="11" creationId="{7EB3EF8B-1AED-4913-B409-6700DC3ECEFE}"/>
          </ac:spMkLst>
        </pc:spChg>
        <pc:spChg chg="mod">
          <ac:chgData name="PPT PROJECT" userId="3f9d47f476fa9d03" providerId="LiveId" clId="{48ED8F5F-F829-45B6-86DE-04207D33ABD8}" dt="2020-07-05T10:30:20.170" v="733"/>
          <ac:spMkLst>
            <pc:docMk/>
            <pc:sldMk cId="320738379" sldId="516"/>
            <ac:spMk id="13" creationId="{CD16FE7F-123B-497B-88CE-A66BB4B04ACD}"/>
          </ac:spMkLst>
        </pc:spChg>
        <pc:spChg chg="mod">
          <ac:chgData name="PPT PROJECT" userId="3f9d47f476fa9d03" providerId="LiveId" clId="{48ED8F5F-F829-45B6-86DE-04207D33ABD8}" dt="2020-07-05T10:30:20.170" v="733"/>
          <ac:spMkLst>
            <pc:docMk/>
            <pc:sldMk cId="320738379" sldId="516"/>
            <ac:spMk id="14" creationId="{674A3ABD-D795-445A-86EC-0C0A63644EA5}"/>
          </ac:spMkLst>
        </pc:spChg>
        <pc:grpChg chg="add mod">
          <ac:chgData name="PPT PROJECT" userId="3f9d47f476fa9d03" providerId="LiveId" clId="{48ED8F5F-F829-45B6-86DE-04207D33ABD8}" dt="2020-07-05T10:30:18.174" v="732" actId="164"/>
          <ac:grpSpMkLst>
            <pc:docMk/>
            <pc:sldMk cId="320738379" sldId="516"/>
            <ac:grpSpMk id="4" creationId="{CABB1365-24F4-4087-AD6B-B2B28F20F7A9}"/>
          </ac:grpSpMkLst>
        </pc:grpChg>
        <pc:grpChg chg="add del mod">
          <ac:chgData name="PPT PROJECT" userId="3f9d47f476fa9d03" providerId="LiveId" clId="{48ED8F5F-F829-45B6-86DE-04207D33ABD8}" dt="2020-07-05T10:30:21.838" v="734"/>
          <ac:grpSpMkLst>
            <pc:docMk/>
            <pc:sldMk cId="320738379" sldId="516"/>
            <ac:grpSpMk id="9" creationId="{9B559B4A-D099-44D9-92DA-2E8F0621828A}"/>
          </ac:grpSpMkLst>
        </pc:grpChg>
        <pc:picChg chg="mod">
          <ac:chgData name="PPT PROJECT" userId="3f9d47f476fa9d03" providerId="LiveId" clId="{48ED8F5F-F829-45B6-86DE-04207D33ABD8}" dt="2020-07-05T10:30:18.174" v="732" actId="164"/>
          <ac:picMkLst>
            <pc:docMk/>
            <pc:sldMk cId="320738379" sldId="516"/>
            <ac:picMk id="5" creationId="{AEB38FC0-07D2-4A7B-9633-BAA00EA4624F}"/>
          </ac:picMkLst>
        </pc:picChg>
        <pc:picChg chg="add del">
          <ac:chgData name="PPT PROJECT" userId="3f9d47f476fa9d03" providerId="LiveId" clId="{48ED8F5F-F829-45B6-86DE-04207D33ABD8}" dt="2020-07-05T10:30:22.530" v="736" actId="21"/>
          <ac:picMkLst>
            <pc:docMk/>
            <pc:sldMk cId="320738379" sldId="516"/>
            <ac:picMk id="6" creationId="{6D3512E0-252F-4369-B336-F1993375C1A5}"/>
          </ac:picMkLst>
        </pc:picChg>
        <pc:picChg chg="mod">
          <ac:chgData name="PPT PROJECT" userId="3f9d47f476fa9d03" providerId="LiveId" clId="{48ED8F5F-F829-45B6-86DE-04207D33ABD8}" dt="2020-07-05T10:30:18.174" v="732" actId="164"/>
          <ac:picMkLst>
            <pc:docMk/>
            <pc:sldMk cId="320738379" sldId="516"/>
            <ac:picMk id="8" creationId="{8CBE1DDE-80C2-4BD0-B05D-059A066C681A}"/>
          </ac:picMkLst>
        </pc:picChg>
        <pc:picChg chg="mod">
          <ac:chgData name="PPT PROJECT" userId="3f9d47f476fa9d03" providerId="LiveId" clId="{48ED8F5F-F829-45B6-86DE-04207D33ABD8}" dt="2020-07-05T10:30:20.170" v="733"/>
          <ac:picMkLst>
            <pc:docMk/>
            <pc:sldMk cId="320738379" sldId="516"/>
            <ac:picMk id="10" creationId="{8381086E-CDC8-4D9D-9A11-2D7EB34EC1F2}"/>
          </ac:picMkLst>
        </pc:picChg>
        <pc:picChg chg="mod">
          <ac:chgData name="PPT PROJECT" userId="3f9d47f476fa9d03" providerId="LiveId" clId="{48ED8F5F-F829-45B6-86DE-04207D33ABD8}" dt="2020-07-05T10:30:20.170" v="733"/>
          <ac:picMkLst>
            <pc:docMk/>
            <pc:sldMk cId="320738379" sldId="516"/>
            <ac:picMk id="12" creationId="{C8C70C2D-8556-4796-A37A-FC2202548300}"/>
          </ac:picMkLst>
        </pc:picChg>
      </pc:sldChg>
      <pc:sldChg chg="addSp delSp modSp add del mod">
        <pc:chgData name="PPT PROJECT" userId="3f9d47f476fa9d03" providerId="LiveId" clId="{48ED8F5F-F829-45B6-86DE-04207D33ABD8}" dt="2020-07-05T09:05:07.791" v="724" actId="47"/>
        <pc:sldMkLst>
          <pc:docMk/>
          <pc:sldMk cId="1778760632" sldId="516"/>
        </pc:sldMkLst>
        <pc:spChg chg="del">
          <ac:chgData name="PPT PROJECT" userId="3f9d47f476fa9d03" providerId="LiveId" clId="{48ED8F5F-F829-45B6-86DE-04207D33ABD8}" dt="2020-07-05T09:02:17.754" v="712" actId="478"/>
          <ac:spMkLst>
            <pc:docMk/>
            <pc:sldMk cId="1778760632" sldId="516"/>
            <ac:spMk id="8" creationId="{B2097D08-F3F2-4700-A1DC-772B7EB0CF27}"/>
          </ac:spMkLst>
        </pc:spChg>
        <pc:spChg chg="del">
          <ac:chgData name="PPT PROJECT" userId="3f9d47f476fa9d03" providerId="LiveId" clId="{48ED8F5F-F829-45B6-86DE-04207D33ABD8}" dt="2020-07-05T09:02:17.754" v="712" actId="478"/>
          <ac:spMkLst>
            <pc:docMk/>
            <pc:sldMk cId="1778760632" sldId="516"/>
            <ac:spMk id="16" creationId="{505E617C-063F-4505-8400-B026E8F56C68}"/>
          </ac:spMkLst>
        </pc:spChg>
        <pc:picChg chg="add mod">
          <ac:chgData name="PPT PROJECT" userId="3f9d47f476fa9d03" providerId="LiveId" clId="{48ED8F5F-F829-45B6-86DE-04207D33ABD8}" dt="2020-07-05T09:02:21.065" v="715" actId="962"/>
          <ac:picMkLst>
            <pc:docMk/>
            <pc:sldMk cId="1778760632" sldId="516"/>
            <ac:picMk id="3" creationId="{E494669B-A340-4436-8A7A-FC5F1CEF9618}"/>
          </ac:picMkLst>
        </pc:picChg>
        <pc:picChg chg="del">
          <ac:chgData name="PPT PROJECT" userId="3f9d47f476fa9d03" providerId="LiveId" clId="{48ED8F5F-F829-45B6-86DE-04207D33ABD8}" dt="2020-07-05T09:02:17.754" v="712" actId="478"/>
          <ac:picMkLst>
            <pc:docMk/>
            <pc:sldMk cId="1778760632" sldId="516"/>
            <ac:picMk id="10" creationId="{F83EFD0D-CE62-4D7C-928C-08923A86BB6A}"/>
          </ac:picMkLst>
        </pc:picChg>
      </pc:sldChg>
      <pc:sldChg chg="addSp delSp modSp add del mod">
        <pc:chgData name="PPT PROJECT" userId="3f9d47f476fa9d03" providerId="LiveId" clId="{48ED8F5F-F829-45B6-86DE-04207D33ABD8}" dt="2020-07-05T09:01:59.741" v="708" actId="47"/>
        <pc:sldMkLst>
          <pc:docMk/>
          <pc:sldMk cId="4127165826" sldId="516"/>
        </pc:sldMkLst>
        <pc:spChg chg="add del mod">
          <ac:chgData name="PPT PROJECT" userId="3f9d47f476fa9d03" providerId="LiveId" clId="{48ED8F5F-F829-45B6-86DE-04207D33ABD8}" dt="2020-07-05T09:01:29.601" v="681" actId="478"/>
          <ac:spMkLst>
            <pc:docMk/>
            <pc:sldMk cId="4127165826" sldId="516"/>
            <ac:spMk id="5" creationId="{0B8667BA-ACE9-4903-BCB0-8A6BB489DCE4}"/>
          </ac:spMkLst>
        </pc:spChg>
        <pc:spChg chg="add mod">
          <ac:chgData name="PPT PROJECT" userId="3f9d47f476fa9d03" providerId="LiveId" clId="{48ED8F5F-F829-45B6-86DE-04207D33ABD8}" dt="2020-07-05T09:01:53.387" v="706" actId="1036"/>
          <ac:spMkLst>
            <pc:docMk/>
            <pc:sldMk cId="4127165826" sldId="516"/>
            <ac:spMk id="6" creationId="{E57F7105-589B-4CD2-B743-CA9E3978C0CE}"/>
          </ac:spMkLst>
        </pc:spChg>
        <pc:picChg chg="add mod ord">
          <ac:chgData name="PPT PROJECT" userId="3f9d47f476fa9d03" providerId="LiveId" clId="{48ED8F5F-F829-45B6-86DE-04207D33ABD8}" dt="2020-07-05T09:01:55.140" v="707" actId="166"/>
          <ac:picMkLst>
            <pc:docMk/>
            <pc:sldMk cId="4127165826" sldId="516"/>
            <ac:picMk id="4" creationId="{440DC7FF-5F24-43AE-BBA6-CC5F06DA9E1E}"/>
          </ac:picMkLst>
        </pc:picChg>
      </pc:sldChg>
      <pc:sldChg chg="addSp modSp add mod ord">
        <pc:chgData name="PPT PROJECT" userId="3f9d47f476fa9d03" providerId="LiveId" clId="{48ED8F5F-F829-45B6-86DE-04207D33ABD8}" dt="2020-07-05T13:27:17.803" v="909"/>
        <pc:sldMkLst>
          <pc:docMk/>
          <pc:sldMk cId="918343636" sldId="517"/>
        </pc:sldMkLst>
        <pc:spChg chg="ord">
          <ac:chgData name="PPT PROJECT" userId="3f9d47f476fa9d03" providerId="LiveId" clId="{48ED8F5F-F829-45B6-86DE-04207D33ABD8}" dt="2020-07-05T12:28:04.633" v="883" actId="166"/>
          <ac:spMkLst>
            <pc:docMk/>
            <pc:sldMk cId="918343636" sldId="517"/>
            <ac:spMk id="5" creationId="{9EE9EBAD-4406-44E6-B491-6BE343E5A610}"/>
          </ac:spMkLst>
        </pc:spChg>
        <pc:picChg chg="add mod modCrop">
          <ac:chgData name="PPT PROJECT" userId="3f9d47f476fa9d03" providerId="LiveId" clId="{48ED8F5F-F829-45B6-86DE-04207D33ABD8}" dt="2020-07-05T12:28:21.997" v="888" actId="732"/>
          <ac:picMkLst>
            <pc:docMk/>
            <pc:sldMk cId="918343636" sldId="517"/>
            <ac:picMk id="7" creationId="{DDEEAFB8-6844-482B-9D81-7E144A0D5FA6}"/>
          </ac:picMkLst>
        </pc:picChg>
      </pc:sldChg>
      <pc:sldChg chg="addSp delSp modSp add del mod ord">
        <pc:chgData name="PPT PROJECT" userId="3f9d47f476fa9d03" providerId="LiveId" clId="{48ED8F5F-F829-45B6-86DE-04207D33ABD8}" dt="2020-07-05T12:26:55.200" v="873"/>
        <pc:sldMkLst>
          <pc:docMk/>
          <pc:sldMk cId="1690166596" sldId="517"/>
        </pc:sldMkLst>
        <pc:spChg chg="add del">
          <ac:chgData name="PPT PROJECT" userId="3f9d47f476fa9d03" providerId="LiveId" clId="{48ED8F5F-F829-45B6-86DE-04207D33ABD8}" dt="2020-07-05T12:26:52.994" v="871" actId="478"/>
          <ac:spMkLst>
            <pc:docMk/>
            <pc:sldMk cId="1690166596" sldId="517"/>
            <ac:spMk id="2" creationId="{E32292CE-1513-4B91-A4BB-0EFF7B396CBD}"/>
          </ac:spMkLst>
        </pc:spChg>
        <pc:picChg chg="mod">
          <ac:chgData name="PPT PROJECT" userId="3f9d47f476fa9d03" providerId="LiveId" clId="{48ED8F5F-F829-45B6-86DE-04207D33ABD8}" dt="2020-07-05T12:26:46.342" v="869" actId="1076"/>
          <ac:picMkLst>
            <pc:docMk/>
            <pc:sldMk cId="1690166596" sldId="517"/>
            <ac:picMk id="12" creationId="{8997A16E-877B-457A-A033-2DD1ED51D9EC}"/>
          </ac:picMkLst>
        </pc:picChg>
        <pc:picChg chg="add del">
          <ac:chgData name="PPT PROJECT" userId="3f9d47f476fa9d03" providerId="LiveId" clId="{48ED8F5F-F829-45B6-86DE-04207D33ABD8}" dt="2020-07-05T12:26:51.943" v="870" actId="478"/>
          <ac:picMkLst>
            <pc:docMk/>
            <pc:sldMk cId="1690166596" sldId="517"/>
            <ac:picMk id="25" creationId="{0E71FD3B-A1C6-458A-BBA7-0A57CA62A4AD}"/>
          </ac:picMkLst>
        </pc:picChg>
      </pc:sldChg>
      <pc:sldChg chg="modSp add mod ord">
        <pc:chgData name="PPT PROJECT" userId="3f9d47f476fa9d03" providerId="LiveId" clId="{48ED8F5F-F829-45B6-86DE-04207D33ABD8}" dt="2020-07-05T13:27:17.803" v="909"/>
        <pc:sldMkLst>
          <pc:docMk/>
          <pc:sldMk cId="2630717669" sldId="518"/>
        </pc:sldMkLst>
        <pc:spChg chg="mod">
          <ac:chgData name="PPT PROJECT" userId="3f9d47f476fa9d03" providerId="LiveId" clId="{48ED8F5F-F829-45B6-86DE-04207D33ABD8}" dt="2020-07-05T12:45:18.100" v="896" actId="688"/>
          <ac:spMkLst>
            <pc:docMk/>
            <pc:sldMk cId="2630717669" sldId="518"/>
            <ac:spMk id="5" creationId="{9EE9EBAD-4406-44E6-B491-6BE343E5A610}"/>
          </ac:spMkLst>
        </pc:spChg>
      </pc:sldChg>
      <pc:sldChg chg="add del">
        <pc:chgData name="PPT PROJECT" userId="3f9d47f476fa9d03" providerId="LiveId" clId="{48ED8F5F-F829-45B6-86DE-04207D33ABD8}" dt="2020-07-05T12:28:44.990" v="890"/>
        <pc:sldMkLst>
          <pc:docMk/>
          <pc:sldMk cId="2831986065" sldId="518"/>
        </pc:sldMkLst>
      </pc:sldChg>
      <pc:sldChg chg="modSp add mod">
        <pc:chgData name="PPT PROJECT" userId="3f9d47f476fa9d03" providerId="LiveId" clId="{48ED8F5F-F829-45B6-86DE-04207D33ABD8}" dt="2020-07-05T13:55:07.884" v="1068" actId="14100"/>
        <pc:sldMkLst>
          <pc:docMk/>
          <pc:sldMk cId="2195906851" sldId="519"/>
        </pc:sldMkLst>
        <pc:spChg chg="mod">
          <ac:chgData name="PPT PROJECT" userId="3f9d47f476fa9d03" providerId="LiveId" clId="{48ED8F5F-F829-45B6-86DE-04207D33ABD8}" dt="2020-07-05T13:55:07.884" v="1068" actId="14100"/>
          <ac:spMkLst>
            <pc:docMk/>
            <pc:sldMk cId="2195906851" sldId="519"/>
            <ac:spMk id="2" creationId="{E32292CE-1513-4B91-A4BB-0EFF7B396CBD}"/>
          </ac:spMkLst>
        </pc:spChg>
      </pc:sldChg>
      <pc:sldChg chg="addSp modSp add mod">
        <pc:chgData name="PPT PROJECT" userId="3f9d47f476fa9d03" providerId="LiveId" clId="{48ED8F5F-F829-45B6-86DE-04207D33ABD8}" dt="2020-07-05T16:05:38.502" v="1083" actId="164"/>
        <pc:sldMkLst>
          <pc:docMk/>
          <pc:sldMk cId="2662975895" sldId="520"/>
        </pc:sldMkLst>
        <pc:spChg chg="mod">
          <ac:chgData name="PPT PROJECT" userId="3f9d47f476fa9d03" providerId="LiveId" clId="{48ED8F5F-F829-45B6-86DE-04207D33ABD8}" dt="2020-07-05T16:05:38.502" v="1083" actId="164"/>
          <ac:spMkLst>
            <pc:docMk/>
            <pc:sldMk cId="2662975895" sldId="520"/>
            <ac:spMk id="5" creationId="{9E1E32CF-3E84-4FF4-A6C8-927A6999E8AD}"/>
          </ac:spMkLst>
        </pc:spChg>
        <pc:spChg chg="mod">
          <ac:chgData name="PPT PROJECT" userId="3f9d47f476fa9d03" providerId="LiveId" clId="{48ED8F5F-F829-45B6-86DE-04207D33ABD8}" dt="2020-07-05T16:05:38.502" v="1083" actId="164"/>
          <ac:spMkLst>
            <pc:docMk/>
            <pc:sldMk cId="2662975895" sldId="520"/>
            <ac:spMk id="22" creationId="{C1704186-AAF0-4331-B8D2-68DC202FA3F1}"/>
          </ac:spMkLst>
        </pc:spChg>
        <pc:grpChg chg="add mod">
          <ac:chgData name="PPT PROJECT" userId="3f9d47f476fa9d03" providerId="LiveId" clId="{48ED8F5F-F829-45B6-86DE-04207D33ABD8}" dt="2020-07-05T16:05:38.502" v="1083" actId="164"/>
          <ac:grpSpMkLst>
            <pc:docMk/>
            <pc:sldMk cId="2662975895" sldId="520"/>
            <ac:grpSpMk id="2" creationId="{4F7B6147-B59C-47BF-896A-D637F67F02B3}"/>
          </ac:grpSpMkLst>
        </pc:grpChg>
        <pc:picChg chg="mod">
          <ac:chgData name="PPT PROJECT" userId="3f9d47f476fa9d03" providerId="LiveId" clId="{48ED8F5F-F829-45B6-86DE-04207D33ABD8}" dt="2020-07-05T16:05:38.502" v="1083" actId="164"/>
          <ac:picMkLst>
            <pc:docMk/>
            <pc:sldMk cId="2662975895" sldId="520"/>
            <ac:picMk id="4" creationId="{9FEE0EEB-0B93-4C71-B38A-39C81D5631B9}"/>
          </ac:picMkLst>
        </pc:picChg>
      </pc:sldChg>
    </pc:docChg>
  </pc:docChgLst>
  <pc:docChgLst>
    <pc:chgData name="PPT PROJECT" userId="3f9d47f476fa9d03" providerId="LiveId" clId="{CF600BEA-1665-4A5F-B488-073FA35FE71C}"/>
    <pc:docChg chg="undo custSel addSld delSld modSld sldOrd">
      <pc:chgData name="PPT PROJECT" userId="3f9d47f476fa9d03" providerId="LiveId" clId="{CF600BEA-1665-4A5F-B488-073FA35FE71C}" dt="2020-08-27T14:54:37.227" v="344"/>
      <pc:docMkLst>
        <pc:docMk/>
      </pc:docMkLst>
      <pc:sldChg chg="add del">
        <pc:chgData name="PPT PROJECT" userId="3f9d47f476fa9d03" providerId="LiveId" clId="{CF600BEA-1665-4A5F-B488-073FA35FE71C}" dt="2020-08-27T14:52:57.199" v="328"/>
        <pc:sldMkLst>
          <pc:docMk/>
          <pc:sldMk cId="2545817837" sldId="256"/>
        </pc:sldMkLst>
      </pc:sldChg>
      <pc:sldChg chg="add del setBg">
        <pc:chgData name="PPT PROJECT" userId="3f9d47f476fa9d03" providerId="LiveId" clId="{CF600BEA-1665-4A5F-B488-073FA35FE71C}" dt="2020-08-27T14:52:57.199" v="328"/>
        <pc:sldMkLst>
          <pc:docMk/>
          <pc:sldMk cId="1887406453" sldId="257"/>
        </pc:sldMkLst>
      </pc:sldChg>
      <pc:sldChg chg="delSp modSp mod">
        <pc:chgData name="PPT PROJECT" userId="3f9d47f476fa9d03" providerId="LiveId" clId="{CF600BEA-1665-4A5F-B488-073FA35FE71C}" dt="2020-08-27T14:43:39.786" v="40" actId="2711"/>
        <pc:sldMkLst>
          <pc:docMk/>
          <pc:sldMk cId="3521708700" sldId="473"/>
        </pc:sldMkLst>
        <pc:spChg chg="mod">
          <ac:chgData name="PPT PROJECT" userId="3f9d47f476fa9d03" providerId="LiveId" clId="{CF600BEA-1665-4A5F-B488-073FA35FE71C}" dt="2020-08-27T14:43:39.786" v="40" actId="2711"/>
          <ac:spMkLst>
            <pc:docMk/>
            <pc:sldMk cId="3521708700" sldId="473"/>
            <ac:spMk id="9" creationId="{9DF6FBEE-2713-4043-8F86-8E27E6EC43C4}"/>
          </ac:spMkLst>
        </pc:spChg>
        <pc:picChg chg="del">
          <ac:chgData name="PPT PROJECT" userId="3f9d47f476fa9d03" providerId="LiveId" clId="{CF600BEA-1665-4A5F-B488-073FA35FE71C}" dt="2020-08-27T14:43:08.056" v="12" actId="478"/>
          <ac:picMkLst>
            <pc:docMk/>
            <pc:sldMk cId="3521708700" sldId="473"/>
            <ac:picMk id="4" creationId="{B9308F84-8A00-4300-B97A-51ABEA235245}"/>
          </ac:picMkLst>
        </pc:picChg>
      </pc:sldChg>
      <pc:sldChg chg="addSp delSp modSp mod delAnim modAnim">
        <pc:chgData name="PPT PROJECT" userId="3f9d47f476fa9d03" providerId="LiveId" clId="{CF600BEA-1665-4A5F-B488-073FA35FE71C}" dt="2020-08-27T14:54:37.227" v="344"/>
        <pc:sldMkLst>
          <pc:docMk/>
          <pc:sldMk cId="1620060100" sldId="481"/>
        </pc:sldMkLst>
        <pc:spChg chg="mod">
          <ac:chgData name="PPT PROJECT" userId="3f9d47f476fa9d03" providerId="LiveId" clId="{CF600BEA-1665-4A5F-B488-073FA35FE71C}" dt="2020-08-27T14:42:41.191" v="9" actId="207"/>
          <ac:spMkLst>
            <pc:docMk/>
            <pc:sldMk cId="1620060100" sldId="481"/>
            <ac:spMk id="8" creationId="{EAC1CE36-C01E-4048-89D1-437C646951CD}"/>
          </ac:spMkLst>
        </pc:spChg>
        <pc:spChg chg="mod">
          <ac:chgData name="PPT PROJECT" userId="3f9d47f476fa9d03" providerId="LiveId" clId="{CF600BEA-1665-4A5F-B488-073FA35FE71C}" dt="2020-08-27T14:42:41.191" v="9" actId="207"/>
          <ac:spMkLst>
            <pc:docMk/>
            <pc:sldMk cId="1620060100" sldId="481"/>
            <ac:spMk id="9" creationId="{34236EA1-A63A-44B4-ADA4-E0A363BCBA78}"/>
          </ac:spMkLst>
        </pc:spChg>
        <pc:spChg chg="mod">
          <ac:chgData name="PPT PROJECT" userId="3f9d47f476fa9d03" providerId="LiveId" clId="{CF600BEA-1665-4A5F-B488-073FA35FE71C}" dt="2020-08-27T14:42:41.191" v="9" actId="207"/>
          <ac:spMkLst>
            <pc:docMk/>
            <pc:sldMk cId="1620060100" sldId="481"/>
            <ac:spMk id="10" creationId="{278E8270-686E-4913-964E-7F7E20CCFB4C}"/>
          </ac:spMkLst>
        </pc:spChg>
        <pc:picChg chg="add mod ord modCrop">
          <ac:chgData name="PPT PROJECT" userId="3f9d47f476fa9d03" providerId="LiveId" clId="{CF600BEA-1665-4A5F-B488-073FA35FE71C}" dt="2020-08-27T14:42:48.869" v="11" actId="732"/>
          <ac:picMkLst>
            <pc:docMk/>
            <pc:sldMk cId="1620060100" sldId="481"/>
            <ac:picMk id="3" creationId="{D1FB13D0-B2D5-49EB-AD3C-4584F8360B46}"/>
          </ac:picMkLst>
        </pc:picChg>
        <pc:picChg chg="del">
          <ac:chgData name="PPT PROJECT" userId="3f9d47f476fa9d03" providerId="LiveId" clId="{CF600BEA-1665-4A5F-B488-073FA35FE71C}" dt="2020-08-27T14:42:20.519" v="0" actId="478"/>
          <ac:picMkLst>
            <pc:docMk/>
            <pc:sldMk cId="1620060100" sldId="481"/>
            <ac:picMk id="4" creationId="{B5710434-DF8B-4F8C-9B5C-B19219A68880}"/>
          </ac:picMkLst>
        </pc:picChg>
      </pc:sldChg>
      <pc:sldChg chg="modSp mod">
        <pc:chgData name="PPT PROJECT" userId="3f9d47f476fa9d03" providerId="LiveId" clId="{CF600BEA-1665-4A5F-B488-073FA35FE71C}" dt="2020-08-27T14:52:45.304" v="324" actId="20577"/>
        <pc:sldMkLst>
          <pc:docMk/>
          <pc:sldMk cId="584466420" sldId="515"/>
        </pc:sldMkLst>
        <pc:spChg chg="mod">
          <ac:chgData name="PPT PROJECT" userId="3f9d47f476fa9d03" providerId="LiveId" clId="{CF600BEA-1665-4A5F-B488-073FA35FE71C}" dt="2020-08-27T14:52:45.304" v="324" actId="20577"/>
          <ac:spMkLst>
            <pc:docMk/>
            <pc:sldMk cId="584466420" sldId="515"/>
            <ac:spMk id="9" creationId="{9DF6FBEE-2713-4043-8F86-8E27E6EC43C4}"/>
          </ac:spMkLst>
        </pc:spChg>
      </pc:sldChg>
      <pc:sldChg chg="del">
        <pc:chgData name="PPT PROJECT" userId="3f9d47f476fa9d03" providerId="LiveId" clId="{CF600BEA-1665-4A5F-B488-073FA35FE71C}" dt="2020-08-27T14:54:10.046" v="343" actId="47"/>
        <pc:sldMkLst>
          <pc:docMk/>
          <pc:sldMk cId="1448112342" sldId="516"/>
        </pc:sldMkLst>
      </pc:sldChg>
      <pc:sldChg chg="del">
        <pc:chgData name="PPT PROJECT" userId="3f9d47f476fa9d03" providerId="LiveId" clId="{CF600BEA-1665-4A5F-B488-073FA35FE71C}" dt="2020-08-27T14:54:10.046" v="343" actId="47"/>
        <pc:sldMkLst>
          <pc:docMk/>
          <pc:sldMk cId="1675029564" sldId="517"/>
        </pc:sldMkLst>
      </pc:sldChg>
      <pc:sldChg chg="del">
        <pc:chgData name="PPT PROJECT" userId="3f9d47f476fa9d03" providerId="LiveId" clId="{CF600BEA-1665-4A5F-B488-073FA35FE71C}" dt="2020-08-27T14:54:10.046" v="343" actId="47"/>
        <pc:sldMkLst>
          <pc:docMk/>
          <pc:sldMk cId="1401037202" sldId="518"/>
        </pc:sldMkLst>
      </pc:sldChg>
      <pc:sldChg chg="del">
        <pc:chgData name="PPT PROJECT" userId="3f9d47f476fa9d03" providerId="LiveId" clId="{CF600BEA-1665-4A5F-B488-073FA35FE71C}" dt="2020-08-27T14:54:10.046" v="343" actId="47"/>
        <pc:sldMkLst>
          <pc:docMk/>
          <pc:sldMk cId="3425957480" sldId="519"/>
        </pc:sldMkLst>
      </pc:sldChg>
      <pc:sldChg chg="del">
        <pc:chgData name="PPT PROJECT" userId="3f9d47f476fa9d03" providerId="LiveId" clId="{CF600BEA-1665-4A5F-B488-073FA35FE71C}" dt="2020-08-27T14:54:10.046" v="343" actId="47"/>
        <pc:sldMkLst>
          <pc:docMk/>
          <pc:sldMk cId="1061519425" sldId="520"/>
        </pc:sldMkLst>
      </pc:sldChg>
      <pc:sldChg chg="del">
        <pc:chgData name="PPT PROJECT" userId="3f9d47f476fa9d03" providerId="LiveId" clId="{CF600BEA-1665-4A5F-B488-073FA35FE71C}" dt="2020-08-27T14:54:10.046" v="343" actId="47"/>
        <pc:sldMkLst>
          <pc:docMk/>
          <pc:sldMk cId="3775136635" sldId="521"/>
        </pc:sldMkLst>
      </pc:sldChg>
      <pc:sldChg chg="del">
        <pc:chgData name="PPT PROJECT" userId="3f9d47f476fa9d03" providerId="LiveId" clId="{CF600BEA-1665-4A5F-B488-073FA35FE71C}" dt="2020-08-27T14:54:10.046" v="343" actId="47"/>
        <pc:sldMkLst>
          <pc:docMk/>
          <pc:sldMk cId="2491909891" sldId="522"/>
        </pc:sldMkLst>
      </pc:sldChg>
      <pc:sldChg chg="del">
        <pc:chgData name="PPT PROJECT" userId="3f9d47f476fa9d03" providerId="LiveId" clId="{CF600BEA-1665-4A5F-B488-073FA35FE71C}" dt="2020-08-27T14:54:10.046" v="343" actId="47"/>
        <pc:sldMkLst>
          <pc:docMk/>
          <pc:sldMk cId="3550953873" sldId="523"/>
        </pc:sldMkLst>
      </pc:sldChg>
      <pc:sldChg chg="del">
        <pc:chgData name="PPT PROJECT" userId="3f9d47f476fa9d03" providerId="LiveId" clId="{CF600BEA-1665-4A5F-B488-073FA35FE71C}" dt="2020-08-27T14:54:10.046" v="343" actId="47"/>
        <pc:sldMkLst>
          <pc:docMk/>
          <pc:sldMk cId="3477262390" sldId="524"/>
        </pc:sldMkLst>
      </pc:sldChg>
      <pc:sldChg chg="del">
        <pc:chgData name="PPT PROJECT" userId="3f9d47f476fa9d03" providerId="LiveId" clId="{CF600BEA-1665-4A5F-B488-073FA35FE71C}" dt="2020-08-27T14:54:10.046" v="343" actId="47"/>
        <pc:sldMkLst>
          <pc:docMk/>
          <pc:sldMk cId="3724161919" sldId="525"/>
        </pc:sldMkLst>
      </pc:sldChg>
      <pc:sldChg chg="del">
        <pc:chgData name="PPT PROJECT" userId="3f9d47f476fa9d03" providerId="LiveId" clId="{CF600BEA-1665-4A5F-B488-073FA35FE71C}" dt="2020-08-27T14:54:10.046" v="343" actId="47"/>
        <pc:sldMkLst>
          <pc:docMk/>
          <pc:sldMk cId="3376555330" sldId="526"/>
        </pc:sldMkLst>
      </pc:sldChg>
      <pc:sldChg chg="del">
        <pc:chgData name="PPT PROJECT" userId="3f9d47f476fa9d03" providerId="LiveId" clId="{CF600BEA-1665-4A5F-B488-073FA35FE71C}" dt="2020-08-27T14:54:10.046" v="343" actId="47"/>
        <pc:sldMkLst>
          <pc:docMk/>
          <pc:sldMk cId="3797008411" sldId="527"/>
        </pc:sldMkLst>
      </pc:sldChg>
      <pc:sldChg chg="del">
        <pc:chgData name="PPT PROJECT" userId="3f9d47f476fa9d03" providerId="LiveId" clId="{CF600BEA-1665-4A5F-B488-073FA35FE71C}" dt="2020-08-27T14:54:10.046" v="343" actId="47"/>
        <pc:sldMkLst>
          <pc:docMk/>
          <pc:sldMk cId="610817432" sldId="528"/>
        </pc:sldMkLst>
      </pc:sldChg>
      <pc:sldChg chg="del">
        <pc:chgData name="PPT PROJECT" userId="3f9d47f476fa9d03" providerId="LiveId" clId="{CF600BEA-1665-4A5F-B488-073FA35FE71C}" dt="2020-08-27T14:54:10.046" v="343" actId="47"/>
        <pc:sldMkLst>
          <pc:docMk/>
          <pc:sldMk cId="1684804719" sldId="529"/>
        </pc:sldMkLst>
      </pc:sldChg>
      <pc:sldChg chg="addSp delSp modSp add mod">
        <pc:chgData name="PPT PROJECT" userId="3f9d47f476fa9d03" providerId="LiveId" clId="{CF600BEA-1665-4A5F-B488-073FA35FE71C}" dt="2020-08-27T14:45:04.625" v="75" actId="22"/>
        <pc:sldMkLst>
          <pc:docMk/>
          <pc:sldMk cId="3841459837" sldId="530"/>
        </pc:sldMkLst>
        <pc:spChg chg="add">
          <ac:chgData name="PPT PROJECT" userId="3f9d47f476fa9d03" providerId="LiveId" clId="{CF600BEA-1665-4A5F-B488-073FA35FE71C}" dt="2020-08-27T14:43:44.536" v="42" actId="22"/>
          <ac:spMkLst>
            <pc:docMk/>
            <pc:sldMk cId="3841459837" sldId="530"/>
            <ac:spMk id="2" creationId="{12C92850-6062-4A05-B4E5-EC05078FA0B3}"/>
          </ac:spMkLst>
        </pc:spChg>
        <pc:spChg chg="add del mod">
          <ac:chgData name="PPT PROJECT" userId="3f9d47f476fa9d03" providerId="LiveId" clId="{CF600BEA-1665-4A5F-B488-073FA35FE71C}" dt="2020-08-27T14:43:24.354" v="30" actId="478"/>
          <ac:spMkLst>
            <pc:docMk/>
            <pc:sldMk cId="3841459837" sldId="530"/>
            <ac:spMk id="3" creationId="{F8061401-F6D9-4A55-8041-3EAB5E3DE88B}"/>
          </ac:spMkLst>
        </pc:spChg>
        <pc:spChg chg="add del">
          <ac:chgData name="PPT PROJECT" userId="3f9d47f476fa9d03" providerId="LiveId" clId="{CF600BEA-1665-4A5F-B488-073FA35FE71C}" dt="2020-08-27T14:45:04.625" v="75" actId="22"/>
          <ac:spMkLst>
            <pc:docMk/>
            <pc:sldMk cId="3841459837" sldId="530"/>
            <ac:spMk id="5" creationId="{20985A45-C31B-4BFE-A401-78995A21D8FD}"/>
          </ac:spMkLst>
        </pc:spChg>
        <pc:spChg chg="add mod">
          <ac:chgData name="PPT PROJECT" userId="3f9d47f476fa9d03" providerId="LiveId" clId="{CF600BEA-1665-4A5F-B488-073FA35FE71C}" dt="2020-08-27T14:43:57.774" v="55" actId="207"/>
          <ac:spMkLst>
            <pc:docMk/>
            <pc:sldMk cId="3841459837" sldId="530"/>
            <ac:spMk id="6" creationId="{0AE25442-D490-4E7C-8CC2-EEC27FC2B264}"/>
          </ac:spMkLst>
        </pc:spChg>
        <pc:spChg chg="del">
          <ac:chgData name="PPT PROJECT" userId="3f9d47f476fa9d03" providerId="LiveId" clId="{CF600BEA-1665-4A5F-B488-073FA35FE71C}" dt="2020-08-27T14:43:42.210" v="41" actId="478"/>
          <ac:spMkLst>
            <pc:docMk/>
            <pc:sldMk cId="3841459837" sldId="530"/>
            <ac:spMk id="9" creationId="{9DF6FBEE-2713-4043-8F86-8E27E6EC43C4}"/>
          </ac:spMkLst>
        </pc:spChg>
      </pc:sldChg>
      <pc:sldChg chg="addSp delSp modSp add mod">
        <pc:chgData name="PPT PROJECT" userId="3f9d47f476fa9d03" providerId="LiveId" clId="{CF600BEA-1665-4A5F-B488-073FA35FE71C}" dt="2020-08-27T14:46:13.603" v="153" actId="207"/>
        <pc:sldMkLst>
          <pc:docMk/>
          <pc:sldMk cId="779611796" sldId="531"/>
        </pc:sldMkLst>
        <pc:spChg chg="mod">
          <ac:chgData name="PPT PROJECT" userId="3f9d47f476fa9d03" providerId="LiveId" clId="{CF600BEA-1665-4A5F-B488-073FA35FE71C}" dt="2020-08-27T14:46:13.603" v="153" actId="207"/>
          <ac:spMkLst>
            <pc:docMk/>
            <pc:sldMk cId="779611796" sldId="531"/>
            <ac:spMk id="2" creationId="{12C92850-6062-4A05-B4E5-EC05078FA0B3}"/>
          </ac:spMkLst>
        </pc:spChg>
        <pc:spChg chg="add del mod">
          <ac:chgData name="PPT PROJECT" userId="3f9d47f476fa9d03" providerId="LiveId" clId="{CF600BEA-1665-4A5F-B488-073FA35FE71C}" dt="2020-08-27T14:44:47.817" v="66" actId="478"/>
          <ac:spMkLst>
            <pc:docMk/>
            <pc:sldMk cId="779611796" sldId="531"/>
            <ac:spMk id="4" creationId="{75179F51-5771-493F-8517-64372AE7ADC3}"/>
          </ac:spMkLst>
        </pc:spChg>
        <pc:spChg chg="del">
          <ac:chgData name="PPT PROJECT" userId="3f9d47f476fa9d03" providerId="LiveId" clId="{CF600BEA-1665-4A5F-B488-073FA35FE71C}" dt="2020-08-27T14:44:49.851" v="67" actId="478"/>
          <ac:spMkLst>
            <pc:docMk/>
            <pc:sldMk cId="779611796" sldId="531"/>
            <ac:spMk id="6" creationId="{0AE25442-D490-4E7C-8CC2-EEC27FC2B264}"/>
          </ac:spMkLst>
        </pc:spChg>
      </pc:sldChg>
      <pc:sldChg chg="addSp modSp add mod">
        <pc:chgData name="PPT PROJECT" userId="3f9d47f476fa9d03" providerId="LiveId" clId="{CF600BEA-1665-4A5F-B488-073FA35FE71C}" dt="2020-08-27T14:45:45.883" v="135" actId="403"/>
        <pc:sldMkLst>
          <pc:docMk/>
          <pc:sldMk cId="2882589931" sldId="532"/>
        </pc:sldMkLst>
        <pc:spChg chg="add mod">
          <ac:chgData name="PPT PROJECT" userId="3f9d47f476fa9d03" providerId="LiveId" clId="{CF600BEA-1665-4A5F-B488-073FA35FE71C}" dt="2020-08-27T14:45:45.883" v="135" actId="403"/>
          <ac:spMkLst>
            <pc:docMk/>
            <pc:sldMk cId="2882589931" sldId="532"/>
            <ac:spMk id="3" creationId="{08209C66-5ED1-46A9-B840-771AF419D422}"/>
          </ac:spMkLst>
        </pc:spChg>
      </pc:sldChg>
      <pc:sldChg chg="modSp add mod">
        <pc:chgData name="PPT PROJECT" userId="3f9d47f476fa9d03" providerId="LiveId" clId="{CF600BEA-1665-4A5F-B488-073FA35FE71C}" dt="2020-08-27T14:46:56.485" v="188" actId="404"/>
        <pc:sldMkLst>
          <pc:docMk/>
          <pc:sldMk cId="2677869027" sldId="533"/>
        </pc:sldMkLst>
        <pc:spChg chg="mod">
          <ac:chgData name="PPT PROJECT" userId="3f9d47f476fa9d03" providerId="LiveId" clId="{CF600BEA-1665-4A5F-B488-073FA35FE71C}" dt="2020-08-27T14:46:56.485" v="188" actId="404"/>
          <ac:spMkLst>
            <pc:docMk/>
            <pc:sldMk cId="2677869027" sldId="533"/>
            <ac:spMk id="2" creationId="{12C92850-6062-4A05-B4E5-EC05078FA0B3}"/>
          </ac:spMkLst>
        </pc:spChg>
      </pc:sldChg>
      <pc:sldChg chg="addSp delSp modSp add mod">
        <pc:chgData name="PPT PROJECT" userId="3f9d47f476fa9d03" providerId="LiveId" clId="{CF600BEA-1665-4A5F-B488-073FA35FE71C}" dt="2020-08-27T14:51:09.694" v="265" actId="14100"/>
        <pc:sldMkLst>
          <pc:docMk/>
          <pc:sldMk cId="854518153" sldId="534"/>
        </pc:sldMkLst>
        <pc:spChg chg="del">
          <ac:chgData name="PPT PROJECT" userId="3f9d47f476fa9d03" providerId="LiveId" clId="{CF600BEA-1665-4A5F-B488-073FA35FE71C}" dt="2020-08-27T14:46:50.121" v="168" actId="478"/>
          <ac:spMkLst>
            <pc:docMk/>
            <pc:sldMk cId="854518153" sldId="534"/>
            <ac:spMk id="2" creationId="{12C92850-6062-4A05-B4E5-EC05078FA0B3}"/>
          </ac:spMkLst>
        </pc:spChg>
        <pc:spChg chg="add del mod">
          <ac:chgData name="PPT PROJECT" userId="3f9d47f476fa9d03" providerId="LiveId" clId="{CF600BEA-1665-4A5F-B488-073FA35FE71C}" dt="2020-08-27T14:46:48.978" v="167" actId="478"/>
          <ac:spMkLst>
            <pc:docMk/>
            <pc:sldMk cId="854518153" sldId="534"/>
            <ac:spMk id="3" creationId="{7BCD57E0-B892-4366-9765-FD146E5A814C}"/>
          </ac:spMkLst>
        </pc:spChg>
        <pc:picChg chg="add mod">
          <ac:chgData name="PPT PROJECT" userId="3f9d47f476fa9d03" providerId="LiveId" clId="{CF600BEA-1665-4A5F-B488-073FA35FE71C}" dt="2020-08-27T14:51:09.694" v="265" actId="14100"/>
          <ac:picMkLst>
            <pc:docMk/>
            <pc:sldMk cId="854518153" sldId="534"/>
            <ac:picMk id="5" creationId="{87819376-99C1-4458-84BD-BFDAFBAC7F42}"/>
          </ac:picMkLst>
        </pc:picChg>
        <pc:picChg chg="add del">
          <ac:chgData name="PPT PROJECT" userId="3f9d47f476fa9d03" providerId="LiveId" clId="{CF600BEA-1665-4A5F-B488-073FA35FE71C}" dt="2020-08-27T14:49:46.728" v="260" actId="478"/>
          <ac:picMkLst>
            <pc:docMk/>
            <pc:sldMk cId="854518153" sldId="534"/>
            <ac:picMk id="1026" creationId="{C3CF6194-92F0-4F27-BB0C-B418F0A25FA2}"/>
          </ac:picMkLst>
        </pc:picChg>
      </pc:sldChg>
      <pc:sldChg chg="addSp delSp modSp add mod modTransition">
        <pc:chgData name="PPT PROJECT" userId="3f9d47f476fa9d03" providerId="LiveId" clId="{CF600BEA-1665-4A5F-B488-073FA35FE71C}" dt="2020-08-27T14:47:49.098" v="214"/>
        <pc:sldMkLst>
          <pc:docMk/>
          <pc:sldMk cId="3382501679" sldId="535"/>
        </pc:sldMkLst>
        <pc:spChg chg="mod topLvl">
          <ac:chgData name="PPT PROJECT" userId="3f9d47f476fa9d03" providerId="LiveId" clId="{CF600BEA-1665-4A5F-B488-073FA35FE71C}" dt="2020-08-27T14:47:23.899" v="210" actId="165"/>
          <ac:spMkLst>
            <pc:docMk/>
            <pc:sldMk cId="3382501679" sldId="535"/>
            <ac:spMk id="2" creationId="{12C92850-6062-4A05-B4E5-EC05078FA0B3}"/>
          </ac:spMkLst>
        </pc:spChg>
        <pc:spChg chg="add mod topLvl">
          <ac:chgData name="PPT PROJECT" userId="3f9d47f476fa9d03" providerId="LiveId" clId="{CF600BEA-1665-4A5F-B488-073FA35FE71C}" dt="2020-08-27T14:47:38.230" v="212" actId="207"/>
          <ac:spMkLst>
            <pc:docMk/>
            <pc:sldMk cId="3382501679" sldId="535"/>
            <ac:spMk id="3" creationId="{F193D902-EE3B-47F0-9FCB-D60E401FC47C}"/>
          </ac:spMkLst>
        </pc:spChg>
        <pc:grpChg chg="add del mod">
          <ac:chgData name="PPT PROJECT" userId="3f9d47f476fa9d03" providerId="LiveId" clId="{CF600BEA-1665-4A5F-B488-073FA35FE71C}" dt="2020-08-27T14:47:23.899" v="210" actId="165"/>
          <ac:grpSpMkLst>
            <pc:docMk/>
            <pc:sldMk cId="3382501679" sldId="535"/>
            <ac:grpSpMk id="4" creationId="{BD1C3FD6-05D3-4A46-9BC9-69FB9A85D84B}"/>
          </ac:grpSpMkLst>
        </pc:grpChg>
      </pc:sldChg>
      <pc:sldChg chg="addSp modSp add mod ord">
        <pc:chgData name="PPT PROJECT" userId="3f9d47f476fa9d03" providerId="LiveId" clId="{CF600BEA-1665-4A5F-B488-073FA35FE71C}" dt="2020-08-27T14:49:17.099" v="258" actId="1076"/>
        <pc:sldMkLst>
          <pc:docMk/>
          <pc:sldMk cId="123519691" sldId="536"/>
        </pc:sldMkLst>
        <pc:spChg chg="mod">
          <ac:chgData name="PPT PROJECT" userId="3f9d47f476fa9d03" providerId="LiveId" clId="{CF600BEA-1665-4A5F-B488-073FA35FE71C}" dt="2020-08-27T14:48:04.249" v="224"/>
          <ac:spMkLst>
            <pc:docMk/>
            <pc:sldMk cId="123519691" sldId="536"/>
            <ac:spMk id="2" creationId="{12C92850-6062-4A05-B4E5-EC05078FA0B3}"/>
          </ac:spMkLst>
        </pc:spChg>
        <pc:spChg chg="add mod">
          <ac:chgData name="PPT PROJECT" userId="3f9d47f476fa9d03" providerId="LiveId" clId="{CF600BEA-1665-4A5F-B488-073FA35FE71C}" dt="2020-08-27T14:49:17.099" v="258" actId="1076"/>
          <ac:spMkLst>
            <pc:docMk/>
            <pc:sldMk cId="123519691" sldId="536"/>
            <ac:spMk id="4" creationId="{6ADB073D-0597-49B9-8B00-81AB1FEC9376}"/>
          </ac:spMkLst>
        </pc:spChg>
      </pc:sldChg>
      <pc:sldChg chg="addSp delSp modSp add mod">
        <pc:chgData name="PPT PROJECT" userId="3f9d47f476fa9d03" providerId="LiveId" clId="{CF600BEA-1665-4A5F-B488-073FA35FE71C}" dt="2020-08-27T14:51:27.712" v="275" actId="108"/>
        <pc:sldMkLst>
          <pc:docMk/>
          <pc:sldMk cId="1065770927" sldId="537"/>
        </pc:sldMkLst>
        <pc:picChg chg="add del mod ord">
          <ac:chgData name="PPT PROJECT" userId="3f9d47f476fa9d03" providerId="LiveId" clId="{CF600BEA-1665-4A5F-B488-073FA35FE71C}" dt="2020-08-27T14:51:26.755" v="274"/>
          <ac:picMkLst>
            <pc:docMk/>
            <pc:sldMk cId="1065770927" sldId="537"/>
            <ac:picMk id="3" creationId="{C31159B4-3882-41BC-B3BA-C0E946FA8C94}"/>
          </ac:picMkLst>
        </pc:picChg>
        <pc:picChg chg="del">
          <ac:chgData name="PPT PROJECT" userId="3f9d47f476fa9d03" providerId="LiveId" clId="{CF600BEA-1665-4A5F-B488-073FA35FE71C}" dt="2020-08-27T14:51:26.755" v="274"/>
          <ac:picMkLst>
            <pc:docMk/>
            <pc:sldMk cId="1065770927" sldId="537"/>
            <ac:picMk id="5" creationId="{87819376-99C1-4458-84BD-BFDAFBAC7F42}"/>
          </ac:picMkLst>
        </pc:picChg>
        <pc:picChg chg="mod">
          <ac:chgData name="PPT PROJECT" userId="3f9d47f476fa9d03" providerId="LiveId" clId="{CF600BEA-1665-4A5F-B488-073FA35FE71C}" dt="2020-08-27T14:51:27.712" v="275" actId="108"/>
          <ac:picMkLst>
            <pc:docMk/>
            <pc:sldMk cId="1065770927" sldId="537"/>
            <ac:picMk id="6" creationId="{CA82B272-D39E-4A4D-8E3C-D6FCECA168C6}"/>
          </ac:picMkLst>
        </pc:picChg>
      </pc:sldChg>
      <pc:sldChg chg="addSp delSp modSp add mod">
        <pc:chgData name="PPT PROJECT" userId="3f9d47f476fa9d03" providerId="LiveId" clId="{CF600BEA-1665-4A5F-B488-073FA35FE71C}" dt="2020-08-27T14:51:40.344" v="283" actId="108"/>
        <pc:sldMkLst>
          <pc:docMk/>
          <pc:sldMk cId="2480309001" sldId="538"/>
        </pc:sldMkLst>
        <pc:picChg chg="add del mod ord">
          <ac:chgData name="PPT PROJECT" userId="3f9d47f476fa9d03" providerId="LiveId" clId="{CF600BEA-1665-4A5F-B488-073FA35FE71C}" dt="2020-08-27T14:51:39.962" v="282"/>
          <ac:picMkLst>
            <pc:docMk/>
            <pc:sldMk cId="2480309001" sldId="538"/>
            <ac:picMk id="3" creationId="{7DA7463F-F241-4D32-9AAC-580145730126}"/>
          </ac:picMkLst>
        </pc:picChg>
        <pc:picChg chg="mod">
          <ac:chgData name="PPT PROJECT" userId="3f9d47f476fa9d03" providerId="LiveId" clId="{CF600BEA-1665-4A5F-B488-073FA35FE71C}" dt="2020-08-27T14:51:40.344" v="283" actId="108"/>
          <ac:picMkLst>
            <pc:docMk/>
            <pc:sldMk cId="2480309001" sldId="538"/>
            <ac:picMk id="5" creationId="{C350A6FB-2DBB-4553-B88B-89A8B602F6A3}"/>
          </ac:picMkLst>
        </pc:picChg>
        <pc:picChg chg="del">
          <ac:chgData name="PPT PROJECT" userId="3f9d47f476fa9d03" providerId="LiveId" clId="{CF600BEA-1665-4A5F-B488-073FA35FE71C}" dt="2020-08-27T14:51:39.962" v="282"/>
          <ac:picMkLst>
            <pc:docMk/>
            <pc:sldMk cId="2480309001" sldId="538"/>
            <ac:picMk id="6" creationId="{CA82B272-D39E-4A4D-8E3C-D6FCECA168C6}"/>
          </ac:picMkLst>
        </pc:picChg>
      </pc:sldChg>
      <pc:sldChg chg="addSp delSp modSp add mod">
        <pc:chgData name="PPT PROJECT" userId="3f9d47f476fa9d03" providerId="LiveId" clId="{CF600BEA-1665-4A5F-B488-073FA35FE71C}" dt="2020-08-27T14:51:55.624" v="294" actId="108"/>
        <pc:sldMkLst>
          <pc:docMk/>
          <pc:sldMk cId="4201511871" sldId="539"/>
        </pc:sldMkLst>
        <pc:picChg chg="add del mod ord">
          <ac:chgData name="PPT PROJECT" userId="3f9d47f476fa9d03" providerId="LiveId" clId="{CF600BEA-1665-4A5F-B488-073FA35FE71C}" dt="2020-08-27T14:51:55.265" v="293"/>
          <ac:picMkLst>
            <pc:docMk/>
            <pc:sldMk cId="4201511871" sldId="539"/>
            <ac:picMk id="3" creationId="{01945598-AA5D-4D35-9F07-059CB23160B7}"/>
          </ac:picMkLst>
        </pc:picChg>
        <pc:picChg chg="del">
          <ac:chgData name="PPT PROJECT" userId="3f9d47f476fa9d03" providerId="LiveId" clId="{CF600BEA-1665-4A5F-B488-073FA35FE71C}" dt="2020-08-27T14:51:55.265" v="293"/>
          <ac:picMkLst>
            <pc:docMk/>
            <pc:sldMk cId="4201511871" sldId="539"/>
            <ac:picMk id="5" creationId="{C350A6FB-2DBB-4553-B88B-89A8B602F6A3}"/>
          </ac:picMkLst>
        </pc:picChg>
        <pc:picChg chg="add mod">
          <ac:chgData name="PPT PROJECT" userId="3f9d47f476fa9d03" providerId="LiveId" clId="{CF600BEA-1665-4A5F-B488-073FA35FE71C}" dt="2020-08-27T14:51:46.128" v="289" actId="571"/>
          <ac:picMkLst>
            <pc:docMk/>
            <pc:sldMk cId="4201511871" sldId="539"/>
            <ac:picMk id="6" creationId="{B2176891-5EC0-45F7-A2C8-FFDD2A2F9EDD}"/>
          </ac:picMkLst>
        </pc:picChg>
        <pc:picChg chg="mod">
          <ac:chgData name="PPT PROJECT" userId="3f9d47f476fa9d03" providerId="LiveId" clId="{CF600BEA-1665-4A5F-B488-073FA35FE71C}" dt="2020-08-27T14:51:55.624" v="294" actId="108"/>
          <ac:picMkLst>
            <pc:docMk/>
            <pc:sldMk cId="4201511871" sldId="539"/>
            <ac:picMk id="7" creationId="{818DE981-E5E7-435F-81A6-B513FD2AA07E}"/>
          </ac:picMkLst>
        </pc:picChg>
      </pc:sldChg>
      <pc:sldChg chg="addSp delSp modSp add mod">
        <pc:chgData name="PPT PROJECT" userId="3f9d47f476fa9d03" providerId="LiveId" clId="{CF600BEA-1665-4A5F-B488-073FA35FE71C}" dt="2020-08-27T14:52:09.200" v="304" actId="108"/>
        <pc:sldMkLst>
          <pc:docMk/>
          <pc:sldMk cId="1144941509" sldId="540"/>
        </pc:sldMkLst>
        <pc:picChg chg="add del mod ord">
          <ac:chgData name="PPT PROJECT" userId="3f9d47f476fa9d03" providerId="LiveId" clId="{CF600BEA-1665-4A5F-B488-073FA35FE71C}" dt="2020-08-27T14:52:08.560" v="303"/>
          <ac:picMkLst>
            <pc:docMk/>
            <pc:sldMk cId="1144941509" sldId="540"/>
            <ac:picMk id="3" creationId="{1AEB6560-F2E8-49A5-B88F-C528C34D7C06}"/>
          </ac:picMkLst>
        </pc:picChg>
        <pc:picChg chg="mod">
          <ac:chgData name="PPT PROJECT" userId="3f9d47f476fa9d03" providerId="LiveId" clId="{CF600BEA-1665-4A5F-B488-073FA35FE71C}" dt="2020-08-27T14:52:09.200" v="304" actId="108"/>
          <ac:picMkLst>
            <pc:docMk/>
            <pc:sldMk cId="1144941509" sldId="540"/>
            <ac:picMk id="5" creationId="{C9CEDC1B-A882-46A2-891B-73E5039A6DBA}"/>
          </ac:picMkLst>
        </pc:picChg>
        <pc:picChg chg="del mod">
          <ac:chgData name="PPT PROJECT" userId="3f9d47f476fa9d03" providerId="LiveId" clId="{CF600BEA-1665-4A5F-B488-073FA35FE71C}" dt="2020-08-27T14:52:08.560" v="303"/>
          <ac:picMkLst>
            <pc:docMk/>
            <pc:sldMk cId="1144941509" sldId="540"/>
            <ac:picMk id="7" creationId="{818DE981-E5E7-435F-81A6-B513FD2AA07E}"/>
          </ac:picMkLst>
        </pc:picChg>
      </pc:sldChg>
      <pc:sldChg chg="addSp delSp modSp add mod">
        <pc:chgData name="PPT PROJECT" userId="3f9d47f476fa9d03" providerId="LiveId" clId="{CF600BEA-1665-4A5F-B488-073FA35FE71C}" dt="2020-08-27T14:52:22.304" v="313" actId="108"/>
        <pc:sldMkLst>
          <pc:docMk/>
          <pc:sldMk cId="1217280221" sldId="541"/>
        </pc:sldMkLst>
        <pc:picChg chg="add del mod ord">
          <ac:chgData name="PPT PROJECT" userId="3f9d47f476fa9d03" providerId="LiveId" clId="{CF600BEA-1665-4A5F-B488-073FA35FE71C}" dt="2020-08-27T14:52:21.502" v="312"/>
          <ac:picMkLst>
            <pc:docMk/>
            <pc:sldMk cId="1217280221" sldId="541"/>
            <ac:picMk id="3" creationId="{BBB3F9A2-EF30-4BEB-9D4B-77BC5E28AB98}"/>
          </ac:picMkLst>
        </pc:picChg>
        <pc:picChg chg="del">
          <ac:chgData name="PPT PROJECT" userId="3f9d47f476fa9d03" providerId="LiveId" clId="{CF600BEA-1665-4A5F-B488-073FA35FE71C}" dt="2020-08-27T14:52:21.502" v="312"/>
          <ac:picMkLst>
            <pc:docMk/>
            <pc:sldMk cId="1217280221" sldId="541"/>
            <ac:picMk id="5" creationId="{C9CEDC1B-A882-46A2-891B-73E5039A6DBA}"/>
          </ac:picMkLst>
        </pc:picChg>
        <pc:picChg chg="mod">
          <ac:chgData name="PPT PROJECT" userId="3f9d47f476fa9d03" providerId="LiveId" clId="{CF600BEA-1665-4A5F-B488-073FA35FE71C}" dt="2020-08-27T14:52:22.304" v="313" actId="108"/>
          <ac:picMkLst>
            <pc:docMk/>
            <pc:sldMk cId="1217280221" sldId="541"/>
            <ac:picMk id="6" creationId="{804FD460-72A2-42F6-A1A3-361960C84006}"/>
          </ac:picMkLst>
        </pc:picChg>
      </pc:sldChg>
      <pc:sldChg chg="delSp add mod">
        <pc:chgData name="PPT PROJECT" userId="3f9d47f476fa9d03" providerId="LiveId" clId="{CF600BEA-1665-4A5F-B488-073FA35FE71C}" dt="2020-08-27T14:52:35.888" v="315" actId="478"/>
        <pc:sldMkLst>
          <pc:docMk/>
          <pc:sldMk cId="986778216" sldId="542"/>
        </pc:sldMkLst>
        <pc:picChg chg="del">
          <ac:chgData name="PPT PROJECT" userId="3f9d47f476fa9d03" providerId="LiveId" clId="{CF600BEA-1665-4A5F-B488-073FA35FE71C}" dt="2020-08-27T14:52:35.888" v="315" actId="478"/>
          <ac:picMkLst>
            <pc:docMk/>
            <pc:sldMk cId="986778216" sldId="542"/>
            <ac:picMk id="6" creationId="{804FD460-72A2-42F6-A1A3-361960C84006}"/>
          </ac:picMkLst>
        </pc:picChg>
      </pc:sldChg>
      <pc:sldChg chg="addSp delSp modSp add mod chgLayout">
        <pc:chgData name="PPT PROJECT" userId="3f9d47f476fa9d03" providerId="LiveId" clId="{CF600BEA-1665-4A5F-B488-073FA35FE71C}" dt="2020-08-27T14:53:20.924" v="334" actId="700"/>
        <pc:sldMkLst>
          <pc:docMk/>
          <pc:sldMk cId="751389205" sldId="543"/>
        </pc:sldMkLst>
        <pc:spChg chg="del">
          <ac:chgData name="PPT PROJECT" userId="3f9d47f476fa9d03" providerId="LiveId" clId="{CF600BEA-1665-4A5F-B488-073FA35FE71C}" dt="2020-08-27T14:52:49.137" v="326" actId="478"/>
          <ac:spMkLst>
            <pc:docMk/>
            <pc:sldMk cId="751389205" sldId="543"/>
            <ac:spMk id="9" creationId="{9DF6FBEE-2713-4043-8F86-8E27E6EC43C4}"/>
          </ac:spMkLst>
        </pc:spChg>
        <pc:grpChg chg="add mod">
          <ac:chgData name="PPT PROJECT" userId="3f9d47f476fa9d03" providerId="LiveId" clId="{CF600BEA-1665-4A5F-B488-073FA35FE71C}" dt="2020-08-27T14:53:04.443" v="329"/>
          <ac:grpSpMkLst>
            <pc:docMk/>
            <pc:sldMk cId="751389205" sldId="543"/>
            <ac:grpSpMk id="5" creationId="{9E89C812-BECC-4B0E-843A-A481A3D2F2AF}"/>
          </ac:grpSpMkLst>
        </pc:grpChg>
        <pc:grpChg chg="add mod">
          <ac:chgData name="PPT PROJECT" userId="3f9d47f476fa9d03" providerId="LiveId" clId="{CF600BEA-1665-4A5F-B488-073FA35FE71C}" dt="2020-08-27T14:53:04.443" v="329"/>
          <ac:grpSpMkLst>
            <pc:docMk/>
            <pc:sldMk cId="751389205" sldId="543"/>
            <ac:grpSpMk id="13" creationId="{8BE1D0F8-024B-4689-B1D7-30F9CA8D0CD1}"/>
          </ac:grpSpMkLst>
        </pc:grpChg>
        <pc:grpChg chg="add mod">
          <ac:chgData name="PPT PROJECT" userId="3f9d47f476fa9d03" providerId="LiveId" clId="{CF600BEA-1665-4A5F-B488-073FA35FE71C}" dt="2020-08-27T14:53:04.443" v="329"/>
          <ac:grpSpMkLst>
            <pc:docMk/>
            <pc:sldMk cId="751389205" sldId="543"/>
            <ac:grpSpMk id="16" creationId="{43E599A9-E2F9-4D60-BF50-24A7892B8DC9}"/>
          </ac:grpSpMkLst>
        </pc:grpChg>
        <pc:grpChg chg="add mod">
          <ac:chgData name="PPT PROJECT" userId="3f9d47f476fa9d03" providerId="LiveId" clId="{CF600BEA-1665-4A5F-B488-073FA35FE71C}" dt="2020-08-27T14:53:04.443" v="329"/>
          <ac:grpSpMkLst>
            <pc:docMk/>
            <pc:sldMk cId="751389205" sldId="543"/>
            <ac:grpSpMk id="19" creationId="{FE22E405-1EB2-4CFD-B4D5-3A1C41CAC6F0}"/>
          </ac:grpSpMkLst>
        </pc:grpChg>
        <pc:grpChg chg="add mod">
          <ac:chgData name="PPT PROJECT" userId="3f9d47f476fa9d03" providerId="LiveId" clId="{CF600BEA-1665-4A5F-B488-073FA35FE71C}" dt="2020-08-27T14:53:04.443" v="329"/>
          <ac:grpSpMkLst>
            <pc:docMk/>
            <pc:sldMk cId="751389205" sldId="543"/>
            <ac:grpSpMk id="22" creationId="{A7E043B3-3238-4ECA-BE40-960E6164C89C}"/>
          </ac:grpSpMkLst>
        </pc:grpChg>
        <pc:grpChg chg="add mod">
          <ac:chgData name="PPT PROJECT" userId="3f9d47f476fa9d03" providerId="LiveId" clId="{CF600BEA-1665-4A5F-B488-073FA35FE71C}" dt="2020-08-27T14:53:04.443" v="329"/>
          <ac:grpSpMkLst>
            <pc:docMk/>
            <pc:sldMk cId="751389205" sldId="543"/>
            <ac:grpSpMk id="25" creationId="{8F758FBB-EA4B-4AF9-B9EC-C6F3E97AD817}"/>
          </ac:grpSpMkLst>
        </pc:grpChg>
        <pc:grpChg chg="add mod">
          <ac:chgData name="PPT PROJECT" userId="3f9d47f476fa9d03" providerId="LiveId" clId="{CF600BEA-1665-4A5F-B488-073FA35FE71C}" dt="2020-08-27T14:53:04.443" v="329"/>
          <ac:grpSpMkLst>
            <pc:docMk/>
            <pc:sldMk cId="751389205" sldId="543"/>
            <ac:grpSpMk id="28" creationId="{DAFBD475-0232-431B-B9E5-AD827F41B2D8}"/>
          </ac:grpSpMkLst>
        </pc:grpChg>
        <pc:grpChg chg="add mod">
          <ac:chgData name="PPT PROJECT" userId="3f9d47f476fa9d03" providerId="LiveId" clId="{CF600BEA-1665-4A5F-B488-073FA35FE71C}" dt="2020-08-27T14:53:04.443" v="329"/>
          <ac:grpSpMkLst>
            <pc:docMk/>
            <pc:sldMk cId="751389205" sldId="543"/>
            <ac:grpSpMk id="31" creationId="{761ECEAE-0EB8-4708-B005-473F744E424D}"/>
          </ac:grpSpMkLst>
        </pc:grpChg>
        <pc:cxnChg chg="add mod">
          <ac:chgData name="PPT PROJECT" userId="3f9d47f476fa9d03" providerId="LiveId" clId="{CF600BEA-1665-4A5F-B488-073FA35FE71C}" dt="2020-08-27T14:53:04.443" v="329"/>
          <ac:cxnSpMkLst>
            <pc:docMk/>
            <pc:sldMk cId="751389205" sldId="543"/>
            <ac:cxnSpMk id="3" creationId="{654C9786-FA42-4A03-B2E7-482224D09B0F}"/>
          </ac:cxnSpMkLst>
        </pc:cxnChg>
        <pc:cxnChg chg="add mod">
          <ac:chgData name="PPT PROJECT" userId="3f9d47f476fa9d03" providerId="LiveId" clId="{CF600BEA-1665-4A5F-B488-073FA35FE71C}" dt="2020-08-27T14:53:04.443" v="329"/>
          <ac:cxnSpMkLst>
            <pc:docMk/>
            <pc:sldMk cId="751389205" sldId="543"/>
            <ac:cxnSpMk id="4" creationId="{14E01718-DF4B-45C2-BFCA-77F80518FADD}"/>
          </ac:cxnSpMkLst>
        </pc:cxnChg>
        <pc:cxnChg chg="mod">
          <ac:chgData name="PPT PROJECT" userId="3f9d47f476fa9d03" providerId="LiveId" clId="{CF600BEA-1665-4A5F-B488-073FA35FE71C}" dt="2020-08-27T14:53:04.443" v="329"/>
          <ac:cxnSpMkLst>
            <pc:docMk/>
            <pc:sldMk cId="751389205" sldId="543"/>
            <ac:cxnSpMk id="6" creationId="{439ADF77-8296-4CFE-85BB-752083DF13C2}"/>
          </ac:cxnSpMkLst>
        </pc:cxnChg>
        <pc:cxnChg chg="mod">
          <ac:chgData name="PPT PROJECT" userId="3f9d47f476fa9d03" providerId="LiveId" clId="{CF600BEA-1665-4A5F-B488-073FA35FE71C}" dt="2020-08-27T14:53:04.443" v="329"/>
          <ac:cxnSpMkLst>
            <pc:docMk/>
            <pc:sldMk cId="751389205" sldId="543"/>
            <ac:cxnSpMk id="7" creationId="{45FC9B0C-B7C1-4848-AF24-00933F355996}"/>
          </ac:cxnSpMkLst>
        </pc:cxnChg>
        <pc:cxnChg chg="add mod">
          <ac:chgData name="PPT PROJECT" userId="3f9d47f476fa9d03" providerId="LiveId" clId="{CF600BEA-1665-4A5F-B488-073FA35FE71C}" dt="2020-08-27T14:53:04.443" v="329"/>
          <ac:cxnSpMkLst>
            <pc:docMk/>
            <pc:sldMk cId="751389205" sldId="543"/>
            <ac:cxnSpMk id="8" creationId="{0F34B645-4179-4434-8B6C-0AB2A15E6567}"/>
          </ac:cxnSpMkLst>
        </pc:cxnChg>
        <pc:cxnChg chg="add mod">
          <ac:chgData name="PPT PROJECT" userId="3f9d47f476fa9d03" providerId="LiveId" clId="{CF600BEA-1665-4A5F-B488-073FA35FE71C}" dt="2020-08-27T14:53:04.443" v="329"/>
          <ac:cxnSpMkLst>
            <pc:docMk/>
            <pc:sldMk cId="751389205" sldId="543"/>
            <ac:cxnSpMk id="10" creationId="{6B487231-1BDF-44E1-B6DF-374831C54721}"/>
          </ac:cxnSpMkLst>
        </pc:cxnChg>
        <pc:cxnChg chg="add mod">
          <ac:chgData name="PPT PROJECT" userId="3f9d47f476fa9d03" providerId="LiveId" clId="{CF600BEA-1665-4A5F-B488-073FA35FE71C}" dt="2020-08-27T14:53:04.443" v="329"/>
          <ac:cxnSpMkLst>
            <pc:docMk/>
            <pc:sldMk cId="751389205" sldId="543"/>
            <ac:cxnSpMk id="11" creationId="{34A0A543-50DD-4348-AB05-5A95DBAEE764}"/>
          </ac:cxnSpMkLst>
        </pc:cxnChg>
        <pc:cxnChg chg="add mod">
          <ac:chgData name="PPT PROJECT" userId="3f9d47f476fa9d03" providerId="LiveId" clId="{CF600BEA-1665-4A5F-B488-073FA35FE71C}" dt="2020-08-27T14:53:04.443" v="329"/>
          <ac:cxnSpMkLst>
            <pc:docMk/>
            <pc:sldMk cId="751389205" sldId="543"/>
            <ac:cxnSpMk id="12" creationId="{90F35420-EE15-4F2C-889A-9BB6371110C2}"/>
          </ac:cxnSpMkLst>
        </pc:cxnChg>
        <pc:cxnChg chg="mod">
          <ac:chgData name="PPT PROJECT" userId="3f9d47f476fa9d03" providerId="LiveId" clId="{CF600BEA-1665-4A5F-B488-073FA35FE71C}" dt="2020-08-27T14:53:04.443" v="329"/>
          <ac:cxnSpMkLst>
            <pc:docMk/>
            <pc:sldMk cId="751389205" sldId="543"/>
            <ac:cxnSpMk id="14" creationId="{A37DB863-DE9A-4970-A742-2AF3C4AC3E4C}"/>
          </ac:cxnSpMkLst>
        </pc:cxnChg>
        <pc:cxnChg chg="mod">
          <ac:chgData name="PPT PROJECT" userId="3f9d47f476fa9d03" providerId="LiveId" clId="{CF600BEA-1665-4A5F-B488-073FA35FE71C}" dt="2020-08-27T14:53:04.443" v="329"/>
          <ac:cxnSpMkLst>
            <pc:docMk/>
            <pc:sldMk cId="751389205" sldId="543"/>
            <ac:cxnSpMk id="15" creationId="{840F253F-50C5-4B55-A20E-AA0BA5601147}"/>
          </ac:cxnSpMkLst>
        </pc:cxnChg>
        <pc:cxnChg chg="mod">
          <ac:chgData name="PPT PROJECT" userId="3f9d47f476fa9d03" providerId="LiveId" clId="{CF600BEA-1665-4A5F-B488-073FA35FE71C}" dt="2020-08-27T14:53:04.443" v="329"/>
          <ac:cxnSpMkLst>
            <pc:docMk/>
            <pc:sldMk cId="751389205" sldId="543"/>
            <ac:cxnSpMk id="17" creationId="{3AC60322-143C-49C3-8300-6792F073A337}"/>
          </ac:cxnSpMkLst>
        </pc:cxnChg>
        <pc:cxnChg chg="mod">
          <ac:chgData name="PPT PROJECT" userId="3f9d47f476fa9d03" providerId="LiveId" clId="{CF600BEA-1665-4A5F-B488-073FA35FE71C}" dt="2020-08-27T14:53:04.443" v="329"/>
          <ac:cxnSpMkLst>
            <pc:docMk/>
            <pc:sldMk cId="751389205" sldId="543"/>
            <ac:cxnSpMk id="18" creationId="{B77A1B8A-6BCF-4D1F-A0F2-8A10696B2DAA}"/>
          </ac:cxnSpMkLst>
        </pc:cxnChg>
        <pc:cxnChg chg="mod">
          <ac:chgData name="PPT PROJECT" userId="3f9d47f476fa9d03" providerId="LiveId" clId="{CF600BEA-1665-4A5F-B488-073FA35FE71C}" dt="2020-08-27T14:53:04.443" v="329"/>
          <ac:cxnSpMkLst>
            <pc:docMk/>
            <pc:sldMk cId="751389205" sldId="543"/>
            <ac:cxnSpMk id="20" creationId="{09FEDED1-F390-4BA5-B65A-ECB99AA9BE83}"/>
          </ac:cxnSpMkLst>
        </pc:cxnChg>
        <pc:cxnChg chg="mod">
          <ac:chgData name="PPT PROJECT" userId="3f9d47f476fa9d03" providerId="LiveId" clId="{CF600BEA-1665-4A5F-B488-073FA35FE71C}" dt="2020-08-27T14:53:04.443" v="329"/>
          <ac:cxnSpMkLst>
            <pc:docMk/>
            <pc:sldMk cId="751389205" sldId="543"/>
            <ac:cxnSpMk id="21" creationId="{2F3F03AF-98E5-4808-8804-F9A0E3EAEFEB}"/>
          </ac:cxnSpMkLst>
        </pc:cxnChg>
        <pc:cxnChg chg="mod">
          <ac:chgData name="PPT PROJECT" userId="3f9d47f476fa9d03" providerId="LiveId" clId="{CF600BEA-1665-4A5F-B488-073FA35FE71C}" dt="2020-08-27T14:53:04.443" v="329"/>
          <ac:cxnSpMkLst>
            <pc:docMk/>
            <pc:sldMk cId="751389205" sldId="543"/>
            <ac:cxnSpMk id="23" creationId="{1A49BE2D-04C2-4664-B147-CC161379B237}"/>
          </ac:cxnSpMkLst>
        </pc:cxnChg>
        <pc:cxnChg chg="mod">
          <ac:chgData name="PPT PROJECT" userId="3f9d47f476fa9d03" providerId="LiveId" clId="{CF600BEA-1665-4A5F-B488-073FA35FE71C}" dt="2020-08-27T14:53:04.443" v="329"/>
          <ac:cxnSpMkLst>
            <pc:docMk/>
            <pc:sldMk cId="751389205" sldId="543"/>
            <ac:cxnSpMk id="24" creationId="{38A8578B-116C-485A-BEBB-C49D80D7F494}"/>
          </ac:cxnSpMkLst>
        </pc:cxnChg>
        <pc:cxnChg chg="mod">
          <ac:chgData name="PPT PROJECT" userId="3f9d47f476fa9d03" providerId="LiveId" clId="{CF600BEA-1665-4A5F-B488-073FA35FE71C}" dt="2020-08-27T14:53:04.443" v="329"/>
          <ac:cxnSpMkLst>
            <pc:docMk/>
            <pc:sldMk cId="751389205" sldId="543"/>
            <ac:cxnSpMk id="26" creationId="{DA4BD275-82D7-4CD4-8D8D-E58ED0ABF455}"/>
          </ac:cxnSpMkLst>
        </pc:cxnChg>
        <pc:cxnChg chg="mod">
          <ac:chgData name="PPT PROJECT" userId="3f9d47f476fa9d03" providerId="LiveId" clId="{CF600BEA-1665-4A5F-B488-073FA35FE71C}" dt="2020-08-27T14:53:04.443" v="329"/>
          <ac:cxnSpMkLst>
            <pc:docMk/>
            <pc:sldMk cId="751389205" sldId="543"/>
            <ac:cxnSpMk id="27" creationId="{DAE235AB-6DA2-4165-91B4-A950A569B87D}"/>
          </ac:cxnSpMkLst>
        </pc:cxnChg>
        <pc:cxnChg chg="mod">
          <ac:chgData name="PPT PROJECT" userId="3f9d47f476fa9d03" providerId="LiveId" clId="{CF600BEA-1665-4A5F-B488-073FA35FE71C}" dt="2020-08-27T14:53:04.443" v="329"/>
          <ac:cxnSpMkLst>
            <pc:docMk/>
            <pc:sldMk cId="751389205" sldId="543"/>
            <ac:cxnSpMk id="29" creationId="{B738CE45-BDD5-4E67-8F09-97852C59572E}"/>
          </ac:cxnSpMkLst>
        </pc:cxnChg>
        <pc:cxnChg chg="mod">
          <ac:chgData name="PPT PROJECT" userId="3f9d47f476fa9d03" providerId="LiveId" clId="{CF600BEA-1665-4A5F-B488-073FA35FE71C}" dt="2020-08-27T14:53:04.443" v="329"/>
          <ac:cxnSpMkLst>
            <pc:docMk/>
            <pc:sldMk cId="751389205" sldId="543"/>
            <ac:cxnSpMk id="30" creationId="{9B12DBFB-D902-423D-9F24-C8BD44D0E862}"/>
          </ac:cxnSpMkLst>
        </pc:cxnChg>
        <pc:cxnChg chg="mod">
          <ac:chgData name="PPT PROJECT" userId="3f9d47f476fa9d03" providerId="LiveId" clId="{CF600BEA-1665-4A5F-B488-073FA35FE71C}" dt="2020-08-27T14:53:04.443" v="329"/>
          <ac:cxnSpMkLst>
            <pc:docMk/>
            <pc:sldMk cId="751389205" sldId="543"/>
            <ac:cxnSpMk id="32" creationId="{AD961FB7-2EF9-4D7B-9232-55C8869A8EEA}"/>
          </ac:cxnSpMkLst>
        </pc:cxnChg>
        <pc:cxnChg chg="mod">
          <ac:chgData name="PPT PROJECT" userId="3f9d47f476fa9d03" providerId="LiveId" clId="{CF600BEA-1665-4A5F-B488-073FA35FE71C}" dt="2020-08-27T14:53:04.443" v="329"/>
          <ac:cxnSpMkLst>
            <pc:docMk/>
            <pc:sldMk cId="751389205" sldId="543"/>
            <ac:cxnSpMk id="33" creationId="{B71FF8A7-56EF-4B58-8DE6-A4F8A751F655}"/>
          </ac:cxnSpMkLst>
        </pc:cxnChg>
      </pc:sldChg>
      <pc:sldChg chg="addSp delSp add mod setBg chgLayout">
        <pc:chgData name="PPT PROJECT" userId="3f9d47f476fa9d03" providerId="LiveId" clId="{CF600BEA-1665-4A5F-B488-073FA35FE71C}" dt="2020-08-27T14:53:27.476" v="335"/>
        <pc:sldMkLst>
          <pc:docMk/>
          <pc:sldMk cId="2563645911" sldId="544"/>
        </pc:sldMkLst>
        <pc:spChg chg="add">
          <ac:chgData name="PPT PROJECT" userId="3f9d47f476fa9d03" providerId="LiveId" clId="{CF600BEA-1665-4A5F-B488-073FA35FE71C}" dt="2020-08-27T14:53:12.549" v="332" actId="22"/>
          <ac:spMkLst>
            <pc:docMk/>
            <pc:sldMk cId="2563645911" sldId="544"/>
            <ac:spMk id="2" creationId="{0AC777C6-7B96-42EC-AC96-EE08CF1CD35F}"/>
          </ac:spMkLst>
        </pc:spChg>
        <pc:spChg chg="add">
          <ac:chgData name="PPT PROJECT" userId="3f9d47f476fa9d03" providerId="LiveId" clId="{CF600BEA-1665-4A5F-B488-073FA35FE71C}" dt="2020-08-27T14:53:12.549" v="332" actId="22"/>
          <ac:spMkLst>
            <pc:docMk/>
            <pc:sldMk cId="2563645911" sldId="544"/>
            <ac:spMk id="9" creationId="{A6607824-D545-4D2A-A2F4-CD629189EC25}"/>
          </ac:spMkLst>
        </pc:spChg>
        <pc:grpChg chg="del">
          <ac:chgData name="PPT PROJECT" userId="3f9d47f476fa9d03" providerId="LiveId" clId="{CF600BEA-1665-4A5F-B488-073FA35FE71C}" dt="2020-08-27T14:53:12.384" v="331" actId="478"/>
          <ac:grpSpMkLst>
            <pc:docMk/>
            <pc:sldMk cId="2563645911" sldId="544"/>
            <ac:grpSpMk id="5" creationId="{9E89C812-BECC-4B0E-843A-A481A3D2F2AF}"/>
          </ac:grpSpMkLst>
        </pc:grpChg>
        <pc:grpChg chg="del">
          <ac:chgData name="PPT PROJECT" userId="3f9d47f476fa9d03" providerId="LiveId" clId="{CF600BEA-1665-4A5F-B488-073FA35FE71C}" dt="2020-08-27T14:53:12.384" v="331" actId="478"/>
          <ac:grpSpMkLst>
            <pc:docMk/>
            <pc:sldMk cId="2563645911" sldId="544"/>
            <ac:grpSpMk id="13" creationId="{8BE1D0F8-024B-4689-B1D7-30F9CA8D0CD1}"/>
          </ac:grpSpMkLst>
        </pc:grpChg>
        <pc:grpChg chg="del">
          <ac:chgData name="PPT PROJECT" userId="3f9d47f476fa9d03" providerId="LiveId" clId="{CF600BEA-1665-4A5F-B488-073FA35FE71C}" dt="2020-08-27T14:53:12.384" v="331" actId="478"/>
          <ac:grpSpMkLst>
            <pc:docMk/>
            <pc:sldMk cId="2563645911" sldId="544"/>
            <ac:grpSpMk id="16" creationId="{43E599A9-E2F9-4D60-BF50-24A7892B8DC9}"/>
          </ac:grpSpMkLst>
        </pc:grpChg>
        <pc:grpChg chg="del">
          <ac:chgData name="PPT PROJECT" userId="3f9d47f476fa9d03" providerId="LiveId" clId="{CF600BEA-1665-4A5F-B488-073FA35FE71C}" dt="2020-08-27T14:53:12.384" v="331" actId="478"/>
          <ac:grpSpMkLst>
            <pc:docMk/>
            <pc:sldMk cId="2563645911" sldId="544"/>
            <ac:grpSpMk id="19" creationId="{FE22E405-1EB2-4CFD-B4D5-3A1C41CAC6F0}"/>
          </ac:grpSpMkLst>
        </pc:grpChg>
        <pc:grpChg chg="del">
          <ac:chgData name="PPT PROJECT" userId="3f9d47f476fa9d03" providerId="LiveId" clId="{CF600BEA-1665-4A5F-B488-073FA35FE71C}" dt="2020-08-27T14:53:12.384" v="331" actId="478"/>
          <ac:grpSpMkLst>
            <pc:docMk/>
            <pc:sldMk cId="2563645911" sldId="544"/>
            <ac:grpSpMk id="22" creationId="{A7E043B3-3238-4ECA-BE40-960E6164C89C}"/>
          </ac:grpSpMkLst>
        </pc:grpChg>
        <pc:grpChg chg="del">
          <ac:chgData name="PPT PROJECT" userId="3f9d47f476fa9d03" providerId="LiveId" clId="{CF600BEA-1665-4A5F-B488-073FA35FE71C}" dt="2020-08-27T14:53:12.384" v="331" actId="478"/>
          <ac:grpSpMkLst>
            <pc:docMk/>
            <pc:sldMk cId="2563645911" sldId="544"/>
            <ac:grpSpMk id="25" creationId="{8F758FBB-EA4B-4AF9-B9EC-C6F3E97AD817}"/>
          </ac:grpSpMkLst>
        </pc:grpChg>
        <pc:grpChg chg="del">
          <ac:chgData name="PPT PROJECT" userId="3f9d47f476fa9d03" providerId="LiveId" clId="{CF600BEA-1665-4A5F-B488-073FA35FE71C}" dt="2020-08-27T14:53:12.384" v="331" actId="478"/>
          <ac:grpSpMkLst>
            <pc:docMk/>
            <pc:sldMk cId="2563645911" sldId="544"/>
            <ac:grpSpMk id="28" creationId="{DAFBD475-0232-431B-B9E5-AD827F41B2D8}"/>
          </ac:grpSpMkLst>
        </pc:grpChg>
        <pc:grpChg chg="del">
          <ac:chgData name="PPT PROJECT" userId="3f9d47f476fa9d03" providerId="LiveId" clId="{CF600BEA-1665-4A5F-B488-073FA35FE71C}" dt="2020-08-27T14:53:12.384" v="331" actId="478"/>
          <ac:grpSpMkLst>
            <pc:docMk/>
            <pc:sldMk cId="2563645911" sldId="544"/>
            <ac:grpSpMk id="31" creationId="{761ECEAE-0EB8-4708-B005-473F744E424D}"/>
          </ac:grpSpMkLst>
        </pc:grpChg>
        <pc:cxnChg chg="del">
          <ac:chgData name="PPT PROJECT" userId="3f9d47f476fa9d03" providerId="LiveId" clId="{CF600BEA-1665-4A5F-B488-073FA35FE71C}" dt="2020-08-27T14:53:12.384" v="331" actId="478"/>
          <ac:cxnSpMkLst>
            <pc:docMk/>
            <pc:sldMk cId="2563645911" sldId="544"/>
            <ac:cxnSpMk id="3" creationId="{654C9786-FA42-4A03-B2E7-482224D09B0F}"/>
          </ac:cxnSpMkLst>
        </pc:cxnChg>
        <pc:cxnChg chg="del">
          <ac:chgData name="PPT PROJECT" userId="3f9d47f476fa9d03" providerId="LiveId" clId="{CF600BEA-1665-4A5F-B488-073FA35FE71C}" dt="2020-08-27T14:53:12.384" v="331" actId="478"/>
          <ac:cxnSpMkLst>
            <pc:docMk/>
            <pc:sldMk cId="2563645911" sldId="544"/>
            <ac:cxnSpMk id="4" creationId="{14E01718-DF4B-45C2-BFCA-77F80518FADD}"/>
          </ac:cxnSpMkLst>
        </pc:cxnChg>
        <pc:cxnChg chg="del">
          <ac:chgData name="PPT PROJECT" userId="3f9d47f476fa9d03" providerId="LiveId" clId="{CF600BEA-1665-4A5F-B488-073FA35FE71C}" dt="2020-08-27T14:53:12.384" v="331" actId="478"/>
          <ac:cxnSpMkLst>
            <pc:docMk/>
            <pc:sldMk cId="2563645911" sldId="544"/>
            <ac:cxnSpMk id="8" creationId="{0F34B645-4179-4434-8B6C-0AB2A15E6567}"/>
          </ac:cxnSpMkLst>
        </pc:cxnChg>
        <pc:cxnChg chg="del">
          <ac:chgData name="PPT PROJECT" userId="3f9d47f476fa9d03" providerId="LiveId" clId="{CF600BEA-1665-4A5F-B488-073FA35FE71C}" dt="2020-08-27T14:53:12.384" v="331" actId="478"/>
          <ac:cxnSpMkLst>
            <pc:docMk/>
            <pc:sldMk cId="2563645911" sldId="544"/>
            <ac:cxnSpMk id="10" creationId="{6B487231-1BDF-44E1-B6DF-374831C54721}"/>
          </ac:cxnSpMkLst>
        </pc:cxnChg>
        <pc:cxnChg chg="del">
          <ac:chgData name="PPT PROJECT" userId="3f9d47f476fa9d03" providerId="LiveId" clId="{CF600BEA-1665-4A5F-B488-073FA35FE71C}" dt="2020-08-27T14:53:12.384" v="331" actId="478"/>
          <ac:cxnSpMkLst>
            <pc:docMk/>
            <pc:sldMk cId="2563645911" sldId="544"/>
            <ac:cxnSpMk id="11" creationId="{34A0A543-50DD-4348-AB05-5A95DBAEE764}"/>
          </ac:cxnSpMkLst>
        </pc:cxnChg>
        <pc:cxnChg chg="del">
          <ac:chgData name="PPT PROJECT" userId="3f9d47f476fa9d03" providerId="LiveId" clId="{CF600BEA-1665-4A5F-B488-073FA35FE71C}" dt="2020-08-27T14:53:12.384" v="331" actId="478"/>
          <ac:cxnSpMkLst>
            <pc:docMk/>
            <pc:sldMk cId="2563645911" sldId="544"/>
            <ac:cxnSpMk id="12" creationId="{90F35420-EE15-4F2C-889A-9BB6371110C2}"/>
          </ac:cxnSpMkLst>
        </pc:cxnChg>
      </pc:sldChg>
      <pc:sldChg chg="addSp modSp add">
        <pc:chgData name="PPT PROJECT" userId="3f9d47f476fa9d03" providerId="LiveId" clId="{CF600BEA-1665-4A5F-B488-073FA35FE71C}" dt="2020-08-27T14:53:48.852" v="342" actId="571"/>
        <pc:sldMkLst>
          <pc:docMk/>
          <pc:sldMk cId="1216628612" sldId="545"/>
        </pc:sldMkLst>
        <pc:grpChg chg="add mod">
          <ac:chgData name="PPT PROJECT" userId="3f9d47f476fa9d03" providerId="LiveId" clId="{CF600BEA-1665-4A5F-B488-073FA35FE71C}" dt="2020-08-27T14:53:42.010" v="337"/>
          <ac:grpSpMkLst>
            <pc:docMk/>
            <pc:sldMk cId="1216628612" sldId="545"/>
            <ac:grpSpMk id="6" creationId="{F7ED1C09-1139-4E46-9817-A7507CB31C81}"/>
          </ac:grpSpMkLst>
        </pc:grpChg>
        <pc:grpChg chg="add mod">
          <ac:chgData name="PPT PROJECT" userId="3f9d47f476fa9d03" providerId="LiveId" clId="{CF600BEA-1665-4A5F-B488-073FA35FE71C}" dt="2020-08-27T14:53:42.010" v="337"/>
          <ac:grpSpMkLst>
            <pc:docMk/>
            <pc:sldMk cId="1216628612" sldId="545"/>
            <ac:grpSpMk id="14" creationId="{0338F94F-DC1A-4597-AB17-4B296253DBC0}"/>
          </ac:grpSpMkLst>
        </pc:grpChg>
        <pc:grpChg chg="add mod">
          <ac:chgData name="PPT PROJECT" userId="3f9d47f476fa9d03" providerId="LiveId" clId="{CF600BEA-1665-4A5F-B488-073FA35FE71C}" dt="2020-08-27T14:53:42.010" v="337"/>
          <ac:grpSpMkLst>
            <pc:docMk/>
            <pc:sldMk cId="1216628612" sldId="545"/>
            <ac:grpSpMk id="17" creationId="{6F09BA93-F7D5-405D-8D66-58607D7D05CF}"/>
          </ac:grpSpMkLst>
        </pc:grpChg>
        <pc:grpChg chg="add mod">
          <ac:chgData name="PPT PROJECT" userId="3f9d47f476fa9d03" providerId="LiveId" clId="{CF600BEA-1665-4A5F-B488-073FA35FE71C}" dt="2020-08-27T14:53:42.010" v="337"/>
          <ac:grpSpMkLst>
            <pc:docMk/>
            <pc:sldMk cId="1216628612" sldId="545"/>
            <ac:grpSpMk id="20" creationId="{E32E2AFF-B874-4B8C-8D7D-E35A8CB100B6}"/>
          </ac:grpSpMkLst>
        </pc:grpChg>
        <pc:grpChg chg="add mod">
          <ac:chgData name="PPT PROJECT" userId="3f9d47f476fa9d03" providerId="LiveId" clId="{CF600BEA-1665-4A5F-B488-073FA35FE71C}" dt="2020-08-27T14:53:42.010" v="337"/>
          <ac:grpSpMkLst>
            <pc:docMk/>
            <pc:sldMk cId="1216628612" sldId="545"/>
            <ac:grpSpMk id="23" creationId="{1AA23E46-E6B3-4FE0-8620-B83DA52FB522}"/>
          </ac:grpSpMkLst>
        </pc:grpChg>
        <pc:grpChg chg="add mod">
          <ac:chgData name="PPT PROJECT" userId="3f9d47f476fa9d03" providerId="LiveId" clId="{CF600BEA-1665-4A5F-B488-073FA35FE71C}" dt="2020-08-27T14:53:42.010" v="337"/>
          <ac:grpSpMkLst>
            <pc:docMk/>
            <pc:sldMk cId="1216628612" sldId="545"/>
            <ac:grpSpMk id="26" creationId="{FF15E46F-E206-4373-9755-E069608D0742}"/>
          </ac:grpSpMkLst>
        </pc:grpChg>
        <pc:grpChg chg="add mod">
          <ac:chgData name="PPT PROJECT" userId="3f9d47f476fa9d03" providerId="LiveId" clId="{CF600BEA-1665-4A5F-B488-073FA35FE71C}" dt="2020-08-27T14:53:42.010" v="337"/>
          <ac:grpSpMkLst>
            <pc:docMk/>
            <pc:sldMk cId="1216628612" sldId="545"/>
            <ac:grpSpMk id="29" creationId="{0F05D8F8-0C9B-4C18-A81B-8370AE9679BE}"/>
          </ac:grpSpMkLst>
        </pc:grpChg>
        <pc:grpChg chg="add mod">
          <ac:chgData name="PPT PROJECT" userId="3f9d47f476fa9d03" providerId="LiveId" clId="{CF600BEA-1665-4A5F-B488-073FA35FE71C}" dt="2020-08-27T14:53:42.010" v="337"/>
          <ac:grpSpMkLst>
            <pc:docMk/>
            <pc:sldMk cId="1216628612" sldId="545"/>
            <ac:grpSpMk id="32" creationId="{E78B955B-728E-4213-84D2-2F4AEB646BAE}"/>
          </ac:grpSpMkLst>
        </pc:grpChg>
        <pc:grpChg chg="add mod">
          <ac:chgData name="PPT PROJECT" userId="3f9d47f476fa9d03" providerId="LiveId" clId="{CF600BEA-1665-4A5F-B488-073FA35FE71C}" dt="2020-08-27T14:53:44.478" v="338" actId="571"/>
          <ac:grpSpMkLst>
            <pc:docMk/>
            <pc:sldMk cId="1216628612" sldId="545"/>
            <ac:grpSpMk id="37" creationId="{596B6653-714C-4547-AFF1-BD75F3D8E7F9}"/>
          </ac:grpSpMkLst>
        </pc:grpChg>
        <pc:grpChg chg="add mod">
          <ac:chgData name="PPT PROJECT" userId="3f9d47f476fa9d03" providerId="LiveId" clId="{CF600BEA-1665-4A5F-B488-073FA35FE71C}" dt="2020-08-27T14:53:44.478" v="338" actId="571"/>
          <ac:grpSpMkLst>
            <pc:docMk/>
            <pc:sldMk cId="1216628612" sldId="545"/>
            <ac:grpSpMk id="44" creationId="{4ECEDC1C-D9C4-47FC-B39D-DB86385572CA}"/>
          </ac:grpSpMkLst>
        </pc:grpChg>
        <pc:grpChg chg="add mod">
          <ac:chgData name="PPT PROJECT" userId="3f9d47f476fa9d03" providerId="LiveId" clId="{CF600BEA-1665-4A5F-B488-073FA35FE71C}" dt="2020-08-27T14:53:44.478" v="338" actId="571"/>
          <ac:grpSpMkLst>
            <pc:docMk/>
            <pc:sldMk cId="1216628612" sldId="545"/>
            <ac:grpSpMk id="47" creationId="{D6CF30CF-B56C-4112-8FBD-9DBD397629C7}"/>
          </ac:grpSpMkLst>
        </pc:grpChg>
        <pc:grpChg chg="add mod">
          <ac:chgData name="PPT PROJECT" userId="3f9d47f476fa9d03" providerId="LiveId" clId="{CF600BEA-1665-4A5F-B488-073FA35FE71C}" dt="2020-08-27T14:53:44.478" v="338" actId="571"/>
          <ac:grpSpMkLst>
            <pc:docMk/>
            <pc:sldMk cId="1216628612" sldId="545"/>
            <ac:grpSpMk id="50" creationId="{9C5C0055-08A7-46FE-A624-FA59506D7CD8}"/>
          </ac:grpSpMkLst>
        </pc:grpChg>
        <pc:grpChg chg="add mod">
          <ac:chgData name="PPT PROJECT" userId="3f9d47f476fa9d03" providerId="LiveId" clId="{CF600BEA-1665-4A5F-B488-073FA35FE71C}" dt="2020-08-27T14:53:44.478" v="338" actId="571"/>
          <ac:grpSpMkLst>
            <pc:docMk/>
            <pc:sldMk cId="1216628612" sldId="545"/>
            <ac:grpSpMk id="53" creationId="{B64DD963-2A0E-49AB-B687-3A116E1F67BE}"/>
          </ac:grpSpMkLst>
        </pc:grpChg>
        <pc:grpChg chg="add mod">
          <ac:chgData name="PPT PROJECT" userId="3f9d47f476fa9d03" providerId="LiveId" clId="{CF600BEA-1665-4A5F-B488-073FA35FE71C}" dt="2020-08-27T14:53:44.478" v="338" actId="571"/>
          <ac:grpSpMkLst>
            <pc:docMk/>
            <pc:sldMk cId="1216628612" sldId="545"/>
            <ac:grpSpMk id="56" creationId="{A8AFDAF0-8D9C-4402-9FAB-E6D57A6F62A4}"/>
          </ac:grpSpMkLst>
        </pc:grpChg>
        <pc:grpChg chg="add mod">
          <ac:chgData name="PPT PROJECT" userId="3f9d47f476fa9d03" providerId="LiveId" clId="{CF600BEA-1665-4A5F-B488-073FA35FE71C}" dt="2020-08-27T14:53:44.478" v="338" actId="571"/>
          <ac:grpSpMkLst>
            <pc:docMk/>
            <pc:sldMk cId="1216628612" sldId="545"/>
            <ac:grpSpMk id="59" creationId="{0F772F67-349D-4E6C-B93C-C2DEE4C53EA3}"/>
          </ac:grpSpMkLst>
        </pc:grpChg>
        <pc:grpChg chg="add mod">
          <ac:chgData name="PPT PROJECT" userId="3f9d47f476fa9d03" providerId="LiveId" clId="{CF600BEA-1665-4A5F-B488-073FA35FE71C}" dt="2020-08-27T14:53:44.478" v="338" actId="571"/>
          <ac:grpSpMkLst>
            <pc:docMk/>
            <pc:sldMk cId="1216628612" sldId="545"/>
            <ac:grpSpMk id="62" creationId="{63800DEB-94E3-499B-8B74-F0FF7B90E4FD}"/>
          </ac:grpSpMkLst>
        </pc:grpChg>
        <pc:grpChg chg="add mod">
          <ac:chgData name="PPT PROJECT" userId="3f9d47f476fa9d03" providerId="LiveId" clId="{CF600BEA-1665-4A5F-B488-073FA35FE71C}" dt="2020-08-27T14:53:45.438" v="339" actId="571"/>
          <ac:grpSpMkLst>
            <pc:docMk/>
            <pc:sldMk cId="1216628612" sldId="545"/>
            <ac:grpSpMk id="67" creationId="{5DBDFB3C-E31A-457B-8B4B-D90651AB033D}"/>
          </ac:grpSpMkLst>
        </pc:grpChg>
        <pc:grpChg chg="add mod">
          <ac:chgData name="PPT PROJECT" userId="3f9d47f476fa9d03" providerId="LiveId" clId="{CF600BEA-1665-4A5F-B488-073FA35FE71C}" dt="2020-08-27T14:53:45.438" v="339" actId="571"/>
          <ac:grpSpMkLst>
            <pc:docMk/>
            <pc:sldMk cId="1216628612" sldId="545"/>
            <ac:grpSpMk id="74" creationId="{A205CDC4-B60B-46F3-8DE9-FD15125A7FEF}"/>
          </ac:grpSpMkLst>
        </pc:grpChg>
        <pc:grpChg chg="add mod">
          <ac:chgData name="PPT PROJECT" userId="3f9d47f476fa9d03" providerId="LiveId" clId="{CF600BEA-1665-4A5F-B488-073FA35FE71C}" dt="2020-08-27T14:53:45.438" v="339" actId="571"/>
          <ac:grpSpMkLst>
            <pc:docMk/>
            <pc:sldMk cId="1216628612" sldId="545"/>
            <ac:grpSpMk id="77" creationId="{EE89502A-6429-4779-95EE-FBDEA0BFBC1B}"/>
          </ac:grpSpMkLst>
        </pc:grpChg>
        <pc:grpChg chg="add mod">
          <ac:chgData name="PPT PROJECT" userId="3f9d47f476fa9d03" providerId="LiveId" clId="{CF600BEA-1665-4A5F-B488-073FA35FE71C}" dt="2020-08-27T14:53:45.438" v="339" actId="571"/>
          <ac:grpSpMkLst>
            <pc:docMk/>
            <pc:sldMk cId="1216628612" sldId="545"/>
            <ac:grpSpMk id="80" creationId="{BD5C28FF-4524-401B-83D8-028CA88E223A}"/>
          </ac:grpSpMkLst>
        </pc:grpChg>
        <pc:grpChg chg="add mod">
          <ac:chgData name="PPT PROJECT" userId="3f9d47f476fa9d03" providerId="LiveId" clId="{CF600BEA-1665-4A5F-B488-073FA35FE71C}" dt="2020-08-27T14:53:45.438" v="339" actId="571"/>
          <ac:grpSpMkLst>
            <pc:docMk/>
            <pc:sldMk cId="1216628612" sldId="545"/>
            <ac:grpSpMk id="83" creationId="{B5901A85-BCBC-40E5-B956-B45B2CF93B5E}"/>
          </ac:grpSpMkLst>
        </pc:grpChg>
        <pc:grpChg chg="add mod">
          <ac:chgData name="PPT PROJECT" userId="3f9d47f476fa9d03" providerId="LiveId" clId="{CF600BEA-1665-4A5F-B488-073FA35FE71C}" dt="2020-08-27T14:53:45.438" v="339" actId="571"/>
          <ac:grpSpMkLst>
            <pc:docMk/>
            <pc:sldMk cId="1216628612" sldId="545"/>
            <ac:grpSpMk id="86" creationId="{67B33FDC-77A0-4A87-90B9-883913E721C5}"/>
          </ac:grpSpMkLst>
        </pc:grpChg>
        <pc:grpChg chg="add mod">
          <ac:chgData name="PPT PROJECT" userId="3f9d47f476fa9d03" providerId="LiveId" clId="{CF600BEA-1665-4A5F-B488-073FA35FE71C}" dt="2020-08-27T14:53:45.438" v="339" actId="571"/>
          <ac:grpSpMkLst>
            <pc:docMk/>
            <pc:sldMk cId="1216628612" sldId="545"/>
            <ac:grpSpMk id="89" creationId="{93575C32-8C88-4BDC-9004-E5608CF8DE6A}"/>
          </ac:grpSpMkLst>
        </pc:grpChg>
        <pc:grpChg chg="add mod">
          <ac:chgData name="PPT PROJECT" userId="3f9d47f476fa9d03" providerId="LiveId" clId="{CF600BEA-1665-4A5F-B488-073FA35FE71C}" dt="2020-08-27T14:53:45.438" v="339" actId="571"/>
          <ac:grpSpMkLst>
            <pc:docMk/>
            <pc:sldMk cId="1216628612" sldId="545"/>
            <ac:grpSpMk id="92" creationId="{710FDA61-BF51-424D-A760-935749A47271}"/>
          </ac:grpSpMkLst>
        </pc:grpChg>
        <pc:grpChg chg="add mod">
          <ac:chgData name="PPT PROJECT" userId="3f9d47f476fa9d03" providerId="LiveId" clId="{CF600BEA-1665-4A5F-B488-073FA35FE71C}" dt="2020-08-27T14:53:46.432" v="340" actId="571"/>
          <ac:grpSpMkLst>
            <pc:docMk/>
            <pc:sldMk cId="1216628612" sldId="545"/>
            <ac:grpSpMk id="97" creationId="{B31A8C36-B077-4199-B706-36983D908CD3}"/>
          </ac:grpSpMkLst>
        </pc:grpChg>
        <pc:grpChg chg="add mod">
          <ac:chgData name="PPT PROJECT" userId="3f9d47f476fa9d03" providerId="LiveId" clId="{CF600BEA-1665-4A5F-B488-073FA35FE71C}" dt="2020-08-27T14:53:46.432" v="340" actId="571"/>
          <ac:grpSpMkLst>
            <pc:docMk/>
            <pc:sldMk cId="1216628612" sldId="545"/>
            <ac:grpSpMk id="104" creationId="{2877563B-2A87-4EFF-BC2C-F83B4ED60574}"/>
          </ac:grpSpMkLst>
        </pc:grpChg>
        <pc:grpChg chg="add mod">
          <ac:chgData name="PPT PROJECT" userId="3f9d47f476fa9d03" providerId="LiveId" clId="{CF600BEA-1665-4A5F-B488-073FA35FE71C}" dt="2020-08-27T14:53:46.432" v="340" actId="571"/>
          <ac:grpSpMkLst>
            <pc:docMk/>
            <pc:sldMk cId="1216628612" sldId="545"/>
            <ac:grpSpMk id="107" creationId="{2AA63418-A2AE-43DD-B6F6-2424DB42646C}"/>
          </ac:grpSpMkLst>
        </pc:grpChg>
        <pc:grpChg chg="add mod">
          <ac:chgData name="PPT PROJECT" userId="3f9d47f476fa9d03" providerId="LiveId" clId="{CF600BEA-1665-4A5F-B488-073FA35FE71C}" dt="2020-08-27T14:53:46.432" v="340" actId="571"/>
          <ac:grpSpMkLst>
            <pc:docMk/>
            <pc:sldMk cId="1216628612" sldId="545"/>
            <ac:grpSpMk id="110" creationId="{53AE9888-D8B9-4421-AC46-EC9535E000FA}"/>
          </ac:grpSpMkLst>
        </pc:grpChg>
        <pc:grpChg chg="add mod">
          <ac:chgData name="PPT PROJECT" userId="3f9d47f476fa9d03" providerId="LiveId" clId="{CF600BEA-1665-4A5F-B488-073FA35FE71C}" dt="2020-08-27T14:53:46.432" v="340" actId="571"/>
          <ac:grpSpMkLst>
            <pc:docMk/>
            <pc:sldMk cId="1216628612" sldId="545"/>
            <ac:grpSpMk id="113" creationId="{A958469F-6C6A-438D-AFBC-BA179451E407}"/>
          </ac:grpSpMkLst>
        </pc:grpChg>
        <pc:grpChg chg="add mod">
          <ac:chgData name="PPT PROJECT" userId="3f9d47f476fa9d03" providerId="LiveId" clId="{CF600BEA-1665-4A5F-B488-073FA35FE71C}" dt="2020-08-27T14:53:46.432" v="340" actId="571"/>
          <ac:grpSpMkLst>
            <pc:docMk/>
            <pc:sldMk cId="1216628612" sldId="545"/>
            <ac:grpSpMk id="116" creationId="{2FA34514-4534-4A80-B5B1-087215D90F8C}"/>
          </ac:grpSpMkLst>
        </pc:grpChg>
        <pc:grpChg chg="add mod">
          <ac:chgData name="PPT PROJECT" userId="3f9d47f476fa9d03" providerId="LiveId" clId="{CF600BEA-1665-4A5F-B488-073FA35FE71C}" dt="2020-08-27T14:53:46.432" v="340" actId="571"/>
          <ac:grpSpMkLst>
            <pc:docMk/>
            <pc:sldMk cId="1216628612" sldId="545"/>
            <ac:grpSpMk id="119" creationId="{6612E142-4DA7-433B-A222-B23EC995F7B7}"/>
          </ac:grpSpMkLst>
        </pc:grpChg>
        <pc:grpChg chg="add mod">
          <ac:chgData name="PPT PROJECT" userId="3f9d47f476fa9d03" providerId="LiveId" clId="{CF600BEA-1665-4A5F-B488-073FA35FE71C}" dt="2020-08-27T14:53:46.432" v="340" actId="571"/>
          <ac:grpSpMkLst>
            <pc:docMk/>
            <pc:sldMk cId="1216628612" sldId="545"/>
            <ac:grpSpMk id="122" creationId="{E93955AF-6F1D-4B1E-AC08-C58877B42CCD}"/>
          </ac:grpSpMkLst>
        </pc:grpChg>
        <pc:grpChg chg="add mod">
          <ac:chgData name="PPT PROJECT" userId="3f9d47f476fa9d03" providerId="LiveId" clId="{CF600BEA-1665-4A5F-B488-073FA35FE71C}" dt="2020-08-27T14:53:47.343" v="341" actId="571"/>
          <ac:grpSpMkLst>
            <pc:docMk/>
            <pc:sldMk cId="1216628612" sldId="545"/>
            <ac:grpSpMk id="127" creationId="{56266EB5-8E11-45AB-83EB-7010EED9B8E6}"/>
          </ac:grpSpMkLst>
        </pc:grpChg>
        <pc:grpChg chg="add mod">
          <ac:chgData name="PPT PROJECT" userId="3f9d47f476fa9d03" providerId="LiveId" clId="{CF600BEA-1665-4A5F-B488-073FA35FE71C}" dt="2020-08-27T14:53:47.343" v="341" actId="571"/>
          <ac:grpSpMkLst>
            <pc:docMk/>
            <pc:sldMk cId="1216628612" sldId="545"/>
            <ac:grpSpMk id="134" creationId="{44687961-D2C3-47B3-BA80-B7F451421BF2}"/>
          </ac:grpSpMkLst>
        </pc:grpChg>
        <pc:grpChg chg="add mod">
          <ac:chgData name="PPT PROJECT" userId="3f9d47f476fa9d03" providerId="LiveId" clId="{CF600BEA-1665-4A5F-B488-073FA35FE71C}" dt="2020-08-27T14:53:47.343" v="341" actId="571"/>
          <ac:grpSpMkLst>
            <pc:docMk/>
            <pc:sldMk cId="1216628612" sldId="545"/>
            <ac:grpSpMk id="137" creationId="{F9D03FD8-0D6B-4B3A-AC62-99DAB97092BF}"/>
          </ac:grpSpMkLst>
        </pc:grpChg>
        <pc:grpChg chg="add mod">
          <ac:chgData name="PPT PROJECT" userId="3f9d47f476fa9d03" providerId="LiveId" clId="{CF600BEA-1665-4A5F-B488-073FA35FE71C}" dt="2020-08-27T14:53:47.343" v="341" actId="571"/>
          <ac:grpSpMkLst>
            <pc:docMk/>
            <pc:sldMk cId="1216628612" sldId="545"/>
            <ac:grpSpMk id="140" creationId="{3D78A201-511C-48A2-B386-4672727F4BBF}"/>
          </ac:grpSpMkLst>
        </pc:grpChg>
        <pc:grpChg chg="add mod">
          <ac:chgData name="PPT PROJECT" userId="3f9d47f476fa9d03" providerId="LiveId" clId="{CF600BEA-1665-4A5F-B488-073FA35FE71C}" dt="2020-08-27T14:53:47.343" v="341" actId="571"/>
          <ac:grpSpMkLst>
            <pc:docMk/>
            <pc:sldMk cId="1216628612" sldId="545"/>
            <ac:grpSpMk id="143" creationId="{30BD7564-A255-4E0A-9A65-46CEAA490B47}"/>
          </ac:grpSpMkLst>
        </pc:grpChg>
        <pc:grpChg chg="add mod">
          <ac:chgData name="PPT PROJECT" userId="3f9d47f476fa9d03" providerId="LiveId" clId="{CF600BEA-1665-4A5F-B488-073FA35FE71C}" dt="2020-08-27T14:53:47.343" v="341" actId="571"/>
          <ac:grpSpMkLst>
            <pc:docMk/>
            <pc:sldMk cId="1216628612" sldId="545"/>
            <ac:grpSpMk id="146" creationId="{4B1E4477-F7E7-46D6-83BB-CC9A5D23D0DE}"/>
          </ac:grpSpMkLst>
        </pc:grpChg>
        <pc:grpChg chg="add mod">
          <ac:chgData name="PPT PROJECT" userId="3f9d47f476fa9d03" providerId="LiveId" clId="{CF600BEA-1665-4A5F-B488-073FA35FE71C}" dt="2020-08-27T14:53:47.343" v="341" actId="571"/>
          <ac:grpSpMkLst>
            <pc:docMk/>
            <pc:sldMk cId="1216628612" sldId="545"/>
            <ac:grpSpMk id="149" creationId="{D25D162E-810E-43EF-BE8E-D01106653A0E}"/>
          </ac:grpSpMkLst>
        </pc:grpChg>
        <pc:grpChg chg="add mod">
          <ac:chgData name="PPT PROJECT" userId="3f9d47f476fa9d03" providerId="LiveId" clId="{CF600BEA-1665-4A5F-B488-073FA35FE71C}" dt="2020-08-27T14:53:47.343" v="341" actId="571"/>
          <ac:grpSpMkLst>
            <pc:docMk/>
            <pc:sldMk cId="1216628612" sldId="545"/>
            <ac:grpSpMk id="152" creationId="{F5438051-AE58-410D-BFCF-9A4C4A446470}"/>
          </ac:grpSpMkLst>
        </pc:grpChg>
        <pc:grpChg chg="add mod">
          <ac:chgData name="PPT PROJECT" userId="3f9d47f476fa9d03" providerId="LiveId" clId="{CF600BEA-1665-4A5F-B488-073FA35FE71C}" dt="2020-08-27T14:53:48.852" v="342" actId="571"/>
          <ac:grpSpMkLst>
            <pc:docMk/>
            <pc:sldMk cId="1216628612" sldId="545"/>
            <ac:grpSpMk id="157" creationId="{358E2919-19B9-4891-A263-9D7FCC3CB4F8}"/>
          </ac:grpSpMkLst>
        </pc:grpChg>
        <pc:grpChg chg="add mod">
          <ac:chgData name="PPT PROJECT" userId="3f9d47f476fa9d03" providerId="LiveId" clId="{CF600BEA-1665-4A5F-B488-073FA35FE71C}" dt="2020-08-27T14:53:48.852" v="342" actId="571"/>
          <ac:grpSpMkLst>
            <pc:docMk/>
            <pc:sldMk cId="1216628612" sldId="545"/>
            <ac:grpSpMk id="164" creationId="{8F5FA827-149C-4C75-944C-6959D49954C6}"/>
          </ac:grpSpMkLst>
        </pc:grpChg>
        <pc:grpChg chg="add mod">
          <ac:chgData name="PPT PROJECT" userId="3f9d47f476fa9d03" providerId="LiveId" clId="{CF600BEA-1665-4A5F-B488-073FA35FE71C}" dt="2020-08-27T14:53:48.852" v="342" actId="571"/>
          <ac:grpSpMkLst>
            <pc:docMk/>
            <pc:sldMk cId="1216628612" sldId="545"/>
            <ac:grpSpMk id="167" creationId="{6F6FE63A-21D3-43F0-8345-7BDC0F8535BA}"/>
          </ac:grpSpMkLst>
        </pc:grpChg>
        <pc:grpChg chg="add mod">
          <ac:chgData name="PPT PROJECT" userId="3f9d47f476fa9d03" providerId="LiveId" clId="{CF600BEA-1665-4A5F-B488-073FA35FE71C}" dt="2020-08-27T14:53:48.852" v="342" actId="571"/>
          <ac:grpSpMkLst>
            <pc:docMk/>
            <pc:sldMk cId="1216628612" sldId="545"/>
            <ac:grpSpMk id="170" creationId="{90BEB0CC-FDF1-4530-9EEC-34B6C1CE5B8F}"/>
          </ac:grpSpMkLst>
        </pc:grpChg>
        <pc:grpChg chg="add mod">
          <ac:chgData name="PPT PROJECT" userId="3f9d47f476fa9d03" providerId="LiveId" clId="{CF600BEA-1665-4A5F-B488-073FA35FE71C}" dt="2020-08-27T14:53:48.852" v="342" actId="571"/>
          <ac:grpSpMkLst>
            <pc:docMk/>
            <pc:sldMk cId="1216628612" sldId="545"/>
            <ac:grpSpMk id="173" creationId="{5BD41859-2993-41ED-9832-C997D3C9A3E7}"/>
          </ac:grpSpMkLst>
        </pc:grpChg>
        <pc:grpChg chg="add mod">
          <ac:chgData name="PPT PROJECT" userId="3f9d47f476fa9d03" providerId="LiveId" clId="{CF600BEA-1665-4A5F-B488-073FA35FE71C}" dt="2020-08-27T14:53:48.852" v="342" actId="571"/>
          <ac:grpSpMkLst>
            <pc:docMk/>
            <pc:sldMk cId="1216628612" sldId="545"/>
            <ac:grpSpMk id="176" creationId="{6156A920-7C5F-4478-8119-AEC8C3A66014}"/>
          </ac:grpSpMkLst>
        </pc:grpChg>
        <pc:grpChg chg="add mod">
          <ac:chgData name="PPT PROJECT" userId="3f9d47f476fa9d03" providerId="LiveId" clId="{CF600BEA-1665-4A5F-B488-073FA35FE71C}" dt="2020-08-27T14:53:48.852" v="342" actId="571"/>
          <ac:grpSpMkLst>
            <pc:docMk/>
            <pc:sldMk cId="1216628612" sldId="545"/>
            <ac:grpSpMk id="179" creationId="{1A380BE6-5714-4D28-BBAA-F94F533CC931}"/>
          </ac:grpSpMkLst>
        </pc:grpChg>
        <pc:grpChg chg="add mod">
          <ac:chgData name="PPT PROJECT" userId="3f9d47f476fa9d03" providerId="LiveId" clId="{CF600BEA-1665-4A5F-B488-073FA35FE71C}" dt="2020-08-27T14:53:48.852" v="342" actId="571"/>
          <ac:grpSpMkLst>
            <pc:docMk/>
            <pc:sldMk cId="1216628612" sldId="545"/>
            <ac:grpSpMk id="182" creationId="{576CFE60-73DA-452C-80A5-B7887581C013}"/>
          </ac:grpSpMkLst>
        </pc:grpChg>
        <pc:cxnChg chg="add mod">
          <ac:chgData name="PPT PROJECT" userId="3f9d47f476fa9d03" providerId="LiveId" clId="{CF600BEA-1665-4A5F-B488-073FA35FE71C}" dt="2020-08-27T14:53:42.010" v="337"/>
          <ac:cxnSpMkLst>
            <pc:docMk/>
            <pc:sldMk cId="1216628612" sldId="545"/>
            <ac:cxnSpMk id="4" creationId="{BE5DF61D-C62F-4061-BB6D-13F6CDC212FF}"/>
          </ac:cxnSpMkLst>
        </pc:cxnChg>
        <pc:cxnChg chg="add mod">
          <ac:chgData name="PPT PROJECT" userId="3f9d47f476fa9d03" providerId="LiveId" clId="{CF600BEA-1665-4A5F-B488-073FA35FE71C}" dt="2020-08-27T14:53:42.010" v="337"/>
          <ac:cxnSpMkLst>
            <pc:docMk/>
            <pc:sldMk cId="1216628612" sldId="545"/>
            <ac:cxnSpMk id="5" creationId="{48BDD82A-AE44-432C-9E02-DD93327091FF}"/>
          </ac:cxnSpMkLst>
        </pc:cxnChg>
        <pc:cxnChg chg="mod">
          <ac:chgData name="PPT PROJECT" userId="3f9d47f476fa9d03" providerId="LiveId" clId="{CF600BEA-1665-4A5F-B488-073FA35FE71C}" dt="2020-08-27T14:53:42.010" v="337"/>
          <ac:cxnSpMkLst>
            <pc:docMk/>
            <pc:sldMk cId="1216628612" sldId="545"/>
            <ac:cxnSpMk id="7" creationId="{F8BE65C3-1B71-4FFF-BED6-645642A7C690}"/>
          </ac:cxnSpMkLst>
        </pc:cxnChg>
        <pc:cxnChg chg="mod">
          <ac:chgData name="PPT PROJECT" userId="3f9d47f476fa9d03" providerId="LiveId" clId="{CF600BEA-1665-4A5F-B488-073FA35FE71C}" dt="2020-08-27T14:53:42.010" v="337"/>
          <ac:cxnSpMkLst>
            <pc:docMk/>
            <pc:sldMk cId="1216628612" sldId="545"/>
            <ac:cxnSpMk id="8" creationId="{90E745E9-3B02-409E-A3CD-6336864D9328}"/>
          </ac:cxnSpMkLst>
        </pc:cxnChg>
        <pc:cxnChg chg="add mod">
          <ac:chgData name="PPT PROJECT" userId="3f9d47f476fa9d03" providerId="LiveId" clId="{CF600BEA-1665-4A5F-B488-073FA35FE71C}" dt="2020-08-27T14:53:42.010" v="337"/>
          <ac:cxnSpMkLst>
            <pc:docMk/>
            <pc:sldMk cId="1216628612" sldId="545"/>
            <ac:cxnSpMk id="10" creationId="{874FA1E2-6B32-45AA-B63E-BC32E8A3FA0C}"/>
          </ac:cxnSpMkLst>
        </pc:cxnChg>
        <pc:cxnChg chg="add mod">
          <ac:chgData name="PPT PROJECT" userId="3f9d47f476fa9d03" providerId="LiveId" clId="{CF600BEA-1665-4A5F-B488-073FA35FE71C}" dt="2020-08-27T14:53:42.010" v="337"/>
          <ac:cxnSpMkLst>
            <pc:docMk/>
            <pc:sldMk cId="1216628612" sldId="545"/>
            <ac:cxnSpMk id="11" creationId="{EE2958FC-42F2-44EA-868D-EF6D5AF9CE84}"/>
          </ac:cxnSpMkLst>
        </pc:cxnChg>
        <pc:cxnChg chg="add mod">
          <ac:chgData name="PPT PROJECT" userId="3f9d47f476fa9d03" providerId="LiveId" clId="{CF600BEA-1665-4A5F-B488-073FA35FE71C}" dt="2020-08-27T14:53:42.010" v="337"/>
          <ac:cxnSpMkLst>
            <pc:docMk/>
            <pc:sldMk cId="1216628612" sldId="545"/>
            <ac:cxnSpMk id="12" creationId="{53A85C79-4D16-4FE3-B7F2-FD6E8D09455B}"/>
          </ac:cxnSpMkLst>
        </pc:cxnChg>
        <pc:cxnChg chg="add mod">
          <ac:chgData name="PPT PROJECT" userId="3f9d47f476fa9d03" providerId="LiveId" clId="{CF600BEA-1665-4A5F-B488-073FA35FE71C}" dt="2020-08-27T14:53:42.010" v="337"/>
          <ac:cxnSpMkLst>
            <pc:docMk/>
            <pc:sldMk cId="1216628612" sldId="545"/>
            <ac:cxnSpMk id="13" creationId="{5F969801-F1A5-4438-B64F-A298285FCACC}"/>
          </ac:cxnSpMkLst>
        </pc:cxnChg>
        <pc:cxnChg chg="mod">
          <ac:chgData name="PPT PROJECT" userId="3f9d47f476fa9d03" providerId="LiveId" clId="{CF600BEA-1665-4A5F-B488-073FA35FE71C}" dt="2020-08-27T14:53:42.010" v="337"/>
          <ac:cxnSpMkLst>
            <pc:docMk/>
            <pc:sldMk cId="1216628612" sldId="545"/>
            <ac:cxnSpMk id="15" creationId="{7C941F2D-24BA-4354-B9E9-6D63AFDB632A}"/>
          </ac:cxnSpMkLst>
        </pc:cxnChg>
        <pc:cxnChg chg="mod">
          <ac:chgData name="PPT PROJECT" userId="3f9d47f476fa9d03" providerId="LiveId" clId="{CF600BEA-1665-4A5F-B488-073FA35FE71C}" dt="2020-08-27T14:53:42.010" v="337"/>
          <ac:cxnSpMkLst>
            <pc:docMk/>
            <pc:sldMk cId="1216628612" sldId="545"/>
            <ac:cxnSpMk id="16" creationId="{AFCD0302-12C9-41E6-9B6D-8B77596422CE}"/>
          </ac:cxnSpMkLst>
        </pc:cxnChg>
        <pc:cxnChg chg="mod">
          <ac:chgData name="PPT PROJECT" userId="3f9d47f476fa9d03" providerId="LiveId" clId="{CF600BEA-1665-4A5F-B488-073FA35FE71C}" dt="2020-08-27T14:53:42.010" v="337"/>
          <ac:cxnSpMkLst>
            <pc:docMk/>
            <pc:sldMk cId="1216628612" sldId="545"/>
            <ac:cxnSpMk id="18" creationId="{A7E8637F-074D-4A18-9699-D9F8819BC91B}"/>
          </ac:cxnSpMkLst>
        </pc:cxnChg>
        <pc:cxnChg chg="mod">
          <ac:chgData name="PPT PROJECT" userId="3f9d47f476fa9d03" providerId="LiveId" clId="{CF600BEA-1665-4A5F-B488-073FA35FE71C}" dt="2020-08-27T14:53:42.010" v="337"/>
          <ac:cxnSpMkLst>
            <pc:docMk/>
            <pc:sldMk cId="1216628612" sldId="545"/>
            <ac:cxnSpMk id="19" creationId="{8654080D-1ED5-4BDA-B1EA-0FF025652BD1}"/>
          </ac:cxnSpMkLst>
        </pc:cxnChg>
        <pc:cxnChg chg="mod">
          <ac:chgData name="PPT PROJECT" userId="3f9d47f476fa9d03" providerId="LiveId" clId="{CF600BEA-1665-4A5F-B488-073FA35FE71C}" dt="2020-08-27T14:53:42.010" v="337"/>
          <ac:cxnSpMkLst>
            <pc:docMk/>
            <pc:sldMk cId="1216628612" sldId="545"/>
            <ac:cxnSpMk id="21" creationId="{A9AE80A0-A908-465E-8801-376F48562204}"/>
          </ac:cxnSpMkLst>
        </pc:cxnChg>
        <pc:cxnChg chg="mod">
          <ac:chgData name="PPT PROJECT" userId="3f9d47f476fa9d03" providerId="LiveId" clId="{CF600BEA-1665-4A5F-B488-073FA35FE71C}" dt="2020-08-27T14:53:42.010" v="337"/>
          <ac:cxnSpMkLst>
            <pc:docMk/>
            <pc:sldMk cId="1216628612" sldId="545"/>
            <ac:cxnSpMk id="22" creationId="{61A67B80-D4C2-4EA5-81C0-536662616E65}"/>
          </ac:cxnSpMkLst>
        </pc:cxnChg>
        <pc:cxnChg chg="mod">
          <ac:chgData name="PPT PROJECT" userId="3f9d47f476fa9d03" providerId="LiveId" clId="{CF600BEA-1665-4A5F-B488-073FA35FE71C}" dt="2020-08-27T14:53:42.010" v="337"/>
          <ac:cxnSpMkLst>
            <pc:docMk/>
            <pc:sldMk cId="1216628612" sldId="545"/>
            <ac:cxnSpMk id="24" creationId="{B0B9EE10-BD3E-4DDB-B3FD-94476FFA2277}"/>
          </ac:cxnSpMkLst>
        </pc:cxnChg>
        <pc:cxnChg chg="mod">
          <ac:chgData name="PPT PROJECT" userId="3f9d47f476fa9d03" providerId="LiveId" clId="{CF600BEA-1665-4A5F-B488-073FA35FE71C}" dt="2020-08-27T14:53:42.010" v="337"/>
          <ac:cxnSpMkLst>
            <pc:docMk/>
            <pc:sldMk cId="1216628612" sldId="545"/>
            <ac:cxnSpMk id="25" creationId="{81D720DD-CE52-45BE-A8BA-72BB6D487902}"/>
          </ac:cxnSpMkLst>
        </pc:cxnChg>
        <pc:cxnChg chg="mod">
          <ac:chgData name="PPT PROJECT" userId="3f9d47f476fa9d03" providerId="LiveId" clId="{CF600BEA-1665-4A5F-B488-073FA35FE71C}" dt="2020-08-27T14:53:42.010" v="337"/>
          <ac:cxnSpMkLst>
            <pc:docMk/>
            <pc:sldMk cId="1216628612" sldId="545"/>
            <ac:cxnSpMk id="27" creationId="{B86FEA3E-9DF6-4B42-B343-730742D8A3B5}"/>
          </ac:cxnSpMkLst>
        </pc:cxnChg>
        <pc:cxnChg chg="mod">
          <ac:chgData name="PPT PROJECT" userId="3f9d47f476fa9d03" providerId="LiveId" clId="{CF600BEA-1665-4A5F-B488-073FA35FE71C}" dt="2020-08-27T14:53:42.010" v="337"/>
          <ac:cxnSpMkLst>
            <pc:docMk/>
            <pc:sldMk cId="1216628612" sldId="545"/>
            <ac:cxnSpMk id="28" creationId="{1B8F675E-9B4B-4558-BDDD-CB9E29A3A9E8}"/>
          </ac:cxnSpMkLst>
        </pc:cxnChg>
        <pc:cxnChg chg="mod">
          <ac:chgData name="PPT PROJECT" userId="3f9d47f476fa9d03" providerId="LiveId" clId="{CF600BEA-1665-4A5F-B488-073FA35FE71C}" dt="2020-08-27T14:53:42.010" v="337"/>
          <ac:cxnSpMkLst>
            <pc:docMk/>
            <pc:sldMk cId="1216628612" sldId="545"/>
            <ac:cxnSpMk id="30" creationId="{1E7F6981-39D3-4432-A82B-89EDB231270D}"/>
          </ac:cxnSpMkLst>
        </pc:cxnChg>
        <pc:cxnChg chg="mod">
          <ac:chgData name="PPT PROJECT" userId="3f9d47f476fa9d03" providerId="LiveId" clId="{CF600BEA-1665-4A5F-B488-073FA35FE71C}" dt="2020-08-27T14:53:42.010" v="337"/>
          <ac:cxnSpMkLst>
            <pc:docMk/>
            <pc:sldMk cId="1216628612" sldId="545"/>
            <ac:cxnSpMk id="31" creationId="{DFA79C38-8F2B-4589-90C4-127A62AD41DA}"/>
          </ac:cxnSpMkLst>
        </pc:cxnChg>
        <pc:cxnChg chg="mod">
          <ac:chgData name="PPT PROJECT" userId="3f9d47f476fa9d03" providerId="LiveId" clId="{CF600BEA-1665-4A5F-B488-073FA35FE71C}" dt="2020-08-27T14:53:42.010" v="337"/>
          <ac:cxnSpMkLst>
            <pc:docMk/>
            <pc:sldMk cId="1216628612" sldId="545"/>
            <ac:cxnSpMk id="33" creationId="{A09B8DFB-ED86-4827-B3BC-53E979DC7DA9}"/>
          </ac:cxnSpMkLst>
        </pc:cxnChg>
        <pc:cxnChg chg="mod">
          <ac:chgData name="PPT PROJECT" userId="3f9d47f476fa9d03" providerId="LiveId" clId="{CF600BEA-1665-4A5F-B488-073FA35FE71C}" dt="2020-08-27T14:53:42.010" v="337"/>
          <ac:cxnSpMkLst>
            <pc:docMk/>
            <pc:sldMk cId="1216628612" sldId="545"/>
            <ac:cxnSpMk id="34" creationId="{6DA39262-26A5-46C2-9E29-79B23C8F1BC0}"/>
          </ac:cxnSpMkLst>
        </pc:cxnChg>
        <pc:cxnChg chg="add mod">
          <ac:chgData name="PPT PROJECT" userId="3f9d47f476fa9d03" providerId="LiveId" clId="{CF600BEA-1665-4A5F-B488-073FA35FE71C}" dt="2020-08-27T14:53:44.478" v="338" actId="571"/>
          <ac:cxnSpMkLst>
            <pc:docMk/>
            <pc:sldMk cId="1216628612" sldId="545"/>
            <ac:cxnSpMk id="35" creationId="{5F3E890F-5DAA-44A0-8538-4E45168001F0}"/>
          </ac:cxnSpMkLst>
        </pc:cxnChg>
        <pc:cxnChg chg="add mod">
          <ac:chgData name="PPT PROJECT" userId="3f9d47f476fa9d03" providerId="LiveId" clId="{CF600BEA-1665-4A5F-B488-073FA35FE71C}" dt="2020-08-27T14:53:44.478" v="338" actId="571"/>
          <ac:cxnSpMkLst>
            <pc:docMk/>
            <pc:sldMk cId="1216628612" sldId="545"/>
            <ac:cxnSpMk id="36" creationId="{9D765F66-45A1-4EB9-AF46-D12CD2EC574D}"/>
          </ac:cxnSpMkLst>
        </pc:cxnChg>
        <pc:cxnChg chg="mod">
          <ac:chgData name="PPT PROJECT" userId="3f9d47f476fa9d03" providerId="LiveId" clId="{CF600BEA-1665-4A5F-B488-073FA35FE71C}" dt="2020-08-27T14:53:44.478" v="338" actId="571"/>
          <ac:cxnSpMkLst>
            <pc:docMk/>
            <pc:sldMk cId="1216628612" sldId="545"/>
            <ac:cxnSpMk id="38" creationId="{38D0B833-6F46-45E3-A255-D6E1EFF38F0B}"/>
          </ac:cxnSpMkLst>
        </pc:cxnChg>
        <pc:cxnChg chg="mod">
          <ac:chgData name="PPT PROJECT" userId="3f9d47f476fa9d03" providerId="LiveId" clId="{CF600BEA-1665-4A5F-B488-073FA35FE71C}" dt="2020-08-27T14:53:44.478" v="338" actId="571"/>
          <ac:cxnSpMkLst>
            <pc:docMk/>
            <pc:sldMk cId="1216628612" sldId="545"/>
            <ac:cxnSpMk id="39" creationId="{09609848-3608-4125-BCD5-03A99D2C2F87}"/>
          </ac:cxnSpMkLst>
        </pc:cxnChg>
        <pc:cxnChg chg="add mod">
          <ac:chgData name="PPT PROJECT" userId="3f9d47f476fa9d03" providerId="LiveId" clId="{CF600BEA-1665-4A5F-B488-073FA35FE71C}" dt="2020-08-27T14:53:44.478" v="338" actId="571"/>
          <ac:cxnSpMkLst>
            <pc:docMk/>
            <pc:sldMk cId="1216628612" sldId="545"/>
            <ac:cxnSpMk id="40" creationId="{A0B340CF-5152-4E80-B6DB-AFB1EDF0A173}"/>
          </ac:cxnSpMkLst>
        </pc:cxnChg>
        <pc:cxnChg chg="add mod">
          <ac:chgData name="PPT PROJECT" userId="3f9d47f476fa9d03" providerId="LiveId" clId="{CF600BEA-1665-4A5F-B488-073FA35FE71C}" dt="2020-08-27T14:53:44.478" v="338" actId="571"/>
          <ac:cxnSpMkLst>
            <pc:docMk/>
            <pc:sldMk cId="1216628612" sldId="545"/>
            <ac:cxnSpMk id="41" creationId="{886F3BB5-0C24-4B2F-9B67-F4FE549F6E08}"/>
          </ac:cxnSpMkLst>
        </pc:cxnChg>
        <pc:cxnChg chg="add mod">
          <ac:chgData name="PPT PROJECT" userId="3f9d47f476fa9d03" providerId="LiveId" clId="{CF600BEA-1665-4A5F-B488-073FA35FE71C}" dt="2020-08-27T14:53:44.478" v="338" actId="571"/>
          <ac:cxnSpMkLst>
            <pc:docMk/>
            <pc:sldMk cId="1216628612" sldId="545"/>
            <ac:cxnSpMk id="42" creationId="{A847D4AB-353D-49D9-A6B9-3AD039A52519}"/>
          </ac:cxnSpMkLst>
        </pc:cxnChg>
        <pc:cxnChg chg="add mod">
          <ac:chgData name="PPT PROJECT" userId="3f9d47f476fa9d03" providerId="LiveId" clId="{CF600BEA-1665-4A5F-B488-073FA35FE71C}" dt="2020-08-27T14:53:44.478" v="338" actId="571"/>
          <ac:cxnSpMkLst>
            <pc:docMk/>
            <pc:sldMk cId="1216628612" sldId="545"/>
            <ac:cxnSpMk id="43" creationId="{24B01E3A-C7CC-41C3-B707-F8918F38EEC7}"/>
          </ac:cxnSpMkLst>
        </pc:cxnChg>
        <pc:cxnChg chg="mod">
          <ac:chgData name="PPT PROJECT" userId="3f9d47f476fa9d03" providerId="LiveId" clId="{CF600BEA-1665-4A5F-B488-073FA35FE71C}" dt="2020-08-27T14:53:44.478" v="338" actId="571"/>
          <ac:cxnSpMkLst>
            <pc:docMk/>
            <pc:sldMk cId="1216628612" sldId="545"/>
            <ac:cxnSpMk id="45" creationId="{8AFC1370-68FC-4344-A00E-E7F662B9CDC4}"/>
          </ac:cxnSpMkLst>
        </pc:cxnChg>
        <pc:cxnChg chg="mod">
          <ac:chgData name="PPT PROJECT" userId="3f9d47f476fa9d03" providerId="LiveId" clId="{CF600BEA-1665-4A5F-B488-073FA35FE71C}" dt="2020-08-27T14:53:44.478" v="338" actId="571"/>
          <ac:cxnSpMkLst>
            <pc:docMk/>
            <pc:sldMk cId="1216628612" sldId="545"/>
            <ac:cxnSpMk id="46" creationId="{15C755A6-43AC-4ABF-A330-1A39089653F1}"/>
          </ac:cxnSpMkLst>
        </pc:cxnChg>
        <pc:cxnChg chg="mod">
          <ac:chgData name="PPT PROJECT" userId="3f9d47f476fa9d03" providerId="LiveId" clId="{CF600BEA-1665-4A5F-B488-073FA35FE71C}" dt="2020-08-27T14:53:44.478" v="338" actId="571"/>
          <ac:cxnSpMkLst>
            <pc:docMk/>
            <pc:sldMk cId="1216628612" sldId="545"/>
            <ac:cxnSpMk id="48" creationId="{91F85FDD-99C4-4AD0-A434-B67AF91EBFB8}"/>
          </ac:cxnSpMkLst>
        </pc:cxnChg>
        <pc:cxnChg chg="mod">
          <ac:chgData name="PPT PROJECT" userId="3f9d47f476fa9d03" providerId="LiveId" clId="{CF600BEA-1665-4A5F-B488-073FA35FE71C}" dt="2020-08-27T14:53:44.478" v="338" actId="571"/>
          <ac:cxnSpMkLst>
            <pc:docMk/>
            <pc:sldMk cId="1216628612" sldId="545"/>
            <ac:cxnSpMk id="49" creationId="{C3DB72F8-8D13-46C7-BA50-EDFB99E406C4}"/>
          </ac:cxnSpMkLst>
        </pc:cxnChg>
        <pc:cxnChg chg="mod">
          <ac:chgData name="PPT PROJECT" userId="3f9d47f476fa9d03" providerId="LiveId" clId="{CF600BEA-1665-4A5F-B488-073FA35FE71C}" dt="2020-08-27T14:53:44.478" v="338" actId="571"/>
          <ac:cxnSpMkLst>
            <pc:docMk/>
            <pc:sldMk cId="1216628612" sldId="545"/>
            <ac:cxnSpMk id="51" creationId="{1973253E-D8E0-4AF0-9F8F-F79B4A4C7843}"/>
          </ac:cxnSpMkLst>
        </pc:cxnChg>
        <pc:cxnChg chg="mod">
          <ac:chgData name="PPT PROJECT" userId="3f9d47f476fa9d03" providerId="LiveId" clId="{CF600BEA-1665-4A5F-B488-073FA35FE71C}" dt="2020-08-27T14:53:44.478" v="338" actId="571"/>
          <ac:cxnSpMkLst>
            <pc:docMk/>
            <pc:sldMk cId="1216628612" sldId="545"/>
            <ac:cxnSpMk id="52" creationId="{5FCBF6C4-37C4-4F25-8BAA-4C78C47D4B2A}"/>
          </ac:cxnSpMkLst>
        </pc:cxnChg>
        <pc:cxnChg chg="mod">
          <ac:chgData name="PPT PROJECT" userId="3f9d47f476fa9d03" providerId="LiveId" clId="{CF600BEA-1665-4A5F-B488-073FA35FE71C}" dt="2020-08-27T14:53:44.478" v="338" actId="571"/>
          <ac:cxnSpMkLst>
            <pc:docMk/>
            <pc:sldMk cId="1216628612" sldId="545"/>
            <ac:cxnSpMk id="54" creationId="{26A7AAF0-AD21-4DA8-A875-B4AC15362C44}"/>
          </ac:cxnSpMkLst>
        </pc:cxnChg>
        <pc:cxnChg chg="mod">
          <ac:chgData name="PPT PROJECT" userId="3f9d47f476fa9d03" providerId="LiveId" clId="{CF600BEA-1665-4A5F-B488-073FA35FE71C}" dt="2020-08-27T14:53:44.478" v="338" actId="571"/>
          <ac:cxnSpMkLst>
            <pc:docMk/>
            <pc:sldMk cId="1216628612" sldId="545"/>
            <ac:cxnSpMk id="55" creationId="{1F9C1DF4-6109-4DDA-BE47-F32D93A6103C}"/>
          </ac:cxnSpMkLst>
        </pc:cxnChg>
        <pc:cxnChg chg="mod">
          <ac:chgData name="PPT PROJECT" userId="3f9d47f476fa9d03" providerId="LiveId" clId="{CF600BEA-1665-4A5F-B488-073FA35FE71C}" dt="2020-08-27T14:53:44.478" v="338" actId="571"/>
          <ac:cxnSpMkLst>
            <pc:docMk/>
            <pc:sldMk cId="1216628612" sldId="545"/>
            <ac:cxnSpMk id="57" creationId="{E3265AD9-661D-4FAD-80C5-E21E9794E95B}"/>
          </ac:cxnSpMkLst>
        </pc:cxnChg>
        <pc:cxnChg chg="mod">
          <ac:chgData name="PPT PROJECT" userId="3f9d47f476fa9d03" providerId="LiveId" clId="{CF600BEA-1665-4A5F-B488-073FA35FE71C}" dt="2020-08-27T14:53:44.478" v="338" actId="571"/>
          <ac:cxnSpMkLst>
            <pc:docMk/>
            <pc:sldMk cId="1216628612" sldId="545"/>
            <ac:cxnSpMk id="58" creationId="{C018ECEC-99C6-400E-B069-7DDDBEE0B479}"/>
          </ac:cxnSpMkLst>
        </pc:cxnChg>
        <pc:cxnChg chg="mod">
          <ac:chgData name="PPT PROJECT" userId="3f9d47f476fa9d03" providerId="LiveId" clId="{CF600BEA-1665-4A5F-B488-073FA35FE71C}" dt="2020-08-27T14:53:44.478" v="338" actId="571"/>
          <ac:cxnSpMkLst>
            <pc:docMk/>
            <pc:sldMk cId="1216628612" sldId="545"/>
            <ac:cxnSpMk id="60" creationId="{86EA4FE4-2736-4EE4-8BD1-E6AF8A7BDC3D}"/>
          </ac:cxnSpMkLst>
        </pc:cxnChg>
        <pc:cxnChg chg="mod">
          <ac:chgData name="PPT PROJECT" userId="3f9d47f476fa9d03" providerId="LiveId" clId="{CF600BEA-1665-4A5F-B488-073FA35FE71C}" dt="2020-08-27T14:53:44.478" v="338" actId="571"/>
          <ac:cxnSpMkLst>
            <pc:docMk/>
            <pc:sldMk cId="1216628612" sldId="545"/>
            <ac:cxnSpMk id="61" creationId="{EA9EEA8F-0908-47B6-A5E0-9C67A334EAE3}"/>
          </ac:cxnSpMkLst>
        </pc:cxnChg>
        <pc:cxnChg chg="mod">
          <ac:chgData name="PPT PROJECT" userId="3f9d47f476fa9d03" providerId="LiveId" clId="{CF600BEA-1665-4A5F-B488-073FA35FE71C}" dt="2020-08-27T14:53:44.478" v="338" actId="571"/>
          <ac:cxnSpMkLst>
            <pc:docMk/>
            <pc:sldMk cId="1216628612" sldId="545"/>
            <ac:cxnSpMk id="63" creationId="{B80C9511-2204-409A-825A-E862753361F8}"/>
          </ac:cxnSpMkLst>
        </pc:cxnChg>
        <pc:cxnChg chg="mod">
          <ac:chgData name="PPT PROJECT" userId="3f9d47f476fa9d03" providerId="LiveId" clId="{CF600BEA-1665-4A5F-B488-073FA35FE71C}" dt="2020-08-27T14:53:44.478" v="338" actId="571"/>
          <ac:cxnSpMkLst>
            <pc:docMk/>
            <pc:sldMk cId="1216628612" sldId="545"/>
            <ac:cxnSpMk id="64" creationId="{A5FCA531-04E3-491C-8DFE-886A9191FEC0}"/>
          </ac:cxnSpMkLst>
        </pc:cxnChg>
        <pc:cxnChg chg="add mod">
          <ac:chgData name="PPT PROJECT" userId="3f9d47f476fa9d03" providerId="LiveId" clId="{CF600BEA-1665-4A5F-B488-073FA35FE71C}" dt="2020-08-27T14:53:45.438" v="339" actId="571"/>
          <ac:cxnSpMkLst>
            <pc:docMk/>
            <pc:sldMk cId="1216628612" sldId="545"/>
            <ac:cxnSpMk id="65" creationId="{4148ECD3-8E3E-49ED-A6D9-E676918AB38C}"/>
          </ac:cxnSpMkLst>
        </pc:cxnChg>
        <pc:cxnChg chg="add mod">
          <ac:chgData name="PPT PROJECT" userId="3f9d47f476fa9d03" providerId="LiveId" clId="{CF600BEA-1665-4A5F-B488-073FA35FE71C}" dt="2020-08-27T14:53:45.438" v="339" actId="571"/>
          <ac:cxnSpMkLst>
            <pc:docMk/>
            <pc:sldMk cId="1216628612" sldId="545"/>
            <ac:cxnSpMk id="66" creationId="{CC2CED7F-0F55-4A28-8FE7-A289AE847C6F}"/>
          </ac:cxnSpMkLst>
        </pc:cxnChg>
        <pc:cxnChg chg="mod">
          <ac:chgData name="PPT PROJECT" userId="3f9d47f476fa9d03" providerId="LiveId" clId="{CF600BEA-1665-4A5F-B488-073FA35FE71C}" dt="2020-08-27T14:53:45.438" v="339" actId="571"/>
          <ac:cxnSpMkLst>
            <pc:docMk/>
            <pc:sldMk cId="1216628612" sldId="545"/>
            <ac:cxnSpMk id="68" creationId="{989AAA68-A993-4D13-9E79-8EB64FADE538}"/>
          </ac:cxnSpMkLst>
        </pc:cxnChg>
        <pc:cxnChg chg="mod">
          <ac:chgData name="PPT PROJECT" userId="3f9d47f476fa9d03" providerId="LiveId" clId="{CF600BEA-1665-4A5F-B488-073FA35FE71C}" dt="2020-08-27T14:53:45.438" v="339" actId="571"/>
          <ac:cxnSpMkLst>
            <pc:docMk/>
            <pc:sldMk cId="1216628612" sldId="545"/>
            <ac:cxnSpMk id="69" creationId="{A980AC54-3550-4140-A4AB-3657E0506C6B}"/>
          </ac:cxnSpMkLst>
        </pc:cxnChg>
        <pc:cxnChg chg="add mod">
          <ac:chgData name="PPT PROJECT" userId="3f9d47f476fa9d03" providerId="LiveId" clId="{CF600BEA-1665-4A5F-B488-073FA35FE71C}" dt="2020-08-27T14:53:45.438" v="339" actId="571"/>
          <ac:cxnSpMkLst>
            <pc:docMk/>
            <pc:sldMk cId="1216628612" sldId="545"/>
            <ac:cxnSpMk id="70" creationId="{F158D246-39FD-41FE-8801-F978742C0A9F}"/>
          </ac:cxnSpMkLst>
        </pc:cxnChg>
        <pc:cxnChg chg="add mod">
          <ac:chgData name="PPT PROJECT" userId="3f9d47f476fa9d03" providerId="LiveId" clId="{CF600BEA-1665-4A5F-B488-073FA35FE71C}" dt="2020-08-27T14:53:45.438" v="339" actId="571"/>
          <ac:cxnSpMkLst>
            <pc:docMk/>
            <pc:sldMk cId="1216628612" sldId="545"/>
            <ac:cxnSpMk id="71" creationId="{3A23FB79-0A1A-4D54-948C-23E2C0B2513C}"/>
          </ac:cxnSpMkLst>
        </pc:cxnChg>
        <pc:cxnChg chg="add mod">
          <ac:chgData name="PPT PROJECT" userId="3f9d47f476fa9d03" providerId="LiveId" clId="{CF600BEA-1665-4A5F-B488-073FA35FE71C}" dt="2020-08-27T14:53:45.438" v="339" actId="571"/>
          <ac:cxnSpMkLst>
            <pc:docMk/>
            <pc:sldMk cId="1216628612" sldId="545"/>
            <ac:cxnSpMk id="72" creationId="{47E8B047-9C23-4892-BE2F-4EBA7FD304B5}"/>
          </ac:cxnSpMkLst>
        </pc:cxnChg>
        <pc:cxnChg chg="add mod">
          <ac:chgData name="PPT PROJECT" userId="3f9d47f476fa9d03" providerId="LiveId" clId="{CF600BEA-1665-4A5F-B488-073FA35FE71C}" dt="2020-08-27T14:53:45.438" v="339" actId="571"/>
          <ac:cxnSpMkLst>
            <pc:docMk/>
            <pc:sldMk cId="1216628612" sldId="545"/>
            <ac:cxnSpMk id="73" creationId="{63CCF510-E18B-47E7-A618-75F3035EE8B0}"/>
          </ac:cxnSpMkLst>
        </pc:cxnChg>
        <pc:cxnChg chg="mod">
          <ac:chgData name="PPT PROJECT" userId="3f9d47f476fa9d03" providerId="LiveId" clId="{CF600BEA-1665-4A5F-B488-073FA35FE71C}" dt="2020-08-27T14:53:45.438" v="339" actId="571"/>
          <ac:cxnSpMkLst>
            <pc:docMk/>
            <pc:sldMk cId="1216628612" sldId="545"/>
            <ac:cxnSpMk id="75" creationId="{21E22A2D-C37A-44F5-AA4C-D0914A6864C3}"/>
          </ac:cxnSpMkLst>
        </pc:cxnChg>
        <pc:cxnChg chg="mod">
          <ac:chgData name="PPT PROJECT" userId="3f9d47f476fa9d03" providerId="LiveId" clId="{CF600BEA-1665-4A5F-B488-073FA35FE71C}" dt="2020-08-27T14:53:45.438" v="339" actId="571"/>
          <ac:cxnSpMkLst>
            <pc:docMk/>
            <pc:sldMk cId="1216628612" sldId="545"/>
            <ac:cxnSpMk id="76" creationId="{289D3E46-AAE5-434C-A10A-F4AAC15505E1}"/>
          </ac:cxnSpMkLst>
        </pc:cxnChg>
        <pc:cxnChg chg="mod">
          <ac:chgData name="PPT PROJECT" userId="3f9d47f476fa9d03" providerId="LiveId" clId="{CF600BEA-1665-4A5F-B488-073FA35FE71C}" dt="2020-08-27T14:53:45.438" v="339" actId="571"/>
          <ac:cxnSpMkLst>
            <pc:docMk/>
            <pc:sldMk cId="1216628612" sldId="545"/>
            <ac:cxnSpMk id="78" creationId="{568FDE40-EFD3-4DA4-A694-01A7F46FDC1B}"/>
          </ac:cxnSpMkLst>
        </pc:cxnChg>
        <pc:cxnChg chg="mod">
          <ac:chgData name="PPT PROJECT" userId="3f9d47f476fa9d03" providerId="LiveId" clId="{CF600BEA-1665-4A5F-B488-073FA35FE71C}" dt="2020-08-27T14:53:45.438" v="339" actId="571"/>
          <ac:cxnSpMkLst>
            <pc:docMk/>
            <pc:sldMk cId="1216628612" sldId="545"/>
            <ac:cxnSpMk id="79" creationId="{A48F95BC-7A58-4E72-BA08-850194C6FEC7}"/>
          </ac:cxnSpMkLst>
        </pc:cxnChg>
        <pc:cxnChg chg="mod">
          <ac:chgData name="PPT PROJECT" userId="3f9d47f476fa9d03" providerId="LiveId" clId="{CF600BEA-1665-4A5F-B488-073FA35FE71C}" dt="2020-08-27T14:53:45.438" v="339" actId="571"/>
          <ac:cxnSpMkLst>
            <pc:docMk/>
            <pc:sldMk cId="1216628612" sldId="545"/>
            <ac:cxnSpMk id="81" creationId="{7B19E6AC-AF4E-4F77-8409-9F616FF2786F}"/>
          </ac:cxnSpMkLst>
        </pc:cxnChg>
        <pc:cxnChg chg="mod">
          <ac:chgData name="PPT PROJECT" userId="3f9d47f476fa9d03" providerId="LiveId" clId="{CF600BEA-1665-4A5F-B488-073FA35FE71C}" dt="2020-08-27T14:53:45.438" v="339" actId="571"/>
          <ac:cxnSpMkLst>
            <pc:docMk/>
            <pc:sldMk cId="1216628612" sldId="545"/>
            <ac:cxnSpMk id="82" creationId="{2273ADE2-BC3D-44CE-877E-EF0962E3DAFC}"/>
          </ac:cxnSpMkLst>
        </pc:cxnChg>
        <pc:cxnChg chg="mod">
          <ac:chgData name="PPT PROJECT" userId="3f9d47f476fa9d03" providerId="LiveId" clId="{CF600BEA-1665-4A5F-B488-073FA35FE71C}" dt="2020-08-27T14:53:45.438" v="339" actId="571"/>
          <ac:cxnSpMkLst>
            <pc:docMk/>
            <pc:sldMk cId="1216628612" sldId="545"/>
            <ac:cxnSpMk id="84" creationId="{EEBEB0B5-76C4-4C83-9EF9-481CC3349F09}"/>
          </ac:cxnSpMkLst>
        </pc:cxnChg>
        <pc:cxnChg chg="mod">
          <ac:chgData name="PPT PROJECT" userId="3f9d47f476fa9d03" providerId="LiveId" clId="{CF600BEA-1665-4A5F-B488-073FA35FE71C}" dt="2020-08-27T14:53:45.438" v="339" actId="571"/>
          <ac:cxnSpMkLst>
            <pc:docMk/>
            <pc:sldMk cId="1216628612" sldId="545"/>
            <ac:cxnSpMk id="85" creationId="{76FF9BC9-A94D-42AA-987B-BBFF631D3E79}"/>
          </ac:cxnSpMkLst>
        </pc:cxnChg>
        <pc:cxnChg chg="mod">
          <ac:chgData name="PPT PROJECT" userId="3f9d47f476fa9d03" providerId="LiveId" clId="{CF600BEA-1665-4A5F-B488-073FA35FE71C}" dt="2020-08-27T14:53:45.438" v="339" actId="571"/>
          <ac:cxnSpMkLst>
            <pc:docMk/>
            <pc:sldMk cId="1216628612" sldId="545"/>
            <ac:cxnSpMk id="87" creationId="{CD62F848-F041-48BB-9432-44D4B6E00886}"/>
          </ac:cxnSpMkLst>
        </pc:cxnChg>
        <pc:cxnChg chg="mod">
          <ac:chgData name="PPT PROJECT" userId="3f9d47f476fa9d03" providerId="LiveId" clId="{CF600BEA-1665-4A5F-B488-073FA35FE71C}" dt="2020-08-27T14:53:45.438" v="339" actId="571"/>
          <ac:cxnSpMkLst>
            <pc:docMk/>
            <pc:sldMk cId="1216628612" sldId="545"/>
            <ac:cxnSpMk id="88" creationId="{13E3DDC0-1362-45C4-8547-2F1ADD8BC43D}"/>
          </ac:cxnSpMkLst>
        </pc:cxnChg>
        <pc:cxnChg chg="mod">
          <ac:chgData name="PPT PROJECT" userId="3f9d47f476fa9d03" providerId="LiveId" clId="{CF600BEA-1665-4A5F-B488-073FA35FE71C}" dt="2020-08-27T14:53:45.438" v="339" actId="571"/>
          <ac:cxnSpMkLst>
            <pc:docMk/>
            <pc:sldMk cId="1216628612" sldId="545"/>
            <ac:cxnSpMk id="90" creationId="{F7109240-1811-4FFA-81EB-C6BAAF244A54}"/>
          </ac:cxnSpMkLst>
        </pc:cxnChg>
        <pc:cxnChg chg="mod">
          <ac:chgData name="PPT PROJECT" userId="3f9d47f476fa9d03" providerId="LiveId" clId="{CF600BEA-1665-4A5F-B488-073FA35FE71C}" dt="2020-08-27T14:53:45.438" v="339" actId="571"/>
          <ac:cxnSpMkLst>
            <pc:docMk/>
            <pc:sldMk cId="1216628612" sldId="545"/>
            <ac:cxnSpMk id="91" creationId="{EEC4BBA8-EC5A-4EBA-82E5-B128AD2FB515}"/>
          </ac:cxnSpMkLst>
        </pc:cxnChg>
        <pc:cxnChg chg="mod">
          <ac:chgData name="PPT PROJECT" userId="3f9d47f476fa9d03" providerId="LiveId" clId="{CF600BEA-1665-4A5F-B488-073FA35FE71C}" dt="2020-08-27T14:53:45.438" v="339" actId="571"/>
          <ac:cxnSpMkLst>
            <pc:docMk/>
            <pc:sldMk cId="1216628612" sldId="545"/>
            <ac:cxnSpMk id="93" creationId="{F02EC0FE-9C57-406A-BDFF-27D76B757FDB}"/>
          </ac:cxnSpMkLst>
        </pc:cxnChg>
        <pc:cxnChg chg="mod">
          <ac:chgData name="PPT PROJECT" userId="3f9d47f476fa9d03" providerId="LiveId" clId="{CF600BEA-1665-4A5F-B488-073FA35FE71C}" dt="2020-08-27T14:53:45.438" v="339" actId="571"/>
          <ac:cxnSpMkLst>
            <pc:docMk/>
            <pc:sldMk cId="1216628612" sldId="545"/>
            <ac:cxnSpMk id="94" creationId="{6B39913B-5C69-46E8-A65E-7C2514C8EB57}"/>
          </ac:cxnSpMkLst>
        </pc:cxnChg>
        <pc:cxnChg chg="add mod">
          <ac:chgData name="PPT PROJECT" userId="3f9d47f476fa9d03" providerId="LiveId" clId="{CF600BEA-1665-4A5F-B488-073FA35FE71C}" dt="2020-08-27T14:53:46.432" v="340" actId="571"/>
          <ac:cxnSpMkLst>
            <pc:docMk/>
            <pc:sldMk cId="1216628612" sldId="545"/>
            <ac:cxnSpMk id="95" creationId="{879FA4E3-798B-4610-8C4E-5852FC3ACAB9}"/>
          </ac:cxnSpMkLst>
        </pc:cxnChg>
        <pc:cxnChg chg="add mod">
          <ac:chgData name="PPT PROJECT" userId="3f9d47f476fa9d03" providerId="LiveId" clId="{CF600BEA-1665-4A5F-B488-073FA35FE71C}" dt="2020-08-27T14:53:46.432" v="340" actId="571"/>
          <ac:cxnSpMkLst>
            <pc:docMk/>
            <pc:sldMk cId="1216628612" sldId="545"/>
            <ac:cxnSpMk id="96" creationId="{C58DBA93-E66A-4E1B-89E3-D1596EE37D17}"/>
          </ac:cxnSpMkLst>
        </pc:cxnChg>
        <pc:cxnChg chg="mod">
          <ac:chgData name="PPT PROJECT" userId="3f9d47f476fa9d03" providerId="LiveId" clId="{CF600BEA-1665-4A5F-B488-073FA35FE71C}" dt="2020-08-27T14:53:46.432" v="340" actId="571"/>
          <ac:cxnSpMkLst>
            <pc:docMk/>
            <pc:sldMk cId="1216628612" sldId="545"/>
            <ac:cxnSpMk id="98" creationId="{92E1858C-AB67-4F06-A2FE-40343225FE82}"/>
          </ac:cxnSpMkLst>
        </pc:cxnChg>
        <pc:cxnChg chg="mod">
          <ac:chgData name="PPT PROJECT" userId="3f9d47f476fa9d03" providerId="LiveId" clId="{CF600BEA-1665-4A5F-B488-073FA35FE71C}" dt="2020-08-27T14:53:46.432" v="340" actId="571"/>
          <ac:cxnSpMkLst>
            <pc:docMk/>
            <pc:sldMk cId="1216628612" sldId="545"/>
            <ac:cxnSpMk id="99" creationId="{446070D5-B1FC-4F87-BEED-33C5C16D49A6}"/>
          </ac:cxnSpMkLst>
        </pc:cxnChg>
        <pc:cxnChg chg="add mod">
          <ac:chgData name="PPT PROJECT" userId="3f9d47f476fa9d03" providerId="LiveId" clId="{CF600BEA-1665-4A5F-B488-073FA35FE71C}" dt="2020-08-27T14:53:46.432" v="340" actId="571"/>
          <ac:cxnSpMkLst>
            <pc:docMk/>
            <pc:sldMk cId="1216628612" sldId="545"/>
            <ac:cxnSpMk id="100" creationId="{6DC6C07B-0FF9-401D-8212-1F96F72309B0}"/>
          </ac:cxnSpMkLst>
        </pc:cxnChg>
        <pc:cxnChg chg="add mod">
          <ac:chgData name="PPT PROJECT" userId="3f9d47f476fa9d03" providerId="LiveId" clId="{CF600BEA-1665-4A5F-B488-073FA35FE71C}" dt="2020-08-27T14:53:46.432" v="340" actId="571"/>
          <ac:cxnSpMkLst>
            <pc:docMk/>
            <pc:sldMk cId="1216628612" sldId="545"/>
            <ac:cxnSpMk id="101" creationId="{918F3E36-E55F-4841-A661-ADE335671A1E}"/>
          </ac:cxnSpMkLst>
        </pc:cxnChg>
        <pc:cxnChg chg="add mod">
          <ac:chgData name="PPT PROJECT" userId="3f9d47f476fa9d03" providerId="LiveId" clId="{CF600BEA-1665-4A5F-B488-073FA35FE71C}" dt="2020-08-27T14:53:46.432" v="340" actId="571"/>
          <ac:cxnSpMkLst>
            <pc:docMk/>
            <pc:sldMk cId="1216628612" sldId="545"/>
            <ac:cxnSpMk id="102" creationId="{E37568E0-04A7-4CC8-94B9-DD1C74170C6E}"/>
          </ac:cxnSpMkLst>
        </pc:cxnChg>
        <pc:cxnChg chg="add mod">
          <ac:chgData name="PPT PROJECT" userId="3f9d47f476fa9d03" providerId="LiveId" clId="{CF600BEA-1665-4A5F-B488-073FA35FE71C}" dt="2020-08-27T14:53:46.432" v="340" actId="571"/>
          <ac:cxnSpMkLst>
            <pc:docMk/>
            <pc:sldMk cId="1216628612" sldId="545"/>
            <ac:cxnSpMk id="103" creationId="{12ADA464-4326-4E71-AB11-57E2A1CC87B9}"/>
          </ac:cxnSpMkLst>
        </pc:cxnChg>
        <pc:cxnChg chg="mod">
          <ac:chgData name="PPT PROJECT" userId="3f9d47f476fa9d03" providerId="LiveId" clId="{CF600BEA-1665-4A5F-B488-073FA35FE71C}" dt="2020-08-27T14:53:46.432" v="340" actId="571"/>
          <ac:cxnSpMkLst>
            <pc:docMk/>
            <pc:sldMk cId="1216628612" sldId="545"/>
            <ac:cxnSpMk id="105" creationId="{A9A53001-E35D-404F-B1A0-7FE97715096F}"/>
          </ac:cxnSpMkLst>
        </pc:cxnChg>
        <pc:cxnChg chg="mod">
          <ac:chgData name="PPT PROJECT" userId="3f9d47f476fa9d03" providerId="LiveId" clId="{CF600BEA-1665-4A5F-B488-073FA35FE71C}" dt="2020-08-27T14:53:46.432" v="340" actId="571"/>
          <ac:cxnSpMkLst>
            <pc:docMk/>
            <pc:sldMk cId="1216628612" sldId="545"/>
            <ac:cxnSpMk id="106" creationId="{BE9D7674-82EE-48B2-83F5-966DB69BE588}"/>
          </ac:cxnSpMkLst>
        </pc:cxnChg>
        <pc:cxnChg chg="mod">
          <ac:chgData name="PPT PROJECT" userId="3f9d47f476fa9d03" providerId="LiveId" clId="{CF600BEA-1665-4A5F-B488-073FA35FE71C}" dt="2020-08-27T14:53:46.432" v="340" actId="571"/>
          <ac:cxnSpMkLst>
            <pc:docMk/>
            <pc:sldMk cId="1216628612" sldId="545"/>
            <ac:cxnSpMk id="108" creationId="{08D2481F-2F94-4B3A-82BE-68B5E86C406D}"/>
          </ac:cxnSpMkLst>
        </pc:cxnChg>
        <pc:cxnChg chg="mod">
          <ac:chgData name="PPT PROJECT" userId="3f9d47f476fa9d03" providerId="LiveId" clId="{CF600BEA-1665-4A5F-B488-073FA35FE71C}" dt="2020-08-27T14:53:46.432" v="340" actId="571"/>
          <ac:cxnSpMkLst>
            <pc:docMk/>
            <pc:sldMk cId="1216628612" sldId="545"/>
            <ac:cxnSpMk id="109" creationId="{2D4166BE-D96E-4BBD-B01C-F0C22507C815}"/>
          </ac:cxnSpMkLst>
        </pc:cxnChg>
        <pc:cxnChg chg="mod">
          <ac:chgData name="PPT PROJECT" userId="3f9d47f476fa9d03" providerId="LiveId" clId="{CF600BEA-1665-4A5F-B488-073FA35FE71C}" dt="2020-08-27T14:53:46.432" v="340" actId="571"/>
          <ac:cxnSpMkLst>
            <pc:docMk/>
            <pc:sldMk cId="1216628612" sldId="545"/>
            <ac:cxnSpMk id="111" creationId="{7D4602AA-934A-49C5-A815-841806B9AE13}"/>
          </ac:cxnSpMkLst>
        </pc:cxnChg>
        <pc:cxnChg chg="mod">
          <ac:chgData name="PPT PROJECT" userId="3f9d47f476fa9d03" providerId="LiveId" clId="{CF600BEA-1665-4A5F-B488-073FA35FE71C}" dt="2020-08-27T14:53:46.432" v="340" actId="571"/>
          <ac:cxnSpMkLst>
            <pc:docMk/>
            <pc:sldMk cId="1216628612" sldId="545"/>
            <ac:cxnSpMk id="112" creationId="{D7A2B4C4-6A14-498D-B9A0-E52A842712FE}"/>
          </ac:cxnSpMkLst>
        </pc:cxnChg>
        <pc:cxnChg chg="mod">
          <ac:chgData name="PPT PROJECT" userId="3f9d47f476fa9d03" providerId="LiveId" clId="{CF600BEA-1665-4A5F-B488-073FA35FE71C}" dt="2020-08-27T14:53:46.432" v="340" actId="571"/>
          <ac:cxnSpMkLst>
            <pc:docMk/>
            <pc:sldMk cId="1216628612" sldId="545"/>
            <ac:cxnSpMk id="114" creationId="{0AFD9EDF-56C8-4E53-B1C3-FF1F961B92D4}"/>
          </ac:cxnSpMkLst>
        </pc:cxnChg>
        <pc:cxnChg chg="mod">
          <ac:chgData name="PPT PROJECT" userId="3f9d47f476fa9d03" providerId="LiveId" clId="{CF600BEA-1665-4A5F-B488-073FA35FE71C}" dt="2020-08-27T14:53:46.432" v="340" actId="571"/>
          <ac:cxnSpMkLst>
            <pc:docMk/>
            <pc:sldMk cId="1216628612" sldId="545"/>
            <ac:cxnSpMk id="115" creationId="{972ADE41-E27C-4A8F-85BF-5B5277CDFB34}"/>
          </ac:cxnSpMkLst>
        </pc:cxnChg>
        <pc:cxnChg chg="mod">
          <ac:chgData name="PPT PROJECT" userId="3f9d47f476fa9d03" providerId="LiveId" clId="{CF600BEA-1665-4A5F-B488-073FA35FE71C}" dt="2020-08-27T14:53:46.432" v="340" actId="571"/>
          <ac:cxnSpMkLst>
            <pc:docMk/>
            <pc:sldMk cId="1216628612" sldId="545"/>
            <ac:cxnSpMk id="117" creationId="{8FD8F576-9386-4B5A-B953-FE25709582D2}"/>
          </ac:cxnSpMkLst>
        </pc:cxnChg>
        <pc:cxnChg chg="mod">
          <ac:chgData name="PPT PROJECT" userId="3f9d47f476fa9d03" providerId="LiveId" clId="{CF600BEA-1665-4A5F-B488-073FA35FE71C}" dt="2020-08-27T14:53:46.432" v="340" actId="571"/>
          <ac:cxnSpMkLst>
            <pc:docMk/>
            <pc:sldMk cId="1216628612" sldId="545"/>
            <ac:cxnSpMk id="118" creationId="{E64BAD22-1032-4600-940F-AD7584226465}"/>
          </ac:cxnSpMkLst>
        </pc:cxnChg>
        <pc:cxnChg chg="mod">
          <ac:chgData name="PPT PROJECT" userId="3f9d47f476fa9d03" providerId="LiveId" clId="{CF600BEA-1665-4A5F-B488-073FA35FE71C}" dt="2020-08-27T14:53:46.432" v="340" actId="571"/>
          <ac:cxnSpMkLst>
            <pc:docMk/>
            <pc:sldMk cId="1216628612" sldId="545"/>
            <ac:cxnSpMk id="120" creationId="{A35B4BF9-B4CE-490C-A95E-B5F4212CC0A6}"/>
          </ac:cxnSpMkLst>
        </pc:cxnChg>
        <pc:cxnChg chg="mod">
          <ac:chgData name="PPT PROJECT" userId="3f9d47f476fa9d03" providerId="LiveId" clId="{CF600BEA-1665-4A5F-B488-073FA35FE71C}" dt="2020-08-27T14:53:46.432" v="340" actId="571"/>
          <ac:cxnSpMkLst>
            <pc:docMk/>
            <pc:sldMk cId="1216628612" sldId="545"/>
            <ac:cxnSpMk id="121" creationId="{3F2E2713-47DB-43A3-B8F2-0828FCFBFF5C}"/>
          </ac:cxnSpMkLst>
        </pc:cxnChg>
        <pc:cxnChg chg="mod">
          <ac:chgData name="PPT PROJECT" userId="3f9d47f476fa9d03" providerId="LiveId" clId="{CF600BEA-1665-4A5F-B488-073FA35FE71C}" dt="2020-08-27T14:53:46.432" v="340" actId="571"/>
          <ac:cxnSpMkLst>
            <pc:docMk/>
            <pc:sldMk cId="1216628612" sldId="545"/>
            <ac:cxnSpMk id="123" creationId="{789AB6B6-E9AA-4180-89A5-25B6E7040C71}"/>
          </ac:cxnSpMkLst>
        </pc:cxnChg>
        <pc:cxnChg chg="mod">
          <ac:chgData name="PPT PROJECT" userId="3f9d47f476fa9d03" providerId="LiveId" clId="{CF600BEA-1665-4A5F-B488-073FA35FE71C}" dt="2020-08-27T14:53:46.432" v="340" actId="571"/>
          <ac:cxnSpMkLst>
            <pc:docMk/>
            <pc:sldMk cId="1216628612" sldId="545"/>
            <ac:cxnSpMk id="124" creationId="{DDCE03DC-4B8C-4665-9B42-6C26894CC008}"/>
          </ac:cxnSpMkLst>
        </pc:cxnChg>
        <pc:cxnChg chg="add mod">
          <ac:chgData name="PPT PROJECT" userId="3f9d47f476fa9d03" providerId="LiveId" clId="{CF600BEA-1665-4A5F-B488-073FA35FE71C}" dt="2020-08-27T14:53:47.343" v="341" actId="571"/>
          <ac:cxnSpMkLst>
            <pc:docMk/>
            <pc:sldMk cId="1216628612" sldId="545"/>
            <ac:cxnSpMk id="125" creationId="{8D536295-11E6-4A9C-A6BE-89DF40009EE3}"/>
          </ac:cxnSpMkLst>
        </pc:cxnChg>
        <pc:cxnChg chg="add mod">
          <ac:chgData name="PPT PROJECT" userId="3f9d47f476fa9d03" providerId="LiveId" clId="{CF600BEA-1665-4A5F-B488-073FA35FE71C}" dt="2020-08-27T14:53:47.343" v="341" actId="571"/>
          <ac:cxnSpMkLst>
            <pc:docMk/>
            <pc:sldMk cId="1216628612" sldId="545"/>
            <ac:cxnSpMk id="126" creationId="{6D60DEDB-706A-4122-9F62-8F590C7ABF0C}"/>
          </ac:cxnSpMkLst>
        </pc:cxnChg>
        <pc:cxnChg chg="mod">
          <ac:chgData name="PPT PROJECT" userId="3f9d47f476fa9d03" providerId="LiveId" clId="{CF600BEA-1665-4A5F-B488-073FA35FE71C}" dt="2020-08-27T14:53:47.343" v="341" actId="571"/>
          <ac:cxnSpMkLst>
            <pc:docMk/>
            <pc:sldMk cId="1216628612" sldId="545"/>
            <ac:cxnSpMk id="128" creationId="{890670CF-178F-431B-9D7A-5FB7DDFCF2A8}"/>
          </ac:cxnSpMkLst>
        </pc:cxnChg>
        <pc:cxnChg chg="mod">
          <ac:chgData name="PPT PROJECT" userId="3f9d47f476fa9d03" providerId="LiveId" clId="{CF600BEA-1665-4A5F-B488-073FA35FE71C}" dt="2020-08-27T14:53:47.343" v="341" actId="571"/>
          <ac:cxnSpMkLst>
            <pc:docMk/>
            <pc:sldMk cId="1216628612" sldId="545"/>
            <ac:cxnSpMk id="129" creationId="{1547F135-1B6C-4E41-A3C2-BD98B4209F27}"/>
          </ac:cxnSpMkLst>
        </pc:cxnChg>
        <pc:cxnChg chg="add mod">
          <ac:chgData name="PPT PROJECT" userId="3f9d47f476fa9d03" providerId="LiveId" clId="{CF600BEA-1665-4A5F-B488-073FA35FE71C}" dt="2020-08-27T14:53:47.343" v="341" actId="571"/>
          <ac:cxnSpMkLst>
            <pc:docMk/>
            <pc:sldMk cId="1216628612" sldId="545"/>
            <ac:cxnSpMk id="130" creationId="{22728888-A974-4AB0-BA20-F5F39FA06B47}"/>
          </ac:cxnSpMkLst>
        </pc:cxnChg>
        <pc:cxnChg chg="add mod">
          <ac:chgData name="PPT PROJECT" userId="3f9d47f476fa9d03" providerId="LiveId" clId="{CF600BEA-1665-4A5F-B488-073FA35FE71C}" dt="2020-08-27T14:53:47.343" v="341" actId="571"/>
          <ac:cxnSpMkLst>
            <pc:docMk/>
            <pc:sldMk cId="1216628612" sldId="545"/>
            <ac:cxnSpMk id="131" creationId="{CA124722-FA41-4068-99AA-1D30FBD28DF2}"/>
          </ac:cxnSpMkLst>
        </pc:cxnChg>
        <pc:cxnChg chg="add mod">
          <ac:chgData name="PPT PROJECT" userId="3f9d47f476fa9d03" providerId="LiveId" clId="{CF600BEA-1665-4A5F-B488-073FA35FE71C}" dt="2020-08-27T14:53:47.343" v="341" actId="571"/>
          <ac:cxnSpMkLst>
            <pc:docMk/>
            <pc:sldMk cId="1216628612" sldId="545"/>
            <ac:cxnSpMk id="132" creationId="{1AC40627-1C65-4BF4-AEDC-D8BF49B3837C}"/>
          </ac:cxnSpMkLst>
        </pc:cxnChg>
        <pc:cxnChg chg="add mod">
          <ac:chgData name="PPT PROJECT" userId="3f9d47f476fa9d03" providerId="LiveId" clId="{CF600BEA-1665-4A5F-B488-073FA35FE71C}" dt="2020-08-27T14:53:47.343" v="341" actId="571"/>
          <ac:cxnSpMkLst>
            <pc:docMk/>
            <pc:sldMk cId="1216628612" sldId="545"/>
            <ac:cxnSpMk id="133" creationId="{E5449C44-3A65-4E6E-8202-F2F36EF86E06}"/>
          </ac:cxnSpMkLst>
        </pc:cxnChg>
        <pc:cxnChg chg="mod">
          <ac:chgData name="PPT PROJECT" userId="3f9d47f476fa9d03" providerId="LiveId" clId="{CF600BEA-1665-4A5F-B488-073FA35FE71C}" dt="2020-08-27T14:53:47.343" v="341" actId="571"/>
          <ac:cxnSpMkLst>
            <pc:docMk/>
            <pc:sldMk cId="1216628612" sldId="545"/>
            <ac:cxnSpMk id="135" creationId="{E50F7B31-C8A8-4C95-93FD-ED18CC41DE40}"/>
          </ac:cxnSpMkLst>
        </pc:cxnChg>
        <pc:cxnChg chg="mod">
          <ac:chgData name="PPT PROJECT" userId="3f9d47f476fa9d03" providerId="LiveId" clId="{CF600BEA-1665-4A5F-B488-073FA35FE71C}" dt="2020-08-27T14:53:47.343" v="341" actId="571"/>
          <ac:cxnSpMkLst>
            <pc:docMk/>
            <pc:sldMk cId="1216628612" sldId="545"/>
            <ac:cxnSpMk id="136" creationId="{5B1F1A37-B346-4AFE-9D7A-ADF9E58C876D}"/>
          </ac:cxnSpMkLst>
        </pc:cxnChg>
        <pc:cxnChg chg="mod">
          <ac:chgData name="PPT PROJECT" userId="3f9d47f476fa9d03" providerId="LiveId" clId="{CF600BEA-1665-4A5F-B488-073FA35FE71C}" dt="2020-08-27T14:53:47.343" v="341" actId="571"/>
          <ac:cxnSpMkLst>
            <pc:docMk/>
            <pc:sldMk cId="1216628612" sldId="545"/>
            <ac:cxnSpMk id="138" creationId="{F0624DA5-E961-41FE-AD59-D1AC22E24489}"/>
          </ac:cxnSpMkLst>
        </pc:cxnChg>
        <pc:cxnChg chg="mod">
          <ac:chgData name="PPT PROJECT" userId="3f9d47f476fa9d03" providerId="LiveId" clId="{CF600BEA-1665-4A5F-B488-073FA35FE71C}" dt="2020-08-27T14:53:47.343" v="341" actId="571"/>
          <ac:cxnSpMkLst>
            <pc:docMk/>
            <pc:sldMk cId="1216628612" sldId="545"/>
            <ac:cxnSpMk id="139" creationId="{0E07E556-CBCF-47E5-8CA3-346DDAE81EEA}"/>
          </ac:cxnSpMkLst>
        </pc:cxnChg>
        <pc:cxnChg chg="mod">
          <ac:chgData name="PPT PROJECT" userId="3f9d47f476fa9d03" providerId="LiveId" clId="{CF600BEA-1665-4A5F-B488-073FA35FE71C}" dt="2020-08-27T14:53:47.343" v="341" actId="571"/>
          <ac:cxnSpMkLst>
            <pc:docMk/>
            <pc:sldMk cId="1216628612" sldId="545"/>
            <ac:cxnSpMk id="141" creationId="{495CF30C-FC1B-4466-A1FC-06C75DB5DFF8}"/>
          </ac:cxnSpMkLst>
        </pc:cxnChg>
        <pc:cxnChg chg="mod">
          <ac:chgData name="PPT PROJECT" userId="3f9d47f476fa9d03" providerId="LiveId" clId="{CF600BEA-1665-4A5F-B488-073FA35FE71C}" dt="2020-08-27T14:53:47.343" v="341" actId="571"/>
          <ac:cxnSpMkLst>
            <pc:docMk/>
            <pc:sldMk cId="1216628612" sldId="545"/>
            <ac:cxnSpMk id="142" creationId="{8804C890-6290-4390-94B4-88C248D39635}"/>
          </ac:cxnSpMkLst>
        </pc:cxnChg>
        <pc:cxnChg chg="mod">
          <ac:chgData name="PPT PROJECT" userId="3f9d47f476fa9d03" providerId="LiveId" clId="{CF600BEA-1665-4A5F-B488-073FA35FE71C}" dt="2020-08-27T14:53:47.343" v="341" actId="571"/>
          <ac:cxnSpMkLst>
            <pc:docMk/>
            <pc:sldMk cId="1216628612" sldId="545"/>
            <ac:cxnSpMk id="144" creationId="{EC975BD0-6679-407E-9347-A486D87D3488}"/>
          </ac:cxnSpMkLst>
        </pc:cxnChg>
        <pc:cxnChg chg="mod">
          <ac:chgData name="PPT PROJECT" userId="3f9d47f476fa9d03" providerId="LiveId" clId="{CF600BEA-1665-4A5F-B488-073FA35FE71C}" dt="2020-08-27T14:53:47.343" v="341" actId="571"/>
          <ac:cxnSpMkLst>
            <pc:docMk/>
            <pc:sldMk cId="1216628612" sldId="545"/>
            <ac:cxnSpMk id="145" creationId="{414AF450-B963-4CD9-87F9-33FFF884FA2C}"/>
          </ac:cxnSpMkLst>
        </pc:cxnChg>
        <pc:cxnChg chg="mod">
          <ac:chgData name="PPT PROJECT" userId="3f9d47f476fa9d03" providerId="LiveId" clId="{CF600BEA-1665-4A5F-B488-073FA35FE71C}" dt="2020-08-27T14:53:47.343" v="341" actId="571"/>
          <ac:cxnSpMkLst>
            <pc:docMk/>
            <pc:sldMk cId="1216628612" sldId="545"/>
            <ac:cxnSpMk id="147" creationId="{4FBBDC90-578A-46B2-9E24-EF5764CB5E49}"/>
          </ac:cxnSpMkLst>
        </pc:cxnChg>
        <pc:cxnChg chg="mod">
          <ac:chgData name="PPT PROJECT" userId="3f9d47f476fa9d03" providerId="LiveId" clId="{CF600BEA-1665-4A5F-B488-073FA35FE71C}" dt="2020-08-27T14:53:47.343" v="341" actId="571"/>
          <ac:cxnSpMkLst>
            <pc:docMk/>
            <pc:sldMk cId="1216628612" sldId="545"/>
            <ac:cxnSpMk id="148" creationId="{19554522-699F-4C67-A976-D5D079FC3F72}"/>
          </ac:cxnSpMkLst>
        </pc:cxnChg>
        <pc:cxnChg chg="mod">
          <ac:chgData name="PPT PROJECT" userId="3f9d47f476fa9d03" providerId="LiveId" clId="{CF600BEA-1665-4A5F-B488-073FA35FE71C}" dt="2020-08-27T14:53:47.343" v="341" actId="571"/>
          <ac:cxnSpMkLst>
            <pc:docMk/>
            <pc:sldMk cId="1216628612" sldId="545"/>
            <ac:cxnSpMk id="150" creationId="{B434FDCA-492C-41ED-8681-3E5E11C1D2E6}"/>
          </ac:cxnSpMkLst>
        </pc:cxnChg>
        <pc:cxnChg chg="mod">
          <ac:chgData name="PPT PROJECT" userId="3f9d47f476fa9d03" providerId="LiveId" clId="{CF600BEA-1665-4A5F-B488-073FA35FE71C}" dt="2020-08-27T14:53:47.343" v="341" actId="571"/>
          <ac:cxnSpMkLst>
            <pc:docMk/>
            <pc:sldMk cId="1216628612" sldId="545"/>
            <ac:cxnSpMk id="151" creationId="{01AEFB1D-6A12-4AD1-A1AC-D23DE767C37C}"/>
          </ac:cxnSpMkLst>
        </pc:cxnChg>
        <pc:cxnChg chg="mod">
          <ac:chgData name="PPT PROJECT" userId="3f9d47f476fa9d03" providerId="LiveId" clId="{CF600BEA-1665-4A5F-B488-073FA35FE71C}" dt="2020-08-27T14:53:47.343" v="341" actId="571"/>
          <ac:cxnSpMkLst>
            <pc:docMk/>
            <pc:sldMk cId="1216628612" sldId="545"/>
            <ac:cxnSpMk id="153" creationId="{27D9C3BB-76C7-463A-8A8D-107688CFC357}"/>
          </ac:cxnSpMkLst>
        </pc:cxnChg>
        <pc:cxnChg chg="mod">
          <ac:chgData name="PPT PROJECT" userId="3f9d47f476fa9d03" providerId="LiveId" clId="{CF600BEA-1665-4A5F-B488-073FA35FE71C}" dt="2020-08-27T14:53:47.343" v="341" actId="571"/>
          <ac:cxnSpMkLst>
            <pc:docMk/>
            <pc:sldMk cId="1216628612" sldId="545"/>
            <ac:cxnSpMk id="154" creationId="{405A4A6E-BA50-4D68-85D5-7D97C2400836}"/>
          </ac:cxnSpMkLst>
        </pc:cxnChg>
        <pc:cxnChg chg="add mod">
          <ac:chgData name="PPT PROJECT" userId="3f9d47f476fa9d03" providerId="LiveId" clId="{CF600BEA-1665-4A5F-B488-073FA35FE71C}" dt="2020-08-27T14:53:48.852" v="342" actId="571"/>
          <ac:cxnSpMkLst>
            <pc:docMk/>
            <pc:sldMk cId="1216628612" sldId="545"/>
            <ac:cxnSpMk id="155" creationId="{B180336C-F28B-4F5E-A058-84ED0668D5F0}"/>
          </ac:cxnSpMkLst>
        </pc:cxnChg>
        <pc:cxnChg chg="add mod">
          <ac:chgData name="PPT PROJECT" userId="3f9d47f476fa9d03" providerId="LiveId" clId="{CF600BEA-1665-4A5F-B488-073FA35FE71C}" dt="2020-08-27T14:53:48.852" v="342" actId="571"/>
          <ac:cxnSpMkLst>
            <pc:docMk/>
            <pc:sldMk cId="1216628612" sldId="545"/>
            <ac:cxnSpMk id="156" creationId="{4BF75914-131F-4C1F-9E4A-1D55A14B985C}"/>
          </ac:cxnSpMkLst>
        </pc:cxnChg>
        <pc:cxnChg chg="mod">
          <ac:chgData name="PPT PROJECT" userId="3f9d47f476fa9d03" providerId="LiveId" clId="{CF600BEA-1665-4A5F-B488-073FA35FE71C}" dt="2020-08-27T14:53:48.852" v="342" actId="571"/>
          <ac:cxnSpMkLst>
            <pc:docMk/>
            <pc:sldMk cId="1216628612" sldId="545"/>
            <ac:cxnSpMk id="158" creationId="{CAC85DCD-76F7-4D10-8229-72CE590DD3FC}"/>
          </ac:cxnSpMkLst>
        </pc:cxnChg>
        <pc:cxnChg chg="mod">
          <ac:chgData name="PPT PROJECT" userId="3f9d47f476fa9d03" providerId="LiveId" clId="{CF600BEA-1665-4A5F-B488-073FA35FE71C}" dt="2020-08-27T14:53:48.852" v="342" actId="571"/>
          <ac:cxnSpMkLst>
            <pc:docMk/>
            <pc:sldMk cId="1216628612" sldId="545"/>
            <ac:cxnSpMk id="159" creationId="{3AC0F479-BCA6-4190-B8EE-67D1DF04E268}"/>
          </ac:cxnSpMkLst>
        </pc:cxnChg>
        <pc:cxnChg chg="add mod">
          <ac:chgData name="PPT PROJECT" userId="3f9d47f476fa9d03" providerId="LiveId" clId="{CF600BEA-1665-4A5F-B488-073FA35FE71C}" dt="2020-08-27T14:53:48.852" v="342" actId="571"/>
          <ac:cxnSpMkLst>
            <pc:docMk/>
            <pc:sldMk cId="1216628612" sldId="545"/>
            <ac:cxnSpMk id="160" creationId="{C2825F4D-F83C-48A2-8583-FD8CFBB88F63}"/>
          </ac:cxnSpMkLst>
        </pc:cxnChg>
        <pc:cxnChg chg="add mod">
          <ac:chgData name="PPT PROJECT" userId="3f9d47f476fa9d03" providerId="LiveId" clId="{CF600BEA-1665-4A5F-B488-073FA35FE71C}" dt="2020-08-27T14:53:48.852" v="342" actId="571"/>
          <ac:cxnSpMkLst>
            <pc:docMk/>
            <pc:sldMk cId="1216628612" sldId="545"/>
            <ac:cxnSpMk id="161" creationId="{8D6342D8-9677-45D0-A351-4A1B0F12E92F}"/>
          </ac:cxnSpMkLst>
        </pc:cxnChg>
        <pc:cxnChg chg="add mod">
          <ac:chgData name="PPT PROJECT" userId="3f9d47f476fa9d03" providerId="LiveId" clId="{CF600BEA-1665-4A5F-B488-073FA35FE71C}" dt="2020-08-27T14:53:48.852" v="342" actId="571"/>
          <ac:cxnSpMkLst>
            <pc:docMk/>
            <pc:sldMk cId="1216628612" sldId="545"/>
            <ac:cxnSpMk id="162" creationId="{4CC58CB8-1948-456B-99FD-2F7BC7BA2292}"/>
          </ac:cxnSpMkLst>
        </pc:cxnChg>
        <pc:cxnChg chg="add mod">
          <ac:chgData name="PPT PROJECT" userId="3f9d47f476fa9d03" providerId="LiveId" clId="{CF600BEA-1665-4A5F-B488-073FA35FE71C}" dt="2020-08-27T14:53:48.852" v="342" actId="571"/>
          <ac:cxnSpMkLst>
            <pc:docMk/>
            <pc:sldMk cId="1216628612" sldId="545"/>
            <ac:cxnSpMk id="163" creationId="{DA7664D6-EE63-4D6C-83A1-D5E3A66C5060}"/>
          </ac:cxnSpMkLst>
        </pc:cxnChg>
        <pc:cxnChg chg="mod">
          <ac:chgData name="PPT PROJECT" userId="3f9d47f476fa9d03" providerId="LiveId" clId="{CF600BEA-1665-4A5F-B488-073FA35FE71C}" dt="2020-08-27T14:53:48.852" v="342" actId="571"/>
          <ac:cxnSpMkLst>
            <pc:docMk/>
            <pc:sldMk cId="1216628612" sldId="545"/>
            <ac:cxnSpMk id="165" creationId="{4DD174DE-C731-4560-BB7F-5E9A7DE2D622}"/>
          </ac:cxnSpMkLst>
        </pc:cxnChg>
        <pc:cxnChg chg="mod">
          <ac:chgData name="PPT PROJECT" userId="3f9d47f476fa9d03" providerId="LiveId" clId="{CF600BEA-1665-4A5F-B488-073FA35FE71C}" dt="2020-08-27T14:53:48.852" v="342" actId="571"/>
          <ac:cxnSpMkLst>
            <pc:docMk/>
            <pc:sldMk cId="1216628612" sldId="545"/>
            <ac:cxnSpMk id="166" creationId="{4893390C-BF50-4C38-98D3-88FE03ABA597}"/>
          </ac:cxnSpMkLst>
        </pc:cxnChg>
        <pc:cxnChg chg="mod">
          <ac:chgData name="PPT PROJECT" userId="3f9d47f476fa9d03" providerId="LiveId" clId="{CF600BEA-1665-4A5F-B488-073FA35FE71C}" dt="2020-08-27T14:53:48.852" v="342" actId="571"/>
          <ac:cxnSpMkLst>
            <pc:docMk/>
            <pc:sldMk cId="1216628612" sldId="545"/>
            <ac:cxnSpMk id="168" creationId="{CC7A6D87-C860-435A-B099-538F4998A9EE}"/>
          </ac:cxnSpMkLst>
        </pc:cxnChg>
        <pc:cxnChg chg="mod">
          <ac:chgData name="PPT PROJECT" userId="3f9d47f476fa9d03" providerId="LiveId" clId="{CF600BEA-1665-4A5F-B488-073FA35FE71C}" dt="2020-08-27T14:53:48.852" v="342" actId="571"/>
          <ac:cxnSpMkLst>
            <pc:docMk/>
            <pc:sldMk cId="1216628612" sldId="545"/>
            <ac:cxnSpMk id="169" creationId="{1C039D78-2C7E-4B27-B5D7-E9CBFDFF5C61}"/>
          </ac:cxnSpMkLst>
        </pc:cxnChg>
        <pc:cxnChg chg="mod">
          <ac:chgData name="PPT PROJECT" userId="3f9d47f476fa9d03" providerId="LiveId" clId="{CF600BEA-1665-4A5F-B488-073FA35FE71C}" dt="2020-08-27T14:53:48.852" v="342" actId="571"/>
          <ac:cxnSpMkLst>
            <pc:docMk/>
            <pc:sldMk cId="1216628612" sldId="545"/>
            <ac:cxnSpMk id="171" creationId="{8E92872C-4BD4-49B9-8B6E-8233AA85A9C4}"/>
          </ac:cxnSpMkLst>
        </pc:cxnChg>
        <pc:cxnChg chg="mod">
          <ac:chgData name="PPT PROJECT" userId="3f9d47f476fa9d03" providerId="LiveId" clId="{CF600BEA-1665-4A5F-B488-073FA35FE71C}" dt="2020-08-27T14:53:48.852" v="342" actId="571"/>
          <ac:cxnSpMkLst>
            <pc:docMk/>
            <pc:sldMk cId="1216628612" sldId="545"/>
            <ac:cxnSpMk id="172" creationId="{52D94862-49D5-4FDE-8148-CD5604FA621A}"/>
          </ac:cxnSpMkLst>
        </pc:cxnChg>
        <pc:cxnChg chg="mod">
          <ac:chgData name="PPT PROJECT" userId="3f9d47f476fa9d03" providerId="LiveId" clId="{CF600BEA-1665-4A5F-B488-073FA35FE71C}" dt="2020-08-27T14:53:48.852" v="342" actId="571"/>
          <ac:cxnSpMkLst>
            <pc:docMk/>
            <pc:sldMk cId="1216628612" sldId="545"/>
            <ac:cxnSpMk id="174" creationId="{6CD611AE-0F73-49EC-801D-8C35D264B173}"/>
          </ac:cxnSpMkLst>
        </pc:cxnChg>
        <pc:cxnChg chg="mod">
          <ac:chgData name="PPT PROJECT" userId="3f9d47f476fa9d03" providerId="LiveId" clId="{CF600BEA-1665-4A5F-B488-073FA35FE71C}" dt="2020-08-27T14:53:48.852" v="342" actId="571"/>
          <ac:cxnSpMkLst>
            <pc:docMk/>
            <pc:sldMk cId="1216628612" sldId="545"/>
            <ac:cxnSpMk id="175" creationId="{52435774-6C63-4654-BA92-D0FE33730D58}"/>
          </ac:cxnSpMkLst>
        </pc:cxnChg>
        <pc:cxnChg chg="mod">
          <ac:chgData name="PPT PROJECT" userId="3f9d47f476fa9d03" providerId="LiveId" clId="{CF600BEA-1665-4A5F-B488-073FA35FE71C}" dt="2020-08-27T14:53:48.852" v="342" actId="571"/>
          <ac:cxnSpMkLst>
            <pc:docMk/>
            <pc:sldMk cId="1216628612" sldId="545"/>
            <ac:cxnSpMk id="177" creationId="{8E1C54B2-98C9-47EA-9FFB-ABEBD90DC4C5}"/>
          </ac:cxnSpMkLst>
        </pc:cxnChg>
        <pc:cxnChg chg="mod">
          <ac:chgData name="PPT PROJECT" userId="3f9d47f476fa9d03" providerId="LiveId" clId="{CF600BEA-1665-4A5F-B488-073FA35FE71C}" dt="2020-08-27T14:53:48.852" v="342" actId="571"/>
          <ac:cxnSpMkLst>
            <pc:docMk/>
            <pc:sldMk cId="1216628612" sldId="545"/>
            <ac:cxnSpMk id="178" creationId="{EDD39B61-0F27-4448-8A3B-FD0523D5A0B1}"/>
          </ac:cxnSpMkLst>
        </pc:cxnChg>
        <pc:cxnChg chg="mod">
          <ac:chgData name="PPT PROJECT" userId="3f9d47f476fa9d03" providerId="LiveId" clId="{CF600BEA-1665-4A5F-B488-073FA35FE71C}" dt="2020-08-27T14:53:48.852" v="342" actId="571"/>
          <ac:cxnSpMkLst>
            <pc:docMk/>
            <pc:sldMk cId="1216628612" sldId="545"/>
            <ac:cxnSpMk id="180" creationId="{A66A48A1-21B7-4DD2-A58D-1074260AF35A}"/>
          </ac:cxnSpMkLst>
        </pc:cxnChg>
        <pc:cxnChg chg="mod">
          <ac:chgData name="PPT PROJECT" userId="3f9d47f476fa9d03" providerId="LiveId" clId="{CF600BEA-1665-4A5F-B488-073FA35FE71C}" dt="2020-08-27T14:53:48.852" v="342" actId="571"/>
          <ac:cxnSpMkLst>
            <pc:docMk/>
            <pc:sldMk cId="1216628612" sldId="545"/>
            <ac:cxnSpMk id="181" creationId="{023AFDE4-9F39-4CF8-83D6-45A5E2BE0EA8}"/>
          </ac:cxnSpMkLst>
        </pc:cxnChg>
        <pc:cxnChg chg="mod">
          <ac:chgData name="PPT PROJECT" userId="3f9d47f476fa9d03" providerId="LiveId" clId="{CF600BEA-1665-4A5F-B488-073FA35FE71C}" dt="2020-08-27T14:53:48.852" v="342" actId="571"/>
          <ac:cxnSpMkLst>
            <pc:docMk/>
            <pc:sldMk cId="1216628612" sldId="545"/>
            <ac:cxnSpMk id="183" creationId="{2AC7FD86-CEB7-42FF-9582-6853F89D4BCE}"/>
          </ac:cxnSpMkLst>
        </pc:cxnChg>
        <pc:cxnChg chg="mod">
          <ac:chgData name="PPT PROJECT" userId="3f9d47f476fa9d03" providerId="LiveId" clId="{CF600BEA-1665-4A5F-B488-073FA35FE71C}" dt="2020-08-27T14:53:48.852" v="342" actId="571"/>
          <ac:cxnSpMkLst>
            <pc:docMk/>
            <pc:sldMk cId="1216628612" sldId="545"/>
            <ac:cxnSpMk id="184" creationId="{D2BAE09D-E52A-4E81-8267-D79308AF5F50}"/>
          </ac:cxnSpMkLst>
        </pc:cxnChg>
      </pc:sldChg>
    </pc:docChg>
  </pc:docChgLst>
  <pc:docChgLst>
    <pc:chgData name="PPT PROJECT" userId="3f9d47f476fa9d03" providerId="LiveId" clId="{CC094692-F9AD-44A0-B800-044AC251423C}"/>
    <pc:docChg chg="undo custSel addSld delSld modSld sldOrd">
      <pc:chgData name="PPT PROJECT" userId="3f9d47f476fa9d03" providerId="LiveId" clId="{CC094692-F9AD-44A0-B800-044AC251423C}" dt="2020-05-25T16:01:03.184" v="526" actId="207"/>
      <pc:docMkLst>
        <pc:docMk/>
      </pc:docMkLst>
      <pc:sldChg chg="del">
        <pc:chgData name="PPT PROJECT" userId="3f9d47f476fa9d03" providerId="LiveId" clId="{CC094692-F9AD-44A0-B800-044AC251423C}" dt="2020-05-25T14:14:47.526" v="210" actId="47"/>
        <pc:sldMkLst>
          <pc:docMk/>
          <pc:sldMk cId="3030176260" sldId="256"/>
        </pc:sldMkLst>
      </pc:sldChg>
      <pc:sldChg chg="del">
        <pc:chgData name="PPT PROJECT" userId="3f9d47f476fa9d03" providerId="LiveId" clId="{CC094692-F9AD-44A0-B800-044AC251423C}" dt="2020-05-25T14:14:37.926" v="209" actId="47"/>
        <pc:sldMkLst>
          <pc:docMk/>
          <pc:sldMk cId="193764357" sldId="257"/>
        </pc:sldMkLst>
      </pc:sldChg>
      <pc:sldChg chg="del">
        <pc:chgData name="PPT PROJECT" userId="3f9d47f476fa9d03" providerId="LiveId" clId="{CC094692-F9AD-44A0-B800-044AC251423C}" dt="2020-05-25T14:14:37.926" v="209" actId="47"/>
        <pc:sldMkLst>
          <pc:docMk/>
          <pc:sldMk cId="4202802974" sldId="262"/>
        </pc:sldMkLst>
      </pc:sldChg>
      <pc:sldChg chg="del">
        <pc:chgData name="PPT PROJECT" userId="3f9d47f476fa9d03" providerId="LiveId" clId="{CC094692-F9AD-44A0-B800-044AC251423C}" dt="2020-05-25T14:14:37.926" v="209" actId="47"/>
        <pc:sldMkLst>
          <pc:docMk/>
          <pc:sldMk cId="892445501" sldId="263"/>
        </pc:sldMkLst>
      </pc:sldChg>
      <pc:sldChg chg="del">
        <pc:chgData name="PPT PROJECT" userId="3f9d47f476fa9d03" providerId="LiveId" clId="{CC094692-F9AD-44A0-B800-044AC251423C}" dt="2020-05-25T14:04:56.112" v="4" actId="47"/>
        <pc:sldMkLst>
          <pc:docMk/>
          <pc:sldMk cId="553778383" sldId="264"/>
        </pc:sldMkLst>
      </pc:sldChg>
      <pc:sldChg chg="del">
        <pc:chgData name="PPT PROJECT" userId="3f9d47f476fa9d03" providerId="LiveId" clId="{CC094692-F9AD-44A0-B800-044AC251423C}" dt="2020-05-25T14:14:37.926" v="209" actId="47"/>
        <pc:sldMkLst>
          <pc:docMk/>
          <pc:sldMk cId="575803760" sldId="265"/>
        </pc:sldMkLst>
      </pc:sldChg>
      <pc:sldChg chg="addSp delSp modSp mod addAnim delAnim modAnim">
        <pc:chgData name="PPT PROJECT" userId="3f9d47f476fa9d03" providerId="LiveId" clId="{CC094692-F9AD-44A0-B800-044AC251423C}" dt="2020-05-25T14:16:06.119" v="218"/>
        <pc:sldMkLst>
          <pc:docMk/>
          <pc:sldMk cId="1184479515" sldId="385"/>
        </pc:sldMkLst>
        <pc:picChg chg="add del">
          <ac:chgData name="PPT PROJECT" userId="3f9d47f476fa9d03" providerId="LiveId" clId="{CC094692-F9AD-44A0-B800-044AC251423C}" dt="2020-05-25T14:15:53.717" v="213" actId="478"/>
          <ac:picMkLst>
            <pc:docMk/>
            <pc:sldMk cId="1184479515" sldId="385"/>
            <ac:picMk id="2" creationId="{0B34F443-E806-4CB3-9476-687939A59C6A}"/>
          </ac:picMkLst>
        </pc:picChg>
        <pc:picChg chg="add mod ord">
          <ac:chgData name="PPT PROJECT" userId="3f9d47f476fa9d03" providerId="LiveId" clId="{CC094692-F9AD-44A0-B800-044AC251423C}" dt="2020-05-25T14:16:00.044" v="216" actId="1076"/>
          <ac:picMkLst>
            <pc:docMk/>
            <pc:sldMk cId="1184479515" sldId="385"/>
            <ac:picMk id="3" creationId="{2FB9667E-1889-4A22-8CDE-E0946BB91239}"/>
          </ac:picMkLst>
        </pc:picChg>
      </pc:sldChg>
      <pc:sldChg chg="del">
        <pc:chgData name="PPT PROJECT" userId="3f9d47f476fa9d03" providerId="LiveId" clId="{CC094692-F9AD-44A0-B800-044AC251423C}" dt="2020-05-25T14:14:47.526" v="210" actId="47"/>
        <pc:sldMkLst>
          <pc:docMk/>
          <pc:sldMk cId="172689118" sldId="386"/>
        </pc:sldMkLst>
      </pc:sldChg>
      <pc:sldChg chg="del">
        <pc:chgData name="PPT PROJECT" userId="3f9d47f476fa9d03" providerId="LiveId" clId="{CC094692-F9AD-44A0-B800-044AC251423C}" dt="2020-05-25T14:14:47.526" v="210" actId="47"/>
        <pc:sldMkLst>
          <pc:docMk/>
          <pc:sldMk cId="3940442408" sldId="387"/>
        </pc:sldMkLst>
      </pc:sldChg>
      <pc:sldChg chg="del">
        <pc:chgData name="PPT PROJECT" userId="3f9d47f476fa9d03" providerId="LiveId" clId="{CC094692-F9AD-44A0-B800-044AC251423C}" dt="2020-05-25T14:14:47.526" v="210" actId="47"/>
        <pc:sldMkLst>
          <pc:docMk/>
          <pc:sldMk cId="2964810384" sldId="388"/>
        </pc:sldMkLst>
      </pc:sldChg>
      <pc:sldChg chg="addSp delSp modSp mod ord delAnim">
        <pc:chgData name="PPT PROJECT" userId="3f9d47f476fa9d03" providerId="LiveId" clId="{CC094692-F9AD-44A0-B800-044AC251423C}" dt="2020-05-25T14:47:12.331" v="500" actId="1036"/>
        <pc:sldMkLst>
          <pc:docMk/>
          <pc:sldMk cId="3264891540" sldId="389"/>
        </pc:sldMkLst>
        <pc:spChg chg="del mod">
          <ac:chgData name="PPT PROJECT" userId="3f9d47f476fa9d03" providerId="LiveId" clId="{CC094692-F9AD-44A0-B800-044AC251423C}" dt="2020-05-25T14:07:58.956" v="85" actId="478"/>
          <ac:spMkLst>
            <pc:docMk/>
            <pc:sldMk cId="3264891540" sldId="389"/>
            <ac:spMk id="7" creationId="{3C4731C0-B5A5-47BE-ADBC-1417B01A7CE7}"/>
          </ac:spMkLst>
        </pc:spChg>
        <pc:spChg chg="add mod">
          <ac:chgData name="PPT PROJECT" userId="3f9d47f476fa9d03" providerId="LiveId" clId="{CC094692-F9AD-44A0-B800-044AC251423C}" dt="2020-05-25T14:07:56.464" v="84"/>
          <ac:spMkLst>
            <pc:docMk/>
            <pc:sldMk cId="3264891540" sldId="389"/>
            <ac:spMk id="8" creationId="{81DC8E20-D7C2-4B36-8DAD-6D5D59FB1A79}"/>
          </ac:spMkLst>
        </pc:spChg>
        <pc:spChg chg="add mod ord">
          <ac:chgData name="PPT PROJECT" userId="3f9d47f476fa9d03" providerId="LiveId" clId="{CC094692-F9AD-44A0-B800-044AC251423C}" dt="2020-05-25T14:47:12.331" v="500" actId="1036"/>
          <ac:spMkLst>
            <pc:docMk/>
            <pc:sldMk cId="3264891540" sldId="389"/>
            <ac:spMk id="9" creationId="{8496EF68-168C-494E-B75D-7934BD3C9844}"/>
          </ac:spMkLst>
        </pc:spChg>
        <pc:picChg chg="del">
          <ac:chgData name="PPT PROJECT" userId="3f9d47f476fa9d03" providerId="LiveId" clId="{CC094692-F9AD-44A0-B800-044AC251423C}" dt="2020-05-25T14:04:57.219" v="5" actId="478"/>
          <ac:picMkLst>
            <pc:docMk/>
            <pc:sldMk cId="3264891540" sldId="389"/>
            <ac:picMk id="3" creationId="{6B2EB897-31E8-47C9-9419-2BAA682BC887}"/>
          </ac:picMkLst>
        </pc:picChg>
        <pc:picChg chg="add mod ord modCrop">
          <ac:chgData name="PPT PROJECT" userId="3f9d47f476fa9d03" providerId="LiveId" clId="{CC094692-F9AD-44A0-B800-044AC251423C}" dt="2020-05-25T14:47:07.130" v="492" actId="167"/>
          <ac:picMkLst>
            <pc:docMk/>
            <pc:sldMk cId="3264891540" sldId="389"/>
            <ac:picMk id="4" creationId="{10C73EAE-50FC-45FE-8549-DE4266DC8925}"/>
          </ac:picMkLst>
        </pc:picChg>
        <pc:picChg chg="add mod">
          <ac:chgData name="PPT PROJECT" userId="3f9d47f476fa9d03" providerId="LiveId" clId="{CC094692-F9AD-44A0-B800-044AC251423C}" dt="2020-05-25T14:06:16.923" v="61" actId="571"/>
          <ac:picMkLst>
            <pc:docMk/>
            <pc:sldMk cId="3264891540" sldId="389"/>
            <ac:picMk id="6" creationId="{896CA460-B78C-444C-9F5F-5A8C034FF4E3}"/>
          </ac:picMkLst>
        </pc:picChg>
      </pc:sldChg>
      <pc:sldChg chg="del">
        <pc:chgData name="PPT PROJECT" userId="3f9d47f476fa9d03" providerId="LiveId" clId="{CC094692-F9AD-44A0-B800-044AC251423C}" dt="2020-05-25T14:14:37.926" v="209" actId="47"/>
        <pc:sldMkLst>
          <pc:docMk/>
          <pc:sldMk cId="1255664592" sldId="390"/>
        </pc:sldMkLst>
      </pc:sldChg>
      <pc:sldChg chg="del">
        <pc:chgData name="PPT PROJECT" userId="3f9d47f476fa9d03" providerId="LiveId" clId="{CC094692-F9AD-44A0-B800-044AC251423C}" dt="2020-05-25T14:14:37.926" v="209" actId="47"/>
        <pc:sldMkLst>
          <pc:docMk/>
          <pc:sldMk cId="2488919997" sldId="391"/>
        </pc:sldMkLst>
      </pc:sldChg>
      <pc:sldChg chg="add del">
        <pc:chgData name="PPT PROJECT" userId="3f9d47f476fa9d03" providerId="LiveId" clId="{CC094692-F9AD-44A0-B800-044AC251423C}" dt="2020-05-25T14:06:42.844" v="67"/>
        <pc:sldMkLst>
          <pc:docMk/>
          <pc:sldMk cId="2570533933" sldId="392"/>
        </pc:sldMkLst>
      </pc:sldChg>
      <pc:sldChg chg="addSp modSp add mod ord">
        <pc:chgData name="PPT PROJECT" userId="3f9d47f476fa9d03" providerId="LiveId" clId="{CC094692-F9AD-44A0-B800-044AC251423C}" dt="2020-05-25T14:48:09.226" v="506"/>
        <pc:sldMkLst>
          <pc:docMk/>
          <pc:sldMk cId="4122824830" sldId="392"/>
        </pc:sldMkLst>
        <pc:spChg chg="add mod">
          <ac:chgData name="PPT PROJECT" userId="3f9d47f476fa9d03" providerId="LiveId" clId="{CC094692-F9AD-44A0-B800-044AC251423C}" dt="2020-05-25T14:07:41.989" v="83" actId="1076"/>
          <ac:spMkLst>
            <pc:docMk/>
            <pc:sldMk cId="4122824830" sldId="392"/>
            <ac:spMk id="5" creationId="{EFFADB4E-C97E-4C87-966E-4BC59781B348}"/>
          </ac:spMkLst>
        </pc:spChg>
        <pc:spChg chg="mod">
          <ac:chgData name="PPT PROJECT" userId="3f9d47f476fa9d03" providerId="LiveId" clId="{CC094692-F9AD-44A0-B800-044AC251423C}" dt="2020-05-25T14:12:21.080" v="141" actId="207"/>
          <ac:spMkLst>
            <pc:docMk/>
            <pc:sldMk cId="4122824830" sldId="392"/>
            <ac:spMk id="7" creationId="{3C4731C0-B5A5-47BE-ADBC-1417B01A7CE7}"/>
          </ac:spMkLst>
        </pc:spChg>
      </pc:sldChg>
      <pc:sldChg chg="modSp add del ord">
        <pc:chgData name="PPT PROJECT" userId="3f9d47f476fa9d03" providerId="LiveId" clId="{CC094692-F9AD-44A0-B800-044AC251423C}" dt="2020-05-25T14:08:51.386" v="137" actId="47"/>
        <pc:sldMkLst>
          <pc:docMk/>
          <pc:sldMk cId="592555813" sldId="393"/>
        </pc:sldMkLst>
        <pc:spChg chg="mod">
          <ac:chgData name="PPT PROJECT" userId="3f9d47f476fa9d03" providerId="LiveId" clId="{CC094692-F9AD-44A0-B800-044AC251423C}" dt="2020-05-25T14:08:14.514" v="87" actId="207"/>
          <ac:spMkLst>
            <pc:docMk/>
            <pc:sldMk cId="592555813" sldId="393"/>
            <ac:spMk id="8" creationId="{81DC8E20-D7C2-4B36-8DAD-6D5D59FB1A79}"/>
          </ac:spMkLst>
        </pc:spChg>
      </pc:sldChg>
      <pc:sldChg chg="addSp delSp modSp add mod ord">
        <pc:chgData name="PPT PROJECT" userId="3f9d47f476fa9d03" providerId="LiveId" clId="{CC094692-F9AD-44A0-B800-044AC251423C}" dt="2020-05-25T14:48:09.226" v="506"/>
        <pc:sldMkLst>
          <pc:docMk/>
          <pc:sldMk cId="3452562482" sldId="393"/>
        </pc:sldMkLst>
        <pc:spChg chg="add mod ord">
          <ac:chgData name="PPT PROJECT" userId="3f9d47f476fa9d03" providerId="LiveId" clId="{CC094692-F9AD-44A0-B800-044AC251423C}" dt="2020-05-25T14:13:41.771" v="197" actId="1036"/>
          <ac:spMkLst>
            <pc:docMk/>
            <pc:sldMk cId="3452562482" sldId="393"/>
            <ac:spMk id="6" creationId="{79A49162-CCE7-4947-A0B4-BCDAC2A5A442}"/>
          </ac:spMkLst>
        </pc:spChg>
        <pc:spChg chg="mod">
          <ac:chgData name="PPT PROJECT" userId="3f9d47f476fa9d03" providerId="LiveId" clId="{CC094692-F9AD-44A0-B800-044AC251423C}" dt="2020-05-25T14:14:07.002" v="200" actId="207"/>
          <ac:spMkLst>
            <pc:docMk/>
            <pc:sldMk cId="3452562482" sldId="393"/>
            <ac:spMk id="8" creationId="{81DC8E20-D7C2-4B36-8DAD-6D5D59FB1A79}"/>
          </ac:spMkLst>
        </pc:spChg>
        <pc:picChg chg="add mod ord modCrop">
          <ac:chgData name="PPT PROJECT" userId="3f9d47f476fa9d03" providerId="LiveId" clId="{CC094692-F9AD-44A0-B800-044AC251423C}" dt="2020-05-25T14:13:33.415" v="183" actId="167"/>
          <ac:picMkLst>
            <pc:docMk/>
            <pc:sldMk cId="3452562482" sldId="393"/>
            <ac:picMk id="3" creationId="{8E77B565-B03D-42BE-8D68-35A057879CAF}"/>
          </ac:picMkLst>
        </pc:picChg>
        <pc:picChg chg="del">
          <ac:chgData name="PPT PROJECT" userId="3f9d47f476fa9d03" providerId="LiveId" clId="{CC094692-F9AD-44A0-B800-044AC251423C}" dt="2020-05-25T14:12:29.282" v="142" actId="478"/>
          <ac:picMkLst>
            <pc:docMk/>
            <pc:sldMk cId="3452562482" sldId="393"/>
            <ac:picMk id="4" creationId="{10C73EAE-50FC-45FE-8549-DE4266DC8925}"/>
          </ac:picMkLst>
        </pc:picChg>
      </pc:sldChg>
      <pc:sldChg chg="addSp modSp add del mod">
        <pc:chgData name="PPT PROJECT" userId="3f9d47f476fa9d03" providerId="LiveId" clId="{CC094692-F9AD-44A0-B800-044AC251423C}" dt="2020-05-25T14:08:50.696" v="136" actId="47"/>
        <pc:sldMkLst>
          <pc:docMk/>
          <pc:sldMk cId="2960641420" sldId="394"/>
        </pc:sldMkLst>
        <pc:spChg chg="add mod ord">
          <ac:chgData name="PPT PROJECT" userId="3f9d47f476fa9d03" providerId="LiveId" clId="{CC094692-F9AD-44A0-B800-044AC251423C}" dt="2020-05-25T14:08:45.498" v="135" actId="1036"/>
          <ac:spMkLst>
            <pc:docMk/>
            <pc:sldMk cId="2960641420" sldId="394"/>
            <ac:spMk id="5" creationId="{6BE1D2C7-0677-45D4-B01F-9FC7B7F7D394}"/>
          </ac:spMkLst>
        </pc:spChg>
        <pc:picChg chg="ord">
          <ac:chgData name="PPT PROJECT" userId="3f9d47f476fa9d03" providerId="LiveId" clId="{CC094692-F9AD-44A0-B800-044AC251423C}" dt="2020-05-25T14:08:29.233" v="99" actId="167"/>
          <ac:picMkLst>
            <pc:docMk/>
            <pc:sldMk cId="2960641420" sldId="394"/>
            <ac:picMk id="4" creationId="{10C73EAE-50FC-45FE-8549-DE4266DC8925}"/>
          </ac:picMkLst>
        </pc:picChg>
      </pc:sldChg>
      <pc:sldChg chg="delSp modSp add mod ord">
        <pc:chgData name="PPT PROJECT" userId="3f9d47f476fa9d03" providerId="LiveId" clId="{CC094692-F9AD-44A0-B800-044AC251423C}" dt="2020-05-25T14:14:26.307" v="208"/>
        <pc:sldMkLst>
          <pc:docMk/>
          <pc:sldMk cId="4243703033" sldId="394"/>
        </pc:sldMkLst>
        <pc:spChg chg="del">
          <ac:chgData name="PPT PROJECT" userId="3f9d47f476fa9d03" providerId="LiveId" clId="{CC094692-F9AD-44A0-B800-044AC251423C}" dt="2020-05-25T14:14:20.772" v="206" actId="478"/>
          <ac:spMkLst>
            <pc:docMk/>
            <pc:sldMk cId="4243703033" sldId="394"/>
            <ac:spMk id="6" creationId="{79A49162-CCE7-4947-A0B4-BCDAC2A5A442}"/>
          </ac:spMkLst>
        </pc:spChg>
        <pc:spChg chg="mod">
          <ac:chgData name="PPT PROJECT" userId="3f9d47f476fa9d03" providerId="LiveId" clId="{CC094692-F9AD-44A0-B800-044AC251423C}" dt="2020-05-25T14:14:14.694" v="205"/>
          <ac:spMkLst>
            <pc:docMk/>
            <pc:sldMk cId="4243703033" sldId="394"/>
            <ac:spMk id="8" creationId="{81DC8E20-D7C2-4B36-8DAD-6D5D59FB1A79}"/>
          </ac:spMkLst>
        </pc:spChg>
      </pc:sldChg>
      <pc:sldChg chg="add del">
        <pc:chgData name="PPT PROJECT" userId="3f9d47f476fa9d03" providerId="LiveId" clId="{CC094692-F9AD-44A0-B800-044AC251423C}" dt="2020-05-25T14:14:51.644" v="212"/>
        <pc:sldMkLst>
          <pc:docMk/>
          <pc:sldMk cId="1188335558" sldId="395"/>
        </pc:sldMkLst>
      </pc:sldChg>
      <pc:sldChg chg="addSp delSp modSp add mod">
        <pc:chgData name="PPT PROJECT" userId="3f9d47f476fa9d03" providerId="LiveId" clId="{CC094692-F9AD-44A0-B800-044AC251423C}" dt="2020-05-25T14:18:00.077" v="251"/>
        <pc:sldMkLst>
          <pc:docMk/>
          <pc:sldMk cId="1775188805" sldId="395"/>
        </pc:sldMkLst>
        <pc:spChg chg="del mod topLvl">
          <ac:chgData name="PPT PROJECT" userId="3f9d47f476fa9d03" providerId="LiveId" clId="{CC094692-F9AD-44A0-B800-044AC251423C}" dt="2020-05-25T14:17:51.555" v="226" actId="478"/>
          <ac:spMkLst>
            <pc:docMk/>
            <pc:sldMk cId="1775188805" sldId="395"/>
            <ac:spMk id="6" creationId="{79A49162-CCE7-4947-A0B4-BCDAC2A5A442}"/>
          </ac:spMkLst>
        </pc:spChg>
        <pc:spChg chg="mod topLvl">
          <ac:chgData name="PPT PROJECT" userId="3f9d47f476fa9d03" providerId="LiveId" clId="{CC094692-F9AD-44A0-B800-044AC251423C}" dt="2020-05-25T14:18:00.077" v="251"/>
          <ac:spMkLst>
            <pc:docMk/>
            <pc:sldMk cId="1775188805" sldId="395"/>
            <ac:spMk id="8" creationId="{81DC8E20-D7C2-4B36-8DAD-6D5D59FB1A79}"/>
          </ac:spMkLst>
        </pc:spChg>
        <pc:grpChg chg="add del mod">
          <ac:chgData name="PPT PROJECT" userId="3f9d47f476fa9d03" providerId="LiveId" clId="{CC094692-F9AD-44A0-B800-044AC251423C}" dt="2020-05-25T14:17:45.556" v="224" actId="165"/>
          <ac:grpSpMkLst>
            <pc:docMk/>
            <pc:sldMk cId="1775188805" sldId="395"/>
            <ac:grpSpMk id="2" creationId="{D4D6D773-A737-4AB3-8AEA-C07A7E68E1DC}"/>
          </ac:grpSpMkLst>
        </pc:grpChg>
        <pc:picChg chg="del">
          <ac:chgData name="PPT PROJECT" userId="3f9d47f476fa9d03" providerId="LiveId" clId="{CC094692-F9AD-44A0-B800-044AC251423C}" dt="2020-05-25T14:17:40.890" v="220" actId="478"/>
          <ac:picMkLst>
            <pc:docMk/>
            <pc:sldMk cId="1775188805" sldId="395"/>
            <ac:picMk id="3" creationId="{8E77B565-B03D-42BE-8D68-35A057879CAF}"/>
          </ac:picMkLst>
        </pc:picChg>
      </pc:sldChg>
      <pc:sldChg chg="addSp modSp add mod ord">
        <pc:chgData name="PPT PROJECT" userId="3f9d47f476fa9d03" providerId="LiveId" clId="{CC094692-F9AD-44A0-B800-044AC251423C}" dt="2020-05-25T14:38:07.612" v="322"/>
        <pc:sldMkLst>
          <pc:docMk/>
          <pc:sldMk cId="3377434339" sldId="396"/>
        </pc:sldMkLst>
        <pc:spChg chg="add mod ord">
          <ac:chgData name="PPT PROJECT" userId="3f9d47f476fa9d03" providerId="LiveId" clId="{CC094692-F9AD-44A0-B800-044AC251423C}" dt="2020-05-25T14:18:32.130" v="286" actId="1038"/>
          <ac:spMkLst>
            <pc:docMk/>
            <pc:sldMk cId="3377434339" sldId="396"/>
            <ac:spMk id="3" creationId="{97DD0387-ABDF-4A96-A561-B66935D62A11}"/>
          </ac:spMkLst>
        </pc:spChg>
        <pc:spChg chg="mod">
          <ac:chgData name="PPT PROJECT" userId="3f9d47f476fa9d03" providerId="LiveId" clId="{CC094692-F9AD-44A0-B800-044AC251423C}" dt="2020-05-25T14:18:03.627" v="253"/>
          <ac:spMkLst>
            <pc:docMk/>
            <pc:sldMk cId="3377434339" sldId="396"/>
            <ac:spMk id="8" creationId="{81DC8E20-D7C2-4B36-8DAD-6D5D59FB1A79}"/>
          </ac:spMkLst>
        </pc:spChg>
      </pc:sldChg>
      <pc:sldChg chg="addSp modSp add mod ord">
        <pc:chgData name="PPT PROJECT" userId="3f9d47f476fa9d03" providerId="LiveId" clId="{CC094692-F9AD-44A0-B800-044AC251423C}" dt="2020-05-25T15:59:30.182" v="511" actId="207"/>
        <pc:sldMkLst>
          <pc:docMk/>
          <pc:sldMk cId="1627655732" sldId="397"/>
        </pc:sldMkLst>
        <pc:spChg chg="add mod">
          <ac:chgData name="PPT PROJECT" userId="3f9d47f476fa9d03" providerId="LiveId" clId="{CC094692-F9AD-44A0-B800-044AC251423C}" dt="2020-05-25T14:43:17.021" v="346"/>
          <ac:spMkLst>
            <pc:docMk/>
            <pc:sldMk cId="1627655732" sldId="397"/>
            <ac:spMk id="3" creationId="{6EE0F7FD-AF0C-4DAD-8E00-44DAFE74259D}"/>
          </ac:spMkLst>
        </pc:spChg>
        <pc:spChg chg="add mod ord">
          <ac:chgData name="PPT PROJECT" userId="3f9d47f476fa9d03" providerId="LiveId" clId="{CC094692-F9AD-44A0-B800-044AC251423C}" dt="2020-05-25T15:59:30.182" v="511" actId="207"/>
          <ac:spMkLst>
            <pc:docMk/>
            <pc:sldMk cId="1627655732" sldId="397"/>
            <ac:spMk id="4" creationId="{4FF26DD1-1BEE-43C2-AD54-12A9E084B515}"/>
          </ac:spMkLst>
        </pc:spChg>
        <pc:spChg chg="mod">
          <ac:chgData name="PPT PROJECT" userId="3f9d47f476fa9d03" providerId="LiveId" clId="{CC094692-F9AD-44A0-B800-044AC251423C}" dt="2020-05-25T14:43:04.265" v="342"/>
          <ac:spMkLst>
            <pc:docMk/>
            <pc:sldMk cId="1627655732" sldId="397"/>
            <ac:spMk id="8" creationId="{81DC8E20-D7C2-4B36-8DAD-6D5D59FB1A79}"/>
          </ac:spMkLst>
        </pc:spChg>
      </pc:sldChg>
      <pc:sldChg chg="modSp add mod">
        <pc:chgData name="PPT PROJECT" userId="3f9d47f476fa9d03" providerId="LiveId" clId="{CC094692-F9AD-44A0-B800-044AC251423C}" dt="2020-05-25T14:46:12.036" v="473" actId="1076"/>
        <pc:sldMkLst>
          <pc:docMk/>
          <pc:sldMk cId="212375832" sldId="398"/>
        </pc:sldMkLst>
        <pc:spChg chg="mod">
          <ac:chgData name="PPT PROJECT" userId="3f9d47f476fa9d03" providerId="LiveId" clId="{CC094692-F9AD-44A0-B800-044AC251423C}" dt="2020-05-25T14:46:12.036" v="473" actId="1076"/>
          <ac:spMkLst>
            <pc:docMk/>
            <pc:sldMk cId="212375832" sldId="398"/>
            <ac:spMk id="3" creationId="{97DD0387-ABDF-4A96-A561-B66935D62A11}"/>
          </ac:spMkLst>
        </pc:spChg>
      </pc:sldChg>
      <pc:sldChg chg="add del">
        <pc:chgData name="PPT PROJECT" userId="3f9d47f476fa9d03" providerId="LiveId" clId="{CC094692-F9AD-44A0-B800-044AC251423C}" dt="2020-05-25T14:38:04.555" v="319"/>
        <pc:sldMkLst>
          <pc:docMk/>
          <pc:sldMk cId="2876889805" sldId="398"/>
        </pc:sldMkLst>
      </pc:sldChg>
      <pc:sldChg chg="addSp delSp modSp add mod ord">
        <pc:chgData name="PPT PROJECT" userId="3f9d47f476fa9d03" providerId="LiveId" clId="{CC094692-F9AD-44A0-B800-044AC251423C}" dt="2020-05-25T14:48:02.284" v="504"/>
        <pc:sldMkLst>
          <pc:docMk/>
          <pc:sldMk cId="3861837124" sldId="399"/>
        </pc:sldMkLst>
        <pc:spChg chg="del">
          <ac:chgData name="PPT PROJECT" userId="3f9d47f476fa9d03" providerId="LiveId" clId="{CC094692-F9AD-44A0-B800-044AC251423C}" dt="2020-05-25T14:43:50.908" v="370" actId="478"/>
          <ac:spMkLst>
            <pc:docMk/>
            <pc:sldMk cId="3861837124" sldId="399"/>
            <ac:spMk id="4" creationId="{4FF26DD1-1BEE-43C2-AD54-12A9E084B515}"/>
          </ac:spMkLst>
        </pc:spChg>
        <pc:spChg chg="add mod">
          <ac:chgData name="PPT PROJECT" userId="3f9d47f476fa9d03" providerId="LiveId" clId="{CC094692-F9AD-44A0-B800-044AC251423C}" dt="2020-05-25T14:44:53.594" v="421" actId="1035"/>
          <ac:spMkLst>
            <pc:docMk/>
            <pc:sldMk cId="3861837124" sldId="399"/>
            <ac:spMk id="6" creationId="{5DF761E9-FAE1-4D87-A05E-9AE2821EF9A4}"/>
          </ac:spMkLst>
        </pc:spChg>
        <pc:spChg chg="add mod ord">
          <ac:chgData name="PPT PROJECT" userId="3f9d47f476fa9d03" providerId="LiveId" clId="{CC094692-F9AD-44A0-B800-044AC251423C}" dt="2020-05-25T14:44:47.934" v="403" actId="167"/>
          <ac:spMkLst>
            <pc:docMk/>
            <pc:sldMk cId="3861837124" sldId="399"/>
            <ac:spMk id="7" creationId="{F5939BD3-C359-4344-8D51-6DE1D18682B4}"/>
          </ac:spMkLst>
        </pc:spChg>
        <pc:spChg chg="del mod">
          <ac:chgData name="PPT PROJECT" userId="3f9d47f476fa9d03" providerId="LiveId" clId="{CC094692-F9AD-44A0-B800-044AC251423C}" dt="2020-05-25T14:43:52.260" v="371" actId="478"/>
          <ac:spMkLst>
            <pc:docMk/>
            <pc:sldMk cId="3861837124" sldId="399"/>
            <ac:spMk id="8" creationId="{81DC8E20-D7C2-4B36-8DAD-6D5D59FB1A79}"/>
          </ac:spMkLst>
        </pc:spChg>
        <pc:picChg chg="add mod ord modCrop">
          <ac:chgData name="PPT PROJECT" userId="3f9d47f476fa9d03" providerId="LiveId" clId="{CC094692-F9AD-44A0-B800-044AC251423C}" dt="2020-05-25T14:44:47.934" v="403" actId="167"/>
          <ac:picMkLst>
            <pc:docMk/>
            <pc:sldMk cId="3861837124" sldId="399"/>
            <ac:picMk id="3" creationId="{25419807-8B2E-4B1E-9D6F-C183F79902CB}"/>
          </ac:picMkLst>
        </pc:picChg>
      </pc:sldChg>
      <pc:sldChg chg="modSp add mod">
        <pc:chgData name="PPT PROJECT" userId="3f9d47f476fa9d03" providerId="LiveId" clId="{CC094692-F9AD-44A0-B800-044AC251423C}" dt="2020-05-25T14:45:26.797" v="451" actId="1076"/>
        <pc:sldMkLst>
          <pc:docMk/>
          <pc:sldMk cId="3722232143" sldId="400"/>
        </pc:sldMkLst>
        <pc:spChg chg="mod">
          <ac:chgData name="PPT PROJECT" userId="3f9d47f476fa9d03" providerId="LiveId" clId="{CC094692-F9AD-44A0-B800-044AC251423C}" dt="2020-05-25T14:45:26.797" v="451" actId="1076"/>
          <ac:spMkLst>
            <pc:docMk/>
            <pc:sldMk cId="3722232143" sldId="400"/>
            <ac:spMk id="6" creationId="{5DF761E9-FAE1-4D87-A05E-9AE2821EF9A4}"/>
          </ac:spMkLst>
        </pc:spChg>
        <pc:spChg chg="mod">
          <ac:chgData name="PPT PROJECT" userId="3f9d47f476fa9d03" providerId="LiveId" clId="{CC094692-F9AD-44A0-B800-044AC251423C}" dt="2020-05-25T14:45:23.395" v="450"/>
          <ac:spMkLst>
            <pc:docMk/>
            <pc:sldMk cId="3722232143" sldId="400"/>
            <ac:spMk id="7" creationId="{F5939BD3-C359-4344-8D51-6DE1D18682B4}"/>
          </ac:spMkLst>
        </pc:spChg>
      </pc:sldChg>
      <pc:sldChg chg="addSp modSp add mod ord">
        <pc:chgData name="PPT PROJECT" userId="3f9d47f476fa9d03" providerId="LiveId" clId="{CC094692-F9AD-44A0-B800-044AC251423C}" dt="2020-05-25T14:48:02.284" v="504"/>
        <pc:sldMkLst>
          <pc:docMk/>
          <pc:sldMk cId="2003771356" sldId="401"/>
        </pc:sldMkLst>
        <pc:spChg chg="mod">
          <ac:chgData name="PPT PROJECT" userId="3f9d47f476fa9d03" providerId="LiveId" clId="{CC094692-F9AD-44A0-B800-044AC251423C}" dt="2020-05-25T14:45:44.907" v="467" actId="164"/>
          <ac:spMkLst>
            <pc:docMk/>
            <pc:sldMk cId="2003771356" sldId="401"/>
            <ac:spMk id="6" creationId="{5DF761E9-FAE1-4D87-A05E-9AE2821EF9A4}"/>
          </ac:spMkLst>
        </pc:spChg>
        <pc:spChg chg="mod">
          <ac:chgData name="PPT PROJECT" userId="3f9d47f476fa9d03" providerId="LiveId" clId="{CC094692-F9AD-44A0-B800-044AC251423C}" dt="2020-05-25T14:45:44.907" v="467" actId="164"/>
          <ac:spMkLst>
            <pc:docMk/>
            <pc:sldMk cId="2003771356" sldId="401"/>
            <ac:spMk id="7" creationId="{F5939BD3-C359-4344-8D51-6DE1D18682B4}"/>
          </ac:spMkLst>
        </pc:spChg>
        <pc:grpChg chg="add mod">
          <ac:chgData name="PPT PROJECT" userId="3f9d47f476fa9d03" providerId="LiveId" clId="{CC094692-F9AD-44A0-B800-044AC251423C}" dt="2020-05-25T14:45:45.840" v="469" actId="12789"/>
          <ac:grpSpMkLst>
            <pc:docMk/>
            <pc:sldMk cId="2003771356" sldId="401"/>
            <ac:grpSpMk id="2" creationId="{3EF385A9-2AC5-40A9-91AF-4C4BDCCA67EA}"/>
          </ac:grpSpMkLst>
        </pc:grpChg>
      </pc:sldChg>
      <pc:sldChg chg="modSp add">
        <pc:chgData name="PPT PROJECT" userId="3f9d47f476fa9d03" providerId="LiveId" clId="{CC094692-F9AD-44A0-B800-044AC251423C}" dt="2020-05-25T15:59:55.061" v="514" actId="207"/>
        <pc:sldMkLst>
          <pc:docMk/>
          <pc:sldMk cId="1393391709" sldId="402"/>
        </pc:sldMkLst>
        <pc:spChg chg="mod">
          <ac:chgData name="PPT PROJECT" userId="3f9d47f476fa9d03" providerId="LiveId" clId="{CC094692-F9AD-44A0-B800-044AC251423C}" dt="2020-05-25T15:59:55.061" v="514" actId="207"/>
          <ac:spMkLst>
            <pc:docMk/>
            <pc:sldMk cId="1393391709" sldId="402"/>
            <ac:spMk id="4" creationId="{4FF26DD1-1BEE-43C2-AD54-12A9E084B515}"/>
          </ac:spMkLst>
        </pc:spChg>
        <pc:spChg chg="mod">
          <ac:chgData name="PPT PROJECT" userId="3f9d47f476fa9d03" providerId="LiveId" clId="{CC094692-F9AD-44A0-B800-044AC251423C}" dt="2020-05-25T15:59:40.761" v="513" actId="207"/>
          <ac:spMkLst>
            <pc:docMk/>
            <pc:sldMk cId="1393391709" sldId="402"/>
            <ac:spMk id="8" creationId="{81DC8E20-D7C2-4B36-8DAD-6D5D59FB1A79}"/>
          </ac:spMkLst>
        </pc:spChg>
      </pc:sldChg>
      <pc:sldChg chg="add del">
        <pc:chgData name="PPT PROJECT" userId="3f9d47f476fa9d03" providerId="LiveId" clId="{CC094692-F9AD-44A0-B800-044AC251423C}" dt="2020-05-25T14:46:47.124" v="475"/>
        <pc:sldMkLst>
          <pc:docMk/>
          <pc:sldMk cId="1423052948" sldId="402"/>
        </pc:sldMkLst>
      </pc:sldChg>
      <pc:sldChg chg="modSp add">
        <pc:chgData name="PPT PROJECT" userId="3f9d47f476fa9d03" providerId="LiveId" clId="{CC094692-F9AD-44A0-B800-044AC251423C}" dt="2020-05-25T16:00:12.744" v="518" actId="207"/>
        <pc:sldMkLst>
          <pc:docMk/>
          <pc:sldMk cId="1761577843" sldId="403"/>
        </pc:sldMkLst>
        <pc:spChg chg="mod">
          <ac:chgData name="PPT PROJECT" userId="3f9d47f476fa9d03" providerId="LiveId" clId="{CC094692-F9AD-44A0-B800-044AC251423C}" dt="2020-05-25T16:00:12.744" v="518" actId="207"/>
          <ac:spMkLst>
            <pc:docMk/>
            <pc:sldMk cId="1761577843" sldId="403"/>
            <ac:spMk id="4" creationId="{4FF26DD1-1BEE-43C2-AD54-12A9E084B515}"/>
          </ac:spMkLst>
        </pc:spChg>
        <pc:spChg chg="mod">
          <ac:chgData name="PPT PROJECT" userId="3f9d47f476fa9d03" providerId="LiveId" clId="{CC094692-F9AD-44A0-B800-044AC251423C}" dt="2020-05-25T16:00:07.994" v="517" actId="207"/>
          <ac:spMkLst>
            <pc:docMk/>
            <pc:sldMk cId="1761577843" sldId="403"/>
            <ac:spMk id="8" creationId="{81DC8E20-D7C2-4B36-8DAD-6D5D59FB1A79}"/>
          </ac:spMkLst>
        </pc:spChg>
      </pc:sldChg>
      <pc:sldChg chg="modSp add">
        <pc:chgData name="PPT PROJECT" userId="3f9d47f476fa9d03" providerId="LiveId" clId="{CC094692-F9AD-44A0-B800-044AC251423C}" dt="2020-05-25T16:00:28.030" v="521" actId="207"/>
        <pc:sldMkLst>
          <pc:docMk/>
          <pc:sldMk cId="2671664042" sldId="404"/>
        </pc:sldMkLst>
        <pc:spChg chg="mod">
          <ac:chgData name="PPT PROJECT" userId="3f9d47f476fa9d03" providerId="LiveId" clId="{CC094692-F9AD-44A0-B800-044AC251423C}" dt="2020-05-25T16:00:28.030" v="521" actId="207"/>
          <ac:spMkLst>
            <pc:docMk/>
            <pc:sldMk cId="2671664042" sldId="404"/>
            <ac:spMk id="4" creationId="{4FF26DD1-1BEE-43C2-AD54-12A9E084B515}"/>
          </ac:spMkLst>
        </pc:spChg>
        <pc:spChg chg="mod">
          <ac:chgData name="PPT PROJECT" userId="3f9d47f476fa9d03" providerId="LiveId" clId="{CC094692-F9AD-44A0-B800-044AC251423C}" dt="2020-05-25T16:00:20.232" v="520" actId="207"/>
          <ac:spMkLst>
            <pc:docMk/>
            <pc:sldMk cId="2671664042" sldId="404"/>
            <ac:spMk id="8" creationId="{81DC8E20-D7C2-4B36-8DAD-6D5D59FB1A79}"/>
          </ac:spMkLst>
        </pc:spChg>
      </pc:sldChg>
      <pc:sldChg chg="modSp add">
        <pc:chgData name="PPT PROJECT" userId="3f9d47f476fa9d03" providerId="LiveId" clId="{CC094692-F9AD-44A0-B800-044AC251423C}" dt="2020-05-25T16:00:52.308" v="524" actId="207"/>
        <pc:sldMkLst>
          <pc:docMk/>
          <pc:sldMk cId="2203438823" sldId="405"/>
        </pc:sldMkLst>
        <pc:spChg chg="mod">
          <ac:chgData name="PPT PROJECT" userId="3f9d47f476fa9d03" providerId="LiveId" clId="{CC094692-F9AD-44A0-B800-044AC251423C}" dt="2020-05-25T16:00:52.308" v="524" actId="207"/>
          <ac:spMkLst>
            <pc:docMk/>
            <pc:sldMk cId="2203438823" sldId="405"/>
            <ac:spMk id="4" creationId="{4FF26DD1-1BEE-43C2-AD54-12A9E084B515}"/>
          </ac:spMkLst>
        </pc:spChg>
        <pc:spChg chg="mod">
          <ac:chgData name="PPT PROJECT" userId="3f9d47f476fa9d03" providerId="LiveId" clId="{CC094692-F9AD-44A0-B800-044AC251423C}" dt="2020-05-25T16:00:39.125" v="523" actId="207"/>
          <ac:spMkLst>
            <pc:docMk/>
            <pc:sldMk cId="2203438823" sldId="405"/>
            <ac:spMk id="8" creationId="{81DC8E20-D7C2-4B36-8DAD-6D5D59FB1A79}"/>
          </ac:spMkLst>
        </pc:spChg>
      </pc:sldChg>
      <pc:sldChg chg="modSp add">
        <pc:chgData name="PPT PROJECT" userId="3f9d47f476fa9d03" providerId="LiveId" clId="{CC094692-F9AD-44A0-B800-044AC251423C}" dt="2020-05-25T16:01:03.184" v="526" actId="207"/>
        <pc:sldMkLst>
          <pc:docMk/>
          <pc:sldMk cId="3875461855" sldId="406"/>
        </pc:sldMkLst>
        <pc:spChg chg="mod">
          <ac:chgData name="PPT PROJECT" userId="3f9d47f476fa9d03" providerId="LiveId" clId="{CC094692-F9AD-44A0-B800-044AC251423C}" dt="2020-05-25T16:01:03.184" v="526" actId="207"/>
          <ac:spMkLst>
            <pc:docMk/>
            <pc:sldMk cId="3875461855" sldId="406"/>
            <ac:spMk id="8" creationId="{81DC8E20-D7C2-4B36-8DAD-6D5D59FB1A79}"/>
          </ac:spMkLst>
        </pc:spChg>
      </pc:sldChg>
    </pc:docChg>
  </pc:docChgLst>
  <pc:docChgLst>
    <pc:chgData name="PPT PROJECT" userId="3f9d47f476fa9d03" providerId="LiveId" clId="{211282E5-6D84-4F39-902B-3EBA73291038}"/>
    <pc:docChg chg="undo redo custSel addSld delSld modSld sldOrd modMainMaster">
      <pc:chgData name="PPT PROJECT" userId="3f9d47f476fa9d03" providerId="LiveId" clId="{211282E5-6D84-4F39-902B-3EBA73291038}" dt="2020-06-13T13:34:50.192" v="934" actId="12789"/>
      <pc:docMkLst>
        <pc:docMk/>
      </pc:docMkLst>
      <pc:sldChg chg="addSp delSp modSp add del mod modTransition setBg">
        <pc:chgData name="PPT PROJECT" userId="3f9d47f476fa9d03" providerId="LiveId" clId="{211282E5-6D84-4F39-902B-3EBA73291038}" dt="2020-06-13T09:30:35.349" v="764"/>
        <pc:sldMkLst>
          <pc:docMk/>
          <pc:sldMk cId="2559149686" sldId="267"/>
        </pc:sldMkLst>
        <pc:spChg chg="del">
          <ac:chgData name="PPT PROJECT" userId="3f9d47f476fa9d03" providerId="LiveId" clId="{211282E5-6D84-4F39-902B-3EBA73291038}" dt="2020-06-13T07:30:17.329" v="70" actId="478"/>
          <ac:spMkLst>
            <pc:docMk/>
            <pc:sldMk cId="2559149686" sldId="267"/>
            <ac:spMk id="2" creationId="{B6AC7C9B-EA05-4EA4-AF8D-CC70196E4D99}"/>
          </ac:spMkLst>
        </pc:spChg>
        <pc:spChg chg="add del mod">
          <ac:chgData name="PPT PROJECT" userId="3f9d47f476fa9d03" providerId="LiveId" clId="{211282E5-6D84-4F39-902B-3EBA73291038}" dt="2020-06-13T07:30:38.100" v="78" actId="478"/>
          <ac:spMkLst>
            <pc:docMk/>
            <pc:sldMk cId="2559149686" sldId="267"/>
            <ac:spMk id="3" creationId="{D467B4E5-D9F9-449E-803E-37DEA94D56CE}"/>
          </ac:spMkLst>
        </pc:spChg>
        <pc:spChg chg="add del mod">
          <ac:chgData name="PPT PROJECT" userId="3f9d47f476fa9d03" providerId="LiveId" clId="{211282E5-6D84-4F39-902B-3EBA73291038}" dt="2020-06-13T07:31:57.437" v="83" actId="478"/>
          <ac:spMkLst>
            <pc:docMk/>
            <pc:sldMk cId="2559149686" sldId="267"/>
            <ac:spMk id="4" creationId="{F70E6F51-2851-4463-AAA4-B17D7110FE9F}"/>
          </ac:spMkLst>
        </pc:spChg>
        <pc:spChg chg="del">
          <ac:chgData name="PPT PROJECT" userId="3f9d47f476fa9d03" providerId="LiveId" clId="{211282E5-6D84-4F39-902B-3EBA73291038}" dt="2020-06-13T07:30:17.329" v="70" actId="478"/>
          <ac:spMkLst>
            <pc:docMk/>
            <pc:sldMk cId="2559149686" sldId="267"/>
            <ac:spMk id="8" creationId="{998C97B6-D753-490D-809C-EB8D5BF186D4}"/>
          </ac:spMkLst>
        </pc:spChg>
        <pc:spChg chg="add mod">
          <ac:chgData name="PPT PROJECT" userId="3f9d47f476fa9d03" providerId="LiveId" clId="{211282E5-6D84-4F39-902B-3EBA73291038}" dt="2020-06-13T07:34:53.271" v="234" actId="14100"/>
          <ac:spMkLst>
            <pc:docMk/>
            <pc:sldMk cId="2559149686" sldId="267"/>
            <ac:spMk id="25" creationId="{5562923A-C32B-47C0-8BD8-7871F3CC96C3}"/>
          </ac:spMkLst>
        </pc:spChg>
        <pc:spChg chg="add del mod">
          <ac:chgData name="PPT PROJECT" userId="3f9d47f476fa9d03" providerId="LiveId" clId="{211282E5-6D84-4F39-902B-3EBA73291038}" dt="2020-06-13T07:33:35.795" v="174" actId="478"/>
          <ac:spMkLst>
            <pc:docMk/>
            <pc:sldMk cId="2559149686" sldId="267"/>
            <ac:spMk id="26" creationId="{6E26E265-795E-451C-AF4C-9B04AD2F2D9F}"/>
          </ac:spMkLst>
        </pc:spChg>
        <pc:spChg chg="del">
          <ac:chgData name="PPT PROJECT" userId="3f9d47f476fa9d03" providerId="LiveId" clId="{211282E5-6D84-4F39-902B-3EBA73291038}" dt="2020-06-13T07:30:17.329" v="70" actId="478"/>
          <ac:spMkLst>
            <pc:docMk/>
            <pc:sldMk cId="2559149686" sldId="267"/>
            <ac:spMk id="27" creationId="{C2955C6C-C4FA-41C7-9323-B19376A1BCE5}"/>
          </ac:spMkLst>
        </pc:spChg>
        <pc:spChg chg="add del mod">
          <ac:chgData name="PPT PROJECT" userId="3f9d47f476fa9d03" providerId="LiveId" clId="{211282E5-6D84-4F39-902B-3EBA73291038}" dt="2020-06-13T07:42:57.544" v="511"/>
          <ac:spMkLst>
            <pc:docMk/>
            <pc:sldMk cId="2559149686" sldId="267"/>
            <ac:spMk id="28" creationId="{360FF37E-18F2-43C9-9A88-650BB155451D}"/>
          </ac:spMkLst>
        </pc:spChg>
        <pc:spChg chg="del">
          <ac:chgData name="PPT PROJECT" userId="3f9d47f476fa9d03" providerId="LiveId" clId="{211282E5-6D84-4F39-902B-3EBA73291038}" dt="2020-06-13T07:30:17.329" v="70" actId="478"/>
          <ac:spMkLst>
            <pc:docMk/>
            <pc:sldMk cId="2559149686" sldId="267"/>
            <ac:spMk id="35" creationId="{6D36420D-D7C8-4D51-8EA5-E309E0D0EC3A}"/>
          </ac:spMkLst>
        </pc:spChg>
        <pc:spChg chg="del">
          <ac:chgData name="PPT PROJECT" userId="3f9d47f476fa9d03" providerId="LiveId" clId="{211282E5-6D84-4F39-902B-3EBA73291038}" dt="2020-06-13T07:30:17.329" v="70" actId="478"/>
          <ac:spMkLst>
            <pc:docMk/>
            <pc:sldMk cId="2559149686" sldId="267"/>
            <ac:spMk id="37" creationId="{99A5A71F-E79B-42AB-9C38-125E881CE0BA}"/>
          </ac:spMkLst>
        </pc:spChg>
        <pc:spChg chg="del">
          <ac:chgData name="PPT PROJECT" userId="3f9d47f476fa9d03" providerId="LiveId" clId="{211282E5-6D84-4F39-902B-3EBA73291038}" dt="2020-06-13T07:30:17.329" v="70" actId="478"/>
          <ac:spMkLst>
            <pc:docMk/>
            <pc:sldMk cId="2559149686" sldId="267"/>
            <ac:spMk id="39" creationId="{875F6A56-8C38-442D-BA10-B7F2DBB04EA3}"/>
          </ac:spMkLst>
        </pc:spChg>
        <pc:grpChg chg="del">
          <ac:chgData name="PPT PROJECT" userId="3f9d47f476fa9d03" providerId="LiveId" clId="{211282E5-6D84-4F39-902B-3EBA73291038}" dt="2020-06-13T07:30:17.329" v="70" actId="478"/>
          <ac:grpSpMkLst>
            <pc:docMk/>
            <pc:sldMk cId="2559149686" sldId="267"/>
            <ac:grpSpMk id="11" creationId="{F8E40FC5-F82A-437D-AD23-52F66834AD76}"/>
          </ac:grpSpMkLst>
        </pc:grpChg>
        <pc:grpChg chg="del">
          <ac:chgData name="PPT PROJECT" userId="3f9d47f476fa9d03" providerId="LiveId" clId="{211282E5-6D84-4F39-902B-3EBA73291038}" dt="2020-06-13T07:30:17.329" v="70" actId="478"/>
          <ac:grpSpMkLst>
            <pc:docMk/>
            <pc:sldMk cId="2559149686" sldId="267"/>
            <ac:grpSpMk id="15" creationId="{E19E4814-BA3C-433A-879C-916447537730}"/>
          </ac:grpSpMkLst>
        </pc:grpChg>
        <pc:grpChg chg="del">
          <ac:chgData name="PPT PROJECT" userId="3f9d47f476fa9d03" providerId="LiveId" clId="{211282E5-6D84-4F39-902B-3EBA73291038}" dt="2020-06-13T07:30:17.329" v="70" actId="478"/>
          <ac:grpSpMkLst>
            <pc:docMk/>
            <pc:sldMk cId="2559149686" sldId="267"/>
            <ac:grpSpMk id="18" creationId="{300448C7-59D1-42E6-99E4-E44A0F26F71D}"/>
          </ac:grpSpMkLst>
        </pc:grpChg>
        <pc:grpChg chg="del">
          <ac:chgData name="PPT PROJECT" userId="3f9d47f476fa9d03" providerId="LiveId" clId="{211282E5-6D84-4F39-902B-3EBA73291038}" dt="2020-06-13T07:30:17.329" v="70" actId="478"/>
          <ac:grpSpMkLst>
            <pc:docMk/>
            <pc:sldMk cId="2559149686" sldId="267"/>
            <ac:grpSpMk id="21" creationId="{FBCF7C6A-4C7B-40C7-8331-55862BF28174}"/>
          </ac:grpSpMkLst>
        </pc:grpChg>
        <pc:cxnChg chg="del">
          <ac:chgData name="PPT PROJECT" userId="3f9d47f476fa9d03" providerId="LiveId" clId="{211282E5-6D84-4F39-902B-3EBA73291038}" dt="2020-06-13T07:30:17.329" v="70" actId="478"/>
          <ac:cxnSpMkLst>
            <pc:docMk/>
            <pc:sldMk cId="2559149686" sldId="267"/>
            <ac:cxnSpMk id="7" creationId="{E9A96915-4A67-4509-A172-ADA55C568DB0}"/>
          </ac:cxnSpMkLst>
        </pc:cxnChg>
        <pc:cxnChg chg="del">
          <ac:chgData name="PPT PROJECT" userId="3f9d47f476fa9d03" providerId="LiveId" clId="{211282E5-6D84-4F39-902B-3EBA73291038}" dt="2020-06-13T07:30:17.329" v="70" actId="478"/>
          <ac:cxnSpMkLst>
            <pc:docMk/>
            <pc:sldMk cId="2559149686" sldId="267"/>
            <ac:cxnSpMk id="9" creationId="{F5AAA104-D6D7-4D59-A85E-FD4FD59AA1DB}"/>
          </ac:cxnSpMkLst>
        </pc:cxnChg>
        <pc:cxnChg chg="del">
          <ac:chgData name="PPT PROJECT" userId="3f9d47f476fa9d03" providerId="LiveId" clId="{211282E5-6D84-4F39-902B-3EBA73291038}" dt="2020-06-13T07:30:17.329" v="70" actId="478"/>
          <ac:cxnSpMkLst>
            <pc:docMk/>
            <pc:sldMk cId="2559149686" sldId="267"/>
            <ac:cxnSpMk id="10" creationId="{F2732A48-53B1-44CC-9604-D94FDE88667B}"/>
          </ac:cxnSpMkLst>
        </pc:cxnChg>
      </pc:sldChg>
      <pc:sldChg chg="add del ord modTransition setBg">
        <pc:chgData name="PPT PROJECT" userId="3f9d47f476fa9d03" providerId="LiveId" clId="{211282E5-6D84-4F39-902B-3EBA73291038}" dt="2020-06-13T09:30:35.349" v="764"/>
        <pc:sldMkLst>
          <pc:docMk/>
          <pc:sldMk cId="1529854016" sldId="268"/>
        </pc:sldMkLst>
      </pc:sldChg>
      <pc:sldChg chg="add del ord modTransition setBg">
        <pc:chgData name="PPT PROJECT" userId="3f9d47f476fa9d03" providerId="LiveId" clId="{211282E5-6D84-4F39-902B-3EBA73291038}" dt="2020-06-13T09:30:35.349" v="764"/>
        <pc:sldMkLst>
          <pc:docMk/>
          <pc:sldMk cId="2438025783" sldId="269"/>
        </pc:sldMkLst>
      </pc:sldChg>
      <pc:sldChg chg="addSp delSp modSp mod modTransition delAnim">
        <pc:chgData name="PPT PROJECT" userId="3f9d47f476fa9d03" providerId="LiveId" clId="{211282E5-6D84-4F39-902B-3EBA73291038}" dt="2020-06-13T13:10:05.992" v="818" actId="164"/>
        <pc:sldMkLst>
          <pc:docMk/>
          <pc:sldMk cId="1184479515" sldId="385"/>
        </pc:sldMkLst>
        <pc:spChg chg="mod topLvl">
          <ac:chgData name="PPT PROJECT" userId="3f9d47f476fa9d03" providerId="LiveId" clId="{211282E5-6D84-4F39-902B-3EBA73291038}" dt="2020-06-13T13:10:05.992" v="818" actId="164"/>
          <ac:spMkLst>
            <pc:docMk/>
            <pc:sldMk cId="1184479515" sldId="385"/>
            <ac:spMk id="8" creationId="{EAC1CE36-C01E-4048-89D1-437C646951CD}"/>
          </ac:spMkLst>
        </pc:spChg>
        <pc:grpChg chg="add del mod">
          <ac:chgData name="PPT PROJECT" userId="3f9d47f476fa9d03" providerId="LiveId" clId="{211282E5-6D84-4F39-902B-3EBA73291038}" dt="2020-06-13T13:09:58.586" v="816" actId="165"/>
          <ac:grpSpMkLst>
            <pc:docMk/>
            <pc:sldMk cId="1184479515" sldId="385"/>
            <ac:grpSpMk id="2" creationId="{2874F3B4-FE99-413C-A819-895C08D3AD0F}"/>
          </ac:grpSpMkLst>
        </pc:grpChg>
        <pc:grpChg chg="add mod">
          <ac:chgData name="PPT PROJECT" userId="3f9d47f476fa9d03" providerId="LiveId" clId="{211282E5-6D84-4F39-902B-3EBA73291038}" dt="2020-06-13T13:10:05.992" v="818" actId="164"/>
          <ac:grpSpMkLst>
            <pc:docMk/>
            <pc:sldMk cId="1184479515" sldId="385"/>
            <ac:grpSpMk id="3" creationId="{C4305A56-B35E-4EDA-9216-A9D29A9749EE}"/>
          </ac:grpSpMkLst>
        </pc:grpChg>
        <pc:picChg chg="del">
          <ac:chgData name="PPT PROJECT" userId="3f9d47f476fa9d03" providerId="LiveId" clId="{211282E5-6D84-4F39-902B-3EBA73291038}" dt="2020-06-13T07:11:32.544" v="0" actId="478"/>
          <ac:picMkLst>
            <pc:docMk/>
            <pc:sldMk cId="1184479515" sldId="385"/>
            <ac:picMk id="2" creationId="{15812F55-CC80-44CF-BCEC-2385C570E812}"/>
          </ac:picMkLst>
        </pc:picChg>
        <pc:picChg chg="add mod ord topLvl">
          <ac:chgData name="PPT PROJECT" userId="3f9d47f476fa9d03" providerId="LiveId" clId="{211282E5-6D84-4F39-902B-3EBA73291038}" dt="2020-06-13T13:10:05.992" v="818" actId="164"/>
          <ac:picMkLst>
            <pc:docMk/>
            <pc:sldMk cId="1184479515" sldId="385"/>
            <ac:picMk id="4" creationId="{7814BF73-A23D-4C53-A221-28D4C6D870C3}"/>
          </ac:picMkLst>
        </pc:picChg>
        <pc:cxnChg chg="del mod topLvl">
          <ac:chgData name="PPT PROJECT" userId="3f9d47f476fa9d03" providerId="LiveId" clId="{211282E5-6D84-4F39-902B-3EBA73291038}" dt="2020-06-13T13:10:04.202" v="817" actId="478"/>
          <ac:cxnSpMkLst>
            <pc:docMk/>
            <pc:sldMk cId="1184479515" sldId="385"/>
            <ac:cxnSpMk id="9" creationId="{7836517F-FFCE-4255-8877-5AD2524139A8}"/>
          </ac:cxnSpMkLst>
        </pc:cxnChg>
        <pc:cxnChg chg="del mod topLvl">
          <ac:chgData name="PPT PROJECT" userId="3f9d47f476fa9d03" providerId="LiveId" clId="{211282E5-6D84-4F39-902B-3EBA73291038}" dt="2020-06-13T13:10:04.202" v="817" actId="478"/>
          <ac:cxnSpMkLst>
            <pc:docMk/>
            <pc:sldMk cId="1184479515" sldId="385"/>
            <ac:cxnSpMk id="11" creationId="{47F7C775-129F-4F5B-BFCF-E5A1552C9753}"/>
          </ac:cxnSpMkLst>
        </pc:cxnChg>
      </pc:sldChg>
      <pc:sldChg chg="del">
        <pc:chgData name="PPT PROJECT" userId="3f9d47f476fa9d03" providerId="LiveId" clId="{211282E5-6D84-4F39-902B-3EBA73291038}" dt="2020-06-13T07:26:27.208" v="63" actId="47"/>
        <pc:sldMkLst>
          <pc:docMk/>
          <pc:sldMk cId="3264891540" sldId="389"/>
        </pc:sldMkLst>
      </pc:sldChg>
      <pc:sldChg chg="del">
        <pc:chgData name="PPT PROJECT" userId="3f9d47f476fa9d03" providerId="LiveId" clId="{211282E5-6D84-4F39-902B-3EBA73291038}" dt="2020-06-13T07:26:27.208" v="63" actId="47"/>
        <pc:sldMkLst>
          <pc:docMk/>
          <pc:sldMk cId="4122824830" sldId="392"/>
        </pc:sldMkLst>
      </pc:sldChg>
      <pc:sldChg chg="del">
        <pc:chgData name="PPT PROJECT" userId="3f9d47f476fa9d03" providerId="LiveId" clId="{211282E5-6D84-4F39-902B-3EBA73291038}" dt="2020-06-13T07:26:27.208" v="63" actId="47"/>
        <pc:sldMkLst>
          <pc:docMk/>
          <pc:sldMk cId="3452562482" sldId="393"/>
        </pc:sldMkLst>
      </pc:sldChg>
      <pc:sldChg chg="del">
        <pc:chgData name="PPT PROJECT" userId="3f9d47f476fa9d03" providerId="LiveId" clId="{211282E5-6D84-4F39-902B-3EBA73291038}" dt="2020-06-13T07:26:27.208" v="63" actId="47"/>
        <pc:sldMkLst>
          <pc:docMk/>
          <pc:sldMk cId="4243703033" sldId="394"/>
        </pc:sldMkLst>
      </pc:sldChg>
      <pc:sldChg chg="del">
        <pc:chgData name="PPT PROJECT" userId="3f9d47f476fa9d03" providerId="LiveId" clId="{211282E5-6D84-4F39-902B-3EBA73291038}" dt="2020-06-13T07:26:27.208" v="63" actId="47"/>
        <pc:sldMkLst>
          <pc:docMk/>
          <pc:sldMk cId="1775188805" sldId="395"/>
        </pc:sldMkLst>
      </pc:sldChg>
      <pc:sldChg chg="add del">
        <pc:chgData name="PPT PROJECT" userId="3f9d47f476fa9d03" providerId="LiveId" clId="{211282E5-6D84-4F39-902B-3EBA73291038}" dt="2020-06-13T07:12:49.769" v="3" actId="47"/>
        <pc:sldMkLst>
          <pc:docMk/>
          <pc:sldMk cId="1627655732" sldId="397"/>
        </pc:sldMkLst>
      </pc:sldChg>
      <pc:sldChg chg="del">
        <pc:chgData name="PPT PROJECT" userId="3f9d47f476fa9d03" providerId="LiveId" clId="{211282E5-6D84-4F39-902B-3EBA73291038}" dt="2020-06-13T07:26:27.208" v="63" actId="47"/>
        <pc:sldMkLst>
          <pc:docMk/>
          <pc:sldMk cId="212375832" sldId="398"/>
        </pc:sldMkLst>
      </pc:sldChg>
      <pc:sldChg chg="del">
        <pc:chgData name="PPT PROJECT" userId="3f9d47f476fa9d03" providerId="LiveId" clId="{211282E5-6D84-4F39-902B-3EBA73291038}" dt="2020-06-13T07:26:27.208" v="63" actId="47"/>
        <pc:sldMkLst>
          <pc:docMk/>
          <pc:sldMk cId="3861837124" sldId="399"/>
        </pc:sldMkLst>
      </pc:sldChg>
      <pc:sldChg chg="del">
        <pc:chgData name="PPT PROJECT" userId="3f9d47f476fa9d03" providerId="LiveId" clId="{211282E5-6D84-4F39-902B-3EBA73291038}" dt="2020-06-13T07:26:27.208" v="63" actId="47"/>
        <pc:sldMkLst>
          <pc:docMk/>
          <pc:sldMk cId="3722232143" sldId="400"/>
        </pc:sldMkLst>
      </pc:sldChg>
      <pc:sldChg chg="del">
        <pc:chgData name="PPT PROJECT" userId="3f9d47f476fa9d03" providerId="LiveId" clId="{211282E5-6D84-4F39-902B-3EBA73291038}" dt="2020-06-13T07:26:27.208" v="63" actId="47"/>
        <pc:sldMkLst>
          <pc:docMk/>
          <pc:sldMk cId="2003771356" sldId="401"/>
        </pc:sldMkLst>
      </pc:sldChg>
      <pc:sldChg chg="add del">
        <pc:chgData name="PPT PROJECT" userId="3f9d47f476fa9d03" providerId="LiveId" clId="{211282E5-6D84-4F39-902B-3EBA73291038}" dt="2020-06-13T07:12:49.769" v="3" actId="47"/>
        <pc:sldMkLst>
          <pc:docMk/>
          <pc:sldMk cId="1393391709" sldId="402"/>
        </pc:sldMkLst>
      </pc:sldChg>
      <pc:sldChg chg="add del">
        <pc:chgData name="PPT PROJECT" userId="3f9d47f476fa9d03" providerId="LiveId" clId="{211282E5-6D84-4F39-902B-3EBA73291038}" dt="2020-06-13T07:12:49.769" v="3" actId="47"/>
        <pc:sldMkLst>
          <pc:docMk/>
          <pc:sldMk cId="1761577843" sldId="403"/>
        </pc:sldMkLst>
      </pc:sldChg>
      <pc:sldChg chg="add del">
        <pc:chgData name="PPT PROJECT" userId="3f9d47f476fa9d03" providerId="LiveId" clId="{211282E5-6D84-4F39-902B-3EBA73291038}" dt="2020-06-13T07:12:49.769" v="3" actId="47"/>
        <pc:sldMkLst>
          <pc:docMk/>
          <pc:sldMk cId="2671664042" sldId="404"/>
        </pc:sldMkLst>
      </pc:sldChg>
      <pc:sldChg chg="add del">
        <pc:chgData name="PPT PROJECT" userId="3f9d47f476fa9d03" providerId="LiveId" clId="{211282E5-6D84-4F39-902B-3EBA73291038}" dt="2020-06-13T07:12:49.769" v="3" actId="47"/>
        <pc:sldMkLst>
          <pc:docMk/>
          <pc:sldMk cId="2203438823" sldId="405"/>
        </pc:sldMkLst>
      </pc:sldChg>
      <pc:sldChg chg="add del">
        <pc:chgData name="PPT PROJECT" userId="3f9d47f476fa9d03" providerId="LiveId" clId="{211282E5-6D84-4F39-902B-3EBA73291038}" dt="2020-06-13T07:12:49.769" v="3" actId="47"/>
        <pc:sldMkLst>
          <pc:docMk/>
          <pc:sldMk cId="3875461855" sldId="406"/>
        </pc:sldMkLst>
      </pc:sldChg>
      <pc:sldChg chg="addSp delSp modSp mod modTransition setBg">
        <pc:chgData name="PPT PROJECT" userId="3f9d47f476fa9d03" providerId="LiveId" clId="{211282E5-6D84-4F39-902B-3EBA73291038}" dt="2020-06-13T09:30:35.349" v="764"/>
        <pc:sldMkLst>
          <pc:docMk/>
          <pc:sldMk cId="1219439538" sldId="407"/>
        </pc:sldMkLst>
        <pc:spChg chg="mod">
          <ac:chgData name="PPT PROJECT" userId="3f9d47f476fa9d03" providerId="LiveId" clId="{211282E5-6D84-4F39-902B-3EBA73291038}" dt="2020-06-13T07:44:52.685" v="515" actId="1037"/>
          <ac:spMkLst>
            <pc:docMk/>
            <pc:sldMk cId="1219439538" sldId="407"/>
            <ac:spMk id="7" creationId="{60C7ECE6-444E-4B02-AE04-BECE6271DE2B}"/>
          </ac:spMkLst>
        </pc:spChg>
        <pc:picChg chg="add mod ord modCrop">
          <ac:chgData name="PPT PROJECT" userId="3f9d47f476fa9d03" providerId="LiveId" clId="{211282E5-6D84-4F39-902B-3EBA73291038}" dt="2020-06-13T07:23:17.310" v="15" actId="732"/>
          <ac:picMkLst>
            <pc:docMk/>
            <pc:sldMk cId="1219439538" sldId="407"/>
            <ac:picMk id="3" creationId="{60907D59-DADD-4669-A945-03A5A1B54225}"/>
          </ac:picMkLst>
        </pc:picChg>
        <pc:picChg chg="del">
          <ac:chgData name="PPT PROJECT" userId="3f9d47f476fa9d03" providerId="LiveId" clId="{211282E5-6D84-4F39-902B-3EBA73291038}" dt="2020-06-13T07:16:08.476" v="4" actId="478"/>
          <ac:picMkLst>
            <pc:docMk/>
            <pc:sldMk cId="1219439538" sldId="407"/>
            <ac:picMk id="4" creationId="{58888B83-6468-496F-A5B7-B9E870431971}"/>
          </ac:picMkLst>
        </pc:picChg>
      </pc:sldChg>
      <pc:sldChg chg="del">
        <pc:chgData name="PPT PROJECT" userId="3f9d47f476fa9d03" providerId="LiveId" clId="{211282E5-6D84-4F39-902B-3EBA73291038}" dt="2020-06-13T07:26:27.208" v="63" actId="47"/>
        <pc:sldMkLst>
          <pc:docMk/>
          <pc:sldMk cId="2881870851" sldId="408"/>
        </pc:sldMkLst>
      </pc:sldChg>
      <pc:sldChg chg="add del">
        <pc:chgData name="PPT PROJECT" userId="3f9d47f476fa9d03" providerId="LiveId" clId="{211282E5-6D84-4F39-902B-3EBA73291038}" dt="2020-06-13T07:29:43.703" v="68" actId="47"/>
        <pc:sldMkLst>
          <pc:docMk/>
          <pc:sldMk cId="3357812898" sldId="408"/>
        </pc:sldMkLst>
      </pc:sldChg>
      <pc:sldChg chg="add ord modTransition">
        <pc:chgData name="PPT PROJECT" userId="3f9d47f476fa9d03" providerId="LiveId" clId="{211282E5-6D84-4F39-902B-3EBA73291038}" dt="2020-06-13T09:30:35.349" v="764"/>
        <pc:sldMkLst>
          <pc:docMk/>
          <pc:sldMk cId="4230163643" sldId="408"/>
        </pc:sldMkLst>
      </pc:sldChg>
      <pc:sldChg chg="addSp delSp modSp add del mod setBg">
        <pc:chgData name="PPT PROJECT" userId="3f9d47f476fa9d03" providerId="LiveId" clId="{211282E5-6D84-4F39-902B-3EBA73291038}" dt="2020-06-13T07:37:42.545" v="335" actId="47"/>
        <pc:sldMkLst>
          <pc:docMk/>
          <pc:sldMk cId="295800561" sldId="409"/>
        </pc:sldMkLst>
        <pc:spChg chg="mod">
          <ac:chgData name="PPT PROJECT" userId="3f9d47f476fa9d03" providerId="LiveId" clId="{211282E5-6D84-4F39-902B-3EBA73291038}" dt="2020-06-13T07:37:14.402" v="331" actId="1038"/>
          <ac:spMkLst>
            <pc:docMk/>
            <pc:sldMk cId="295800561" sldId="409"/>
            <ac:spMk id="3" creationId="{D467B4E5-D9F9-449E-803E-37DEA94D56CE}"/>
          </ac:spMkLst>
        </pc:spChg>
        <pc:spChg chg="add mod">
          <ac:chgData name="PPT PROJECT" userId="3f9d47f476fa9d03" providerId="LiveId" clId="{211282E5-6D84-4F39-902B-3EBA73291038}" dt="2020-06-13T07:37:14.402" v="331" actId="1038"/>
          <ac:spMkLst>
            <pc:docMk/>
            <pc:sldMk cId="295800561" sldId="409"/>
            <ac:spMk id="4" creationId="{2533DFD9-C483-485C-AD6D-62F00C975178}"/>
          </ac:spMkLst>
        </pc:spChg>
        <pc:spChg chg="add mod topLvl">
          <ac:chgData name="PPT PROJECT" userId="3f9d47f476fa9d03" providerId="LiveId" clId="{211282E5-6D84-4F39-902B-3EBA73291038}" dt="2020-06-13T07:37:03.585" v="323" actId="165"/>
          <ac:spMkLst>
            <pc:docMk/>
            <pc:sldMk cId="295800561" sldId="409"/>
            <ac:spMk id="5" creationId="{FD4C82BC-B927-4EF4-93BB-3916C86DD7C7}"/>
          </ac:spMkLst>
        </pc:spChg>
        <pc:spChg chg="add mod topLvl">
          <ac:chgData name="PPT PROJECT" userId="3f9d47f476fa9d03" providerId="LiveId" clId="{211282E5-6D84-4F39-902B-3EBA73291038}" dt="2020-06-13T07:37:03.585" v="323" actId="165"/>
          <ac:spMkLst>
            <pc:docMk/>
            <pc:sldMk cId="295800561" sldId="409"/>
            <ac:spMk id="6" creationId="{28C326F3-D3C6-4202-BE2B-55BB5F530C57}"/>
          </ac:spMkLst>
        </pc:spChg>
        <pc:grpChg chg="add del mod">
          <ac:chgData name="PPT PROJECT" userId="3f9d47f476fa9d03" providerId="LiveId" clId="{211282E5-6D84-4F39-902B-3EBA73291038}" dt="2020-06-13T07:37:03.585" v="323" actId="165"/>
          <ac:grpSpMkLst>
            <pc:docMk/>
            <pc:sldMk cId="295800561" sldId="409"/>
            <ac:grpSpMk id="2" creationId="{157050F2-55AA-4722-9EB3-0565DB3BB996}"/>
          </ac:grpSpMkLst>
        </pc:grpChg>
      </pc:sldChg>
      <pc:sldChg chg="del">
        <pc:chgData name="PPT PROJECT" userId="3f9d47f476fa9d03" providerId="LiveId" clId="{211282E5-6D84-4F39-902B-3EBA73291038}" dt="2020-06-13T07:26:27.208" v="63" actId="47"/>
        <pc:sldMkLst>
          <pc:docMk/>
          <pc:sldMk cId="1068649465" sldId="409"/>
        </pc:sldMkLst>
      </pc:sldChg>
      <pc:sldChg chg="modSp add mod modTransition">
        <pc:chgData name="PPT PROJECT" userId="3f9d47f476fa9d03" providerId="LiveId" clId="{211282E5-6D84-4F39-902B-3EBA73291038}" dt="2020-06-13T09:30:35.349" v="764"/>
        <pc:sldMkLst>
          <pc:docMk/>
          <pc:sldMk cId="2777381232" sldId="410"/>
        </pc:sldMkLst>
        <pc:spChg chg="mod">
          <ac:chgData name="PPT PROJECT" userId="3f9d47f476fa9d03" providerId="LiveId" clId="{211282E5-6D84-4F39-902B-3EBA73291038}" dt="2020-06-13T07:32:54.979" v="158" actId="14100"/>
          <ac:spMkLst>
            <pc:docMk/>
            <pc:sldMk cId="2777381232" sldId="410"/>
            <ac:spMk id="25" creationId="{5562923A-C32B-47C0-8BD8-7871F3CC96C3}"/>
          </ac:spMkLst>
        </pc:spChg>
        <pc:spChg chg="mod">
          <ac:chgData name="PPT PROJECT" userId="3f9d47f476fa9d03" providerId="LiveId" clId="{211282E5-6D84-4F39-902B-3EBA73291038}" dt="2020-06-13T07:32:57.198" v="162" actId="403"/>
          <ac:spMkLst>
            <pc:docMk/>
            <pc:sldMk cId="2777381232" sldId="410"/>
            <ac:spMk id="26" creationId="{6E26E265-795E-451C-AF4C-9B04AD2F2D9F}"/>
          </ac:spMkLst>
        </pc:spChg>
      </pc:sldChg>
      <pc:sldChg chg="del">
        <pc:chgData name="PPT PROJECT" userId="3f9d47f476fa9d03" providerId="LiveId" clId="{211282E5-6D84-4F39-902B-3EBA73291038}" dt="2020-06-13T07:26:27.208" v="63" actId="47"/>
        <pc:sldMkLst>
          <pc:docMk/>
          <pc:sldMk cId="4222024413" sldId="410"/>
        </pc:sldMkLst>
      </pc:sldChg>
      <pc:sldChg chg="modSp add mod modTransition">
        <pc:chgData name="PPT PROJECT" userId="3f9d47f476fa9d03" providerId="LiveId" clId="{211282E5-6D84-4F39-902B-3EBA73291038}" dt="2020-06-13T09:30:35.349" v="764"/>
        <pc:sldMkLst>
          <pc:docMk/>
          <pc:sldMk cId="11319303" sldId="411"/>
        </pc:sldMkLst>
        <pc:spChg chg="mod">
          <ac:chgData name="PPT PROJECT" userId="3f9d47f476fa9d03" providerId="LiveId" clId="{211282E5-6D84-4F39-902B-3EBA73291038}" dt="2020-06-13T07:43:07.971" v="512" actId="14100"/>
          <ac:spMkLst>
            <pc:docMk/>
            <pc:sldMk cId="11319303" sldId="411"/>
            <ac:spMk id="25" creationId="{5562923A-C32B-47C0-8BD8-7871F3CC96C3}"/>
          </ac:spMkLst>
        </pc:spChg>
      </pc:sldChg>
      <pc:sldChg chg="delSp modSp add del mod">
        <pc:chgData name="PPT PROJECT" userId="3f9d47f476fa9d03" providerId="LiveId" clId="{211282E5-6D84-4F39-902B-3EBA73291038}" dt="2020-06-13T07:33:19.964" v="170" actId="47"/>
        <pc:sldMkLst>
          <pc:docMk/>
          <pc:sldMk cId="2291310279" sldId="411"/>
        </pc:sldMkLst>
        <pc:spChg chg="del">
          <ac:chgData name="PPT PROJECT" userId="3f9d47f476fa9d03" providerId="LiveId" clId="{211282E5-6D84-4F39-902B-3EBA73291038}" dt="2020-06-13T07:33:19.245" v="169" actId="478"/>
          <ac:spMkLst>
            <pc:docMk/>
            <pc:sldMk cId="2291310279" sldId="411"/>
            <ac:spMk id="25" creationId="{5562923A-C32B-47C0-8BD8-7871F3CC96C3}"/>
          </ac:spMkLst>
        </pc:spChg>
        <pc:spChg chg="del mod">
          <ac:chgData name="PPT PROJECT" userId="3f9d47f476fa9d03" providerId="LiveId" clId="{211282E5-6D84-4F39-902B-3EBA73291038}" dt="2020-06-13T07:33:17.946" v="168" actId="478"/>
          <ac:spMkLst>
            <pc:docMk/>
            <pc:sldMk cId="2291310279" sldId="411"/>
            <ac:spMk id="26" creationId="{6E26E265-795E-451C-AF4C-9B04AD2F2D9F}"/>
          </ac:spMkLst>
        </pc:spChg>
      </pc:sldChg>
      <pc:sldChg chg="del">
        <pc:chgData name="PPT PROJECT" userId="3f9d47f476fa9d03" providerId="LiveId" clId="{211282E5-6D84-4F39-902B-3EBA73291038}" dt="2020-06-13T07:26:27.208" v="63" actId="47"/>
        <pc:sldMkLst>
          <pc:docMk/>
          <pc:sldMk cId="2578915266" sldId="411"/>
        </pc:sldMkLst>
      </pc:sldChg>
      <pc:sldChg chg="del">
        <pc:chgData name="PPT PROJECT" userId="3f9d47f476fa9d03" providerId="LiveId" clId="{211282E5-6D84-4F39-902B-3EBA73291038}" dt="2020-06-13T07:26:27.208" v="63" actId="47"/>
        <pc:sldMkLst>
          <pc:docMk/>
          <pc:sldMk cId="853523146" sldId="412"/>
        </pc:sldMkLst>
      </pc:sldChg>
      <pc:sldChg chg="addSp delSp modSp add mod modTransition">
        <pc:chgData name="PPT PROJECT" userId="3f9d47f476fa9d03" providerId="LiveId" clId="{211282E5-6D84-4F39-902B-3EBA73291038}" dt="2020-06-13T09:30:35.349" v="764"/>
        <pc:sldMkLst>
          <pc:docMk/>
          <pc:sldMk cId="2487222291" sldId="412"/>
        </pc:sldMkLst>
        <pc:spChg chg="add mod">
          <ac:chgData name="PPT PROJECT" userId="3f9d47f476fa9d03" providerId="LiveId" clId="{211282E5-6D84-4F39-902B-3EBA73291038}" dt="2020-06-13T07:34:26.369" v="225"/>
          <ac:spMkLst>
            <pc:docMk/>
            <pc:sldMk cId="2487222291" sldId="412"/>
            <ac:spMk id="4" creationId="{EFC81ED1-1120-461A-9F1D-CAAF3E67E4BC}"/>
          </ac:spMkLst>
        </pc:spChg>
        <pc:spChg chg="mod">
          <ac:chgData name="PPT PROJECT" userId="3f9d47f476fa9d03" providerId="LiveId" clId="{211282E5-6D84-4F39-902B-3EBA73291038}" dt="2020-06-13T07:33:59.987" v="185" actId="14100"/>
          <ac:spMkLst>
            <pc:docMk/>
            <pc:sldMk cId="2487222291" sldId="412"/>
            <ac:spMk id="25" creationId="{5562923A-C32B-47C0-8BD8-7871F3CC96C3}"/>
          </ac:spMkLst>
        </pc:spChg>
        <pc:spChg chg="del mod">
          <ac:chgData name="PPT PROJECT" userId="3f9d47f476fa9d03" providerId="LiveId" clId="{211282E5-6D84-4F39-902B-3EBA73291038}" dt="2020-06-13T07:34:09.398" v="186" actId="478"/>
          <ac:spMkLst>
            <pc:docMk/>
            <pc:sldMk cId="2487222291" sldId="412"/>
            <ac:spMk id="26" creationId="{6E26E265-795E-451C-AF4C-9B04AD2F2D9F}"/>
          </ac:spMkLst>
        </pc:spChg>
      </pc:sldChg>
      <pc:sldChg chg="del">
        <pc:chgData name="PPT PROJECT" userId="3f9d47f476fa9d03" providerId="LiveId" clId="{211282E5-6D84-4F39-902B-3EBA73291038}" dt="2020-06-13T07:26:27.208" v="63" actId="47"/>
        <pc:sldMkLst>
          <pc:docMk/>
          <pc:sldMk cId="802773437" sldId="413"/>
        </pc:sldMkLst>
      </pc:sldChg>
      <pc:sldChg chg="modSp add mod modTransition">
        <pc:chgData name="PPT PROJECT" userId="3f9d47f476fa9d03" providerId="LiveId" clId="{211282E5-6D84-4F39-902B-3EBA73291038}" dt="2020-06-13T09:30:35.349" v="764"/>
        <pc:sldMkLst>
          <pc:docMk/>
          <pc:sldMk cId="1795570489" sldId="413"/>
        </pc:sldMkLst>
        <pc:spChg chg="mod">
          <ac:chgData name="PPT PROJECT" userId="3f9d47f476fa9d03" providerId="LiveId" clId="{211282E5-6D84-4F39-902B-3EBA73291038}" dt="2020-06-13T07:34:41.561" v="231"/>
          <ac:spMkLst>
            <pc:docMk/>
            <pc:sldMk cId="1795570489" sldId="413"/>
            <ac:spMk id="4" creationId="{EFC81ED1-1120-461A-9F1D-CAAF3E67E4BC}"/>
          </ac:spMkLst>
        </pc:spChg>
        <pc:spChg chg="mod">
          <ac:chgData name="PPT PROJECT" userId="3f9d47f476fa9d03" providerId="LiveId" clId="{211282E5-6D84-4F39-902B-3EBA73291038}" dt="2020-06-13T07:43:19.546" v="513" actId="207"/>
          <ac:spMkLst>
            <pc:docMk/>
            <pc:sldMk cId="1795570489" sldId="413"/>
            <ac:spMk id="25" creationId="{5562923A-C32B-47C0-8BD8-7871F3CC96C3}"/>
          </ac:spMkLst>
        </pc:spChg>
      </pc:sldChg>
      <pc:sldChg chg="addSp delSp modSp add mod modTransition setBg">
        <pc:chgData name="PPT PROJECT" userId="3f9d47f476fa9d03" providerId="LiveId" clId="{211282E5-6D84-4F39-902B-3EBA73291038}" dt="2020-06-13T09:30:35.349" v="764"/>
        <pc:sldMkLst>
          <pc:docMk/>
          <pc:sldMk cId="359373832" sldId="414"/>
        </pc:sldMkLst>
        <pc:spChg chg="add del mod">
          <ac:chgData name="PPT PROJECT" userId="3f9d47f476fa9d03" providerId="LiveId" clId="{211282E5-6D84-4F39-902B-3EBA73291038}" dt="2020-06-13T07:39:09.947" v="383" actId="478"/>
          <ac:spMkLst>
            <pc:docMk/>
            <pc:sldMk cId="359373832" sldId="414"/>
            <ac:spMk id="3" creationId="{D467B4E5-D9F9-449E-803E-37DEA94D56CE}"/>
          </ac:spMkLst>
        </pc:spChg>
        <pc:spChg chg="del">
          <ac:chgData name="PPT PROJECT" userId="3f9d47f476fa9d03" providerId="LiveId" clId="{211282E5-6D84-4F39-902B-3EBA73291038}" dt="2020-06-13T07:39:09.211" v="382" actId="478"/>
          <ac:spMkLst>
            <pc:docMk/>
            <pc:sldMk cId="359373832" sldId="414"/>
            <ac:spMk id="4" creationId="{2533DFD9-C483-485C-AD6D-62F00C975178}"/>
          </ac:spMkLst>
        </pc:spChg>
        <pc:spChg chg="del mod">
          <ac:chgData name="PPT PROJECT" userId="3f9d47f476fa9d03" providerId="LiveId" clId="{211282E5-6D84-4F39-902B-3EBA73291038}" dt="2020-06-13T07:39:09.211" v="382" actId="478"/>
          <ac:spMkLst>
            <pc:docMk/>
            <pc:sldMk cId="359373832" sldId="414"/>
            <ac:spMk id="5" creationId="{FD4C82BC-B927-4EF4-93BB-3916C86DD7C7}"/>
          </ac:spMkLst>
        </pc:spChg>
        <pc:spChg chg="mod">
          <ac:chgData name="PPT PROJECT" userId="3f9d47f476fa9d03" providerId="LiveId" clId="{211282E5-6D84-4F39-902B-3EBA73291038}" dt="2020-06-13T07:41:24.979" v="454" actId="20577"/>
          <ac:spMkLst>
            <pc:docMk/>
            <pc:sldMk cId="359373832" sldId="414"/>
            <ac:spMk id="6" creationId="{28C326F3-D3C6-4202-BE2B-55BB5F530C57}"/>
          </ac:spMkLst>
        </pc:spChg>
        <pc:picChg chg="add del mod ord">
          <ac:chgData name="PPT PROJECT" userId="3f9d47f476fa9d03" providerId="LiveId" clId="{211282E5-6D84-4F39-902B-3EBA73291038}" dt="2020-06-13T07:39:26.120" v="393" actId="478"/>
          <ac:picMkLst>
            <pc:docMk/>
            <pc:sldMk cId="359373832" sldId="414"/>
            <ac:picMk id="7" creationId="{6B35334C-770B-4725-ABC1-1CC0D28EAEB3}"/>
          </ac:picMkLst>
        </pc:picChg>
        <pc:picChg chg="add del mod">
          <ac:chgData name="PPT PROJECT" userId="3f9d47f476fa9d03" providerId="LiveId" clId="{211282E5-6D84-4F39-902B-3EBA73291038}" dt="2020-06-13T07:40:27.262" v="401" actId="478"/>
          <ac:picMkLst>
            <pc:docMk/>
            <pc:sldMk cId="359373832" sldId="414"/>
            <ac:picMk id="1026" creationId="{5A4752A7-0099-4EA7-8226-0937E1E4BCB4}"/>
          </ac:picMkLst>
        </pc:picChg>
        <pc:cxnChg chg="add del">
          <ac:chgData name="PPT PROJECT" userId="3f9d47f476fa9d03" providerId="LiveId" clId="{211282E5-6D84-4F39-902B-3EBA73291038}" dt="2020-06-13T07:41:37.522" v="458" actId="21"/>
          <ac:cxnSpMkLst>
            <pc:docMk/>
            <pc:sldMk cId="359373832" sldId="414"/>
            <ac:cxnSpMk id="9" creationId="{0C142B51-E923-41C3-AC54-2E5143CF64C6}"/>
          </ac:cxnSpMkLst>
        </pc:cxnChg>
        <pc:cxnChg chg="add mod">
          <ac:chgData name="PPT PROJECT" userId="3f9d47f476fa9d03" providerId="LiveId" clId="{211282E5-6D84-4F39-902B-3EBA73291038}" dt="2020-06-13T07:42:28.629" v="509" actId="1076"/>
          <ac:cxnSpMkLst>
            <pc:docMk/>
            <pc:sldMk cId="359373832" sldId="414"/>
            <ac:cxnSpMk id="11" creationId="{2FADC1E2-A21D-4F50-8C5D-A6723A4BD70D}"/>
          </ac:cxnSpMkLst>
        </pc:cxnChg>
        <pc:cxnChg chg="add mod">
          <ac:chgData name="PPT PROJECT" userId="3f9d47f476fa9d03" providerId="LiveId" clId="{211282E5-6D84-4F39-902B-3EBA73291038}" dt="2020-06-13T07:42:25.065" v="508" actId="1076"/>
          <ac:cxnSpMkLst>
            <pc:docMk/>
            <pc:sldMk cId="359373832" sldId="414"/>
            <ac:cxnSpMk id="12" creationId="{537AF804-282F-4E8C-B0F6-338BAFD5FC03}"/>
          </ac:cxnSpMkLst>
        </pc:cxnChg>
      </pc:sldChg>
      <pc:sldChg chg="del">
        <pc:chgData name="PPT PROJECT" userId="3f9d47f476fa9d03" providerId="LiveId" clId="{211282E5-6D84-4F39-902B-3EBA73291038}" dt="2020-06-13T07:26:27.208" v="63" actId="47"/>
        <pc:sldMkLst>
          <pc:docMk/>
          <pc:sldMk cId="3760846580" sldId="414"/>
        </pc:sldMkLst>
      </pc:sldChg>
      <pc:sldChg chg="addSp delSp modSp add mod modTransition setBg addCm delCm">
        <pc:chgData name="PPT PROJECT" userId="3f9d47f476fa9d03" providerId="LiveId" clId="{211282E5-6D84-4F39-902B-3EBA73291038}" dt="2020-06-13T09:30:35.349" v="764"/>
        <pc:sldMkLst>
          <pc:docMk/>
          <pc:sldMk cId="2664077660" sldId="415"/>
        </pc:sldMkLst>
        <pc:spChg chg="add del">
          <ac:chgData name="PPT PROJECT" userId="3f9d47f476fa9d03" providerId="LiveId" clId="{211282E5-6D84-4F39-902B-3EBA73291038}" dt="2020-06-13T07:41:33.601" v="456" actId="478"/>
          <ac:spMkLst>
            <pc:docMk/>
            <pc:sldMk cId="2664077660" sldId="415"/>
            <ac:spMk id="2" creationId="{8C0DEE73-C203-4235-AA97-15E36C3E1599}"/>
          </ac:spMkLst>
        </pc:spChg>
        <pc:spChg chg="mod">
          <ac:chgData name="PPT PROJECT" userId="3f9d47f476fa9d03" providerId="LiveId" clId="{211282E5-6D84-4F39-902B-3EBA73291038}" dt="2020-06-13T07:41:17.891" v="443" actId="207"/>
          <ac:spMkLst>
            <pc:docMk/>
            <pc:sldMk cId="2664077660" sldId="415"/>
            <ac:spMk id="6" creationId="{28C326F3-D3C6-4202-BE2B-55BB5F530C57}"/>
          </ac:spMkLst>
        </pc:spChg>
        <pc:grpChg chg="add del mod">
          <ac:chgData name="PPT PROJECT" userId="3f9d47f476fa9d03" providerId="LiveId" clId="{211282E5-6D84-4F39-902B-3EBA73291038}" dt="2020-06-13T07:41:59.448" v="476" actId="165"/>
          <ac:grpSpMkLst>
            <pc:docMk/>
            <pc:sldMk cId="2664077660" sldId="415"/>
            <ac:grpSpMk id="5" creationId="{52B9C3CB-36F5-4F70-BC19-5BC38DCC8EF1}"/>
          </ac:grpSpMkLst>
        </pc:grpChg>
        <pc:cxnChg chg="add mod topLvl">
          <ac:chgData name="PPT PROJECT" userId="3f9d47f476fa9d03" providerId="LiveId" clId="{211282E5-6D84-4F39-902B-3EBA73291038}" dt="2020-06-13T07:41:59.448" v="476" actId="165"/>
          <ac:cxnSpMkLst>
            <pc:docMk/>
            <pc:sldMk cId="2664077660" sldId="415"/>
            <ac:cxnSpMk id="4" creationId="{D0B51CC0-D579-435A-A06A-002853A53102}"/>
          </ac:cxnSpMkLst>
        </pc:cxnChg>
        <pc:cxnChg chg="add mod topLvl">
          <ac:chgData name="PPT PROJECT" userId="3f9d47f476fa9d03" providerId="LiveId" clId="{211282E5-6D84-4F39-902B-3EBA73291038}" dt="2020-06-13T07:41:59.448" v="476" actId="165"/>
          <ac:cxnSpMkLst>
            <pc:docMk/>
            <pc:sldMk cId="2664077660" sldId="415"/>
            <ac:cxnSpMk id="7" creationId="{EE8107AB-F551-4CE5-8119-4156B739C7A3}"/>
          </ac:cxnSpMkLst>
        </pc:cxnChg>
      </pc:sldChg>
      <pc:sldChg chg="addSp modSp add del mod">
        <pc:chgData name="PPT PROJECT" userId="3f9d47f476fa9d03" providerId="LiveId" clId="{211282E5-6D84-4F39-902B-3EBA73291038}" dt="2020-06-13T07:38:45.875" v="376" actId="47"/>
        <pc:sldMkLst>
          <pc:docMk/>
          <pc:sldMk cId="3465254119" sldId="415"/>
        </pc:sldMkLst>
        <pc:spChg chg="mod ord">
          <ac:chgData name="PPT PROJECT" userId="3f9d47f476fa9d03" providerId="LiveId" clId="{211282E5-6D84-4F39-902B-3EBA73291038}" dt="2020-06-13T07:37:59.106" v="343" actId="166"/>
          <ac:spMkLst>
            <pc:docMk/>
            <pc:sldMk cId="3465254119" sldId="415"/>
            <ac:spMk id="4" creationId="{2533DFD9-C483-485C-AD6D-62F00C975178}"/>
          </ac:spMkLst>
        </pc:spChg>
        <pc:spChg chg="mod">
          <ac:chgData name="PPT PROJECT" userId="3f9d47f476fa9d03" providerId="LiveId" clId="{211282E5-6D84-4F39-902B-3EBA73291038}" dt="2020-06-13T07:37:45.342" v="338" actId="1076"/>
          <ac:spMkLst>
            <pc:docMk/>
            <pc:sldMk cId="3465254119" sldId="415"/>
            <ac:spMk id="5" creationId="{FD4C82BC-B927-4EF4-93BB-3916C86DD7C7}"/>
          </ac:spMkLst>
        </pc:spChg>
        <pc:spChg chg="add mod">
          <ac:chgData name="PPT PROJECT" userId="3f9d47f476fa9d03" providerId="LiveId" clId="{211282E5-6D84-4F39-902B-3EBA73291038}" dt="2020-06-13T07:38:33.083" v="375" actId="12789"/>
          <ac:spMkLst>
            <pc:docMk/>
            <pc:sldMk cId="3465254119" sldId="415"/>
            <ac:spMk id="7" creationId="{CB571CEE-CA5F-442F-97D5-724E492C7894}"/>
          </ac:spMkLst>
        </pc:spChg>
      </pc:sldChg>
      <pc:sldChg chg="del">
        <pc:chgData name="PPT PROJECT" userId="3f9d47f476fa9d03" providerId="LiveId" clId="{211282E5-6D84-4F39-902B-3EBA73291038}" dt="2020-06-13T07:26:27.208" v="63" actId="47"/>
        <pc:sldMkLst>
          <pc:docMk/>
          <pc:sldMk cId="3800944382" sldId="415"/>
        </pc:sldMkLst>
      </pc:sldChg>
      <pc:sldChg chg="del">
        <pc:chgData name="PPT PROJECT" userId="3f9d47f476fa9d03" providerId="LiveId" clId="{211282E5-6D84-4F39-902B-3EBA73291038}" dt="2020-06-13T07:26:27.208" v="63" actId="47"/>
        <pc:sldMkLst>
          <pc:docMk/>
          <pc:sldMk cId="727296483" sldId="416"/>
        </pc:sldMkLst>
      </pc:sldChg>
      <pc:sldChg chg="addSp delSp modSp add mod ord modTransition">
        <pc:chgData name="PPT PROJECT" userId="3f9d47f476fa9d03" providerId="LiveId" clId="{211282E5-6D84-4F39-902B-3EBA73291038}" dt="2020-06-13T09:30:35.349" v="764"/>
        <pc:sldMkLst>
          <pc:docMk/>
          <pc:sldMk cId="1963615349" sldId="416"/>
        </pc:sldMkLst>
        <pc:spChg chg="add mod">
          <ac:chgData name="PPT PROJECT" userId="3f9d47f476fa9d03" providerId="LiveId" clId="{211282E5-6D84-4F39-902B-3EBA73291038}" dt="2020-06-13T07:45:10.482" v="520"/>
          <ac:spMkLst>
            <pc:docMk/>
            <pc:sldMk cId="1963615349" sldId="416"/>
            <ac:spMk id="4" creationId="{B9F2E822-88EE-4802-8E1D-44BB6B8DC068}"/>
          </ac:spMkLst>
        </pc:spChg>
        <pc:spChg chg="add mod topLvl">
          <ac:chgData name="PPT PROJECT" userId="3f9d47f476fa9d03" providerId="LiveId" clId="{211282E5-6D84-4F39-902B-3EBA73291038}" dt="2020-06-13T07:45:36.181" v="555" actId="1037"/>
          <ac:spMkLst>
            <pc:docMk/>
            <pc:sldMk cId="1963615349" sldId="416"/>
            <ac:spMk id="5" creationId="{A4199176-0009-45C6-AB58-EE68EF851C01}"/>
          </ac:spMkLst>
        </pc:spChg>
        <pc:spChg chg="mod topLvl">
          <ac:chgData name="PPT PROJECT" userId="3f9d47f476fa9d03" providerId="LiveId" clId="{211282E5-6D84-4F39-902B-3EBA73291038}" dt="2020-06-13T07:45:37.456" v="559" actId="1038"/>
          <ac:spMkLst>
            <pc:docMk/>
            <pc:sldMk cId="1963615349" sldId="416"/>
            <ac:spMk id="7" creationId="{60C7ECE6-444E-4B02-AE04-BECE6271DE2B}"/>
          </ac:spMkLst>
        </pc:spChg>
        <pc:grpChg chg="add del mod">
          <ac:chgData name="PPT PROJECT" userId="3f9d47f476fa9d03" providerId="LiveId" clId="{211282E5-6D84-4F39-902B-3EBA73291038}" dt="2020-06-13T07:45:26.145" v="549" actId="165"/>
          <ac:grpSpMkLst>
            <pc:docMk/>
            <pc:sldMk cId="1963615349" sldId="416"/>
            <ac:grpSpMk id="2" creationId="{E559D096-3575-4B52-84E6-56757E660BD4}"/>
          </ac:grpSpMkLst>
        </pc:grpChg>
        <pc:picChg chg="mod">
          <ac:chgData name="PPT PROJECT" userId="3f9d47f476fa9d03" providerId="LiveId" clId="{211282E5-6D84-4F39-902B-3EBA73291038}" dt="2020-06-13T07:45:15.141" v="529" actId="1076"/>
          <ac:picMkLst>
            <pc:docMk/>
            <pc:sldMk cId="1963615349" sldId="416"/>
            <ac:picMk id="3" creationId="{60907D59-DADD-4669-A945-03A5A1B54225}"/>
          </ac:picMkLst>
        </pc:picChg>
      </pc:sldChg>
      <pc:sldChg chg="del">
        <pc:chgData name="PPT PROJECT" userId="3f9d47f476fa9d03" providerId="LiveId" clId="{211282E5-6D84-4F39-902B-3EBA73291038}" dt="2020-06-13T07:26:27.208" v="63" actId="47"/>
        <pc:sldMkLst>
          <pc:docMk/>
          <pc:sldMk cId="2034341314" sldId="417"/>
        </pc:sldMkLst>
      </pc:sldChg>
      <pc:sldChg chg="add del">
        <pc:chgData name="PPT PROJECT" userId="3f9d47f476fa9d03" providerId="LiveId" clId="{211282E5-6D84-4F39-902B-3EBA73291038}" dt="2020-06-13T07:52:02.694" v="561"/>
        <pc:sldMkLst>
          <pc:docMk/>
          <pc:sldMk cId="3275160787" sldId="417"/>
        </pc:sldMkLst>
      </pc:sldChg>
      <pc:sldChg chg="addSp delSp modSp add mod modTransition">
        <pc:chgData name="PPT PROJECT" userId="3f9d47f476fa9d03" providerId="LiveId" clId="{211282E5-6D84-4F39-902B-3EBA73291038}" dt="2020-06-13T09:30:35.349" v="764"/>
        <pc:sldMkLst>
          <pc:docMk/>
          <pc:sldMk cId="3704073186" sldId="417"/>
        </pc:sldMkLst>
        <pc:spChg chg="del">
          <ac:chgData name="PPT PROJECT" userId="3f9d47f476fa9d03" providerId="LiveId" clId="{211282E5-6D84-4F39-902B-3EBA73291038}" dt="2020-06-13T07:52:08.249" v="563" actId="478"/>
          <ac:spMkLst>
            <pc:docMk/>
            <pc:sldMk cId="3704073186" sldId="417"/>
            <ac:spMk id="5" creationId="{A4199176-0009-45C6-AB58-EE68EF851C01}"/>
          </ac:spMkLst>
        </pc:spChg>
        <pc:spChg chg="del">
          <ac:chgData name="PPT PROJECT" userId="3f9d47f476fa9d03" providerId="LiveId" clId="{211282E5-6D84-4F39-902B-3EBA73291038}" dt="2020-06-13T07:52:15.197" v="564" actId="478"/>
          <ac:spMkLst>
            <pc:docMk/>
            <pc:sldMk cId="3704073186" sldId="417"/>
            <ac:spMk id="7" creationId="{60C7ECE6-444E-4B02-AE04-BECE6271DE2B}"/>
          </ac:spMkLst>
        </pc:spChg>
        <pc:picChg chg="mod">
          <ac:chgData name="PPT PROJECT" userId="3f9d47f476fa9d03" providerId="LiveId" clId="{211282E5-6D84-4F39-902B-3EBA73291038}" dt="2020-06-13T07:54:09.652" v="582"/>
          <ac:picMkLst>
            <pc:docMk/>
            <pc:sldMk cId="3704073186" sldId="417"/>
            <ac:picMk id="3" creationId="{60907D59-DADD-4669-A945-03A5A1B54225}"/>
          </ac:picMkLst>
        </pc:picChg>
        <pc:picChg chg="add mod">
          <ac:chgData name="PPT PROJECT" userId="3f9d47f476fa9d03" providerId="LiveId" clId="{211282E5-6D84-4F39-902B-3EBA73291038}" dt="2020-06-13T07:53:39.463" v="575" actId="14100"/>
          <ac:picMkLst>
            <pc:docMk/>
            <pc:sldMk cId="3704073186" sldId="417"/>
            <ac:picMk id="2050" creationId="{D976749E-F418-4485-8B49-DB0ECAD73A4C}"/>
          </ac:picMkLst>
        </pc:picChg>
      </pc:sldChg>
      <pc:sldChg chg="addSp delSp modSp add mod modTransition setBg">
        <pc:chgData name="PPT PROJECT" userId="3f9d47f476fa9d03" providerId="LiveId" clId="{211282E5-6D84-4F39-902B-3EBA73291038}" dt="2020-06-13T09:30:35.349" v="764"/>
        <pc:sldMkLst>
          <pc:docMk/>
          <pc:sldMk cId="3750564681" sldId="418"/>
        </pc:sldMkLst>
        <pc:spChg chg="add mod topLvl">
          <ac:chgData name="PPT PROJECT" userId="3f9d47f476fa9d03" providerId="LiveId" clId="{211282E5-6D84-4F39-902B-3EBA73291038}" dt="2020-06-13T07:59:40.306" v="693" actId="165"/>
          <ac:spMkLst>
            <pc:docMk/>
            <pc:sldMk cId="3750564681" sldId="418"/>
            <ac:spMk id="2" creationId="{AE9F97A2-0513-4576-9663-F809C33A0C77}"/>
          </ac:spMkLst>
        </pc:spChg>
        <pc:spChg chg="add mod topLvl">
          <ac:chgData name="PPT PROJECT" userId="3f9d47f476fa9d03" providerId="LiveId" clId="{211282E5-6D84-4F39-902B-3EBA73291038}" dt="2020-06-13T07:59:40.306" v="693" actId="165"/>
          <ac:spMkLst>
            <pc:docMk/>
            <pc:sldMk cId="3750564681" sldId="418"/>
            <ac:spMk id="4" creationId="{83564FBD-BC9B-444E-973B-18867642D042}"/>
          </ac:spMkLst>
        </pc:spChg>
        <pc:grpChg chg="add del mod">
          <ac:chgData name="PPT PROJECT" userId="3f9d47f476fa9d03" providerId="LiveId" clId="{211282E5-6D84-4F39-902B-3EBA73291038}" dt="2020-06-13T07:59:40.306" v="693" actId="165"/>
          <ac:grpSpMkLst>
            <pc:docMk/>
            <pc:sldMk cId="3750564681" sldId="418"/>
            <ac:grpSpMk id="5" creationId="{A4795923-7910-4A02-BF2E-3416FABA2BCE}"/>
          </ac:grpSpMkLst>
        </pc:grpChg>
        <pc:picChg chg="del">
          <ac:chgData name="PPT PROJECT" userId="3f9d47f476fa9d03" providerId="LiveId" clId="{211282E5-6D84-4F39-902B-3EBA73291038}" dt="2020-06-13T07:55:23.722" v="583" actId="478"/>
          <ac:picMkLst>
            <pc:docMk/>
            <pc:sldMk cId="3750564681" sldId="418"/>
            <ac:picMk id="3" creationId="{60907D59-DADD-4669-A945-03A5A1B54225}"/>
          </ac:picMkLst>
        </pc:picChg>
        <pc:picChg chg="del">
          <ac:chgData name="PPT PROJECT" userId="3f9d47f476fa9d03" providerId="LiveId" clId="{211282E5-6D84-4F39-902B-3EBA73291038}" dt="2020-06-13T07:53:49.253" v="577" actId="478"/>
          <ac:picMkLst>
            <pc:docMk/>
            <pc:sldMk cId="3750564681" sldId="418"/>
            <ac:picMk id="2050" creationId="{D976749E-F418-4485-8B49-DB0ECAD73A4C}"/>
          </ac:picMkLst>
        </pc:picChg>
        <pc:picChg chg="add mod topLvl">
          <ac:chgData name="PPT PROJECT" userId="3f9d47f476fa9d03" providerId="LiveId" clId="{211282E5-6D84-4F39-902B-3EBA73291038}" dt="2020-06-13T07:59:40.306" v="693" actId="165"/>
          <ac:picMkLst>
            <pc:docMk/>
            <pc:sldMk cId="3750564681" sldId="418"/>
            <ac:picMk id="4098" creationId="{C1139DE4-D120-4A5F-AEE4-78B83325EF2C}"/>
          </ac:picMkLst>
        </pc:picChg>
      </pc:sldChg>
      <pc:sldChg chg="del">
        <pc:chgData name="PPT PROJECT" userId="3f9d47f476fa9d03" providerId="LiveId" clId="{211282E5-6D84-4F39-902B-3EBA73291038}" dt="2020-06-13T07:26:27.208" v="63" actId="47"/>
        <pc:sldMkLst>
          <pc:docMk/>
          <pc:sldMk cId="4098131666" sldId="418"/>
        </pc:sldMkLst>
      </pc:sldChg>
      <pc:sldChg chg="modSp add mod modTransition">
        <pc:chgData name="PPT PROJECT" userId="3f9d47f476fa9d03" providerId="LiveId" clId="{211282E5-6D84-4F39-902B-3EBA73291038}" dt="2020-06-13T09:30:35.349" v="764"/>
        <pc:sldMkLst>
          <pc:docMk/>
          <pc:sldMk cId="3022746423" sldId="419"/>
        </pc:sldMkLst>
        <pc:spChg chg="mod">
          <ac:chgData name="PPT PROJECT" userId="3f9d47f476fa9d03" providerId="LiveId" clId="{211282E5-6D84-4F39-902B-3EBA73291038}" dt="2020-06-13T07:59:30.651" v="691" actId="1076"/>
          <ac:spMkLst>
            <pc:docMk/>
            <pc:sldMk cId="3022746423" sldId="419"/>
            <ac:spMk id="2" creationId="{AE9F97A2-0513-4576-9663-F809C33A0C77}"/>
          </ac:spMkLst>
        </pc:spChg>
        <pc:spChg chg="mod">
          <ac:chgData name="PPT PROJECT" userId="3f9d47f476fa9d03" providerId="LiveId" clId="{211282E5-6D84-4F39-902B-3EBA73291038}" dt="2020-06-13T07:59:30.651" v="691" actId="1076"/>
          <ac:spMkLst>
            <pc:docMk/>
            <pc:sldMk cId="3022746423" sldId="419"/>
            <ac:spMk id="4" creationId="{83564FBD-BC9B-444E-973B-18867642D042}"/>
          </ac:spMkLst>
        </pc:spChg>
        <pc:picChg chg="mod">
          <ac:chgData name="PPT PROJECT" userId="3f9d47f476fa9d03" providerId="LiveId" clId="{211282E5-6D84-4F39-902B-3EBA73291038}" dt="2020-06-13T07:59:30.651" v="691" actId="1076"/>
          <ac:picMkLst>
            <pc:docMk/>
            <pc:sldMk cId="3022746423" sldId="419"/>
            <ac:picMk id="4098" creationId="{C1139DE4-D120-4A5F-AEE4-78B83325EF2C}"/>
          </ac:picMkLst>
        </pc:picChg>
      </pc:sldChg>
      <pc:sldChg chg="del">
        <pc:chgData name="PPT PROJECT" userId="3f9d47f476fa9d03" providerId="LiveId" clId="{211282E5-6D84-4F39-902B-3EBA73291038}" dt="2020-06-13T07:26:27.208" v="63" actId="47"/>
        <pc:sldMkLst>
          <pc:docMk/>
          <pc:sldMk cId="3996425769" sldId="419"/>
        </pc:sldMkLst>
      </pc:sldChg>
      <pc:sldChg chg="del">
        <pc:chgData name="PPT PROJECT" userId="3f9d47f476fa9d03" providerId="LiveId" clId="{211282E5-6D84-4F39-902B-3EBA73291038}" dt="2020-06-13T07:26:27.208" v="63" actId="47"/>
        <pc:sldMkLst>
          <pc:docMk/>
          <pc:sldMk cId="170728361" sldId="420"/>
        </pc:sldMkLst>
      </pc:sldChg>
      <pc:sldChg chg="add modTransition">
        <pc:chgData name="PPT PROJECT" userId="3f9d47f476fa9d03" providerId="LiveId" clId="{211282E5-6D84-4F39-902B-3EBA73291038}" dt="2020-06-13T09:30:35.349" v="764"/>
        <pc:sldMkLst>
          <pc:docMk/>
          <pc:sldMk cId="2352395407" sldId="420"/>
        </pc:sldMkLst>
      </pc:sldChg>
      <pc:sldChg chg="del">
        <pc:chgData name="PPT PROJECT" userId="3f9d47f476fa9d03" providerId="LiveId" clId="{211282E5-6D84-4F39-902B-3EBA73291038}" dt="2020-06-13T07:26:27.208" v="63" actId="47"/>
        <pc:sldMkLst>
          <pc:docMk/>
          <pc:sldMk cId="894477131" sldId="421"/>
        </pc:sldMkLst>
      </pc:sldChg>
      <pc:sldChg chg="add modTransition">
        <pc:chgData name="PPT PROJECT" userId="3f9d47f476fa9d03" providerId="LiveId" clId="{211282E5-6D84-4F39-902B-3EBA73291038}" dt="2020-06-13T09:30:35.349" v="764"/>
        <pc:sldMkLst>
          <pc:docMk/>
          <pc:sldMk cId="3211954216" sldId="421"/>
        </pc:sldMkLst>
      </pc:sldChg>
      <pc:sldChg chg="del">
        <pc:chgData name="PPT PROJECT" userId="3f9d47f476fa9d03" providerId="LiveId" clId="{211282E5-6D84-4F39-902B-3EBA73291038}" dt="2020-06-13T07:26:27.208" v="63" actId="47"/>
        <pc:sldMkLst>
          <pc:docMk/>
          <pc:sldMk cId="1582965022" sldId="422"/>
        </pc:sldMkLst>
      </pc:sldChg>
      <pc:sldChg chg="add modTransition">
        <pc:chgData name="PPT PROJECT" userId="3f9d47f476fa9d03" providerId="LiveId" clId="{211282E5-6D84-4F39-902B-3EBA73291038}" dt="2020-06-13T09:30:35.349" v="764"/>
        <pc:sldMkLst>
          <pc:docMk/>
          <pc:sldMk cId="2963923517" sldId="422"/>
        </pc:sldMkLst>
      </pc:sldChg>
      <pc:sldChg chg="add modTransition">
        <pc:chgData name="PPT PROJECT" userId="3f9d47f476fa9d03" providerId="LiveId" clId="{211282E5-6D84-4F39-902B-3EBA73291038}" dt="2020-06-13T09:30:35.349" v="764"/>
        <pc:sldMkLst>
          <pc:docMk/>
          <pc:sldMk cId="2239971022" sldId="423"/>
        </pc:sldMkLst>
      </pc:sldChg>
      <pc:sldChg chg="del">
        <pc:chgData name="PPT PROJECT" userId="3f9d47f476fa9d03" providerId="LiveId" clId="{211282E5-6D84-4F39-902B-3EBA73291038}" dt="2020-06-13T07:26:27.208" v="63" actId="47"/>
        <pc:sldMkLst>
          <pc:docMk/>
          <pc:sldMk cId="3467408246" sldId="423"/>
        </pc:sldMkLst>
      </pc:sldChg>
      <pc:sldChg chg="addSp modSp add del ord modAnim">
        <pc:chgData name="PPT PROJECT" userId="3f9d47f476fa9d03" providerId="LiveId" clId="{211282E5-6D84-4F39-902B-3EBA73291038}" dt="2020-06-13T08:03:28.163" v="718" actId="47"/>
        <pc:sldMkLst>
          <pc:docMk/>
          <pc:sldMk cId="1366876243" sldId="424"/>
        </pc:sldMkLst>
        <pc:spChg chg="mod">
          <ac:chgData name="PPT PROJECT" userId="3f9d47f476fa9d03" providerId="LiveId" clId="{211282E5-6D84-4F39-902B-3EBA73291038}" dt="2020-06-13T08:01:28.465" v="704" actId="164"/>
          <ac:spMkLst>
            <pc:docMk/>
            <pc:sldMk cId="1366876243" sldId="424"/>
            <ac:spMk id="2" creationId="{AE9F97A2-0513-4576-9663-F809C33A0C77}"/>
          </ac:spMkLst>
        </pc:spChg>
        <pc:spChg chg="mod">
          <ac:chgData name="PPT PROJECT" userId="3f9d47f476fa9d03" providerId="LiveId" clId="{211282E5-6D84-4F39-902B-3EBA73291038}" dt="2020-06-13T08:01:28.465" v="704" actId="164"/>
          <ac:spMkLst>
            <pc:docMk/>
            <pc:sldMk cId="1366876243" sldId="424"/>
            <ac:spMk id="4" creationId="{83564FBD-BC9B-444E-973B-18867642D042}"/>
          </ac:spMkLst>
        </pc:spChg>
        <pc:grpChg chg="add mod">
          <ac:chgData name="PPT PROJECT" userId="3f9d47f476fa9d03" providerId="LiveId" clId="{211282E5-6D84-4F39-902B-3EBA73291038}" dt="2020-06-13T08:01:28.465" v="704" actId="164"/>
          <ac:grpSpMkLst>
            <pc:docMk/>
            <pc:sldMk cId="1366876243" sldId="424"/>
            <ac:grpSpMk id="3" creationId="{CDB162B9-20C9-4133-8DD2-61C6DF162E2A}"/>
          </ac:grpSpMkLst>
        </pc:grpChg>
        <pc:picChg chg="mod">
          <ac:chgData name="PPT PROJECT" userId="3f9d47f476fa9d03" providerId="LiveId" clId="{211282E5-6D84-4F39-902B-3EBA73291038}" dt="2020-06-13T08:01:28.465" v="704" actId="164"/>
          <ac:picMkLst>
            <pc:docMk/>
            <pc:sldMk cId="1366876243" sldId="424"/>
            <ac:picMk id="4098" creationId="{C1139DE4-D120-4A5F-AEE4-78B83325EF2C}"/>
          </ac:picMkLst>
        </pc:picChg>
      </pc:sldChg>
      <pc:sldChg chg="add del">
        <pc:chgData name="PPT PROJECT" userId="3f9d47f476fa9d03" providerId="LiveId" clId="{211282E5-6D84-4F39-902B-3EBA73291038}" dt="2020-06-13T08:01:16.010" v="700"/>
        <pc:sldMkLst>
          <pc:docMk/>
          <pc:sldMk cId="2120547084" sldId="424"/>
        </pc:sldMkLst>
      </pc:sldChg>
      <pc:sldChg chg="del">
        <pc:chgData name="PPT PROJECT" userId="3f9d47f476fa9d03" providerId="LiveId" clId="{211282E5-6D84-4F39-902B-3EBA73291038}" dt="2020-06-13T07:26:27.208" v="63" actId="47"/>
        <pc:sldMkLst>
          <pc:docMk/>
          <pc:sldMk cId="2205590396" sldId="424"/>
        </pc:sldMkLst>
      </pc:sldChg>
      <pc:sldChg chg="del">
        <pc:chgData name="PPT PROJECT" userId="3f9d47f476fa9d03" providerId="LiveId" clId="{211282E5-6D84-4F39-902B-3EBA73291038}" dt="2020-06-13T07:26:27.208" v="63" actId="47"/>
        <pc:sldMkLst>
          <pc:docMk/>
          <pc:sldMk cId="1901562383" sldId="425"/>
        </pc:sldMkLst>
      </pc:sldChg>
      <pc:sldChg chg="add del">
        <pc:chgData name="PPT PROJECT" userId="3f9d47f476fa9d03" providerId="LiveId" clId="{211282E5-6D84-4F39-902B-3EBA73291038}" dt="2020-06-13T08:02:58.863" v="710"/>
        <pc:sldMkLst>
          <pc:docMk/>
          <pc:sldMk cId="2517273986" sldId="425"/>
        </pc:sldMkLst>
      </pc:sldChg>
      <pc:sldChg chg="delSp add ord modTransition">
        <pc:chgData name="PPT PROJECT" userId="3f9d47f476fa9d03" providerId="LiveId" clId="{211282E5-6D84-4F39-902B-3EBA73291038}" dt="2020-06-13T09:30:35.349" v="764"/>
        <pc:sldMkLst>
          <pc:docMk/>
          <pc:sldMk cId="2865974956" sldId="425"/>
        </pc:sldMkLst>
        <pc:spChg chg="del">
          <ac:chgData name="PPT PROJECT" userId="3f9d47f476fa9d03" providerId="LiveId" clId="{211282E5-6D84-4F39-902B-3EBA73291038}" dt="2020-06-13T08:03:15.304" v="716" actId="478"/>
          <ac:spMkLst>
            <pc:docMk/>
            <pc:sldMk cId="2865974956" sldId="425"/>
            <ac:spMk id="2" creationId="{AE9F97A2-0513-4576-9663-F809C33A0C77}"/>
          </ac:spMkLst>
        </pc:spChg>
        <pc:picChg chg="del">
          <ac:chgData name="PPT PROJECT" userId="3f9d47f476fa9d03" providerId="LiveId" clId="{211282E5-6D84-4F39-902B-3EBA73291038}" dt="2020-06-13T08:03:15.304" v="716" actId="478"/>
          <ac:picMkLst>
            <pc:docMk/>
            <pc:sldMk cId="2865974956" sldId="425"/>
            <ac:picMk id="4098" creationId="{C1139DE4-D120-4A5F-AEE4-78B83325EF2C}"/>
          </ac:picMkLst>
        </pc:picChg>
      </pc:sldChg>
      <pc:sldChg chg="delSp add ord modTransition">
        <pc:chgData name="PPT PROJECT" userId="3f9d47f476fa9d03" providerId="LiveId" clId="{211282E5-6D84-4F39-902B-3EBA73291038}" dt="2020-06-13T09:30:35.349" v="764"/>
        <pc:sldMkLst>
          <pc:docMk/>
          <pc:sldMk cId="3153788994" sldId="426"/>
        </pc:sldMkLst>
        <pc:spChg chg="del">
          <ac:chgData name="PPT PROJECT" userId="3f9d47f476fa9d03" providerId="LiveId" clId="{211282E5-6D84-4F39-902B-3EBA73291038}" dt="2020-06-13T08:03:17.100" v="717" actId="478"/>
          <ac:spMkLst>
            <pc:docMk/>
            <pc:sldMk cId="3153788994" sldId="426"/>
            <ac:spMk id="2" creationId="{AE9F97A2-0513-4576-9663-F809C33A0C77}"/>
          </ac:spMkLst>
        </pc:spChg>
        <pc:picChg chg="del">
          <ac:chgData name="PPT PROJECT" userId="3f9d47f476fa9d03" providerId="LiveId" clId="{211282E5-6D84-4F39-902B-3EBA73291038}" dt="2020-06-13T08:03:17.100" v="717" actId="478"/>
          <ac:picMkLst>
            <pc:docMk/>
            <pc:sldMk cId="3153788994" sldId="426"/>
            <ac:picMk id="4098" creationId="{C1139DE4-D120-4A5F-AEE4-78B83325EF2C}"/>
          </ac:picMkLst>
        </pc:picChg>
      </pc:sldChg>
      <pc:sldChg chg="del">
        <pc:chgData name="PPT PROJECT" userId="3f9d47f476fa9d03" providerId="LiveId" clId="{211282E5-6D84-4F39-902B-3EBA73291038}" dt="2020-06-13T07:26:27.208" v="63" actId="47"/>
        <pc:sldMkLst>
          <pc:docMk/>
          <pc:sldMk cId="3676470334" sldId="426"/>
        </pc:sldMkLst>
      </pc:sldChg>
      <pc:sldChg chg="del">
        <pc:chgData name="PPT PROJECT" userId="3f9d47f476fa9d03" providerId="LiveId" clId="{211282E5-6D84-4F39-902B-3EBA73291038}" dt="2020-06-13T07:26:27.208" v="63" actId="47"/>
        <pc:sldMkLst>
          <pc:docMk/>
          <pc:sldMk cId="1746311285" sldId="427"/>
        </pc:sldMkLst>
      </pc:sldChg>
      <pc:sldChg chg="delSp add mod modTransition">
        <pc:chgData name="PPT PROJECT" userId="3f9d47f476fa9d03" providerId="LiveId" clId="{211282E5-6D84-4F39-902B-3EBA73291038}" dt="2020-06-13T09:30:35.349" v="764"/>
        <pc:sldMkLst>
          <pc:docMk/>
          <pc:sldMk cId="3364208757" sldId="427"/>
        </pc:sldMkLst>
        <pc:spChg chg="del">
          <ac:chgData name="PPT PROJECT" userId="3f9d47f476fa9d03" providerId="LiveId" clId="{211282E5-6D84-4F39-902B-3EBA73291038}" dt="2020-06-13T08:03:34.613" v="720" actId="478"/>
          <ac:spMkLst>
            <pc:docMk/>
            <pc:sldMk cId="3364208757" sldId="427"/>
            <ac:spMk id="2" creationId="{AE9F97A2-0513-4576-9663-F809C33A0C77}"/>
          </ac:spMkLst>
        </pc:spChg>
        <pc:spChg chg="del">
          <ac:chgData name="PPT PROJECT" userId="3f9d47f476fa9d03" providerId="LiveId" clId="{211282E5-6D84-4F39-902B-3EBA73291038}" dt="2020-06-13T08:03:34.362" v="719" actId="478"/>
          <ac:spMkLst>
            <pc:docMk/>
            <pc:sldMk cId="3364208757" sldId="427"/>
            <ac:spMk id="4" creationId="{83564FBD-BC9B-444E-973B-18867642D042}"/>
          </ac:spMkLst>
        </pc:spChg>
      </pc:sldChg>
      <pc:sldChg chg="delSp add mod modTransition">
        <pc:chgData name="PPT PROJECT" userId="3f9d47f476fa9d03" providerId="LiveId" clId="{211282E5-6D84-4F39-902B-3EBA73291038}" dt="2020-06-13T09:30:35.349" v="764"/>
        <pc:sldMkLst>
          <pc:docMk/>
          <pc:sldMk cId="1448753353" sldId="428"/>
        </pc:sldMkLst>
        <pc:spChg chg="del">
          <ac:chgData name="PPT PROJECT" userId="3f9d47f476fa9d03" providerId="LiveId" clId="{211282E5-6D84-4F39-902B-3EBA73291038}" dt="2020-06-13T08:03:36.659" v="722" actId="478"/>
          <ac:spMkLst>
            <pc:docMk/>
            <pc:sldMk cId="1448753353" sldId="428"/>
            <ac:spMk id="2" creationId="{AE9F97A2-0513-4576-9663-F809C33A0C77}"/>
          </ac:spMkLst>
        </pc:spChg>
        <pc:spChg chg="del">
          <ac:chgData name="PPT PROJECT" userId="3f9d47f476fa9d03" providerId="LiveId" clId="{211282E5-6D84-4F39-902B-3EBA73291038}" dt="2020-06-13T08:03:36.018" v="721" actId="478"/>
          <ac:spMkLst>
            <pc:docMk/>
            <pc:sldMk cId="1448753353" sldId="428"/>
            <ac:spMk id="4" creationId="{83564FBD-BC9B-444E-973B-18867642D042}"/>
          </ac:spMkLst>
        </pc:spChg>
      </pc:sldChg>
      <pc:sldChg chg="del">
        <pc:chgData name="PPT PROJECT" userId="3f9d47f476fa9d03" providerId="LiveId" clId="{211282E5-6D84-4F39-902B-3EBA73291038}" dt="2020-06-13T07:26:27.208" v="63" actId="47"/>
        <pc:sldMkLst>
          <pc:docMk/>
          <pc:sldMk cId="2691725512" sldId="428"/>
        </pc:sldMkLst>
      </pc:sldChg>
      <pc:sldChg chg="delSp add modTransition">
        <pc:chgData name="PPT PROJECT" userId="3f9d47f476fa9d03" providerId="LiveId" clId="{211282E5-6D84-4F39-902B-3EBA73291038}" dt="2020-06-13T09:30:35.349" v="764"/>
        <pc:sldMkLst>
          <pc:docMk/>
          <pc:sldMk cId="1216991377" sldId="429"/>
        </pc:sldMkLst>
        <pc:spChg chg="del">
          <ac:chgData name="PPT PROJECT" userId="3f9d47f476fa9d03" providerId="LiveId" clId="{211282E5-6D84-4F39-902B-3EBA73291038}" dt="2020-06-13T08:03:38.957" v="723" actId="478"/>
          <ac:spMkLst>
            <pc:docMk/>
            <pc:sldMk cId="1216991377" sldId="429"/>
            <ac:spMk id="4" creationId="{83564FBD-BC9B-444E-973B-18867642D042}"/>
          </ac:spMkLst>
        </pc:spChg>
        <pc:picChg chg="del">
          <ac:chgData name="PPT PROJECT" userId="3f9d47f476fa9d03" providerId="LiveId" clId="{211282E5-6D84-4F39-902B-3EBA73291038}" dt="2020-06-13T08:03:38.957" v="723" actId="478"/>
          <ac:picMkLst>
            <pc:docMk/>
            <pc:sldMk cId="1216991377" sldId="429"/>
            <ac:picMk id="4098" creationId="{C1139DE4-D120-4A5F-AEE4-78B83325EF2C}"/>
          </ac:picMkLst>
        </pc:picChg>
      </pc:sldChg>
      <pc:sldChg chg="del">
        <pc:chgData name="PPT PROJECT" userId="3f9d47f476fa9d03" providerId="LiveId" clId="{211282E5-6D84-4F39-902B-3EBA73291038}" dt="2020-06-13T07:26:27.208" v="63" actId="47"/>
        <pc:sldMkLst>
          <pc:docMk/>
          <pc:sldMk cId="2653872888" sldId="429"/>
        </pc:sldMkLst>
      </pc:sldChg>
      <pc:sldChg chg="delSp add modTransition">
        <pc:chgData name="PPT PROJECT" userId="3f9d47f476fa9d03" providerId="LiveId" clId="{211282E5-6D84-4F39-902B-3EBA73291038}" dt="2020-06-13T09:30:35.349" v="764"/>
        <pc:sldMkLst>
          <pc:docMk/>
          <pc:sldMk cId="1373131289" sldId="430"/>
        </pc:sldMkLst>
        <pc:spChg chg="del">
          <ac:chgData name="PPT PROJECT" userId="3f9d47f476fa9d03" providerId="LiveId" clId="{211282E5-6D84-4F39-902B-3EBA73291038}" dt="2020-06-13T08:03:40.690" v="724" actId="478"/>
          <ac:spMkLst>
            <pc:docMk/>
            <pc:sldMk cId="1373131289" sldId="430"/>
            <ac:spMk id="4" creationId="{83564FBD-BC9B-444E-973B-18867642D042}"/>
          </ac:spMkLst>
        </pc:spChg>
        <pc:picChg chg="del">
          <ac:chgData name="PPT PROJECT" userId="3f9d47f476fa9d03" providerId="LiveId" clId="{211282E5-6D84-4F39-902B-3EBA73291038}" dt="2020-06-13T08:03:40.690" v="724" actId="478"/>
          <ac:picMkLst>
            <pc:docMk/>
            <pc:sldMk cId="1373131289" sldId="430"/>
            <ac:picMk id="4098" creationId="{C1139DE4-D120-4A5F-AEE4-78B83325EF2C}"/>
          </ac:picMkLst>
        </pc:picChg>
      </pc:sldChg>
      <pc:sldChg chg="del">
        <pc:chgData name="PPT PROJECT" userId="3f9d47f476fa9d03" providerId="LiveId" clId="{211282E5-6D84-4F39-902B-3EBA73291038}" dt="2020-06-13T07:26:27.208" v="63" actId="47"/>
        <pc:sldMkLst>
          <pc:docMk/>
          <pc:sldMk cId="2750450990" sldId="430"/>
        </pc:sldMkLst>
      </pc:sldChg>
      <pc:sldChg chg="add modTransition">
        <pc:chgData name="PPT PROJECT" userId="3f9d47f476fa9d03" providerId="LiveId" clId="{211282E5-6D84-4F39-902B-3EBA73291038}" dt="2020-06-13T09:30:35.349" v="764"/>
        <pc:sldMkLst>
          <pc:docMk/>
          <pc:sldMk cId="1564004020" sldId="431"/>
        </pc:sldMkLst>
      </pc:sldChg>
      <pc:sldChg chg="add del setBg">
        <pc:chgData name="PPT PROJECT" userId="3f9d47f476fa9d03" providerId="LiveId" clId="{211282E5-6D84-4F39-902B-3EBA73291038}" dt="2020-06-13T08:04:12.058" v="729"/>
        <pc:sldMkLst>
          <pc:docMk/>
          <pc:sldMk cId="2346761312" sldId="431"/>
        </pc:sldMkLst>
      </pc:sldChg>
      <pc:sldChg chg="del">
        <pc:chgData name="PPT PROJECT" userId="3f9d47f476fa9d03" providerId="LiveId" clId="{211282E5-6D84-4F39-902B-3EBA73291038}" dt="2020-06-13T07:26:27.208" v="63" actId="47"/>
        <pc:sldMkLst>
          <pc:docMk/>
          <pc:sldMk cId="3841366583" sldId="431"/>
        </pc:sldMkLst>
      </pc:sldChg>
      <pc:sldChg chg="add ord modTransition">
        <pc:chgData name="PPT PROJECT" userId="3f9d47f476fa9d03" providerId="LiveId" clId="{211282E5-6D84-4F39-902B-3EBA73291038}" dt="2020-06-13T09:30:35.349" v="764"/>
        <pc:sldMkLst>
          <pc:docMk/>
          <pc:sldMk cId="22619397" sldId="432"/>
        </pc:sldMkLst>
      </pc:sldChg>
      <pc:sldChg chg="del">
        <pc:chgData name="PPT PROJECT" userId="3f9d47f476fa9d03" providerId="LiveId" clId="{211282E5-6D84-4F39-902B-3EBA73291038}" dt="2020-06-13T07:26:27.208" v="63" actId="47"/>
        <pc:sldMkLst>
          <pc:docMk/>
          <pc:sldMk cId="2677953138" sldId="432"/>
        </pc:sldMkLst>
      </pc:sldChg>
      <pc:sldChg chg="add del setBg">
        <pc:chgData name="PPT PROJECT" userId="3f9d47f476fa9d03" providerId="LiveId" clId="{211282E5-6D84-4F39-902B-3EBA73291038}" dt="2020-06-13T08:04:12.058" v="729"/>
        <pc:sldMkLst>
          <pc:docMk/>
          <pc:sldMk cId="3369114861" sldId="432"/>
        </pc:sldMkLst>
      </pc:sldChg>
      <pc:sldChg chg="add ord modTransition">
        <pc:chgData name="PPT PROJECT" userId="3f9d47f476fa9d03" providerId="LiveId" clId="{211282E5-6D84-4F39-902B-3EBA73291038}" dt="2020-06-13T09:30:35.349" v="764"/>
        <pc:sldMkLst>
          <pc:docMk/>
          <pc:sldMk cId="3391099591" sldId="433"/>
        </pc:sldMkLst>
      </pc:sldChg>
      <pc:sldChg chg="addSp delSp modSp add mod modTransition">
        <pc:chgData name="PPT PROJECT" userId="3f9d47f476fa9d03" providerId="LiveId" clId="{211282E5-6D84-4F39-902B-3EBA73291038}" dt="2020-06-13T09:30:44.057" v="765"/>
        <pc:sldMkLst>
          <pc:docMk/>
          <pc:sldMk cId="27260636" sldId="434"/>
        </pc:sldMkLst>
        <pc:spChg chg="del">
          <ac:chgData name="PPT PROJECT" userId="3f9d47f476fa9d03" providerId="LiveId" clId="{211282E5-6D84-4F39-902B-3EBA73291038}" dt="2020-06-13T08:05:09.505" v="739" actId="478"/>
          <ac:spMkLst>
            <pc:docMk/>
            <pc:sldMk cId="27260636" sldId="434"/>
            <ac:spMk id="2" creationId="{AE9F97A2-0513-4576-9663-F809C33A0C77}"/>
          </ac:spMkLst>
        </pc:spChg>
        <pc:spChg chg="add mod">
          <ac:chgData name="PPT PROJECT" userId="3f9d47f476fa9d03" providerId="LiveId" clId="{211282E5-6D84-4F39-902B-3EBA73291038}" dt="2020-06-13T09:30:19.393" v="760" actId="1076"/>
          <ac:spMkLst>
            <pc:docMk/>
            <pc:sldMk cId="27260636" sldId="434"/>
            <ac:spMk id="2" creationId="{B37C0E2A-EC2A-496F-AFDE-95C8A491B326}"/>
          </ac:spMkLst>
        </pc:spChg>
        <pc:spChg chg="del">
          <ac:chgData name="PPT PROJECT" userId="3f9d47f476fa9d03" providerId="LiveId" clId="{211282E5-6D84-4F39-902B-3EBA73291038}" dt="2020-06-13T08:05:09.505" v="739" actId="478"/>
          <ac:spMkLst>
            <pc:docMk/>
            <pc:sldMk cId="27260636" sldId="434"/>
            <ac:spMk id="4" creationId="{83564FBD-BC9B-444E-973B-18867642D042}"/>
          </ac:spMkLst>
        </pc:spChg>
        <pc:spChg chg="add mod">
          <ac:chgData name="PPT PROJECT" userId="3f9d47f476fa9d03" providerId="LiveId" clId="{211282E5-6D84-4F39-902B-3EBA73291038}" dt="2020-06-13T09:30:03.600" v="755" actId="14100"/>
          <ac:spMkLst>
            <pc:docMk/>
            <pc:sldMk cId="27260636" sldId="434"/>
            <ac:spMk id="4" creationId="{DA2BF2F8-0DB1-4A6A-BBE1-166B42B9692A}"/>
          </ac:spMkLst>
        </pc:spChg>
        <pc:spChg chg="add del mod">
          <ac:chgData name="PPT PROJECT" userId="3f9d47f476fa9d03" providerId="LiveId" clId="{211282E5-6D84-4F39-902B-3EBA73291038}" dt="2020-06-13T08:05:23.567" v="744" actId="478"/>
          <ac:spMkLst>
            <pc:docMk/>
            <pc:sldMk cId="27260636" sldId="434"/>
            <ac:spMk id="5" creationId="{2C64A034-7756-4121-9334-B1E776B352BC}"/>
          </ac:spMkLst>
        </pc:spChg>
        <pc:picChg chg="add mod">
          <ac:chgData name="PPT PROJECT" userId="3f9d47f476fa9d03" providerId="LiveId" clId="{211282E5-6D84-4F39-902B-3EBA73291038}" dt="2020-06-13T09:30:17.096" v="759" actId="1076"/>
          <ac:picMkLst>
            <pc:docMk/>
            <pc:sldMk cId="27260636" sldId="434"/>
            <ac:picMk id="3" creationId="{41353D1C-9A53-4887-800A-3DF2D718589C}"/>
          </ac:picMkLst>
        </pc:picChg>
        <pc:picChg chg="add del mod">
          <ac:chgData name="PPT PROJECT" userId="3f9d47f476fa9d03" providerId="LiveId" clId="{211282E5-6D84-4F39-902B-3EBA73291038}" dt="2020-06-13T08:05:23.567" v="744" actId="478"/>
          <ac:picMkLst>
            <pc:docMk/>
            <pc:sldMk cId="27260636" sldId="434"/>
            <ac:picMk id="6" creationId="{8F0642C6-D69F-40C5-8807-87436946648E}"/>
          </ac:picMkLst>
        </pc:picChg>
        <pc:picChg chg="del">
          <ac:chgData name="PPT PROJECT" userId="3f9d47f476fa9d03" providerId="LiveId" clId="{211282E5-6D84-4F39-902B-3EBA73291038}" dt="2020-06-13T08:05:09.505" v="739" actId="478"/>
          <ac:picMkLst>
            <pc:docMk/>
            <pc:sldMk cId="27260636" sldId="434"/>
            <ac:picMk id="4098" creationId="{C1139DE4-D120-4A5F-AEE4-78B83325EF2C}"/>
          </ac:picMkLst>
        </pc:picChg>
      </pc:sldChg>
      <pc:sldChg chg="add del setBg">
        <pc:chgData name="PPT PROJECT" userId="3f9d47f476fa9d03" providerId="LiveId" clId="{211282E5-6D84-4F39-902B-3EBA73291038}" dt="2020-06-13T08:05:40.808" v="746"/>
        <pc:sldMkLst>
          <pc:docMk/>
          <pc:sldMk cId="580054009" sldId="435"/>
        </pc:sldMkLst>
      </pc:sldChg>
      <pc:sldChg chg="add modTransition">
        <pc:chgData name="PPT PROJECT" userId="3f9d47f476fa9d03" providerId="LiveId" clId="{211282E5-6D84-4F39-902B-3EBA73291038}" dt="2020-06-13T09:30:35.349" v="764"/>
        <pc:sldMkLst>
          <pc:docMk/>
          <pc:sldMk cId="2400682792" sldId="435"/>
        </pc:sldMkLst>
      </pc:sldChg>
      <pc:sldChg chg="del">
        <pc:chgData name="PPT PROJECT" userId="3f9d47f476fa9d03" providerId="LiveId" clId="{211282E5-6D84-4F39-902B-3EBA73291038}" dt="2020-06-13T07:26:27.208" v="63" actId="47"/>
        <pc:sldMkLst>
          <pc:docMk/>
          <pc:sldMk cId="1093343921" sldId="436"/>
        </pc:sldMkLst>
      </pc:sldChg>
      <pc:sldChg chg="add del setBg">
        <pc:chgData name="PPT PROJECT" userId="3f9d47f476fa9d03" providerId="LiveId" clId="{211282E5-6D84-4F39-902B-3EBA73291038}" dt="2020-06-13T08:05:40.808" v="746"/>
        <pc:sldMkLst>
          <pc:docMk/>
          <pc:sldMk cId="1826997478" sldId="436"/>
        </pc:sldMkLst>
      </pc:sldChg>
      <pc:sldChg chg="add modTransition">
        <pc:chgData name="PPT PROJECT" userId="3f9d47f476fa9d03" providerId="LiveId" clId="{211282E5-6D84-4F39-902B-3EBA73291038}" dt="2020-06-13T09:30:35.349" v="764"/>
        <pc:sldMkLst>
          <pc:docMk/>
          <pc:sldMk cId="2833689939" sldId="436"/>
        </pc:sldMkLst>
      </pc:sldChg>
      <pc:sldChg chg="del">
        <pc:chgData name="PPT PROJECT" userId="3f9d47f476fa9d03" providerId="LiveId" clId="{211282E5-6D84-4F39-902B-3EBA73291038}" dt="2020-06-13T07:26:27.208" v="63" actId="47"/>
        <pc:sldMkLst>
          <pc:docMk/>
          <pc:sldMk cId="179340032" sldId="437"/>
        </pc:sldMkLst>
      </pc:sldChg>
      <pc:sldChg chg="add del setBg">
        <pc:chgData name="PPT PROJECT" userId="3f9d47f476fa9d03" providerId="LiveId" clId="{211282E5-6D84-4F39-902B-3EBA73291038}" dt="2020-06-13T08:05:40.808" v="746"/>
        <pc:sldMkLst>
          <pc:docMk/>
          <pc:sldMk cId="3878621745" sldId="437"/>
        </pc:sldMkLst>
      </pc:sldChg>
      <pc:sldChg chg="add modTransition">
        <pc:chgData name="PPT PROJECT" userId="3f9d47f476fa9d03" providerId="LiveId" clId="{211282E5-6D84-4F39-902B-3EBA73291038}" dt="2020-06-13T09:30:35.349" v="764"/>
        <pc:sldMkLst>
          <pc:docMk/>
          <pc:sldMk cId="4092522222" sldId="437"/>
        </pc:sldMkLst>
      </pc:sldChg>
      <pc:sldChg chg="add modTransition">
        <pc:chgData name="PPT PROJECT" userId="3f9d47f476fa9d03" providerId="LiveId" clId="{211282E5-6D84-4F39-902B-3EBA73291038}" dt="2020-06-13T09:30:35.349" v="764"/>
        <pc:sldMkLst>
          <pc:docMk/>
          <pc:sldMk cId="2319557544" sldId="438"/>
        </pc:sldMkLst>
      </pc:sldChg>
      <pc:sldChg chg="del">
        <pc:chgData name="PPT PROJECT" userId="3f9d47f476fa9d03" providerId="LiveId" clId="{211282E5-6D84-4F39-902B-3EBA73291038}" dt="2020-06-13T07:26:27.208" v="63" actId="47"/>
        <pc:sldMkLst>
          <pc:docMk/>
          <pc:sldMk cId="3973651716" sldId="438"/>
        </pc:sldMkLst>
      </pc:sldChg>
      <pc:sldChg chg="add del setBg">
        <pc:chgData name="PPT PROJECT" userId="3f9d47f476fa9d03" providerId="LiveId" clId="{211282E5-6D84-4F39-902B-3EBA73291038}" dt="2020-06-13T08:05:40.808" v="746"/>
        <pc:sldMkLst>
          <pc:docMk/>
          <pc:sldMk cId="4243454535" sldId="438"/>
        </pc:sldMkLst>
      </pc:sldChg>
      <pc:sldChg chg="add del setBg">
        <pc:chgData name="PPT PROJECT" userId="3f9d47f476fa9d03" providerId="LiveId" clId="{211282E5-6D84-4F39-902B-3EBA73291038}" dt="2020-06-13T08:05:40.808" v="746"/>
        <pc:sldMkLst>
          <pc:docMk/>
          <pc:sldMk cId="300384529" sldId="439"/>
        </pc:sldMkLst>
      </pc:sldChg>
      <pc:sldChg chg="del">
        <pc:chgData name="PPT PROJECT" userId="3f9d47f476fa9d03" providerId="LiveId" clId="{211282E5-6D84-4F39-902B-3EBA73291038}" dt="2020-06-13T07:26:27.208" v="63" actId="47"/>
        <pc:sldMkLst>
          <pc:docMk/>
          <pc:sldMk cId="1216470965" sldId="439"/>
        </pc:sldMkLst>
      </pc:sldChg>
      <pc:sldChg chg="add modTransition">
        <pc:chgData name="PPT PROJECT" userId="3f9d47f476fa9d03" providerId="LiveId" clId="{211282E5-6D84-4F39-902B-3EBA73291038}" dt="2020-06-13T09:30:35.349" v="764"/>
        <pc:sldMkLst>
          <pc:docMk/>
          <pc:sldMk cId="3046523901" sldId="439"/>
        </pc:sldMkLst>
      </pc:sldChg>
      <pc:sldChg chg="del">
        <pc:chgData name="PPT PROJECT" userId="3f9d47f476fa9d03" providerId="LiveId" clId="{211282E5-6D84-4F39-902B-3EBA73291038}" dt="2020-06-13T07:26:27.208" v="63" actId="47"/>
        <pc:sldMkLst>
          <pc:docMk/>
          <pc:sldMk cId="580936381" sldId="440"/>
        </pc:sldMkLst>
      </pc:sldChg>
      <pc:sldChg chg="add del setBg">
        <pc:chgData name="PPT PROJECT" userId="3f9d47f476fa9d03" providerId="LiveId" clId="{211282E5-6D84-4F39-902B-3EBA73291038}" dt="2020-06-13T08:05:40.808" v="746"/>
        <pc:sldMkLst>
          <pc:docMk/>
          <pc:sldMk cId="679162926" sldId="440"/>
        </pc:sldMkLst>
      </pc:sldChg>
      <pc:sldChg chg="modSp add del mod modTransition">
        <pc:chgData name="PPT PROJECT" userId="3f9d47f476fa9d03" providerId="LiveId" clId="{211282E5-6D84-4F39-902B-3EBA73291038}" dt="2020-06-13T10:40:17.272" v="785" actId="47"/>
        <pc:sldMkLst>
          <pc:docMk/>
          <pc:sldMk cId="1248501126" sldId="440"/>
        </pc:sldMkLst>
        <pc:spChg chg="mod">
          <ac:chgData name="PPT PROJECT" userId="3f9d47f476fa9d03" providerId="LiveId" clId="{211282E5-6D84-4F39-902B-3EBA73291038}" dt="2020-06-13T10:40:08.224" v="780" actId="1076"/>
          <ac:spMkLst>
            <pc:docMk/>
            <pc:sldMk cId="1248501126" sldId="440"/>
            <ac:spMk id="8" creationId="{998C97B6-D753-490D-809C-EB8D5BF186D4}"/>
          </ac:spMkLst>
        </pc:spChg>
        <pc:spChg chg="mod">
          <ac:chgData name="PPT PROJECT" userId="3f9d47f476fa9d03" providerId="LiveId" clId="{211282E5-6D84-4F39-902B-3EBA73291038}" dt="2020-06-13T10:40:04.261" v="779"/>
          <ac:spMkLst>
            <pc:docMk/>
            <pc:sldMk cId="1248501126" sldId="440"/>
            <ac:spMk id="35" creationId="{6D36420D-D7C8-4D51-8EA5-E309E0D0EC3A}"/>
          </ac:spMkLst>
        </pc:spChg>
        <pc:spChg chg="mod">
          <ac:chgData name="PPT PROJECT" userId="3f9d47f476fa9d03" providerId="LiveId" clId="{211282E5-6D84-4F39-902B-3EBA73291038}" dt="2020-06-13T10:40:10.948" v="784"/>
          <ac:spMkLst>
            <pc:docMk/>
            <pc:sldMk cId="1248501126" sldId="440"/>
            <ac:spMk id="37" creationId="{99A5A71F-E79B-42AB-9C38-125E881CE0BA}"/>
          </ac:spMkLst>
        </pc:spChg>
        <pc:spChg chg="mod">
          <ac:chgData name="PPT PROJECT" userId="3f9d47f476fa9d03" providerId="LiveId" clId="{211282E5-6D84-4F39-902B-3EBA73291038}" dt="2020-06-13T10:40:09.636" v="782"/>
          <ac:spMkLst>
            <pc:docMk/>
            <pc:sldMk cId="1248501126" sldId="440"/>
            <ac:spMk id="39" creationId="{875F6A56-8C38-442D-BA10-B7F2DBB04EA3}"/>
          </ac:spMkLst>
        </pc:spChg>
      </pc:sldChg>
      <pc:sldChg chg="del">
        <pc:chgData name="PPT PROJECT" userId="3f9d47f476fa9d03" providerId="LiveId" clId="{211282E5-6D84-4F39-902B-3EBA73291038}" dt="2020-06-13T07:26:27.208" v="63" actId="47"/>
        <pc:sldMkLst>
          <pc:docMk/>
          <pc:sldMk cId="1064354164" sldId="441"/>
        </pc:sldMkLst>
      </pc:sldChg>
      <pc:sldChg chg="add del modTransition">
        <pc:chgData name="PPT PROJECT" userId="3f9d47f476fa9d03" providerId="LiveId" clId="{211282E5-6D84-4F39-902B-3EBA73291038}" dt="2020-06-13T10:41:01.194" v="803" actId="47"/>
        <pc:sldMkLst>
          <pc:docMk/>
          <pc:sldMk cId="2337994414" sldId="441"/>
        </pc:sldMkLst>
      </pc:sldChg>
      <pc:sldChg chg="add del setBg">
        <pc:chgData name="PPT PROJECT" userId="3f9d47f476fa9d03" providerId="LiveId" clId="{211282E5-6D84-4F39-902B-3EBA73291038}" dt="2020-06-13T08:05:40.808" v="746"/>
        <pc:sldMkLst>
          <pc:docMk/>
          <pc:sldMk cId="3270294398" sldId="441"/>
        </pc:sldMkLst>
      </pc:sldChg>
      <pc:sldChg chg="del">
        <pc:chgData name="PPT PROJECT" userId="3f9d47f476fa9d03" providerId="LiveId" clId="{211282E5-6D84-4F39-902B-3EBA73291038}" dt="2020-06-13T07:26:27.208" v="63" actId="47"/>
        <pc:sldMkLst>
          <pc:docMk/>
          <pc:sldMk cId="1067990963" sldId="442"/>
        </pc:sldMkLst>
      </pc:sldChg>
      <pc:sldChg chg="add del modTransition">
        <pc:chgData name="PPT PROJECT" userId="3f9d47f476fa9d03" providerId="LiveId" clId="{211282E5-6D84-4F39-902B-3EBA73291038}" dt="2020-06-13T10:41:01.194" v="803" actId="47"/>
        <pc:sldMkLst>
          <pc:docMk/>
          <pc:sldMk cId="3154317202" sldId="442"/>
        </pc:sldMkLst>
      </pc:sldChg>
      <pc:sldChg chg="add del setBg">
        <pc:chgData name="PPT PROJECT" userId="3f9d47f476fa9d03" providerId="LiveId" clId="{211282E5-6D84-4F39-902B-3EBA73291038}" dt="2020-06-13T08:05:40.808" v="746"/>
        <pc:sldMkLst>
          <pc:docMk/>
          <pc:sldMk cId="3164021389" sldId="442"/>
        </pc:sldMkLst>
      </pc:sldChg>
      <pc:sldChg chg="del">
        <pc:chgData name="PPT PROJECT" userId="3f9d47f476fa9d03" providerId="LiveId" clId="{211282E5-6D84-4F39-902B-3EBA73291038}" dt="2020-06-13T07:26:27.208" v="63" actId="47"/>
        <pc:sldMkLst>
          <pc:docMk/>
          <pc:sldMk cId="1126313239" sldId="443"/>
        </pc:sldMkLst>
      </pc:sldChg>
      <pc:sldChg chg="add del setBg">
        <pc:chgData name="PPT PROJECT" userId="3f9d47f476fa9d03" providerId="LiveId" clId="{211282E5-6D84-4F39-902B-3EBA73291038}" dt="2020-06-13T08:05:40.808" v="746"/>
        <pc:sldMkLst>
          <pc:docMk/>
          <pc:sldMk cId="1453123345" sldId="443"/>
        </pc:sldMkLst>
      </pc:sldChg>
      <pc:sldChg chg="modSp add mod modTransition">
        <pc:chgData name="PPT PROJECT" userId="3f9d47f476fa9d03" providerId="LiveId" clId="{211282E5-6D84-4F39-902B-3EBA73291038}" dt="2020-06-13T10:41:36.979" v="807" actId="1076"/>
        <pc:sldMkLst>
          <pc:docMk/>
          <pc:sldMk cId="2482063491" sldId="443"/>
        </pc:sldMkLst>
        <pc:cxnChg chg="mod">
          <ac:chgData name="PPT PROJECT" userId="3f9d47f476fa9d03" providerId="LiveId" clId="{211282E5-6D84-4F39-902B-3EBA73291038}" dt="2020-06-13T10:25:05.590" v="766" actId="1076"/>
          <ac:cxnSpMkLst>
            <pc:docMk/>
            <pc:sldMk cId="2482063491" sldId="443"/>
            <ac:cxnSpMk id="11" creationId="{2FADC1E2-A21D-4F50-8C5D-A6723A4BD70D}"/>
          </ac:cxnSpMkLst>
        </pc:cxnChg>
        <pc:cxnChg chg="mod">
          <ac:chgData name="PPT PROJECT" userId="3f9d47f476fa9d03" providerId="LiveId" clId="{211282E5-6D84-4F39-902B-3EBA73291038}" dt="2020-06-13T10:41:36.979" v="807" actId="1076"/>
          <ac:cxnSpMkLst>
            <pc:docMk/>
            <pc:sldMk cId="2482063491" sldId="443"/>
            <ac:cxnSpMk id="12" creationId="{537AF804-282F-4E8C-B0F6-338BAFD5FC03}"/>
          </ac:cxnSpMkLst>
        </pc:cxnChg>
      </pc:sldChg>
      <pc:sldChg chg="addSp delSp modSp add mod modTransition">
        <pc:chgData name="PPT PROJECT" userId="3f9d47f476fa9d03" providerId="LiveId" clId="{211282E5-6D84-4F39-902B-3EBA73291038}" dt="2020-06-13T10:41:47.928" v="812" actId="12788"/>
        <pc:sldMkLst>
          <pc:docMk/>
          <pc:sldMk cId="80787307" sldId="444"/>
        </pc:sldMkLst>
        <pc:cxnChg chg="add mod">
          <ac:chgData name="PPT PROJECT" userId="3f9d47f476fa9d03" providerId="LiveId" clId="{211282E5-6D84-4F39-902B-3EBA73291038}" dt="2020-06-13T10:41:47.928" v="812" actId="12788"/>
          <ac:cxnSpMkLst>
            <pc:docMk/>
            <pc:sldMk cId="80787307" sldId="444"/>
            <ac:cxnSpMk id="5" creationId="{7AD974F7-F41B-43A6-A99E-EFFED0ED6883}"/>
          </ac:cxnSpMkLst>
        </pc:cxnChg>
        <pc:cxnChg chg="del">
          <ac:chgData name="PPT PROJECT" userId="3f9d47f476fa9d03" providerId="LiveId" clId="{211282E5-6D84-4F39-902B-3EBA73291038}" dt="2020-06-13T10:41:42.451" v="809" actId="478"/>
          <ac:cxnSpMkLst>
            <pc:docMk/>
            <pc:sldMk cId="80787307" sldId="444"/>
            <ac:cxnSpMk id="7" creationId="{EE8107AB-F551-4CE5-8119-4156B739C7A3}"/>
          </ac:cxnSpMkLst>
        </pc:cxnChg>
      </pc:sldChg>
      <pc:sldChg chg="del">
        <pc:chgData name="PPT PROJECT" userId="3f9d47f476fa9d03" providerId="LiveId" clId="{211282E5-6D84-4F39-902B-3EBA73291038}" dt="2020-06-13T07:26:27.208" v="63" actId="47"/>
        <pc:sldMkLst>
          <pc:docMk/>
          <pc:sldMk cId="125092015" sldId="444"/>
        </pc:sldMkLst>
      </pc:sldChg>
      <pc:sldChg chg="add del setBg">
        <pc:chgData name="PPT PROJECT" userId="3f9d47f476fa9d03" providerId="LiveId" clId="{211282E5-6D84-4F39-902B-3EBA73291038}" dt="2020-06-13T08:05:40.808" v="746"/>
        <pc:sldMkLst>
          <pc:docMk/>
          <pc:sldMk cId="3434305981" sldId="444"/>
        </pc:sldMkLst>
      </pc:sldChg>
      <pc:sldChg chg="del">
        <pc:chgData name="PPT PROJECT" userId="3f9d47f476fa9d03" providerId="LiveId" clId="{211282E5-6D84-4F39-902B-3EBA73291038}" dt="2020-06-13T07:26:27.208" v="63" actId="47"/>
        <pc:sldMkLst>
          <pc:docMk/>
          <pc:sldMk cId="2140079216" sldId="445"/>
        </pc:sldMkLst>
      </pc:sldChg>
      <pc:sldChg chg="modSp add mod">
        <pc:chgData name="PPT PROJECT" userId="3f9d47f476fa9d03" providerId="LiveId" clId="{211282E5-6D84-4F39-902B-3EBA73291038}" dt="2020-06-13T10:39:03.342" v="769" actId="14100"/>
        <pc:sldMkLst>
          <pc:docMk/>
          <pc:sldMk cId="3662376330" sldId="445"/>
        </pc:sldMkLst>
        <pc:spChg chg="mod">
          <ac:chgData name="PPT PROJECT" userId="3f9d47f476fa9d03" providerId="LiveId" clId="{211282E5-6D84-4F39-902B-3EBA73291038}" dt="2020-06-13T10:39:03.342" v="769" actId="14100"/>
          <ac:spMkLst>
            <pc:docMk/>
            <pc:sldMk cId="3662376330" sldId="445"/>
            <ac:spMk id="25" creationId="{5562923A-C32B-47C0-8BD8-7871F3CC96C3}"/>
          </ac:spMkLst>
        </pc:spChg>
      </pc:sldChg>
      <pc:sldChg chg="del">
        <pc:chgData name="PPT PROJECT" userId="3f9d47f476fa9d03" providerId="LiveId" clId="{211282E5-6D84-4F39-902B-3EBA73291038}" dt="2020-06-13T07:26:27.208" v="63" actId="47"/>
        <pc:sldMkLst>
          <pc:docMk/>
          <pc:sldMk cId="2484230282" sldId="446"/>
        </pc:sldMkLst>
      </pc:sldChg>
      <pc:sldChg chg="modSp add mod">
        <pc:chgData name="PPT PROJECT" userId="3f9d47f476fa9d03" providerId="LiveId" clId="{211282E5-6D84-4F39-902B-3EBA73291038}" dt="2020-06-13T10:39:07.949" v="771" actId="14100"/>
        <pc:sldMkLst>
          <pc:docMk/>
          <pc:sldMk cId="2547706879" sldId="446"/>
        </pc:sldMkLst>
        <pc:spChg chg="mod">
          <ac:chgData name="PPT PROJECT" userId="3f9d47f476fa9d03" providerId="LiveId" clId="{211282E5-6D84-4F39-902B-3EBA73291038}" dt="2020-06-13T10:39:07.949" v="771" actId="14100"/>
          <ac:spMkLst>
            <pc:docMk/>
            <pc:sldMk cId="2547706879" sldId="446"/>
            <ac:spMk id="25" creationId="{5562923A-C32B-47C0-8BD8-7871F3CC96C3}"/>
          </ac:spMkLst>
        </pc:spChg>
      </pc:sldChg>
      <pc:sldChg chg="del">
        <pc:chgData name="PPT PROJECT" userId="3f9d47f476fa9d03" providerId="LiveId" clId="{211282E5-6D84-4F39-902B-3EBA73291038}" dt="2020-06-13T07:26:27.208" v="63" actId="47"/>
        <pc:sldMkLst>
          <pc:docMk/>
          <pc:sldMk cId="686692870" sldId="447"/>
        </pc:sldMkLst>
      </pc:sldChg>
      <pc:sldChg chg="add">
        <pc:chgData name="PPT PROJECT" userId="3f9d47f476fa9d03" providerId="LiveId" clId="{211282E5-6D84-4F39-902B-3EBA73291038}" dt="2020-06-13T10:39:43.139" v="772"/>
        <pc:sldMkLst>
          <pc:docMk/>
          <pc:sldMk cId="2674679335" sldId="447"/>
        </pc:sldMkLst>
      </pc:sldChg>
      <pc:sldChg chg="modSp add mod">
        <pc:chgData name="PPT PROJECT" userId="3f9d47f476fa9d03" providerId="LiveId" clId="{211282E5-6D84-4F39-902B-3EBA73291038}" dt="2020-06-13T10:40:42.731" v="797" actId="1076"/>
        <pc:sldMkLst>
          <pc:docMk/>
          <pc:sldMk cId="325442552" sldId="448"/>
        </pc:sldMkLst>
        <pc:spChg chg="mod">
          <ac:chgData name="PPT PROJECT" userId="3f9d47f476fa9d03" providerId="LiveId" clId="{211282E5-6D84-4F39-902B-3EBA73291038}" dt="2020-06-13T10:40:42.731" v="797" actId="1076"/>
          <ac:spMkLst>
            <pc:docMk/>
            <pc:sldMk cId="325442552" sldId="448"/>
            <ac:spMk id="8" creationId="{998C97B6-D753-490D-809C-EB8D5BF186D4}"/>
          </ac:spMkLst>
        </pc:spChg>
        <pc:spChg chg="mod">
          <ac:chgData name="PPT PROJECT" userId="3f9d47f476fa9d03" providerId="LiveId" clId="{211282E5-6D84-4F39-902B-3EBA73291038}" dt="2020-06-13T10:40:30.644" v="791"/>
          <ac:spMkLst>
            <pc:docMk/>
            <pc:sldMk cId="325442552" sldId="448"/>
            <ac:spMk id="35" creationId="{6D36420D-D7C8-4D51-8EA5-E309E0D0EC3A}"/>
          </ac:spMkLst>
        </pc:spChg>
        <pc:spChg chg="mod">
          <ac:chgData name="PPT PROJECT" userId="3f9d47f476fa9d03" providerId="LiveId" clId="{211282E5-6D84-4F39-902B-3EBA73291038}" dt="2020-06-13T10:40:29.452" v="789"/>
          <ac:spMkLst>
            <pc:docMk/>
            <pc:sldMk cId="325442552" sldId="448"/>
            <ac:spMk id="37" creationId="{99A5A71F-E79B-42AB-9C38-125E881CE0BA}"/>
          </ac:spMkLst>
        </pc:spChg>
      </pc:sldChg>
      <pc:sldChg chg="del">
        <pc:chgData name="PPT PROJECT" userId="3f9d47f476fa9d03" providerId="LiveId" clId="{211282E5-6D84-4F39-902B-3EBA73291038}" dt="2020-06-13T07:26:27.208" v="63" actId="47"/>
        <pc:sldMkLst>
          <pc:docMk/>
          <pc:sldMk cId="1887824608" sldId="448"/>
        </pc:sldMkLst>
      </pc:sldChg>
      <pc:sldChg chg="del">
        <pc:chgData name="PPT PROJECT" userId="3f9d47f476fa9d03" providerId="LiveId" clId="{211282E5-6D84-4F39-902B-3EBA73291038}" dt="2020-06-13T07:26:27.208" v="63" actId="47"/>
        <pc:sldMkLst>
          <pc:docMk/>
          <pc:sldMk cId="585150906" sldId="449"/>
        </pc:sldMkLst>
      </pc:sldChg>
      <pc:sldChg chg="modSp add mod">
        <pc:chgData name="PPT PROJECT" userId="3f9d47f476fa9d03" providerId="LiveId" clId="{211282E5-6D84-4F39-902B-3EBA73291038}" dt="2020-06-13T10:40:49.260" v="802"/>
        <pc:sldMkLst>
          <pc:docMk/>
          <pc:sldMk cId="1323117786" sldId="449"/>
        </pc:sldMkLst>
        <pc:spChg chg="mod">
          <ac:chgData name="PPT PROJECT" userId="3f9d47f476fa9d03" providerId="LiveId" clId="{211282E5-6D84-4F39-902B-3EBA73291038}" dt="2020-06-13T10:40:47.892" v="800" actId="1076"/>
          <ac:spMkLst>
            <pc:docMk/>
            <pc:sldMk cId="1323117786" sldId="449"/>
            <ac:spMk id="8" creationId="{998C97B6-D753-490D-809C-EB8D5BF186D4}"/>
          </ac:spMkLst>
        </pc:spChg>
        <pc:spChg chg="mod">
          <ac:chgData name="PPT PROJECT" userId="3f9d47f476fa9d03" providerId="LiveId" clId="{211282E5-6D84-4F39-902B-3EBA73291038}" dt="2020-06-13T10:40:49.260" v="802"/>
          <ac:spMkLst>
            <pc:docMk/>
            <pc:sldMk cId="1323117786" sldId="449"/>
            <ac:spMk id="35" creationId="{6D36420D-D7C8-4D51-8EA5-E309E0D0EC3A}"/>
          </ac:spMkLst>
        </pc:spChg>
        <pc:spChg chg="mod">
          <ac:chgData name="PPT PROJECT" userId="3f9d47f476fa9d03" providerId="LiveId" clId="{211282E5-6D84-4F39-902B-3EBA73291038}" dt="2020-06-13T10:40:45.980" v="799"/>
          <ac:spMkLst>
            <pc:docMk/>
            <pc:sldMk cId="1323117786" sldId="449"/>
            <ac:spMk id="39" creationId="{875F6A56-8C38-442D-BA10-B7F2DBB04EA3}"/>
          </ac:spMkLst>
        </pc:spChg>
      </pc:sldChg>
      <pc:sldChg chg="modSp add del mod modTransition">
        <pc:chgData name="PPT PROJECT" userId="3f9d47f476fa9d03" providerId="LiveId" clId="{211282E5-6D84-4F39-902B-3EBA73291038}" dt="2020-06-13T07:25:09.406" v="28" actId="47"/>
        <pc:sldMkLst>
          <pc:docMk/>
          <pc:sldMk cId="1423440427" sldId="450"/>
        </pc:sldMkLst>
        <pc:picChg chg="mod">
          <ac:chgData name="PPT PROJECT" userId="3f9d47f476fa9d03" providerId="LiveId" clId="{211282E5-6D84-4F39-902B-3EBA73291038}" dt="2020-06-13T07:24:28.354" v="24" actId="14100"/>
          <ac:picMkLst>
            <pc:docMk/>
            <pc:sldMk cId="1423440427" sldId="450"/>
            <ac:picMk id="4" creationId="{7814BF73-A23D-4C53-A221-28D4C6D870C3}"/>
          </ac:picMkLst>
        </pc:picChg>
      </pc:sldChg>
      <pc:sldChg chg="modSp add mod">
        <pc:chgData name="PPT PROJECT" userId="3f9d47f476fa9d03" providerId="LiveId" clId="{211282E5-6D84-4F39-902B-3EBA73291038}" dt="2020-06-13T13:28:43.794" v="821" actId="2711"/>
        <pc:sldMkLst>
          <pc:docMk/>
          <pc:sldMk cId="2627267961" sldId="450"/>
        </pc:sldMkLst>
        <pc:spChg chg="mod">
          <ac:chgData name="PPT PROJECT" userId="3f9d47f476fa9d03" providerId="LiveId" clId="{211282E5-6D84-4F39-902B-3EBA73291038}" dt="2020-06-13T13:28:43.794" v="821" actId="2711"/>
          <ac:spMkLst>
            <pc:docMk/>
            <pc:sldMk cId="2627267961" sldId="450"/>
            <ac:spMk id="7" creationId="{60C7ECE6-444E-4B02-AE04-BECE6271DE2B}"/>
          </ac:spMkLst>
        </pc:spChg>
      </pc:sldChg>
      <pc:sldChg chg="addSp delSp modSp add mod">
        <pc:chgData name="PPT PROJECT" userId="3f9d47f476fa9d03" providerId="LiveId" clId="{211282E5-6D84-4F39-902B-3EBA73291038}" dt="2020-06-13T13:29:47.409" v="875" actId="478"/>
        <pc:sldMkLst>
          <pc:docMk/>
          <pc:sldMk cId="232075107" sldId="451"/>
        </pc:sldMkLst>
        <pc:spChg chg="add del mod topLvl">
          <ac:chgData name="PPT PROJECT" userId="3f9d47f476fa9d03" providerId="LiveId" clId="{211282E5-6D84-4F39-902B-3EBA73291038}" dt="2020-06-13T13:29:47.409" v="875" actId="478"/>
          <ac:spMkLst>
            <pc:docMk/>
            <pc:sldMk cId="232075107" sldId="451"/>
            <ac:spMk id="4" creationId="{7A1BC5E6-16EB-45E4-87B0-FC6AEF03CCB4}"/>
          </ac:spMkLst>
        </pc:spChg>
        <pc:spChg chg="mod topLvl">
          <ac:chgData name="PPT PROJECT" userId="3f9d47f476fa9d03" providerId="LiveId" clId="{211282E5-6D84-4F39-902B-3EBA73291038}" dt="2020-06-13T13:29:37.342" v="872" actId="165"/>
          <ac:spMkLst>
            <pc:docMk/>
            <pc:sldMk cId="232075107" sldId="451"/>
            <ac:spMk id="7" creationId="{60C7ECE6-444E-4B02-AE04-BECE6271DE2B}"/>
          </ac:spMkLst>
        </pc:spChg>
        <pc:grpChg chg="add del mod">
          <ac:chgData name="PPT PROJECT" userId="3f9d47f476fa9d03" providerId="LiveId" clId="{211282E5-6D84-4F39-902B-3EBA73291038}" dt="2020-06-13T13:29:37.342" v="872" actId="165"/>
          <ac:grpSpMkLst>
            <pc:docMk/>
            <pc:sldMk cId="232075107" sldId="451"/>
            <ac:grpSpMk id="5" creationId="{149CCD7B-6473-4CF4-9D3A-5060987237D4}"/>
          </ac:grpSpMkLst>
        </pc:grpChg>
        <pc:picChg chg="add del mod">
          <ac:chgData name="PPT PROJECT" userId="3f9d47f476fa9d03" providerId="LiveId" clId="{211282E5-6D84-4F39-902B-3EBA73291038}" dt="2020-06-13T13:29:32.611" v="867" actId="478"/>
          <ac:picMkLst>
            <pc:docMk/>
            <pc:sldMk cId="232075107" sldId="451"/>
            <ac:picMk id="2" creationId="{FA8ACFE9-8400-469A-8B94-9B5848008DF2}"/>
          </ac:picMkLst>
        </pc:picChg>
      </pc:sldChg>
      <pc:sldChg chg="delSp add mod">
        <pc:chgData name="PPT PROJECT" userId="3f9d47f476fa9d03" providerId="LiveId" clId="{211282E5-6D84-4F39-902B-3EBA73291038}" dt="2020-06-13T13:29:48.976" v="876" actId="478"/>
        <pc:sldMkLst>
          <pc:docMk/>
          <pc:sldMk cId="1704482036" sldId="452"/>
        </pc:sldMkLst>
        <pc:spChg chg="del">
          <ac:chgData name="PPT PROJECT" userId="3f9d47f476fa9d03" providerId="LiveId" clId="{211282E5-6D84-4F39-902B-3EBA73291038}" dt="2020-06-13T13:29:48.976" v="876" actId="478"/>
          <ac:spMkLst>
            <pc:docMk/>
            <pc:sldMk cId="1704482036" sldId="452"/>
            <ac:spMk id="7" creationId="{60C7ECE6-444E-4B02-AE04-BECE6271DE2B}"/>
          </ac:spMkLst>
        </pc:spChg>
      </pc:sldChg>
      <pc:sldChg chg="addSp delSp modSp add mod modAnim">
        <pc:chgData name="PPT PROJECT" userId="3f9d47f476fa9d03" providerId="LiveId" clId="{211282E5-6D84-4F39-902B-3EBA73291038}" dt="2020-06-13T13:31:09.180" v="896"/>
        <pc:sldMkLst>
          <pc:docMk/>
          <pc:sldMk cId="4105419832" sldId="453"/>
        </pc:sldMkLst>
        <pc:spChg chg="add mod">
          <ac:chgData name="PPT PROJECT" userId="3f9d47f476fa9d03" providerId="LiveId" clId="{211282E5-6D84-4F39-902B-3EBA73291038}" dt="2020-06-13T13:30:54.785" v="894" actId="1076"/>
          <ac:spMkLst>
            <pc:docMk/>
            <pc:sldMk cId="4105419832" sldId="453"/>
            <ac:spMk id="2" creationId="{150B1723-DC8D-42BF-8943-C8B19B9882BE}"/>
          </ac:spMkLst>
        </pc:spChg>
        <pc:spChg chg="del">
          <ac:chgData name="PPT PROJECT" userId="3f9d47f476fa9d03" providerId="LiveId" clId="{211282E5-6D84-4F39-902B-3EBA73291038}" dt="2020-06-13T13:30:11.177" v="878" actId="478"/>
          <ac:spMkLst>
            <pc:docMk/>
            <pc:sldMk cId="4105419832" sldId="453"/>
            <ac:spMk id="4" creationId="{7A1BC5E6-16EB-45E4-87B0-FC6AEF03CCB4}"/>
          </ac:spMkLst>
        </pc:spChg>
        <pc:spChg chg="add mod">
          <ac:chgData name="PPT PROJECT" userId="3f9d47f476fa9d03" providerId="LiveId" clId="{211282E5-6D84-4F39-902B-3EBA73291038}" dt="2020-06-13T13:30:14.203" v="879"/>
          <ac:spMkLst>
            <pc:docMk/>
            <pc:sldMk cId="4105419832" sldId="453"/>
            <ac:spMk id="5" creationId="{2814D78D-671A-4284-84B2-1844DBF5B5D6}"/>
          </ac:spMkLst>
        </pc:spChg>
        <pc:spChg chg="add mod">
          <ac:chgData name="PPT PROJECT" userId="3f9d47f476fa9d03" providerId="LiveId" clId="{211282E5-6D84-4F39-902B-3EBA73291038}" dt="2020-06-13T13:30:41.575" v="891" actId="14100"/>
          <ac:spMkLst>
            <pc:docMk/>
            <pc:sldMk cId="4105419832" sldId="453"/>
            <ac:spMk id="6" creationId="{42284CD9-770F-409E-A32D-7CA53B896BE9}"/>
          </ac:spMkLst>
        </pc:spChg>
      </pc:sldChg>
      <pc:sldChg chg="add ord">
        <pc:chgData name="PPT PROJECT" userId="3f9d47f476fa9d03" providerId="LiveId" clId="{211282E5-6D84-4F39-902B-3EBA73291038}" dt="2020-06-13T13:32:19.275" v="899"/>
        <pc:sldMkLst>
          <pc:docMk/>
          <pc:sldMk cId="4189080040" sldId="454"/>
        </pc:sldMkLst>
      </pc:sldChg>
      <pc:sldChg chg="modSp add mod modTransition">
        <pc:chgData name="PPT PROJECT" userId="3f9d47f476fa9d03" providerId="LiveId" clId="{211282E5-6D84-4F39-902B-3EBA73291038}" dt="2020-06-13T13:33:36.148" v="918"/>
        <pc:sldMkLst>
          <pc:docMk/>
          <pc:sldMk cId="1921949437" sldId="455"/>
        </pc:sldMkLst>
        <pc:spChg chg="mod">
          <ac:chgData name="PPT PROJECT" userId="3f9d47f476fa9d03" providerId="LiveId" clId="{211282E5-6D84-4F39-902B-3EBA73291038}" dt="2020-06-13T13:33:36.148" v="918"/>
          <ac:spMkLst>
            <pc:docMk/>
            <pc:sldMk cId="1921949437" sldId="455"/>
            <ac:spMk id="4" creationId="{7A1BC5E6-16EB-45E4-87B0-FC6AEF03CCB4}"/>
          </ac:spMkLst>
        </pc:spChg>
        <pc:picChg chg="mod modCrop">
          <ac:chgData name="PPT PROJECT" userId="3f9d47f476fa9d03" providerId="LiveId" clId="{211282E5-6D84-4F39-902B-3EBA73291038}" dt="2020-06-13T13:32:52.454" v="905" actId="732"/>
          <ac:picMkLst>
            <pc:docMk/>
            <pc:sldMk cId="1921949437" sldId="455"/>
            <ac:picMk id="3" creationId="{60907D59-DADD-4669-A945-03A5A1B54225}"/>
          </ac:picMkLst>
        </pc:picChg>
      </pc:sldChg>
      <pc:sldChg chg="addSp delSp modSp add mod modTransition">
        <pc:chgData name="PPT PROJECT" userId="3f9d47f476fa9d03" providerId="LiveId" clId="{211282E5-6D84-4F39-902B-3EBA73291038}" dt="2020-06-13T13:34:50.192" v="934" actId="12789"/>
        <pc:sldMkLst>
          <pc:docMk/>
          <pc:sldMk cId="1322858228" sldId="456"/>
        </pc:sldMkLst>
        <pc:spChg chg="del">
          <ac:chgData name="PPT PROJECT" userId="3f9d47f476fa9d03" providerId="LiveId" clId="{211282E5-6D84-4F39-902B-3EBA73291038}" dt="2020-06-13T13:34:11.538" v="922" actId="478"/>
          <ac:spMkLst>
            <pc:docMk/>
            <pc:sldMk cId="1322858228" sldId="456"/>
            <ac:spMk id="4" creationId="{7A1BC5E6-16EB-45E4-87B0-FC6AEF03CCB4}"/>
          </ac:spMkLst>
        </pc:spChg>
        <pc:picChg chg="add mod modCrop">
          <ac:chgData name="PPT PROJECT" userId="3f9d47f476fa9d03" providerId="LiveId" clId="{211282E5-6D84-4F39-902B-3EBA73291038}" dt="2020-06-13T13:34:50.192" v="934" actId="12789"/>
          <ac:picMkLst>
            <pc:docMk/>
            <pc:sldMk cId="1322858228" sldId="456"/>
            <ac:picMk id="2" creationId="{A9532B5A-2BA9-4215-B15B-49D3188D1A7A}"/>
          </ac:picMkLst>
        </pc:picChg>
      </pc:sldChg>
      <pc:sldChg chg="add del">
        <pc:chgData name="PPT PROJECT" userId="3f9d47f476fa9d03" providerId="LiveId" clId="{211282E5-6D84-4F39-902B-3EBA73291038}" dt="2020-06-13T13:34:08.748" v="920"/>
        <pc:sldMkLst>
          <pc:docMk/>
          <pc:sldMk cId="3443645774" sldId="456"/>
        </pc:sldMkLst>
      </pc:sldChg>
      <pc:sldMasterChg chg="modTransition modSldLayout">
        <pc:chgData name="PPT PROJECT" userId="3f9d47f476fa9d03" providerId="LiveId" clId="{211282E5-6D84-4F39-902B-3EBA73291038}" dt="2020-06-13T09:30:35.349" v="764"/>
        <pc:sldMasterMkLst>
          <pc:docMk/>
          <pc:sldMasterMk cId="3126845950" sldId="2147483648"/>
        </pc:sldMasterMkLst>
        <pc:sldLayoutChg chg="modTransition">
          <pc:chgData name="PPT PROJECT" userId="3f9d47f476fa9d03" providerId="LiveId" clId="{211282E5-6D84-4F39-902B-3EBA73291038}" dt="2020-06-13T09:30:35.349" v="764"/>
          <pc:sldLayoutMkLst>
            <pc:docMk/>
            <pc:sldMasterMk cId="3126845950" sldId="2147483648"/>
            <pc:sldLayoutMk cId="89567025" sldId="2147483649"/>
          </pc:sldLayoutMkLst>
        </pc:sldLayoutChg>
        <pc:sldLayoutChg chg="modTransition">
          <pc:chgData name="PPT PROJECT" userId="3f9d47f476fa9d03" providerId="LiveId" clId="{211282E5-6D84-4F39-902B-3EBA73291038}" dt="2020-06-13T09:30:35.349" v="764"/>
          <pc:sldLayoutMkLst>
            <pc:docMk/>
            <pc:sldMasterMk cId="3126845950" sldId="2147483648"/>
            <pc:sldLayoutMk cId="214112827" sldId="2147483650"/>
          </pc:sldLayoutMkLst>
        </pc:sldLayoutChg>
        <pc:sldLayoutChg chg="modTransition">
          <pc:chgData name="PPT PROJECT" userId="3f9d47f476fa9d03" providerId="LiveId" clId="{211282E5-6D84-4F39-902B-3EBA73291038}" dt="2020-06-13T09:30:35.349" v="764"/>
          <pc:sldLayoutMkLst>
            <pc:docMk/>
            <pc:sldMasterMk cId="3126845950" sldId="2147483648"/>
            <pc:sldLayoutMk cId="3626954128" sldId="2147483651"/>
          </pc:sldLayoutMkLst>
        </pc:sldLayoutChg>
        <pc:sldLayoutChg chg="modTransition">
          <pc:chgData name="PPT PROJECT" userId="3f9d47f476fa9d03" providerId="LiveId" clId="{211282E5-6D84-4F39-902B-3EBA73291038}" dt="2020-06-13T09:30:35.349" v="764"/>
          <pc:sldLayoutMkLst>
            <pc:docMk/>
            <pc:sldMasterMk cId="3126845950" sldId="2147483648"/>
            <pc:sldLayoutMk cId="2634433299" sldId="2147483652"/>
          </pc:sldLayoutMkLst>
        </pc:sldLayoutChg>
        <pc:sldLayoutChg chg="modTransition">
          <pc:chgData name="PPT PROJECT" userId="3f9d47f476fa9d03" providerId="LiveId" clId="{211282E5-6D84-4F39-902B-3EBA73291038}" dt="2020-06-13T09:30:35.349" v="764"/>
          <pc:sldLayoutMkLst>
            <pc:docMk/>
            <pc:sldMasterMk cId="3126845950" sldId="2147483648"/>
            <pc:sldLayoutMk cId="1759539905" sldId="2147483653"/>
          </pc:sldLayoutMkLst>
        </pc:sldLayoutChg>
        <pc:sldLayoutChg chg="modTransition">
          <pc:chgData name="PPT PROJECT" userId="3f9d47f476fa9d03" providerId="LiveId" clId="{211282E5-6D84-4F39-902B-3EBA73291038}" dt="2020-06-13T09:30:35.349" v="764"/>
          <pc:sldLayoutMkLst>
            <pc:docMk/>
            <pc:sldMasterMk cId="3126845950" sldId="2147483648"/>
            <pc:sldLayoutMk cId="969730105" sldId="2147483654"/>
          </pc:sldLayoutMkLst>
        </pc:sldLayoutChg>
        <pc:sldLayoutChg chg="modTransition">
          <pc:chgData name="PPT PROJECT" userId="3f9d47f476fa9d03" providerId="LiveId" clId="{211282E5-6D84-4F39-902B-3EBA73291038}" dt="2020-06-13T09:30:35.349" v="764"/>
          <pc:sldLayoutMkLst>
            <pc:docMk/>
            <pc:sldMasterMk cId="3126845950" sldId="2147483648"/>
            <pc:sldLayoutMk cId="3316381860" sldId="2147483655"/>
          </pc:sldLayoutMkLst>
        </pc:sldLayoutChg>
        <pc:sldLayoutChg chg="modTransition">
          <pc:chgData name="PPT PROJECT" userId="3f9d47f476fa9d03" providerId="LiveId" clId="{211282E5-6D84-4F39-902B-3EBA73291038}" dt="2020-06-13T09:30:35.349" v="764"/>
          <pc:sldLayoutMkLst>
            <pc:docMk/>
            <pc:sldMasterMk cId="3126845950" sldId="2147483648"/>
            <pc:sldLayoutMk cId="2465779875" sldId="2147483656"/>
          </pc:sldLayoutMkLst>
        </pc:sldLayoutChg>
        <pc:sldLayoutChg chg="modTransition">
          <pc:chgData name="PPT PROJECT" userId="3f9d47f476fa9d03" providerId="LiveId" clId="{211282E5-6D84-4F39-902B-3EBA73291038}" dt="2020-06-13T09:30:35.349" v="764"/>
          <pc:sldLayoutMkLst>
            <pc:docMk/>
            <pc:sldMasterMk cId="3126845950" sldId="2147483648"/>
            <pc:sldLayoutMk cId="1796586521" sldId="2147483657"/>
          </pc:sldLayoutMkLst>
        </pc:sldLayoutChg>
        <pc:sldLayoutChg chg="modTransition">
          <pc:chgData name="PPT PROJECT" userId="3f9d47f476fa9d03" providerId="LiveId" clId="{211282E5-6D84-4F39-902B-3EBA73291038}" dt="2020-06-13T09:30:35.349" v="764"/>
          <pc:sldLayoutMkLst>
            <pc:docMk/>
            <pc:sldMasterMk cId="3126845950" sldId="2147483648"/>
            <pc:sldLayoutMk cId="2561990147" sldId="2147483658"/>
          </pc:sldLayoutMkLst>
        </pc:sldLayoutChg>
        <pc:sldLayoutChg chg="modTransition">
          <pc:chgData name="PPT PROJECT" userId="3f9d47f476fa9d03" providerId="LiveId" clId="{211282E5-6D84-4F39-902B-3EBA73291038}" dt="2020-06-13T09:30:35.349" v="764"/>
          <pc:sldLayoutMkLst>
            <pc:docMk/>
            <pc:sldMasterMk cId="3126845950" sldId="2147483648"/>
            <pc:sldLayoutMk cId="2482901484" sldId="2147483659"/>
          </pc:sldLayoutMkLst>
        </pc:sldLayoutChg>
      </pc:sldMasterChg>
    </pc:docChg>
  </pc:docChgLst>
  <pc:docChgLst>
    <pc:chgData name="PPT PROJECT" userId="3f9d47f476fa9d03" providerId="LiveId" clId="{BB11E364-F543-48A3-AB26-B9F6C1D58BB3}"/>
    <pc:docChg chg="undo redo custSel mod addSld delSld modSld sldOrd modMainMaster">
      <pc:chgData name="PPT PROJECT" userId="3f9d47f476fa9d03" providerId="LiveId" clId="{BB11E364-F543-48A3-AB26-B9F6C1D58BB3}" dt="2020-08-16T03:11:51.902" v="1298" actId="26606"/>
      <pc:docMkLst>
        <pc:docMk/>
      </pc:docMkLst>
      <pc:sldChg chg="addSp delSp modSp mod">
        <pc:chgData name="PPT PROJECT" userId="3f9d47f476fa9d03" providerId="LiveId" clId="{BB11E364-F543-48A3-AB26-B9F6C1D58BB3}" dt="2020-08-15T07:48:34.208" v="148" actId="12789"/>
        <pc:sldMkLst>
          <pc:docMk/>
          <pc:sldMk cId="3521708700" sldId="473"/>
        </pc:sldMkLst>
        <pc:spChg chg="add mod">
          <ac:chgData name="PPT PROJECT" userId="3f9d47f476fa9d03" providerId="LiveId" clId="{BB11E364-F543-48A3-AB26-B9F6C1D58BB3}" dt="2020-08-15T07:48:34.208" v="148" actId="12789"/>
          <ac:spMkLst>
            <pc:docMk/>
            <pc:sldMk cId="3521708700" sldId="473"/>
            <ac:spMk id="2" creationId="{643956A7-8A1C-404B-8C41-031457E3628D}"/>
          </ac:spMkLst>
        </pc:spChg>
        <pc:spChg chg="add del mod ord">
          <ac:chgData name="PPT PROJECT" userId="3f9d47f476fa9d03" providerId="LiveId" clId="{BB11E364-F543-48A3-AB26-B9F6C1D58BB3}" dt="2020-08-15T07:47:30.861" v="124" actId="478"/>
          <ac:spMkLst>
            <pc:docMk/>
            <pc:sldMk cId="3521708700" sldId="473"/>
            <ac:spMk id="5" creationId="{5102E622-0F74-4304-BDB9-5AEBBC9FA1DE}"/>
          </ac:spMkLst>
        </pc:spChg>
        <pc:picChg chg="del">
          <ac:chgData name="PPT PROJECT" userId="3f9d47f476fa9d03" providerId="LiveId" clId="{BB11E364-F543-48A3-AB26-B9F6C1D58BB3}" dt="2020-08-15T06:30:23.888" v="5" actId="478"/>
          <ac:picMkLst>
            <pc:docMk/>
            <pc:sldMk cId="3521708700" sldId="473"/>
            <ac:picMk id="3" creationId="{FFA2FD73-7E03-4DA2-A27B-EDDEAD237156}"/>
          </ac:picMkLst>
        </pc:picChg>
        <pc:picChg chg="add del mod">
          <ac:chgData name="PPT PROJECT" userId="3f9d47f476fa9d03" providerId="LiveId" clId="{BB11E364-F543-48A3-AB26-B9F6C1D58BB3}" dt="2020-08-15T06:57:24.630" v="10" actId="478"/>
          <ac:picMkLst>
            <pc:docMk/>
            <pc:sldMk cId="3521708700" sldId="473"/>
            <ac:picMk id="1026" creationId="{5A59016E-A6CB-43DB-BB4F-48F46DC2DA96}"/>
          </ac:picMkLst>
        </pc:picChg>
      </pc:sldChg>
      <pc:sldChg chg="del">
        <pc:chgData name="PPT PROJECT" userId="3f9d47f476fa9d03" providerId="LiveId" clId="{BB11E364-F543-48A3-AB26-B9F6C1D58BB3}" dt="2020-08-15T08:19:48.420" v="801" actId="47"/>
        <pc:sldMkLst>
          <pc:docMk/>
          <pc:sldMk cId="3007063060" sldId="474"/>
        </pc:sldMkLst>
      </pc:sldChg>
      <pc:sldChg chg="del">
        <pc:chgData name="PPT PROJECT" userId="3f9d47f476fa9d03" providerId="LiveId" clId="{BB11E364-F543-48A3-AB26-B9F6C1D58BB3}" dt="2020-08-15T08:19:48.420" v="801" actId="47"/>
        <pc:sldMkLst>
          <pc:docMk/>
          <pc:sldMk cId="3125896958" sldId="475"/>
        </pc:sldMkLst>
      </pc:sldChg>
      <pc:sldChg chg="del">
        <pc:chgData name="PPT PROJECT" userId="3f9d47f476fa9d03" providerId="LiveId" clId="{BB11E364-F543-48A3-AB26-B9F6C1D58BB3}" dt="2020-08-15T08:19:48.420" v="801" actId="47"/>
        <pc:sldMkLst>
          <pc:docMk/>
          <pc:sldMk cId="2164826706" sldId="476"/>
        </pc:sldMkLst>
      </pc:sldChg>
      <pc:sldChg chg="del">
        <pc:chgData name="PPT PROJECT" userId="3f9d47f476fa9d03" providerId="LiveId" clId="{BB11E364-F543-48A3-AB26-B9F6C1D58BB3}" dt="2020-08-15T08:19:48.420" v="801" actId="47"/>
        <pc:sldMkLst>
          <pc:docMk/>
          <pc:sldMk cId="4222788070" sldId="477"/>
        </pc:sldMkLst>
      </pc:sldChg>
      <pc:sldChg chg="del">
        <pc:chgData name="PPT PROJECT" userId="3f9d47f476fa9d03" providerId="LiveId" clId="{BB11E364-F543-48A3-AB26-B9F6C1D58BB3}" dt="2020-08-15T08:19:48.420" v="801" actId="47"/>
        <pc:sldMkLst>
          <pc:docMk/>
          <pc:sldMk cId="361866381" sldId="478"/>
        </pc:sldMkLst>
      </pc:sldChg>
      <pc:sldChg chg="del">
        <pc:chgData name="PPT PROJECT" userId="3f9d47f476fa9d03" providerId="LiveId" clId="{BB11E364-F543-48A3-AB26-B9F6C1D58BB3}" dt="2020-08-15T08:19:48.420" v="801" actId="47"/>
        <pc:sldMkLst>
          <pc:docMk/>
          <pc:sldMk cId="2387549674" sldId="479"/>
        </pc:sldMkLst>
      </pc:sldChg>
      <pc:sldChg chg="del">
        <pc:chgData name="PPT PROJECT" userId="3f9d47f476fa9d03" providerId="LiveId" clId="{BB11E364-F543-48A3-AB26-B9F6C1D58BB3}" dt="2020-08-15T08:19:48.420" v="801" actId="47"/>
        <pc:sldMkLst>
          <pc:docMk/>
          <pc:sldMk cId="258536274" sldId="480"/>
        </pc:sldMkLst>
      </pc:sldChg>
      <pc:sldChg chg="addSp delSp modSp mod delAnim modAnim">
        <pc:chgData name="PPT PROJECT" userId="3f9d47f476fa9d03" providerId="LiveId" clId="{BB11E364-F543-48A3-AB26-B9F6C1D58BB3}" dt="2020-08-15T08:09:20.350" v="431"/>
        <pc:sldMkLst>
          <pc:docMk/>
          <pc:sldMk cId="1620060100" sldId="481"/>
        </pc:sldMkLst>
        <pc:spChg chg="del">
          <ac:chgData name="PPT PROJECT" userId="3f9d47f476fa9d03" providerId="LiveId" clId="{BB11E364-F543-48A3-AB26-B9F6C1D58BB3}" dt="2020-08-15T06:14:36.356" v="3" actId="26606"/>
          <ac:spMkLst>
            <pc:docMk/>
            <pc:sldMk cId="1620060100" sldId="481"/>
            <ac:spMk id="29" creationId="{42A4FC2C-047E-45A5-965D-8E1E3BF09BC6}"/>
          </ac:spMkLst>
        </pc:spChg>
        <pc:spChg chg="add">
          <ac:chgData name="PPT PROJECT" userId="3f9d47f476fa9d03" providerId="LiveId" clId="{BB11E364-F543-48A3-AB26-B9F6C1D58BB3}" dt="2020-08-15T06:14:36.356" v="3" actId="26606"/>
          <ac:spMkLst>
            <pc:docMk/>
            <pc:sldMk cId="1620060100" sldId="481"/>
            <ac:spMk id="34" creationId="{42A4FC2C-047E-45A5-965D-8E1E3BF09BC6}"/>
          </ac:spMkLst>
        </pc:spChg>
        <pc:picChg chg="add mod ord modCrop">
          <ac:chgData name="PPT PROJECT" userId="3f9d47f476fa9d03" providerId="LiveId" clId="{BB11E364-F543-48A3-AB26-B9F6C1D58BB3}" dt="2020-08-15T06:14:42.205" v="4" actId="18131"/>
          <ac:picMkLst>
            <pc:docMk/>
            <pc:sldMk cId="1620060100" sldId="481"/>
            <ac:picMk id="3" creationId="{798FF310-A2E7-45DD-80BA-801517997E16}"/>
          </ac:picMkLst>
        </pc:picChg>
        <pc:picChg chg="del">
          <ac:chgData name="PPT PROJECT" userId="3f9d47f476fa9d03" providerId="LiveId" clId="{BB11E364-F543-48A3-AB26-B9F6C1D58BB3}" dt="2020-08-15T06:14:31.708" v="0" actId="478"/>
          <ac:picMkLst>
            <pc:docMk/>
            <pc:sldMk cId="1620060100" sldId="481"/>
            <ac:picMk id="4" creationId="{C1C0904A-2307-442C-8066-7D52F316B778}"/>
          </ac:picMkLst>
        </pc:picChg>
      </pc:sldChg>
      <pc:sldChg chg="modSp mod">
        <pc:chgData name="PPT PROJECT" userId="3f9d47f476fa9d03" providerId="LiveId" clId="{BB11E364-F543-48A3-AB26-B9F6C1D58BB3}" dt="2020-08-15T08:11:36.085" v="473" actId="403"/>
        <pc:sldMkLst>
          <pc:docMk/>
          <pc:sldMk cId="2756067843" sldId="482"/>
        </pc:sldMkLst>
        <pc:spChg chg="mod">
          <ac:chgData name="PPT PROJECT" userId="3f9d47f476fa9d03" providerId="LiveId" clId="{BB11E364-F543-48A3-AB26-B9F6C1D58BB3}" dt="2020-08-15T08:11:36.085" v="473" actId="403"/>
          <ac:spMkLst>
            <pc:docMk/>
            <pc:sldMk cId="2756067843" sldId="482"/>
            <ac:spMk id="2" creationId="{435C07BE-8157-4373-B0CE-EBE279A90EAE}"/>
          </ac:spMkLst>
        </pc:spChg>
      </pc:sldChg>
      <pc:sldChg chg="addSp delSp modSp add mod modTransition">
        <pc:chgData name="PPT PROJECT" userId="3f9d47f476fa9d03" providerId="LiveId" clId="{BB11E364-F543-48A3-AB26-B9F6C1D58BB3}" dt="2020-08-15T08:10:49.556" v="466" actId="1076"/>
        <pc:sldMkLst>
          <pc:docMk/>
          <pc:sldMk cId="2940090385" sldId="483"/>
        </pc:sldMkLst>
        <pc:spChg chg="add mod">
          <ac:chgData name="PPT PROJECT" userId="3f9d47f476fa9d03" providerId="LiveId" clId="{BB11E364-F543-48A3-AB26-B9F6C1D58BB3}" dt="2020-08-15T08:10:49.556" v="466" actId="1076"/>
          <ac:spMkLst>
            <pc:docMk/>
            <pc:sldMk cId="2940090385" sldId="483"/>
            <ac:spMk id="2" creationId="{9B14069A-9FD2-45EA-ADCC-A015CA6C8935}"/>
          </ac:spMkLst>
        </pc:spChg>
        <pc:spChg chg="add del mod">
          <ac:chgData name="PPT PROJECT" userId="3f9d47f476fa9d03" providerId="LiveId" clId="{BB11E364-F543-48A3-AB26-B9F6C1D58BB3}" dt="2020-08-15T08:10:44.354" v="464" actId="478"/>
          <ac:spMkLst>
            <pc:docMk/>
            <pc:sldMk cId="2940090385" sldId="483"/>
            <ac:spMk id="5" creationId="{E79B292A-31C3-45A6-A72F-F6CD41731FAF}"/>
          </ac:spMkLst>
        </pc:spChg>
        <pc:picChg chg="mod">
          <ac:chgData name="PPT PROJECT" userId="3f9d47f476fa9d03" providerId="LiveId" clId="{BB11E364-F543-48A3-AB26-B9F6C1D58BB3}" dt="2020-08-15T08:10:49.556" v="466" actId="1076"/>
          <ac:picMkLst>
            <pc:docMk/>
            <pc:sldMk cId="2940090385" sldId="483"/>
            <ac:picMk id="1026" creationId="{5A59016E-A6CB-43DB-BB4F-48F46DC2DA96}"/>
          </ac:picMkLst>
        </pc:picChg>
      </pc:sldChg>
      <pc:sldChg chg="addSp delSp modSp add mod ord setBg setClrOvrMap">
        <pc:chgData name="PPT PROJECT" userId="3f9d47f476fa9d03" providerId="LiveId" clId="{BB11E364-F543-48A3-AB26-B9F6C1D58BB3}" dt="2020-08-15T07:59:07.439" v="206" actId="404"/>
        <pc:sldMkLst>
          <pc:docMk/>
          <pc:sldMk cId="2828441735" sldId="484"/>
        </pc:sldMkLst>
        <pc:spChg chg="del">
          <ac:chgData name="PPT PROJECT" userId="3f9d47f476fa9d03" providerId="LiveId" clId="{BB11E364-F543-48A3-AB26-B9F6C1D58BB3}" dt="2020-08-15T07:51:06.556" v="150" actId="478"/>
          <ac:spMkLst>
            <pc:docMk/>
            <pc:sldMk cId="2828441735" sldId="484"/>
            <ac:spMk id="2" creationId="{643956A7-8A1C-404B-8C41-031457E3628D}"/>
          </ac:spMkLst>
        </pc:spChg>
        <pc:spChg chg="add mod">
          <ac:chgData name="PPT PROJECT" userId="3f9d47f476fa9d03" providerId="LiveId" clId="{BB11E364-F543-48A3-AB26-B9F6C1D58BB3}" dt="2020-08-15T07:59:07.439" v="206" actId="404"/>
          <ac:spMkLst>
            <pc:docMk/>
            <pc:sldMk cId="2828441735" sldId="484"/>
            <ac:spMk id="10" creationId="{9450B741-CE92-4B1B-BDD6-422A0A6EC624}"/>
          </ac:spMkLst>
        </pc:spChg>
        <pc:spChg chg="add mod">
          <ac:chgData name="PPT PROJECT" userId="3f9d47f476fa9d03" providerId="LiveId" clId="{BB11E364-F543-48A3-AB26-B9F6C1D58BB3}" dt="2020-08-15T07:59:03.280" v="204" actId="571"/>
          <ac:spMkLst>
            <pc:docMk/>
            <pc:sldMk cId="2828441735" sldId="484"/>
            <ac:spMk id="11" creationId="{7739DE7E-7EE6-486B-B8A3-0F3FAA63C7FB}"/>
          </ac:spMkLst>
        </pc:spChg>
        <pc:picChg chg="add mod">
          <ac:chgData name="PPT PROJECT" userId="3f9d47f476fa9d03" providerId="LiveId" clId="{BB11E364-F543-48A3-AB26-B9F6C1D58BB3}" dt="2020-08-15T07:58:35.982" v="196" actId="1076"/>
          <ac:picMkLst>
            <pc:docMk/>
            <pc:sldMk cId="2828441735" sldId="484"/>
            <ac:picMk id="4" creationId="{9DB5CBCA-6CBE-4B6F-8D0B-FD6CA3D0392B}"/>
          </ac:picMkLst>
        </pc:picChg>
        <pc:picChg chg="add mod">
          <ac:chgData name="PPT PROJECT" userId="3f9d47f476fa9d03" providerId="LiveId" clId="{BB11E364-F543-48A3-AB26-B9F6C1D58BB3}" dt="2020-08-15T07:58:35.982" v="196" actId="1076"/>
          <ac:picMkLst>
            <pc:docMk/>
            <pc:sldMk cId="2828441735" sldId="484"/>
            <ac:picMk id="6" creationId="{D12E21FF-9F89-427D-B4E5-68D93AC9960B}"/>
          </ac:picMkLst>
        </pc:picChg>
        <pc:picChg chg="add mod ord">
          <ac:chgData name="PPT PROJECT" userId="3f9d47f476fa9d03" providerId="LiveId" clId="{BB11E364-F543-48A3-AB26-B9F6C1D58BB3}" dt="2020-08-15T07:58:35.982" v="196" actId="1076"/>
          <ac:picMkLst>
            <pc:docMk/>
            <pc:sldMk cId="2828441735" sldId="484"/>
            <ac:picMk id="8" creationId="{FC860174-4CCD-49D8-B506-0F60AEEECE41}"/>
          </ac:picMkLst>
        </pc:picChg>
      </pc:sldChg>
      <pc:sldChg chg="addSp delSp modSp add mod">
        <pc:chgData name="PPT PROJECT" userId="3f9d47f476fa9d03" providerId="LiveId" clId="{BB11E364-F543-48A3-AB26-B9F6C1D58BB3}" dt="2020-08-15T07:55:54.831" v="192" actId="12789"/>
        <pc:sldMkLst>
          <pc:docMk/>
          <pc:sldMk cId="785930266" sldId="485"/>
        </pc:sldMkLst>
        <pc:spChg chg="add mod">
          <ac:chgData name="PPT PROJECT" userId="3f9d47f476fa9d03" providerId="LiveId" clId="{BB11E364-F543-48A3-AB26-B9F6C1D58BB3}" dt="2020-08-15T07:55:54.831" v="192" actId="12789"/>
          <ac:spMkLst>
            <pc:docMk/>
            <pc:sldMk cId="785930266" sldId="485"/>
            <ac:spMk id="5" creationId="{31283C74-7E2F-414C-AB92-624E7E1EAB50}"/>
          </ac:spMkLst>
        </pc:spChg>
        <pc:picChg chg="add mod">
          <ac:chgData name="PPT PROJECT" userId="3f9d47f476fa9d03" providerId="LiveId" clId="{BB11E364-F543-48A3-AB26-B9F6C1D58BB3}" dt="2020-08-15T07:55:39.342" v="168" actId="1076"/>
          <ac:picMkLst>
            <pc:docMk/>
            <pc:sldMk cId="785930266" sldId="485"/>
            <ac:picMk id="3" creationId="{6056739F-19A4-4BCC-A076-DBD1BE3ECC16}"/>
          </ac:picMkLst>
        </pc:picChg>
        <pc:picChg chg="del">
          <ac:chgData name="PPT PROJECT" userId="3f9d47f476fa9d03" providerId="LiveId" clId="{BB11E364-F543-48A3-AB26-B9F6C1D58BB3}" dt="2020-08-15T07:55:14.148" v="163" actId="478"/>
          <ac:picMkLst>
            <pc:docMk/>
            <pc:sldMk cId="785930266" sldId="485"/>
            <ac:picMk id="4" creationId="{9DB5CBCA-6CBE-4B6F-8D0B-FD6CA3D0392B}"/>
          </ac:picMkLst>
        </pc:picChg>
        <pc:picChg chg="del">
          <ac:chgData name="PPT PROJECT" userId="3f9d47f476fa9d03" providerId="LiveId" clId="{BB11E364-F543-48A3-AB26-B9F6C1D58BB3}" dt="2020-08-15T07:55:14.342" v="164" actId="478"/>
          <ac:picMkLst>
            <pc:docMk/>
            <pc:sldMk cId="785930266" sldId="485"/>
            <ac:picMk id="6" creationId="{D12E21FF-9F89-427D-B4E5-68D93AC9960B}"/>
          </ac:picMkLst>
        </pc:picChg>
        <pc:picChg chg="del">
          <ac:chgData name="PPT PROJECT" userId="3f9d47f476fa9d03" providerId="LiveId" clId="{BB11E364-F543-48A3-AB26-B9F6C1D58BB3}" dt="2020-08-15T07:55:13.869" v="162" actId="478"/>
          <ac:picMkLst>
            <pc:docMk/>
            <pc:sldMk cId="785930266" sldId="485"/>
            <ac:picMk id="8" creationId="{FC860174-4CCD-49D8-B506-0F60AEEECE41}"/>
          </ac:picMkLst>
        </pc:picChg>
      </pc:sldChg>
      <pc:sldChg chg="delSp modSp add mod">
        <pc:chgData name="PPT PROJECT" userId="3f9d47f476fa9d03" providerId="LiveId" clId="{BB11E364-F543-48A3-AB26-B9F6C1D58BB3}" dt="2020-08-15T07:59:30.979" v="212" actId="12789"/>
        <pc:sldMkLst>
          <pc:docMk/>
          <pc:sldMk cId="771061397" sldId="486"/>
        </pc:sldMkLst>
        <pc:spChg chg="mod">
          <ac:chgData name="PPT PROJECT" userId="3f9d47f476fa9d03" providerId="LiveId" clId="{BB11E364-F543-48A3-AB26-B9F6C1D58BB3}" dt="2020-08-15T07:59:30.979" v="212" actId="12789"/>
          <ac:spMkLst>
            <pc:docMk/>
            <pc:sldMk cId="771061397" sldId="486"/>
            <ac:spMk id="10" creationId="{9450B741-CE92-4B1B-BDD6-422A0A6EC624}"/>
          </ac:spMkLst>
        </pc:spChg>
        <pc:picChg chg="del">
          <ac:chgData name="PPT PROJECT" userId="3f9d47f476fa9d03" providerId="LiveId" clId="{BB11E364-F543-48A3-AB26-B9F6C1D58BB3}" dt="2020-08-15T07:59:24.912" v="208" actId="478"/>
          <ac:picMkLst>
            <pc:docMk/>
            <pc:sldMk cId="771061397" sldId="486"/>
            <ac:picMk id="4" creationId="{9DB5CBCA-6CBE-4B6F-8D0B-FD6CA3D0392B}"/>
          </ac:picMkLst>
        </pc:picChg>
        <pc:picChg chg="del">
          <ac:chgData name="PPT PROJECT" userId="3f9d47f476fa9d03" providerId="LiveId" clId="{BB11E364-F543-48A3-AB26-B9F6C1D58BB3}" dt="2020-08-15T07:59:24.912" v="208" actId="478"/>
          <ac:picMkLst>
            <pc:docMk/>
            <pc:sldMk cId="771061397" sldId="486"/>
            <ac:picMk id="6" creationId="{D12E21FF-9F89-427D-B4E5-68D93AC9960B}"/>
          </ac:picMkLst>
        </pc:picChg>
        <pc:picChg chg="del">
          <ac:chgData name="PPT PROJECT" userId="3f9d47f476fa9d03" providerId="LiveId" clId="{BB11E364-F543-48A3-AB26-B9F6C1D58BB3}" dt="2020-08-15T07:59:24.912" v="208" actId="478"/>
          <ac:picMkLst>
            <pc:docMk/>
            <pc:sldMk cId="771061397" sldId="486"/>
            <ac:picMk id="8" creationId="{FC860174-4CCD-49D8-B506-0F60AEEECE41}"/>
          </ac:picMkLst>
        </pc:picChg>
      </pc:sldChg>
      <pc:sldChg chg="addSp delSp modSp add mod">
        <pc:chgData name="PPT PROJECT" userId="3f9d47f476fa9d03" providerId="LiveId" clId="{BB11E364-F543-48A3-AB26-B9F6C1D58BB3}" dt="2020-08-15T08:05:14.957" v="312" actId="1035"/>
        <pc:sldMkLst>
          <pc:docMk/>
          <pc:sldMk cId="2001514554" sldId="487"/>
        </pc:sldMkLst>
        <pc:spChg chg="add mod topLvl">
          <ac:chgData name="PPT PROJECT" userId="3f9d47f476fa9d03" providerId="LiveId" clId="{BB11E364-F543-48A3-AB26-B9F6C1D58BB3}" dt="2020-08-15T08:05:14.957" v="312" actId="1035"/>
          <ac:spMkLst>
            <pc:docMk/>
            <pc:sldMk cId="2001514554" sldId="487"/>
            <ac:spMk id="4" creationId="{09AC82FB-641F-4852-90E5-84E3744784C5}"/>
          </ac:spMkLst>
        </pc:spChg>
        <pc:spChg chg="del">
          <ac:chgData name="PPT PROJECT" userId="3f9d47f476fa9d03" providerId="LiveId" clId="{BB11E364-F543-48A3-AB26-B9F6C1D58BB3}" dt="2020-08-15T08:02:26.235" v="214" actId="478"/>
          <ac:spMkLst>
            <pc:docMk/>
            <pc:sldMk cId="2001514554" sldId="487"/>
            <ac:spMk id="10" creationId="{9450B741-CE92-4B1B-BDD6-422A0A6EC624}"/>
          </ac:spMkLst>
        </pc:spChg>
        <pc:grpChg chg="add del mod">
          <ac:chgData name="PPT PROJECT" userId="3f9d47f476fa9d03" providerId="LiveId" clId="{BB11E364-F543-48A3-AB26-B9F6C1D58BB3}" dt="2020-08-15T08:05:12.198" v="302" actId="165"/>
          <ac:grpSpMkLst>
            <pc:docMk/>
            <pc:sldMk cId="2001514554" sldId="487"/>
            <ac:grpSpMk id="6" creationId="{DF6365CD-6D47-492E-9D5B-6BD1E193AAA0}"/>
          </ac:grpSpMkLst>
        </pc:grpChg>
        <pc:picChg chg="add mod modCrop">
          <ac:chgData name="PPT PROJECT" userId="3f9d47f476fa9d03" providerId="LiveId" clId="{BB11E364-F543-48A3-AB26-B9F6C1D58BB3}" dt="2020-08-15T08:04:53.880" v="291" actId="18131"/>
          <ac:picMkLst>
            <pc:docMk/>
            <pc:sldMk cId="2001514554" sldId="487"/>
            <ac:picMk id="3" creationId="{CCD9A11C-93EE-48F4-B8AA-BC5A3D66086B}"/>
          </ac:picMkLst>
        </pc:picChg>
        <pc:picChg chg="add mod">
          <ac:chgData name="PPT PROJECT" userId="3f9d47f476fa9d03" providerId="LiveId" clId="{BB11E364-F543-48A3-AB26-B9F6C1D58BB3}" dt="2020-08-15T08:04:32.559" v="279" actId="571"/>
          <ac:picMkLst>
            <pc:docMk/>
            <pc:sldMk cId="2001514554" sldId="487"/>
            <ac:picMk id="11" creationId="{9AA45A93-7723-4624-A571-AE7479D1634A}"/>
          </ac:picMkLst>
        </pc:picChg>
        <pc:picChg chg="add mod">
          <ac:chgData name="PPT PROJECT" userId="3f9d47f476fa9d03" providerId="LiveId" clId="{BB11E364-F543-48A3-AB26-B9F6C1D58BB3}" dt="2020-08-15T08:04:32.559" v="279" actId="571"/>
          <ac:picMkLst>
            <pc:docMk/>
            <pc:sldMk cId="2001514554" sldId="487"/>
            <ac:picMk id="12" creationId="{9240A83E-CA2C-4E1D-A600-9A2A0DBA4AB0}"/>
          </ac:picMkLst>
        </pc:picChg>
        <pc:picChg chg="add del">
          <ac:chgData name="PPT PROJECT" userId="3f9d47f476fa9d03" providerId="LiveId" clId="{BB11E364-F543-48A3-AB26-B9F6C1D58BB3}" dt="2020-08-15T08:03:49.616" v="270" actId="478"/>
          <ac:picMkLst>
            <pc:docMk/>
            <pc:sldMk cId="2001514554" sldId="487"/>
            <ac:picMk id="2050" creationId="{D496731D-EBB5-450C-9ADC-F948B8D69BCF}"/>
          </ac:picMkLst>
        </pc:picChg>
        <pc:picChg chg="add del mod">
          <ac:chgData name="PPT PROJECT" userId="3f9d47f476fa9d03" providerId="LiveId" clId="{BB11E364-F543-48A3-AB26-B9F6C1D58BB3}" dt="2020-08-15T08:04:12.243" v="276" actId="478"/>
          <ac:picMkLst>
            <pc:docMk/>
            <pc:sldMk cId="2001514554" sldId="487"/>
            <ac:picMk id="2052" creationId="{24C6C7AC-4757-45CD-A3D5-1AF5450A3E1D}"/>
          </ac:picMkLst>
        </pc:picChg>
        <pc:picChg chg="add mod topLvl">
          <ac:chgData name="PPT PROJECT" userId="3f9d47f476fa9d03" providerId="LiveId" clId="{BB11E364-F543-48A3-AB26-B9F6C1D58BB3}" dt="2020-08-15T08:05:14.957" v="312" actId="1035"/>
          <ac:picMkLst>
            <pc:docMk/>
            <pc:sldMk cId="2001514554" sldId="487"/>
            <ac:picMk id="2054" creationId="{C90FE787-0B4D-4E32-BEC5-40C28CB53037}"/>
          </ac:picMkLst>
        </pc:picChg>
      </pc:sldChg>
      <pc:sldChg chg="modSp add mod ord">
        <pc:chgData name="PPT PROJECT" userId="3f9d47f476fa9d03" providerId="LiveId" clId="{BB11E364-F543-48A3-AB26-B9F6C1D58BB3}" dt="2020-08-15T08:05:57.776" v="330" actId="20577"/>
        <pc:sldMkLst>
          <pc:docMk/>
          <pc:sldMk cId="3518250826" sldId="488"/>
        </pc:sldMkLst>
        <pc:spChg chg="mod">
          <ac:chgData name="PPT PROJECT" userId="3f9d47f476fa9d03" providerId="LiveId" clId="{BB11E364-F543-48A3-AB26-B9F6C1D58BB3}" dt="2020-08-15T08:05:57.776" v="330" actId="20577"/>
          <ac:spMkLst>
            <pc:docMk/>
            <pc:sldMk cId="3518250826" sldId="488"/>
            <ac:spMk id="10" creationId="{9450B741-CE92-4B1B-BDD6-422A0A6EC624}"/>
          </ac:spMkLst>
        </pc:spChg>
      </pc:sldChg>
      <pc:sldChg chg="addSp delSp modSp add mod modAnim">
        <pc:chgData name="PPT PROJECT" userId="3f9d47f476fa9d03" providerId="LiveId" clId="{BB11E364-F543-48A3-AB26-B9F6C1D58BB3}" dt="2020-08-15T08:09:32.789" v="433"/>
        <pc:sldMkLst>
          <pc:docMk/>
          <pc:sldMk cId="4268808615" sldId="489"/>
        </pc:sldMkLst>
        <pc:spChg chg="add del mod">
          <ac:chgData name="PPT PROJECT" userId="3f9d47f476fa9d03" providerId="LiveId" clId="{BB11E364-F543-48A3-AB26-B9F6C1D58BB3}" dt="2020-08-15T08:08:16.838" v="404" actId="478"/>
          <ac:spMkLst>
            <pc:docMk/>
            <pc:sldMk cId="4268808615" sldId="489"/>
            <ac:spMk id="4" creationId="{43700E27-4DCB-42A6-87C1-70EB35BDE562}"/>
          </ac:spMkLst>
        </pc:spChg>
        <pc:spChg chg="del">
          <ac:chgData name="PPT PROJECT" userId="3f9d47f476fa9d03" providerId="LiveId" clId="{BB11E364-F543-48A3-AB26-B9F6C1D58BB3}" dt="2020-08-15T08:07:20.148" v="332" actId="478"/>
          <ac:spMkLst>
            <pc:docMk/>
            <pc:sldMk cId="4268808615" sldId="489"/>
            <ac:spMk id="10" creationId="{9450B741-CE92-4B1B-BDD6-422A0A6EC624}"/>
          </ac:spMkLst>
        </pc:spChg>
        <pc:picChg chg="add mod">
          <ac:chgData name="PPT PROJECT" userId="3f9d47f476fa9d03" providerId="LiveId" clId="{BB11E364-F543-48A3-AB26-B9F6C1D58BB3}" dt="2020-08-15T08:07:33.183" v="338" actId="14100"/>
          <ac:picMkLst>
            <pc:docMk/>
            <pc:sldMk cId="4268808615" sldId="489"/>
            <ac:picMk id="3" creationId="{A1C75E6A-52AA-46C7-BB50-22965F030B0D}"/>
          </ac:picMkLst>
        </pc:picChg>
      </pc:sldChg>
      <pc:sldChg chg="modSp add del mod ord">
        <pc:chgData name="PPT PROJECT" userId="3f9d47f476fa9d03" providerId="LiveId" clId="{BB11E364-F543-48A3-AB26-B9F6C1D58BB3}" dt="2020-08-15T08:08:45.803" v="430" actId="47"/>
        <pc:sldMkLst>
          <pc:docMk/>
          <pc:sldMk cId="845773146" sldId="490"/>
        </pc:sldMkLst>
        <pc:spChg chg="mod">
          <ac:chgData name="PPT PROJECT" userId="3f9d47f476fa9d03" providerId="LiveId" clId="{BB11E364-F543-48A3-AB26-B9F6C1D58BB3}" dt="2020-08-15T08:08:42.947" v="429" actId="20577"/>
          <ac:spMkLst>
            <pc:docMk/>
            <pc:sldMk cId="845773146" sldId="490"/>
            <ac:spMk id="10" creationId="{9450B741-CE92-4B1B-BDD6-422A0A6EC624}"/>
          </ac:spMkLst>
        </pc:spChg>
      </pc:sldChg>
      <pc:sldChg chg="modSp add mod ord">
        <pc:chgData name="PPT PROJECT" userId="3f9d47f476fa9d03" providerId="LiveId" clId="{BB11E364-F543-48A3-AB26-B9F6C1D58BB3}" dt="2020-08-15T08:09:55.589" v="451"/>
        <pc:sldMkLst>
          <pc:docMk/>
          <pc:sldMk cId="1821915736" sldId="490"/>
        </pc:sldMkLst>
        <pc:spChg chg="mod">
          <ac:chgData name="PPT PROJECT" userId="3f9d47f476fa9d03" providerId="LiveId" clId="{BB11E364-F543-48A3-AB26-B9F6C1D58BB3}" dt="2020-08-15T08:09:55.589" v="451"/>
          <ac:spMkLst>
            <pc:docMk/>
            <pc:sldMk cId="1821915736" sldId="490"/>
            <ac:spMk id="10" creationId="{9450B741-CE92-4B1B-BDD6-422A0A6EC624}"/>
          </ac:spMkLst>
        </pc:spChg>
      </pc:sldChg>
      <pc:sldChg chg="addSp delSp modSp add mod ord modTransition">
        <pc:chgData name="PPT PROJECT" userId="3f9d47f476fa9d03" providerId="LiveId" clId="{BB11E364-F543-48A3-AB26-B9F6C1D58BB3}" dt="2020-08-15T15:00:48.896" v="1073" actId="12788"/>
        <pc:sldMkLst>
          <pc:docMk/>
          <pc:sldMk cId="787901536" sldId="491"/>
        </pc:sldMkLst>
        <pc:spChg chg="del">
          <ac:chgData name="PPT PROJECT" userId="3f9d47f476fa9d03" providerId="LiveId" clId="{BB11E364-F543-48A3-AB26-B9F6C1D58BB3}" dt="2020-08-15T08:12:01.043" v="479" actId="478"/>
          <ac:spMkLst>
            <pc:docMk/>
            <pc:sldMk cId="787901536" sldId="491"/>
            <ac:spMk id="2" creationId="{9B14069A-9FD2-45EA-ADCC-A015CA6C8935}"/>
          </ac:spMkLst>
        </pc:spChg>
        <pc:spChg chg="add del mod">
          <ac:chgData name="PPT PROJECT" userId="3f9d47f476fa9d03" providerId="LiveId" clId="{BB11E364-F543-48A3-AB26-B9F6C1D58BB3}" dt="2020-08-15T09:14:48.435" v="913" actId="478"/>
          <ac:spMkLst>
            <pc:docMk/>
            <pc:sldMk cId="787901536" sldId="491"/>
            <ac:spMk id="3" creationId="{BA6C5759-DB58-4004-80A6-AFE4A848C50B}"/>
          </ac:spMkLst>
        </pc:spChg>
        <pc:spChg chg="add del mod">
          <ac:chgData name="PPT PROJECT" userId="3f9d47f476fa9d03" providerId="LiveId" clId="{BB11E364-F543-48A3-AB26-B9F6C1D58BB3}" dt="2020-08-15T08:14:06.435" v="611" actId="478"/>
          <ac:spMkLst>
            <pc:docMk/>
            <pc:sldMk cId="787901536" sldId="491"/>
            <ac:spMk id="5" creationId="{FB24CA19-3C01-4595-95CC-6D8A61DE8750}"/>
          </ac:spMkLst>
        </pc:spChg>
        <pc:spChg chg="add del mod">
          <ac:chgData name="PPT PROJECT" userId="3f9d47f476fa9d03" providerId="LiveId" clId="{BB11E364-F543-48A3-AB26-B9F6C1D58BB3}" dt="2020-08-15T08:14:06.115" v="610" actId="478"/>
          <ac:spMkLst>
            <pc:docMk/>
            <pc:sldMk cId="787901536" sldId="491"/>
            <ac:spMk id="6" creationId="{23E247E0-236F-4DC3-B559-7606E29B1DF6}"/>
          </ac:spMkLst>
        </pc:spChg>
        <pc:spChg chg="add del mod">
          <ac:chgData name="PPT PROJECT" userId="3f9d47f476fa9d03" providerId="LiveId" clId="{BB11E364-F543-48A3-AB26-B9F6C1D58BB3}" dt="2020-08-15T08:16:40.459" v="647"/>
          <ac:spMkLst>
            <pc:docMk/>
            <pc:sldMk cId="787901536" sldId="491"/>
            <ac:spMk id="7" creationId="{644C8EB8-4750-48EF-96D5-8764CF254C9F}"/>
          </ac:spMkLst>
        </pc:spChg>
        <pc:spChg chg="add del mod">
          <ac:chgData name="PPT PROJECT" userId="3f9d47f476fa9d03" providerId="LiveId" clId="{BB11E364-F543-48A3-AB26-B9F6C1D58BB3}" dt="2020-08-15T08:14:05.564" v="609" actId="478"/>
          <ac:spMkLst>
            <pc:docMk/>
            <pc:sldMk cId="787901536" sldId="491"/>
            <ac:spMk id="8" creationId="{8A0CB43F-D452-4A52-90E0-0F2908B1763F}"/>
          </ac:spMkLst>
        </pc:spChg>
        <pc:spChg chg="add del mod">
          <ac:chgData name="PPT PROJECT" userId="3f9d47f476fa9d03" providerId="LiveId" clId="{BB11E364-F543-48A3-AB26-B9F6C1D58BB3}" dt="2020-08-15T08:17:21.187" v="656"/>
          <ac:spMkLst>
            <pc:docMk/>
            <pc:sldMk cId="787901536" sldId="491"/>
            <ac:spMk id="9" creationId="{79DA4F9B-AC5E-499B-9B1A-639B38CD25B7}"/>
          </ac:spMkLst>
        </pc:spChg>
        <pc:spChg chg="add del mod">
          <ac:chgData name="PPT PROJECT" userId="3f9d47f476fa9d03" providerId="LiveId" clId="{BB11E364-F543-48A3-AB26-B9F6C1D58BB3}" dt="2020-08-15T08:17:57.296" v="680"/>
          <ac:spMkLst>
            <pc:docMk/>
            <pc:sldMk cId="787901536" sldId="491"/>
            <ac:spMk id="10" creationId="{3EC4AF40-B0F7-4A4C-8F5D-81B76B9E3F0E}"/>
          </ac:spMkLst>
        </pc:spChg>
        <pc:spChg chg="add del mod">
          <ac:chgData name="PPT PROJECT" userId="3f9d47f476fa9d03" providerId="LiveId" clId="{BB11E364-F543-48A3-AB26-B9F6C1D58BB3}" dt="2020-08-15T08:16:07.347" v="635" actId="478"/>
          <ac:spMkLst>
            <pc:docMk/>
            <pc:sldMk cId="787901536" sldId="491"/>
            <ac:spMk id="13" creationId="{8B12D7A5-DA4C-4880-ADF1-7B5C222427B5}"/>
          </ac:spMkLst>
        </pc:spChg>
        <pc:spChg chg="mod">
          <ac:chgData name="PPT PROJECT" userId="3f9d47f476fa9d03" providerId="LiveId" clId="{BB11E364-F543-48A3-AB26-B9F6C1D58BB3}" dt="2020-08-15T08:15:46.110" v="628"/>
          <ac:spMkLst>
            <pc:docMk/>
            <pc:sldMk cId="787901536" sldId="491"/>
            <ac:spMk id="14" creationId="{BAF2A973-5FA1-4D6B-82FC-3D14D1B15776}"/>
          </ac:spMkLst>
        </pc:spChg>
        <pc:spChg chg="add del mod">
          <ac:chgData name="PPT PROJECT" userId="3f9d47f476fa9d03" providerId="LiveId" clId="{BB11E364-F543-48A3-AB26-B9F6C1D58BB3}" dt="2020-08-15T08:16:40.459" v="647"/>
          <ac:spMkLst>
            <pc:docMk/>
            <pc:sldMk cId="787901536" sldId="491"/>
            <ac:spMk id="15" creationId="{8346176C-A688-4900-83F3-F2C683A3413E}"/>
          </ac:spMkLst>
        </pc:spChg>
        <pc:spChg chg="del mod">
          <ac:chgData name="PPT PROJECT" userId="3f9d47f476fa9d03" providerId="LiveId" clId="{BB11E364-F543-48A3-AB26-B9F6C1D58BB3}" dt="2020-08-15T08:17:57.296" v="680"/>
          <ac:spMkLst>
            <pc:docMk/>
            <pc:sldMk cId="787901536" sldId="491"/>
            <ac:spMk id="16" creationId="{742DF6A2-83F6-46E7-9ABD-77A2E6E26CFB}"/>
          </ac:spMkLst>
        </pc:spChg>
        <pc:spChg chg="add del">
          <ac:chgData name="PPT PROJECT" userId="3f9d47f476fa9d03" providerId="LiveId" clId="{BB11E364-F543-48A3-AB26-B9F6C1D58BB3}" dt="2020-08-15T09:14:28.406" v="905" actId="478"/>
          <ac:spMkLst>
            <pc:docMk/>
            <pc:sldMk cId="787901536" sldId="491"/>
            <ac:spMk id="18" creationId="{7781DF19-547C-40C5-9DDA-4DB4D80C77FA}"/>
          </ac:spMkLst>
        </pc:spChg>
        <pc:spChg chg="add del mod">
          <ac:chgData name="PPT PROJECT" userId="3f9d47f476fa9d03" providerId="LiveId" clId="{BB11E364-F543-48A3-AB26-B9F6C1D58BB3}" dt="2020-08-15T08:17:21.187" v="656"/>
          <ac:spMkLst>
            <pc:docMk/>
            <pc:sldMk cId="787901536" sldId="491"/>
            <ac:spMk id="19" creationId="{DB48B918-D5B1-47E8-9FEC-BF03994CB8A6}"/>
          </ac:spMkLst>
        </pc:spChg>
        <pc:spChg chg="del mod">
          <ac:chgData name="PPT PROJECT" userId="3f9d47f476fa9d03" providerId="LiveId" clId="{BB11E364-F543-48A3-AB26-B9F6C1D58BB3}" dt="2020-08-15T08:17:57.296" v="680"/>
          <ac:spMkLst>
            <pc:docMk/>
            <pc:sldMk cId="787901536" sldId="491"/>
            <ac:spMk id="20" creationId="{03B14B7A-6A18-4A8C-A53A-51758A16B5DF}"/>
          </ac:spMkLst>
        </pc:spChg>
        <pc:spChg chg="add del mod">
          <ac:chgData name="PPT PROJECT" userId="3f9d47f476fa9d03" providerId="LiveId" clId="{BB11E364-F543-48A3-AB26-B9F6C1D58BB3}" dt="2020-08-15T09:14:41.212" v="909"/>
          <ac:spMkLst>
            <pc:docMk/>
            <pc:sldMk cId="787901536" sldId="491"/>
            <ac:spMk id="22" creationId="{BF0E8BA0-71A8-4776-98DC-12BA96A4D5B5}"/>
          </ac:spMkLst>
        </pc:spChg>
        <pc:spChg chg="del mod">
          <ac:chgData name="PPT PROJECT" userId="3f9d47f476fa9d03" providerId="LiveId" clId="{BB11E364-F543-48A3-AB26-B9F6C1D58BB3}" dt="2020-08-15T08:19:40.283" v="800" actId="478"/>
          <ac:spMkLst>
            <pc:docMk/>
            <pc:sldMk cId="787901536" sldId="491"/>
            <ac:spMk id="23" creationId="{F76D8E06-ADA5-4DDF-BB21-6D2A5A904474}"/>
          </ac:spMkLst>
        </pc:spChg>
        <pc:grpChg chg="add del mod">
          <ac:chgData name="PPT PROJECT" userId="3f9d47f476fa9d03" providerId="LiveId" clId="{BB11E364-F543-48A3-AB26-B9F6C1D58BB3}" dt="2020-08-15T09:14:45.170" v="912" actId="165"/>
          <ac:grpSpMkLst>
            <pc:docMk/>
            <pc:sldMk cId="787901536" sldId="491"/>
            <ac:grpSpMk id="24" creationId="{DC287904-E710-43FF-9D24-88707848FCF4}"/>
          </ac:grpSpMkLst>
        </pc:grpChg>
        <pc:grpChg chg="add del mod">
          <ac:chgData name="PPT PROJECT" userId="3f9d47f476fa9d03" providerId="LiveId" clId="{BB11E364-F543-48A3-AB26-B9F6C1D58BB3}" dt="2020-08-15T09:14:51.268" v="917" actId="165"/>
          <ac:grpSpMkLst>
            <pc:docMk/>
            <pc:sldMk cId="787901536" sldId="491"/>
            <ac:grpSpMk id="25" creationId="{B3B8C96B-CD1C-464E-AE4C-3BE466D4923B}"/>
          </ac:grpSpMkLst>
        </pc:grpChg>
        <pc:picChg chg="add del mod">
          <ac:chgData name="PPT PROJECT" userId="3f9d47f476fa9d03" providerId="LiveId" clId="{BB11E364-F543-48A3-AB26-B9F6C1D58BB3}" dt="2020-08-15T09:14:41.212" v="909"/>
          <ac:picMkLst>
            <pc:docMk/>
            <pc:sldMk cId="787901536" sldId="491"/>
            <ac:picMk id="12" creationId="{8D952C9C-5675-4449-AF7A-08B0DEC61E13}"/>
          </ac:picMkLst>
        </pc:picChg>
        <pc:picChg chg="add mod">
          <ac:chgData name="PPT PROJECT" userId="3f9d47f476fa9d03" providerId="LiveId" clId="{BB11E364-F543-48A3-AB26-B9F6C1D58BB3}" dt="2020-08-15T08:18:48.591" v="795" actId="571"/>
          <ac:picMkLst>
            <pc:docMk/>
            <pc:sldMk cId="787901536" sldId="491"/>
            <ac:picMk id="26" creationId="{F80C861F-DC08-4E02-AA31-4F0BEF184D0F}"/>
          </ac:picMkLst>
        </pc:picChg>
        <pc:picChg chg="add del mod">
          <ac:chgData name="PPT PROJECT" userId="3f9d47f476fa9d03" providerId="LiveId" clId="{BB11E364-F543-48A3-AB26-B9F6C1D58BB3}" dt="2020-08-15T09:14:24.854" v="903" actId="478"/>
          <ac:picMkLst>
            <pc:docMk/>
            <pc:sldMk cId="787901536" sldId="491"/>
            <ac:picMk id="31" creationId="{C47248E5-C8AD-4630-86EA-1E3A675FA21D}"/>
          </ac:picMkLst>
        </pc:picChg>
        <pc:picChg chg="del mod topLvl">
          <ac:chgData name="PPT PROJECT" userId="3f9d47f476fa9d03" providerId="LiveId" clId="{BB11E364-F543-48A3-AB26-B9F6C1D58BB3}" dt="2020-08-15T11:35:07.859" v="1072" actId="478"/>
          <ac:picMkLst>
            <pc:docMk/>
            <pc:sldMk cId="787901536" sldId="491"/>
            <ac:picMk id="34" creationId="{3EE3768E-BA34-40ED-A766-C8046F6F6FD2}"/>
          </ac:picMkLst>
        </pc:picChg>
        <pc:picChg chg="del mod">
          <ac:chgData name="PPT PROJECT" userId="3f9d47f476fa9d03" providerId="LiveId" clId="{BB11E364-F543-48A3-AB26-B9F6C1D58BB3}" dt="2020-08-15T08:12:00.603" v="478" actId="478"/>
          <ac:picMkLst>
            <pc:docMk/>
            <pc:sldMk cId="787901536" sldId="491"/>
            <ac:picMk id="1026" creationId="{5A59016E-A6CB-43DB-BB4F-48F46DC2DA96}"/>
          </ac:picMkLst>
        </pc:picChg>
        <pc:picChg chg="add del mod">
          <ac:chgData name="PPT PROJECT" userId="3f9d47f476fa9d03" providerId="LiveId" clId="{BB11E364-F543-48A3-AB26-B9F6C1D58BB3}" dt="2020-08-15T08:14:08.227" v="612" actId="478"/>
          <ac:picMkLst>
            <pc:docMk/>
            <pc:sldMk cId="787901536" sldId="491"/>
            <ac:picMk id="7170" creationId="{28E579A0-F3AC-4C94-BF6B-ECDC4F21516B}"/>
          </ac:picMkLst>
        </pc:picChg>
        <pc:picChg chg="add del mod">
          <ac:chgData name="PPT PROJECT" userId="3f9d47f476fa9d03" providerId="LiveId" clId="{BB11E364-F543-48A3-AB26-B9F6C1D58BB3}" dt="2020-08-15T08:14:44.251" v="616" actId="478"/>
          <ac:picMkLst>
            <pc:docMk/>
            <pc:sldMk cId="787901536" sldId="491"/>
            <ac:picMk id="7172" creationId="{B8D8D06C-7302-4265-8C41-FD3D4FD0C758}"/>
          </ac:picMkLst>
        </pc:picChg>
        <pc:picChg chg="add del mod">
          <ac:chgData name="PPT PROJECT" userId="3f9d47f476fa9d03" providerId="LiveId" clId="{BB11E364-F543-48A3-AB26-B9F6C1D58BB3}" dt="2020-08-15T08:18:30.836" v="786" actId="478"/>
          <ac:picMkLst>
            <pc:docMk/>
            <pc:sldMk cId="787901536" sldId="491"/>
            <ac:picMk id="7174" creationId="{D134137D-E330-4441-8E13-182E3CEFEF4E}"/>
          </ac:picMkLst>
        </pc:picChg>
        <pc:picChg chg="add del">
          <ac:chgData name="PPT PROJECT" userId="3f9d47f476fa9d03" providerId="LiveId" clId="{BB11E364-F543-48A3-AB26-B9F6C1D58BB3}" dt="2020-08-15T08:18:27.600" v="783"/>
          <ac:picMkLst>
            <pc:docMk/>
            <pc:sldMk cId="787901536" sldId="491"/>
            <ac:picMk id="7176" creationId="{C48F5D65-41EA-479E-A938-3AAD606D676F}"/>
          </ac:picMkLst>
        </pc:picChg>
        <pc:picChg chg="add del mod">
          <ac:chgData name="PPT PROJECT" userId="3f9d47f476fa9d03" providerId="LiveId" clId="{BB11E364-F543-48A3-AB26-B9F6C1D58BB3}" dt="2020-08-15T08:19:39.526" v="799" actId="478"/>
          <ac:picMkLst>
            <pc:docMk/>
            <pc:sldMk cId="787901536" sldId="491"/>
            <ac:picMk id="7178" creationId="{11E71F2D-6266-4E5A-ABBA-CAEA798569E3}"/>
          </ac:picMkLst>
        </pc:picChg>
        <pc:picChg chg="add del">
          <ac:chgData name="PPT PROJECT" userId="3f9d47f476fa9d03" providerId="LiveId" clId="{BB11E364-F543-48A3-AB26-B9F6C1D58BB3}" dt="2020-08-15T09:13:32.516" v="889"/>
          <ac:picMkLst>
            <pc:docMk/>
            <pc:sldMk cId="787901536" sldId="491"/>
            <ac:picMk id="7180" creationId="{FCF08048-07D6-4F86-B030-D51DEB32D903}"/>
          </ac:picMkLst>
        </pc:picChg>
        <pc:picChg chg="add mod topLvl">
          <ac:chgData name="PPT PROJECT" userId="3f9d47f476fa9d03" providerId="LiveId" clId="{BB11E364-F543-48A3-AB26-B9F6C1D58BB3}" dt="2020-08-15T15:00:48.896" v="1073" actId="12788"/>
          <ac:picMkLst>
            <pc:docMk/>
            <pc:sldMk cId="787901536" sldId="491"/>
            <ac:picMk id="7182" creationId="{D6EA3DA3-3806-4C92-ADDE-7038E2599E12}"/>
          </ac:picMkLst>
        </pc:picChg>
      </pc:sldChg>
      <pc:sldChg chg="addSp delSp modSp add mod ord modTransition">
        <pc:chgData name="PPT PROJECT" userId="3f9d47f476fa9d03" providerId="LiveId" clId="{BB11E364-F543-48A3-AB26-B9F6C1D58BB3}" dt="2020-08-15T15:29:29.630" v="1205" actId="207"/>
        <pc:sldMkLst>
          <pc:docMk/>
          <pc:sldMk cId="507991074" sldId="492"/>
        </pc:sldMkLst>
        <pc:spChg chg="del">
          <ac:chgData name="PPT PROJECT" userId="3f9d47f476fa9d03" providerId="LiveId" clId="{BB11E364-F543-48A3-AB26-B9F6C1D58BB3}" dt="2020-08-15T09:15:24.832" v="922" actId="478"/>
          <ac:spMkLst>
            <pc:docMk/>
            <pc:sldMk cId="507991074" sldId="492"/>
            <ac:spMk id="3" creationId="{BA6C5759-DB58-4004-80A6-AFE4A848C50B}"/>
          </ac:spMkLst>
        </pc:spChg>
        <pc:spChg chg="add del mod">
          <ac:chgData name="PPT PROJECT" userId="3f9d47f476fa9d03" providerId="LiveId" clId="{BB11E364-F543-48A3-AB26-B9F6C1D58BB3}" dt="2020-08-15T15:25:47.938" v="1082" actId="478"/>
          <ac:spMkLst>
            <pc:docMk/>
            <pc:sldMk cId="507991074" sldId="492"/>
            <ac:spMk id="4" creationId="{DC02A1C3-3ECA-4027-AB73-0BCBB507FE95}"/>
          </ac:spMkLst>
        </pc:spChg>
        <pc:spChg chg="add del mod">
          <ac:chgData name="PPT PROJECT" userId="3f9d47f476fa9d03" providerId="LiveId" clId="{BB11E364-F543-48A3-AB26-B9F6C1D58BB3}" dt="2020-08-15T15:27:45.578" v="1144"/>
          <ac:spMkLst>
            <pc:docMk/>
            <pc:sldMk cId="507991074" sldId="492"/>
            <ac:spMk id="5" creationId="{95EEDCAD-F91B-4523-8335-FD07414D7A31}"/>
          </ac:spMkLst>
        </pc:spChg>
        <pc:spChg chg="add del mod">
          <ac:chgData name="PPT PROJECT" userId="3f9d47f476fa9d03" providerId="LiveId" clId="{BB11E364-F543-48A3-AB26-B9F6C1D58BB3}" dt="2020-08-15T15:26:23.795" v="1123" actId="478"/>
          <ac:spMkLst>
            <pc:docMk/>
            <pc:sldMk cId="507991074" sldId="492"/>
            <ac:spMk id="6" creationId="{7231DCB2-11B3-48A6-8695-A9E875E86214}"/>
          </ac:spMkLst>
        </pc:spChg>
        <pc:spChg chg="del">
          <ac:chgData name="PPT PROJECT" userId="3f9d47f476fa9d03" providerId="LiveId" clId="{BB11E364-F543-48A3-AB26-B9F6C1D58BB3}" dt="2020-08-15T09:15:24.048" v="921" actId="478"/>
          <ac:spMkLst>
            <pc:docMk/>
            <pc:sldMk cId="507991074" sldId="492"/>
            <ac:spMk id="7" creationId="{644C8EB8-4750-48EF-96D5-8764CF254C9F}"/>
          </ac:spMkLst>
        </pc:spChg>
        <pc:spChg chg="add del mod">
          <ac:chgData name="PPT PROJECT" userId="3f9d47f476fa9d03" providerId="LiveId" clId="{BB11E364-F543-48A3-AB26-B9F6C1D58BB3}" dt="2020-08-15T15:27:45.578" v="1144"/>
          <ac:spMkLst>
            <pc:docMk/>
            <pc:sldMk cId="507991074" sldId="492"/>
            <ac:spMk id="7" creationId="{741A21BF-6C35-4323-8FB4-E938E01D5E7A}"/>
          </ac:spMkLst>
        </pc:spChg>
        <pc:spChg chg="del mod">
          <ac:chgData name="PPT PROJECT" userId="3f9d47f476fa9d03" providerId="LiveId" clId="{BB11E364-F543-48A3-AB26-B9F6C1D58BB3}" dt="2020-08-15T15:29:10.834" v="1183"/>
          <ac:spMkLst>
            <pc:docMk/>
            <pc:sldMk cId="507991074" sldId="492"/>
            <ac:spMk id="8" creationId="{A162FC72-CCDC-4764-8D14-F89B2B58C948}"/>
          </ac:spMkLst>
        </pc:spChg>
        <pc:spChg chg="add del mod">
          <ac:chgData name="PPT PROJECT" userId="3f9d47f476fa9d03" providerId="LiveId" clId="{BB11E364-F543-48A3-AB26-B9F6C1D58BB3}" dt="2020-08-15T15:28:15.407" v="1153"/>
          <ac:spMkLst>
            <pc:docMk/>
            <pc:sldMk cId="507991074" sldId="492"/>
            <ac:spMk id="10" creationId="{7DF5F27A-FF16-4E9E-AF32-8216C1A9E1C9}"/>
          </ac:spMkLst>
        </pc:spChg>
        <pc:spChg chg="add del mod">
          <ac:chgData name="PPT PROJECT" userId="3f9d47f476fa9d03" providerId="LiveId" clId="{BB11E364-F543-48A3-AB26-B9F6C1D58BB3}" dt="2020-08-15T15:28:15.407" v="1153"/>
          <ac:spMkLst>
            <pc:docMk/>
            <pc:sldMk cId="507991074" sldId="492"/>
            <ac:spMk id="11" creationId="{27A9FD16-306F-465B-9AE8-A304D30464C9}"/>
          </ac:spMkLst>
        </pc:spChg>
        <pc:spChg chg="del mod">
          <ac:chgData name="PPT PROJECT" userId="3f9d47f476fa9d03" providerId="LiveId" clId="{BB11E364-F543-48A3-AB26-B9F6C1D58BB3}" dt="2020-08-15T15:29:10.834" v="1183"/>
          <ac:spMkLst>
            <pc:docMk/>
            <pc:sldMk cId="507991074" sldId="492"/>
            <ac:spMk id="12" creationId="{F585772F-353F-41C0-9EA5-E26E245AC73B}"/>
          </ac:spMkLst>
        </pc:spChg>
        <pc:spChg chg="add del mod">
          <ac:chgData name="PPT PROJECT" userId="3f9d47f476fa9d03" providerId="LiveId" clId="{BB11E364-F543-48A3-AB26-B9F6C1D58BB3}" dt="2020-08-15T15:29:10.834" v="1183"/>
          <ac:spMkLst>
            <pc:docMk/>
            <pc:sldMk cId="507991074" sldId="492"/>
            <ac:spMk id="14" creationId="{848BF7B1-6B93-4A62-999A-77E825B2C86E}"/>
          </ac:spMkLst>
        </pc:spChg>
        <pc:spChg chg="add del">
          <ac:chgData name="PPT PROJECT" userId="3f9d47f476fa9d03" providerId="LiveId" clId="{BB11E364-F543-48A3-AB26-B9F6C1D58BB3}" dt="2020-08-15T15:28:58.586" v="1174" actId="478"/>
          <ac:spMkLst>
            <pc:docMk/>
            <pc:sldMk cId="507991074" sldId="492"/>
            <ac:spMk id="15" creationId="{27AB8AFB-4302-44D4-8839-B3DE2BD1E7FC}"/>
          </ac:spMkLst>
        </pc:spChg>
        <pc:spChg chg="del">
          <ac:chgData name="PPT PROJECT" userId="3f9d47f476fa9d03" providerId="LiveId" clId="{BB11E364-F543-48A3-AB26-B9F6C1D58BB3}" dt="2020-08-15T09:15:24.048" v="921" actId="478"/>
          <ac:spMkLst>
            <pc:docMk/>
            <pc:sldMk cId="507991074" sldId="492"/>
            <ac:spMk id="15" creationId="{8346176C-A688-4900-83F3-F2C683A3413E}"/>
          </ac:spMkLst>
        </pc:spChg>
        <pc:spChg chg="add del">
          <ac:chgData name="PPT PROJECT" userId="3f9d47f476fa9d03" providerId="LiveId" clId="{BB11E364-F543-48A3-AB26-B9F6C1D58BB3}" dt="2020-08-15T15:29:05.727" v="1180"/>
          <ac:spMkLst>
            <pc:docMk/>
            <pc:sldMk cId="507991074" sldId="492"/>
            <ac:spMk id="16" creationId="{2E0A7B81-5EE6-4F77-A744-47C66EE027C6}"/>
          </ac:spMkLst>
        </pc:spChg>
        <pc:spChg chg="add del mod">
          <ac:chgData name="PPT PROJECT" userId="3f9d47f476fa9d03" providerId="LiveId" clId="{BB11E364-F543-48A3-AB26-B9F6C1D58BB3}" dt="2020-08-15T15:29:05.727" v="1180"/>
          <ac:spMkLst>
            <pc:docMk/>
            <pc:sldMk cId="507991074" sldId="492"/>
            <ac:spMk id="17" creationId="{B8A87A9A-69F5-4AE4-9DCB-3DC5D15FE4FF}"/>
          </ac:spMkLst>
        </pc:spChg>
        <pc:spChg chg="del mod">
          <ac:chgData name="PPT PROJECT" userId="3f9d47f476fa9d03" providerId="LiveId" clId="{BB11E364-F543-48A3-AB26-B9F6C1D58BB3}" dt="2020-08-15T15:29:08.379" v="1182" actId="478"/>
          <ac:spMkLst>
            <pc:docMk/>
            <pc:sldMk cId="507991074" sldId="492"/>
            <ac:spMk id="18" creationId="{02B0B63C-C053-4E72-A1DA-4F339F69EB32}"/>
          </ac:spMkLst>
        </pc:spChg>
        <pc:spChg chg="mod">
          <ac:chgData name="PPT PROJECT" userId="3f9d47f476fa9d03" providerId="LiveId" clId="{BB11E364-F543-48A3-AB26-B9F6C1D58BB3}" dt="2020-08-15T15:29:21.831" v="1203" actId="207"/>
          <ac:spMkLst>
            <pc:docMk/>
            <pc:sldMk cId="507991074" sldId="492"/>
            <ac:spMk id="19" creationId="{BBE628D7-0B24-48CA-930B-7E7898743618}"/>
          </ac:spMkLst>
        </pc:spChg>
        <pc:spChg chg="add mod">
          <ac:chgData name="PPT PROJECT" userId="3f9d47f476fa9d03" providerId="LiveId" clId="{BB11E364-F543-48A3-AB26-B9F6C1D58BB3}" dt="2020-08-15T15:29:29.630" v="1205" actId="207"/>
          <ac:spMkLst>
            <pc:docMk/>
            <pc:sldMk cId="507991074" sldId="492"/>
            <ac:spMk id="20" creationId="{DB06E7A6-F78B-424B-83E6-3F3532EB406F}"/>
          </ac:spMkLst>
        </pc:spChg>
        <pc:picChg chg="add del mod">
          <ac:chgData name="PPT PROJECT" userId="3f9d47f476fa9d03" providerId="LiveId" clId="{BB11E364-F543-48A3-AB26-B9F6C1D58BB3}" dt="2020-08-15T15:28:40.457" v="1172" actId="478"/>
          <ac:picMkLst>
            <pc:docMk/>
            <pc:sldMk cId="507991074" sldId="492"/>
            <ac:picMk id="3" creationId="{13755CDD-504F-4889-83C5-33BA72AFD440}"/>
          </ac:picMkLst>
        </pc:picChg>
        <pc:picChg chg="del">
          <ac:chgData name="PPT PROJECT" userId="3f9d47f476fa9d03" providerId="LiveId" clId="{BB11E364-F543-48A3-AB26-B9F6C1D58BB3}" dt="2020-08-15T09:15:24.048" v="921" actId="478"/>
          <ac:picMkLst>
            <pc:docMk/>
            <pc:sldMk cId="507991074" sldId="492"/>
            <ac:picMk id="7174" creationId="{D134137D-E330-4441-8E13-182E3CEFEF4E}"/>
          </ac:picMkLst>
        </pc:picChg>
      </pc:sldChg>
      <pc:sldChg chg="addSp delSp modSp add mod modTransition">
        <pc:chgData name="PPT PROJECT" userId="3f9d47f476fa9d03" providerId="LiveId" clId="{BB11E364-F543-48A3-AB26-B9F6C1D58BB3}" dt="2020-08-15T09:16:26.077" v="925" actId="22"/>
        <pc:sldMkLst>
          <pc:docMk/>
          <pc:sldMk cId="3852024255" sldId="493"/>
        </pc:sldMkLst>
        <pc:spChg chg="add del mod">
          <ac:chgData name="PPT PROJECT" userId="3f9d47f476fa9d03" providerId="LiveId" clId="{BB11E364-F543-48A3-AB26-B9F6C1D58BB3}" dt="2020-08-15T09:13:17.851" v="886" actId="478"/>
          <ac:spMkLst>
            <pc:docMk/>
            <pc:sldMk cId="3852024255" sldId="493"/>
            <ac:spMk id="2" creationId="{4A68F7F1-CBD1-4662-9C7F-58C9A25601D4}"/>
          </ac:spMkLst>
        </pc:spChg>
        <pc:spChg chg="del">
          <ac:chgData name="PPT PROJECT" userId="3f9d47f476fa9d03" providerId="LiveId" clId="{BB11E364-F543-48A3-AB26-B9F6C1D58BB3}" dt="2020-08-15T08:20:39.711" v="803" actId="478"/>
          <ac:spMkLst>
            <pc:docMk/>
            <pc:sldMk cId="3852024255" sldId="493"/>
            <ac:spMk id="3" creationId="{BA6C5759-DB58-4004-80A6-AFE4A848C50B}"/>
          </ac:spMkLst>
        </pc:spChg>
        <pc:spChg chg="add del mod">
          <ac:chgData name="PPT PROJECT" userId="3f9d47f476fa9d03" providerId="LiveId" clId="{BB11E364-F543-48A3-AB26-B9F6C1D58BB3}" dt="2020-08-15T09:13:17.821" v="885" actId="478"/>
          <ac:spMkLst>
            <pc:docMk/>
            <pc:sldMk cId="3852024255" sldId="493"/>
            <ac:spMk id="5" creationId="{4A32C8BE-C2D5-4DCA-9A41-6D42E9E74591}"/>
          </ac:spMkLst>
        </pc:spChg>
        <pc:picChg chg="add del">
          <ac:chgData name="PPT PROJECT" userId="3f9d47f476fa9d03" providerId="LiveId" clId="{BB11E364-F543-48A3-AB26-B9F6C1D58BB3}" dt="2020-08-15T09:16:20.802" v="924" actId="478"/>
          <ac:picMkLst>
            <pc:docMk/>
            <pc:sldMk cId="3852024255" sldId="493"/>
            <ac:picMk id="6" creationId="{ED9401C7-E7E0-4CD6-BCC9-73E2BC956BF4}"/>
          </ac:picMkLst>
        </pc:picChg>
        <pc:picChg chg="add">
          <ac:chgData name="PPT PROJECT" userId="3f9d47f476fa9d03" providerId="LiveId" clId="{BB11E364-F543-48A3-AB26-B9F6C1D58BB3}" dt="2020-08-15T09:16:26.077" v="925" actId="22"/>
          <ac:picMkLst>
            <pc:docMk/>
            <pc:sldMk cId="3852024255" sldId="493"/>
            <ac:picMk id="8" creationId="{8CDCEA6B-56EE-41C0-A009-EEBF325C4009}"/>
          </ac:picMkLst>
        </pc:picChg>
        <pc:picChg chg="add del mod">
          <ac:chgData name="PPT PROJECT" userId="3f9d47f476fa9d03" providerId="LiveId" clId="{BB11E364-F543-48A3-AB26-B9F6C1D58BB3}" dt="2020-08-15T09:13:17.881" v="887" actId="478"/>
          <ac:picMkLst>
            <pc:docMk/>
            <pc:sldMk cId="3852024255" sldId="493"/>
            <ac:picMk id="12290" creationId="{72113148-43EA-4B92-AD79-8A1488EF8D54}"/>
          </ac:picMkLst>
        </pc:picChg>
      </pc:sldChg>
      <pc:sldChg chg="addSp delSp modSp add mod">
        <pc:chgData name="PPT PROJECT" userId="3f9d47f476fa9d03" providerId="LiveId" clId="{BB11E364-F543-48A3-AB26-B9F6C1D58BB3}" dt="2020-08-15T09:17:10.340" v="964" actId="12789"/>
        <pc:sldMkLst>
          <pc:docMk/>
          <pc:sldMk cId="2418466344" sldId="494"/>
        </pc:sldMkLst>
        <pc:spChg chg="mod topLvl">
          <ac:chgData name="PPT PROJECT" userId="3f9d47f476fa9d03" providerId="LiveId" clId="{BB11E364-F543-48A3-AB26-B9F6C1D58BB3}" dt="2020-08-15T09:17:10.340" v="964" actId="12789"/>
          <ac:spMkLst>
            <pc:docMk/>
            <pc:sldMk cId="2418466344" sldId="494"/>
            <ac:spMk id="4" creationId="{2C11F33F-BE98-427F-B485-23CDC16993AB}"/>
          </ac:spMkLst>
        </pc:spChg>
        <pc:spChg chg="del mod topLvl">
          <ac:chgData name="PPT PROJECT" userId="3f9d47f476fa9d03" providerId="LiveId" clId="{BB11E364-F543-48A3-AB26-B9F6C1D58BB3}" dt="2020-08-15T09:17:01.893" v="931" actId="478"/>
          <ac:spMkLst>
            <pc:docMk/>
            <pc:sldMk cId="2418466344" sldId="494"/>
            <ac:spMk id="5" creationId="{57F025C6-CA44-4C56-A2FA-C6D6F923255E}"/>
          </ac:spMkLst>
        </pc:spChg>
        <pc:grpChg chg="add del mod">
          <ac:chgData name="PPT PROJECT" userId="3f9d47f476fa9d03" providerId="LiveId" clId="{BB11E364-F543-48A3-AB26-B9F6C1D58BB3}" dt="2020-08-15T09:17:01.893" v="931" actId="478"/>
          <ac:grpSpMkLst>
            <pc:docMk/>
            <pc:sldMk cId="2418466344" sldId="494"/>
            <ac:grpSpMk id="3" creationId="{54681E22-ADF5-49F3-98DE-E70A5AF20D65}"/>
          </ac:grpSpMkLst>
        </pc:grpChg>
        <pc:picChg chg="del">
          <ac:chgData name="PPT PROJECT" userId="3f9d47f476fa9d03" providerId="LiveId" clId="{BB11E364-F543-48A3-AB26-B9F6C1D58BB3}" dt="2020-08-15T09:16:43.669" v="927" actId="478"/>
          <ac:picMkLst>
            <pc:docMk/>
            <pc:sldMk cId="2418466344" sldId="494"/>
            <ac:picMk id="8" creationId="{8CDCEA6B-56EE-41C0-A009-EEBF325C4009}"/>
          </ac:picMkLst>
        </pc:picChg>
      </pc:sldChg>
      <pc:sldChg chg="modSp add mod">
        <pc:chgData name="PPT PROJECT" userId="3f9d47f476fa9d03" providerId="LiveId" clId="{BB11E364-F543-48A3-AB26-B9F6C1D58BB3}" dt="2020-08-15T09:18:14.266" v="1020" actId="12789"/>
        <pc:sldMkLst>
          <pc:docMk/>
          <pc:sldMk cId="303640570" sldId="495"/>
        </pc:sldMkLst>
        <pc:spChg chg="mod">
          <ac:chgData name="PPT PROJECT" userId="3f9d47f476fa9d03" providerId="LiveId" clId="{BB11E364-F543-48A3-AB26-B9F6C1D58BB3}" dt="2020-08-15T09:18:05.163" v="995" actId="403"/>
          <ac:spMkLst>
            <pc:docMk/>
            <pc:sldMk cId="303640570" sldId="495"/>
            <ac:spMk id="4" creationId="{2C11F33F-BE98-427F-B485-23CDC16993AB}"/>
          </ac:spMkLst>
        </pc:spChg>
        <pc:spChg chg="mod">
          <ac:chgData name="PPT PROJECT" userId="3f9d47f476fa9d03" providerId="LiveId" clId="{BB11E364-F543-48A3-AB26-B9F6C1D58BB3}" dt="2020-08-15T09:18:11.408" v="1018" actId="1038"/>
          <ac:spMkLst>
            <pc:docMk/>
            <pc:sldMk cId="303640570" sldId="495"/>
            <ac:spMk id="5" creationId="{57F025C6-CA44-4C56-A2FA-C6D6F923255E}"/>
          </ac:spMkLst>
        </pc:spChg>
        <pc:grpChg chg="mod">
          <ac:chgData name="PPT PROJECT" userId="3f9d47f476fa9d03" providerId="LiveId" clId="{BB11E364-F543-48A3-AB26-B9F6C1D58BB3}" dt="2020-08-15T09:18:14.266" v="1020" actId="12789"/>
          <ac:grpSpMkLst>
            <pc:docMk/>
            <pc:sldMk cId="303640570" sldId="495"/>
            <ac:grpSpMk id="3" creationId="{54681E22-ADF5-49F3-98DE-E70A5AF20D65}"/>
          </ac:grpSpMkLst>
        </pc:grpChg>
      </pc:sldChg>
      <pc:sldChg chg="modSp add mod">
        <pc:chgData name="PPT PROJECT" userId="3f9d47f476fa9d03" providerId="LiveId" clId="{BB11E364-F543-48A3-AB26-B9F6C1D58BB3}" dt="2020-08-15T09:17:36.948" v="984"/>
        <pc:sldMkLst>
          <pc:docMk/>
          <pc:sldMk cId="3337800678" sldId="496"/>
        </pc:sldMkLst>
        <pc:spChg chg="mod">
          <ac:chgData name="PPT PROJECT" userId="3f9d47f476fa9d03" providerId="LiveId" clId="{BB11E364-F543-48A3-AB26-B9F6C1D58BB3}" dt="2020-08-15T09:17:36.948" v="984"/>
          <ac:spMkLst>
            <pc:docMk/>
            <pc:sldMk cId="3337800678" sldId="496"/>
            <ac:spMk id="4" creationId="{2C11F33F-BE98-427F-B485-23CDC16993AB}"/>
          </ac:spMkLst>
        </pc:spChg>
      </pc:sldChg>
      <pc:sldChg chg="addSp delSp modSp add mod chgLayout">
        <pc:chgData name="PPT PROJECT" userId="3f9d47f476fa9d03" providerId="LiveId" clId="{BB11E364-F543-48A3-AB26-B9F6C1D58BB3}" dt="2020-08-15T09:19:45.617" v="1044" actId="14100"/>
        <pc:sldMkLst>
          <pc:docMk/>
          <pc:sldMk cId="94419348" sldId="497"/>
        </pc:sldMkLst>
        <pc:spChg chg="add del">
          <ac:chgData name="PPT PROJECT" userId="3f9d47f476fa9d03" providerId="LiveId" clId="{BB11E364-F543-48A3-AB26-B9F6C1D58BB3}" dt="2020-08-15T09:18:46.933" v="1024" actId="22"/>
          <ac:spMkLst>
            <pc:docMk/>
            <pc:sldMk cId="94419348" sldId="497"/>
            <ac:spMk id="2" creationId="{129B40AF-BEB8-4605-855B-2325376063E4}"/>
          </ac:spMkLst>
        </pc:spChg>
        <pc:spChg chg="add del">
          <ac:chgData name="PPT PROJECT" userId="3f9d47f476fa9d03" providerId="LiveId" clId="{BB11E364-F543-48A3-AB26-B9F6C1D58BB3}" dt="2020-08-15T09:18:46.933" v="1024" actId="22"/>
          <ac:spMkLst>
            <pc:docMk/>
            <pc:sldMk cId="94419348" sldId="497"/>
            <ac:spMk id="8" creationId="{7BF9772A-8B57-412C-AD89-B286C839FC5B}"/>
          </ac:spMkLst>
        </pc:spChg>
        <pc:spChg chg="add del">
          <ac:chgData name="PPT PROJECT" userId="3f9d47f476fa9d03" providerId="LiveId" clId="{BB11E364-F543-48A3-AB26-B9F6C1D58BB3}" dt="2020-08-15T09:18:46.933" v="1024" actId="22"/>
          <ac:spMkLst>
            <pc:docMk/>
            <pc:sldMk cId="94419348" sldId="497"/>
            <ac:spMk id="10" creationId="{777064EC-FEB6-4DC7-9CCE-2920DDC3818F}"/>
          </ac:spMkLst>
        </pc:spChg>
        <pc:spChg chg="add del">
          <ac:chgData name="PPT PROJECT" userId="3f9d47f476fa9d03" providerId="LiveId" clId="{BB11E364-F543-48A3-AB26-B9F6C1D58BB3}" dt="2020-08-15T09:18:46.933" v="1024" actId="22"/>
          <ac:spMkLst>
            <pc:docMk/>
            <pc:sldMk cId="94419348" sldId="497"/>
            <ac:spMk id="12" creationId="{DC48CC6B-B29B-4E97-A403-45F841411E41}"/>
          </ac:spMkLst>
        </pc:spChg>
        <pc:spChg chg="add del">
          <ac:chgData name="PPT PROJECT" userId="3f9d47f476fa9d03" providerId="LiveId" clId="{BB11E364-F543-48A3-AB26-B9F6C1D58BB3}" dt="2020-08-15T09:18:46.933" v="1024" actId="22"/>
          <ac:spMkLst>
            <pc:docMk/>
            <pc:sldMk cId="94419348" sldId="497"/>
            <ac:spMk id="14" creationId="{C9BB08E7-DE67-4FE7-B224-D7D54F0C1C27}"/>
          </ac:spMkLst>
        </pc:spChg>
        <pc:spChg chg="add del">
          <ac:chgData name="PPT PROJECT" userId="3f9d47f476fa9d03" providerId="LiveId" clId="{BB11E364-F543-48A3-AB26-B9F6C1D58BB3}" dt="2020-08-15T09:18:46.933" v="1024" actId="22"/>
          <ac:spMkLst>
            <pc:docMk/>
            <pc:sldMk cId="94419348" sldId="497"/>
            <ac:spMk id="16" creationId="{B6AD3165-AABE-4028-81D1-4995BA90F246}"/>
          </ac:spMkLst>
        </pc:spChg>
        <pc:spChg chg="add del">
          <ac:chgData name="PPT PROJECT" userId="3f9d47f476fa9d03" providerId="LiveId" clId="{BB11E364-F543-48A3-AB26-B9F6C1D58BB3}" dt="2020-08-15T09:18:46.933" v="1024" actId="22"/>
          <ac:spMkLst>
            <pc:docMk/>
            <pc:sldMk cId="94419348" sldId="497"/>
            <ac:spMk id="18" creationId="{CF27B3A4-3916-4F1C-8859-41D35379390B}"/>
          </ac:spMkLst>
        </pc:spChg>
        <pc:spChg chg="add del">
          <ac:chgData name="PPT PROJECT" userId="3f9d47f476fa9d03" providerId="LiveId" clId="{BB11E364-F543-48A3-AB26-B9F6C1D58BB3}" dt="2020-08-15T09:18:46.933" v="1024" actId="22"/>
          <ac:spMkLst>
            <pc:docMk/>
            <pc:sldMk cId="94419348" sldId="497"/>
            <ac:spMk id="20" creationId="{CDF9C60E-1931-43A1-9802-7DCBA286DB3A}"/>
          </ac:spMkLst>
        </pc:spChg>
        <pc:spChg chg="add mod topLvl">
          <ac:chgData name="PPT PROJECT" userId="3f9d47f476fa9d03" providerId="LiveId" clId="{BB11E364-F543-48A3-AB26-B9F6C1D58BB3}" dt="2020-08-15T09:19:45.617" v="1044" actId="14100"/>
          <ac:spMkLst>
            <pc:docMk/>
            <pc:sldMk cId="94419348" sldId="497"/>
            <ac:spMk id="22" creationId="{F849892D-FD05-44F7-8684-CEB6C7F4BD3C}"/>
          </ac:spMkLst>
        </pc:spChg>
        <pc:spChg chg="add mod topLvl">
          <ac:chgData name="PPT PROJECT" userId="3f9d47f476fa9d03" providerId="LiveId" clId="{BB11E364-F543-48A3-AB26-B9F6C1D58BB3}" dt="2020-08-15T09:19:23.514" v="1037" actId="165"/>
          <ac:spMkLst>
            <pc:docMk/>
            <pc:sldMk cId="94419348" sldId="497"/>
            <ac:spMk id="24" creationId="{23511E6E-4278-4ED9-A376-52FEF28EE73E}"/>
          </ac:spMkLst>
        </pc:spChg>
        <pc:spChg chg="add mod topLvl">
          <ac:chgData name="PPT PROJECT" userId="3f9d47f476fa9d03" providerId="LiveId" clId="{BB11E364-F543-48A3-AB26-B9F6C1D58BB3}" dt="2020-08-15T09:19:23.514" v="1037" actId="165"/>
          <ac:spMkLst>
            <pc:docMk/>
            <pc:sldMk cId="94419348" sldId="497"/>
            <ac:spMk id="26" creationId="{04DA20A0-5313-4014-9E6D-AB59B02FC033}"/>
          </ac:spMkLst>
        </pc:spChg>
        <pc:spChg chg="add mod topLvl">
          <ac:chgData name="PPT PROJECT" userId="3f9d47f476fa9d03" providerId="LiveId" clId="{BB11E364-F543-48A3-AB26-B9F6C1D58BB3}" dt="2020-08-15T09:19:45.617" v="1044" actId="14100"/>
          <ac:spMkLst>
            <pc:docMk/>
            <pc:sldMk cId="94419348" sldId="497"/>
            <ac:spMk id="28" creationId="{415E66BB-B7A7-49FC-A637-0AD569D68857}"/>
          </ac:spMkLst>
        </pc:spChg>
        <pc:spChg chg="add mod topLvl">
          <ac:chgData name="PPT PROJECT" userId="3f9d47f476fa9d03" providerId="LiveId" clId="{BB11E364-F543-48A3-AB26-B9F6C1D58BB3}" dt="2020-08-15T09:19:23.514" v="1037" actId="165"/>
          <ac:spMkLst>
            <pc:docMk/>
            <pc:sldMk cId="94419348" sldId="497"/>
            <ac:spMk id="30" creationId="{F77F8B4B-6C03-417E-9FBE-752C274FB07B}"/>
          </ac:spMkLst>
        </pc:spChg>
        <pc:spChg chg="add mod topLvl">
          <ac:chgData name="PPT PROJECT" userId="3f9d47f476fa9d03" providerId="LiveId" clId="{BB11E364-F543-48A3-AB26-B9F6C1D58BB3}" dt="2020-08-15T09:19:23.514" v="1037" actId="165"/>
          <ac:spMkLst>
            <pc:docMk/>
            <pc:sldMk cId="94419348" sldId="497"/>
            <ac:spMk id="32" creationId="{6D6BB549-BCC2-42D0-8BA8-C729F0F3DD96}"/>
          </ac:spMkLst>
        </pc:spChg>
        <pc:spChg chg="add mod topLvl">
          <ac:chgData name="PPT PROJECT" userId="3f9d47f476fa9d03" providerId="LiveId" clId="{BB11E364-F543-48A3-AB26-B9F6C1D58BB3}" dt="2020-08-15T09:19:23.514" v="1037" actId="165"/>
          <ac:spMkLst>
            <pc:docMk/>
            <pc:sldMk cId="94419348" sldId="497"/>
            <ac:spMk id="34" creationId="{68AA5169-AA47-4D58-A61F-EC9B29992EF4}"/>
          </ac:spMkLst>
        </pc:spChg>
        <pc:spChg chg="add mod topLvl">
          <ac:chgData name="PPT PROJECT" userId="3f9d47f476fa9d03" providerId="LiveId" clId="{BB11E364-F543-48A3-AB26-B9F6C1D58BB3}" dt="2020-08-15T09:19:23.514" v="1037" actId="165"/>
          <ac:spMkLst>
            <pc:docMk/>
            <pc:sldMk cId="94419348" sldId="497"/>
            <ac:spMk id="36" creationId="{8466C4D6-41D7-41B0-AF77-B52997A20BD9}"/>
          </ac:spMkLst>
        </pc:spChg>
        <pc:spChg chg="add mod">
          <ac:chgData name="PPT PROJECT" userId="3f9d47f476fa9d03" providerId="LiveId" clId="{BB11E364-F543-48A3-AB26-B9F6C1D58BB3}" dt="2020-08-15T09:19:36.062" v="1043" actId="14100"/>
          <ac:spMkLst>
            <pc:docMk/>
            <pc:sldMk cId="94419348" sldId="497"/>
            <ac:spMk id="39" creationId="{876BA173-0C0C-4132-A86B-718247269978}"/>
          </ac:spMkLst>
        </pc:spChg>
        <pc:spChg chg="add mod">
          <ac:chgData name="PPT PROJECT" userId="3f9d47f476fa9d03" providerId="LiveId" clId="{BB11E364-F543-48A3-AB26-B9F6C1D58BB3}" dt="2020-08-15T09:19:36.062" v="1043" actId="14100"/>
          <ac:spMkLst>
            <pc:docMk/>
            <pc:sldMk cId="94419348" sldId="497"/>
            <ac:spMk id="40" creationId="{2F845D2C-D56E-4520-93BD-BAFD86986C9B}"/>
          </ac:spMkLst>
        </pc:spChg>
        <pc:grpChg chg="del">
          <ac:chgData name="PPT PROJECT" userId="3f9d47f476fa9d03" providerId="LiveId" clId="{BB11E364-F543-48A3-AB26-B9F6C1D58BB3}" dt="2020-08-15T09:18:42.224" v="1022" actId="478"/>
          <ac:grpSpMkLst>
            <pc:docMk/>
            <pc:sldMk cId="94419348" sldId="497"/>
            <ac:grpSpMk id="3" creationId="{54681E22-ADF5-49F3-98DE-E70A5AF20D65}"/>
          </ac:grpSpMkLst>
        </pc:grpChg>
        <pc:grpChg chg="add del mod">
          <ac:chgData name="PPT PROJECT" userId="3f9d47f476fa9d03" providerId="LiveId" clId="{BB11E364-F543-48A3-AB26-B9F6C1D58BB3}" dt="2020-08-15T09:19:14.675" v="1033" actId="165"/>
          <ac:grpSpMkLst>
            <pc:docMk/>
            <pc:sldMk cId="94419348" sldId="497"/>
            <ac:grpSpMk id="37" creationId="{1E57421F-2BD4-41B9-9890-E21E920D795E}"/>
          </ac:grpSpMkLst>
        </pc:grpChg>
        <pc:grpChg chg="add del mod">
          <ac:chgData name="PPT PROJECT" userId="3f9d47f476fa9d03" providerId="LiveId" clId="{BB11E364-F543-48A3-AB26-B9F6C1D58BB3}" dt="2020-08-15T09:19:23.514" v="1037" actId="165"/>
          <ac:grpSpMkLst>
            <pc:docMk/>
            <pc:sldMk cId="94419348" sldId="497"/>
            <ac:grpSpMk id="38" creationId="{E6B0663E-13AB-42F8-B913-437FD771E364}"/>
          </ac:grpSpMkLst>
        </pc:grpChg>
        <pc:grpChg chg="add mod">
          <ac:chgData name="PPT PROJECT" userId="3f9d47f476fa9d03" providerId="LiveId" clId="{BB11E364-F543-48A3-AB26-B9F6C1D58BB3}" dt="2020-08-15T09:19:32.910" v="1042" actId="164"/>
          <ac:grpSpMkLst>
            <pc:docMk/>
            <pc:sldMk cId="94419348" sldId="497"/>
            <ac:grpSpMk id="41" creationId="{9C614E5D-2854-4E13-A24C-2D2391826161}"/>
          </ac:grpSpMkLst>
        </pc:grpChg>
      </pc:sldChg>
      <pc:sldChg chg="modSp add mod modTransition">
        <pc:chgData name="PPT PROJECT" userId="3f9d47f476fa9d03" providerId="LiveId" clId="{BB11E364-F543-48A3-AB26-B9F6C1D58BB3}" dt="2020-08-15T09:20:21.479" v="1049" actId="1076"/>
        <pc:sldMkLst>
          <pc:docMk/>
          <pc:sldMk cId="1763155133" sldId="498"/>
        </pc:sldMkLst>
        <pc:spChg chg="mod">
          <ac:chgData name="PPT PROJECT" userId="3f9d47f476fa9d03" providerId="LiveId" clId="{BB11E364-F543-48A3-AB26-B9F6C1D58BB3}" dt="2020-08-15T09:20:21.479" v="1049" actId="1076"/>
          <ac:spMkLst>
            <pc:docMk/>
            <pc:sldMk cId="1763155133" sldId="498"/>
            <ac:spMk id="22" creationId="{F849892D-FD05-44F7-8684-CEB6C7F4BD3C}"/>
          </ac:spMkLst>
        </pc:spChg>
      </pc:sldChg>
      <pc:sldChg chg="delSp add mod">
        <pc:chgData name="PPT PROJECT" userId="3f9d47f476fa9d03" providerId="LiveId" clId="{BB11E364-F543-48A3-AB26-B9F6C1D58BB3}" dt="2020-08-15T09:20:43.376" v="1051" actId="478"/>
        <pc:sldMkLst>
          <pc:docMk/>
          <pc:sldMk cId="2040673021" sldId="499"/>
        </pc:sldMkLst>
        <pc:spChg chg="del">
          <ac:chgData name="PPT PROJECT" userId="3f9d47f476fa9d03" providerId="LiveId" clId="{BB11E364-F543-48A3-AB26-B9F6C1D58BB3}" dt="2020-08-15T09:20:43.376" v="1051" actId="478"/>
          <ac:spMkLst>
            <pc:docMk/>
            <pc:sldMk cId="2040673021" sldId="499"/>
            <ac:spMk id="30" creationId="{F77F8B4B-6C03-417E-9FBE-752C274FB07B}"/>
          </ac:spMkLst>
        </pc:spChg>
      </pc:sldChg>
      <pc:sldChg chg="addSp delSp modSp add mod">
        <pc:chgData name="PPT PROJECT" userId="3f9d47f476fa9d03" providerId="LiveId" clId="{BB11E364-F543-48A3-AB26-B9F6C1D58BB3}" dt="2020-08-15T09:21:05.708" v="1061"/>
        <pc:sldMkLst>
          <pc:docMk/>
          <pc:sldMk cId="3905314507" sldId="500"/>
        </pc:sldMkLst>
        <pc:spChg chg="add mod topLvl">
          <ac:chgData name="PPT PROJECT" userId="3f9d47f476fa9d03" providerId="LiveId" clId="{BB11E364-F543-48A3-AB26-B9F6C1D58BB3}" dt="2020-08-15T09:21:05.708" v="1061"/>
          <ac:spMkLst>
            <pc:docMk/>
            <pc:sldMk cId="3905314507" sldId="500"/>
            <ac:spMk id="2" creationId="{E14F0745-2C6D-4D82-8200-B86610CAB8CD}"/>
          </ac:spMkLst>
        </pc:spChg>
        <pc:spChg chg="add mod topLvl">
          <ac:chgData name="PPT PROJECT" userId="3f9d47f476fa9d03" providerId="LiveId" clId="{BB11E364-F543-48A3-AB26-B9F6C1D58BB3}" dt="2020-08-15T09:21:05.708" v="1061"/>
          <ac:spMkLst>
            <pc:docMk/>
            <pc:sldMk cId="3905314507" sldId="500"/>
            <ac:spMk id="3" creationId="{2AF3AADB-C8E9-4F9A-8930-F5D66B1F1742}"/>
          </ac:spMkLst>
        </pc:spChg>
        <pc:spChg chg="add mod topLvl">
          <ac:chgData name="PPT PROJECT" userId="3f9d47f476fa9d03" providerId="LiveId" clId="{BB11E364-F543-48A3-AB26-B9F6C1D58BB3}" dt="2020-08-15T09:21:05.708" v="1061"/>
          <ac:spMkLst>
            <pc:docMk/>
            <pc:sldMk cId="3905314507" sldId="500"/>
            <ac:spMk id="4" creationId="{FF137BB9-6E69-49E2-A2FE-37FE0515BDC5}"/>
          </ac:spMkLst>
        </pc:spChg>
        <pc:spChg chg="add mod topLvl">
          <ac:chgData name="PPT PROJECT" userId="3f9d47f476fa9d03" providerId="LiveId" clId="{BB11E364-F543-48A3-AB26-B9F6C1D58BB3}" dt="2020-08-15T09:21:05.708" v="1061"/>
          <ac:spMkLst>
            <pc:docMk/>
            <pc:sldMk cId="3905314507" sldId="500"/>
            <ac:spMk id="5" creationId="{81721D12-58F3-4D93-9C9C-66FD17E56525}"/>
          </ac:spMkLst>
        </pc:spChg>
        <pc:spChg chg="add mod topLvl">
          <ac:chgData name="PPT PROJECT" userId="3f9d47f476fa9d03" providerId="LiveId" clId="{BB11E364-F543-48A3-AB26-B9F6C1D58BB3}" dt="2020-08-15T09:21:05.708" v="1061"/>
          <ac:spMkLst>
            <pc:docMk/>
            <pc:sldMk cId="3905314507" sldId="500"/>
            <ac:spMk id="6" creationId="{D23EB19C-E11A-417D-B5FE-38A405DC9C1C}"/>
          </ac:spMkLst>
        </pc:spChg>
        <pc:spChg chg="add mod topLvl">
          <ac:chgData name="PPT PROJECT" userId="3f9d47f476fa9d03" providerId="LiveId" clId="{BB11E364-F543-48A3-AB26-B9F6C1D58BB3}" dt="2020-08-15T09:21:05.708" v="1061"/>
          <ac:spMkLst>
            <pc:docMk/>
            <pc:sldMk cId="3905314507" sldId="500"/>
            <ac:spMk id="7" creationId="{9B2E9BDB-4797-4954-BAAF-8772DC0F4F68}"/>
          </ac:spMkLst>
        </pc:spChg>
        <pc:spChg chg="add mod topLvl">
          <ac:chgData name="PPT PROJECT" userId="3f9d47f476fa9d03" providerId="LiveId" clId="{BB11E364-F543-48A3-AB26-B9F6C1D58BB3}" dt="2020-08-15T09:21:05.708" v="1061"/>
          <ac:spMkLst>
            <pc:docMk/>
            <pc:sldMk cId="3905314507" sldId="500"/>
            <ac:spMk id="8" creationId="{E5EC7A0C-DD2B-43F9-AE9D-01F526E6DFB8}"/>
          </ac:spMkLst>
        </pc:spChg>
        <pc:spChg chg="del">
          <ac:chgData name="PPT PROJECT" userId="3f9d47f476fa9d03" providerId="LiveId" clId="{BB11E364-F543-48A3-AB26-B9F6C1D58BB3}" dt="2020-08-15T09:20:57.104" v="1053" actId="478"/>
          <ac:spMkLst>
            <pc:docMk/>
            <pc:sldMk cId="3905314507" sldId="500"/>
            <ac:spMk id="22" creationId="{F849892D-FD05-44F7-8684-CEB6C7F4BD3C}"/>
          </ac:spMkLst>
        </pc:spChg>
        <pc:spChg chg="del">
          <ac:chgData name="PPT PROJECT" userId="3f9d47f476fa9d03" providerId="LiveId" clId="{BB11E364-F543-48A3-AB26-B9F6C1D58BB3}" dt="2020-08-15T09:20:57.104" v="1053" actId="478"/>
          <ac:spMkLst>
            <pc:docMk/>
            <pc:sldMk cId="3905314507" sldId="500"/>
            <ac:spMk id="24" creationId="{23511E6E-4278-4ED9-A376-52FEF28EE73E}"/>
          </ac:spMkLst>
        </pc:spChg>
        <pc:spChg chg="del">
          <ac:chgData name="PPT PROJECT" userId="3f9d47f476fa9d03" providerId="LiveId" clId="{BB11E364-F543-48A3-AB26-B9F6C1D58BB3}" dt="2020-08-15T09:20:57.104" v="1053" actId="478"/>
          <ac:spMkLst>
            <pc:docMk/>
            <pc:sldMk cId="3905314507" sldId="500"/>
            <ac:spMk id="26" creationId="{04DA20A0-5313-4014-9E6D-AB59B02FC033}"/>
          </ac:spMkLst>
        </pc:spChg>
        <pc:spChg chg="del">
          <ac:chgData name="PPT PROJECT" userId="3f9d47f476fa9d03" providerId="LiveId" clId="{BB11E364-F543-48A3-AB26-B9F6C1D58BB3}" dt="2020-08-15T09:20:57.104" v="1053" actId="478"/>
          <ac:spMkLst>
            <pc:docMk/>
            <pc:sldMk cId="3905314507" sldId="500"/>
            <ac:spMk id="28" creationId="{415E66BB-B7A7-49FC-A637-0AD569D68857}"/>
          </ac:spMkLst>
        </pc:spChg>
        <pc:spChg chg="del">
          <ac:chgData name="PPT PROJECT" userId="3f9d47f476fa9d03" providerId="LiveId" clId="{BB11E364-F543-48A3-AB26-B9F6C1D58BB3}" dt="2020-08-15T09:20:57.104" v="1053" actId="478"/>
          <ac:spMkLst>
            <pc:docMk/>
            <pc:sldMk cId="3905314507" sldId="500"/>
            <ac:spMk id="32" creationId="{6D6BB549-BCC2-42D0-8BA8-C729F0F3DD96}"/>
          </ac:spMkLst>
        </pc:spChg>
        <pc:spChg chg="del">
          <ac:chgData name="PPT PROJECT" userId="3f9d47f476fa9d03" providerId="LiveId" clId="{BB11E364-F543-48A3-AB26-B9F6C1D58BB3}" dt="2020-08-15T09:20:57.104" v="1053" actId="478"/>
          <ac:spMkLst>
            <pc:docMk/>
            <pc:sldMk cId="3905314507" sldId="500"/>
            <ac:spMk id="34" creationId="{68AA5169-AA47-4D58-A61F-EC9B29992EF4}"/>
          </ac:spMkLst>
        </pc:spChg>
        <pc:spChg chg="del">
          <ac:chgData name="PPT PROJECT" userId="3f9d47f476fa9d03" providerId="LiveId" clId="{BB11E364-F543-48A3-AB26-B9F6C1D58BB3}" dt="2020-08-15T09:20:57.104" v="1053" actId="478"/>
          <ac:spMkLst>
            <pc:docMk/>
            <pc:sldMk cId="3905314507" sldId="500"/>
            <ac:spMk id="36" creationId="{8466C4D6-41D7-41B0-AF77-B52997A20BD9}"/>
          </ac:spMkLst>
        </pc:spChg>
        <pc:grpChg chg="add del mod">
          <ac:chgData name="PPT PROJECT" userId="3f9d47f476fa9d03" providerId="LiveId" clId="{BB11E364-F543-48A3-AB26-B9F6C1D58BB3}" dt="2020-08-15T09:21:01.456" v="1059" actId="165"/>
          <ac:grpSpMkLst>
            <pc:docMk/>
            <pc:sldMk cId="3905314507" sldId="500"/>
            <ac:grpSpMk id="10" creationId="{A64A66BA-4597-4067-B2EB-FB7761263B64}"/>
          </ac:grpSpMkLst>
        </pc:grpChg>
      </pc:sldChg>
      <pc:sldChg chg="addSp delSp modSp add mod">
        <pc:chgData name="PPT PROJECT" userId="3f9d47f476fa9d03" providerId="LiveId" clId="{BB11E364-F543-48A3-AB26-B9F6C1D58BB3}" dt="2020-08-15T15:34:41.349" v="1249" actId="12789"/>
        <pc:sldMkLst>
          <pc:docMk/>
          <pc:sldMk cId="3066739462" sldId="501"/>
        </pc:sldMkLst>
        <pc:spChg chg="add del">
          <ac:chgData name="PPT PROJECT" userId="3f9d47f476fa9d03" providerId="LiveId" clId="{BB11E364-F543-48A3-AB26-B9F6C1D58BB3}" dt="2020-08-15T15:34:23.333" v="1242"/>
          <ac:spMkLst>
            <pc:docMk/>
            <pc:sldMk cId="3066739462" sldId="501"/>
            <ac:spMk id="2" creationId="{03E3A0A7-FE79-42B0-9159-273369A3F6AC}"/>
          </ac:spMkLst>
        </pc:spChg>
        <pc:spChg chg="del">
          <ac:chgData name="PPT PROJECT" userId="3f9d47f476fa9d03" providerId="LiveId" clId="{BB11E364-F543-48A3-AB26-B9F6C1D58BB3}" dt="2020-08-15T09:21:50.862" v="1063" actId="478"/>
          <ac:spMkLst>
            <pc:docMk/>
            <pc:sldMk cId="3066739462" sldId="501"/>
            <ac:spMk id="2" creationId="{E14F0745-2C6D-4D82-8200-B86610CAB8CD}"/>
          </ac:spMkLst>
        </pc:spChg>
        <pc:spChg chg="del">
          <ac:chgData name="PPT PROJECT" userId="3f9d47f476fa9d03" providerId="LiveId" clId="{BB11E364-F543-48A3-AB26-B9F6C1D58BB3}" dt="2020-08-15T09:21:50.862" v="1063" actId="478"/>
          <ac:spMkLst>
            <pc:docMk/>
            <pc:sldMk cId="3066739462" sldId="501"/>
            <ac:spMk id="3" creationId="{2AF3AADB-C8E9-4F9A-8930-F5D66B1F1742}"/>
          </ac:spMkLst>
        </pc:spChg>
        <pc:spChg chg="add mod ord">
          <ac:chgData name="PPT PROJECT" userId="3f9d47f476fa9d03" providerId="LiveId" clId="{BB11E364-F543-48A3-AB26-B9F6C1D58BB3}" dt="2020-08-15T15:34:41.349" v="1249" actId="12789"/>
          <ac:spMkLst>
            <pc:docMk/>
            <pc:sldMk cId="3066739462" sldId="501"/>
            <ac:spMk id="4" creationId="{B1B32268-DA8A-4358-A152-8B3DB24D7F2B}"/>
          </ac:spMkLst>
        </pc:spChg>
        <pc:spChg chg="del">
          <ac:chgData name="PPT PROJECT" userId="3f9d47f476fa9d03" providerId="LiveId" clId="{BB11E364-F543-48A3-AB26-B9F6C1D58BB3}" dt="2020-08-15T09:21:50.862" v="1063" actId="478"/>
          <ac:spMkLst>
            <pc:docMk/>
            <pc:sldMk cId="3066739462" sldId="501"/>
            <ac:spMk id="4" creationId="{FF137BB9-6E69-49E2-A2FE-37FE0515BDC5}"/>
          </ac:spMkLst>
        </pc:spChg>
        <pc:spChg chg="del">
          <ac:chgData name="PPT PROJECT" userId="3f9d47f476fa9d03" providerId="LiveId" clId="{BB11E364-F543-48A3-AB26-B9F6C1D58BB3}" dt="2020-08-15T09:21:50.862" v="1063" actId="478"/>
          <ac:spMkLst>
            <pc:docMk/>
            <pc:sldMk cId="3066739462" sldId="501"/>
            <ac:spMk id="5" creationId="{81721D12-58F3-4D93-9C9C-66FD17E56525}"/>
          </ac:spMkLst>
        </pc:spChg>
        <pc:spChg chg="del">
          <ac:chgData name="PPT PROJECT" userId="3f9d47f476fa9d03" providerId="LiveId" clId="{BB11E364-F543-48A3-AB26-B9F6C1D58BB3}" dt="2020-08-15T09:21:50.862" v="1063" actId="478"/>
          <ac:spMkLst>
            <pc:docMk/>
            <pc:sldMk cId="3066739462" sldId="501"/>
            <ac:spMk id="6" creationId="{D23EB19C-E11A-417D-B5FE-38A405DC9C1C}"/>
          </ac:spMkLst>
        </pc:spChg>
        <pc:spChg chg="del">
          <ac:chgData name="PPT PROJECT" userId="3f9d47f476fa9d03" providerId="LiveId" clId="{BB11E364-F543-48A3-AB26-B9F6C1D58BB3}" dt="2020-08-15T09:21:50.862" v="1063" actId="478"/>
          <ac:spMkLst>
            <pc:docMk/>
            <pc:sldMk cId="3066739462" sldId="501"/>
            <ac:spMk id="7" creationId="{9B2E9BDB-4797-4954-BAAF-8772DC0F4F68}"/>
          </ac:spMkLst>
        </pc:spChg>
        <pc:spChg chg="del">
          <ac:chgData name="PPT PROJECT" userId="3f9d47f476fa9d03" providerId="LiveId" clId="{BB11E364-F543-48A3-AB26-B9F6C1D58BB3}" dt="2020-08-15T09:21:50.862" v="1063" actId="478"/>
          <ac:spMkLst>
            <pc:docMk/>
            <pc:sldMk cId="3066739462" sldId="501"/>
            <ac:spMk id="8" creationId="{E5EC7A0C-DD2B-43F9-AE9D-01F526E6DFB8}"/>
          </ac:spMkLst>
        </pc:spChg>
        <pc:picChg chg="mod">
          <ac:chgData name="PPT PROJECT" userId="3f9d47f476fa9d03" providerId="LiveId" clId="{BB11E364-F543-48A3-AB26-B9F6C1D58BB3}" dt="2020-08-15T15:34:23.333" v="1242"/>
          <ac:picMkLst>
            <pc:docMk/>
            <pc:sldMk cId="3066739462" sldId="501"/>
            <ac:picMk id="5" creationId="{ED183C57-DD30-491D-8E53-D1F25F26F038}"/>
          </ac:picMkLst>
        </pc:picChg>
        <pc:picChg chg="add del mod">
          <ac:chgData name="PPT PROJECT" userId="3f9d47f476fa9d03" providerId="LiveId" clId="{BB11E364-F543-48A3-AB26-B9F6C1D58BB3}" dt="2020-08-15T15:34:23.333" v="1242"/>
          <ac:picMkLst>
            <pc:docMk/>
            <pc:sldMk cId="3066739462" sldId="501"/>
            <ac:picMk id="10" creationId="{839189CD-1481-479B-8862-1B1C1BEA315D}"/>
          </ac:picMkLst>
        </pc:picChg>
      </pc:sldChg>
      <pc:sldChg chg="add">
        <pc:chgData name="PPT PROJECT" userId="3f9d47f476fa9d03" providerId="LiveId" clId="{BB11E364-F543-48A3-AB26-B9F6C1D58BB3}" dt="2020-08-15T11:35:04.373" v="1071"/>
        <pc:sldMkLst>
          <pc:docMk/>
          <pc:sldMk cId="249686366" sldId="502"/>
        </pc:sldMkLst>
      </pc:sldChg>
      <pc:sldChg chg="addSp add mod">
        <pc:chgData name="PPT PROJECT" userId="3f9d47f476fa9d03" providerId="LiveId" clId="{BB11E364-F543-48A3-AB26-B9F6C1D58BB3}" dt="2020-08-15T15:21:40.212" v="1075" actId="22"/>
        <pc:sldMkLst>
          <pc:docMk/>
          <pc:sldMk cId="2849862352" sldId="503"/>
        </pc:sldMkLst>
        <pc:picChg chg="add">
          <ac:chgData name="PPT PROJECT" userId="3f9d47f476fa9d03" providerId="LiveId" clId="{BB11E364-F543-48A3-AB26-B9F6C1D58BB3}" dt="2020-08-15T15:21:40.212" v="1075" actId="22"/>
          <ac:picMkLst>
            <pc:docMk/>
            <pc:sldMk cId="2849862352" sldId="503"/>
            <ac:picMk id="3" creationId="{ACD7AE2C-5018-429B-B2C4-179BBB93FF64}"/>
          </ac:picMkLst>
        </pc:picChg>
      </pc:sldChg>
      <pc:sldChg chg="add">
        <pc:chgData name="PPT PROJECT" userId="3f9d47f476fa9d03" providerId="LiveId" clId="{BB11E364-F543-48A3-AB26-B9F6C1D58BB3}" dt="2020-08-15T15:27:26.212" v="1143"/>
        <pc:sldMkLst>
          <pc:docMk/>
          <pc:sldMk cId="2559676478" sldId="504"/>
        </pc:sldMkLst>
      </pc:sldChg>
      <pc:sldChg chg="addSp delSp modSp add mod setBg setClrOvrMap">
        <pc:chgData name="PPT PROJECT" userId="3f9d47f476fa9d03" providerId="LiveId" clId="{BB11E364-F543-48A3-AB26-B9F6C1D58BB3}" dt="2020-08-15T15:31:36.706" v="1232" actId="478"/>
        <pc:sldMkLst>
          <pc:docMk/>
          <pc:sldMk cId="2763333817" sldId="505"/>
        </pc:sldMkLst>
        <pc:spChg chg="add del mod">
          <ac:chgData name="PPT PROJECT" userId="3f9d47f476fa9d03" providerId="LiveId" clId="{BB11E364-F543-48A3-AB26-B9F6C1D58BB3}" dt="2020-08-15T15:30:30.826" v="1223" actId="1076"/>
          <ac:spMkLst>
            <pc:docMk/>
            <pc:sldMk cId="2763333817" sldId="505"/>
            <ac:spMk id="4" creationId="{DC7A19A5-7F7D-4D72-B091-BE5FDA6B5114}"/>
          </ac:spMkLst>
        </pc:spChg>
        <pc:spChg chg="add del">
          <ac:chgData name="PPT PROJECT" userId="3f9d47f476fa9d03" providerId="LiveId" clId="{BB11E364-F543-48A3-AB26-B9F6C1D58BB3}" dt="2020-08-15T15:31:03.330" v="1225" actId="478"/>
          <ac:spMkLst>
            <pc:docMk/>
            <pc:sldMk cId="2763333817" sldId="505"/>
            <ac:spMk id="5" creationId="{D0F0FA42-5F89-44AD-82A8-6461F224E0CA}"/>
          </ac:spMkLst>
        </pc:spChg>
        <pc:spChg chg="add del">
          <ac:chgData name="PPT PROJECT" userId="3f9d47f476fa9d03" providerId="LiveId" clId="{BB11E364-F543-48A3-AB26-B9F6C1D58BB3}" dt="2020-08-15T15:31:21.188" v="1230"/>
          <ac:spMkLst>
            <pc:docMk/>
            <pc:sldMk cId="2763333817" sldId="505"/>
            <ac:spMk id="6" creationId="{B3F710D4-6746-46C2-A2E5-3B11A97B01A6}"/>
          </ac:spMkLst>
        </pc:spChg>
        <pc:spChg chg="add del mod">
          <ac:chgData name="PPT PROJECT" userId="3f9d47f476fa9d03" providerId="LiveId" clId="{BB11E364-F543-48A3-AB26-B9F6C1D58BB3}" dt="2020-08-15T15:31:21.188" v="1230"/>
          <ac:spMkLst>
            <pc:docMk/>
            <pc:sldMk cId="2763333817" sldId="505"/>
            <ac:spMk id="7" creationId="{E58E96B7-C401-4ADF-A2C6-EE4E4152F6D9}"/>
          </ac:spMkLst>
        </pc:spChg>
        <pc:spChg chg="add del">
          <ac:chgData name="PPT PROJECT" userId="3f9d47f476fa9d03" providerId="LiveId" clId="{BB11E364-F543-48A3-AB26-B9F6C1D58BB3}" dt="2020-08-15T15:29:51.219" v="1213" actId="26606"/>
          <ac:spMkLst>
            <pc:docMk/>
            <pc:sldMk cId="2763333817" sldId="505"/>
            <ac:spMk id="8" creationId="{569BBA9B-8F4E-4D2B-BEFA-41A475443377}"/>
          </ac:spMkLst>
        </pc:spChg>
        <pc:spChg chg="add del">
          <ac:chgData name="PPT PROJECT" userId="3f9d47f476fa9d03" providerId="LiveId" clId="{BB11E364-F543-48A3-AB26-B9F6C1D58BB3}" dt="2020-08-15T15:29:51.219" v="1213" actId="26606"/>
          <ac:spMkLst>
            <pc:docMk/>
            <pc:sldMk cId="2763333817" sldId="505"/>
            <ac:spMk id="10" creationId="{851012D1-8033-40B1-9EC0-91390FFC7403}"/>
          </ac:spMkLst>
        </pc:spChg>
        <pc:spChg chg="add del">
          <ac:chgData name="PPT PROJECT" userId="3f9d47f476fa9d03" providerId="LiveId" clId="{BB11E364-F543-48A3-AB26-B9F6C1D58BB3}" dt="2020-08-15T15:29:51.219" v="1213" actId="26606"/>
          <ac:spMkLst>
            <pc:docMk/>
            <pc:sldMk cId="2763333817" sldId="505"/>
            <ac:spMk id="12" creationId="{2E80C965-DB6D-4F81-9E9E-B027384D0BD6}"/>
          </ac:spMkLst>
        </pc:spChg>
        <pc:spChg chg="add del">
          <ac:chgData name="PPT PROJECT" userId="3f9d47f476fa9d03" providerId="LiveId" clId="{BB11E364-F543-48A3-AB26-B9F6C1D58BB3}" dt="2020-08-15T15:29:51.219" v="1213" actId="26606"/>
          <ac:spMkLst>
            <pc:docMk/>
            <pc:sldMk cId="2763333817" sldId="505"/>
            <ac:spMk id="14" creationId="{D291F021-C45C-4D44-A2B8-A789E386CC42}"/>
          </ac:spMkLst>
        </pc:spChg>
        <pc:spChg chg="del mod">
          <ac:chgData name="PPT PROJECT" userId="3f9d47f476fa9d03" providerId="LiveId" clId="{BB11E364-F543-48A3-AB26-B9F6C1D58BB3}" dt="2020-08-15T15:31:36.706" v="1232" actId="478"/>
          <ac:spMkLst>
            <pc:docMk/>
            <pc:sldMk cId="2763333817" sldId="505"/>
            <ac:spMk id="16" creationId="{2590B5A0-9E28-4B50-A63A-E8571A3D5290}"/>
          </ac:spMkLst>
        </pc:spChg>
        <pc:spChg chg="del">
          <ac:chgData name="PPT PROJECT" userId="3f9d47f476fa9d03" providerId="LiveId" clId="{BB11E364-F543-48A3-AB26-B9F6C1D58BB3}" dt="2020-08-15T15:29:43.771" v="1208" actId="478"/>
          <ac:spMkLst>
            <pc:docMk/>
            <pc:sldMk cId="2763333817" sldId="505"/>
            <ac:spMk id="19" creationId="{BBE628D7-0B24-48CA-930B-7E7898743618}"/>
          </ac:spMkLst>
        </pc:spChg>
        <pc:spChg chg="del">
          <ac:chgData name="PPT PROJECT" userId="3f9d47f476fa9d03" providerId="LiveId" clId="{BB11E364-F543-48A3-AB26-B9F6C1D58BB3}" dt="2020-08-15T15:29:43.338" v="1207" actId="478"/>
          <ac:spMkLst>
            <pc:docMk/>
            <pc:sldMk cId="2763333817" sldId="505"/>
            <ac:spMk id="20" creationId="{DB06E7A6-F78B-424B-83E6-3F3532EB406F}"/>
          </ac:spMkLst>
        </pc:spChg>
        <pc:picChg chg="add del mod">
          <ac:chgData name="PPT PROJECT" userId="3f9d47f476fa9d03" providerId="LiveId" clId="{BB11E364-F543-48A3-AB26-B9F6C1D58BB3}" dt="2020-08-15T15:30:20.354" v="1221"/>
          <ac:picMkLst>
            <pc:docMk/>
            <pc:sldMk cId="2763333817" sldId="505"/>
            <ac:picMk id="3" creationId="{E0E83542-F595-49EF-A172-7562F32B3E6D}"/>
          </ac:picMkLst>
        </pc:picChg>
        <pc:picChg chg="mod">
          <ac:chgData name="PPT PROJECT" userId="3f9d47f476fa9d03" providerId="LiveId" clId="{BB11E364-F543-48A3-AB26-B9F6C1D58BB3}" dt="2020-08-15T15:30:20.354" v="1221"/>
          <ac:picMkLst>
            <pc:docMk/>
            <pc:sldMk cId="2763333817" sldId="505"/>
            <ac:picMk id="13" creationId="{F14C0284-2AB8-46A6-8C22-DA2C2B63285F}"/>
          </ac:picMkLst>
        </pc:picChg>
      </pc:sldChg>
      <pc:sldChg chg="addSp delSp modSp add mod">
        <pc:chgData name="PPT PROJECT" userId="3f9d47f476fa9d03" providerId="LiveId" clId="{BB11E364-F543-48A3-AB26-B9F6C1D58BB3}" dt="2020-08-15T15:34:11.155" v="1239" actId="22"/>
        <pc:sldMkLst>
          <pc:docMk/>
          <pc:sldMk cId="3042413288" sldId="506"/>
        </pc:sldMkLst>
        <pc:spChg chg="del">
          <ac:chgData name="PPT PROJECT" userId="3f9d47f476fa9d03" providerId="LiveId" clId="{BB11E364-F543-48A3-AB26-B9F6C1D58BB3}" dt="2020-08-15T15:33:53.327" v="1234"/>
          <ac:spMkLst>
            <pc:docMk/>
            <pc:sldMk cId="3042413288" sldId="506"/>
            <ac:spMk id="2" creationId="{E14F0745-2C6D-4D82-8200-B86610CAB8CD}"/>
          </ac:spMkLst>
        </pc:spChg>
        <pc:spChg chg="del">
          <ac:chgData name="PPT PROJECT" userId="3f9d47f476fa9d03" providerId="LiveId" clId="{BB11E364-F543-48A3-AB26-B9F6C1D58BB3}" dt="2020-08-15T15:33:53.327" v="1234"/>
          <ac:spMkLst>
            <pc:docMk/>
            <pc:sldMk cId="3042413288" sldId="506"/>
            <ac:spMk id="3" creationId="{2AF3AADB-C8E9-4F9A-8930-F5D66B1F1742}"/>
          </ac:spMkLst>
        </pc:spChg>
        <pc:spChg chg="del">
          <ac:chgData name="PPT PROJECT" userId="3f9d47f476fa9d03" providerId="LiveId" clId="{BB11E364-F543-48A3-AB26-B9F6C1D58BB3}" dt="2020-08-15T15:33:53.327" v="1234"/>
          <ac:spMkLst>
            <pc:docMk/>
            <pc:sldMk cId="3042413288" sldId="506"/>
            <ac:spMk id="4" creationId="{FF137BB9-6E69-49E2-A2FE-37FE0515BDC5}"/>
          </ac:spMkLst>
        </pc:spChg>
        <pc:spChg chg="del">
          <ac:chgData name="PPT PROJECT" userId="3f9d47f476fa9d03" providerId="LiveId" clId="{BB11E364-F543-48A3-AB26-B9F6C1D58BB3}" dt="2020-08-15T15:33:53.327" v="1234"/>
          <ac:spMkLst>
            <pc:docMk/>
            <pc:sldMk cId="3042413288" sldId="506"/>
            <ac:spMk id="5" creationId="{81721D12-58F3-4D93-9C9C-66FD17E56525}"/>
          </ac:spMkLst>
        </pc:spChg>
        <pc:spChg chg="del">
          <ac:chgData name="PPT PROJECT" userId="3f9d47f476fa9d03" providerId="LiveId" clId="{BB11E364-F543-48A3-AB26-B9F6C1D58BB3}" dt="2020-08-15T15:33:53.327" v="1234"/>
          <ac:spMkLst>
            <pc:docMk/>
            <pc:sldMk cId="3042413288" sldId="506"/>
            <ac:spMk id="6" creationId="{D23EB19C-E11A-417D-B5FE-38A405DC9C1C}"/>
          </ac:spMkLst>
        </pc:spChg>
        <pc:spChg chg="del">
          <ac:chgData name="PPT PROJECT" userId="3f9d47f476fa9d03" providerId="LiveId" clId="{BB11E364-F543-48A3-AB26-B9F6C1D58BB3}" dt="2020-08-15T15:33:53.327" v="1234"/>
          <ac:spMkLst>
            <pc:docMk/>
            <pc:sldMk cId="3042413288" sldId="506"/>
            <ac:spMk id="7" creationId="{9B2E9BDB-4797-4954-BAAF-8772DC0F4F68}"/>
          </ac:spMkLst>
        </pc:spChg>
        <pc:spChg chg="del">
          <ac:chgData name="PPT PROJECT" userId="3f9d47f476fa9d03" providerId="LiveId" clId="{BB11E364-F543-48A3-AB26-B9F6C1D58BB3}" dt="2020-08-15T15:33:53.327" v="1234"/>
          <ac:spMkLst>
            <pc:docMk/>
            <pc:sldMk cId="3042413288" sldId="506"/>
            <ac:spMk id="8" creationId="{E5EC7A0C-DD2B-43F9-AE9D-01F526E6DFB8}"/>
          </ac:spMkLst>
        </pc:spChg>
        <pc:spChg chg="mod">
          <ac:chgData name="PPT PROJECT" userId="3f9d47f476fa9d03" providerId="LiveId" clId="{BB11E364-F543-48A3-AB26-B9F6C1D58BB3}" dt="2020-08-15T15:33:55.458" v="1236" actId="1076"/>
          <ac:spMkLst>
            <pc:docMk/>
            <pc:sldMk cId="3042413288" sldId="506"/>
            <ac:spMk id="9" creationId="{16F3BF1D-82FA-4462-9D0F-0AFDA1D6D712}"/>
          </ac:spMkLst>
        </pc:spChg>
        <pc:picChg chg="add del">
          <ac:chgData name="PPT PROJECT" userId="3f9d47f476fa9d03" providerId="LiveId" clId="{BB11E364-F543-48A3-AB26-B9F6C1D58BB3}" dt="2020-08-15T15:34:11.155" v="1239" actId="22"/>
          <ac:picMkLst>
            <pc:docMk/>
            <pc:sldMk cId="3042413288" sldId="506"/>
            <ac:picMk id="11" creationId="{D3209366-32DA-4C18-9AD4-1656210E9243}"/>
          </ac:picMkLst>
        </pc:picChg>
      </pc:sldChg>
      <pc:sldChg chg="addSp delSp modSp add mod setBg setClrOvrMap">
        <pc:chgData name="PPT PROJECT" userId="3f9d47f476fa9d03" providerId="LiveId" clId="{BB11E364-F543-48A3-AB26-B9F6C1D58BB3}" dt="2020-08-16T03:10:17.739" v="1260" actId="26606"/>
        <pc:sldMkLst>
          <pc:docMk/>
          <pc:sldMk cId="2301232620" sldId="507"/>
        </pc:sldMkLst>
        <pc:spChg chg="del">
          <ac:chgData name="PPT PROJECT" userId="3f9d47f476fa9d03" providerId="LiveId" clId="{BB11E364-F543-48A3-AB26-B9F6C1D58BB3}" dt="2020-08-16T03:09:54.090" v="1251" actId="478"/>
          <ac:spMkLst>
            <pc:docMk/>
            <pc:sldMk cId="2301232620" sldId="507"/>
            <ac:spMk id="4" creationId="{B1B32268-DA8A-4358-A152-8B3DB24D7F2B}"/>
          </ac:spMkLst>
        </pc:spChg>
        <pc:spChg chg="add">
          <ac:chgData name="PPT PROJECT" userId="3f9d47f476fa9d03" providerId="LiveId" clId="{BB11E364-F543-48A3-AB26-B9F6C1D58BB3}" dt="2020-08-16T03:10:17.739" v="1260" actId="26606"/>
          <ac:spMkLst>
            <pc:docMk/>
            <pc:sldMk cId="2301232620" sldId="507"/>
            <ac:spMk id="12" creationId="{42A4FC2C-047E-45A5-965D-8E1E3BF09BC6}"/>
          </ac:spMkLst>
        </pc:spChg>
        <pc:picChg chg="add del mod">
          <ac:chgData name="PPT PROJECT" userId="3f9d47f476fa9d03" providerId="LiveId" clId="{BB11E364-F543-48A3-AB26-B9F6C1D58BB3}" dt="2020-08-16T03:10:15.012" v="1256" actId="478"/>
          <ac:picMkLst>
            <pc:docMk/>
            <pc:sldMk cId="2301232620" sldId="507"/>
            <ac:picMk id="3" creationId="{1FFD8B28-766A-40CA-ADC1-3A6F244414A2}"/>
          </ac:picMkLst>
        </pc:picChg>
        <pc:picChg chg="del">
          <ac:chgData name="PPT PROJECT" userId="3f9d47f476fa9d03" providerId="LiveId" clId="{BB11E364-F543-48A3-AB26-B9F6C1D58BB3}" dt="2020-08-16T03:09:54.090" v="1251" actId="478"/>
          <ac:picMkLst>
            <pc:docMk/>
            <pc:sldMk cId="2301232620" sldId="507"/>
            <ac:picMk id="5" creationId="{ED183C57-DD30-491D-8E53-D1F25F26F038}"/>
          </ac:picMkLst>
        </pc:picChg>
        <pc:picChg chg="add mod">
          <ac:chgData name="PPT PROJECT" userId="3f9d47f476fa9d03" providerId="LiveId" clId="{BB11E364-F543-48A3-AB26-B9F6C1D58BB3}" dt="2020-08-16T03:10:17.739" v="1260" actId="26606"/>
          <ac:picMkLst>
            <pc:docMk/>
            <pc:sldMk cId="2301232620" sldId="507"/>
            <ac:picMk id="7" creationId="{ECAA3D89-986A-42AF-A074-96233666C57F}"/>
          </ac:picMkLst>
        </pc:picChg>
      </pc:sldChg>
      <pc:sldChg chg="addSp delSp modSp add mod">
        <pc:chgData name="PPT PROJECT" userId="3f9d47f476fa9d03" providerId="LiveId" clId="{BB11E364-F543-48A3-AB26-B9F6C1D58BB3}" dt="2020-08-16T03:10:34.081" v="1271" actId="26606"/>
        <pc:sldMkLst>
          <pc:docMk/>
          <pc:sldMk cId="4234672304" sldId="508"/>
        </pc:sldMkLst>
        <pc:spChg chg="del">
          <ac:chgData name="PPT PROJECT" userId="3f9d47f476fa9d03" providerId="LiveId" clId="{BB11E364-F543-48A3-AB26-B9F6C1D58BB3}" dt="2020-08-16T03:10:34.081" v="1271" actId="26606"/>
          <ac:spMkLst>
            <pc:docMk/>
            <pc:sldMk cId="4234672304" sldId="508"/>
            <ac:spMk id="12" creationId="{42A4FC2C-047E-45A5-965D-8E1E3BF09BC6}"/>
          </ac:spMkLst>
        </pc:spChg>
        <pc:spChg chg="add">
          <ac:chgData name="PPT PROJECT" userId="3f9d47f476fa9d03" providerId="LiveId" clId="{BB11E364-F543-48A3-AB26-B9F6C1D58BB3}" dt="2020-08-16T03:10:34.081" v="1271" actId="26606"/>
          <ac:spMkLst>
            <pc:docMk/>
            <pc:sldMk cId="4234672304" sldId="508"/>
            <ac:spMk id="17" creationId="{42A4FC2C-047E-45A5-965D-8E1E3BF09BC6}"/>
          </ac:spMkLst>
        </pc:spChg>
        <pc:picChg chg="add mod">
          <ac:chgData name="PPT PROJECT" userId="3f9d47f476fa9d03" providerId="LiveId" clId="{BB11E364-F543-48A3-AB26-B9F6C1D58BB3}" dt="2020-08-16T03:10:34.081" v="1271" actId="26606"/>
          <ac:picMkLst>
            <pc:docMk/>
            <pc:sldMk cId="4234672304" sldId="508"/>
            <ac:picMk id="3" creationId="{3661830A-0CB0-4899-B142-0685CEA62664}"/>
          </ac:picMkLst>
        </pc:picChg>
        <pc:picChg chg="del">
          <ac:chgData name="PPT PROJECT" userId="3f9d47f476fa9d03" providerId="LiveId" clId="{BB11E364-F543-48A3-AB26-B9F6C1D58BB3}" dt="2020-08-16T03:10:20.068" v="1262" actId="478"/>
          <ac:picMkLst>
            <pc:docMk/>
            <pc:sldMk cId="4234672304" sldId="508"/>
            <ac:picMk id="7" creationId="{ECAA3D89-986A-42AF-A074-96233666C57F}"/>
          </ac:picMkLst>
        </pc:picChg>
      </pc:sldChg>
      <pc:sldChg chg="addSp delSp modSp add mod">
        <pc:chgData name="PPT PROJECT" userId="3f9d47f476fa9d03" providerId="LiveId" clId="{BB11E364-F543-48A3-AB26-B9F6C1D58BB3}" dt="2020-08-16T03:10:44.921" v="1275" actId="26606"/>
        <pc:sldMkLst>
          <pc:docMk/>
          <pc:sldMk cId="3042329953" sldId="509"/>
        </pc:sldMkLst>
        <pc:spChg chg="del">
          <ac:chgData name="PPT PROJECT" userId="3f9d47f476fa9d03" providerId="LiveId" clId="{BB11E364-F543-48A3-AB26-B9F6C1D58BB3}" dt="2020-08-16T03:10:44.921" v="1275" actId="26606"/>
          <ac:spMkLst>
            <pc:docMk/>
            <pc:sldMk cId="3042329953" sldId="509"/>
            <ac:spMk id="12" creationId="{42A4FC2C-047E-45A5-965D-8E1E3BF09BC6}"/>
          </ac:spMkLst>
        </pc:spChg>
        <pc:spChg chg="add">
          <ac:chgData name="PPT PROJECT" userId="3f9d47f476fa9d03" providerId="LiveId" clId="{BB11E364-F543-48A3-AB26-B9F6C1D58BB3}" dt="2020-08-16T03:10:44.921" v="1275" actId="26606"/>
          <ac:spMkLst>
            <pc:docMk/>
            <pc:sldMk cId="3042329953" sldId="509"/>
            <ac:spMk id="17" creationId="{42A4FC2C-047E-45A5-965D-8E1E3BF09BC6}"/>
          </ac:spMkLst>
        </pc:spChg>
        <pc:picChg chg="add mod">
          <ac:chgData name="PPT PROJECT" userId="3f9d47f476fa9d03" providerId="LiveId" clId="{BB11E364-F543-48A3-AB26-B9F6C1D58BB3}" dt="2020-08-16T03:10:44.921" v="1275" actId="26606"/>
          <ac:picMkLst>
            <pc:docMk/>
            <pc:sldMk cId="3042329953" sldId="509"/>
            <ac:picMk id="3" creationId="{44CD82F1-7D51-49C3-9C12-65131F5E3DC1}"/>
          </ac:picMkLst>
        </pc:picChg>
      </pc:sldChg>
      <pc:sldChg chg="addSp delSp modSp add mod">
        <pc:chgData name="PPT PROJECT" userId="3f9d47f476fa9d03" providerId="LiveId" clId="{BB11E364-F543-48A3-AB26-B9F6C1D58BB3}" dt="2020-08-16T03:11:06.494" v="1278" actId="18131"/>
        <pc:sldMkLst>
          <pc:docMk/>
          <pc:sldMk cId="913350104" sldId="510"/>
        </pc:sldMkLst>
        <pc:spChg chg="del">
          <ac:chgData name="PPT PROJECT" userId="3f9d47f476fa9d03" providerId="LiveId" clId="{BB11E364-F543-48A3-AB26-B9F6C1D58BB3}" dt="2020-08-16T03:10:57.835" v="1277" actId="26606"/>
          <ac:spMkLst>
            <pc:docMk/>
            <pc:sldMk cId="913350104" sldId="510"/>
            <ac:spMk id="12" creationId="{42A4FC2C-047E-45A5-965D-8E1E3BF09BC6}"/>
          </ac:spMkLst>
        </pc:spChg>
        <pc:spChg chg="add">
          <ac:chgData name="PPT PROJECT" userId="3f9d47f476fa9d03" providerId="LiveId" clId="{BB11E364-F543-48A3-AB26-B9F6C1D58BB3}" dt="2020-08-16T03:10:57.835" v="1277" actId="26606"/>
          <ac:spMkLst>
            <pc:docMk/>
            <pc:sldMk cId="913350104" sldId="510"/>
            <ac:spMk id="17" creationId="{42A4FC2C-047E-45A5-965D-8E1E3BF09BC6}"/>
          </ac:spMkLst>
        </pc:spChg>
        <pc:picChg chg="add mod modCrop">
          <ac:chgData name="PPT PROJECT" userId="3f9d47f476fa9d03" providerId="LiveId" clId="{BB11E364-F543-48A3-AB26-B9F6C1D58BB3}" dt="2020-08-16T03:11:06.494" v="1278" actId="18131"/>
          <ac:picMkLst>
            <pc:docMk/>
            <pc:sldMk cId="913350104" sldId="510"/>
            <ac:picMk id="3" creationId="{C5CA3845-2569-45E3-B71A-E398A6B4B7FF}"/>
          </ac:picMkLst>
        </pc:picChg>
      </pc:sldChg>
      <pc:sldChg chg="addSp delSp modSp add mod ord">
        <pc:chgData name="PPT PROJECT" userId="3f9d47f476fa9d03" providerId="LiveId" clId="{BB11E364-F543-48A3-AB26-B9F6C1D58BB3}" dt="2020-08-16T03:11:16.462" v="1284"/>
        <pc:sldMkLst>
          <pc:docMk/>
          <pc:sldMk cId="2705396866" sldId="511"/>
        </pc:sldMkLst>
        <pc:spChg chg="del">
          <ac:chgData name="PPT PROJECT" userId="3f9d47f476fa9d03" providerId="LiveId" clId="{BB11E364-F543-48A3-AB26-B9F6C1D58BB3}" dt="2020-08-16T03:11:14.423" v="1282" actId="26606"/>
          <ac:spMkLst>
            <pc:docMk/>
            <pc:sldMk cId="2705396866" sldId="511"/>
            <ac:spMk id="12" creationId="{42A4FC2C-047E-45A5-965D-8E1E3BF09BC6}"/>
          </ac:spMkLst>
        </pc:spChg>
        <pc:spChg chg="add">
          <ac:chgData name="PPT PROJECT" userId="3f9d47f476fa9d03" providerId="LiveId" clId="{BB11E364-F543-48A3-AB26-B9F6C1D58BB3}" dt="2020-08-16T03:11:14.423" v="1282" actId="26606"/>
          <ac:spMkLst>
            <pc:docMk/>
            <pc:sldMk cId="2705396866" sldId="511"/>
            <ac:spMk id="17" creationId="{42A4FC2C-047E-45A5-965D-8E1E3BF09BC6}"/>
          </ac:spMkLst>
        </pc:spChg>
        <pc:picChg chg="add mod">
          <ac:chgData name="PPT PROJECT" userId="3f9d47f476fa9d03" providerId="LiveId" clId="{BB11E364-F543-48A3-AB26-B9F6C1D58BB3}" dt="2020-08-16T03:11:14.423" v="1282" actId="26606"/>
          <ac:picMkLst>
            <pc:docMk/>
            <pc:sldMk cId="2705396866" sldId="511"/>
            <ac:picMk id="3" creationId="{5E72F07A-8BB5-4112-944E-DB0F353B4308}"/>
          </ac:picMkLst>
        </pc:picChg>
      </pc:sldChg>
      <pc:sldChg chg="addSp delSp modSp add mod">
        <pc:chgData name="PPT PROJECT" userId="3f9d47f476fa9d03" providerId="LiveId" clId="{BB11E364-F543-48A3-AB26-B9F6C1D58BB3}" dt="2020-08-16T03:11:26.207" v="1287" actId="26606"/>
        <pc:sldMkLst>
          <pc:docMk/>
          <pc:sldMk cId="4067222936" sldId="512"/>
        </pc:sldMkLst>
        <pc:spChg chg="del">
          <ac:chgData name="PPT PROJECT" userId="3f9d47f476fa9d03" providerId="LiveId" clId="{BB11E364-F543-48A3-AB26-B9F6C1D58BB3}" dt="2020-08-16T03:11:26.207" v="1287" actId="26606"/>
          <ac:spMkLst>
            <pc:docMk/>
            <pc:sldMk cId="4067222936" sldId="512"/>
            <ac:spMk id="12" creationId="{42A4FC2C-047E-45A5-965D-8E1E3BF09BC6}"/>
          </ac:spMkLst>
        </pc:spChg>
        <pc:spChg chg="add">
          <ac:chgData name="PPT PROJECT" userId="3f9d47f476fa9d03" providerId="LiveId" clId="{BB11E364-F543-48A3-AB26-B9F6C1D58BB3}" dt="2020-08-16T03:11:26.207" v="1287" actId="26606"/>
          <ac:spMkLst>
            <pc:docMk/>
            <pc:sldMk cId="4067222936" sldId="512"/>
            <ac:spMk id="17" creationId="{42A4FC2C-047E-45A5-965D-8E1E3BF09BC6}"/>
          </ac:spMkLst>
        </pc:spChg>
        <pc:picChg chg="add mod">
          <ac:chgData name="PPT PROJECT" userId="3f9d47f476fa9d03" providerId="LiveId" clId="{BB11E364-F543-48A3-AB26-B9F6C1D58BB3}" dt="2020-08-16T03:11:26.207" v="1287" actId="26606"/>
          <ac:picMkLst>
            <pc:docMk/>
            <pc:sldMk cId="4067222936" sldId="512"/>
            <ac:picMk id="3" creationId="{D3BE1A80-7A28-4C41-942F-2CE20C04E76E}"/>
          </ac:picMkLst>
        </pc:picChg>
      </pc:sldChg>
      <pc:sldChg chg="addSp delSp modSp add mod">
        <pc:chgData name="PPT PROJECT" userId="3f9d47f476fa9d03" providerId="LiveId" clId="{BB11E364-F543-48A3-AB26-B9F6C1D58BB3}" dt="2020-08-16T03:11:41.284" v="1292" actId="18131"/>
        <pc:sldMkLst>
          <pc:docMk/>
          <pc:sldMk cId="1729890014" sldId="513"/>
        </pc:sldMkLst>
        <pc:spChg chg="del">
          <ac:chgData name="PPT PROJECT" userId="3f9d47f476fa9d03" providerId="LiveId" clId="{BB11E364-F543-48A3-AB26-B9F6C1D58BB3}" dt="2020-08-16T03:11:36.426" v="1291" actId="26606"/>
          <ac:spMkLst>
            <pc:docMk/>
            <pc:sldMk cId="1729890014" sldId="513"/>
            <ac:spMk id="12" creationId="{42A4FC2C-047E-45A5-965D-8E1E3BF09BC6}"/>
          </ac:spMkLst>
        </pc:spChg>
        <pc:spChg chg="add">
          <ac:chgData name="PPT PROJECT" userId="3f9d47f476fa9d03" providerId="LiveId" clId="{BB11E364-F543-48A3-AB26-B9F6C1D58BB3}" dt="2020-08-16T03:11:36.426" v="1291" actId="26606"/>
          <ac:spMkLst>
            <pc:docMk/>
            <pc:sldMk cId="1729890014" sldId="513"/>
            <ac:spMk id="17" creationId="{42A4FC2C-047E-45A5-965D-8E1E3BF09BC6}"/>
          </ac:spMkLst>
        </pc:spChg>
        <pc:picChg chg="add mod modCrop">
          <ac:chgData name="PPT PROJECT" userId="3f9d47f476fa9d03" providerId="LiveId" clId="{BB11E364-F543-48A3-AB26-B9F6C1D58BB3}" dt="2020-08-16T03:11:41.284" v="1292" actId="18131"/>
          <ac:picMkLst>
            <pc:docMk/>
            <pc:sldMk cId="1729890014" sldId="513"/>
            <ac:picMk id="3" creationId="{BCF5FFD5-087F-4747-AA3A-1DAAFCC0C7AA}"/>
          </ac:picMkLst>
        </pc:picChg>
      </pc:sldChg>
      <pc:sldChg chg="addSp delSp modSp add mod">
        <pc:chgData name="PPT PROJECT" userId="3f9d47f476fa9d03" providerId="LiveId" clId="{BB11E364-F543-48A3-AB26-B9F6C1D58BB3}" dt="2020-08-16T03:11:51.902" v="1298" actId="26606"/>
        <pc:sldMkLst>
          <pc:docMk/>
          <pc:sldMk cId="3790174728" sldId="514"/>
        </pc:sldMkLst>
        <pc:spChg chg="add">
          <ac:chgData name="PPT PROJECT" userId="3f9d47f476fa9d03" providerId="LiveId" clId="{BB11E364-F543-48A3-AB26-B9F6C1D58BB3}" dt="2020-08-16T03:11:51.902" v="1298" actId="26606"/>
          <ac:spMkLst>
            <pc:docMk/>
            <pc:sldMk cId="3790174728" sldId="514"/>
            <ac:spMk id="9" creationId="{42A4FC2C-047E-45A5-965D-8E1E3BF09BC6}"/>
          </ac:spMkLst>
        </pc:spChg>
        <pc:spChg chg="del">
          <ac:chgData name="PPT PROJECT" userId="3f9d47f476fa9d03" providerId="LiveId" clId="{BB11E364-F543-48A3-AB26-B9F6C1D58BB3}" dt="2020-08-16T03:11:46.036" v="1294" actId="478"/>
          <ac:spMkLst>
            <pc:docMk/>
            <pc:sldMk cId="3790174728" sldId="514"/>
            <ac:spMk id="17" creationId="{42A4FC2C-047E-45A5-965D-8E1E3BF09BC6}"/>
          </ac:spMkLst>
        </pc:spChg>
        <pc:picChg chg="del">
          <ac:chgData name="PPT PROJECT" userId="3f9d47f476fa9d03" providerId="LiveId" clId="{BB11E364-F543-48A3-AB26-B9F6C1D58BB3}" dt="2020-08-16T03:11:46.036" v="1294" actId="478"/>
          <ac:picMkLst>
            <pc:docMk/>
            <pc:sldMk cId="3790174728" sldId="514"/>
            <ac:picMk id="3" creationId="{BCF5FFD5-087F-4747-AA3A-1DAAFCC0C7AA}"/>
          </ac:picMkLst>
        </pc:picChg>
        <pc:picChg chg="add mod">
          <ac:chgData name="PPT PROJECT" userId="3f9d47f476fa9d03" providerId="LiveId" clId="{BB11E364-F543-48A3-AB26-B9F6C1D58BB3}" dt="2020-08-16T03:11:51.902" v="1298" actId="26606"/>
          <ac:picMkLst>
            <pc:docMk/>
            <pc:sldMk cId="3790174728" sldId="514"/>
            <ac:picMk id="4" creationId="{9C0A6506-3754-4B81-B902-CFFF984B4DBC}"/>
          </ac:picMkLst>
        </pc:picChg>
      </pc:sldChg>
      <pc:sldMasterChg chg="modSldLayout">
        <pc:chgData name="PPT PROJECT" userId="3f9d47f476fa9d03" providerId="LiveId" clId="{BB11E364-F543-48A3-AB26-B9F6C1D58BB3}" dt="2020-08-15T06:59:49.133" v="21" actId="732"/>
        <pc:sldMasterMkLst>
          <pc:docMk/>
          <pc:sldMasterMk cId="3126845950" sldId="2147483648"/>
        </pc:sldMasterMkLst>
        <pc:sldLayoutChg chg="addSp delSp modSp mod">
          <pc:chgData name="PPT PROJECT" userId="3f9d47f476fa9d03" providerId="LiveId" clId="{BB11E364-F543-48A3-AB26-B9F6C1D58BB3}" dt="2020-08-15T06:59:49.133" v="21" actId="732"/>
          <pc:sldLayoutMkLst>
            <pc:docMk/>
            <pc:sldMasterMk cId="3126845950" sldId="2147483648"/>
            <pc:sldLayoutMk cId="4083178521" sldId="2147483660"/>
          </pc:sldLayoutMkLst>
          <pc:spChg chg="del mod">
            <ac:chgData name="PPT PROJECT" userId="3f9d47f476fa9d03" providerId="LiveId" clId="{BB11E364-F543-48A3-AB26-B9F6C1D58BB3}" dt="2020-08-15T06:59:45.423" v="20" actId="478"/>
            <ac:spMkLst>
              <pc:docMk/>
              <pc:sldMasterMk cId="3126845950" sldId="2147483648"/>
              <pc:sldLayoutMk cId="4083178521" sldId="2147483660"/>
              <ac:spMk id="4" creationId="{2CEE447C-6F9E-4761-A5D4-6A52884D45A8}"/>
            </ac:spMkLst>
          </pc:spChg>
          <pc:picChg chg="del">
            <ac:chgData name="PPT PROJECT" userId="3f9d47f476fa9d03" providerId="LiveId" clId="{BB11E364-F543-48A3-AB26-B9F6C1D58BB3}" dt="2020-08-15T06:59:33.151" v="12" actId="478"/>
            <ac:picMkLst>
              <pc:docMk/>
              <pc:sldMasterMk cId="3126845950" sldId="2147483648"/>
              <pc:sldLayoutMk cId="4083178521" sldId="2147483660"/>
              <ac:picMk id="2" creationId="{5B925FC5-2884-4304-9271-61F34508CEC8}"/>
            </ac:picMkLst>
          </pc:picChg>
          <pc:picChg chg="add mod modCrop">
            <ac:chgData name="PPT PROJECT" userId="3f9d47f476fa9d03" providerId="LiveId" clId="{BB11E364-F543-48A3-AB26-B9F6C1D58BB3}" dt="2020-08-15T06:59:49.133" v="21" actId="732"/>
            <ac:picMkLst>
              <pc:docMk/>
              <pc:sldMasterMk cId="3126845950" sldId="2147483648"/>
              <pc:sldLayoutMk cId="4083178521" sldId="2147483660"/>
              <ac:picMk id="5" creationId="{A23E3FDA-8904-4C14-921D-A442A385BA3C}"/>
            </ac:picMkLst>
          </pc:picChg>
        </pc:sldLayoutChg>
      </pc:sldMasterChg>
    </pc:docChg>
  </pc:docChgLst>
  <pc:docChgLst>
    <pc:chgData name="PPT PROJECT" userId="3f9d47f476fa9d03" providerId="LiveId" clId="{EAB433C1-730E-492F-811B-1ADA619BC02E}"/>
    <pc:docChg chg="undo custSel mod addSld delSld modSld sldOrd modMainMaster">
      <pc:chgData name="PPT PROJECT" userId="3f9d47f476fa9d03" providerId="LiveId" clId="{EAB433C1-730E-492F-811B-1ADA619BC02E}" dt="2020-07-04T17:03:26.591" v="1064"/>
      <pc:docMkLst>
        <pc:docMk/>
      </pc:docMkLst>
      <pc:sldChg chg="del">
        <pc:chgData name="PPT PROJECT" userId="3f9d47f476fa9d03" providerId="LiveId" clId="{EAB433C1-730E-492F-811B-1ADA619BC02E}" dt="2020-07-04T15:56:11.300" v="221" actId="47"/>
        <pc:sldMkLst>
          <pc:docMk/>
          <pc:sldMk cId="1310964297" sldId="459"/>
        </pc:sldMkLst>
      </pc:sldChg>
      <pc:sldChg chg="del">
        <pc:chgData name="PPT PROJECT" userId="3f9d47f476fa9d03" providerId="LiveId" clId="{EAB433C1-730E-492F-811B-1ADA619BC02E}" dt="2020-07-04T15:56:11.300" v="221" actId="47"/>
        <pc:sldMkLst>
          <pc:docMk/>
          <pc:sldMk cId="2006779020" sldId="467"/>
        </pc:sldMkLst>
      </pc:sldChg>
      <pc:sldChg chg="del">
        <pc:chgData name="PPT PROJECT" userId="3f9d47f476fa9d03" providerId="LiveId" clId="{EAB433C1-730E-492F-811B-1ADA619BC02E}" dt="2020-07-04T15:56:11.300" v="221" actId="47"/>
        <pc:sldMkLst>
          <pc:docMk/>
          <pc:sldMk cId="2563108438" sldId="468"/>
        </pc:sldMkLst>
      </pc:sldChg>
      <pc:sldChg chg="del">
        <pc:chgData name="PPT PROJECT" userId="3f9d47f476fa9d03" providerId="LiveId" clId="{EAB433C1-730E-492F-811B-1ADA619BC02E}" dt="2020-07-04T15:56:11.300" v="221" actId="47"/>
        <pc:sldMkLst>
          <pc:docMk/>
          <pc:sldMk cId="1063956336" sldId="469"/>
        </pc:sldMkLst>
      </pc:sldChg>
      <pc:sldChg chg="addSp delSp modSp mod setBg modAnim">
        <pc:chgData name="PPT PROJECT" userId="3f9d47f476fa9d03" providerId="LiveId" clId="{EAB433C1-730E-492F-811B-1ADA619BC02E}" dt="2020-07-04T15:46:56.781" v="20"/>
        <pc:sldMkLst>
          <pc:docMk/>
          <pc:sldMk cId="3208184994" sldId="470"/>
        </pc:sldMkLst>
        <pc:spChg chg="mod">
          <ac:chgData name="PPT PROJECT" userId="3f9d47f476fa9d03" providerId="LiveId" clId="{EAB433C1-730E-492F-811B-1ADA619BC02E}" dt="2020-07-04T15:45:36.529" v="4" actId="26606"/>
          <ac:spMkLst>
            <pc:docMk/>
            <pc:sldMk cId="3208184994" sldId="470"/>
            <ac:spMk id="8" creationId="{EAC1CE36-C01E-4048-89D1-437C646951CD}"/>
          </ac:spMkLst>
        </pc:spChg>
        <pc:spChg chg="mod">
          <ac:chgData name="PPT PROJECT" userId="3f9d47f476fa9d03" providerId="LiveId" clId="{EAB433C1-730E-492F-811B-1ADA619BC02E}" dt="2020-07-04T15:45:36.529" v="4" actId="26606"/>
          <ac:spMkLst>
            <pc:docMk/>
            <pc:sldMk cId="3208184994" sldId="470"/>
            <ac:spMk id="9" creationId="{34236EA1-A63A-44B4-ADA4-E0A363BCBA78}"/>
          </ac:spMkLst>
        </pc:spChg>
        <pc:spChg chg="mod">
          <ac:chgData name="PPT PROJECT" userId="3f9d47f476fa9d03" providerId="LiveId" clId="{EAB433C1-730E-492F-811B-1ADA619BC02E}" dt="2020-07-04T15:45:36.529" v="4" actId="26606"/>
          <ac:spMkLst>
            <pc:docMk/>
            <pc:sldMk cId="3208184994" sldId="470"/>
            <ac:spMk id="10" creationId="{278E8270-686E-4913-964E-7F7E20CCFB4C}"/>
          </ac:spMkLst>
        </pc:spChg>
        <pc:spChg chg="add">
          <ac:chgData name="PPT PROJECT" userId="3f9d47f476fa9d03" providerId="LiveId" clId="{EAB433C1-730E-492F-811B-1ADA619BC02E}" dt="2020-07-04T15:45:36.529" v="4" actId="26606"/>
          <ac:spMkLst>
            <pc:docMk/>
            <pc:sldMk cId="3208184994" sldId="470"/>
            <ac:spMk id="19" creationId="{42A4FC2C-047E-45A5-965D-8E1E3BF09BC6}"/>
          </ac:spMkLst>
        </pc:spChg>
        <pc:picChg chg="add del mod ord modCrop">
          <ac:chgData name="PPT PROJECT" userId="3f9d47f476fa9d03" providerId="LiveId" clId="{EAB433C1-730E-492F-811B-1ADA619BC02E}" dt="2020-07-04T15:46:05.571" v="9" actId="478"/>
          <ac:picMkLst>
            <pc:docMk/>
            <pc:sldMk cId="3208184994" sldId="470"/>
            <ac:picMk id="3" creationId="{1B2935F1-E2EC-411C-9D96-E4F1891BA97B}"/>
          </ac:picMkLst>
        </pc:picChg>
        <pc:picChg chg="del">
          <ac:chgData name="PPT PROJECT" userId="3f9d47f476fa9d03" providerId="LiveId" clId="{EAB433C1-730E-492F-811B-1ADA619BC02E}" dt="2020-07-04T15:45:31.494" v="0" actId="478"/>
          <ac:picMkLst>
            <pc:docMk/>
            <pc:sldMk cId="3208184994" sldId="470"/>
            <ac:picMk id="4" creationId="{25A21248-095C-4BE0-9911-EE290B773C9F}"/>
          </ac:picMkLst>
        </pc:picChg>
        <pc:picChg chg="add mod ord modCrop">
          <ac:chgData name="PPT PROJECT" userId="3f9d47f476fa9d03" providerId="LiveId" clId="{EAB433C1-730E-492F-811B-1ADA619BC02E}" dt="2020-07-04T15:46:47.298" v="19" actId="732"/>
          <ac:picMkLst>
            <pc:docMk/>
            <pc:sldMk cId="3208184994" sldId="470"/>
            <ac:picMk id="6" creationId="{4A2BE188-2CAC-42A3-8263-0EFFCE6B1161}"/>
          </ac:picMkLst>
        </pc:picChg>
        <pc:cxnChg chg="ord">
          <ac:chgData name="PPT PROJECT" userId="3f9d47f476fa9d03" providerId="LiveId" clId="{EAB433C1-730E-492F-811B-1ADA619BC02E}" dt="2020-07-04T15:45:36.529" v="4" actId="26606"/>
          <ac:cxnSpMkLst>
            <pc:docMk/>
            <pc:sldMk cId="3208184994" sldId="470"/>
            <ac:cxnSpMk id="12" creationId="{504D2A26-6A3F-4C0C-BDD4-C875C7FB251B}"/>
          </ac:cxnSpMkLst>
        </pc:cxnChg>
        <pc:cxnChg chg="ord">
          <ac:chgData name="PPT PROJECT" userId="3f9d47f476fa9d03" providerId="LiveId" clId="{EAB433C1-730E-492F-811B-1ADA619BC02E}" dt="2020-07-04T15:45:36.529" v="4" actId="26606"/>
          <ac:cxnSpMkLst>
            <pc:docMk/>
            <pc:sldMk cId="3208184994" sldId="470"/>
            <ac:cxnSpMk id="14" creationId="{4CF4A8B3-F7ED-4922-816D-7DA8A21B4BF2}"/>
          </ac:cxnSpMkLst>
        </pc:cxnChg>
      </pc:sldChg>
      <pc:sldChg chg="del">
        <pc:chgData name="PPT PROJECT" userId="3f9d47f476fa9d03" providerId="LiveId" clId="{EAB433C1-730E-492F-811B-1ADA619BC02E}" dt="2020-07-04T15:56:11.300" v="221" actId="47"/>
        <pc:sldMkLst>
          <pc:docMk/>
          <pc:sldMk cId="2807921582" sldId="471"/>
        </pc:sldMkLst>
      </pc:sldChg>
      <pc:sldChg chg="del">
        <pc:chgData name="PPT PROJECT" userId="3f9d47f476fa9d03" providerId="LiveId" clId="{EAB433C1-730E-492F-811B-1ADA619BC02E}" dt="2020-07-04T15:56:11.300" v="221" actId="47"/>
        <pc:sldMkLst>
          <pc:docMk/>
          <pc:sldMk cId="3762711510" sldId="472"/>
        </pc:sldMkLst>
      </pc:sldChg>
      <pc:sldChg chg="del">
        <pc:chgData name="PPT PROJECT" userId="3f9d47f476fa9d03" providerId="LiveId" clId="{EAB433C1-730E-492F-811B-1ADA619BC02E}" dt="2020-07-04T15:56:11.300" v="221" actId="47"/>
        <pc:sldMkLst>
          <pc:docMk/>
          <pc:sldMk cId="2449494159" sldId="473"/>
        </pc:sldMkLst>
      </pc:sldChg>
      <pc:sldChg chg="del">
        <pc:chgData name="PPT PROJECT" userId="3f9d47f476fa9d03" providerId="LiveId" clId="{EAB433C1-730E-492F-811B-1ADA619BC02E}" dt="2020-07-04T15:56:11.300" v="221" actId="47"/>
        <pc:sldMkLst>
          <pc:docMk/>
          <pc:sldMk cId="803802148" sldId="474"/>
        </pc:sldMkLst>
      </pc:sldChg>
      <pc:sldChg chg="del">
        <pc:chgData name="PPT PROJECT" userId="3f9d47f476fa9d03" providerId="LiveId" clId="{EAB433C1-730E-492F-811B-1ADA619BC02E}" dt="2020-07-04T16:09:01.624" v="762" actId="47"/>
        <pc:sldMkLst>
          <pc:docMk/>
          <pc:sldMk cId="2966802290" sldId="475"/>
        </pc:sldMkLst>
      </pc:sldChg>
      <pc:sldChg chg="del">
        <pc:chgData name="PPT PROJECT" userId="3f9d47f476fa9d03" providerId="LiveId" clId="{EAB433C1-730E-492F-811B-1ADA619BC02E}" dt="2020-07-04T16:09:01.624" v="762" actId="47"/>
        <pc:sldMkLst>
          <pc:docMk/>
          <pc:sldMk cId="2071900352" sldId="476"/>
        </pc:sldMkLst>
      </pc:sldChg>
      <pc:sldChg chg="del">
        <pc:chgData name="PPT PROJECT" userId="3f9d47f476fa9d03" providerId="LiveId" clId="{EAB433C1-730E-492F-811B-1ADA619BC02E}" dt="2020-07-04T16:09:01.624" v="762" actId="47"/>
        <pc:sldMkLst>
          <pc:docMk/>
          <pc:sldMk cId="2542567324" sldId="477"/>
        </pc:sldMkLst>
      </pc:sldChg>
      <pc:sldChg chg="del">
        <pc:chgData name="PPT PROJECT" userId="3f9d47f476fa9d03" providerId="LiveId" clId="{EAB433C1-730E-492F-811B-1ADA619BC02E}" dt="2020-07-04T16:09:01.624" v="762" actId="47"/>
        <pc:sldMkLst>
          <pc:docMk/>
          <pc:sldMk cId="2737279627" sldId="478"/>
        </pc:sldMkLst>
      </pc:sldChg>
      <pc:sldChg chg="del">
        <pc:chgData name="PPT PROJECT" userId="3f9d47f476fa9d03" providerId="LiveId" clId="{EAB433C1-730E-492F-811B-1ADA619BC02E}" dt="2020-07-04T15:56:11.300" v="221" actId="47"/>
        <pc:sldMkLst>
          <pc:docMk/>
          <pc:sldMk cId="1189706364" sldId="479"/>
        </pc:sldMkLst>
      </pc:sldChg>
      <pc:sldChg chg="del">
        <pc:chgData name="PPT PROJECT" userId="3f9d47f476fa9d03" providerId="LiveId" clId="{EAB433C1-730E-492F-811B-1ADA619BC02E}" dt="2020-07-04T15:56:11.300" v="221" actId="47"/>
        <pc:sldMkLst>
          <pc:docMk/>
          <pc:sldMk cId="4027578074" sldId="480"/>
        </pc:sldMkLst>
      </pc:sldChg>
      <pc:sldChg chg="del">
        <pc:chgData name="PPT PROJECT" userId="3f9d47f476fa9d03" providerId="LiveId" clId="{EAB433C1-730E-492F-811B-1ADA619BC02E}" dt="2020-07-04T16:09:01.624" v="762" actId="47"/>
        <pc:sldMkLst>
          <pc:docMk/>
          <pc:sldMk cId="4126689615" sldId="481"/>
        </pc:sldMkLst>
      </pc:sldChg>
      <pc:sldChg chg="del">
        <pc:chgData name="PPT PROJECT" userId="3f9d47f476fa9d03" providerId="LiveId" clId="{EAB433C1-730E-492F-811B-1ADA619BC02E}" dt="2020-07-04T16:09:01.624" v="762" actId="47"/>
        <pc:sldMkLst>
          <pc:docMk/>
          <pc:sldMk cId="4057893860" sldId="482"/>
        </pc:sldMkLst>
      </pc:sldChg>
      <pc:sldChg chg="del">
        <pc:chgData name="PPT PROJECT" userId="3f9d47f476fa9d03" providerId="LiveId" clId="{EAB433C1-730E-492F-811B-1ADA619BC02E}" dt="2020-07-04T16:09:01.624" v="762" actId="47"/>
        <pc:sldMkLst>
          <pc:docMk/>
          <pc:sldMk cId="1302009677" sldId="483"/>
        </pc:sldMkLst>
      </pc:sldChg>
      <pc:sldChg chg="del">
        <pc:chgData name="PPT PROJECT" userId="3f9d47f476fa9d03" providerId="LiveId" clId="{EAB433C1-730E-492F-811B-1ADA619BC02E}" dt="2020-07-04T16:09:01.624" v="762" actId="47"/>
        <pc:sldMkLst>
          <pc:docMk/>
          <pc:sldMk cId="830102176" sldId="484"/>
        </pc:sldMkLst>
      </pc:sldChg>
      <pc:sldChg chg="del">
        <pc:chgData name="PPT PROJECT" userId="3f9d47f476fa9d03" providerId="LiveId" clId="{EAB433C1-730E-492F-811B-1ADA619BC02E}" dt="2020-07-04T16:09:01.624" v="762" actId="47"/>
        <pc:sldMkLst>
          <pc:docMk/>
          <pc:sldMk cId="2399634188" sldId="485"/>
        </pc:sldMkLst>
      </pc:sldChg>
      <pc:sldChg chg="del">
        <pc:chgData name="PPT PROJECT" userId="3f9d47f476fa9d03" providerId="LiveId" clId="{EAB433C1-730E-492F-811B-1ADA619BC02E}" dt="2020-07-04T16:09:01.624" v="762" actId="47"/>
        <pc:sldMkLst>
          <pc:docMk/>
          <pc:sldMk cId="2544141421" sldId="486"/>
        </pc:sldMkLst>
      </pc:sldChg>
      <pc:sldChg chg="del">
        <pc:chgData name="PPT PROJECT" userId="3f9d47f476fa9d03" providerId="LiveId" clId="{EAB433C1-730E-492F-811B-1ADA619BC02E}" dt="2020-07-04T15:56:11.300" v="221" actId="47"/>
        <pc:sldMkLst>
          <pc:docMk/>
          <pc:sldMk cId="3964260823" sldId="487"/>
        </pc:sldMkLst>
      </pc:sldChg>
      <pc:sldChg chg="del">
        <pc:chgData name="PPT PROJECT" userId="3f9d47f476fa9d03" providerId="LiveId" clId="{EAB433C1-730E-492F-811B-1ADA619BC02E}" dt="2020-07-04T15:56:11.300" v="221" actId="47"/>
        <pc:sldMkLst>
          <pc:docMk/>
          <pc:sldMk cId="4067433281" sldId="488"/>
        </pc:sldMkLst>
      </pc:sldChg>
      <pc:sldChg chg="del">
        <pc:chgData name="PPT PROJECT" userId="3f9d47f476fa9d03" providerId="LiveId" clId="{EAB433C1-730E-492F-811B-1ADA619BC02E}" dt="2020-07-04T15:56:11.300" v="221" actId="47"/>
        <pc:sldMkLst>
          <pc:docMk/>
          <pc:sldMk cId="2832857755" sldId="489"/>
        </pc:sldMkLst>
      </pc:sldChg>
      <pc:sldChg chg="addSp delSp modSp mod">
        <pc:chgData name="PPT PROJECT" userId="3f9d47f476fa9d03" providerId="LiveId" clId="{EAB433C1-730E-492F-811B-1ADA619BC02E}" dt="2020-07-04T15:49:04.801" v="84" actId="12789"/>
        <pc:sldMkLst>
          <pc:docMk/>
          <pc:sldMk cId="2275871645" sldId="490"/>
        </pc:sldMkLst>
        <pc:spChg chg="add mod">
          <ac:chgData name="PPT PROJECT" userId="3f9d47f476fa9d03" providerId="LiveId" clId="{EAB433C1-730E-492F-811B-1ADA619BC02E}" dt="2020-07-04T15:49:04.801" v="84" actId="12789"/>
          <ac:spMkLst>
            <pc:docMk/>
            <pc:sldMk cId="2275871645" sldId="490"/>
            <ac:spMk id="8" creationId="{F1DDC859-8DC4-4EE9-908D-5C9EDBBC82F9}"/>
          </ac:spMkLst>
        </pc:spChg>
        <pc:picChg chg="add mod modCrop">
          <ac:chgData name="PPT PROJECT" userId="3f9d47f476fa9d03" providerId="LiveId" clId="{EAB433C1-730E-492F-811B-1ADA619BC02E}" dt="2020-07-04T15:47:44.830" v="29" actId="732"/>
          <ac:picMkLst>
            <pc:docMk/>
            <pc:sldMk cId="2275871645" sldId="490"/>
            <ac:picMk id="3" creationId="{F7A1062F-6805-40E2-97F2-72869D3C7D0F}"/>
          </ac:picMkLst>
        </pc:picChg>
        <pc:picChg chg="del">
          <ac:chgData name="PPT PROJECT" userId="3f9d47f476fa9d03" providerId="LiveId" clId="{EAB433C1-730E-492F-811B-1ADA619BC02E}" dt="2020-07-04T15:47:10.135" v="21" actId="478"/>
          <ac:picMkLst>
            <pc:docMk/>
            <pc:sldMk cId="2275871645" sldId="490"/>
            <ac:picMk id="4" creationId="{CC1E63D4-21B2-4C63-81D1-9BECC367191D}"/>
          </ac:picMkLst>
        </pc:picChg>
        <pc:picChg chg="del">
          <ac:chgData name="PPT PROJECT" userId="3f9d47f476fa9d03" providerId="LiveId" clId="{EAB433C1-730E-492F-811B-1ADA619BC02E}" dt="2020-07-04T15:47:11.032" v="22" actId="478"/>
          <ac:picMkLst>
            <pc:docMk/>
            <pc:sldMk cId="2275871645" sldId="490"/>
            <ac:picMk id="6" creationId="{E722C8F2-7AFE-4FE6-8F52-4F7E93721B34}"/>
          </ac:picMkLst>
        </pc:picChg>
      </pc:sldChg>
      <pc:sldChg chg="addSp delSp modSp mod ord setBg modClrScheme chgLayout">
        <pc:chgData name="PPT PROJECT" userId="3f9d47f476fa9d03" providerId="LiveId" clId="{EAB433C1-730E-492F-811B-1ADA619BC02E}" dt="2020-07-04T17:03:13.701" v="1062"/>
        <pc:sldMkLst>
          <pc:docMk/>
          <pc:sldMk cId="3440127833" sldId="491"/>
        </pc:sldMkLst>
        <pc:spChg chg="del">
          <ac:chgData name="PPT PROJECT" userId="3f9d47f476fa9d03" providerId="LiveId" clId="{EAB433C1-730E-492F-811B-1ADA619BC02E}" dt="2020-07-04T15:49:21.236" v="86" actId="478"/>
          <ac:spMkLst>
            <pc:docMk/>
            <pc:sldMk cId="3440127833" sldId="491"/>
            <ac:spMk id="7" creationId="{E279F912-BF42-46EC-BFCC-7AA181579459}"/>
          </ac:spMkLst>
        </pc:spChg>
        <pc:spChg chg="add mod">
          <ac:chgData name="PPT PROJECT" userId="3f9d47f476fa9d03" providerId="LiveId" clId="{EAB433C1-730E-492F-811B-1ADA619BC02E}" dt="2020-07-04T15:58:35.451" v="390" actId="404"/>
          <ac:spMkLst>
            <pc:docMk/>
            <pc:sldMk cId="3440127833" sldId="491"/>
            <ac:spMk id="8" creationId="{275D6832-5EAE-4CFB-9E3B-6F41491BA318}"/>
          </ac:spMkLst>
        </pc:spChg>
        <pc:spChg chg="add del mod">
          <ac:chgData name="PPT PROJECT" userId="3f9d47f476fa9d03" providerId="LiveId" clId="{EAB433C1-730E-492F-811B-1ADA619BC02E}" dt="2020-07-04T15:51:18.098" v="190" actId="478"/>
          <ac:spMkLst>
            <pc:docMk/>
            <pc:sldMk cId="3440127833" sldId="491"/>
            <ac:spMk id="9" creationId="{7E670AA4-FBEB-4B7E-8EA6-F51229EAF623}"/>
          </ac:spMkLst>
        </pc:spChg>
        <pc:spChg chg="add del mod">
          <ac:chgData name="PPT PROJECT" userId="3f9d47f476fa9d03" providerId="LiveId" clId="{EAB433C1-730E-492F-811B-1ADA619BC02E}" dt="2020-07-04T15:56:48.767" v="238"/>
          <ac:spMkLst>
            <pc:docMk/>
            <pc:sldMk cId="3440127833" sldId="491"/>
            <ac:spMk id="18" creationId="{CF548B6C-FA88-4571-9316-E0E908B25EBC}"/>
          </ac:spMkLst>
        </pc:spChg>
        <pc:spChg chg="add del mod">
          <ac:chgData name="PPT PROJECT" userId="3f9d47f476fa9d03" providerId="LiveId" clId="{EAB433C1-730E-492F-811B-1ADA619BC02E}" dt="2020-07-04T15:56:38.098" v="233" actId="478"/>
          <ac:spMkLst>
            <pc:docMk/>
            <pc:sldMk cId="3440127833" sldId="491"/>
            <ac:spMk id="19" creationId="{6B8C4D3A-5FC1-4BD3-9828-74E2DC0694EA}"/>
          </ac:spMkLst>
        </pc:spChg>
        <pc:spChg chg="add mod">
          <ac:chgData name="PPT PROJECT" userId="3f9d47f476fa9d03" providerId="LiveId" clId="{EAB433C1-730E-492F-811B-1ADA619BC02E}" dt="2020-07-04T15:58:37.690" v="391" actId="1076"/>
          <ac:spMkLst>
            <pc:docMk/>
            <pc:sldMk cId="3440127833" sldId="491"/>
            <ac:spMk id="30" creationId="{24F367A2-D405-4421-9067-D05624A133B7}"/>
          </ac:spMkLst>
        </pc:spChg>
        <pc:spChg chg="add mod">
          <ac:chgData name="PPT PROJECT" userId="3f9d47f476fa9d03" providerId="LiveId" clId="{EAB433C1-730E-492F-811B-1ADA619BC02E}" dt="2020-07-04T16:00:08.407" v="510" actId="1037"/>
          <ac:spMkLst>
            <pc:docMk/>
            <pc:sldMk cId="3440127833" sldId="491"/>
            <ac:spMk id="32" creationId="{F0C1BE16-58D6-4A85-877A-02FFD1DE0B7A}"/>
          </ac:spMkLst>
        </pc:spChg>
        <pc:spChg chg="add mod">
          <ac:chgData name="PPT PROJECT" userId="3f9d47f476fa9d03" providerId="LiveId" clId="{EAB433C1-730E-492F-811B-1ADA619BC02E}" dt="2020-07-04T16:00:09.737" v="511" actId="1038"/>
          <ac:spMkLst>
            <pc:docMk/>
            <pc:sldMk cId="3440127833" sldId="491"/>
            <ac:spMk id="33" creationId="{6BC9E15B-3118-438C-8348-81BA9D1DC5CA}"/>
          </ac:spMkLst>
        </pc:spChg>
        <pc:spChg chg="add mod">
          <ac:chgData name="PPT PROJECT" userId="3f9d47f476fa9d03" providerId="LiveId" clId="{EAB433C1-730E-492F-811B-1ADA619BC02E}" dt="2020-07-04T16:00:10.606" v="512" actId="1037"/>
          <ac:spMkLst>
            <pc:docMk/>
            <pc:sldMk cId="3440127833" sldId="491"/>
            <ac:spMk id="34" creationId="{76613CFE-8640-4594-8D62-1648C740B492}"/>
          </ac:spMkLst>
        </pc:spChg>
        <pc:spChg chg="add mod">
          <ac:chgData name="PPT PROJECT" userId="3f9d47f476fa9d03" providerId="LiveId" clId="{EAB433C1-730E-492F-811B-1ADA619BC02E}" dt="2020-07-04T16:00:05.825" v="509" actId="1038"/>
          <ac:spMkLst>
            <pc:docMk/>
            <pc:sldMk cId="3440127833" sldId="491"/>
            <ac:spMk id="35" creationId="{15827749-C355-48D3-B0E8-E242B908AE93}"/>
          </ac:spMkLst>
        </pc:spChg>
        <pc:spChg chg="add mod">
          <ac:chgData name="PPT PROJECT" userId="3f9d47f476fa9d03" providerId="LiveId" clId="{EAB433C1-730E-492F-811B-1ADA619BC02E}" dt="2020-07-04T16:00:04.416" v="507" actId="1038"/>
          <ac:spMkLst>
            <pc:docMk/>
            <pc:sldMk cId="3440127833" sldId="491"/>
            <ac:spMk id="36" creationId="{ECB3284E-3E4D-47D0-A1BD-6F057542F153}"/>
          </ac:spMkLst>
        </pc:spChg>
        <pc:spChg chg="add mod">
          <ac:chgData name="PPT PROJECT" userId="3f9d47f476fa9d03" providerId="LiveId" clId="{EAB433C1-730E-492F-811B-1ADA619BC02E}" dt="2020-07-04T16:00:02.672" v="505" actId="1037"/>
          <ac:spMkLst>
            <pc:docMk/>
            <pc:sldMk cId="3440127833" sldId="491"/>
            <ac:spMk id="37" creationId="{886873B0-8A4B-47CD-90A2-B445E8A189CF}"/>
          </ac:spMkLst>
        </pc:spChg>
        <pc:grpChg chg="add del mod">
          <ac:chgData name="PPT PROJECT" userId="3f9d47f476fa9d03" providerId="LiveId" clId="{EAB433C1-730E-492F-811B-1ADA619BC02E}" dt="2020-07-04T15:57:34.678" v="262" actId="165"/>
          <ac:grpSpMkLst>
            <pc:docMk/>
            <pc:sldMk cId="3440127833" sldId="491"/>
            <ac:grpSpMk id="29" creationId="{D9ABDD75-E7CD-4419-8E1E-4F2D1A1ADAF1}"/>
          </ac:grpSpMkLst>
        </pc:grpChg>
        <pc:grpChg chg="add del mod">
          <ac:chgData name="PPT PROJECT" userId="3f9d47f476fa9d03" providerId="LiveId" clId="{EAB433C1-730E-492F-811B-1ADA619BC02E}" dt="2020-07-04T15:59:05.596" v="401" actId="165"/>
          <ac:grpSpMkLst>
            <pc:docMk/>
            <pc:sldMk cId="3440127833" sldId="491"/>
            <ac:grpSpMk id="31" creationId="{201C3320-8589-4F57-93F9-F871D053C856}"/>
          </ac:grpSpMkLst>
        </pc:grpChg>
        <pc:picChg chg="add del mod ord">
          <ac:chgData name="PPT PROJECT" userId="3f9d47f476fa9d03" providerId="LiveId" clId="{EAB433C1-730E-492F-811B-1ADA619BC02E}" dt="2020-07-04T15:52:30.918" v="204" actId="478"/>
          <ac:picMkLst>
            <pc:docMk/>
            <pc:sldMk cId="3440127833" sldId="491"/>
            <ac:picMk id="3" creationId="{B4928448-FAD7-47AC-97A0-924FA0FD83D6}"/>
          </ac:picMkLst>
        </pc:picChg>
        <pc:picChg chg="add del mod ord">
          <ac:chgData name="PPT PROJECT" userId="3f9d47f476fa9d03" providerId="LiveId" clId="{EAB433C1-730E-492F-811B-1ADA619BC02E}" dt="2020-07-04T15:55:02.174" v="209" actId="21"/>
          <ac:picMkLst>
            <pc:docMk/>
            <pc:sldMk cId="3440127833" sldId="491"/>
            <ac:picMk id="5" creationId="{C35F629A-1117-46EF-AA65-0B8A74C2BEE0}"/>
          </ac:picMkLst>
        </pc:picChg>
        <pc:picChg chg="del">
          <ac:chgData name="PPT PROJECT" userId="3f9d47f476fa9d03" providerId="LiveId" clId="{EAB433C1-730E-492F-811B-1ADA619BC02E}" dt="2020-07-04T15:49:20.634" v="85" actId="478"/>
          <ac:picMkLst>
            <pc:docMk/>
            <pc:sldMk cId="3440127833" sldId="491"/>
            <ac:picMk id="6" creationId="{E722C8F2-7AFE-4FE6-8F52-4F7E93721B34}"/>
          </ac:picMkLst>
        </pc:picChg>
        <pc:picChg chg="add del mod">
          <ac:chgData name="PPT PROJECT" userId="3f9d47f476fa9d03" providerId="LiveId" clId="{EAB433C1-730E-492F-811B-1ADA619BC02E}" dt="2020-07-04T15:57:01.583" v="245"/>
          <ac:picMkLst>
            <pc:docMk/>
            <pc:sldMk cId="3440127833" sldId="491"/>
            <ac:picMk id="11" creationId="{DBC384E5-4517-473B-BCB9-2356BD55C537}"/>
          </ac:picMkLst>
        </pc:picChg>
        <pc:picChg chg="add del mod">
          <ac:chgData name="PPT PROJECT" userId="3f9d47f476fa9d03" providerId="LiveId" clId="{EAB433C1-730E-492F-811B-1ADA619BC02E}" dt="2020-07-04T15:57:20.894" v="255"/>
          <ac:picMkLst>
            <pc:docMk/>
            <pc:sldMk cId="3440127833" sldId="491"/>
            <ac:picMk id="15" creationId="{586941C4-DCF5-4ACE-84DF-EFC4C66F6567}"/>
          </ac:picMkLst>
        </pc:picChg>
        <pc:picChg chg="add del mod">
          <ac:chgData name="PPT PROJECT" userId="3f9d47f476fa9d03" providerId="LiveId" clId="{EAB433C1-730E-492F-811B-1ADA619BC02E}" dt="2020-07-04T15:56:48.767" v="238"/>
          <ac:picMkLst>
            <pc:docMk/>
            <pc:sldMk cId="3440127833" sldId="491"/>
            <ac:picMk id="17" creationId="{4184D9D8-E68A-4510-B056-4B7AA41DD7DE}"/>
          </ac:picMkLst>
        </pc:picChg>
        <pc:picChg chg="mod topLvl">
          <ac:chgData name="PPT PROJECT" userId="3f9d47f476fa9d03" providerId="LiveId" clId="{EAB433C1-730E-492F-811B-1ADA619BC02E}" dt="2020-07-04T15:59:28.509" v="431" actId="1076"/>
          <ac:picMkLst>
            <pc:docMk/>
            <pc:sldMk cId="3440127833" sldId="491"/>
            <ac:picMk id="20" creationId="{6E7135F8-E916-4F86-9587-BF868ED1A530}"/>
          </ac:picMkLst>
        </pc:picChg>
        <pc:picChg chg="add mod">
          <ac:chgData name="PPT PROJECT" userId="3f9d47f476fa9d03" providerId="LiveId" clId="{EAB433C1-730E-492F-811B-1ADA619BC02E}" dt="2020-07-04T15:56:55.753" v="243" actId="571"/>
          <ac:picMkLst>
            <pc:docMk/>
            <pc:sldMk cId="3440127833" sldId="491"/>
            <ac:picMk id="21" creationId="{0BF7FE05-704E-4C37-B95B-7FBB9B8383E7}"/>
          </ac:picMkLst>
        </pc:picChg>
        <pc:picChg chg="add mod">
          <ac:chgData name="PPT PROJECT" userId="3f9d47f476fa9d03" providerId="LiveId" clId="{EAB433C1-730E-492F-811B-1ADA619BC02E}" dt="2020-07-04T15:56:55.753" v="243" actId="571"/>
          <ac:picMkLst>
            <pc:docMk/>
            <pc:sldMk cId="3440127833" sldId="491"/>
            <ac:picMk id="22" creationId="{F63ED089-BF55-4EBA-8E3E-ED13A257231D}"/>
          </ac:picMkLst>
        </pc:picChg>
        <pc:picChg chg="add del mod">
          <ac:chgData name="PPT PROJECT" userId="3f9d47f476fa9d03" providerId="LiveId" clId="{EAB433C1-730E-492F-811B-1ADA619BC02E}" dt="2020-07-04T15:57:01.583" v="245"/>
          <ac:picMkLst>
            <pc:docMk/>
            <pc:sldMk cId="3440127833" sldId="491"/>
            <ac:picMk id="23" creationId="{2E7D038C-B967-4545-95AA-6EEF7C1B1C02}"/>
          </ac:picMkLst>
        </pc:picChg>
        <pc:picChg chg="mod topLvl">
          <ac:chgData name="PPT PROJECT" userId="3f9d47f476fa9d03" providerId="LiveId" clId="{EAB433C1-730E-492F-811B-1ADA619BC02E}" dt="2020-07-04T15:59:28.509" v="431" actId="1076"/>
          <ac:picMkLst>
            <pc:docMk/>
            <pc:sldMk cId="3440127833" sldId="491"/>
            <ac:picMk id="24" creationId="{FB6BF603-7B79-4F9F-8D8A-F9A4E2E32FCB}"/>
          </ac:picMkLst>
        </pc:picChg>
        <pc:picChg chg="add mod">
          <ac:chgData name="PPT PROJECT" userId="3f9d47f476fa9d03" providerId="LiveId" clId="{EAB433C1-730E-492F-811B-1ADA619BC02E}" dt="2020-07-04T15:57:12.579" v="250" actId="571"/>
          <ac:picMkLst>
            <pc:docMk/>
            <pc:sldMk cId="3440127833" sldId="491"/>
            <ac:picMk id="25" creationId="{9C722D93-0D5E-48EA-80D1-8785099F6351}"/>
          </ac:picMkLst>
        </pc:picChg>
        <pc:picChg chg="add mod">
          <ac:chgData name="PPT PROJECT" userId="3f9d47f476fa9d03" providerId="LiveId" clId="{EAB433C1-730E-492F-811B-1ADA619BC02E}" dt="2020-07-04T15:57:12.579" v="250" actId="571"/>
          <ac:picMkLst>
            <pc:docMk/>
            <pc:sldMk cId="3440127833" sldId="491"/>
            <ac:picMk id="26" creationId="{BA07AEDB-0803-486F-9D97-691793F2212E}"/>
          </ac:picMkLst>
        </pc:picChg>
        <pc:picChg chg="add del mod">
          <ac:chgData name="PPT PROJECT" userId="3f9d47f476fa9d03" providerId="LiveId" clId="{EAB433C1-730E-492F-811B-1ADA619BC02E}" dt="2020-07-04T15:57:20.894" v="255"/>
          <ac:picMkLst>
            <pc:docMk/>
            <pc:sldMk cId="3440127833" sldId="491"/>
            <ac:picMk id="27" creationId="{908AC7BE-3C8A-4F51-B4A5-4F6FC90B100E}"/>
          </ac:picMkLst>
        </pc:picChg>
        <pc:picChg chg="mod topLvl">
          <ac:chgData name="PPT PROJECT" userId="3f9d47f476fa9d03" providerId="LiveId" clId="{EAB433C1-730E-492F-811B-1ADA619BC02E}" dt="2020-07-04T15:59:28.509" v="431" actId="1076"/>
          <ac:picMkLst>
            <pc:docMk/>
            <pc:sldMk cId="3440127833" sldId="491"/>
            <ac:picMk id="28" creationId="{B7CB455F-E9B8-4FA7-91A7-33636097FD05}"/>
          </ac:picMkLst>
        </pc:picChg>
        <pc:cxnChg chg="add del mod">
          <ac:chgData name="PPT PROJECT" userId="3f9d47f476fa9d03" providerId="LiveId" clId="{EAB433C1-730E-492F-811B-1ADA619BC02E}" dt="2020-07-04T15:51:48.246" v="196" actId="478"/>
          <ac:cxnSpMkLst>
            <pc:docMk/>
            <pc:sldMk cId="3440127833" sldId="491"/>
            <ac:cxnSpMk id="12" creationId="{504D2A26-6A3F-4C0C-BDD4-C875C7FB251B}"/>
          </ac:cxnSpMkLst>
        </pc:cxnChg>
        <pc:cxnChg chg="add del mod">
          <ac:chgData name="PPT PROJECT" userId="3f9d47f476fa9d03" providerId="LiveId" clId="{EAB433C1-730E-492F-811B-1ADA619BC02E}" dt="2020-07-04T15:51:48.246" v="196" actId="478"/>
          <ac:cxnSpMkLst>
            <pc:docMk/>
            <pc:sldMk cId="3440127833" sldId="491"/>
            <ac:cxnSpMk id="14" creationId="{4CF4A8B3-F7ED-4922-816D-7DA8A21B4BF2}"/>
          </ac:cxnSpMkLst>
        </pc:cxnChg>
      </pc:sldChg>
      <pc:sldChg chg="del">
        <pc:chgData name="PPT PROJECT" userId="3f9d47f476fa9d03" providerId="LiveId" clId="{EAB433C1-730E-492F-811B-1ADA619BC02E}" dt="2020-07-04T15:56:11.300" v="221" actId="47"/>
        <pc:sldMkLst>
          <pc:docMk/>
          <pc:sldMk cId="3214317981" sldId="492"/>
        </pc:sldMkLst>
      </pc:sldChg>
      <pc:sldChg chg="modSp add mod ord">
        <pc:chgData name="PPT PROJECT" userId="3f9d47f476fa9d03" providerId="LiveId" clId="{EAB433C1-730E-492F-811B-1ADA619BC02E}" dt="2020-07-04T16:06:08.546" v="761" actId="1076"/>
        <pc:sldMkLst>
          <pc:docMk/>
          <pc:sldMk cId="4095978909" sldId="492"/>
        </pc:sldMkLst>
        <pc:spChg chg="mod">
          <ac:chgData name="PPT PROJECT" userId="3f9d47f476fa9d03" providerId="LiveId" clId="{EAB433C1-730E-492F-811B-1ADA619BC02E}" dt="2020-07-04T16:06:08.546" v="761" actId="1076"/>
          <ac:spMkLst>
            <pc:docMk/>
            <pc:sldMk cId="4095978909" sldId="492"/>
            <ac:spMk id="8" creationId="{275D6832-5EAE-4CFB-9E3B-6F41491BA318}"/>
          </ac:spMkLst>
        </pc:spChg>
        <pc:spChg chg="mod">
          <ac:chgData name="PPT PROJECT" userId="3f9d47f476fa9d03" providerId="LiveId" clId="{EAB433C1-730E-492F-811B-1ADA619BC02E}" dt="2020-07-04T16:06:08.546" v="761" actId="1076"/>
          <ac:spMkLst>
            <pc:docMk/>
            <pc:sldMk cId="4095978909" sldId="492"/>
            <ac:spMk id="30" creationId="{24F367A2-D405-4421-9067-D05624A133B7}"/>
          </ac:spMkLst>
        </pc:spChg>
        <pc:spChg chg="mod">
          <ac:chgData name="PPT PROJECT" userId="3f9d47f476fa9d03" providerId="LiveId" clId="{EAB433C1-730E-492F-811B-1ADA619BC02E}" dt="2020-07-04T16:00:33.418" v="525" actId="1035"/>
          <ac:spMkLst>
            <pc:docMk/>
            <pc:sldMk cId="4095978909" sldId="492"/>
            <ac:spMk id="32" creationId="{F0C1BE16-58D6-4A85-877A-02FFD1DE0B7A}"/>
          </ac:spMkLst>
        </pc:spChg>
        <pc:spChg chg="mod">
          <ac:chgData name="PPT PROJECT" userId="3f9d47f476fa9d03" providerId="LiveId" clId="{EAB433C1-730E-492F-811B-1ADA619BC02E}" dt="2020-07-04T16:00:44.605" v="540" actId="1037"/>
          <ac:spMkLst>
            <pc:docMk/>
            <pc:sldMk cId="4095978909" sldId="492"/>
            <ac:spMk id="33" creationId="{6BC9E15B-3118-438C-8348-81BA9D1DC5CA}"/>
          </ac:spMkLst>
        </pc:spChg>
        <pc:spChg chg="mod">
          <ac:chgData name="PPT PROJECT" userId="3f9d47f476fa9d03" providerId="LiveId" clId="{EAB433C1-730E-492F-811B-1ADA619BC02E}" dt="2020-07-04T16:00:43.574" v="535" actId="1035"/>
          <ac:spMkLst>
            <pc:docMk/>
            <pc:sldMk cId="4095978909" sldId="492"/>
            <ac:spMk id="34" creationId="{76613CFE-8640-4594-8D62-1648C740B492}"/>
          </ac:spMkLst>
        </pc:spChg>
        <pc:spChg chg="mod">
          <ac:chgData name="PPT PROJECT" userId="3f9d47f476fa9d03" providerId="LiveId" clId="{EAB433C1-730E-492F-811B-1ADA619BC02E}" dt="2020-07-04T16:00:47.457" v="555" actId="1038"/>
          <ac:spMkLst>
            <pc:docMk/>
            <pc:sldMk cId="4095978909" sldId="492"/>
            <ac:spMk id="35" creationId="{15827749-C355-48D3-B0E8-E242B908AE93}"/>
          </ac:spMkLst>
        </pc:spChg>
        <pc:spChg chg="mod">
          <ac:chgData name="PPT PROJECT" userId="3f9d47f476fa9d03" providerId="LiveId" clId="{EAB433C1-730E-492F-811B-1ADA619BC02E}" dt="2020-07-04T16:00:46.033" v="547" actId="1036"/>
          <ac:spMkLst>
            <pc:docMk/>
            <pc:sldMk cId="4095978909" sldId="492"/>
            <ac:spMk id="36" creationId="{ECB3284E-3E4D-47D0-A1BD-6F057542F153}"/>
          </ac:spMkLst>
        </pc:spChg>
        <pc:spChg chg="mod">
          <ac:chgData name="PPT PROJECT" userId="3f9d47f476fa9d03" providerId="LiveId" clId="{EAB433C1-730E-492F-811B-1ADA619BC02E}" dt="2020-07-04T16:00:48.387" v="563" actId="1038"/>
          <ac:spMkLst>
            <pc:docMk/>
            <pc:sldMk cId="4095978909" sldId="492"/>
            <ac:spMk id="37" creationId="{886873B0-8A4B-47CD-90A2-B445E8A189CF}"/>
          </ac:spMkLst>
        </pc:spChg>
        <pc:picChg chg="mod">
          <ac:chgData name="PPT PROJECT" userId="3f9d47f476fa9d03" providerId="LiveId" clId="{EAB433C1-730E-492F-811B-1ADA619BC02E}" dt="2020-07-04T16:00:36.093" v="526" actId="14100"/>
          <ac:picMkLst>
            <pc:docMk/>
            <pc:sldMk cId="4095978909" sldId="492"/>
            <ac:picMk id="20" creationId="{6E7135F8-E916-4F86-9587-BF868ED1A530}"/>
          </ac:picMkLst>
        </pc:picChg>
        <pc:picChg chg="mod">
          <ac:chgData name="PPT PROJECT" userId="3f9d47f476fa9d03" providerId="LiveId" clId="{EAB433C1-730E-492F-811B-1ADA619BC02E}" dt="2020-07-04T16:00:40.752" v="527" actId="14100"/>
          <ac:picMkLst>
            <pc:docMk/>
            <pc:sldMk cId="4095978909" sldId="492"/>
            <ac:picMk id="28" creationId="{B7CB455F-E9B8-4FA7-91A7-33636097FD05}"/>
          </ac:picMkLst>
        </pc:picChg>
      </pc:sldChg>
      <pc:sldChg chg="addSp delSp modSp add del mod">
        <pc:chgData name="PPT PROJECT" userId="3f9d47f476fa9d03" providerId="LiveId" clId="{EAB433C1-730E-492F-811B-1ADA619BC02E}" dt="2020-07-04T16:03:21.098" v="686" actId="47"/>
        <pc:sldMkLst>
          <pc:docMk/>
          <pc:sldMk cId="2655048776" sldId="493"/>
        </pc:sldMkLst>
        <pc:picChg chg="add del mod">
          <ac:chgData name="PPT PROJECT" userId="3f9d47f476fa9d03" providerId="LiveId" clId="{EAB433C1-730E-492F-811B-1ADA619BC02E}" dt="2020-07-04T16:01:51.739" v="574"/>
          <ac:picMkLst>
            <pc:docMk/>
            <pc:sldMk cId="2655048776" sldId="493"/>
            <ac:picMk id="3" creationId="{51316D1F-245D-49E2-B8DD-75A51C2A7BE2}"/>
          </ac:picMkLst>
        </pc:picChg>
        <pc:picChg chg="add del mod">
          <ac:chgData name="PPT PROJECT" userId="3f9d47f476fa9d03" providerId="LiveId" clId="{EAB433C1-730E-492F-811B-1ADA619BC02E}" dt="2020-07-04T16:01:51.739" v="574"/>
          <ac:picMkLst>
            <pc:docMk/>
            <pc:sldMk cId="2655048776" sldId="493"/>
            <ac:picMk id="5" creationId="{9E95B14D-AA5A-460B-8E62-7EC72A76E2EE}"/>
          </ac:picMkLst>
        </pc:picChg>
        <pc:picChg chg="add del mod">
          <ac:chgData name="PPT PROJECT" userId="3f9d47f476fa9d03" providerId="LiveId" clId="{EAB433C1-730E-492F-811B-1ADA619BC02E}" dt="2020-07-04T16:01:51.739" v="574"/>
          <ac:picMkLst>
            <pc:docMk/>
            <pc:sldMk cId="2655048776" sldId="493"/>
            <ac:picMk id="7" creationId="{4E8743A7-B940-4665-9E32-23048FEB82D8}"/>
          </ac:picMkLst>
        </pc:picChg>
      </pc:sldChg>
      <pc:sldChg chg="addSp delSp modSp add mod ord">
        <pc:chgData name="PPT PROJECT" userId="3f9d47f476fa9d03" providerId="LiveId" clId="{EAB433C1-730E-492F-811B-1ADA619BC02E}" dt="2020-07-04T16:06:04.868" v="760" actId="1076"/>
        <pc:sldMkLst>
          <pc:docMk/>
          <pc:sldMk cId="605399742" sldId="494"/>
        </pc:sldMkLst>
        <pc:spChg chg="mod">
          <ac:chgData name="PPT PROJECT" userId="3f9d47f476fa9d03" providerId="LiveId" clId="{EAB433C1-730E-492F-811B-1ADA619BC02E}" dt="2020-07-04T16:06:04.868" v="760" actId="1076"/>
          <ac:spMkLst>
            <pc:docMk/>
            <pc:sldMk cId="605399742" sldId="494"/>
            <ac:spMk id="8" creationId="{275D6832-5EAE-4CFB-9E3B-6F41491BA318}"/>
          </ac:spMkLst>
        </pc:spChg>
        <pc:spChg chg="mod">
          <ac:chgData name="PPT PROJECT" userId="3f9d47f476fa9d03" providerId="LiveId" clId="{EAB433C1-730E-492F-811B-1ADA619BC02E}" dt="2020-07-04T16:06:03.880" v="759" actId="1076"/>
          <ac:spMkLst>
            <pc:docMk/>
            <pc:sldMk cId="605399742" sldId="494"/>
            <ac:spMk id="30" creationId="{24F367A2-D405-4421-9067-D05624A133B7}"/>
          </ac:spMkLst>
        </pc:spChg>
        <pc:spChg chg="mod">
          <ac:chgData name="PPT PROJECT" userId="3f9d47f476fa9d03" providerId="LiveId" clId="{EAB433C1-730E-492F-811B-1ADA619BC02E}" dt="2020-07-04T16:03:00.920" v="622" actId="1036"/>
          <ac:spMkLst>
            <pc:docMk/>
            <pc:sldMk cId="605399742" sldId="494"/>
            <ac:spMk id="32" creationId="{F0C1BE16-58D6-4A85-877A-02FFD1DE0B7A}"/>
          </ac:spMkLst>
        </pc:spChg>
        <pc:spChg chg="mod">
          <ac:chgData name="PPT PROJECT" userId="3f9d47f476fa9d03" providerId="LiveId" clId="{EAB433C1-730E-492F-811B-1ADA619BC02E}" dt="2020-07-04T16:03:05.879" v="651" actId="1038"/>
          <ac:spMkLst>
            <pc:docMk/>
            <pc:sldMk cId="605399742" sldId="494"/>
            <ac:spMk id="33" creationId="{6BC9E15B-3118-438C-8348-81BA9D1DC5CA}"/>
          </ac:spMkLst>
        </pc:spChg>
        <pc:spChg chg="mod">
          <ac:chgData name="PPT PROJECT" userId="3f9d47f476fa9d03" providerId="LiveId" clId="{EAB433C1-730E-492F-811B-1ADA619BC02E}" dt="2020-07-04T16:03:08.917" v="680" actId="1038"/>
          <ac:spMkLst>
            <pc:docMk/>
            <pc:sldMk cId="605399742" sldId="494"/>
            <ac:spMk id="34" creationId="{76613CFE-8640-4594-8D62-1648C740B492}"/>
          </ac:spMkLst>
        </pc:spChg>
        <pc:spChg chg="mod">
          <ac:chgData name="PPT PROJECT" userId="3f9d47f476fa9d03" providerId="LiveId" clId="{EAB433C1-730E-492F-811B-1ADA619BC02E}" dt="2020-07-04T16:03:01.783" v="627" actId="1037"/>
          <ac:spMkLst>
            <pc:docMk/>
            <pc:sldMk cId="605399742" sldId="494"/>
            <ac:spMk id="35" creationId="{15827749-C355-48D3-B0E8-E242B908AE93}"/>
          </ac:spMkLst>
        </pc:spChg>
        <pc:spChg chg="mod">
          <ac:chgData name="PPT PROJECT" userId="3f9d47f476fa9d03" providerId="LiveId" clId="{EAB433C1-730E-492F-811B-1ADA619BC02E}" dt="2020-07-04T16:03:04.393" v="638" actId="1036"/>
          <ac:spMkLst>
            <pc:docMk/>
            <pc:sldMk cId="605399742" sldId="494"/>
            <ac:spMk id="36" creationId="{ECB3284E-3E4D-47D0-A1BD-6F057542F153}"/>
          </ac:spMkLst>
        </pc:spChg>
        <pc:spChg chg="mod">
          <ac:chgData name="PPT PROJECT" userId="3f9d47f476fa9d03" providerId="LiveId" clId="{EAB433C1-730E-492F-811B-1ADA619BC02E}" dt="2020-07-04T16:03:08.213" v="671" actId="1038"/>
          <ac:spMkLst>
            <pc:docMk/>
            <pc:sldMk cId="605399742" sldId="494"/>
            <ac:spMk id="37" creationId="{886873B0-8A4B-47CD-90A2-B445E8A189CF}"/>
          </ac:spMkLst>
        </pc:spChg>
        <pc:picChg chg="add del mod ord">
          <ac:chgData name="PPT PROJECT" userId="3f9d47f476fa9d03" providerId="LiveId" clId="{EAB433C1-730E-492F-811B-1ADA619BC02E}" dt="2020-07-04T16:02:36.721" v="601"/>
          <ac:picMkLst>
            <pc:docMk/>
            <pc:sldMk cId="605399742" sldId="494"/>
            <ac:picMk id="3" creationId="{912E3FC6-3D48-4482-9D98-E16854D047BC}"/>
          </ac:picMkLst>
        </pc:picChg>
        <pc:picChg chg="add del mod ord">
          <ac:chgData name="PPT PROJECT" userId="3f9d47f476fa9d03" providerId="LiveId" clId="{EAB433C1-730E-492F-811B-1ADA619BC02E}" dt="2020-07-04T16:02:46.625" v="607"/>
          <ac:picMkLst>
            <pc:docMk/>
            <pc:sldMk cId="605399742" sldId="494"/>
            <ac:picMk id="5" creationId="{F79950C9-7AE0-47F8-9E70-E150A0B91F26}"/>
          </ac:picMkLst>
        </pc:picChg>
        <pc:picChg chg="add del mod ord">
          <ac:chgData name="PPT PROJECT" userId="3f9d47f476fa9d03" providerId="LiveId" clId="{EAB433C1-730E-492F-811B-1ADA619BC02E}" dt="2020-07-04T16:02:21.990" v="596"/>
          <ac:picMkLst>
            <pc:docMk/>
            <pc:sldMk cId="605399742" sldId="494"/>
            <ac:picMk id="7" creationId="{66BD6DE3-7457-48C1-A351-DE7918121862}"/>
          </ac:picMkLst>
        </pc:picChg>
        <pc:picChg chg="mod">
          <ac:chgData name="PPT PROJECT" userId="3f9d47f476fa9d03" providerId="LiveId" clId="{EAB433C1-730E-492F-811B-1ADA619BC02E}" dt="2020-07-04T16:03:02.873" v="633" actId="1036"/>
          <ac:picMkLst>
            <pc:docMk/>
            <pc:sldMk cId="605399742" sldId="494"/>
            <ac:picMk id="19" creationId="{0B3958D9-7049-4D54-B21D-CAE55BACBB5F}"/>
          </ac:picMkLst>
        </pc:picChg>
        <pc:picChg chg="del">
          <ac:chgData name="PPT PROJECT" userId="3f9d47f476fa9d03" providerId="LiveId" clId="{EAB433C1-730E-492F-811B-1ADA619BC02E}" dt="2020-07-04T16:02:21.990" v="596"/>
          <ac:picMkLst>
            <pc:docMk/>
            <pc:sldMk cId="605399742" sldId="494"/>
            <ac:picMk id="20" creationId="{6E7135F8-E916-4F86-9587-BF868ED1A530}"/>
          </ac:picMkLst>
        </pc:picChg>
        <pc:picChg chg="mod">
          <ac:chgData name="PPT PROJECT" userId="3f9d47f476fa9d03" providerId="LiveId" clId="{EAB433C1-730E-492F-811B-1ADA619BC02E}" dt="2020-07-04T16:03:05.010" v="643" actId="1036"/>
          <ac:picMkLst>
            <pc:docMk/>
            <pc:sldMk cId="605399742" sldId="494"/>
            <ac:picMk id="21" creationId="{08DC0E8C-93F9-4F8C-8B48-68C43F92AAE9}"/>
          </ac:picMkLst>
        </pc:picChg>
        <pc:picChg chg="mod">
          <ac:chgData name="PPT PROJECT" userId="3f9d47f476fa9d03" providerId="LiveId" clId="{EAB433C1-730E-492F-811B-1ADA619BC02E}" dt="2020-07-04T16:03:17.052" v="685" actId="1035"/>
          <ac:picMkLst>
            <pc:docMk/>
            <pc:sldMk cId="605399742" sldId="494"/>
            <ac:picMk id="22" creationId="{FA80CB4A-55BD-460E-9BCB-BE6527D54EFC}"/>
          </ac:picMkLst>
        </pc:picChg>
        <pc:picChg chg="del">
          <ac:chgData name="PPT PROJECT" userId="3f9d47f476fa9d03" providerId="LiveId" clId="{EAB433C1-730E-492F-811B-1ADA619BC02E}" dt="2020-07-04T16:02:36.721" v="601"/>
          <ac:picMkLst>
            <pc:docMk/>
            <pc:sldMk cId="605399742" sldId="494"/>
            <ac:picMk id="24" creationId="{FB6BF603-7B79-4F9F-8D8A-F9A4E2E32FCB}"/>
          </ac:picMkLst>
        </pc:picChg>
        <pc:picChg chg="del">
          <ac:chgData name="PPT PROJECT" userId="3f9d47f476fa9d03" providerId="LiveId" clId="{EAB433C1-730E-492F-811B-1ADA619BC02E}" dt="2020-07-04T16:02:46.625" v="607"/>
          <ac:picMkLst>
            <pc:docMk/>
            <pc:sldMk cId="605399742" sldId="494"/>
            <ac:picMk id="28" creationId="{B7CB455F-E9B8-4FA7-91A7-33636097FD05}"/>
          </ac:picMkLst>
        </pc:picChg>
      </pc:sldChg>
      <pc:sldChg chg="add">
        <pc:chgData name="PPT PROJECT" userId="3f9d47f476fa9d03" providerId="LiveId" clId="{EAB433C1-730E-492F-811B-1ADA619BC02E}" dt="2020-07-04T16:02:52.710" v="609"/>
        <pc:sldMkLst>
          <pc:docMk/>
          <pc:sldMk cId="386297432" sldId="495"/>
        </pc:sldMkLst>
      </pc:sldChg>
      <pc:sldChg chg="addSp delSp modSp add mod ord">
        <pc:chgData name="PPT PROJECT" userId="3f9d47f476fa9d03" providerId="LiveId" clId="{EAB433C1-730E-492F-811B-1ADA619BC02E}" dt="2020-07-04T16:06:01.815" v="758" actId="1076"/>
        <pc:sldMkLst>
          <pc:docMk/>
          <pc:sldMk cId="2699924845" sldId="496"/>
        </pc:sldMkLst>
        <pc:spChg chg="mod">
          <ac:chgData name="PPT PROJECT" userId="3f9d47f476fa9d03" providerId="LiveId" clId="{EAB433C1-730E-492F-811B-1ADA619BC02E}" dt="2020-07-04T16:06:01.815" v="758" actId="1076"/>
          <ac:spMkLst>
            <pc:docMk/>
            <pc:sldMk cId="2699924845" sldId="496"/>
            <ac:spMk id="8" creationId="{275D6832-5EAE-4CFB-9E3B-6F41491BA318}"/>
          </ac:spMkLst>
        </pc:spChg>
        <pc:spChg chg="mod">
          <ac:chgData name="PPT PROJECT" userId="3f9d47f476fa9d03" providerId="LiveId" clId="{EAB433C1-730E-492F-811B-1ADA619BC02E}" dt="2020-07-04T16:06:00.127" v="757" actId="1076"/>
          <ac:spMkLst>
            <pc:docMk/>
            <pc:sldMk cId="2699924845" sldId="496"/>
            <ac:spMk id="30" creationId="{24F367A2-D405-4421-9067-D05624A133B7}"/>
          </ac:spMkLst>
        </pc:spChg>
        <pc:spChg chg="mod">
          <ac:chgData name="PPT PROJECT" userId="3f9d47f476fa9d03" providerId="LiveId" clId="{EAB433C1-730E-492F-811B-1ADA619BC02E}" dt="2020-07-04T16:05:54.407" v="736" actId="1037"/>
          <ac:spMkLst>
            <pc:docMk/>
            <pc:sldMk cId="2699924845" sldId="496"/>
            <ac:spMk id="32" creationId="{F0C1BE16-58D6-4A85-877A-02FFD1DE0B7A}"/>
          </ac:spMkLst>
        </pc:spChg>
        <pc:spChg chg="mod">
          <ac:chgData name="PPT PROJECT" userId="3f9d47f476fa9d03" providerId="LiveId" clId="{EAB433C1-730E-492F-811B-1ADA619BC02E}" dt="2020-07-04T16:05:59.033" v="756" actId="1038"/>
          <ac:spMkLst>
            <pc:docMk/>
            <pc:sldMk cId="2699924845" sldId="496"/>
            <ac:spMk id="33" creationId="{6BC9E15B-3118-438C-8348-81BA9D1DC5CA}"/>
          </ac:spMkLst>
        </pc:spChg>
        <pc:spChg chg="mod">
          <ac:chgData name="PPT PROJECT" userId="3f9d47f476fa9d03" providerId="LiveId" clId="{EAB433C1-730E-492F-811B-1ADA619BC02E}" dt="2020-07-04T16:05:57.502" v="753" actId="1038"/>
          <ac:spMkLst>
            <pc:docMk/>
            <pc:sldMk cId="2699924845" sldId="496"/>
            <ac:spMk id="34" creationId="{76613CFE-8640-4594-8D62-1648C740B492}"/>
          </ac:spMkLst>
        </pc:spChg>
        <pc:spChg chg="mod">
          <ac:chgData name="PPT PROJECT" userId="3f9d47f476fa9d03" providerId="LiveId" clId="{EAB433C1-730E-492F-811B-1ADA619BC02E}" dt="2020-07-04T16:05:54.407" v="736" actId="1037"/>
          <ac:spMkLst>
            <pc:docMk/>
            <pc:sldMk cId="2699924845" sldId="496"/>
            <ac:spMk id="35" creationId="{15827749-C355-48D3-B0E8-E242B908AE93}"/>
          </ac:spMkLst>
        </pc:spChg>
        <pc:spChg chg="mod">
          <ac:chgData name="PPT PROJECT" userId="3f9d47f476fa9d03" providerId="LiveId" clId="{EAB433C1-730E-492F-811B-1ADA619BC02E}" dt="2020-07-04T16:05:59.033" v="756" actId="1038"/>
          <ac:spMkLst>
            <pc:docMk/>
            <pc:sldMk cId="2699924845" sldId="496"/>
            <ac:spMk id="36" creationId="{ECB3284E-3E4D-47D0-A1BD-6F057542F153}"/>
          </ac:spMkLst>
        </pc:spChg>
        <pc:spChg chg="mod">
          <ac:chgData name="PPT PROJECT" userId="3f9d47f476fa9d03" providerId="LiveId" clId="{EAB433C1-730E-492F-811B-1ADA619BC02E}" dt="2020-07-04T16:05:57.502" v="753" actId="1038"/>
          <ac:spMkLst>
            <pc:docMk/>
            <pc:sldMk cId="2699924845" sldId="496"/>
            <ac:spMk id="37" creationId="{886873B0-8A4B-47CD-90A2-B445E8A189CF}"/>
          </ac:spMkLst>
        </pc:spChg>
        <pc:picChg chg="add del mod">
          <ac:chgData name="PPT PROJECT" userId="3f9d47f476fa9d03" providerId="LiveId" clId="{EAB433C1-730E-492F-811B-1ADA619BC02E}" dt="2020-07-04T16:04:22.271" v="689"/>
          <ac:picMkLst>
            <pc:docMk/>
            <pc:sldMk cId="2699924845" sldId="496"/>
            <ac:picMk id="3" creationId="{2C74A135-DA34-4E36-BA4E-0555C9EA6AC1}"/>
          </ac:picMkLst>
        </pc:picChg>
        <pc:picChg chg="add del mod">
          <ac:chgData name="PPT PROJECT" userId="3f9d47f476fa9d03" providerId="LiveId" clId="{EAB433C1-730E-492F-811B-1ADA619BC02E}" dt="2020-07-04T16:04:22.271" v="689"/>
          <ac:picMkLst>
            <pc:docMk/>
            <pc:sldMk cId="2699924845" sldId="496"/>
            <ac:picMk id="5" creationId="{F69704C5-2947-4943-86E5-E44F0F33D75A}"/>
          </ac:picMkLst>
        </pc:picChg>
        <pc:picChg chg="add del mod">
          <ac:chgData name="PPT PROJECT" userId="3f9d47f476fa9d03" providerId="LiveId" clId="{EAB433C1-730E-492F-811B-1ADA619BC02E}" dt="2020-07-04T16:04:22.271" v="689"/>
          <ac:picMkLst>
            <pc:docMk/>
            <pc:sldMk cId="2699924845" sldId="496"/>
            <ac:picMk id="7" creationId="{22CA4603-7080-4858-9C78-917BB663C8E4}"/>
          </ac:picMkLst>
        </pc:picChg>
        <pc:picChg chg="add del mod ord">
          <ac:chgData name="PPT PROJECT" userId="3f9d47f476fa9d03" providerId="LiveId" clId="{EAB433C1-730E-492F-811B-1ADA619BC02E}" dt="2020-07-04T16:05:39.490" v="721"/>
          <ac:picMkLst>
            <pc:docMk/>
            <pc:sldMk cId="2699924845" sldId="496"/>
            <ac:picMk id="10" creationId="{BC767077-E6BB-46B2-B2B0-5F13CD85F49E}"/>
          </ac:picMkLst>
        </pc:picChg>
        <pc:picChg chg="add del mod ord">
          <ac:chgData name="PPT PROJECT" userId="3f9d47f476fa9d03" providerId="LiveId" clId="{EAB433C1-730E-492F-811B-1ADA619BC02E}" dt="2020-07-04T16:05:19.986" v="709"/>
          <ac:picMkLst>
            <pc:docMk/>
            <pc:sldMk cId="2699924845" sldId="496"/>
            <ac:picMk id="12" creationId="{EA426261-9305-4468-957B-5C7E550BB463}"/>
          </ac:picMkLst>
        </pc:picChg>
        <pc:picChg chg="add del mod ord">
          <ac:chgData name="PPT PROJECT" userId="3f9d47f476fa9d03" providerId="LiveId" clId="{EAB433C1-730E-492F-811B-1ADA619BC02E}" dt="2020-07-04T16:05:09.310" v="703"/>
          <ac:picMkLst>
            <pc:docMk/>
            <pc:sldMk cId="2699924845" sldId="496"/>
            <ac:picMk id="14" creationId="{1B60B020-CFEE-4A80-97B2-307D453B261D}"/>
          </ac:picMkLst>
        </pc:picChg>
        <pc:picChg chg="del">
          <ac:chgData name="PPT PROJECT" userId="3f9d47f476fa9d03" providerId="LiveId" clId="{EAB433C1-730E-492F-811B-1ADA619BC02E}" dt="2020-07-04T16:05:39.490" v="721"/>
          <ac:picMkLst>
            <pc:docMk/>
            <pc:sldMk cId="2699924845" sldId="496"/>
            <ac:picMk id="19" creationId="{0B3958D9-7049-4D54-B21D-CAE55BACBB5F}"/>
          </ac:picMkLst>
        </pc:picChg>
        <pc:picChg chg="del">
          <ac:chgData name="PPT PROJECT" userId="3f9d47f476fa9d03" providerId="LiveId" clId="{EAB433C1-730E-492F-811B-1ADA619BC02E}" dt="2020-07-04T16:05:19.986" v="709"/>
          <ac:picMkLst>
            <pc:docMk/>
            <pc:sldMk cId="2699924845" sldId="496"/>
            <ac:picMk id="21" creationId="{08DC0E8C-93F9-4F8C-8B48-68C43F92AAE9}"/>
          </ac:picMkLst>
        </pc:picChg>
        <pc:picChg chg="del">
          <ac:chgData name="PPT PROJECT" userId="3f9d47f476fa9d03" providerId="LiveId" clId="{EAB433C1-730E-492F-811B-1ADA619BC02E}" dt="2020-07-04T16:05:09.310" v="703"/>
          <ac:picMkLst>
            <pc:docMk/>
            <pc:sldMk cId="2699924845" sldId="496"/>
            <ac:picMk id="22" creationId="{FA80CB4A-55BD-460E-9BCB-BE6527D54EFC}"/>
          </ac:picMkLst>
        </pc:picChg>
        <pc:picChg chg="mod">
          <ac:chgData name="PPT PROJECT" userId="3f9d47f476fa9d03" providerId="LiveId" clId="{EAB433C1-730E-492F-811B-1ADA619BC02E}" dt="2020-07-04T16:05:57.502" v="753" actId="1038"/>
          <ac:picMkLst>
            <pc:docMk/>
            <pc:sldMk cId="2699924845" sldId="496"/>
            <ac:picMk id="25" creationId="{9969DF1F-7C3E-4741-9B3A-49106C29426C}"/>
          </ac:picMkLst>
        </pc:picChg>
        <pc:picChg chg="mod">
          <ac:chgData name="PPT PROJECT" userId="3f9d47f476fa9d03" providerId="LiveId" clId="{EAB433C1-730E-492F-811B-1ADA619BC02E}" dt="2020-07-04T16:05:59.033" v="756" actId="1038"/>
          <ac:picMkLst>
            <pc:docMk/>
            <pc:sldMk cId="2699924845" sldId="496"/>
            <ac:picMk id="26" creationId="{A16AE272-49A3-49E2-B72B-F6A5DC76E655}"/>
          </ac:picMkLst>
        </pc:picChg>
        <pc:picChg chg="mod">
          <ac:chgData name="PPT PROJECT" userId="3f9d47f476fa9d03" providerId="LiveId" clId="{EAB433C1-730E-492F-811B-1ADA619BC02E}" dt="2020-07-04T16:05:54.407" v="736" actId="1037"/>
          <ac:picMkLst>
            <pc:docMk/>
            <pc:sldMk cId="2699924845" sldId="496"/>
            <ac:picMk id="27" creationId="{65D7496B-5CC8-4E8B-89CE-04FFF2997C63}"/>
          </ac:picMkLst>
        </pc:picChg>
      </pc:sldChg>
      <pc:sldChg chg="add">
        <pc:chgData name="PPT PROJECT" userId="3f9d47f476fa9d03" providerId="LiveId" clId="{EAB433C1-730E-492F-811B-1ADA619BC02E}" dt="2020-07-04T16:05:46.028" v="723"/>
        <pc:sldMkLst>
          <pc:docMk/>
          <pc:sldMk cId="40216676" sldId="497"/>
        </pc:sldMkLst>
      </pc:sldChg>
      <pc:sldChg chg="add del">
        <pc:chgData name="PPT PROJECT" userId="3f9d47f476fa9d03" providerId="LiveId" clId="{EAB433C1-730E-492F-811B-1ADA619BC02E}" dt="2020-07-04T16:09:15.141" v="764"/>
        <pc:sldMkLst>
          <pc:docMk/>
          <pc:sldMk cId="3575930164" sldId="498"/>
        </pc:sldMkLst>
      </pc:sldChg>
      <pc:sldChg chg="add ord">
        <pc:chgData name="PPT PROJECT" userId="3f9d47f476fa9d03" providerId="LiveId" clId="{EAB433C1-730E-492F-811B-1ADA619BC02E}" dt="2020-07-04T16:09:18.079" v="767"/>
        <pc:sldMkLst>
          <pc:docMk/>
          <pc:sldMk cId="4132368830" sldId="498"/>
        </pc:sldMkLst>
      </pc:sldChg>
      <pc:sldChg chg="addSp delSp modSp add mod">
        <pc:chgData name="PPT PROJECT" userId="3f9d47f476fa9d03" providerId="LiveId" clId="{EAB433C1-730E-492F-811B-1ADA619BC02E}" dt="2020-07-04T16:15:07.035" v="923" actId="1076"/>
        <pc:sldMkLst>
          <pc:docMk/>
          <pc:sldMk cId="2167694424" sldId="499"/>
        </pc:sldMkLst>
        <pc:spChg chg="del">
          <ac:chgData name="PPT PROJECT" userId="3f9d47f476fa9d03" providerId="LiveId" clId="{EAB433C1-730E-492F-811B-1ADA619BC02E}" dt="2020-07-04T16:09:29.359" v="769" actId="478"/>
          <ac:spMkLst>
            <pc:docMk/>
            <pc:sldMk cId="2167694424" sldId="499"/>
            <ac:spMk id="8" creationId="{275D6832-5EAE-4CFB-9E3B-6F41491BA318}"/>
          </ac:spMkLst>
        </pc:spChg>
        <pc:spChg chg="del">
          <ac:chgData name="PPT PROJECT" userId="3f9d47f476fa9d03" providerId="LiveId" clId="{EAB433C1-730E-492F-811B-1ADA619BC02E}" dt="2020-07-04T16:09:29.359" v="769" actId="478"/>
          <ac:spMkLst>
            <pc:docMk/>
            <pc:sldMk cId="2167694424" sldId="499"/>
            <ac:spMk id="30" creationId="{24F367A2-D405-4421-9067-D05624A133B7}"/>
          </ac:spMkLst>
        </pc:spChg>
        <pc:spChg chg="del">
          <ac:chgData name="PPT PROJECT" userId="3f9d47f476fa9d03" providerId="LiveId" clId="{EAB433C1-730E-492F-811B-1ADA619BC02E}" dt="2020-07-04T16:09:29.359" v="769" actId="478"/>
          <ac:spMkLst>
            <pc:docMk/>
            <pc:sldMk cId="2167694424" sldId="499"/>
            <ac:spMk id="32" creationId="{F0C1BE16-58D6-4A85-877A-02FFD1DE0B7A}"/>
          </ac:spMkLst>
        </pc:spChg>
        <pc:spChg chg="del">
          <ac:chgData name="PPT PROJECT" userId="3f9d47f476fa9d03" providerId="LiveId" clId="{EAB433C1-730E-492F-811B-1ADA619BC02E}" dt="2020-07-04T16:09:29.359" v="769" actId="478"/>
          <ac:spMkLst>
            <pc:docMk/>
            <pc:sldMk cId="2167694424" sldId="499"/>
            <ac:spMk id="33" creationId="{6BC9E15B-3118-438C-8348-81BA9D1DC5CA}"/>
          </ac:spMkLst>
        </pc:spChg>
        <pc:spChg chg="del">
          <ac:chgData name="PPT PROJECT" userId="3f9d47f476fa9d03" providerId="LiveId" clId="{EAB433C1-730E-492F-811B-1ADA619BC02E}" dt="2020-07-04T16:09:29.359" v="769" actId="478"/>
          <ac:spMkLst>
            <pc:docMk/>
            <pc:sldMk cId="2167694424" sldId="499"/>
            <ac:spMk id="34" creationId="{76613CFE-8640-4594-8D62-1648C740B492}"/>
          </ac:spMkLst>
        </pc:spChg>
        <pc:spChg chg="del">
          <ac:chgData name="PPT PROJECT" userId="3f9d47f476fa9d03" providerId="LiveId" clId="{EAB433C1-730E-492F-811B-1ADA619BC02E}" dt="2020-07-04T16:09:29.359" v="769" actId="478"/>
          <ac:spMkLst>
            <pc:docMk/>
            <pc:sldMk cId="2167694424" sldId="499"/>
            <ac:spMk id="35" creationId="{15827749-C355-48D3-B0E8-E242B908AE93}"/>
          </ac:spMkLst>
        </pc:spChg>
        <pc:spChg chg="del">
          <ac:chgData name="PPT PROJECT" userId="3f9d47f476fa9d03" providerId="LiveId" clId="{EAB433C1-730E-492F-811B-1ADA619BC02E}" dt="2020-07-04T16:09:29.359" v="769" actId="478"/>
          <ac:spMkLst>
            <pc:docMk/>
            <pc:sldMk cId="2167694424" sldId="499"/>
            <ac:spMk id="36" creationId="{ECB3284E-3E4D-47D0-A1BD-6F057542F153}"/>
          </ac:spMkLst>
        </pc:spChg>
        <pc:spChg chg="del">
          <ac:chgData name="PPT PROJECT" userId="3f9d47f476fa9d03" providerId="LiveId" clId="{EAB433C1-730E-492F-811B-1ADA619BC02E}" dt="2020-07-04T16:09:29.359" v="769" actId="478"/>
          <ac:spMkLst>
            <pc:docMk/>
            <pc:sldMk cId="2167694424" sldId="499"/>
            <ac:spMk id="37" creationId="{886873B0-8A4B-47CD-90A2-B445E8A189CF}"/>
          </ac:spMkLst>
        </pc:spChg>
        <pc:picChg chg="add mod ord">
          <ac:chgData name="PPT PROJECT" userId="3f9d47f476fa9d03" providerId="LiveId" clId="{EAB433C1-730E-492F-811B-1ADA619BC02E}" dt="2020-07-04T16:15:07.035" v="923" actId="1076"/>
          <ac:picMkLst>
            <pc:docMk/>
            <pc:sldMk cId="2167694424" sldId="499"/>
            <ac:picMk id="3" creationId="{2A780EA2-0FDD-4B4F-93D1-92E2BBC32532}"/>
          </ac:picMkLst>
        </pc:picChg>
        <pc:picChg chg="add mod">
          <ac:chgData name="PPT PROJECT" userId="3f9d47f476fa9d03" providerId="LiveId" clId="{EAB433C1-730E-492F-811B-1ADA619BC02E}" dt="2020-07-04T16:11:32.731" v="812" actId="1076"/>
          <ac:picMkLst>
            <pc:docMk/>
            <pc:sldMk cId="2167694424" sldId="499"/>
            <ac:picMk id="5" creationId="{9C812CD2-B537-425B-9979-E63E40F8DCAB}"/>
          </ac:picMkLst>
        </pc:picChg>
        <pc:picChg chg="add mod">
          <ac:chgData name="PPT PROJECT" userId="3f9d47f476fa9d03" providerId="LiveId" clId="{EAB433C1-730E-492F-811B-1ADA619BC02E}" dt="2020-07-04T16:15:06.373" v="922" actId="1076"/>
          <ac:picMkLst>
            <pc:docMk/>
            <pc:sldMk cId="2167694424" sldId="499"/>
            <ac:picMk id="7" creationId="{E0B6C4E3-9ED5-4E74-A5DF-07E1BB8D9EFB}"/>
          </ac:picMkLst>
        </pc:picChg>
        <pc:picChg chg="del">
          <ac:chgData name="PPT PROJECT" userId="3f9d47f476fa9d03" providerId="LiveId" clId="{EAB433C1-730E-492F-811B-1ADA619BC02E}" dt="2020-07-04T16:09:29.359" v="769" actId="478"/>
          <ac:picMkLst>
            <pc:docMk/>
            <pc:sldMk cId="2167694424" sldId="499"/>
            <ac:picMk id="20" creationId="{6E7135F8-E916-4F86-9587-BF868ED1A530}"/>
          </ac:picMkLst>
        </pc:picChg>
        <pc:picChg chg="del">
          <ac:chgData name="PPT PROJECT" userId="3f9d47f476fa9d03" providerId="LiveId" clId="{EAB433C1-730E-492F-811B-1ADA619BC02E}" dt="2020-07-04T16:09:29.359" v="769" actId="478"/>
          <ac:picMkLst>
            <pc:docMk/>
            <pc:sldMk cId="2167694424" sldId="499"/>
            <ac:picMk id="24" creationId="{FB6BF603-7B79-4F9F-8D8A-F9A4E2E32FCB}"/>
          </ac:picMkLst>
        </pc:picChg>
        <pc:picChg chg="del">
          <ac:chgData name="PPT PROJECT" userId="3f9d47f476fa9d03" providerId="LiveId" clId="{EAB433C1-730E-492F-811B-1ADA619BC02E}" dt="2020-07-04T16:09:29.359" v="769" actId="478"/>
          <ac:picMkLst>
            <pc:docMk/>
            <pc:sldMk cId="2167694424" sldId="499"/>
            <ac:picMk id="28" creationId="{B7CB455F-E9B8-4FA7-91A7-33636097FD05}"/>
          </ac:picMkLst>
        </pc:picChg>
      </pc:sldChg>
      <pc:sldChg chg="add del">
        <pc:chgData name="PPT PROJECT" userId="3f9d47f476fa9d03" providerId="LiveId" clId="{EAB433C1-730E-492F-811B-1ADA619BC02E}" dt="2020-07-04T16:10:51.302" v="795"/>
        <pc:sldMkLst>
          <pc:docMk/>
          <pc:sldMk cId="1452119304" sldId="500"/>
        </pc:sldMkLst>
      </pc:sldChg>
      <pc:sldChg chg="modSp add del mod">
        <pc:chgData name="PPT PROJECT" userId="3f9d47f476fa9d03" providerId="LiveId" clId="{EAB433C1-730E-492F-811B-1ADA619BC02E}" dt="2020-07-04T16:14:39.142" v="900" actId="47"/>
        <pc:sldMkLst>
          <pc:docMk/>
          <pc:sldMk cId="2411846026" sldId="500"/>
        </pc:sldMkLst>
        <pc:spChg chg="mod">
          <ac:chgData name="PPT PROJECT" userId="3f9d47f476fa9d03" providerId="LiveId" clId="{EAB433C1-730E-492F-811B-1ADA619BC02E}" dt="2020-07-04T16:11:20.986" v="810" actId="5793"/>
          <ac:spMkLst>
            <pc:docMk/>
            <pc:sldMk cId="2411846026" sldId="500"/>
            <ac:spMk id="30" creationId="{24F367A2-D405-4421-9067-D05624A133B7}"/>
          </ac:spMkLst>
        </pc:spChg>
      </pc:sldChg>
      <pc:sldChg chg="addSp delSp modSp add mod ord">
        <pc:chgData name="PPT PROJECT" userId="3f9d47f476fa9d03" providerId="LiveId" clId="{EAB433C1-730E-492F-811B-1ADA619BC02E}" dt="2020-07-04T17:03:26.591" v="1064"/>
        <pc:sldMkLst>
          <pc:docMk/>
          <pc:sldMk cId="2095419666" sldId="501"/>
        </pc:sldMkLst>
        <pc:spChg chg="mod">
          <ac:chgData name="PPT PROJECT" userId="3f9d47f476fa9d03" providerId="LiveId" clId="{EAB433C1-730E-492F-811B-1ADA619BC02E}" dt="2020-07-04T16:13:31.694" v="882"/>
          <ac:spMkLst>
            <pc:docMk/>
            <pc:sldMk cId="2095419666" sldId="501"/>
            <ac:spMk id="30" creationId="{24F367A2-D405-4421-9067-D05624A133B7}"/>
          </ac:spMkLst>
        </pc:spChg>
        <pc:spChg chg="mod topLvl">
          <ac:chgData name="PPT PROJECT" userId="3f9d47f476fa9d03" providerId="LiveId" clId="{EAB433C1-730E-492F-811B-1ADA619BC02E}" dt="2020-07-04T16:13:36.696" v="886" actId="165"/>
          <ac:spMkLst>
            <pc:docMk/>
            <pc:sldMk cId="2095419666" sldId="501"/>
            <ac:spMk id="32" creationId="{F0C1BE16-58D6-4A85-877A-02FFD1DE0B7A}"/>
          </ac:spMkLst>
        </pc:spChg>
        <pc:spChg chg="mod topLvl">
          <ac:chgData name="PPT PROJECT" userId="3f9d47f476fa9d03" providerId="LiveId" clId="{EAB433C1-730E-492F-811B-1ADA619BC02E}" dt="2020-07-04T16:13:36.696" v="886" actId="165"/>
          <ac:spMkLst>
            <pc:docMk/>
            <pc:sldMk cId="2095419666" sldId="501"/>
            <ac:spMk id="33" creationId="{6BC9E15B-3118-438C-8348-81BA9D1DC5CA}"/>
          </ac:spMkLst>
        </pc:spChg>
        <pc:spChg chg="del mod">
          <ac:chgData name="PPT PROJECT" userId="3f9d47f476fa9d03" providerId="LiveId" clId="{EAB433C1-730E-492F-811B-1ADA619BC02E}" dt="2020-07-04T16:13:02.741" v="868" actId="478"/>
          <ac:spMkLst>
            <pc:docMk/>
            <pc:sldMk cId="2095419666" sldId="501"/>
            <ac:spMk id="34" creationId="{76613CFE-8640-4594-8D62-1648C740B492}"/>
          </ac:spMkLst>
        </pc:spChg>
        <pc:spChg chg="mod topLvl">
          <ac:chgData name="PPT PROJECT" userId="3f9d47f476fa9d03" providerId="LiveId" clId="{EAB433C1-730E-492F-811B-1ADA619BC02E}" dt="2020-07-04T16:13:36.696" v="886" actId="165"/>
          <ac:spMkLst>
            <pc:docMk/>
            <pc:sldMk cId="2095419666" sldId="501"/>
            <ac:spMk id="35" creationId="{15827749-C355-48D3-B0E8-E242B908AE93}"/>
          </ac:spMkLst>
        </pc:spChg>
        <pc:spChg chg="mod topLvl">
          <ac:chgData name="PPT PROJECT" userId="3f9d47f476fa9d03" providerId="LiveId" clId="{EAB433C1-730E-492F-811B-1ADA619BC02E}" dt="2020-07-04T16:13:36.696" v="886" actId="165"/>
          <ac:spMkLst>
            <pc:docMk/>
            <pc:sldMk cId="2095419666" sldId="501"/>
            <ac:spMk id="36" creationId="{ECB3284E-3E4D-47D0-A1BD-6F057542F153}"/>
          </ac:spMkLst>
        </pc:spChg>
        <pc:spChg chg="del mod">
          <ac:chgData name="PPT PROJECT" userId="3f9d47f476fa9d03" providerId="LiveId" clId="{EAB433C1-730E-492F-811B-1ADA619BC02E}" dt="2020-07-04T16:13:02.741" v="868" actId="478"/>
          <ac:spMkLst>
            <pc:docMk/>
            <pc:sldMk cId="2095419666" sldId="501"/>
            <ac:spMk id="37" creationId="{886873B0-8A4B-47CD-90A2-B445E8A189CF}"/>
          </ac:spMkLst>
        </pc:spChg>
        <pc:grpChg chg="add del mod">
          <ac:chgData name="PPT PROJECT" userId="3f9d47f476fa9d03" providerId="LiveId" clId="{EAB433C1-730E-492F-811B-1ADA619BC02E}" dt="2020-07-04T16:13:36.696" v="886" actId="165"/>
          <ac:grpSpMkLst>
            <pc:docMk/>
            <pc:sldMk cId="2095419666" sldId="501"/>
            <ac:grpSpMk id="2" creationId="{4CC4AE68-2066-435C-8494-19FCA34A1AB0}"/>
          </ac:grpSpMkLst>
        </pc:grpChg>
        <pc:picChg chg="add del mod ord">
          <ac:chgData name="PPT PROJECT" userId="3f9d47f476fa9d03" providerId="LiveId" clId="{EAB433C1-730E-492F-811B-1ADA619BC02E}" dt="2020-07-04T16:18:26.935" v="986"/>
          <ac:picMkLst>
            <pc:docMk/>
            <pc:sldMk cId="2095419666" sldId="501"/>
            <ac:picMk id="14" creationId="{BB151A77-A883-4F44-A320-F16664A0B374}"/>
          </ac:picMkLst>
        </pc:picChg>
        <pc:picChg chg="add del mod ord">
          <ac:chgData name="PPT PROJECT" userId="3f9d47f476fa9d03" providerId="LiveId" clId="{EAB433C1-730E-492F-811B-1ADA619BC02E}" dt="2020-07-04T16:18:19.136" v="981"/>
          <ac:picMkLst>
            <pc:docMk/>
            <pc:sldMk cId="2095419666" sldId="501"/>
            <ac:picMk id="15" creationId="{5E5AEA42-5012-471E-AAF4-7775BFB0239C}"/>
          </ac:picMkLst>
        </pc:picChg>
        <pc:picChg chg="mod">
          <ac:chgData name="PPT PROJECT" userId="3f9d47f476fa9d03" providerId="LiveId" clId="{EAB433C1-730E-492F-811B-1ADA619BC02E}" dt="2020-07-04T16:18:19.817" v="982" actId="108"/>
          <ac:picMkLst>
            <pc:docMk/>
            <pc:sldMk cId="2095419666" sldId="501"/>
            <ac:picMk id="16" creationId="{C83F0416-13DC-4270-80B5-F5277FA26267}"/>
          </ac:picMkLst>
        </pc:picChg>
        <pc:picChg chg="mod">
          <ac:chgData name="PPT PROJECT" userId="3f9d47f476fa9d03" providerId="LiveId" clId="{EAB433C1-730E-492F-811B-1ADA619BC02E}" dt="2020-07-04T16:18:27.186" v="987" actId="108"/>
          <ac:picMkLst>
            <pc:docMk/>
            <pc:sldMk cId="2095419666" sldId="501"/>
            <ac:picMk id="17" creationId="{29345B2C-8B89-48FF-8735-515155C83E50}"/>
          </ac:picMkLst>
        </pc:picChg>
        <pc:picChg chg="del mod topLvl modCrop">
          <ac:chgData name="PPT PROJECT" userId="3f9d47f476fa9d03" providerId="LiveId" clId="{EAB433C1-730E-492F-811B-1ADA619BC02E}" dt="2020-07-04T16:18:19.136" v="981"/>
          <ac:picMkLst>
            <pc:docMk/>
            <pc:sldMk cId="2095419666" sldId="501"/>
            <ac:picMk id="20" creationId="{6E7135F8-E916-4F86-9587-BF868ED1A530}"/>
          </ac:picMkLst>
        </pc:picChg>
        <pc:picChg chg="del mod topLvl modCrop">
          <ac:chgData name="PPT PROJECT" userId="3f9d47f476fa9d03" providerId="LiveId" clId="{EAB433C1-730E-492F-811B-1ADA619BC02E}" dt="2020-07-04T16:18:26.935" v="986"/>
          <ac:picMkLst>
            <pc:docMk/>
            <pc:sldMk cId="2095419666" sldId="501"/>
            <ac:picMk id="24" creationId="{FB6BF603-7B79-4F9F-8D8A-F9A4E2E32FCB}"/>
          </ac:picMkLst>
        </pc:picChg>
        <pc:picChg chg="del mod">
          <ac:chgData name="PPT PROJECT" userId="3f9d47f476fa9d03" providerId="LiveId" clId="{EAB433C1-730E-492F-811B-1ADA619BC02E}" dt="2020-07-04T16:13:02.741" v="868" actId="478"/>
          <ac:picMkLst>
            <pc:docMk/>
            <pc:sldMk cId="2095419666" sldId="501"/>
            <ac:picMk id="28" creationId="{B7CB455F-E9B8-4FA7-91A7-33636097FD05}"/>
          </ac:picMkLst>
        </pc:picChg>
      </pc:sldChg>
      <pc:sldChg chg="delSp modSp add mod ord">
        <pc:chgData name="PPT PROJECT" userId="3f9d47f476fa9d03" providerId="LiveId" clId="{EAB433C1-730E-492F-811B-1ADA619BC02E}" dt="2020-07-04T16:13:54.287" v="899" actId="1076"/>
        <pc:sldMkLst>
          <pc:docMk/>
          <pc:sldMk cId="383928210" sldId="502"/>
        </pc:sldMkLst>
        <pc:picChg chg="mod">
          <ac:chgData name="PPT PROJECT" userId="3f9d47f476fa9d03" providerId="LiveId" clId="{EAB433C1-730E-492F-811B-1ADA619BC02E}" dt="2020-07-04T16:13:53.787" v="898" actId="1076"/>
          <ac:picMkLst>
            <pc:docMk/>
            <pc:sldMk cId="383928210" sldId="502"/>
            <ac:picMk id="3" creationId="{2A780EA2-0FDD-4B4F-93D1-92E2BBC32532}"/>
          </ac:picMkLst>
        </pc:picChg>
        <pc:picChg chg="del mod">
          <ac:chgData name="PPT PROJECT" userId="3f9d47f476fa9d03" providerId="LiveId" clId="{EAB433C1-730E-492F-811B-1ADA619BC02E}" dt="2020-07-04T16:13:49.816" v="894" actId="478"/>
          <ac:picMkLst>
            <pc:docMk/>
            <pc:sldMk cId="383928210" sldId="502"/>
            <ac:picMk id="5" creationId="{9C812CD2-B537-425B-9979-E63E40F8DCAB}"/>
          </ac:picMkLst>
        </pc:picChg>
        <pc:picChg chg="mod">
          <ac:chgData name="PPT PROJECT" userId="3f9d47f476fa9d03" providerId="LiveId" clId="{EAB433C1-730E-492F-811B-1ADA619BC02E}" dt="2020-07-04T16:13:54.287" v="899" actId="1076"/>
          <ac:picMkLst>
            <pc:docMk/>
            <pc:sldMk cId="383928210" sldId="502"/>
            <ac:picMk id="7" creationId="{E0B6C4E3-9ED5-4E74-A5DF-07E1BB8D9EFB}"/>
          </ac:picMkLst>
        </pc:picChg>
      </pc:sldChg>
      <pc:sldChg chg="addSp delSp modSp add del mod">
        <pc:chgData name="PPT PROJECT" userId="3f9d47f476fa9d03" providerId="LiveId" clId="{EAB433C1-730E-492F-811B-1ADA619BC02E}" dt="2020-07-04T16:15:59.678" v="941" actId="47"/>
        <pc:sldMkLst>
          <pc:docMk/>
          <pc:sldMk cId="259544319" sldId="503"/>
        </pc:sldMkLst>
        <pc:spChg chg="mod">
          <ac:chgData name="PPT PROJECT" userId="3f9d47f476fa9d03" providerId="LiveId" clId="{EAB433C1-730E-492F-811B-1ADA619BC02E}" dt="2020-07-04T16:14:52.267" v="917" actId="5793"/>
          <ac:spMkLst>
            <pc:docMk/>
            <pc:sldMk cId="259544319" sldId="503"/>
            <ac:spMk id="30" creationId="{24F367A2-D405-4421-9067-D05624A133B7}"/>
          </ac:spMkLst>
        </pc:spChg>
        <pc:picChg chg="add mod ord modCrop">
          <ac:chgData name="PPT PROJECT" userId="3f9d47f476fa9d03" providerId="LiveId" clId="{EAB433C1-730E-492F-811B-1ADA619BC02E}" dt="2020-07-04T16:15:39.991" v="935" actId="167"/>
          <ac:picMkLst>
            <pc:docMk/>
            <pc:sldMk cId="259544319" sldId="503"/>
            <ac:picMk id="13" creationId="{0E3345E5-82CB-4B58-9BBE-E5EF03C4D943}"/>
          </ac:picMkLst>
        </pc:picChg>
        <pc:picChg chg="add mod">
          <ac:chgData name="PPT PROJECT" userId="3f9d47f476fa9d03" providerId="LiveId" clId="{EAB433C1-730E-492F-811B-1ADA619BC02E}" dt="2020-07-04T16:15:48.572" v="940" actId="1076"/>
          <ac:picMkLst>
            <pc:docMk/>
            <pc:sldMk cId="259544319" sldId="503"/>
            <ac:picMk id="14" creationId="{ABB08138-4D48-4E74-804D-6AEACFDF6E40}"/>
          </ac:picMkLst>
        </pc:picChg>
        <pc:picChg chg="add mod">
          <ac:chgData name="PPT PROJECT" userId="3f9d47f476fa9d03" providerId="LiveId" clId="{EAB433C1-730E-492F-811B-1ADA619BC02E}" dt="2020-07-04T16:15:46.094" v="939" actId="1076"/>
          <ac:picMkLst>
            <pc:docMk/>
            <pc:sldMk cId="259544319" sldId="503"/>
            <ac:picMk id="15" creationId="{6F62A9CA-995B-44D7-BAAF-18A8FB232AF0}"/>
          </ac:picMkLst>
        </pc:picChg>
        <pc:picChg chg="del">
          <ac:chgData name="PPT PROJECT" userId="3f9d47f476fa9d03" providerId="LiveId" clId="{EAB433C1-730E-492F-811B-1ADA619BC02E}" dt="2020-07-04T16:15:40.577" v="936" actId="478"/>
          <ac:picMkLst>
            <pc:docMk/>
            <pc:sldMk cId="259544319" sldId="503"/>
            <ac:picMk id="20" creationId="{6E7135F8-E916-4F86-9587-BF868ED1A530}"/>
          </ac:picMkLst>
        </pc:picChg>
      </pc:sldChg>
      <pc:sldChg chg="addSp delSp modSp add mod">
        <pc:chgData name="PPT PROJECT" userId="3f9d47f476fa9d03" providerId="LiveId" clId="{EAB433C1-730E-492F-811B-1ADA619BC02E}" dt="2020-07-04T16:17:39.905" v="974" actId="108"/>
        <pc:sldMkLst>
          <pc:docMk/>
          <pc:sldMk cId="3037102739" sldId="503"/>
        </pc:sldMkLst>
        <pc:picChg chg="add del mod ord">
          <ac:chgData name="PPT PROJECT" userId="3f9d47f476fa9d03" providerId="LiveId" clId="{EAB433C1-730E-492F-811B-1ADA619BC02E}" dt="2020-07-04T16:17:02.502" v="951"/>
          <ac:picMkLst>
            <pc:docMk/>
            <pc:sldMk cId="3037102739" sldId="503"/>
            <ac:picMk id="13" creationId="{5D90A0AD-BBA2-44A9-A8ED-EBD6D8BE08DB}"/>
          </ac:picMkLst>
        </pc:picChg>
        <pc:picChg chg="mod">
          <ac:chgData name="PPT PROJECT" userId="3f9d47f476fa9d03" providerId="LiveId" clId="{EAB433C1-730E-492F-811B-1ADA619BC02E}" dt="2020-07-04T16:17:10.169" v="952" actId="108"/>
          <ac:picMkLst>
            <pc:docMk/>
            <pc:sldMk cId="3037102739" sldId="503"/>
            <ac:picMk id="14" creationId="{DD1420D1-8214-44A7-8881-116F6028DCEB}"/>
          </ac:picMkLst>
        </pc:picChg>
        <pc:picChg chg="add del mod ord">
          <ac:chgData name="PPT PROJECT" userId="3f9d47f476fa9d03" providerId="LiveId" clId="{EAB433C1-730E-492F-811B-1ADA619BC02E}" dt="2020-07-04T16:17:25.763" v="966"/>
          <ac:picMkLst>
            <pc:docMk/>
            <pc:sldMk cId="3037102739" sldId="503"/>
            <ac:picMk id="15" creationId="{0C0DFB83-9A7A-4D26-9BC2-BE9CC20D778A}"/>
          </ac:picMkLst>
        </pc:picChg>
        <pc:picChg chg="mod">
          <ac:chgData name="PPT PROJECT" userId="3f9d47f476fa9d03" providerId="LiveId" clId="{EAB433C1-730E-492F-811B-1ADA619BC02E}" dt="2020-07-04T16:17:26.346" v="967" actId="108"/>
          <ac:picMkLst>
            <pc:docMk/>
            <pc:sldMk cId="3037102739" sldId="503"/>
            <ac:picMk id="16" creationId="{2D0B750E-F64D-4216-BF65-8043ECC81423}"/>
          </ac:picMkLst>
        </pc:picChg>
        <pc:picChg chg="add del mod ord">
          <ac:chgData name="PPT PROJECT" userId="3f9d47f476fa9d03" providerId="LiveId" clId="{EAB433C1-730E-492F-811B-1ADA619BC02E}" dt="2020-07-04T16:17:39.499" v="973"/>
          <ac:picMkLst>
            <pc:docMk/>
            <pc:sldMk cId="3037102739" sldId="503"/>
            <ac:picMk id="17" creationId="{BFC1B841-F787-469F-A507-85080A840A94}"/>
          </ac:picMkLst>
        </pc:picChg>
        <pc:picChg chg="mod">
          <ac:chgData name="PPT PROJECT" userId="3f9d47f476fa9d03" providerId="LiveId" clId="{EAB433C1-730E-492F-811B-1ADA619BC02E}" dt="2020-07-04T16:17:39.905" v="974" actId="108"/>
          <ac:picMkLst>
            <pc:docMk/>
            <pc:sldMk cId="3037102739" sldId="503"/>
            <ac:picMk id="18" creationId="{48E33DBA-A2B8-43D2-9A15-E7CD3F3AF783}"/>
          </ac:picMkLst>
        </pc:picChg>
        <pc:picChg chg="del">
          <ac:chgData name="PPT PROJECT" userId="3f9d47f476fa9d03" providerId="LiveId" clId="{EAB433C1-730E-492F-811B-1ADA619BC02E}" dt="2020-07-04T16:17:02.502" v="951"/>
          <ac:picMkLst>
            <pc:docMk/>
            <pc:sldMk cId="3037102739" sldId="503"/>
            <ac:picMk id="20" creationId="{6E7135F8-E916-4F86-9587-BF868ED1A530}"/>
          </ac:picMkLst>
        </pc:picChg>
        <pc:picChg chg="del">
          <ac:chgData name="PPT PROJECT" userId="3f9d47f476fa9d03" providerId="LiveId" clId="{EAB433C1-730E-492F-811B-1ADA619BC02E}" dt="2020-07-04T16:17:25.763" v="966"/>
          <ac:picMkLst>
            <pc:docMk/>
            <pc:sldMk cId="3037102739" sldId="503"/>
            <ac:picMk id="24" creationId="{FB6BF603-7B79-4F9F-8D8A-F9A4E2E32FCB}"/>
          </ac:picMkLst>
        </pc:picChg>
        <pc:picChg chg="del">
          <ac:chgData name="PPT PROJECT" userId="3f9d47f476fa9d03" providerId="LiveId" clId="{EAB433C1-730E-492F-811B-1ADA619BC02E}" dt="2020-07-04T16:17:39.499" v="973"/>
          <ac:picMkLst>
            <pc:docMk/>
            <pc:sldMk cId="3037102739" sldId="503"/>
            <ac:picMk id="28" creationId="{B7CB455F-E9B8-4FA7-91A7-33636097FD05}"/>
          </ac:picMkLst>
        </pc:picChg>
      </pc:sldChg>
      <pc:sldChg chg="addSp delSp modSp add mod">
        <pc:chgData name="PPT PROJECT" userId="3f9d47f476fa9d03" providerId="LiveId" clId="{EAB433C1-730E-492F-811B-1ADA619BC02E}" dt="2020-07-04T16:23:37.305" v="1025" actId="478"/>
        <pc:sldMkLst>
          <pc:docMk/>
          <pc:sldMk cId="3223509195" sldId="504"/>
        </pc:sldMkLst>
        <pc:picChg chg="add mod ord modCrop">
          <ac:chgData name="PPT PROJECT" userId="3f9d47f476fa9d03" providerId="LiveId" clId="{EAB433C1-730E-492F-811B-1ADA619BC02E}" dt="2020-07-04T16:23:36.570" v="1024" actId="167"/>
          <ac:picMkLst>
            <pc:docMk/>
            <pc:sldMk cId="3223509195" sldId="504"/>
            <ac:picMk id="3" creationId="{106C2355-C55F-4E7A-9497-2B04D4393D65}"/>
          </ac:picMkLst>
        </pc:picChg>
        <pc:picChg chg="add mod ord modCrop">
          <ac:chgData name="PPT PROJECT" userId="3f9d47f476fa9d03" providerId="LiveId" clId="{EAB433C1-730E-492F-811B-1ADA619BC02E}" dt="2020-07-04T16:23:21.652" v="1018" actId="167"/>
          <ac:picMkLst>
            <pc:docMk/>
            <pc:sldMk cId="3223509195" sldId="504"/>
            <ac:picMk id="5" creationId="{04918A99-D16D-49F3-9BFE-4D953D594C95}"/>
          </ac:picMkLst>
        </pc:picChg>
        <pc:picChg chg="add mod ord modCrop">
          <ac:chgData name="PPT PROJECT" userId="3f9d47f476fa9d03" providerId="LiveId" clId="{EAB433C1-730E-492F-811B-1ADA619BC02E}" dt="2020-07-04T16:23:20.195" v="1017" actId="108"/>
          <ac:picMkLst>
            <pc:docMk/>
            <pc:sldMk cId="3223509195" sldId="504"/>
            <ac:picMk id="7" creationId="{94222F7E-6836-4FFA-9E49-64D86807E004}"/>
          </ac:picMkLst>
        </pc:picChg>
        <pc:picChg chg="del">
          <ac:chgData name="PPT PROJECT" userId="3f9d47f476fa9d03" providerId="LiveId" clId="{EAB433C1-730E-492F-811B-1ADA619BC02E}" dt="2020-07-04T16:23:37.305" v="1025" actId="478"/>
          <ac:picMkLst>
            <pc:docMk/>
            <pc:sldMk cId="3223509195" sldId="504"/>
            <ac:picMk id="25" creationId="{9969DF1F-7C3E-4741-9B3A-49106C29426C}"/>
          </ac:picMkLst>
        </pc:picChg>
        <pc:picChg chg="del">
          <ac:chgData name="PPT PROJECT" userId="3f9d47f476fa9d03" providerId="LiveId" clId="{EAB433C1-730E-492F-811B-1ADA619BC02E}" dt="2020-07-04T16:23:22.242" v="1019" actId="478"/>
          <ac:picMkLst>
            <pc:docMk/>
            <pc:sldMk cId="3223509195" sldId="504"/>
            <ac:picMk id="26" creationId="{A16AE272-49A3-49E2-B72B-F6A5DC76E655}"/>
          </ac:picMkLst>
        </pc:picChg>
        <pc:picChg chg="del">
          <ac:chgData name="PPT PROJECT" userId="3f9d47f476fa9d03" providerId="LiveId" clId="{EAB433C1-730E-492F-811B-1ADA619BC02E}" dt="2020-07-04T16:23:01.202" v="1011" actId="478"/>
          <ac:picMkLst>
            <pc:docMk/>
            <pc:sldMk cId="3223509195" sldId="504"/>
            <ac:picMk id="27" creationId="{65D7496B-5CC8-4E8B-89CE-04FFF2997C63}"/>
          </ac:picMkLst>
        </pc:picChg>
      </pc:sldChg>
      <pc:sldChg chg="add del">
        <pc:chgData name="PPT PROJECT" userId="3f9d47f476fa9d03" providerId="LiveId" clId="{EAB433C1-730E-492F-811B-1ADA619BC02E}" dt="2020-07-04T17:02:44.883" v="1027"/>
        <pc:sldMkLst>
          <pc:docMk/>
          <pc:sldMk cId="2187605225" sldId="505"/>
        </pc:sldMkLst>
      </pc:sldChg>
      <pc:sldChg chg="modSp add mod ord">
        <pc:chgData name="PPT PROJECT" userId="3f9d47f476fa9d03" providerId="LiveId" clId="{EAB433C1-730E-492F-811B-1ADA619BC02E}" dt="2020-07-04T17:03:11.218" v="1060"/>
        <pc:sldMkLst>
          <pc:docMk/>
          <pc:sldMk cId="3955317815" sldId="505"/>
        </pc:sldMkLst>
        <pc:spChg chg="mod">
          <ac:chgData name="PPT PROJECT" userId="3f9d47f476fa9d03" providerId="LiveId" clId="{EAB433C1-730E-492F-811B-1ADA619BC02E}" dt="2020-07-04T17:02:53.179" v="1058"/>
          <ac:spMkLst>
            <pc:docMk/>
            <pc:sldMk cId="3955317815" sldId="505"/>
            <ac:spMk id="8" creationId="{F1DDC859-8DC4-4EE9-908D-5C9EDBBC82F9}"/>
          </ac:spMkLst>
        </pc:spChg>
      </pc:sldChg>
      <pc:sldMasterChg chg="modSldLayout">
        <pc:chgData name="PPT PROJECT" userId="3f9d47f476fa9d03" providerId="LiveId" clId="{EAB433C1-730E-492F-811B-1ADA619BC02E}" dt="2020-07-04T15:55:18.939" v="214" actId="732"/>
        <pc:sldMasterMkLst>
          <pc:docMk/>
          <pc:sldMasterMk cId="3126845950" sldId="2147483648"/>
        </pc:sldMasterMkLst>
        <pc:sldLayoutChg chg="addSp delSp modSp mod">
          <pc:chgData name="PPT PROJECT" userId="3f9d47f476fa9d03" providerId="LiveId" clId="{EAB433C1-730E-492F-811B-1ADA619BC02E}" dt="2020-07-04T15:55:18.939" v="214" actId="732"/>
          <pc:sldLayoutMkLst>
            <pc:docMk/>
            <pc:sldMasterMk cId="3126845950" sldId="2147483648"/>
            <pc:sldLayoutMk cId="4083178521" sldId="2147483660"/>
          </pc:sldLayoutMkLst>
          <pc:spChg chg="del">
            <ac:chgData name="PPT PROJECT" userId="3f9d47f476fa9d03" providerId="LiveId" clId="{EAB433C1-730E-492F-811B-1ADA619BC02E}" dt="2020-07-04T15:55:07.934" v="210" actId="478"/>
            <ac:spMkLst>
              <pc:docMk/>
              <pc:sldMasterMk cId="3126845950" sldId="2147483648"/>
              <pc:sldLayoutMk cId="4083178521" sldId="2147483660"/>
              <ac:spMk id="2" creationId="{6B29CBBD-FE3E-4519-89C1-5CCC7970E6D4}"/>
            </ac:spMkLst>
          </pc:spChg>
          <pc:spChg chg="del">
            <ac:chgData name="PPT PROJECT" userId="3f9d47f476fa9d03" providerId="LiveId" clId="{EAB433C1-730E-492F-811B-1ADA619BC02E}" dt="2020-07-04T15:55:07.934" v="210" actId="478"/>
            <ac:spMkLst>
              <pc:docMk/>
              <pc:sldMasterMk cId="3126845950" sldId="2147483648"/>
              <pc:sldLayoutMk cId="4083178521" sldId="2147483660"/>
              <ac:spMk id="3" creationId="{A85DE1DF-4036-498F-A17B-0E5DDBE7D326}"/>
            </ac:spMkLst>
          </pc:spChg>
          <pc:spChg chg="del">
            <ac:chgData name="PPT PROJECT" userId="3f9d47f476fa9d03" providerId="LiveId" clId="{EAB433C1-730E-492F-811B-1ADA619BC02E}" dt="2020-07-04T15:55:07.934" v="210" actId="478"/>
            <ac:spMkLst>
              <pc:docMk/>
              <pc:sldMasterMk cId="3126845950" sldId="2147483648"/>
              <pc:sldLayoutMk cId="4083178521" sldId="2147483660"/>
              <ac:spMk id="4" creationId="{E200E7C3-DC4C-4912-B6B6-19176233AE84}"/>
            </ac:spMkLst>
          </pc:spChg>
          <pc:picChg chg="add mod modCrop">
            <ac:chgData name="PPT PROJECT" userId="3f9d47f476fa9d03" providerId="LiveId" clId="{EAB433C1-730E-492F-811B-1ADA619BC02E}" dt="2020-07-04T15:55:18.939" v="214" actId="732"/>
            <ac:picMkLst>
              <pc:docMk/>
              <pc:sldMasterMk cId="3126845950" sldId="2147483648"/>
              <pc:sldLayoutMk cId="4083178521" sldId="2147483660"/>
              <ac:picMk id="5" creationId="{F79F90C9-C4DA-43C2-B720-1B03A9AB6847}"/>
            </ac:picMkLst>
          </pc:picChg>
        </pc:sldLayoutChg>
      </pc:sldMasterChg>
    </pc:docChg>
  </pc:docChgLst>
  <pc:docChgLst>
    <pc:chgData name="PPT PROJECT" userId="3f9d47f476fa9d03" providerId="LiveId" clId="{554F06D7-33F4-41F1-A247-FC39A7043A22}"/>
    <pc:docChg chg="undo custSel addSld delSld modSld sldOrd modMainMaster">
      <pc:chgData name="PPT PROJECT" userId="3f9d47f476fa9d03" providerId="LiveId" clId="{554F06D7-33F4-41F1-A247-FC39A7043A22}" dt="2020-11-19T09:38:27.956" v="321"/>
      <pc:docMkLst>
        <pc:docMk/>
      </pc:docMkLst>
      <pc:sldChg chg="addSp delSp modSp del mod chgLayout">
        <pc:chgData name="PPT PROJECT" userId="3f9d47f476fa9d03" providerId="LiveId" clId="{554F06D7-33F4-41F1-A247-FC39A7043A22}" dt="2020-11-19T09:30:45.890" v="102" actId="47"/>
        <pc:sldMkLst>
          <pc:docMk/>
          <pc:sldMk cId="3521708700" sldId="473"/>
        </pc:sldMkLst>
        <pc:spChg chg="del">
          <ac:chgData name="PPT PROJECT" userId="3f9d47f476fa9d03" providerId="LiveId" clId="{554F06D7-33F4-41F1-A247-FC39A7043A22}" dt="2020-11-19T08:08:51.068" v="10" actId="478"/>
          <ac:spMkLst>
            <pc:docMk/>
            <pc:sldMk cId="3521708700" sldId="473"/>
            <ac:spMk id="4" creationId="{CC332552-FBA5-4104-9B3E-F825BEB32B9A}"/>
          </ac:spMkLst>
        </pc:spChg>
        <pc:picChg chg="add mod">
          <ac:chgData name="PPT PROJECT" userId="3f9d47f476fa9d03" providerId="LiveId" clId="{554F06D7-33F4-41F1-A247-FC39A7043A22}" dt="2020-11-19T09:29:34.727" v="70" actId="1076"/>
          <ac:picMkLst>
            <pc:docMk/>
            <pc:sldMk cId="3521708700" sldId="473"/>
            <ac:picMk id="3" creationId="{108E29BA-9061-4915-8A1A-E4A2B9FB6756}"/>
          </ac:picMkLst>
        </pc:picChg>
        <pc:picChg chg="del">
          <ac:chgData name="PPT PROJECT" userId="3f9d47f476fa9d03" providerId="LiveId" clId="{554F06D7-33F4-41F1-A247-FC39A7043A22}" dt="2020-11-19T08:08:50.162" v="9" actId="478"/>
          <ac:picMkLst>
            <pc:docMk/>
            <pc:sldMk cId="3521708700" sldId="473"/>
            <ac:picMk id="3" creationId="{8280E335-9006-4B2E-AFD3-5030914D5FB8}"/>
          </ac:picMkLst>
        </pc:picChg>
        <pc:picChg chg="add mod">
          <ac:chgData name="PPT PROJECT" userId="3f9d47f476fa9d03" providerId="LiveId" clId="{554F06D7-33F4-41F1-A247-FC39A7043A22}" dt="2020-11-19T09:29:36.136" v="72" actId="1076"/>
          <ac:picMkLst>
            <pc:docMk/>
            <pc:sldMk cId="3521708700" sldId="473"/>
            <ac:picMk id="5" creationId="{36371E85-EAB0-473B-8A0E-51A49A14332E}"/>
          </ac:picMkLst>
        </pc:picChg>
        <pc:picChg chg="add mod">
          <ac:chgData name="PPT PROJECT" userId="3f9d47f476fa9d03" providerId="LiveId" clId="{554F06D7-33F4-41F1-A247-FC39A7043A22}" dt="2020-11-19T09:29:35.493" v="71" actId="1076"/>
          <ac:picMkLst>
            <pc:docMk/>
            <pc:sldMk cId="3521708700" sldId="473"/>
            <ac:picMk id="7" creationId="{24EA61E5-EF31-4BED-B871-E51F7FD1AA6F}"/>
          </ac:picMkLst>
        </pc:picChg>
      </pc:sldChg>
      <pc:sldChg chg="del">
        <pc:chgData name="PPT PROJECT" userId="3f9d47f476fa9d03" providerId="LiveId" clId="{554F06D7-33F4-41F1-A247-FC39A7043A22}" dt="2020-11-19T09:36:00.549" v="276" actId="47"/>
        <pc:sldMkLst>
          <pc:docMk/>
          <pc:sldMk cId="565418808" sldId="599"/>
        </pc:sldMkLst>
      </pc:sldChg>
      <pc:sldChg chg="addSp delSp modSp mod delAnim modAnim">
        <pc:chgData name="PPT PROJECT" userId="3f9d47f476fa9d03" providerId="LiveId" clId="{554F06D7-33F4-41F1-A247-FC39A7043A22}" dt="2020-11-19T08:08:39.859" v="7"/>
        <pc:sldMkLst>
          <pc:docMk/>
          <pc:sldMk cId="917074849" sldId="621"/>
        </pc:sldMkLst>
        <pc:picChg chg="add mod ord">
          <ac:chgData name="PPT PROJECT" userId="3f9d47f476fa9d03" providerId="LiveId" clId="{554F06D7-33F4-41F1-A247-FC39A7043A22}" dt="2020-11-19T08:08:35.641" v="6" actId="14100"/>
          <ac:picMkLst>
            <pc:docMk/>
            <pc:sldMk cId="917074849" sldId="621"/>
            <ac:picMk id="3" creationId="{5B5418DC-2AD6-48AD-8F08-C13F676FB6B5}"/>
          </ac:picMkLst>
        </pc:picChg>
        <pc:picChg chg="del">
          <ac:chgData name="PPT PROJECT" userId="3f9d47f476fa9d03" providerId="LiveId" clId="{554F06D7-33F4-41F1-A247-FC39A7043A22}" dt="2020-11-19T08:08:26.039" v="1" actId="478"/>
          <ac:picMkLst>
            <pc:docMk/>
            <pc:sldMk cId="917074849" sldId="621"/>
            <ac:picMk id="4" creationId="{AEE66982-CC0B-4272-A1C2-356250E36DB4}"/>
          </ac:picMkLst>
        </pc:picChg>
      </pc:sldChg>
      <pc:sldChg chg="addSp delSp modSp mod">
        <pc:chgData name="PPT PROJECT" userId="3f9d47f476fa9d03" providerId="LiveId" clId="{554F06D7-33F4-41F1-A247-FC39A7043A22}" dt="2020-11-19T09:35:15.513" v="263" actId="1076"/>
        <pc:sldMkLst>
          <pc:docMk/>
          <pc:sldMk cId="1528507986" sldId="622"/>
        </pc:sldMkLst>
        <pc:spChg chg="mod">
          <ac:chgData name="PPT PROJECT" userId="3f9d47f476fa9d03" providerId="LiveId" clId="{554F06D7-33F4-41F1-A247-FC39A7043A22}" dt="2020-11-19T09:35:15.513" v="263" actId="1076"/>
          <ac:spMkLst>
            <pc:docMk/>
            <pc:sldMk cId="1528507986" sldId="622"/>
            <ac:spMk id="2" creationId="{4BF31CD5-84F6-4432-B599-07A87F75F6DC}"/>
          </ac:spMkLst>
        </pc:spChg>
        <pc:spChg chg="add del mod">
          <ac:chgData name="PPT PROJECT" userId="3f9d47f476fa9d03" providerId="LiveId" clId="{554F06D7-33F4-41F1-A247-FC39A7043A22}" dt="2020-11-19T09:34:41.117" v="241"/>
          <ac:spMkLst>
            <pc:docMk/>
            <pc:sldMk cId="1528507986" sldId="622"/>
            <ac:spMk id="3" creationId="{7936A992-A6AF-4DDE-98F5-33162F7C7B49}"/>
          </ac:spMkLst>
        </pc:spChg>
        <pc:spChg chg="add del mod">
          <ac:chgData name="PPT PROJECT" userId="3f9d47f476fa9d03" providerId="LiveId" clId="{554F06D7-33F4-41F1-A247-FC39A7043A22}" dt="2020-11-19T09:34:41.117" v="241"/>
          <ac:spMkLst>
            <pc:docMk/>
            <pc:sldMk cId="1528507986" sldId="622"/>
            <ac:spMk id="4" creationId="{588D3572-396D-4E2C-82CF-8D7EE0C68CA0}"/>
          </ac:spMkLst>
        </pc:spChg>
        <pc:spChg chg="mod topLvl">
          <ac:chgData name="PPT PROJECT" userId="3f9d47f476fa9d03" providerId="LiveId" clId="{554F06D7-33F4-41F1-A247-FC39A7043A22}" dt="2020-11-19T09:35:07.540" v="260" actId="1037"/>
          <ac:spMkLst>
            <pc:docMk/>
            <pc:sldMk cId="1528507986" sldId="622"/>
            <ac:spMk id="5" creationId="{B5735C16-CE72-4E18-ACE1-FB98A3A286EA}"/>
          </ac:spMkLst>
        </pc:spChg>
        <pc:spChg chg="mod topLvl">
          <ac:chgData name="PPT PROJECT" userId="3f9d47f476fa9d03" providerId="LiveId" clId="{554F06D7-33F4-41F1-A247-FC39A7043A22}" dt="2020-11-19T09:35:07.821" v="261" actId="1038"/>
          <ac:spMkLst>
            <pc:docMk/>
            <pc:sldMk cId="1528507986" sldId="622"/>
            <ac:spMk id="6" creationId="{DD069517-CA22-453E-9C04-F1439F2312A7}"/>
          </ac:spMkLst>
        </pc:spChg>
        <pc:spChg chg="mod topLvl">
          <ac:chgData name="PPT PROJECT" userId="3f9d47f476fa9d03" providerId="LiveId" clId="{554F06D7-33F4-41F1-A247-FC39A7043A22}" dt="2020-11-19T09:35:03.274" v="249" actId="165"/>
          <ac:spMkLst>
            <pc:docMk/>
            <pc:sldMk cId="1528507986" sldId="622"/>
            <ac:spMk id="7" creationId="{A92D7BC2-47DE-4B71-A320-EA46655DB64E}"/>
          </ac:spMkLst>
        </pc:spChg>
        <pc:grpChg chg="add del mod">
          <ac:chgData name="PPT PROJECT" userId="3f9d47f476fa9d03" providerId="LiveId" clId="{554F06D7-33F4-41F1-A247-FC39A7043A22}" dt="2020-11-19T09:35:03.274" v="249" actId="165"/>
          <ac:grpSpMkLst>
            <pc:docMk/>
            <pc:sldMk cId="1528507986" sldId="622"/>
            <ac:grpSpMk id="8" creationId="{01F5A3D0-4557-42B2-A632-1FB94810D489}"/>
          </ac:grpSpMkLst>
        </pc:grpChg>
      </pc:sldChg>
      <pc:sldChg chg="del">
        <pc:chgData name="PPT PROJECT" userId="3f9d47f476fa9d03" providerId="LiveId" clId="{554F06D7-33F4-41F1-A247-FC39A7043A22}" dt="2020-11-19T09:36:00.549" v="276" actId="47"/>
        <pc:sldMkLst>
          <pc:docMk/>
          <pc:sldMk cId="4109535943" sldId="623"/>
        </pc:sldMkLst>
      </pc:sldChg>
      <pc:sldChg chg="del">
        <pc:chgData name="PPT PROJECT" userId="3f9d47f476fa9d03" providerId="LiveId" clId="{554F06D7-33F4-41F1-A247-FC39A7043A22}" dt="2020-11-19T09:36:00.549" v="276" actId="47"/>
        <pc:sldMkLst>
          <pc:docMk/>
          <pc:sldMk cId="4216311495" sldId="624"/>
        </pc:sldMkLst>
      </pc:sldChg>
      <pc:sldChg chg="del">
        <pc:chgData name="PPT PROJECT" userId="3f9d47f476fa9d03" providerId="LiveId" clId="{554F06D7-33F4-41F1-A247-FC39A7043A22}" dt="2020-11-19T09:36:00.549" v="276" actId="47"/>
        <pc:sldMkLst>
          <pc:docMk/>
          <pc:sldMk cId="619093598" sldId="625"/>
        </pc:sldMkLst>
      </pc:sldChg>
      <pc:sldChg chg="del">
        <pc:chgData name="PPT PROJECT" userId="3f9d47f476fa9d03" providerId="LiveId" clId="{554F06D7-33F4-41F1-A247-FC39A7043A22}" dt="2020-11-19T09:36:00.549" v="276" actId="47"/>
        <pc:sldMkLst>
          <pc:docMk/>
          <pc:sldMk cId="2598978901" sldId="627"/>
        </pc:sldMkLst>
      </pc:sldChg>
      <pc:sldChg chg="del">
        <pc:chgData name="PPT PROJECT" userId="3f9d47f476fa9d03" providerId="LiveId" clId="{554F06D7-33F4-41F1-A247-FC39A7043A22}" dt="2020-11-19T09:36:00.549" v="276" actId="47"/>
        <pc:sldMkLst>
          <pc:docMk/>
          <pc:sldMk cId="4272051449" sldId="628"/>
        </pc:sldMkLst>
      </pc:sldChg>
      <pc:sldChg chg="del">
        <pc:chgData name="PPT PROJECT" userId="3f9d47f476fa9d03" providerId="LiveId" clId="{554F06D7-33F4-41F1-A247-FC39A7043A22}" dt="2020-11-19T09:36:00.549" v="276" actId="47"/>
        <pc:sldMkLst>
          <pc:docMk/>
          <pc:sldMk cId="985799900" sldId="629"/>
        </pc:sldMkLst>
      </pc:sldChg>
      <pc:sldChg chg="del">
        <pc:chgData name="PPT PROJECT" userId="3f9d47f476fa9d03" providerId="LiveId" clId="{554F06D7-33F4-41F1-A247-FC39A7043A22}" dt="2020-11-19T09:36:00.549" v="276" actId="47"/>
        <pc:sldMkLst>
          <pc:docMk/>
          <pc:sldMk cId="3358577073" sldId="630"/>
        </pc:sldMkLst>
      </pc:sldChg>
      <pc:sldChg chg="del">
        <pc:chgData name="PPT PROJECT" userId="3f9d47f476fa9d03" providerId="LiveId" clId="{554F06D7-33F4-41F1-A247-FC39A7043A22}" dt="2020-11-19T09:36:00.549" v="276" actId="47"/>
        <pc:sldMkLst>
          <pc:docMk/>
          <pc:sldMk cId="605364153" sldId="631"/>
        </pc:sldMkLst>
      </pc:sldChg>
      <pc:sldChg chg="del">
        <pc:chgData name="PPT PROJECT" userId="3f9d47f476fa9d03" providerId="LiveId" clId="{554F06D7-33F4-41F1-A247-FC39A7043A22}" dt="2020-11-19T09:36:00.549" v="276" actId="47"/>
        <pc:sldMkLst>
          <pc:docMk/>
          <pc:sldMk cId="2864642871" sldId="632"/>
        </pc:sldMkLst>
      </pc:sldChg>
      <pc:sldChg chg="del">
        <pc:chgData name="PPT PROJECT" userId="3f9d47f476fa9d03" providerId="LiveId" clId="{554F06D7-33F4-41F1-A247-FC39A7043A22}" dt="2020-11-19T09:36:00.549" v="276" actId="47"/>
        <pc:sldMkLst>
          <pc:docMk/>
          <pc:sldMk cId="2911423401" sldId="633"/>
        </pc:sldMkLst>
      </pc:sldChg>
      <pc:sldChg chg="del">
        <pc:chgData name="PPT PROJECT" userId="3f9d47f476fa9d03" providerId="LiveId" clId="{554F06D7-33F4-41F1-A247-FC39A7043A22}" dt="2020-11-19T09:36:00.549" v="276" actId="47"/>
        <pc:sldMkLst>
          <pc:docMk/>
          <pc:sldMk cId="4210943875" sldId="634"/>
        </pc:sldMkLst>
      </pc:sldChg>
      <pc:sldChg chg="del">
        <pc:chgData name="PPT PROJECT" userId="3f9d47f476fa9d03" providerId="LiveId" clId="{554F06D7-33F4-41F1-A247-FC39A7043A22}" dt="2020-11-19T09:36:00.549" v="276" actId="47"/>
        <pc:sldMkLst>
          <pc:docMk/>
          <pc:sldMk cId="3640292901" sldId="635"/>
        </pc:sldMkLst>
      </pc:sldChg>
      <pc:sldChg chg="del">
        <pc:chgData name="PPT PROJECT" userId="3f9d47f476fa9d03" providerId="LiveId" clId="{554F06D7-33F4-41F1-A247-FC39A7043A22}" dt="2020-11-19T09:36:00.549" v="276" actId="47"/>
        <pc:sldMkLst>
          <pc:docMk/>
          <pc:sldMk cId="1065751784" sldId="636"/>
        </pc:sldMkLst>
      </pc:sldChg>
      <pc:sldChg chg="del">
        <pc:chgData name="PPT PROJECT" userId="3f9d47f476fa9d03" providerId="LiveId" clId="{554F06D7-33F4-41F1-A247-FC39A7043A22}" dt="2020-11-19T09:36:00.549" v="276" actId="47"/>
        <pc:sldMkLst>
          <pc:docMk/>
          <pc:sldMk cId="1398904590" sldId="637"/>
        </pc:sldMkLst>
      </pc:sldChg>
      <pc:sldChg chg="del">
        <pc:chgData name="PPT PROJECT" userId="3f9d47f476fa9d03" providerId="LiveId" clId="{554F06D7-33F4-41F1-A247-FC39A7043A22}" dt="2020-11-19T09:36:00.549" v="276" actId="47"/>
        <pc:sldMkLst>
          <pc:docMk/>
          <pc:sldMk cId="464459166" sldId="638"/>
        </pc:sldMkLst>
      </pc:sldChg>
      <pc:sldChg chg="del">
        <pc:chgData name="PPT PROJECT" userId="3f9d47f476fa9d03" providerId="LiveId" clId="{554F06D7-33F4-41F1-A247-FC39A7043A22}" dt="2020-11-19T09:36:00.549" v="276" actId="47"/>
        <pc:sldMkLst>
          <pc:docMk/>
          <pc:sldMk cId="4067883395" sldId="639"/>
        </pc:sldMkLst>
      </pc:sldChg>
      <pc:sldChg chg="del">
        <pc:chgData name="PPT PROJECT" userId="3f9d47f476fa9d03" providerId="LiveId" clId="{554F06D7-33F4-41F1-A247-FC39A7043A22}" dt="2020-11-19T09:36:00.549" v="276" actId="47"/>
        <pc:sldMkLst>
          <pc:docMk/>
          <pc:sldMk cId="1469161810" sldId="640"/>
        </pc:sldMkLst>
      </pc:sldChg>
      <pc:sldChg chg="del">
        <pc:chgData name="PPT PROJECT" userId="3f9d47f476fa9d03" providerId="LiveId" clId="{554F06D7-33F4-41F1-A247-FC39A7043A22}" dt="2020-11-19T09:36:00.549" v="276" actId="47"/>
        <pc:sldMkLst>
          <pc:docMk/>
          <pc:sldMk cId="381428606" sldId="641"/>
        </pc:sldMkLst>
      </pc:sldChg>
      <pc:sldChg chg="del">
        <pc:chgData name="PPT PROJECT" userId="3f9d47f476fa9d03" providerId="LiveId" clId="{554F06D7-33F4-41F1-A247-FC39A7043A22}" dt="2020-11-19T09:36:00.549" v="276" actId="47"/>
        <pc:sldMkLst>
          <pc:docMk/>
          <pc:sldMk cId="2600079772" sldId="642"/>
        </pc:sldMkLst>
      </pc:sldChg>
      <pc:sldChg chg="add del">
        <pc:chgData name="PPT PROJECT" userId="3f9d47f476fa9d03" providerId="LiveId" clId="{554F06D7-33F4-41F1-A247-FC39A7043A22}" dt="2020-11-19T08:08:42.259" v="8" actId="47"/>
        <pc:sldMkLst>
          <pc:docMk/>
          <pc:sldMk cId="1127534930" sldId="643"/>
        </pc:sldMkLst>
      </pc:sldChg>
      <pc:sldChg chg="addSp delSp modSp add mod ord">
        <pc:chgData name="PPT PROJECT" userId="3f9d47f476fa9d03" providerId="LiveId" clId="{554F06D7-33F4-41F1-A247-FC39A7043A22}" dt="2020-11-19T09:30:35.184" v="101" actId="18131"/>
        <pc:sldMkLst>
          <pc:docMk/>
          <pc:sldMk cId="2353755994" sldId="643"/>
        </pc:sldMkLst>
        <pc:spChg chg="add del mod ord">
          <ac:chgData name="PPT PROJECT" userId="3f9d47f476fa9d03" providerId="LiveId" clId="{554F06D7-33F4-41F1-A247-FC39A7043A22}" dt="2020-11-19T09:30:14.523" v="90"/>
          <ac:spMkLst>
            <pc:docMk/>
            <pc:sldMk cId="2353755994" sldId="643"/>
            <ac:spMk id="2" creationId="{611569BF-040B-48D5-8902-84E8461B1314}"/>
          </ac:spMkLst>
        </pc:spChg>
        <pc:grpChg chg="add del mod">
          <ac:chgData name="PPT PROJECT" userId="3f9d47f476fa9d03" providerId="LiveId" clId="{554F06D7-33F4-41F1-A247-FC39A7043A22}" dt="2020-11-19T09:30:25.800" v="98" actId="165"/>
          <ac:grpSpMkLst>
            <pc:docMk/>
            <pc:sldMk cId="2353755994" sldId="643"/>
            <ac:grpSpMk id="4" creationId="{114268E2-AF23-40A1-90FB-C631091B6616}"/>
          </ac:grpSpMkLst>
        </pc:grpChg>
        <pc:picChg chg="del mod ord">
          <ac:chgData name="PPT PROJECT" userId="3f9d47f476fa9d03" providerId="LiveId" clId="{554F06D7-33F4-41F1-A247-FC39A7043A22}" dt="2020-11-19T09:30:14.523" v="90"/>
          <ac:picMkLst>
            <pc:docMk/>
            <pc:sldMk cId="2353755994" sldId="643"/>
            <ac:picMk id="3" creationId="{108E29BA-9061-4915-8A1A-E4A2B9FB6756}"/>
          </ac:picMkLst>
        </pc:picChg>
        <pc:picChg chg="mod topLvl">
          <ac:chgData name="PPT PROJECT" userId="3f9d47f476fa9d03" providerId="LiveId" clId="{554F06D7-33F4-41F1-A247-FC39A7043A22}" dt="2020-11-19T09:30:25.800" v="98" actId="165"/>
          <ac:picMkLst>
            <pc:docMk/>
            <pc:sldMk cId="2353755994" sldId="643"/>
            <ac:picMk id="5" creationId="{36371E85-EAB0-473B-8A0E-51A49A14332E}"/>
          </ac:picMkLst>
        </pc:picChg>
        <pc:picChg chg="mod topLvl modCrop">
          <ac:chgData name="PPT PROJECT" userId="3f9d47f476fa9d03" providerId="LiveId" clId="{554F06D7-33F4-41F1-A247-FC39A7043A22}" dt="2020-11-19T09:30:35.184" v="101" actId="18131"/>
          <ac:picMkLst>
            <pc:docMk/>
            <pc:sldMk cId="2353755994" sldId="643"/>
            <ac:picMk id="6" creationId="{3C6D6521-4460-47E3-87EC-DC423EC692B6}"/>
          </ac:picMkLst>
        </pc:picChg>
        <pc:picChg chg="mod topLvl">
          <ac:chgData name="PPT PROJECT" userId="3f9d47f476fa9d03" providerId="LiveId" clId="{554F06D7-33F4-41F1-A247-FC39A7043A22}" dt="2020-11-19T09:30:25.800" v="98" actId="165"/>
          <ac:picMkLst>
            <pc:docMk/>
            <pc:sldMk cId="2353755994" sldId="643"/>
            <ac:picMk id="7" creationId="{24EA61E5-EF31-4BED-B871-E51F7FD1AA6F}"/>
          </ac:picMkLst>
        </pc:picChg>
      </pc:sldChg>
      <pc:sldChg chg="addSp delSp modSp add mod">
        <pc:chgData name="PPT PROJECT" userId="3f9d47f476fa9d03" providerId="LiveId" clId="{554F06D7-33F4-41F1-A247-FC39A7043A22}" dt="2020-11-19T09:31:55.639" v="152"/>
        <pc:sldMkLst>
          <pc:docMk/>
          <pc:sldMk cId="27252237" sldId="644"/>
        </pc:sldMkLst>
        <pc:spChg chg="add del mod">
          <ac:chgData name="PPT PROJECT" userId="3f9d47f476fa9d03" providerId="LiveId" clId="{554F06D7-33F4-41F1-A247-FC39A7043A22}" dt="2020-11-19T09:31:15.785" v="138"/>
          <ac:spMkLst>
            <pc:docMk/>
            <pc:sldMk cId="27252237" sldId="644"/>
            <ac:spMk id="2" creationId="{714631FB-D8AD-432F-BE76-401450110B68}"/>
          </ac:spMkLst>
        </pc:spChg>
        <pc:spChg chg="add del mod">
          <ac:chgData name="PPT PROJECT" userId="3f9d47f476fa9d03" providerId="LiveId" clId="{554F06D7-33F4-41F1-A247-FC39A7043A22}" dt="2020-11-19T09:31:12.301" v="137"/>
          <ac:spMkLst>
            <pc:docMk/>
            <pc:sldMk cId="27252237" sldId="644"/>
            <ac:spMk id="8" creationId="{B7B35FDA-2687-465B-8C4C-50041E6B79B8}"/>
          </ac:spMkLst>
        </pc:spChg>
        <pc:spChg chg="add del mod">
          <ac:chgData name="PPT PROJECT" userId="3f9d47f476fa9d03" providerId="LiveId" clId="{554F06D7-33F4-41F1-A247-FC39A7043A22}" dt="2020-11-19T09:31:08.707" v="136"/>
          <ac:spMkLst>
            <pc:docMk/>
            <pc:sldMk cId="27252237" sldId="644"/>
            <ac:spMk id="9" creationId="{FC04557E-6FAF-4283-B841-5A9469696272}"/>
          </ac:spMkLst>
        </pc:spChg>
        <pc:grpChg chg="add del mod">
          <ac:chgData name="PPT PROJECT" userId="3f9d47f476fa9d03" providerId="LiveId" clId="{554F06D7-33F4-41F1-A247-FC39A7043A22}" dt="2020-11-19T09:31:24.677" v="144" actId="165"/>
          <ac:grpSpMkLst>
            <pc:docMk/>
            <pc:sldMk cId="27252237" sldId="644"/>
            <ac:grpSpMk id="3" creationId="{EF688046-73C8-4DFF-ABC4-93C8C1296FA7}"/>
          </ac:grpSpMkLst>
        </pc:grpChg>
        <pc:picChg chg="del">
          <ac:chgData name="PPT PROJECT" userId="3f9d47f476fa9d03" providerId="LiveId" clId="{554F06D7-33F4-41F1-A247-FC39A7043A22}" dt="2020-11-19T09:31:08.707" v="136"/>
          <ac:picMkLst>
            <pc:docMk/>
            <pc:sldMk cId="27252237" sldId="644"/>
            <ac:picMk id="5" creationId="{36371E85-EAB0-473B-8A0E-51A49A14332E}"/>
          </ac:picMkLst>
        </pc:picChg>
        <pc:picChg chg="del">
          <ac:chgData name="PPT PROJECT" userId="3f9d47f476fa9d03" providerId="LiveId" clId="{554F06D7-33F4-41F1-A247-FC39A7043A22}" dt="2020-11-19T09:31:15.785" v="138"/>
          <ac:picMkLst>
            <pc:docMk/>
            <pc:sldMk cId="27252237" sldId="644"/>
            <ac:picMk id="6" creationId="{3C6D6521-4460-47E3-87EC-DC423EC692B6}"/>
          </ac:picMkLst>
        </pc:picChg>
        <pc:picChg chg="del">
          <ac:chgData name="PPT PROJECT" userId="3f9d47f476fa9d03" providerId="LiveId" clId="{554F06D7-33F4-41F1-A247-FC39A7043A22}" dt="2020-11-19T09:31:12.301" v="137"/>
          <ac:picMkLst>
            <pc:docMk/>
            <pc:sldMk cId="27252237" sldId="644"/>
            <ac:picMk id="7" creationId="{24EA61E5-EF31-4BED-B871-E51F7FD1AA6F}"/>
          </ac:picMkLst>
        </pc:picChg>
        <pc:picChg chg="mod topLvl">
          <ac:chgData name="PPT PROJECT" userId="3f9d47f476fa9d03" providerId="LiveId" clId="{554F06D7-33F4-41F1-A247-FC39A7043A22}" dt="2020-11-19T09:31:55.639" v="152"/>
          <ac:picMkLst>
            <pc:docMk/>
            <pc:sldMk cId="27252237" sldId="644"/>
            <ac:picMk id="10" creationId="{C3AF2507-52D4-4B5B-BEFA-BC1EAA8055D0}"/>
          </ac:picMkLst>
        </pc:picChg>
        <pc:picChg chg="mod topLvl">
          <ac:chgData name="PPT PROJECT" userId="3f9d47f476fa9d03" providerId="LiveId" clId="{554F06D7-33F4-41F1-A247-FC39A7043A22}" dt="2020-11-19T09:31:55.639" v="152"/>
          <ac:picMkLst>
            <pc:docMk/>
            <pc:sldMk cId="27252237" sldId="644"/>
            <ac:picMk id="11" creationId="{43C3D522-0E59-4623-94A7-A1E074488CF2}"/>
          </ac:picMkLst>
        </pc:picChg>
        <pc:picChg chg="mod topLvl">
          <ac:chgData name="PPT PROJECT" userId="3f9d47f476fa9d03" providerId="LiveId" clId="{554F06D7-33F4-41F1-A247-FC39A7043A22}" dt="2020-11-19T09:31:55.639" v="152"/>
          <ac:picMkLst>
            <pc:docMk/>
            <pc:sldMk cId="27252237" sldId="644"/>
            <ac:picMk id="12" creationId="{9897123D-E93B-469E-8E60-9CBB36F05FEC}"/>
          </ac:picMkLst>
        </pc:picChg>
      </pc:sldChg>
      <pc:sldChg chg="addSp delSp modSp add mod">
        <pc:chgData name="PPT PROJECT" userId="3f9d47f476fa9d03" providerId="LiveId" clId="{554F06D7-33F4-41F1-A247-FC39A7043A22}" dt="2020-11-19T09:38:19.175" v="312" actId="478"/>
        <pc:sldMkLst>
          <pc:docMk/>
          <pc:sldMk cId="786866416" sldId="645"/>
        </pc:sldMkLst>
        <pc:spChg chg="add del mod">
          <ac:chgData name="PPT PROJECT" userId="3f9d47f476fa9d03" providerId="LiveId" clId="{554F06D7-33F4-41F1-A247-FC39A7043A22}" dt="2020-11-19T09:34:15.921" v="219" actId="478"/>
          <ac:spMkLst>
            <pc:docMk/>
            <pc:sldMk cId="786866416" sldId="645"/>
            <ac:spMk id="2" creationId="{43C6D47E-90CD-48B9-84DA-29CB876711FD}"/>
          </ac:spMkLst>
        </pc:spChg>
        <pc:spChg chg="add del mod">
          <ac:chgData name="PPT PROJECT" userId="3f9d47f476fa9d03" providerId="LiveId" clId="{554F06D7-33F4-41F1-A247-FC39A7043A22}" dt="2020-11-19T09:38:18.612" v="311" actId="478"/>
          <ac:spMkLst>
            <pc:docMk/>
            <pc:sldMk cId="786866416" sldId="645"/>
            <ac:spMk id="5" creationId="{A040A59D-BE54-45FE-81A9-CBA87856422B}"/>
          </ac:spMkLst>
        </pc:spChg>
        <pc:picChg chg="add del mod">
          <ac:chgData name="PPT PROJECT" userId="3f9d47f476fa9d03" providerId="LiveId" clId="{554F06D7-33F4-41F1-A247-FC39A7043A22}" dt="2020-11-19T09:34:06.012" v="216" actId="478"/>
          <ac:picMkLst>
            <pc:docMk/>
            <pc:sldMk cId="786866416" sldId="645"/>
            <ac:picMk id="4" creationId="{A66664E5-F987-40CC-A199-C7F94FD8C17B}"/>
          </ac:picMkLst>
        </pc:picChg>
        <pc:picChg chg="add del mod">
          <ac:chgData name="PPT PROJECT" userId="3f9d47f476fa9d03" providerId="LiveId" clId="{554F06D7-33F4-41F1-A247-FC39A7043A22}" dt="2020-11-19T09:33:29.124" v="202" actId="478"/>
          <ac:picMkLst>
            <pc:docMk/>
            <pc:sldMk cId="786866416" sldId="645"/>
            <ac:picMk id="6" creationId="{4904C48B-1397-4704-A652-F15DB05FCC7B}"/>
          </ac:picMkLst>
        </pc:picChg>
        <pc:picChg chg="add del mod">
          <ac:chgData name="PPT PROJECT" userId="3f9d47f476fa9d03" providerId="LiveId" clId="{554F06D7-33F4-41F1-A247-FC39A7043A22}" dt="2020-11-19T09:38:19.175" v="312" actId="478"/>
          <ac:picMkLst>
            <pc:docMk/>
            <pc:sldMk cId="786866416" sldId="645"/>
            <ac:picMk id="9" creationId="{6E2AD61F-7AA3-4F02-A46F-1A8ADF30A6D5}"/>
          </ac:picMkLst>
        </pc:picChg>
        <pc:picChg chg="del">
          <ac:chgData name="PPT PROJECT" userId="3f9d47f476fa9d03" providerId="LiveId" clId="{554F06D7-33F4-41F1-A247-FC39A7043A22}" dt="2020-11-19T09:32:04.843" v="154" actId="478"/>
          <ac:picMkLst>
            <pc:docMk/>
            <pc:sldMk cId="786866416" sldId="645"/>
            <ac:picMk id="10" creationId="{C3AF2507-52D4-4B5B-BEFA-BC1EAA8055D0}"/>
          </ac:picMkLst>
        </pc:picChg>
        <pc:picChg chg="del">
          <ac:chgData name="PPT PROJECT" userId="3f9d47f476fa9d03" providerId="LiveId" clId="{554F06D7-33F4-41F1-A247-FC39A7043A22}" dt="2020-11-19T09:32:04.843" v="154" actId="478"/>
          <ac:picMkLst>
            <pc:docMk/>
            <pc:sldMk cId="786866416" sldId="645"/>
            <ac:picMk id="11" creationId="{43C3D522-0E59-4623-94A7-A1E074488CF2}"/>
          </ac:picMkLst>
        </pc:picChg>
        <pc:picChg chg="del">
          <ac:chgData name="PPT PROJECT" userId="3f9d47f476fa9d03" providerId="LiveId" clId="{554F06D7-33F4-41F1-A247-FC39A7043A22}" dt="2020-11-19T09:32:04.843" v="154" actId="478"/>
          <ac:picMkLst>
            <pc:docMk/>
            <pc:sldMk cId="786866416" sldId="645"/>
            <ac:picMk id="12" creationId="{9897123D-E93B-469E-8E60-9CBB36F05FEC}"/>
          </ac:picMkLst>
        </pc:picChg>
        <pc:picChg chg="add del mod">
          <ac:chgData name="PPT PROJECT" userId="3f9d47f476fa9d03" providerId="LiveId" clId="{554F06D7-33F4-41F1-A247-FC39A7043A22}" dt="2020-11-19T09:35:33.680" v="265" actId="478"/>
          <ac:picMkLst>
            <pc:docMk/>
            <pc:sldMk cId="786866416" sldId="645"/>
            <ac:picMk id="13" creationId="{D4237F36-1CD8-4C2F-973D-6C2C528BBF21}"/>
          </ac:picMkLst>
        </pc:picChg>
        <pc:picChg chg="add del mod">
          <ac:chgData name="PPT PROJECT" userId="3f9d47f476fa9d03" providerId="LiveId" clId="{554F06D7-33F4-41F1-A247-FC39A7043A22}" dt="2020-11-19T09:35:33.680" v="265" actId="478"/>
          <ac:picMkLst>
            <pc:docMk/>
            <pc:sldMk cId="786866416" sldId="645"/>
            <ac:picMk id="14" creationId="{3E2CBCDA-AE58-4DEA-9A50-4E1B7A564645}"/>
          </ac:picMkLst>
        </pc:picChg>
      </pc:sldChg>
      <pc:sldChg chg="addSp delSp modSp add mod">
        <pc:chgData name="PPT PROJECT" userId="3f9d47f476fa9d03" providerId="LiveId" clId="{554F06D7-33F4-41F1-A247-FC39A7043A22}" dt="2020-11-19T09:38:11.002" v="310" actId="14100"/>
        <pc:sldMkLst>
          <pc:docMk/>
          <pc:sldMk cId="2127893663" sldId="646"/>
        </pc:sldMkLst>
        <pc:spChg chg="add del mod">
          <ac:chgData name="PPT PROJECT" userId="3f9d47f476fa9d03" providerId="LiveId" clId="{554F06D7-33F4-41F1-A247-FC39A7043A22}" dt="2020-11-19T09:37:02.956" v="284"/>
          <ac:spMkLst>
            <pc:docMk/>
            <pc:sldMk cId="2127893663" sldId="646"/>
            <ac:spMk id="2" creationId="{9FC8AB22-C9D6-4C3D-A54F-9BBA83A92A86}"/>
          </ac:spMkLst>
        </pc:spChg>
        <pc:spChg chg="add del mod">
          <ac:chgData name="PPT PROJECT" userId="3f9d47f476fa9d03" providerId="LiveId" clId="{554F06D7-33F4-41F1-A247-FC39A7043A22}" dt="2020-11-19T09:37:05.894" v="285"/>
          <ac:spMkLst>
            <pc:docMk/>
            <pc:sldMk cId="2127893663" sldId="646"/>
            <ac:spMk id="9" creationId="{4DC34F01-B94D-4ADB-AFE5-ADF4512C18A2}"/>
          </ac:spMkLst>
        </pc:spChg>
        <pc:spChg chg="add del mod">
          <ac:chgData name="PPT PROJECT" userId="3f9d47f476fa9d03" providerId="LiveId" clId="{554F06D7-33F4-41F1-A247-FC39A7043A22}" dt="2020-11-19T09:37:08.848" v="286"/>
          <ac:spMkLst>
            <pc:docMk/>
            <pc:sldMk cId="2127893663" sldId="646"/>
            <ac:spMk id="13" creationId="{D31EEFED-94DD-4501-86E6-7D7D4030F080}"/>
          </ac:spMkLst>
        </pc:spChg>
        <pc:picChg chg="add del mod">
          <ac:chgData name="PPT PROJECT" userId="3f9d47f476fa9d03" providerId="LiveId" clId="{554F06D7-33F4-41F1-A247-FC39A7043A22}" dt="2020-11-19T09:37:02.956" v="284"/>
          <ac:picMkLst>
            <pc:docMk/>
            <pc:sldMk cId="2127893663" sldId="646"/>
            <ac:picMk id="5" creationId="{8A969194-277D-402B-B67D-D650F5C365CD}"/>
          </ac:picMkLst>
        </pc:picChg>
        <pc:picChg chg="add del mod">
          <ac:chgData name="PPT PROJECT" userId="3f9d47f476fa9d03" providerId="LiveId" clId="{554F06D7-33F4-41F1-A247-FC39A7043A22}" dt="2020-11-19T09:37:08.848" v="286"/>
          <ac:picMkLst>
            <pc:docMk/>
            <pc:sldMk cId="2127893663" sldId="646"/>
            <ac:picMk id="6" creationId="{1E5B1844-92CF-49AA-A32D-43031314BA47}"/>
          </ac:picMkLst>
        </pc:picChg>
        <pc:picChg chg="add del mod">
          <ac:chgData name="PPT PROJECT" userId="3f9d47f476fa9d03" providerId="LiveId" clId="{554F06D7-33F4-41F1-A247-FC39A7043A22}" dt="2020-11-19T09:37:05.894" v="285"/>
          <ac:picMkLst>
            <pc:docMk/>
            <pc:sldMk cId="2127893663" sldId="646"/>
            <ac:picMk id="7" creationId="{24631231-7147-47AE-8576-7517133A2A5E}"/>
          </ac:picMkLst>
        </pc:picChg>
        <pc:picChg chg="del">
          <ac:chgData name="PPT PROJECT" userId="3f9d47f476fa9d03" providerId="LiveId" clId="{554F06D7-33F4-41F1-A247-FC39A7043A22}" dt="2020-11-19T09:36:43.224" v="278" actId="478"/>
          <ac:picMkLst>
            <pc:docMk/>
            <pc:sldMk cId="2127893663" sldId="646"/>
            <ac:picMk id="10" creationId="{C3AF2507-52D4-4B5B-BEFA-BC1EAA8055D0}"/>
          </ac:picMkLst>
        </pc:picChg>
        <pc:picChg chg="del">
          <ac:chgData name="PPT PROJECT" userId="3f9d47f476fa9d03" providerId="LiveId" clId="{554F06D7-33F4-41F1-A247-FC39A7043A22}" dt="2020-11-19T09:36:43.224" v="278" actId="478"/>
          <ac:picMkLst>
            <pc:docMk/>
            <pc:sldMk cId="2127893663" sldId="646"/>
            <ac:picMk id="11" creationId="{43C3D522-0E59-4623-94A7-A1E074488CF2}"/>
          </ac:picMkLst>
        </pc:picChg>
        <pc:picChg chg="del">
          <ac:chgData name="PPT PROJECT" userId="3f9d47f476fa9d03" providerId="LiveId" clId="{554F06D7-33F4-41F1-A247-FC39A7043A22}" dt="2020-11-19T09:36:43.224" v="278" actId="478"/>
          <ac:picMkLst>
            <pc:docMk/>
            <pc:sldMk cId="2127893663" sldId="646"/>
            <ac:picMk id="12" creationId="{9897123D-E93B-469E-8E60-9CBB36F05FEC}"/>
          </ac:picMkLst>
        </pc:picChg>
        <pc:picChg chg="mod">
          <ac:chgData name="PPT PROJECT" userId="3f9d47f476fa9d03" providerId="LiveId" clId="{554F06D7-33F4-41F1-A247-FC39A7043A22}" dt="2020-11-19T09:38:11.002" v="310" actId="14100"/>
          <ac:picMkLst>
            <pc:docMk/>
            <pc:sldMk cId="2127893663" sldId="646"/>
            <ac:picMk id="14" creationId="{A2B7ED49-BAF6-420D-BFAD-AFEAC3FEDD50}"/>
          </ac:picMkLst>
        </pc:picChg>
        <pc:picChg chg="mod ord">
          <ac:chgData name="PPT PROJECT" userId="3f9d47f476fa9d03" providerId="LiveId" clId="{554F06D7-33F4-41F1-A247-FC39A7043A22}" dt="2020-11-19T09:38:11.002" v="310" actId="14100"/>
          <ac:picMkLst>
            <pc:docMk/>
            <pc:sldMk cId="2127893663" sldId="646"/>
            <ac:picMk id="15" creationId="{5309BDAE-05F4-49E9-8E41-57483BDBC069}"/>
          </ac:picMkLst>
        </pc:picChg>
        <pc:picChg chg="mod ord">
          <ac:chgData name="PPT PROJECT" userId="3f9d47f476fa9d03" providerId="LiveId" clId="{554F06D7-33F4-41F1-A247-FC39A7043A22}" dt="2020-11-19T09:38:11.002" v="310" actId="14100"/>
          <ac:picMkLst>
            <pc:docMk/>
            <pc:sldMk cId="2127893663" sldId="646"/>
            <ac:picMk id="16" creationId="{2AAF5BFA-CABB-48F2-B5D2-14E6F84F433E}"/>
          </ac:picMkLst>
        </pc:picChg>
      </pc:sldChg>
      <pc:sldChg chg="add">
        <pc:chgData name="PPT PROJECT" userId="3f9d47f476fa9d03" providerId="LiveId" clId="{554F06D7-33F4-41F1-A247-FC39A7043A22}" dt="2020-11-19T09:38:27.222" v="313"/>
        <pc:sldMkLst>
          <pc:docMk/>
          <pc:sldMk cId="4269917518" sldId="647"/>
        </pc:sldMkLst>
      </pc:sldChg>
      <pc:sldChg chg="add">
        <pc:chgData name="PPT PROJECT" userId="3f9d47f476fa9d03" providerId="LiveId" clId="{554F06D7-33F4-41F1-A247-FC39A7043A22}" dt="2020-11-19T09:38:27.738" v="314"/>
        <pc:sldMkLst>
          <pc:docMk/>
          <pc:sldMk cId="2049954653" sldId="648"/>
        </pc:sldMkLst>
      </pc:sldChg>
      <pc:sldChg chg="add">
        <pc:chgData name="PPT PROJECT" userId="3f9d47f476fa9d03" providerId="LiveId" clId="{554F06D7-33F4-41F1-A247-FC39A7043A22}" dt="2020-11-19T09:38:27.769" v="315"/>
        <pc:sldMkLst>
          <pc:docMk/>
          <pc:sldMk cId="710255955" sldId="649"/>
        </pc:sldMkLst>
      </pc:sldChg>
      <pc:sldChg chg="add">
        <pc:chgData name="PPT PROJECT" userId="3f9d47f476fa9d03" providerId="LiveId" clId="{554F06D7-33F4-41F1-A247-FC39A7043A22}" dt="2020-11-19T09:38:27.800" v="316"/>
        <pc:sldMkLst>
          <pc:docMk/>
          <pc:sldMk cId="2659264773" sldId="650"/>
        </pc:sldMkLst>
      </pc:sldChg>
      <pc:sldChg chg="add">
        <pc:chgData name="PPT PROJECT" userId="3f9d47f476fa9d03" providerId="LiveId" clId="{554F06D7-33F4-41F1-A247-FC39A7043A22}" dt="2020-11-19T09:38:27.831" v="317"/>
        <pc:sldMkLst>
          <pc:docMk/>
          <pc:sldMk cId="3503849356" sldId="651"/>
        </pc:sldMkLst>
      </pc:sldChg>
      <pc:sldChg chg="add">
        <pc:chgData name="PPT PROJECT" userId="3f9d47f476fa9d03" providerId="LiveId" clId="{554F06D7-33F4-41F1-A247-FC39A7043A22}" dt="2020-11-19T09:38:27.863" v="318"/>
        <pc:sldMkLst>
          <pc:docMk/>
          <pc:sldMk cId="2505308423" sldId="652"/>
        </pc:sldMkLst>
      </pc:sldChg>
      <pc:sldChg chg="add">
        <pc:chgData name="PPT PROJECT" userId="3f9d47f476fa9d03" providerId="LiveId" clId="{554F06D7-33F4-41F1-A247-FC39A7043A22}" dt="2020-11-19T09:38:27.894" v="319"/>
        <pc:sldMkLst>
          <pc:docMk/>
          <pc:sldMk cId="809848089" sldId="653"/>
        </pc:sldMkLst>
      </pc:sldChg>
      <pc:sldChg chg="add">
        <pc:chgData name="PPT PROJECT" userId="3f9d47f476fa9d03" providerId="LiveId" clId="{554F06D7-33F4-41F1-A247-FC39A7043A22}" dt="2020-11-19T09:38:27.925" v="320"/>
        <pc:sldMkLst>
          <pc:docMk/>
          <pc:sldMk cId="3384725386" sldId="654"/>
        </pc:sldMkLst>
      </pc:sldChg>
      <pc:sldChg chg="add">
        <pc:chgData name="PPT PROJECT" userId="3f9d47f476fa9d03" providerId="LiveId" clId="{554F06D7-33F4-41F1-A247-FC39A7043A22}" dt="2020-11-19T09:38:27.956" v="321"/>
        <pc:sldMkLst>
          <pc:docMk/>
          <pc:sldMk cId="2061626210" sldId="655"/>
        </pc:sldMkLst>
      </pc:sldChg>
      <pc:sldMasterChg chg="modSldLayout">
        <pc:chgData name="PPT PROJECT" userId="3f9d47f476fa9d03" providerId="LiveId" clId="{554F06D7-33F4-41F1-A247-FC39A7043A22}" dt="2020-11-19T09:26:57.520" v="53" actId="207"/>
        <pc:sldMasterMkLst>
          <pc:docMk/>
          <pc:sldMasterMk cId="3126845950" sldId="2147483648"/>
        </pc:sldMasterMkLst>
        <pc:sldLayoutChg chg="addSp delSp modSp mod">
          <pc:chgData name="PPT PROJECT" userId="3f9d47f476fa9d03" providerId="LiveId" clId="{554F06D7-33F4-41F1-A247-FC39A7043A22}" dt="2020-11-19T09:26:57.520" v="53" actId="207"/>
          <pc:sldLayoutMkLst>
            <pc:docMk/>
            <pc:sldMasterMk cId="3126845950" sldId="2147483648"/>
            <pc:sldLayoutMk cId="1977840263" sldId="2147483661"/>
          </pc:sldLayoutMkLst>
          <pc:spChg chg="add mod">
            <ac:chgData name="PPT PROJECT" userId="3f9d47f476fa9d03" providerId="LiveId" clId="{554F06D7-33F4-41F1-A247-FC39A7043A22}" dt="2020-11-19T09:26:57.520" v="53" actId="207"/>
            <ac:spMkLst>
              <pc:docMk/>
              <pc:sldMasterMk cId="3126845950" sldId="2147483648"/>
              <pc:sldLayoutMk cId="1977840263" sldId="2147483661"/>
              <ac:spMk id="4" creationId="{57BBABEA-7BA2-449B-82AF-CB42CE5F4283}"/>
            </ac:spMkLst>
          </pc:spChg>
          <pc:picChg chg="add mod modCrop">
            <ac:chgData name="PPT PROJECT" userId="3f9d47f476fa9d03" providerId="LiveId" clId="{554F06D7-33F4-41F1-A247-FC39A7043A22}" dt="2020-11-19T09:26:19.610" v="26" actId="18131"/>
            <ac:picMkLst>
              <pc:docMk/>
              <pc:sldMasterMk cId="3126845950" sldId="2147483648"/>
              <pc:sldLayoutMk cId="1977840263" sldId="2147483661"/>
              <ac:picMk id="3" creationId="{AFA627A0-24CF-4E44-9330-AAA5463F8D37}"/>
            </ac:picMkLst>
          </pc:picChg>
          <pc:picChg chg="del">
            <ac:chgData name="PPT PROJECT" userId="3f9d47f476fa9d03" providerId="LiveId" clId="{554F06D7-33F4-41F1-A247-FC39A7043A22}" dt="2020-11-19T09:25:45.058" v="11" actId="478"/>
            <ac:picMkLst>
              <pc:docMk/>
              <pc:sldMasterMk cId="3126845950" sldId="2147483648"/>
              <pc:sldLayoutMk cId="1977840263" sldId="2147483661"/>
              <ac:picMk id="5" creationId="{A23E3FDA-8904-4C14-921D-A442A385BA3C}"/>
            </ac:picMkLst>
          </pc:picChg>
        </pc:sldLayoutChg>
      </pc:sldMasterChg>
    </pc:docChg>
  </pc:docChgLst>
  <pc:docChgLst>
    <pc:chgData name="PPT PROJECT" userId="3f9d47f476fa9d03" providerId="LiveId" clId="{D6CD7932-8232-4DCF-9B64-C2E8A6A37E46}"/>
    <pc:docChg chg="undo redo custSel mod addSld delSld modSld sldOrd">
      <pc:chgData name="PPT PROJECT" userId="3f9d47f476fa9d03" providerId="LiveId" clId="{D6CD7932-8232-4DCF-9B64-C2E8A6A37E46}" dt="2020-07-16T13:48:34.218" v="653" actId="12789"/>
      <pc:docMkLst>
        <pc:docMk/>
      </pc:docMkLst>
      <pc:sldChg chg="addSp delSp modSp mod delAnim modAnim">
        <pc:chgData name="PPT PROJECT" userId="3f9d47f476fa9d03" providerId="LiveId" clId="{D6CD7932-8232-4DCF-9B64-C2E8A6A37E46}" dt="2020-07-16T12:53:01.208" v="533"/>
        <pc:sldMkLst>
          <pc:docMk/>
          <pc:sldMk cId="3208184994" sldId="470"/>
        </pc:sldMkLst>
        <pc:spChg chg="add del mod">
          <ac:chgData name="PPT PROJECT" userId="3f9d47f476fa9d03" providerId="LiveId" clId="{D6CD7932-8232-4DCF-9B64-C2E8A6A37E46}" dt="2020-07-16T12:51:59.625" v="528" actId="478"/>
          <ac:spMkLst>
            <pc:docMk/>
            <pc:sldMk cId="3208184994" sldId="470"/>
            <ac:spMk id="2" creationId="{ED7DDFBB-66DD-4DBE-A6FA-FE0FE47B7496}"/>
          </ac:spMkLst>
        </pc:spChg>
        <pc:spChg chg="del">
          <ac:chgData name="PPT PROJECT" userId="3f9d47f476fa9d03" providerId="LiveId" clId="{D6CD7932-8232-4DCF-9B64-C2E8A6A37E46}" dt="2020-07-16T08:53:11.407" v="10" actId="26606"/>
          <ac:spMkLst>
            <pc:docMk/>
            <pc:sldMk cId="3208184994" sldId="470"/>
            <ac:spMk id="19" creationId="{42A4FC2C-047E-45A5-965D-8E1E3BF09BC6}"/>
          </ac:spMkLst>
        </pc:spChg>
        <pc:spChg chg="add">
          <ac:chgData name="PPT PROJECT" userId="3f9d47f476fa9d03" providerId="LiveId" clId="{D6CD7932-8232-4DCF-9B64-C2E8A6A37E46}" dt="2020-07-16T08:53:11.407" v="10" actId="26606"/>
          <ac:spMkLst>
            <pc:docMk/>
            <pc:sldMk cId="3208184994" sldId="470"/>
            <ac:spMk id="24" creationId="{42A4FC2C-047E-45A5-965D-8E1E3BF09BC6}"/>
          </ac:spMkLst>
        </pc:spChg>
        <pc:picChg chg="add mod ord">
          <ac:chgData name="PPT PROJECT" userId="3f9d47f476fa9d03" providerId="LiveId" clId="{D6CD7932-8232-4DCF-9B64-C2E8A6A37E46}" dt="2020-07-16T08:53:11.407" v="10" actId="26606"/>
          <ac:picMkLst>
            <pc:docMk/>
            <pc:sldMk cId="3208184994" sldId="470"/>
            <ac:picMk id="3" creationId="{926E20B8-0FE6-4370-8C45-11C5D2AF763B}"/>
          </ac:picMkLst>
        </pc:picChg>
        <pc:picChg chg="del">
          <ac:chgData name="PPT PROJECT" userId="3f9d47f476fa9d03" providerId="LiveId" clId="{D6CD7932-8232-4DCF-9B64-C2E8A6A37E46}" dt="2020-07-16T08:53:04.698" v="6" actId="478"/>
          <ac:picMkLst>
            <pc:docMk/>
            <pc:sldMk cId="3208184994" sldId="470"/>
            <ac:picMk id="4" creationId="{682477B5-2EDE-464E-8276-7A87D0F84E2F}"/>
          </ac:picMkLst>
        </pc:picChg>
      </pc:sldChg>
      <pc:sldChg chg="del">
        <pc:chgData name="PPT PROJECT" userId="3f9d47f476fa9d03" providerId="LiveId" clId="{D6CD7932-8232-4DCF-9B64-C2E8A6A37E46}" dt="2020-07-16T08:46:33.005" v="4" actId="47"/>
        <pc:sldMkLst>
          <pc:docMk/>
          <pc:sldMk cId="4095978909" sldId="492"/>
        </pc:sldMkLst>
      </pc:sldChg>
      <pc:sldChg chg="del">
        <pc:chgData name="PPT PROJECT" userId="3f9d47f476fa9d03" providerId="LiveId" clId="{D6CD7932-8232-4DCF-9B64-C2E8A6A37E46}" dt="2020-07-16T08:46:33.005" v="4" actId="47"/>
        <pc:sldMkLst>
          <pc:docMk/>
          <pc:sldMk cId="356327396" sldId="493"/>
        </pc:sldMkLst>
      </pc:sldChg>
      <pc:sldChg chg="del">
        <pc:chgData name="PPT PROJECT" userId="3f9d47f476fa9d03" providerId="LiveId" clId="{D6CD7932-8232-4DCF-9B64-C2E8A6A37E46}" dt="2020-07-16T08:46:33.005" v="4" actId="47"/>
        <pc:sldMkLst>
          <pc:docMk/>
          <pc:sldMk cId="3735614625" sldId="494"/>
        </pc:sldMkLst>
      </pc:sldChg>
      <pc:sldChg chg="del">
        <pc:chgData name="PPT PROJECT" userId="3f9d47f476fa9d03" providerId="LiveId" clId="{D6CD7932-8232-4DCF-9B64-C2E8A6A37E46}" dt="2020-07-16T08:46:33.005" v="4" actId="47"/>
        <pc:sldMkLst>
          <pc:docMk/>
          <pc:sldMk cId="266785237" sldId="495"/>
        </pc:sldMkLst>
      </pc:sldChg>
      <pc:sldChg chg="del">
        <pc:chgData name="PPT PROJECT" userId="3f9d47f476fa9d03" providerId="LiveId" clId="{D6CD7932-8232-4DCF-9B64-C2E8A6A37E46}" dt="2020-07-16T08:46:33.005" v="4" actId="47"/>
        <pc:sldMkLst>
          <pc:docMk/>
          <pc:sldMk cId="4018946453" sldId="496"/>
        </pc:sldMkLst>
      </pc:sldChg>
      <pc:sldChg chg="del">
        <pc:chgData name="PPT PROJECT" userId="3f9d47f476fa9d03" providerId="LiveId" clId="{D6CD7932-8232-4DCF-9B64-C2E8A6A37E46}" dt="2020-07-16T08:46:33.005" v="4" actId="47"/>
        <pc:sldMkLst>
          <pc:docMk/>
          <pc:sldMk cId="136268067" sldId="497"/>
        </pc:sldMkLst>
      </pc:sldChg>
      <pc:sldChg chg="del">
        <pc:chgData name="PPT PROJECT" userId="3f9d47f476fa9d03" providerId="LiveId" clId="{D6CD7932-8232-4DCF-9B64-C2E8A6A37E46}" dt="2020-07-16T08:46:33.005" v="4" actId="47"/>
        <pc:sldMkLst>
          <pc:docMk/>
          <pc:sldMk cId="222491183" sldId="498"/>
        </pc:sldMkLst>
      </pc:sldChg>
      <pc:sldChg chg="del">
        <pc:chgData name="PPT PROJECT" userId="3f9d47f476fa9d03" providerId="LiveId" clId="{D6CD7932-8232-4DCF-9B64-C2E8A6A37E46}" dt="2020-07-16T08:46:33.005" v="4" actId="47"/>
        <pc:sldMkLst>
          <pc:docMk/>
          <pc:sldMk cId="3179912708" sldId="499"/>
        </pc:sldMkLst>
      </pc:sldChg>
      <pc:sldChg chg="del">
        <pc:chgData name="PPT PROJECT" userId="3f9d47f476fa9d03" providerId="LiveId" clId="{D6CD7932-8232-4DCF-9B64-C2E8A6A37E46}" dt="2020-07-16T08:46:33.005" v="4" actId="47"/>
        <pc:sldMkLst>
          <pc:docMk/>
          <pc:sldMk cId="686671167" sldId="500"/>
        </pc:sldMkLst>
      </pc:sldChg>
      <pc:sldChg chg="del">
        <pc:chgData name="PPT PROJECT" userId="3f9d47f476fa9d03" providerId="LiveId" clId="{D6CD7932-8232-4DCF-9B64-C2E8A6A37E46}" dt="2020-07-16T08:46:33.005" v="4" actId="47"/>
        <pc:sldMkLst>
          <pc:docMk/>
          <pc:sldMk cId="5356241" sldId="501"/>
        </pc:sldMkLst>
      </pc:sldChg>
      <pc:sldChg chg="del">
        <pc:chgData name="PPT PROJECT" userId="3f9d47f476fa9d03" providerId="LiveId" clId="{D6CD7932-8232-4DCF-9B64-C2E8A6A37E46}" dt="2020-07-16T08:46:33.005" v="4" actId="47"/>
        <pc:sldMkLst>
          <pc:docMk/>
          <pc:sldMk cId="1259631825" sldId="502"/>
        </pc:sldMkLst>
      </pc:sldChg>
      <pc:sldChg chg="del">
        <pc:chgData name="PPT PROJECT" userId="3f9d47f476fa9d03" providerId="LiveId" clId="{D6CD7932-8232-4DCF-9B64-C2E8A6A37E46}" dt="2020-07-16T08:46:33.005" v="4" actId="47"/>
        <pc:sldMkLst>
          <pc:docMk/>
          <pc:sldMk cId="1804039391" sldId="503"/>
        </pc:sldMkLst>
      </pc:sldChg>
      <pc:sldChg chg="del">
        <pc:chgData name="PPT PROJECT" userId="3f9d47f476fa9d03" providerId="LiveId" clId="{D6CD7932-8232-4DCF-9B64-C2E8A6A37E46}" dt="2020-07-16T08:46:33.005" v="4" actId="47"/>
        <pc:sldMkLst>
          <pc:docMk/>
          <pc:sldMk cId="1370293485" sldId="504"/>
        </pc:sldMkLst>
      </pc:sldChg>
      <pc:sldChg chg="del">
        <pc:chgData name="PPT PROJECT" userId="3f9d47f476fa9d03" providerId="LiveId" clId="{D6CD7932-8232-4DCF-9B64-C2E8A6A37E46}" dt="2020-07-16T08:46:33.005" v="4" actId="47"/>
        <pc:sldMkLst>
          <pc:docMk/>
          <pc:sldMk cId="923785781" sldId="505"/>
        </pc:sldMkLst>
      </pc:sldChg>
      <pc:sldChg chg="del">
        <pc:chgData name="PPT PROJECT" userId="3f9d47f476fa9d03" providerId="LiveId" clId="{D6CD7932-8232-4DCF-9B64-C2E8A6A37E46}" dt="2020-07-16T08:46:33.005" v="4" actId="47"/>
        <pc:sldMkLst>
          <pc:docMk/>
          <pc:sldMk cId="346896423" sldId="506"/>
        </pc:sldMkLst>
      </pc:sldChg>
      <pc:sldChg chg="del">
        <pc:chgData name="PPT PROJECT" userId="3f9d47f476fa9d03" providerId="LiveId" clId="{D6CD7932-8232-4DCF-9B64-C2E8A6A37E46}" dt="2020-07-16T08:46:33.005" v="4" actId="47"/>
        <pc:sldMkLst>
          <pc:docMk/>
          <pc:sldMk cId="3587438077" sldId="507"/>
        </pc:sldMkLst>
      </pc:sldChg>
      <pc:sldChg chg="addSp delSp modSp add del mod setBg addAnim delAnim">
        <pc:chgData name="PPT PROJECT" userId="3f9d47f476fa9d03" providerId="LiveId" clId="{D6CD7932-8232-4DCF-9B64-C2E8A6A37E46}" dt="2020-07-16T09:16:24.002" v="116" actId="47"/>
        <pc:sldMkLst>
          <pc:docMk/>
          <pc:sldMk cId="3399244460" sldId="1594"/>
        </pc:sldMkLst>
        <pc:spChg chg="del">
          <ac:chgData name="PPT PROJECT" userId="3f9d47f476fa9d03" providerId="LiveId" clId="{D6CD7932-8232-4DCF-9B64-C2E8A6A37E46}" dt="2020-07-16T08:46:40.383" v="5" actId="478"/>
          <ac:spMkLst>
            <pc:docMk/>
            <pc:sldMk cId="3399244460" sldId="1594"/>
            <ac:spMk id="125" creationId="{F2A1340F-02AC-4D47-8B32-132628930A95}"/>
          </ac:spMkLst>
        </pc:spChg>
        <pc:spChg chg="mod">
          <ac:chgData name="PPT PROJECT" userId="3f9d47f476fa9d03" providerId="LiveId" clId="{D6CD7932-8232-4DCF-9B64-C2E8A6A37E46}" dt="2020-07-16T08:55:35.371" v="30" actId="207"/>
          <ac:spMkLst>
            <pc:docMk/>
            <pc:sldMk cId="3399244460" sldId="1594"/>
            <ac:spMk id="126" creationId="{2F3904A6-BCCD-4943-9BFE-FFCB9576FD1F}"/>
          </ac:spMkLst>
        </pc:spChg>
        <pc:grpChg chg="add del">
          <ac:chgData name="PPT PROJECT" userId="3f9d47f476fa9d03" providerId="LiveId" clId="{D6CD7932-8232-4DCF-9B64-C2E8A6A37E46}" dt="2020-07-16T09:16:05.714" v="114" actId="478"/>
          <ac:grpSpMkLst>
            <pc:docMk/>
            <pc:sldMk cId="3399244460" sldId="1594"/>
            <ac:grpSpMk id="166" creationId="{B93DE85B-B9C1-47D8-81BA-0A496512363C}"/>
          </ac:grpSpMkLst>
        </pc:grpChg>
        <pc:grpChg chg="del">
          <ac:chgData name="PPT PROJECT" userId="3f9d47f476fa9d03" providerId="LiveId" clId="{D6CD7932-8232-4DCF-9B64-C2E8A6A37E46}" dt="2020-07-16T09:11:27.362" v="107" actId="478"/>
          <ac:grpSpMkLst>
            <pc:docMk/>
            <pc:sldMk cId="3399244460" sldId="1594"/>
            <ac:grpSpMk id="169" creationId="{7E6C77A6-C9C3-4506-9298-8073D1E5F5BD}"/>
          </ac:grpSpMkLst>
        </pc:grpChg>
        <pc:grpChg chg="del">
          <ac:chgData name="PPT PROJECT" userId="3f9d47f476fa9d03" providerId="LiveId" clId="{D6CD7932-8232-4DCF-9B64-C2E8A6A37E46}" dt="2020-07-16T09:11:27.362" v="107" actId="478"/>
          <ac:grpSpMkLst>
            <pc:docMk/>
            <pc:sldMk cId="3399244460" sldId="1594"/>
            <ac:grpSpMk id="172" creationId="{79F2B8EE-03F8-4DA4-A318-A7977BB2BE43}"/>
          </ac:grpSpMkLst>
        </pc:grpChg>
        <pc:grpChg chg="add del">
          <ac:chgData name="PPT PROJECT" userId="3f9d47f476fa9d03" providerId="LiveId" clId="{D6CD7932-8232-4DCF-9B64-C2E8A6A37E46}" dt="2020-07-16T09:16:05.714" v="114" actId="478"/>
          <ac:grpSpMkLst>
            <pc:docMk/>
            <pc:sldMk cId="3399244460" sldId="1594"/>
            <ac:grpSpMk id="175" creationId="{7593943A-7658-41A4-9F48-40AECB0E33AD}"/>
          </ac:grpSpMkLst>
        </pc:grpChg>
        <pc:grpChg chg="del">
          <ac:chgData name="PPT PROJECT" userId="3f9d47f476fa9d03" providerId="LiveId" clId="{D6CD7932-8232-4DCF-9B64-C2E8A6A37E46}" dt="2020-07-16T09:11:27.362" v="107" actId="478"/>
          <ac:grpSpMkLst>
            <pc:docMk/>
            <pc:sldMk cId="3399244460" sldId="1594"/>
            <ac:grpSpMk id="178" creationId="{0F44AC51-9094-4CBC-89EC-0BB161AC963E}"/>
          </ac:grpSpMkLst>
        </pc:grpChg>
        <pc:grpChg chg="del">
          <ac:chgData name="PPT PROJECT" userId="3f9d47f476fa9d03" providerId="LiveId" clId="{D6CD7932-8232-4DCF-9B64-C2E8A6A37E46}" dt="2020-07-16T09:11:27.362" v="107" actId="478"/>
          <ac:grpSpMkLst>
            <pc:docMk/>
            <pc:sldMk cId="3399244460" sldId="1594"/>
            <ac:grpSpMk id="181" creationId="{650DBCFC-F20F-4C51-9694-96741AE12B4E}"/>
          </ac:grpSpMkLst>
        </pc:grpChg>
        <pc:grpChg chg="add del">
          <ac:chgData name="PPT PROJECT" userId="3f9d47f476fa9d03" providerId="LiveId" clId="{D6CD7932-8232-4DCF-9B64-C2E8A6A37E46}" dt="2020-07-16T09:16:05.714" v="114" actId="478"/>
          <ac:grpSpMkLst>
            <pc:docMk/>
            <pc:sldMk cId="3399244460" sldId="1594"/>
            <ac:grpSpMk id="184" creationId="{2D530B85-8F59-4D6F-BE0E-89EB8669E5FA}"/>
          </ac:grpSpMkLst>
        </pc:grpChg>
        <pc:grpChg chg="del">
          <ac:chgData name="PPT PROJECT" userId="3f9d47f476fa9d03" providerId="LiveId" clId="{D6CD7932-8232-4DCF-9B64-C2E8A6A37E46}" dt="2020-07-16T09:11:27.362" v="107" actId="478"/>
          <ac:grpSpMkLst>
            <pc:docMk/>
            <pc:sldMk cId="3399244460" sldId="1594"/>
            <ac:grpSpMk id="187" creationId="{F3A568C8-886D-46A3-B430-9FCC6AD9E222}"/>
          </ac:grpSpMkLst>
        </pc:grpChg>
        <pc:grpChg chg="add del">
          <ac:chgData name="PPT PROJECT" userId="3f9d47f476fa9d03" providerId="LiveId" clId="{D6CD7932-8232-4DCF-9B64-C2E8A6A37E46}" dt="2020-07-16T09:16:05.714" v="114" actId="478"/>
          <ac:grpSpMkLst>
            <pc:docMk/>
            <pc:sldMk cId="3399244460" sldId="1594"/>
            <ac:grpSpMk id="190" creationId="{ABFFC908-4754-43BD-9132-DA8757208C4B}"/>
          </ac:grpSpMkLst>
        </pc:grpChg>
        <pc:grpChg chg="del">
          <ac:chgData name="PPT PROJECT" userId="3f9d47f476fa9d03" providerId="LiveId" clId="{D6CD7932-8232-4DCF-9B64-C2E8A6A37E46}" dt="2020-07-16T09:11:27.362" v="107" actId="478"/>
          <ac:grpSpMkLst>
            <pc:docMk/>
            <pc:sldMk cId="3399244460" sldId="1594"/>
            <ac:grpSpMk id="193" creationId="{DC9D3C12-2838-453A-870F-0642375E42A6}"/>
          </ac:grpSpMkLst>
        </pc:grpChg>
        <pc:grpChg chg="add del">
          <ac:chgData name="PPT PROJECT" userId="3f9d47f476fa9d03" providerId="LiveId" clId="{D6CD7932-8232-4DCF-9B64-C2E8A6A37E46}" dt="2020-07-16T09:16:05.714" v="114" actId="478"/>
          <ac:grpSpMkLst>
            <pc:docMk/>
            <pc:sldMk cId="3399244460" sldId="1594"/>
            <ac:grpSpMk id="196" creationId="{46326506-A6D9-4CBE-8D88-7AE62492A874}"/>
          </ac:grpSpMkLst>
        </pc:grpChg>
        <pc:grpChg chg="add del">
          <ac:chgData name="PPT PROJECT" userId="3f9d47f476fa9d03" providerId="LiveId" clId="{D6CD7932-8232-4DCF-9B64-C2E8A6A37E46}" dt="2020-07-16T09:16:05.714" v="114" actId="478"/>
          <ac:grpSpMkLst>
            <pc:docMk/>
            <pc:sldMk cId="3399244460" sldId="1594"/>
            <ac:grpSpMk id="199" creationId="{E892B011-5BC9-48EA-8E6C-010A785BFA19}"/>
          </ac:grpSpMkLst>
        </pc:grpChg>
        <pc:grpChg chg="add del">
          <ac:chgData name="PPT PROJECT" userId="3f9d47f476fa9d03" providerId="LiveId" clId="{D6CD7932-8232-4DCF-9B64-C2E8A6A37E46}" dt="2020-07-16T09:16:05.714" v="114" actId="478"/>
          <ac:grpSpMkLst>
            <pc:docMk/>
            <pc:sldMk cId="3399244460" sldId="1594"/>
            <ac:grpSpMk id="202" creationId="{89D7E43C-B783-4AE9-B070-A6CD26B9661D}"/>
          </ac:grpSpMkLst>
        </pc:grpChg>
        <pc:grpChg chg="del">
          <ac:chgData name="PPT PROJECT" userId="3f9d47f476fa9d03" providerId="LiveId" clId="{D6CD7932-8232-4DCF-9B64-C2E8A6A37E46}" dt="2020-07-16T09:11:27.362" v="107" actId="478"/>
          <ac:grpSpMkLst>
            <pc:docMk/>
            <pc:sldMk cId="3399244460" sldId="1594"/>
            <ac:grpSpMk id="205" creationId="{B5553B60-85EF-40CF-A8FB-0E587F9914A3}"/>
          </ac:grpSpMkLst>
        </pc:grpChg>
        <pc:grpChg chg="del">
          <ac:chgData name="PPT PROJECT" userId="3f9d47f476fa9d03" providerId="LiveId" clId="{D6CD7932-8232-4DCF-9B64-C2E8A6A37E46}" dt="2020-07-16T09:11:27.362" v="107" actId="478"/>
          <ac:grpSpMkLst>
            <pc:docMk/>
            <pc:sldMk cId="3399244460" sldId="1594"/>
            <ac:grpSpMk id="208" creationId="{9469D6D6-80E0-4C66-96BD-875CD88AC802}"/>
          </ac:grpSpMkLst>
        </pc:grpChg>
        <pc:grpChg chg="del">
          <ac:chgData name="PPT PROJECT" userId="3f9d47f476fa9d03" providerId="LiveId" clId="{D6CD7932-8232-4DCF-9B64-C2E8A6A37E46}" dt="2020-07-16T09:11:27.362" v="107" actId="478"/>
          <ac:grpSpMkLst>
            <pc:docMk/>
            <pc:sldMk cId="3399244460" sldId="1594"/>
            <ac:grpSpMk id="211" creationId="{C2A84B76-C9D5-44EF-AF86-756E9E98C832}"/>
          </ac:grpSpMkLst>
        </pc:grpChg>
        <pc:grpChg chg="add del">
          <ac:chgData name="PPT PROJECT" userId="3f9d47f476fa9d03" providerId="LiveId" clId="{D6CD7932-8232-4DCF-9B64-C2E8A6A37E46}" dt="2020-07-16T09:16:05.714" v="114" actId="478"/>
          <ac:grpSpMkLst>
            <pc:docMk/>
            <pc:sldMk cId="3399244460" sldId="1594"/>
            <ac:grpSpMk id="214" creationId="{BF55D567-8BC6-44B7-B2A9-39E505BAA811}"/>
          </ac:grpSpMkLst>
        </pc:grpChg>
        <pc:grpChg chg="add del">
          <ac:chgData name="PPT PROJECT" userId="3f9d47f476fa9d03" providerId="LiveId" clId="{D6CD7932-8232-4DCF-9B64-C2E8A6A37E46}" dt="2020-07-16T09:16:05.714" v="114" actId="478"/>
          <ac:grpSpMkLst>
            <pc:docMk/>
            <pc:sldMk cId="3399244460" sldId="1594"/>
            <ac:grpSpMk id="217" creationId="{7C51671E-27F2-4106-812F-6EE4C402DB74}"/>
          </ac:grpSpMkLst>
        </pc:grpChg>
        <pc:grpChg chg="del">
          <ac:chgData name="PPT PROJECT" userId="3f9d47f476fa9d03" providerId="LiveId" clId="{D6CD7932-8232-4DCF-9B64-C2E8A6A37E46}" dt="2020-07-16T09:11:27.362" v="107" actId="478"/>
          <ac:grpSpMkLst>
            <pc:docMk/>
            <pc:sldMk cId="3399244460" sldId="1594"/>
            <ac:grpSpMk id="220" creationId="{7BD83BF6-3A24-417E-90B8-EC86C9DAF7FC}"/>
          </ac:grpSpMkLst>
        </pc:grpChg>
        <pc:grpChg chg="del">
          <ac:chgData name="PPT PROJECT" userId="3f9d47f476fa9d03" providerId="LiveId" clId="{D6CD7932-8232-4DCF-9B64-C2E8A6A37E46}" dt="2020-07-16T09:11:27.362" v="107" actId="478"/>
          <ac:grpSpMkLst>
            <pc:docMk/>
            <pc:sldMk cId="3399244460" sldId="1594"/>
            <ac:grpSpMk id="223" creationId="{F3BE871C-8B9A-489F-A9E0-D3A50922F80D}"/>
          </ac:grpSpMkLst>
        </pc:grpChg>
        <pc:grpChg chg="del">
          <ac:chgData name="PPT PROJECT" userId="3f9d47f476fa9d03" providerId="LiveId" clId="{D6CD7932-8232-4DCF-9B64-C2E8A6A37E46}" dt="2020-07-16T09:11:27.362" v="107" actId="478"/>
          <ac:grpSpMkLst>
            <pc:docMk/>
            <pc:sldMk cId="3399244460" sldId="1594"/>
            <ac:grpSpMk id="226" creationId="{4E107F11-7AF5-4C7D-8BB6-EB42BBA2C0CB}"/>
          </ac:grpSpMkLst>
        </pc:grpChg>
        <pc:grpChg chg="del">
          <ac:chgData name="PPT PROJECT" userId="3f9d47f476fa9d03" providerId="LiveId" clId="{D6CD7932-8232-4DCF-9B64-C2E8A6A37E46}" dt="2020-07-16T09:11:27.362" v="107" actId="478"/>
          <ac:grpSpMkLst>
            <pc:docMk/>
            <pc:sldMk cId="3399244460" sldId="1594"/>
            <ac:grpSpMk id="229" creationId="{0D544403-2903-446B-B2A2-692036967699}"/>
          </ac:grpSpMkLst>
        </pc:grpChg>
        <pc:grpChg chg="del">
          <ac:chgData name="PPT PROJECT" userId="3f9d47f476fa9d03" providerId="LiveId" clId="{D6CD7932-8232-4DCF-9B64-C2E8A6A37E46}" dt="2020-07-16T09:11:27.362" v="107" actId="478"/>
          <ac:grpSpMkLst>
            <pc:docMk/>
            <pc:sldMk cId="3399244460" sldId="1594"/>
            <ac:grpSpMk id="232" creationId="{9CC6D933-3D5C-43B7-B8B6-1824AED3EF32}"/>
          </ac:grpSpMkLst>
        </pc:grpChg>
        <pc:grpChg chg="del">
          <ac:chgData name="PPT PROJECT" userId="3f9d47f476fa9d03" providerId="LiveId" clId="{D6CD7932-8232-4DCF-9B64-C2E8A6A37E46}" dt="2020-07-16T09:11:27.362" v="107" actId="478"/>
          <ac:grpSpMkLst>
            <pc:docMk/>
            <pc:sldMk cId="3399244460" sldId="1594"/>
            <ac:grpSpMk id="235" creationId="{D8D345FF-7A54-442F-B328-2421111DA58D}"/>
          </ac:grpSpMkLst>
        </pc:grpChg>
        <pc:grpChg chg="add del">
          <ac:chgData name="PPT PROJECT" userId="3f9d47f476fa9d03" providerId="LiveId" clId="{D6CD7932-8232-4DCF-9B64-C2E8A6A37E46}" dt="2020-07-16T09:16:05.714" v="114" actId="478"/>
          <ac:grpSpMkLst>
            <pc:docMk/>
            <pc:sldMk cId="3399244460" sldId="1594"/>
            <ac:grpSpMk id="238" creationId="{44919947-F3E5-4CBD-B438-15E5EDAC9B03}"/>
          </ac:grpSpMkLst>
        </pc:grpChg>
        <pc:grpChg chg="del">
          <ac:chgData name="PPT PROJECT" userId="3f9d47f476fa9d03" providerId="LiveId" clId="{D6CD7932-8232-4DCF-9B64-C2E8A6A37E46}" dt="2020-07-16T09:11:27.362" v="107" actId="478"/>
          <ac:grpSpMkLst>
            <pc:docMk/>
            <pc:sldMk cId="3399244460" sldId="1594"/>
            <ac:grpSpMk id="241" creationId="{79BA7513-91B9-4B8E-A2D3-F1B5DBE4F350}"/>
          </ac:grpSpMkLst>
        </pc:grpChg>
        <pc:grpChg chg="add del">
          <ac:chgData name="PPT PROJECT" userId="3f9d47f476fa9d03" providerId="LiveId" clId="{D6CD7932-8232-4DCF-9B64-C2E8A6A37E46}" dt="2020-07-16T09:16:05.714" v="114" actId="478"/>
          <ac:grpSpMkLst>
            <pc:docMk/>
            <pc:sldMk cId="3399244460" sldId="1594"/>
            <ac:grpSpMk id="244" creationId="{36C10DAF-9A0B-4057-84CE-15E04D5CBFFF}"/>
          </ac:grpSpMkLst>
        </pc:grpChg>
        <pc:grpChg chg="add del">
          <ac:chgData name="PPT PROJECT" userId="3f9d47f476fa9d03" providerId="LiveId" clId="{D6CD7932-8232-4DCF-9B64-C2E8A6A37E46}" dt="2020-07-16T09:16:05.714" v="114" actId="478"/>
          <ac:grpSpMkLst>
            <pc:docMk/>
            <pc:sldMk cId="3399244460" sldId="1594"/>
            <ac:grpSpMk id="247" creationId="{1F88D5A2-8D5F-47DE-88CA-78818E82D2F2}"/>
          </ac:grpSpMkLst>
        </pc:grpChg>
        <pc:grpChg chg="add del">
          <ac:chgData name="PPT PROJECT" userId="3f9d47f476fa9d03" providerId="LiveId" clId="{D6CD7932-8232-4DCF-9B64-C2E8A6A37E46}" dt="2020-07-16T09:16:05.714" v="114" actId="478"/>
          <ac:grpSpMkLst>
            <pc:docMk/>
            <pc:sldMk cId="3399244460" sldId="1594"/>
            <ac:grpSpMk id="250" creationId="{CE6EA93C-7000-4373-826E-190537654803}"/>
          </ac:grpSpMkLst>
        </pc:grpChg>
        <pc:grpChg chg="add del">
          <ac:chgData name="PPT PROJECT" userId="3f9d47f476fa9d03" providerId="LiveId" clId="{D6CD7932-8232-4DCF-9B64-C2E8A6A37E46}" dt="2020-07-16T09:16:05.714" v="114" actId="478"/>
          <ac:grpSpMkLst>
            <pc:docMk/>
            <pc:sldMk cId="3399244460" sldId="1594"/>
            <ac:grpSpMk id="253" creationId="{2770F408-A51E-41E1-87C4-10F4F8716B56}"/>
          </ac:grpSpMkLst>
        </pc:grpChg>
        <pc:grpChg chg="add del">
          <ac:chgData name="PPT PROJECT" userId="3f9d47f476fa9d03" providerId="LiveId" clId="{D6CD7932-8232-4DCF-9B64-C2E8A6A37E46}" dt="2020-07-16T09:16:05.714" v="114" actId="478"/>
          <ac:grpSpMkLst>
            <pc:docMk/>
            <pc:sldMk cId="3399244460" sldId="1594"/>
            <ac:grpSpMk id="256" creationId="{17BAF883-C330-4EE9-B9C3-A29C363EA936}"/>
          </ac:grpSpMkLst>
        </pc:grpChg>
        <pc:grpChg chg="add del">
          <ac:chgData name="PPT PROJECT" userId="3f9d47f476fa9d03" providerId="LiveId" clId="{D6CD7932-8232-4DCF-9B64-C2E8A6A37E46}" dt="2020-07-16T09:16:05.714" v="114" actId="478"/>
          <ac:grpSpMkLst>
            <pc:docMk/>
            <pc:sldMk cId="3399244460" sldId="1594"/>
            <ac:grpSpMk id="259" creationId="{EDDAF363-2EFA-4BC5-A56A-A8B34E016F56}"/>
          </ac:grpSpMkLst>
        </pc:grpChg>
        <pc:grpChg chg="del">
          <ac:chgData name="PPT PROJECT" userId="3f9d47f476fa9d03" providerId="LiveId" clId="{D6CD7932-8232-4DCF-9B64-C2E8A6A37E46}" dt="2020-07-16T09:11:27.362" v="107" actId="478"/>
          <ac:grpSpMkLst>
            <pc:docMk/>
            <pc:sldMk cId="3399244460" sldId="1594"/>
            <ac:grpSpMk id="262" creationId="{EBB1A6C9-93F6-4906-AC1E-E3D34C3D6909}"/>
          </ac:grpSpMkLst>
        </pc:grpChg>
        <pc:grpChg chg="del">
          <ac:chgData name="PPT PROJECT" userId="3f9d47f476fa9d03" providerId="LiveId" clId="{D6CD7932-8232-4DCF-9B64-C2E8A6A37E46}" dt="2020-07-16T09:11:27.362" v="107" actId="478"/>
          <ac:grpSpMkLst>
            <pc:docMk/>
            <pc:sldMk cId="3399244460" sldId="1594"/>
            <ac:grpSpMk id="265" creationId="{2A494F23-0489-4346-A879-977C60CEECD7}"/>
          </ac:grpSpMkLst>
        </pc:grpChg>
        <pc:grpChg chg="del">
          <ac:chgData name="PPT PROJECT" userId="3f9d47f476fa9d03" providerId="LiveId" clId="{D6CD7932-8232-4DCF-9B64-C2E8A6A37E46}" dt="2020-07-16T09:11:27.362" v="107" actId="478"/>
          <ac:grpSpMkLst>
            <pc:docMk/>
            <pc:sldMk cId="3399244460" sldId="1594"/>
            <ac:grpSpMk id="268" creationId="{F6A40BAE-0D10-438E-8A16-078AF11C729B}"/>
          </ac:grpSpMkLst>
        </pc:grpChg>
        <pc:grpChg chg="add del">
          <ac:chgData name="PPT PROJECT" userId="3f9d47f476fa9d03" providerId="LiveId" clId="{D6CD7932-8232-4DCF-9B64-C2E8A6A37E46}" dt="2020-07-16T09:16:05.714" v="114" actId="478"/>
          <ac:grpSpMkLst>
            <pc:docMk/>
            <pc:sldMk cId="3399244460" sldId="1594"/>
            <ac:grpSpMk id="271" creationId="{83CF3159-7B32-4D95-A893-BE890D5D5A27}"/>
          </ac:grpSpMkLst>
        </pc:grpChg>
        <pc:grpChg chg="add del">
          <ac:chgData name="PPT PROJECT" userId="3f9d47f476fa9d03" providerId="LiveId" clId="{D6CD7932-8232-4DCF-9B64-C2E8A6A37E46}" dt="2020-07-16T09:16:05.714" v="114" actId="478"/>
          <ac:grpSpMkLst>
            <pc:docMk/>
            <pc:sldMk cId="3399244460" sldId="1594"/>
            <ac:grpSpMk id="274" creationId="{B8C52457-C35B-4C26-9F0D-0B94B9591C06}"/>
          </ac:grpSpMkLst>
        </pc:grpChg>
        <pc:grpChg chg="add del">
          <ac:chgData name="PPT PROJECT" userId="3f9d47f476fa9d03" providerId="LiveId" clId="{D6CD7932-8232-4DCF-9B64-C2E8A6A37E46}" dt="2020-07-16T09:16:05.714" v="114" actId="478"/>
          <ac:grpSpMkLst>
            <pc:docMk/>
            <pc:sldMk cId="3399244460" sldId="1594"/>
            <ac:grpSpMk id="277" creationId="{A9B6FCCF-978C-4D9E-963A-75F43357D85C}"/>
          </ac:grpSpMkLst>
        </pc:grpChg>
        <pc:grpChg chg="add del">
          <ac:chgData name="PPT PROJECT" userId="3f9d47f476fa9d03" providerId="LiveId" clId="{D6CD7932-8232-4DCF-9B64-C2E8A6A37E46}" dt="2020-07-16T09:16:05.714" v="114" actId="478"/>
          <ac:grpSpMkLst>
            <pc:docMk/>
            <pc:sldMk cId="3399244460" sldId="1594"/>
            <ac:grpSpMk id="280" creationId="{B17F9857-735F-416B-B15F-9F84E0E0CB71}"/>
          </ac:grpSpMkLst>
        </pc:grpChg>
        <pc:grpChg chg="add del">
          <ac:chgData name="PPT PROJECT" userId="3f9d47f476fa9d03" providerId="LiveId" clId="{D6CD7932-8232-4DCF-9B64-C2E8A6A37E46}" dt="2020-07-16T09:16:05.714" v="114" actId="478"/>
          <ac:grpSpMkLst>
            <pc:docMk/>
            <pc:sldMk cId="3399244460" sldId="1594"/>
            <ac:grpSpMk id="283" creationId="{CA71F584-80A7-4352-B4E9-9B01139D2B55}"/>
          </ac:grpSpMkLst>
        </pc:grpChg>
        <pc:picChg chg="add del mod">
          <ac:chgData name="PPT PROJECT" userId="3f9d47f476fa9d03" providerId="LiveId" clId="{D6CD7932-8232-4DCF-9B64-C2E8A6A37E46}" dt="2020-07-16T09:08:51.683" v="50" actId="478"/>
          <ac:picMkLst>
            <pc:docMk/>
            <pc:sldMk cId="3399244460" sldId="1594"/>
            <ac:picMk id="1026" creationId="{4D339AC3-F68A-4D06-88EA-C915BAB721A0}"/>
          </ac:picMkLst>
        </pc:picChg>
      </pc:sldChg>
      <pc:sldChg chg="addSp delSp modSp add del mod modAnim">
        <pc:chgData name="PPT PROJECT" userId="3f9d47f476fa9d03" providerId="LiveId" clId="{D6CD7932-8232-4DCF-9B64-C2E8A6A37E46}" dt="2020-07-16T09:20:27.127" v="211" actId="47"/>
        <pc:sldMkLst>
          <pc:docMk/>
          <pc:sldMk cId="1988797791" sldId="1595"/>
        </pc:sldMkLst>
        <pc:spChg chg="add mod">
          <ac:chgData name="PPT PROJECT" userId="3f9d47f476fa9d03" providerId="LiveId" clId="{D6CD7932-8232-4DCF-9B64-C2E8A6A37E46}" dt="2020-07-16T09:12:00.101" v="111" actId="1076"/>
          <ac:spMkLst>
            <pc:docMk/>
            <pc:sldMk cId="1988797791" sldId="1595"/>
            <ac:spMk id="3" creationId="{F0C8C2D0-4C57-43C4-B0AA-40696E30844D}"/>
          </ac:spMkLst>
        </pc:spChg>
        <pc:spChg chg="mod">
          <ac:chgData name="PPT PROJECT" userId="3f9d47f476fa9d03" providerId="LiveId" clId="{D6CD7932-8232-4DCF-9B64-C2E8A6A37E46}" dt="2020-07-16T08:56:31.397" v="49"/>
          <ac:spMkLst>
            <pc:docMk/>
            <pc:sldMk cId="1988797791" sldId="1595"/>
            <ac:spMk id="125" creationId="{AD56ECB6-1B30-4C7C-9D81-A08E7FF38DA6}"/>
          </ac:spMkLst>
        </pc:spChg>
        <pc:spChg chg="del">
          <ac:chgData name="PPT PROJECT" userId="3f9d47f476fa9d03" providerId="LiveId" clId="{D6CD7932-8232-4DCF-9B64-C2E8A6A37E46}" dt="2020-07-16T08:55:45.095" v="34" actId="478"/>
          <ac:spMkLst>
            <pc:docMk/>
            <pc:sldMk cId="1988797791" sldId="1595"/>
            <ac:spMk id="126" creationId="{2F3904A6-BCCD-4943-9BFE-FFCB9576FD1F}"/>
          </ac:spMkLst>
        </pc:spChg>
        <pc:spChg chg="mod">
          <ac:chgData name="PPT PROJECT" userId="3f9d47f476fa9d03" providerId="LiveId" clId="{D6CD7932-8232-4DCF-9B64-C2E8A6A37E46}" dt="2020-07-16T08:56:31.397" v="49"/>
          <ac:spMkLst>
            <pc:docMk/>
            <pc:sldMk cId="1988797791" sldId="1595"/>
            <ac:spMk id="127" creationId="{1A54B778-360F-46F2-8990-06A4A0694A4F}"/>
          </ac:spMkLst>
        </pc:spChg>
        <pc:spChg chg="mod">
          <ac:chgData name="PPT PROJECT" userId="3f9d47f476fa9d03" providerId="LiveId" clId="{D6CD7932-8232-4DCF-9B64-C2E8A6A37E46}" dt="2020-07-16T08:56:31.397" v="49"/>
          <ac:spMkLst>
            <pc:docMk/>
            <pc:sldMk cId="1988797791" sldId="1595"/>
            <ac:spMk id="129" creationId="{25C54DD9-88F5-4B6E-9F35-2752CC574687}"/>
          </ac:spMkLst>
        </pc:spChg>
        <pc:spChg chg="mod">
          <ac:chgData name="PPT PROJECT" userId="3f9d47f476fa9d03" providerId="LiveId" clId="{D6CD7932-8232-4DCF-9B64-C2E8A6A37E46}" dt="2020-07-16T08:56:31.397" v="49"/>
          <ac:spMkLst>
            <pc:docMk/>
            <pc:sldMk cId="1988797791" sldId="1595"/>
            <ac:spMk id="130" creationId="{0EBCB81D-16FA-483B-B81E-2A33EF987243}"/>
          </ac:spMkLst>
        </pc:spChg>
        <pc:spChg chg="mod">
          <ac:chgData name="PPT PROJECT" userId="3f9d47f476fa9d03" providerId="LiveId" clId="{D6CD7932-8232-4DCF-9B64-C2E8A6A37E46}" dt="2020-07-16T08:56:31.397" v="49"/>
          <ac:spMkLst>
            <pc:docMk/>
            <pc:sldMk cId="1988797791" sldId="1595"/>
            <ac:spMk id="132" creationId="{8643E1DE-3EFB-403B-BB1E-944DAF2B1368}"/>
          </ac:spMkLst>
        </pc:spChg>
        <pc:spChg chg="mod">
          <ac:chgData name="PPT PROJECT" userId="3f9d47f476fa9d03" providerId="LiveId" clId="{D6CD7932-8232-4DCF-9B64-C2E8A6A37E46}" dt="2020-07-16T08:56:31.397" v="49"/>
          <ac:spMkLst>
            <pc:docMk/>
            <pc:sldMk cId="1988797791" sldId="1595"/>
            <ac:spMk id="133" creationId="{B292DA2F-8E56-4E9B-BE52-EA56C24C731E}"/>
          </ac:spMkLst>
        </pc:spChg>
        <pc:spChg chg="mod">
          <ac:chgData name="PPT PROJECT" userId="3f9d47f476fa9d03" providerId="LiveId" clId="{D6CD7932-8232-4DCF-9B64-C2E8A6A37E46}" dt="2020-07-16T08:56:31.397" v="49"/>
          <ac:spMkLst>
            <pc:docMk/>
            <pc:sldMk cId="1988797791" sldId="1595"/>
            <ac:spMk id="135" creationId="{BE01A0C5-39D7-40AD-BD59-98CE816856F4}"/>
          </ac:spMkLst>
        </pc:spChg>
        <pc:spChg chg="mod">
          <ac:chgData name="PPT PROJECT" userId="3f9d47f476fa9d03" providerId="LiveId" clId="{D6CD7932-8232-4DCF-9B64-C2E8A6A37E46}" dt="2020-07-16T08:56:31.397" v="49"/>
          <ac:spMkLst>
            <pc:docMk/>
            <pc:sldMk cId="1988797791" sldId="1595"/>
            <ac:spMk id="136" creationId="{20D5E6DC-7C21-4204-BAC6-8CB0E6A1E9A4}"/>
          </ac:spMkLst>
        </pc:spChg>
        <pc:spChg chg="mod">
          <ac:chgData name="PPT PROJECT" userId="3f9d47f476fa9d03" providerId="LiveId" clId="{D6CD7932-8232-4DCF-9B64-C2E8A6A37E46}" dt="2020-07-16T08:56:31.397" v="49"/>
          <ac:spMkLst>
            <pc:docMk/>
            <pc:sldMk cId="1988797791" sldId="1595"/>
            <ac:spMk id="138" creationId="{8DCC5D9B-A486-4D7F-82D1-9621A7619BED}"/>
          </ac:spMkLst>
        </pc:spChg>
        <pc:spChg chg="mod">
          <ac:chgData name="PPT PROJECT" userId="3f9d47f476fa9d03" providerId="LiveId" clId="{D6CD7932-8232-4DCF-9B64-C2E8A6A37E46}" dt="2020-07-16T08:56:31.397" v="49"/>
          <ac:spMkLst>
            <pc:docMk/>
            <pc:sldMk cId="1988797791" sldId="1595"/>
            <ac:spMk id="139" creationId="{1EC9B639-4B41-41B6-A6B1-567A5413EE49}"/>
          </ac:spMkLst>
        </pc:spChg>
        <pc:spChg chg="mod">
          <ac:chgData name="PPT PROJECT" userId="3f9d47f476fa9d03" providerId="LiveId" clId="{D6CD7932-8232-4DCF-9B64-C2E8A6A37E46}" dt="2020-07-16T08:56:31.397" v="49"/>
          <ac:spMkLst>
            <pc:docMk/>
            <pc:sldMk cId="1988797791" sldId="1595"/>
            <ac:spMk id="141" creationId="{0461AE1A-3B4B-4CA1-B37E-B95290D778A3}"/>
          </ac:spMkLst>
        </pc:spChg>
        <pc:spChg chg="mod">
          <ac:chgData name="PPT PROJECT" userId="3f9d47f476fa9d03" providerId="LiveId" clId="{D6CD7932-8232-4DCF-9B64-C2E8A6A37E46}" dt="2020-07-16T08:56:31.397" v="49"/>
          <ac:spMkLst>
            <pc:docMk/>
            <pc:sldMk cId="1988797791" sldId="1595"/>
            <ac:spMk id="142" creationId="{FEBE191E-5A47-4DB9-B27D-E6B6E257BC2F}"/>
          </ac:spMkLst>
        </pc:spChg>
        <pc:spChg chg="mod">
          <ac:chgData name="PPT PROJECT" userId="3f9d47f476fa9d03" providerId="LiveId" clId="{D6CD7932-8232-4DCF-9B64-C2E8A6A37E46}" dt="2020-07-16T08:56:31.397" v="49"/>
          <ac:spMkLst>
            <pc:docMk/>
            <pc:sldMk cId="1988797791" sldId="1595"/>
            <ac:spMk id="144" creationId="{F9ADEC04-D5F8-44DD-892F-330F616C57BD}"/>
          </ac:spMkLst>
        </pc:spChg>
        <pc:spChg chg="mod">
          <ac:chgData name="PPT PROJECT" userId="3f9d47f476fa9d03" providerId="LiveId" clId="{D6CD7932-8232-4DCF-9B64-C2E8A6A37E46}" dt="2020-07-16T08:56:31.397" v="49"/>
          <ac:spMkLst>
            <pc:docMk/>
            <pc:sldMk cId="1988797791" sldId="1595"/>
            <ac:spMk id="145" creationId="{303AAE3B-CA5C-4DC7-9B8D-B2F1C679E04D}"/>
          </ac:spMkLst>
        </pc:spChg>
        <pc:spChg chg="mod">
          <ac:chgData name="PPT PROJECT" userId="3f9d47f476fa9d03" providerId="LiveId" clId="{D6CD7932-8232-4DCF-9B64-C2E8A6A37E46}" dt="2020-07-16T08:56:31.397" v="49"/>
          <ac:spMkLst>
            <pc:docMk/>
            <pc:sldMk cId="1988797791" sldId="1595"/>
            <ac:spMk id="147" creationId="{9637B6FB-C84C-435E-B7AE-C22337662553}"/>
          </ac:spMkLst>
        </pc:spChg>
        <pc:spChg chg="mod">
          <ac:chgData name="PPT PROJECT" userId="3f9d47f476fa9d03" providerId="LiveId" clId="{D6CD7932-8232-4DCF-9B64-C2E8A6A37E46}" dt="2020-07-16T08:56:31.397" v="49"/>
          <ac:spMkLst>
            <pc:docMk/>
            <pc:sldMk cId="1988797791" sldId="1595"/>
            <ac:spMk id="148" creationId="{99E93732-1012-4E93-9C77-B319FCC71DDE}"/>
          </ac:spMkLst>
        </pc:spChg>
        <pc:spChg chg="mod">
          <ac:chgData name="PPT PROJECT" userId="3f9d47f476fa9d03" providerId="LiveId" clId="{D6CD7932-8232-4DCF-9B64-C2E8A6A37E46}" dt="2020-07-16T08:56:31.397" v="49"/>
          <ac:spMkLst>
            <pc:docMk/>
            <pc:sldMk cId="1988797791" sldId="1595"/>
            <ac:spMk id="150" creationId="{5FACDE7C-B8F9-468F-96DF-AEB5B4A1B126}"/>
          </ac:spMkLst>
        </pc:spChg>
        <pc:spChg chg="mod">
          <ac:chgData name="PPT PROJECT" userId="3f9d47f476fa9d03" providerId="LiveId" clId="{D6CD7932-8232-4DCF-9B64-C2E8A6A37E46}" dt="2020-07-16T08:56:31.397" v="49"/>
          <ac:spMkLst>
            <pc:docMk/>
            <pc:sldMk cId="1988797791" sldId="1595"/>
            <ac:spMk id="151" creationId="{D980185F-AB3E-4014-AC3E-863E4F3D17EF}"/>
          </ac:spMkLst>
        </pc:spChg>
        <pc:spChg chg="mod">
          <ac:chgData name="PPT PROJECT" userId="3f9d47f476fa9d03" providerId="LiveId" clId="{D6CD7932-8232-4DCF-9B64-C2E8A6A37E46}" dt="2020-07-16T08:56:31.397" v="49"/>
          <ac:spMkLst>
            <pc:docMk/>
            <pc:sldMk cId="1988797791" sldId="1595"/>
            <ac:spMk id="153" creationId="{4A034CB6-241B-47D2-BBBA-390D431ECA1D}"/>
          </ac:spMkLst>
        </pc:spChg>
        <pc:spChg chg="mod">
          <ac:chgData name="PPT PROJECT" userId="3f9d47f476fa9d03" providerId="LiveId" clId="{D6CD7932-8232-4DCF-9B64-C2E8A6A37E46}" dt="2020-07-16T08:56:31.397" v="49"/>
          <ac:spMkLst>
            <pc:docMk/>
            <pc:sldMk cId="1988797791" sldId="1595"/>
            <ac:spMk id="154" creationId="{D5430247-E24E-4F28-9CB1-5D28C33196DE}"/>
          </ac:spMkLst>
        </pc:spChg>
        <pc:spChg chg="mod">
          <ac:chgData name="PPT PROJECT" userId="3f9d47f476fa9d03" providerId="LiveId" clId="{D6CD7932-8232-4DCF-9B64-C2E8A6A37E46}" dt="2020-07-16T08:56:31.397" v="49"/>
          <ac:spMkLst>
            <pc:docMk/>
            <pc:sldMk cId="1988797791" sldId="1595"/>
            <ac:spMk id="156" creationId="{911D0ED3-8068-475D-87E5-DF1678C690BC}"/>
          </ac:spMkLst>
        </pc:spChg>
        <pc:spChg chg="mod">
          <ac:chgData name="PPT PROJECT" userId="3f9d47f476fa9d03" providerId="LiveId" clId="{D6CD7932-8232-4DCF-9B64-C2E8A6A37E46}" dt="2020-07-16T08:56:31.397" v="49"/>
          <ac:spMkLst>
            <pc:docMk/>
            <pc:sldMk cId="1988797791" sldId="1595"/>
            <ac:spMk id="157" creationId="{3B763080-DBFA-44E9-A6B3-507BAC0417B9}"/>
          </ac:spMkLst>
        </pc:spChg>
        <pc:spChg chg="mod">
          <ac:chgData name="PPT PROJECT" userId="3f9d47f476fa9d03" providerId="LiveId" clId="{D6CD7932-8232-4DCF-9B64-C2E8A6A37E46}" dt="2020-07-16T08:56:31.397" v="49"/>
          <ac:spMkLst>
            <pc:docMk/>
            <pc:sldMk cId="1988797791" sldId="1595"/>
            <ac:spMk id="159" creationId="{9DECEA9F-3A65-4CF2-9802-4E88C1685A21}"/>
          </ac:spMkLst>
        </pc:spChg>
        <pc:spChg chg="mod">
          <ac:chgData name="PPT PROJECT" userId="3f9d47f476fa9d03" providerId="LiveId" clId="{D6CD7932-8232-4DCF-9B64-C2E8A6A37E46}" dt="2020-07-16T08:56:31.397" v="49"/>
          <ac:spMkLst>
            <pc:docMk/>
            <pc:sldMk cId="1988797791" sldId="1595"/>
            <ac:spMk id="160" creationId="{B39C2B7A-E0B0-4DE8-B86B-12BC9B6F8658}"/>
          </ac:spMkLst>
        </pc:spChg>
        <pc:spChg chg="mod">
          <ac:chgData name="PPT PROJECT" userId="3f9d47f476fa9d03" providerId="LiveId" clId="{D6CD7932-8232-4DCF-9B64-C2E8A6A37E46}" dt="2020-07-16T08:56:31.397" v="49"/>
          <ac:spMkLst>
            <pc:docMk/>
            <pc:sldMk cId="1988797791" sldId="1595"/>
            <ac:spMk id="162" creationId="{B8A876A8-F963-4358-9B8E-CC29ED687F64}"/>
          </ac:spMkLst>
        </pc:spChg>
        <pc:spChg chg="mod">
          <ac:chgData name="PPT PROJECT" userId="3f9d47f476fa9d03" providerId="LiveId" clId="{D6CD7932-8232-4DCF-9B64-C2E8A6A37E46}" dt="2020-07-16T08:56:31.397" v="49"/>
          <ac:spMkLst>
            <pc:docMk/>
            <pc:sldMk cId="1988797791" sldId="1595"/>
            <ac:spMk id="163" creationId="{C2399F32-D58B-4EBA-B9E7-3A8215B82A3B}"/>
          </ac:spMkLst>
        </pc:spChg>
        <pc:spChg chg="mod">
          <ac:chgData name="PPT PROJECT" userId="3f9d47f476fa9d03" providerId="LiveId" clId="{D6CD7932-8232-4DCF-9B64-C2E8A6A37E46}" dt="2020-07-16T08:56:31.397" v="49"/>
          <ac:spMkLst>
            <pc:docMk/>
            <pc:sldMk cId="1988797791" sldId="1595"/>
            <ac:spMk id="165" creationId="{54EF7927-74D2-4C44-953E-70CB0190DD82}"/>
          </ac:spMkLst>
        </pc:spChg>
        <pc:spChg chg="mod">
          <ac:chgData name="PPT PROJECT" userId="3f9d47f476fa9d03" providerId="LiveId" clId="{D6CD7932-8232-4DCF-9B64-C2E8A6A37E46}" dt="2020-07-16T08:56:31.397" v="49"/>
          <ac:spMkLst>
            <pc:docMk/>
            <pc:sldMk cId="1988797791" sldId="1595"/>
            <ac:spMk id="286" creationId="{609B2B8B-4F92-4030-BE86-3730C5F2E548}"/>
          </ac:spMkLst>
        </pc:spChg>
        <pc:spChg chg="mod">
          <ac:chgData name="PPT PROJECT" userId="3f9d47f476fa9d03" providerId="LiveId" clId="{D6CD7932-8232-4DCF-9B64-C2E8A6A37E46}" dt="2020-07-16T08:56:31.397" v="49"/>
          <ac:spMkLst>
            <pc:docMk/>
            <pc:sldMk cId="1988797791" sldId="1595"/>
            <ac:spMk id="288" creationId="{495A4396-CB9B-42C9-AE61-EDCFB5D0571C}"/>
          </ac:spMkLst>
        </pc:spChg>
        <pc:spChg chg="mod">
          <ac:chgData name="PPT PROJECT" userId="3f9d47f476fa9d03" providerId="LiveId" clId="{D6CD7932-8232-4DCF-9B64-C2E8A6A37E46}" dt="2020-07-16T08:56:31.397" v="49"/>
          <ac:spMkLst>
            <pc:docMk/>
            <pc:sldMk cId="1988797791" sldId="1595"/>
            <ac:spMk id="289" creationId="{E9D49E21-E2F9-4B2B-8A88-DC961396D56D}"/>
          </ac:spMkLst>
        </pc:spChg>
        <pc:spChg chg="mod">
          <ac:chgData name="PPT PROJECT" userId="3f9d47f476fa9d03" providerId="LiveId" clId="{D6CD7932-8232-4DCF-9B64-C2E8A6A37E46}" dt="2020-07-16T08:56:31.397" v="49"/>
          <ac:spMkLst>
            <pc:docMk/>
            <pc:sldMk cId="1988797791" sldId="1595"/>
            <ac:spMk id="291" creationId="{0B2298EA-B3D0-4C5B-91FD-B2F35B7AEF4F}"/>
          </ac:spMkLst>
        </pc:spChg>
        <pc:spChg chg="mod">
          <ac:chgData name="PPT PROJECT" userId="3f9d47f476fa9d03" providerId="LiveId" clId="{D6CD7932-8232-4DCF-9B64-C2E8A6A37E46}" dt="2020-07-16T08:56:31.397" v="49"/>
          <ac:spMkLst>
            <pc:docMk/>
            <pc:sldMk cId="1988797791" sldId="1595"/>
            <ac:spMk id="292" creationId="{71DE1612-A8A8-4128-B161-9A20F020BF9E}"/>
          </ac:spMkLst>
        </pc:spChg>
        <pc:spChg chg="mod">
          <ac:chgData name="PPT PROJECT" userId="3f9d47f476fa9d03" providerId="LiveId" clId="{D6CD7932-8232-4DCF-9B64-C2E8A6A37E46}" dt="2020-07-16T08:56:31.397" v="49"/>
          <ac:spMkLst>
            <pc:docMk/>
            <pc:sldMk cId="1988797791" sldId="1595"/>
            <ac:spMk id="294" creationId="{384FE214-0D74-4B06-8E30-7355CA026DAA}"/>
          </ac:spMkLst>
        </pc:spChg>
        <pc:spChg chg="mod">
          <ac:chgData name="PPT PROJECT" userId="3f9d47f476fa9d03" providerId="LiveId" clId="{D6CD7932-8232-4DCF-9B64-C2E8A6A37E46}" dt="2020-07-16T08:56:31.397" v="49"/>
          <ac:spMkLst>
            <pc:docMk/>
            <pc:sldMk cId="1988797791" sldId="1595"/>
            <ac:spMk id="295" creationId="{29657642-10B1-4268-8C59-938F573B1881}"/>
          </ac:spMkLst>
        </pc:spChg>
        <pc:spChg chg="mod">
          <ac:chgData name="PPT PROJECT" userId="3f9d47f476fa9d03" providerId="LiveId" clId="{D6CD7932-8232-4DCF-9B64-C2E8A6A37E46}" dt="2020-07-16T08:56:31.397" v="49"/>
          <ac:spMkLst>
            <pc:docMk/>
            <pc:sldMk cId="1988797791" sldId="1595"/>
            <ac:spMk id="297" creationId="{38416A4E-4DA9-432A-AB61-F2C4D8A1144D}"/>
          </ac:spMkLst>
        </pc:spChg>
        <pc:spChg chg="mod">
          <ac:chgData name="PPT PROJECT" userId="3f9d47f476fa9d03" providerId="LiveId" clId="{D6CD7932-8232-4DCF-9B64-C2E8A6A37E46}" dt="2020-07-16T08:56:31.397" v="49"/>
          <ac:spMkLst>
            <pc:docMk/>
            <pc:sldMk cId="1988797791" sldId="1595"/>
            <ac:spMk id="298" creationId="{B44BD59A-ED7C-4B14-AB26-8803052ED845}"/>
          </ac:spMkLst>
        </pc:spChg>
        <pc:spChg chg="mod">
          <ac:chgData name="PPT PROJECT" userId="3f9d47f476fa9d03" providerId="LiveId" clId="{D6CD7932-8232-4DCF-9B64-C2E8A6A37E46}" dt="2020-07-16T08:56:31.397" v="49"/>
          <ac:spMkLst>
            <pc:docMk/>
            <pc:sldMk cId="1988797791" sldId="1595"/>
            <ac:spMk id="300" creationId="{36EBF8B0-8514-4A9C-A638-746272493D09}"/>
          </ac:spMkLst>
        </pc:spChg>
        <pc:spChg chg="mod">
          <ac:chgData name="PPT PROJECT" userId="3f9d47f476fa9d03" providerId="LiveId" clId="{D6CD7932-8232-4DCF-9B64-C2E8A6A37E46}" dt="2020-07-16T08:56:31.397" v="49"/>
          <ac:spMkLst>
            <pc:docMk/>
            <pc:sldMk cId="1988797791" sldId="1595"/>
            <ac:spMk id="301" creationId="{2412FE77-D007-42D0-8561-E4EFD6BA162F}"/>
          </ac:spMkLst>
        </pc:spChg>
        <pc:spChg chg="mod">
          <ac:chgData name="PPT PROJECT" userId="3f9d47f476fa9d03" providerId="LiveId" clId="{D6CD7932-8232-4DCF-9B64-C2E8A6A37E46}" dt="2020-07-16T08:56:31.397" v="49"/>
          <ac:spMkLst>
            <pc:docMk/>
            <pc:sldMk cId="1988797791" sldId="1595"/>
            <ac:spMk id="303" creationId="{D41C8797-73F2-4E56-B45F-A3C263955515}"/>
          </ac:spMkLst>
        </pc:spChg>
        <pc:spChg chg="mod">
          <ac:chgData name="PPT PROJECT" userId="3f9d47f476fa9d03" providerId="LiveId" clId="{D6CD7932-8232-4DCF-9B64-C2E8A6A37E46}" dt="2020-07-16T08:56:31.397" v="49"/>
          <ac:spMkLst>
            <pc:docMk/>
            <pc:sldMk cId="1988797791" sldId="1595"/>
            <ac:spMk id="304" creationId="{B34FE4D1-231E-4CD2-998F-72F6ECBBDD21}"/>
          </ac:spMkLst>
        </pc:spChg>
        <pc:spChg chg="mod">
          <ac:chgData name="PPT PROJECT" userId="3f9d47f476fa9d03" providerId="LiveId" clId="{D6CD7932-8232-4DCF-9B64-C2E8A6A37E46}" dt="2020-07-16T08:56:31.397" v="49"/>
          <ac:spMkLst>
            <pc:docMk/>
            <pc:sldMk cId="1988797791" sldId="1595"/>
            <ac:spMk id="306" creationId="{08D19B46-677A-4CB3-A360-253D1CA1683A}"/>
          </ac:spMkLst>
        </pc:spChg>
        <pc:spChg chg="mod">
          <ac:chgData name="PPT PROJECT" userId="3f9d47f476fa9d03" providerId="LiveId" clId="{D6CD7932-8232-4DCF-9B64-C2E8A6A37E46}" dt="2020-07-16T08:56:31.397" v="49"/>
          <ac:spMkLst>
            <pc:docMk/>
            <pc:sldMk cId="1988797791" sldId="1595"/>
            <ac:spMk id="307" creationId="{41614249-17EC-4B84-A49F-3DE905226CD7}"/>
          </ac:spMkLst>
        </pc:spChg>
        <pc:spChg chg="mod">
          <ac:chgData name="PPT PROJECT" userId="3f9d47f476fa9d03" providerId="LiveId" clId="{D6CD7932-8232-4DCF-9B64-C2E8A6A37E46}" dt="2020-07-16T08:56:31.397" v="49"/>
          <ac:spMkLst>
            <pc:docMk/>
            <pc:sldMk cId="1988797791" sldId="1595"/>
            <ac:spMk id="309" creationId="{B386ABCA-3444-433D-876F-1D75E75F2FB7}"/>
          </ac:spMkLst>
        </pc:spChg>
        <pc:spChg chg="mod">
          <ac:chgData name="PPT PROJECT" userId="3f9d47f476fa9d03" providerId="LiveId" clId="{D6CD7932-8232-4DCF-9B64-C2E8A6A37E46}" dt="2020-07-16T08:56:31.397" v="49"/>
          <ac:spMkLst>
            <pc:docMk/>
            <pc:sldMk cId="1988797791" sldId="1595"/>
            <ac:spMk id="310" creationId="{9E09E541-4D01-4973-81E8-D05F90FBB938}"/>
          </ac:spMkLst>
        </pc:spChg>
        <pc:spChg chg="mod">
          <ac:chgData name="PPT PROJECT" userId="3f9d47f476fa9d03" providerId="LiveId" clId="{D6CD7932-8232-4DCF-9B64-C2E8A6A37E46}" dt="2020-07-16T08:56:31.397" v="49"/>
          <ac:spMkLst>
            <pc:docMk/>
            <pc:sldMk cId="1988797791" sldId="1595"/>
            <ac:spMk id="312" creationId="{831F6998-74FB-4822-B73D-2B62F6D851F0}"/>
          </ac:spMkLst>
        </pc:spChg>
        <pc:spChg chg="mod">
          <ac:chgData name="PPT PROJECT" userId="3f9d47f476fa9d03" providerId="LiveId" clId="{D6CD7932-8232-4DCF-9B64-C2E8A6A37E46}" dt="2020-07-16T08:56:31.397" v="49"/>
          <ac:spMkLst>
            <pc:docMk/>
            <pc:sldMk cId="1988797791" sldId="1595"/>
            <ac:spMk id="313" creationId="{5C67595E-2F2C-42FB-B4CE-F08D3C29EE84}"/>
          </ac:spMkLst>
        </pc:spChg>
        <pc:spChg chg="mod">
          <ac:chgData name="PPT PROJECT" userId="3f9d47f476fa9d03" providerId="LiveId" clId="{D6CD7932-8232-4DCF-9B64-C2E8A6A37E46}" dt="2020-07-16T08:56:31.397" v="49"/>
          <ac:spMkLst>
            <pc:docMk/>
            <pc:sldMk cId="1988797791" sldId="1595"/>
            <ac:spMk id="315" creationId="{FAE39106-AA22-42DC-B18D-20D3F2A19B04}"/>
          </ac:spMkLst>
        </pc:spChg>
        <pc:spChg chg="mod">
          <ac:chgData name="PPT PROJECT" userId="3f9d47f476fa9d03" providerId="LiveId" clId="{D6CD7932-8232-4DCF-9B64-C2E8A6A37E46}" dt="2020-07-16T08:56:31.397" v="49"/>
          <ac:spMkLst>
            <pc:docMk/>
            <pc:sldMk cId="1988797791" sldId="1595"/>
            <ac:spMk id="316" creationId="{54034B47-8958-4F29-8A3B-FB0E9E52F107}"/>
          </ac:spMkLst>
        </pc:spChg>
        <pc:spChg chg="mod">
          <ac:chgData name="PPT PROJECT" userId="3f9d47f476fa9d03" providerId="LiveId" clId="{D6CD7932-8232-4DCF-9B64-C2E8A6A37E46}" dt="2020-07-16T08:56:31.397" v="49"/>
          <ac:spMkLst>
            <pc:docMk/>
            <pc:sldMk cId="1988797791" sldId="1595"/>
            <ac:spMk id="318" creationId="{15910327-0272-4547-9E91-533741C29E06}"/>
          </ac:spMkLst>
        </pc:spChg>
        <pc:spChg chg="mod">
          <ac:chgData name="PPT PROJECT" userId="3f9d47f476fa9d03" providerId="LiveId" clId="{D6CD7932-8232-4DCF-9B64-C2E8A6A37E46}" dt="2020-07-16T08:56:31.397" v="49"/>
          <ac:spMkLst>
            <pc:docMk/>
            <pc:sldMk cId="1988797791" sldId="1595"/>
            <ac:spMk id="319" creationId="{BBB1C610-BD9E-44EE-80C3-6D3847BDD610}"/>
          </ac:spMkLst>
        </pc:spChg>
        <pc:spChg chg="mod">
          <ac:chgData name="PPT PROJECT" userId="3f9d47f476fa9d03" providerId="LiveId" clId="{D6CD7932-8232-4DCF-9B64-C2E8A6A37E46}" dt="2020-07-16T08:56:31.397" v="49"/>
          <ac:spMkLst>
            <pc:docMk/>
            <pc:sldMk cId="1988797791" sldId="1595"/>
            <ac:spMk id="321" creationId="{0DF21EBF-D649-4B18-B12F-A7B16477C9C4}"/>
          </ac:spMkLst>
        </pc:spChg>
        <pc:spChg chg="mod">
          <ac:chgData name="PPT PROJECT" userId="3f9d47f476fa9d03" providerId="LiveId" clId="{D6CD7932-8232-4DCF-9B64-C2E8A6A37E46}" dt="2020-07-16T08:56:31.397" v="49"/>
          <ac:spMkLst>
            <pc:docMk/>
            <pc:sldMk cId="1988797791" sldId="1595"/>
            <ac:spMk id="322" creationId="{76495413-E96C-4AC9-9C15-C9D710043F51}"/>
          </ac:spMkLst>
        </pc:spChg>
        <pc:spChg chg="mod">
          <ac:chgData name="PPT PROJECT" userId="3f9d47f476fa9d03" providerId="LiveId" clId="{D6CD7932-8232-4DCF-9B64-C2E8A6A37E46}" dt="2020-07-16T08:56:31.397" v="49"/>
          <ac:spMkLst>
            <pc:docMk/>
            <pc:sldMk cId="1988797791" sldId="1595"/>
            <ac:spMk id="324" creationId="{59B574E0-29DA-4043-B301-FBF6EAB2BB06}"/>
          </ac:spMkLst>
        </pc:spChg>
        <pc:spChg chg="mod">
          <ac:chgData name="PPT PROJECT" userId="3f9d47f476fa9d03" providerId="LiveId" clId="{D6CD7932-8232-4DCF-9B64-C2E8A6A37E46}" dt="2020-07-16T08:56:31.397" v="49"/>
          <ac:spMkLst>
            <pc:docMk/>
            <pc:sldMk cId="1988797791" sldId="1595"/>
            <ac:spMk id="325" creationId="{C55B206C-A44D-4613-8B7C-DC91E3F3068E}"/>
          </ac:spMkLst>
        </pc:spChg>
        <pc:spChg chg="mod">
          <ac:chgData name="PPT PROJECT" userId="3f9d47f476fa9d03" providerId="LiveId" clId="{D6CD7932-8232-4DCF-9B64-C2E8A6A37E46}" dt="2020-07-16T08:56:31.397" v="49"/>
          <ac:spMkLst>
            <pc:docMk/>
            <pc:sldMk cId="1988797791" sldId="1595"/>
            <ac:spMk id="327" creationId="{59BD4010-6944-440A-A7A3-35BB183D9911}"/>
          </ac:spMkLst>
        </pc:spChg>
        <pc:spChg chg="mod">
          <ac:chgData name="PPT PROJECT" userId="3f9d47f476fa9d03" providerId="LiveId" clId="{D6CD7932-8232-4DCF-9B64-C2E8A6A37E46}" dt="2020-07-16T08:56:31.397" v="49"/>
          <ac:spMkLst>
            <pc:docMk/>
            <pc:sldMk cId="1988797791" sldId="1595"/>
            <ac:spMk id="328" creationId="{FF9C64A9-1FE5-4EEF-B5B3-0B45B47C200D}"/>
          </ac:spMkLst>
        </pc:spChg>
        <pc:spChg chg="mod">
          <ac:chgData name="PPT PROJECT" userId="3f9d47f476fa9d03" providerId="LiveId" clId="{D6CD7932-8232-4DCF-9B64-C2E8A6A37E46}" dt="2020-07-16T08:56:31.397" v="49"/>
          <ac:spMkLst>
            <pc:docMk/>
            <pc:sldMk cId="1988797791" sldId="1595"/>
            <ac:spMk id="330" creationId="{CE6F6F23-CA94-4D9B-B3D2-F8B70E1C8216}"/>
          </ac:spMkLst>
        </pc:spChg>
        <pc:spChg chg="mod">
          <ac:chgData name="PPT PROJECT" userId="3f9d47f476fa9d03" providerId="LiveId" clId="{D6CD7932-8232-4DCF-9B64-C2E8A6A37E46}" dt="2020-07-16T08:56:31.397" v="49"/>
          <ac:spMkLst>
            <pc:docMk/>
            <pc:sldMk cId="1988797791" sldId="1595"/>
            <ac:spMk id="331" creationId="{BFF5D9A9-1E82-4D7C-A2DA-BE98313DB7CE}"/>
          </ac:spMkLst>
        </pc:spChg>
        <pc:spChg chg="mod">
          <ac:chgData name="PPT PROJECT" userId="3f9d47f476fa9d03" providerId="LiveId" clId="{D6CD7932-8232-4DCF-9B64-C2E8A6A37E46}" dt="2020-07-16T08:56:31.397" v="49"/>
          <ac:spMkLst>
            <pc:docMk/>
            <pc:sldMk cId="1988797791" sldId="1595"/>
            <ac:spMk id="333" creationId="{B46282FD-C783-4522-91C7-A45CD8960B9F}"/>
          </ac:spMkLst>
        </pc:spChg>
        <pc:spChg chg="mod">
          <ac:chgData name="PPT PROJECT" userId="3f9d47f476fa9d03" providerId="LiveId" clId="{D6CD7932-8232-4DCF-9B64-C2E8A6A37E46}" dt="2020-07-16T08:56:31.397" v="49"/>
          <ac:spMkLst>
            <pc:docMk/>
            <pc:sldMk cId="1988797791" sldId="1595"/>
            <ac:spMk id="334" creationId="{8015C592-7AFA-4B8A-80A1-C586C116722F}"/>
          </ac:spMkLst>
        </pc:spChg>
        <pc:spChg chg="mod">
          <ac:chgData name="PPT PROJECT" userId="3f9d47f476fa9d03" providerId="LiveId" clId="{D6CD7932-8232-4DCF-9B64-C2E8A6A37E46}" dt="2020-07-16T08:56:31.397" v="49"/>
          <ac:spMkLst>
            <pc:docMk/>
            <pc:sldMk cId="1988797791" sldId="1595"/>
            <ac:spMk id="336" creationId="{EE9C9114-4BE9-49D5-A00F-8A91057F8C34}"/>
          </ac:spMkLst>
        </pc:spChg>
        <pc:spChg chg="mod">
          <ac:chgData name="PPT PROJECT" userId="3f9d47f476fa9d03" providerId="LiveId" clId="{D6CD7932-8232-4DCF-9B64-C2E8A6A37E46}" dt="2020-07-16T08:56:31.397" v="49"/>
          <ac:spMkLst>
            <pc:docMk/>
            <pc:sldMk cId="1988797791" sldId="1595"/>
            <ac:spMk id="337" creationId="{4CB8DA97-A189-4DC3-9AE4-2209E12030A1}"/>
          </ac:spMkLst>
        </pc:spChg>
        <pc:spChg chg="mod">
          <ac:chgData name="PPT PROJECT" userId="3f9d47f476fa9d03" providerId="LiveId" clId="{D6CD7932-8232-4DCF-9B64-C2E8A6A37E46}" dt="2020-07-16T08:56:31.397" v="49"/>
          <ac:spMkLst>
            <pc:docMk/>
            <pc:sldMk cId="1988797791" sldId="1595"/>
            <ac:spMk id="339" creationId="{A1A61AF9-227C-499E-8E2C-C55040DC8B5C}"/>
          </ac:spMkLst>
        </pc:spChg>
        <pc:spChg chg="mod">
          <ac:chgData name="PPT PROJECT" userId="3f9d47f476fa9d03" providerId="LiveId" clId="{D6CD7932-8232-4DCF-9B64-C2E8A6A37E46}" dt="2020-07-16T08:56:31.397" v="49"/>
          <ac:spMkLst>
            <pc:docMk/>
            <pc:sldMk cId="1988797791" sldId="1595"/>
            <ac:spMk id="340" creationId="{933C13D4-BB02-4F6D-A121-D331515D2B37}"/>
          </ac:spMkLst>
        </pc:spChg>
        <pc:spChg chg="mod">
          <ac:chgData name="PPT PROJECT" userId="3f9d47f476fa9d03" providerId="LiveId" clId="{D6CD7932-8232-4DCF-9B64-C2E8A6A37E46}" dt="2020-07-16T08:56:31.397" v="49"/>
          <ac:spMkLst>
            <pc:docMk/>
            <pc:sldMk cId="1988797791" sldId="1595"/>
            <ac:spMk id="342" creationId="{037B17C5-6C2D-4276-AADF-F677679935CA}"/>
          </ac:spMkLst>
        </pc:spChg>
        <pc:spChg chg="mod">
          <ac:chgData name="PPT PROJECT" userId="3f9d47f476fa9d03" providerId="LiveId" clId="{D6CD7932-8232-4DCF-9B64-C2E8A6A37E46}" dt="2020-07-16T08:56:31.397" v="49"/>
          <ac:spMkLst>
            <pc:docMk/>
            <pc:sldMk cId="1988797791" sldId="1595"/>
            <ac:spMk id="343" creationId="{AD9C3FE4-6845-441F-A72D-7B8E2EB27B7D}"/>
          </ac:spMkLst>
        </pc:spChg>
        <pc:spChg chg="mod">
          <ac:chgData name="PPT PROJECT" userId="3f9d47f476fa9d03" providerId="LiveId" clId="{D6CD7932-8232-4DCF-9B64-C2E8A6A37E46}" dt="2020-07-16T08:56:31.397" v="49"/>
          <ac:spMkLst>
            <pc:docMk/>
            <pc:sldMk cId="1988797791" sldId="1595"/>
            <ac:spMk id="345" creationId="{15ABC922-30E1-4BEA-AC77-989984249A1C}"/>
          </ac:spMkLst>
        </pc:spChg>
        <pc:spChg chg="mod">
          <ac:chgData name="PPT PROJECT" userId="3f9d47f476fa9d03" providerId="LiveId" clId="{D6CD7932-8232-4DCF-9B64-C2E8A6A37E46}" dt="2020-07-16T08:56:31.397" v="49"/>
          <ac:spMkLst>
            <pc:docMk/>
            <pc:sldMk cId="1988797791" sldId="1595"/>
            <ac:spMk id="346" creationId="{26D4D2AA-E170-4508-B87B-75AB8016018C}"/>
          </ac:spMkLst>
        </pc:spChg>
        <pc:spChg chg="mod">
          <ac:chgData name="PPT PROJECT" userId="3f9d47f476fa9d03" providerId="LiveId" clId="{D6CD7932-8232-4DCF-9B64-C2E8A6A37E46}" dt="2020-07-16T08:56:31.397" v="49"/>
          <ac:spMkLst>
            <pc:docMk/>
            <pc:sldMk cId="1988797791" sldId="1595"/>
            <ac:spMk id="348" creationId="{9FAC9AD9-ED8F-451C-82F1-BA432715E52E}"/>
          </ac:spMkLst>
        </pc:spChg>
        <pc:spChg chg="mod">
          <ac:chgData name="PPT PROJECT" userId="3f9d47f476fa9d03" providerId="LiveId" clId="{D6CD7932-8232-4DCF-9B64-C2E8A6A37E46}" dt="2020-07-16T08:56:31.397" v="49"/>
          <ac:spMkLst>
            <pc:docMk/>
            <pc:sldMk cId="1988797791" sldId="1595"/>
            <ac:spMk id="349" creationId="{B42EAB41-4100-4097-B1D2-0A825073C8FC}"/>
          </ac:spMkLst>
        </pc:spChg>
        <pc:spChg chg="mod">
          <ac:chgData name="PPT PROJECT" userId="3f9d47f476fa9d03" providerId="LiveId" clId="{D6CD7932-8232-4DCF-9B64-C2E8A6A37E46}" dt="2020-07-16T08:56:31.397" v="49"/>
          <ac:spMkLst>
            <pc:docMk/>
            <pc:sldMk cId="1988797791" sldId="1595"/>
            <ac:spMk id="351" creationId="{E7533159-A7C6-4347-8AF5-4C48FCDE5795}"/>
          </ac:spMkLst>
        </pc:spChg>
        <pc:spChg chg="mod">
          <ac:chgData name="PPT PROJECT" userId="3f9d47f476fa9d03" providerId="LiveId" clId="{D6CD7932-8232-4DCF-9B64-C2E8A6A37E46}" dt="2020-07-16T08:56:31.397" v="49"/>
          <ac:spMkLst>
            <pc:docMk/>
            <pc:sldMk cId="1988797791" sldId="1595"/>
            <ac:spMk id="352" creationId="{B14D4476-CDF5-4A6C-8914-5EC9425C6DB4}"/>
          </ac:spMkLst>
        </pc:spChg>
        <pc:spChg chg="mod">
          <ac:chgData name="PPT PROJECT" userId="3f9d47f476fa9d03" providerId="LiveId" clId="{D6CD7932-8232-4DCF-9B64-C2E8A6A37E46}" dt="2020-07-16T08:56:31.397" v="49"/>
          <ac:spMkLst>
            <pc:docMk/>
            <pc:sldMk cId="1988797791" sldId="1595"/>
            <ac:spMk id="354" creationId="{3027A421-5DCC-414D-BDD2-3CB4E8B6176B}"/>
          </ac:spMkLst>
        </pc:spChg>
        <pc:spChg chg="mod">
          <ac:chgData name="PPT PROJECT" userId="3f9d47f476fa9d03" providerId="LiveId" clId="{D6CD7932-8232-4DCF-9B64-C2E8A6A37E46}" dt="2020-07-16T08:56:31.397" v="49"/>
          <ac:spMkLst>
            <pc:docMk/>
            <pc:sldMk cId="1988797791" sldId="1595"/>
            <ac:spMk id="355" creationId="{AB468AA7-153C-4681-82AB-7A23372C45E3}"/>
          </ac:spMkLst>
        </pc:spChg>
        <pc:spChg chg="mod">
          <ac:chgData name="PPT PROJECT" userId="3f9d47f476fa9d03" providerId="LiveId" clId="{D6CD7932-8232-4DCF-9B64-C2E8A6A37E46}" dt="2020-07-16T08:56:31.397" v="49"/>
          <ac:spMkLst>
            <pc:docMk/>
            <pc:sldMk cId="1988797791" sldId="1595"/>
            <ac:spMk id="357" creationId="{BC1373DB-ED5C-4669-8398-8AB7BC04E4FC}"/>
          </ac:spMkLst>
        </pc:spChg>
        <pc:spChg chg="mod">
          <ac:chgData name="PPT PROJECT" userId="3f9d47f476fa9d03" providerId="LiveId" clId="{D6CD7932-8232-4DCF-9B64-C2E8A6A37E46}" dt="2020-07-16T08:56:31.397" v="49"/>
          <ac:spMkLst>
            <pc:docMk/>
            <pc:sldMk cId="1988797791" sldId="1595"/>
            <ac:spMk id="358" creationId="{DED16775-3546-4118-89F4-5773406B998A}"/>
          </ac:spMkLst>
        </pc:spChg>
        <pc:spChg chg="mod">
          <ac:chgData name="PPT PROJECT" userId="3f9d47f476fa9d03" providerId="LiveId" clId="{D6CD7932-8232-4DCF-9B64-C2E8A6A37E46}" dt="2020-07-16T08:56:31.397" v="49"/>
          <ac:spMkLst>
            <pc:docMk/>
            <pc:sldMk cId="1988797791" sldId="1595"/>
            <ac:spMk id="360" creationId="{A4A865C4-566B-430B-A6BA-0DDC3FF05FA0}"/>
          </ac:spMkLst>
        </pc:spChg>
        <pc:spChg chg="mod">
          <ac:chgData name="PPT PROJECT" userId="3f9d47f476fa9d03" providerId="LiveId" clId="{D6CD7932-8232-4DCF-9B64-C2E8A6A37E46}" dt="2020-07-16T08:56:31.397" v="49"/>
          <ac:spMkLst>
            <pc:docMk/>
            <pc:sldMk cId="1988797791" sldId="1595"/>
            <ac:spMk id="361" creationId="{CDD60C45-4D06-4180-B9E6-04575717AEB3}"/>
          </ac:spMkLst>
        </pc:spChg>
        <pc:spChg chg="mod">
          <ac:chgData name="PPT PROJECT" userId="3f9d47f476fa9d03" providerId="LiveId" clId="{D6CD7932-8232-4DCF-9B64-C2E8A6A37E46}" dt="2020-07-16T08:56:31.397" v="49"/>
          <ac:spMkLst>
            <pc:docMk/>
            <pc:sldMk cId="1988797791" sldId="1595"/>
            <ac:spMk id="363" creationId="{673529E2-51F0-479F-B0C9-EC4B4AC9FAAC}"/>
          </ac:spMkLst>
        </pc:spChg>
        <pc:spChg chg="mod">
          <ac:chgData name="PPT PROJECT" userId="3f9d47f476fa9d03" providerId="LiveId" clId="{D6CD7932-8232-4DCF-9B64-C2E8A6A37E46}" dt="2020-07-16T08:56:31.397" v="49"/>
          <ac:spMkLst>
            <pc:docMk/>
            <pc:sldMk cId="1988797791" sldId="1595"/>
            <ac:spMk id="364" creationId="{126325B7-D0A2-448F-B389-7FEC95C16118}"/>
          </ac:spMkLst>
        </pc:spChg>
        <pc:spChg chg="mod">
          <ac:chgData name="PPT PROJECT" userId="3f9d47f476fa9d03" providerId="LiveId" clId="{D6CD7932-8232-4DCF-9B64-C2E8A6A37E46}" dt="2020-07-16T08:56:31.170" v="48"/>
          <ac:spMkLst>
            <pc:docMk/>
            <pc:sldMk cId="1988797791" sldId="1595"/>
            <ac:spMk id="366" creationId="{5995095A-EB1A-4D7E-A5C2-9BBA0353605F}"/>
          </ac:spMkLst>
        </pc:spChg>
        <pc:spChg chg="mod">
          <ac:chgData name="PPT PROJECT" userId="3f9d47f476fa9d03" providerId="LiveId" clId="{D6CD7932-8232-4DCF-9B64-C2E8A6A37E46}" dt="2020-07-16T08:56:31.170" v="48"/>
          <ac:spMkLst>
            <pc:docMk/>
            <pc:sldMk cId="1988797791" sldId="1595"/>
            <ac:spMk id="367" creationId="{A54F41DC-95F4-4D29-A563-A084EAEC91C9}"/>
          </ac:spMkLst>
        </pc:spChg>
        <pc:spChg chg="mod">
          <ac:chgData name="PPT PROJECT" userId="3f9d47f476fa9d03" providerId="LiveId" clId="{D6CD7932-8232-4DCF-9B64-C2E8A6A37E46}" dt="2020-07-16T08:56:31.170" v="48"/>
          <ac:spMkLst>
            <pc:docMk/>
            <pc:sldMk cId="1988797791" sldId="1595"/>
            <ac:spMk id="369" creationId="{3D3F7D2A-5F5D-4CE7-B92C-E637C77D492B}"/>
          </ac:spMkLst>
        </pc:spChg>
        <pc:spChg chg="mod">
          <ac:chgData name="PPT PROJECT" userId="3f9d47f476fa9d03" providerId="LiveId" clId="{D6CD7932-8232-4DCF-9B64-C2E8A6A37E46}" dt="2020-07-16T08:56:31.170" v="48"/>
          <ac:spMkLst>
            <pc:docMk/>
            <pc:sldMk cId="1988797791" sldId="1595"/>
            <ac:spMk id="370" creationId="{4C578D19-CFB8-473F-BD7A-7002A557B1B8}"/>
          </ac:spMkLst>
        </pc:spChg>
        <pc:spChg chg="mod">
          <ac:chgData name="PPT PROJECT" userId="3f9d47f476fa9d03" providerId="LiveId" clId="{D6CD7932-8232-4DCF-9B64-C2E8A6A37E46}" dt="2020-07-16T08:56:31.170" v="48"/>
          <ac:spMkLst>
            <pc:docMk/>
            <pc:sldMk cId="1988797791" sldId="1595"/>
            <ac:spMk id="372" creationId="{FAF6E138-5007-4C13-8271-475C8E5BCD1F}"/>
          </ac:spMkLst>
        </pc:spChg>
        <pc:spChg chg="mod">
          <ac:chgData name="PPT PROJECT" userId="3f9d47f476fa9d03" providerId="LiveId" clId="{D6CD7932-8232-4DCF-9B64-C2E8A6A37E46}" dt="2020-07-16T08:56:31.170" v="48"/>
          <ac:spMkLst>
            <pc:docMk/>
            <pc:sldMk cId="1988797791" sldId="1595"/>
            <ac:spMk id="373" creationId="{47D700C6-E4DF-4FB0-A980-3FE4F7771CE4}"/>
          </ac:spMkLst>
        </pc:spChg>
        <pc:spChg chg="mod">
          <ac:chgData name="PPT PROJECT" userId="3f9d47f476fa9d03" providerId="LiveId" clId="{D6CD7932-8232-4DCF-9B64-C2E8A6A37E46}" dt="2020-07-16T08:56:31.170" v="48"/>
          <ac:spMkLst>
            <pc:docMk/>
            <pc:sldMk cId="1988797791" sldId="1595"/>
            <ac:spMk id="375" creationId="{AC7D8716-B4FA-4BF4-9951-7B19381FB81B}"/>
          </ac:spMkLst>
        </pc:spChg>
        <pc:spChg chg="mod">
          <ac:chgData name="PPT PROJECT" userId="3f9d47f476fa9d03" providerId="LiveId" clId="{D6CD7932-8232-4DCF-9B64-C2E8A6A37E46}" dt="2020-07-16T08:56:31.170" v="48"/>
          <ac:spMkLst>
            <pc:docMk/>
            <pc:sldMk cId="1988797791" sldId="1595"/>
            <ac:spMk id="376" creationId="{A6D4FDAC-ABDC-44EE-8FED-D94185E11103}"/>
          </ac:spMkLst>
        </pc:spChg>
        <pc:spChg chg="mod">
          <ac:chgData name="PPT PROJECT" userId="3f9d47f476fa9d03" providerId="LiveId" clId="{D6CD7932-8232-4DCF-9B64-C2E8A6A37E46}" dt="2020-07-16T08:56:31.170" v="48"/>
          <ac:spMkLst>
            <pc:docMk/>
            <pc:sldMk cId="1988797791" sldId="1595"/>
            <ac:spMk id="378" creationId="{F809C915-F2E5-46DA-898C-2B2FA781DC58}"/>
          </ac:spMkLst>
        </pc:spChg>
        <pc:spChg chg="mod">
          <ac:chgData name="PPT PROJECT" userId="3f9d47f476fa9d03" providerId="LiveId" clId="{D6CD7932-8232-4DCF-9B64-C2E8A6A37E46}" dt="2020-07-16T08:56:31.170" v="48"/>
          <ac:spMkLst>
            <pc:docMk/>
            <pc:sldMk cId="1988797791" sldId="1595"/>
            <ac:spMk id="379" creationId="{F33DCDF9-4680-4108-8BB0-BC2902A74589}"/>
          </ac:spMkLst>
        </pc:spChg>
        <pc:spChg chg="mod">
          <ac:chgData name="PPT PROJECT" userId="3f9d47f476fa9d03" providerId="LiveId" clId="{D6CD7932-8232-4DCF-9B64-C2E8A6A37E46}" dt="2020-07-16T08:56:31.170" v="48"/>
          <ac:spMkLst>
            <pc:docMk/>
            <pc:sldMk cId="1988797791" sldId="1595"/>
            <ac:spMk id="381" creationId="{284B92D2-D274-451A-8F50-C6073F4661CE}"/>
          </ac:spMkLst>
        </pc:spChg>
        <pc:spChg chg="mod">
          <ac:chgData name="PPT PROJECT" userId="3f9d47f476fa9d03" providerId="LiveId" clId="{D6CD7932-8232-4DCF-9B64-C2E8A6A37E46}" dt="2020-07-16T08:56:31.170" v="48"/>
          <ac:spMkLst>
            <pc:docMk/>
            <pc:sldMk cId="1988797791" sldId="1595"/>
            <ac:spMk id="382" creationId="{1753FF67-FE95-4DAB-8B80-1563E4F16A05}"/>
          </ac:spMkLst>
        </pc:spChg>
        <pc:spChg chg="mod">
          <ac:chgData name="PPT PROJECT" userId="3f9d47f476fa9d03" providerId="LiveId" clId="{D6CD7932-8232-4DCF-9B64-C2E8A6A37E46}" dt="2020-07-16T08:56:31.170" v="48"/>
          <ac:spMkLst>
            <pc:docMk/>
            <pc:sldMk cId="1988797791" sldId="1595"/>
            <ac:spMk id="384" creationId="{0FBAD724-75F0-45E8-B60E-979BC65B8B9C}"/>
          </ac:spMkLst>
        </pc:spChg>
        <pc:spChg chg="mod">
          <ac:chgData name="PPT PROJECT" userId="3f9d47f476fa9d03" providerId="LiveId" clId="{D6CD7932-8232-4DCF-9B64-C2E8A6A37E46}" dt="2020-07-16T08:56:31.170" v="48"/>
          <ac:spMkLst>
            <pc:docMk/>
            <pc:sldMk cId="1988797791" sldId="1595"/>
            <ac:spMk id="385" creationId="{6C20E7AC-E07A-48C2-92D6-94B30286D62D}"/>
          </ac:spMkLst>
        </pc:spChg>
        <pc:spChg chg="mod">
          <ac:chgData name="PPT PROJECT" userId="3f9d47f476fa9d03" providerId="LiveId" clId="{D6CD7932-8232-4DCF-9B64-C2E8A6A37E46}" dt="2020-07-16T08:56:31.170" v="48"/>
          <ac:spMkLst>
            <pc:docMk/>
            <pc:sldMk cId="1988797791" sldId="1595"/>
            <ac:spMk id="387" creationId="{21463A59-F890-4319-94AC-952A330C63FB}"/>
          </ac:spMkLst>
        </pc:spChg>
        <pc:spChg chg="mod">
          <ac:chgData name="PPT PROJECT" userId="3f9d47f476fa9d03" providerId="LiveId" clId="{D6CD7932-8232-4DCF-9B64-C2E8A6A37E46}" dt="2020-07-16T08:56:31.170" v="48"/>
          <ac:spMkLst>
            <pc:docMk/>
            <pc:sldMk cId="1988797791" sldId="1595"/>
            <ac:spMk id="388" creationId="{EC23643D-7DF3-412D-9FC5-A14A6670098E}"/>
          </ac:spMkLst>
        </pc:spChg>
        <pc:spChg chg="mod">
          <ac:chgData name="PPT PROJECT" userId="3f9d47f476fa9d03" providerId="LiveId" clId="{D6CD7932-8232-4DCF-9B64-C2E8A6A37E46}" dt="2020-07-16T08:56:31.170" v="48"/>
          <ac:spMkLst>
            <pc:docMk/>
            <pc:sldMk cId="1988797791" sldId="1595"/>
            <ac:spMk id="390" creationId="{605F5CAB-A47F-44A0-8FA9-A2A80EDA9EA5}"/>
          </ac:spMkLst>
        </pc:spChg>
        <pc:spChg chg="mod">
          <ac:chgData name="PPT PROJECT" userId="3f9d47f476fa9d03" providerId="LiveId" clId="{D6CD7932-8232-4DCF-9B64-C2E8A6A37E46}" dt="2020-07-16T08:56:31.170" v="48"/>
          <ac:spMkLst>
            <pc:docMk/>
            <pc:sldMk cId="1988797791" sldId="1595"/>
            <ac:spMk id="391" creationId="{E28703B0-A2F0-4CD0-9804-90D549575044}"/>
          </ac:spMkLst>
        </pc:spChg>
        <pc:spChg chg="mod">
          <ac:chgData name="PPT PROJECT" userId="3f9d47f476fa9d03" providerId="LiveId" clId="{D6CD7932-8232-4DCF-9B64-C2E8A6A37E46}" dt="2020-07-16T08:56:31.170" v="48"/>
          <ac:spMkLst>
            <pc:docMk/>
            <pc:sldMk cId="1988797791" sldId="1595"/>
            <ac:spMk id="393" creationId="{7330FFB6-86BE-4A23-B043-0778D62BC3C4}"/>
          </ac:spMkLst>
        </pc:spChg>
        <pc:spChg chg="mod">
          <ac:chgData name="PPT PROJECT" userId="3f9d47f476fa9d03" providerId="LiveId" clId="{D6CD7932-8232-4DCF-9B64-C2E8A6A37E46}" dt="2020-07-16T08:56:31.170" v="48"/>
          <ac:spMkLst>
            <pc:docMk/>
            <pc:sldMk cId="1988797791" sldId="1595"/>
            <ac:spMk id="394" creationId="{FF1F765F-E704-4851-8AE0-407A4C149389}"/>
          </ac:spMkLst>
        </pc:spChg>
        <pc:spChg chg="mod">
          <ac:chgData name="PPT PROJECT" userId="3f9d47f476fa9d03" providerId="LiveId" clId="{D6CD7932-8232-4DCF-9B64-C2E8A6A37E46}" dt="2020-07-16T08:56:31.170" v="48"/>
          <ac:spMkLst>
            <pc:docMk/>
            <pc:sldMk cId="1988797791" sldId="1595"/>
            <ac:spMk id="396" creationId="{3CDBFF6E-66AB-417D-A5D9-FBA666F49929}"/>
          </ac:spMkLst>
        </pc:spChg>
        <pc:spChg chg="mod">
          <ac:chgData name="PPT PROJECT" userId="3f9d47f476fa9d03" providerId="LiveId" clId="{D6CD7932-8232-4DCF-9B64-C2E8A6A37E46}" dt="2020-07-16T08:56:31.170" v="48"/>
          <ac:spMkLst>
            <pc:docMk/>
            <pc:sldMk cId="1988797791" sldId="1595"/>
            <ac:spMk id="397" creationId="{973688EE-00B2-44BD-9D19-9C957263CFAF}"/>
          </ac:spMkLst>
        </pc:spChg>
        <pc:spChg chg="mod">
          <ac:chgData name="PPT PROJECT" userId="3f9d47f476fa9d03" providerId="LiveId" clId="{D6CD7932-8232-4DCF-9B64-C2E8A6A37E46}" dt="2020-07-16T08:56:31.170" v="48"/>
          <ac:spMkLst>
            <pc:docMk/>
            <pc:sldMk cId="1988797791" sldId="1595"/>
            <ac:spMk id="399" creationId="{4B87D328-4CCB-4C44-A29D-0678EA951687}"/>
          </ac:spMkLst>
        </pc:spChg>
        <pc:spChg chg="mod">
          <ac:chgData name="PPT PROJECT" userId="3f9d47f476fa9d03" providerId="LiveId" clId="{D6CD7932-8232-4DCF-9B64-C2E8A6A37E46}" dt="2020-07-16T08:56:31.170" v="48"/>
          <ac:spMkLst>
            <pc:docMk/>
            <pc:sldMk cId="1988797791" sldId="1595"/>
            <ac:spMk id="400" creationId="{330A9354-C269-438E-97D0-76FC77975E30}"/>
          </ac:spMkLst>
        </pc:spChg>
        <pc:spChg chg="mod">
          <ac:chgData name="PPT PROJECT" userId="3f9d47f476fa9d03" providerId="LiveId" clId="{D6CD7932-8232-4DCF-9B64-C2E8A6A37E46}" dt="2020-07-16T08:56:31.170" v="48"/>
          <ac:spMkLst>
            <pc:docMk/>
            <pc:sldMk cId="1988797791" sldId="1595"/>
            <ac:spMk id="402" creationId="{7E0189AE-9D1C-462E-85E0-FD53D2DC0E06}"/>
          </ac:spMkLst>
        </pc:spChg>
        <pc:spChg chg="mod">
          <ac:chgData name="PPT PROJECT" userId="3f9d47f476fa9d03" providerId="LiveId" clId="{D6CD7932-8232-4DCF-9B64-C2E8A6A37E46}" dt="2020-07-16T08:56:31.170" v="48"/>
          <ac:spMkLst>
            <pc:docMk/>
            <pc:sldMk cId="1988797791" sldId="1595"/>
            <ac:spMk id="403" creationId="{1C7527BE-56C1-4E3B-A397-D7F0A9A89746}"/>
          </ac:spMkLst>
        </pc:spChg>
        <pc:spChg chg="mod">
          <ac:chgData name="PPT PROJECT" userId="3f9d47f476fa9d03" providerId="LiveId" clId="{D6CD7932-8232-4DCF-9B64-C2E8A6A37E46}" dt="2020-07-16T08:56:31.170" v="48"/>
          <ac:spMkLst>
            <pc:docMk/>
            <pc:sldMk cId="1988797791" sldId="1595"/>
            <ac:spMk id="405" creationId="{CA9C2A7D-FB17-44E7-8870-BA710F37C404}"/>
          </ac:spMkLst>
        </pc:spChg>
        <pc:spChg chg="mod">
          <ac:chgData name="PPT PROJECT" userId="3f9d47f476fa9d03" providerId="LiveId" clId="{D6CD7932-8232-4DCF-9B64-C2E8A6A37E46}" dt="2020-07-16T08:56:31.170" v="48"/>
          <ac:spMkLst>
            <pc:docMk/>
            <pc:sldMk cId="1988797791" sldId="1595"/>
            <ac:spMk id="406" creationId="{A4158FDD-185F-4430-A567-3621611651C1}"/>
          </ac:spMkLst>
        </pc:spChg>
        <pc:spChg chg="mod">
          <ac:chgData name="PPT PROJECT" userId="3f9d47f476fa9d03" providerId="LiveId" clId="{D6CD7932-8232-4DCF-9B64-C2E8A6A37E46}" dt="2020-07-16T08:56:31.170" v="48"/>
          <ac:spMkLst>
            <pc:docMk/>
            <pc:sldMk cId="1988797791" sldId="1595"/>
            <ac:spMk id="408" creationId="{F8B07F39-F1AF-4EEA-800C-6E8762FFFD86}"/>
          </ac:spMkLst>
        </pc:spChg>
        <pc:spChg chg="mod">
          <ac:chgData name="PPT PROJECT" userId="3f9d47f476fa9d03" providerId="LiveId" clId="{D6CD7932-8232-4DCF-9B64-C2E8A6A37E46}" dt="2020-07-16T08:56:31.170" v="48"/>
          <ac:spMkLst>
            <pc:docMk/>
            <pc:sldMk cId="1988797791" sldId="1595"/>
            <ac:spMk id="409" creationId="{8AE1684C-3F0B-4856-9652-0986E906EAA0}"/>
          </ac:spMkLst>
        </pc:spChg>
        <pc:spChg chg="mod">
          <ac:chgData name="PPT PROJECT" userId="3f9d47f476fa9d03" providerId="LiveId" clId="{D6CD7932-8232-4DCF-9B64-C2E8A6A37E46}" dt="2020-07-16T08:56:31.170" v="48"/>
          <ac:spMkLst>
            <pc:docMk/>
            <pc:sldMk cId="1988797791" sldId="1595"/>
            <ac:spMk id="411" creationId="{CD13DEDC-5F1A-475E-BB28-E66DE5CD9D4F}"/>
          </ac:spMkLst>
        </pc:spChg>
        <pc:spChg chg="mod">
          <ac:chgData name="PPT PROJECT" userId="3f9d47f476fa9d03" providerId="LiveId" clId="{D6CD7932-8232-4DCF-9B64-C2E8A6A37E46}" dt="2020-07-16T08:56:31.170" v="48"/>
          <ac:spMkLst>
            <pc:docMk/>
            <pc:sldMk cId="1988797791" sldId="1595"/>
            <ac:spMk id="412" creationId="{4DD5E843-FA83-448C-973C-5CA33E829506}"/>
          </ac:spMkLst>
        </pc:spChg>
        <pc:spChg chg="mod">
          <ac:chgData name="PPT PROJECT" userId="3f9d47f476fa9d03" providerId="LiveId" clId="{D6CD7932-8232-4DCF-9B64-C2E8A6A37E46}" dt="2020-07-16T08:56:31.170" v="48"/>
          <ac:spMkLst>
            <pc:docMk/>
            <pc:sldMk cId="1988797791" sldId="1595"/>
            <ac:spMk id="414" creationId="{9AF157DC-AE39-414F-8630-1C247CA45EBE}"/>
          </ac:spMkLst>
        </pc:spChg>
        <pc:spChg chg="mod">
          <ac:chgData name="PPT PROJECT" userId="3f9d47f476fa9d03" providerId="LiveId" clId="{D6CD7932-8232-4DCF-9B64-C2E8A6A37E46}" dt="2020-07-16T08:56:31.170" v="48"/>
          <ac:spMkLst>
            <pc:docMk/>
            <pc:sldMk cId="1988797791" sldId="1595"/>
            <ac:spMk id="415" creationId="{2DF9ED24-A350-40B2-8DEA-4F2B59657299}"/>
          </ac:spMkLst>
        </pc:spChg>
        <pc:spChg chg="mod">
          <ac:chgData name="PPT PROJECT" userId="3f9d47f476fa9d03" providerId="LiveId" clId="{D6CD7932-8232-4DCF-9B64-C2E8A6A37E46}" dt="2020-07-16T08:56:31.170" v="48"/>
          <ac:spMkLst>
            <pc:docMk/>
            <pc:sldMk cId="1988797791" sldId="1595"/>
            <ac:spMk id="417" creationId="{15F8A0A2-ADB3-441A-B99A-250AE36C4ECF}"/>
          </ac:spMkLst>
        </pc:spChg>
        <pc:spChg chg="mod">
          <ac:chgData name="PPT PROJECT" userId="3f9d47f476fa9d03" providerId="LiveId" clId="{D6CD7932-8232-4DCF-9B64-C2E8A6A37E46}" dt="2020-07-16T08:56:31.170" v="48"/>
          <ac:spMkLst>
            <pc:docMk/>
            <pc:sldMk cId="1988797791" sldId="1595"/>
            <ac:spMk id="418" creationId="{D8B7F7FB-6950-42FB-ADEF-B1D6097D9E40}"/>
          </ac:spMkLst>
        </pc:spChg>
        <pc:spChg chg="mod">
          <ac:chgData name="PPT PROJECT" userId="3f9d47f476fa9d03" providerId="LiveId" clId="{D6CD7932-8232-4DCF-9B64-C2E8A6A37E46}" dt="2020-07-16T08:56:31.170" v="48"/>
          <ac:spMkLst>
            <pc:docMk/>
            <pc:sldMk cId="1988797791" sldId="1595"/>
            <ac:spMk id="420" creationId="{DE868EAE-A5FE-4F3B-8748-7BB8CB1E03C8}"/>
          </ac:spMkLst>
        </pc:spChg>
        <pc:spChg chg="mod">
          <ac:chgData name="PPT PROJECT" userId="3f9d47f476fa9d03" providerId="LiveId" clId="{D6CD7932-8232-4DCF-9B64-C2E8A6A37E46}" dt="2020-07-16T08:56:31.170" v="48"/>
          <ac:spMkLst>
            <pc:docMk/>
            <pc:sldMk cId="1988797791" sldId="1595"/>
            <ac:spMk id="421" creationId="{BA06AE85-ED06-470E-85F7-0E4A7D44CAF3}"/>
          </ac:spMkLst>
        </pc:spChg>
        <pc:spChg chg="mod">
          <ac:chgData name="PPT PROJECT" userId="3f9d47f476fa9d03" providerId="LiveId" clId="{D6CD7932-8232-4DCF-9B64-C2E8A6A37E46}" dt="2020-07-16T08:56:31.170" v="48"/>
          <ac:spMkLst>
            <pc:docMk/>
            <pc:sldMk cId="1988797791" sldId="1595"/>
            <ac:spMk id="423" creationId="{AECCBAF4-3C4B-43FF-BC9A-A4ED5EF036B8}"/>
          </ac:spMkLst>
        </pc:spChg>
        <pc:spChg chg="mod">
          <ac:chgData name="PPT PROJECT" userId="3f9d47f476fa9d03" providerId="LiveId" clId="{D6CD7932-8232-4DCF-9B64-C2E8A6A37E46}" dt="2020-07-16T08:56:31.170" v="48"/>
          <ac:spMkLst>
            <pc:docMk/>
            <pc:sldMk cId="1988797791" sldId="1595"/>
            <ac:spMk id="424" creationId="{4EFF0F31-6877-429C-83E7-55F7CC8521F0}"/>
          </ac:spMkLst>
        </pc:spChg>
        <pc:spChg chg="mod">
          <ac:chgData name="PPT PROJECT" userId="3f9d47f476fa9d03" providerId="LiveId" clId="{D6CD7932-8232-4DCF-9B64-C2E8A6A37E46}" dt="2020-07-16T08:56:31.170" v="48"/>
          <ac:spMkLst>
            <pc:docMk/>
            <pc:sldMk cId="1988797791" sldId="1595"/>
            <ac:spMk id="426" creationId="{4512602B-4116-46BE-B1FB-9AC40D35B141}"/>
          </ac:spMkLst>
        </pc:spChg>
        <pc:spChg chg="mod">
          <ac:chgData name="PPT PROJECT" userId="3f9d47f476fa9d03" providerId="LiveId" clId="{D6CD7932-8232-4DCF-9B64-C2E8A6A37E46}" dt="2020-07-16T08:56:31.170" v="48"/>
          <ac:spMkLst>
            <pc:docMk/>
            <pc:sldMk cId="1988797791" sldId="1595"/>
            <ac:spMk id="427" creationId="{7B53F6C1-B086-4B2E-B3FF-ADEB36262503}"/>
          </ac:spMkLst>
        </pc:spChg>
        <pc:spChg chg="mod">
          <ac:chgData name="PPT PROJECT" userId="3f9d47f476fa9d03" providerId="LiveId" clId="{D6CD7932-8232-4DCF-9B64-C2E8A6A37E46}" dt="2020-07-16T08:56:31.170" v="48"/>
          <ac:spMkLst>
            <pc:docMk/>
            <pc:sldMk cId="1988797791" sldId="1595"/>
            <ac:spMk id="429" creationId="{52D05E1D-113D-4AB3-85FC-8127FBFF37C4}"/>
          </ac:spMkLst>
        </pc:spChg>
        <pc:spChg chg="mod">
          <ac:chgData name="PPT PROJECT" userId="3f9d47f476fa9d03" providerId="LiveId" clId="{D6CD7932-8232-4DCF-9B64-C2E8A6A37E46}" dt="2020-07-16T08:56:31.170" v="48"/>
          <ac:spMkLst>
            <pc:docMk/>
            <pc:sldMk cId="1988797791" sldId="1595"/>
            <ac:spMk id="430" creationId="{0B8A0714-7B61-4766-B6EB-C4C2C8E4EE45}"/>
          </ac:spMkLst>
        </pc:spChg>
        <pc:spChg chg="mod">
          <ac:chgData name="PPT PROJECT" userId="3f9d47f476fa9d03" providerId="LiveId" clId="{D6CD7932-8232-4DCF-9B64-C2E8A6A37E46}" dt="2020-07-16T08:56:31.170" v="48"/>
          <ac:spMkLst>
            <pc:docMk/>
            <pc:sldMk cId="1988797791" sldId="1595"/>
            <ac:spMk id="432" creationId="{D0149907-9676-46BF-A52D-8C1A66497248}"/>
          </ac:spMkLst>
        </pc:spChg>
        <pc:spChg chg="mod">
          <ac:chgData name="PPT PROJECT" userId="3f9d47f476fa9d03" providerId="LiveId" clId="{D6CD7932-8232-4DCF-9B64-C2E8A6A37E46}" dt="2020-07-16T08:56:31.170" v="48"/>
          <ac:spMkLst>
            <pc:docMk/>
            <pc:sldMk cId="1988797791" sldId="1595"/>
            <ac:spMk id="433" creationId="{F654A2C3-8356-4683-906C-46C80E4E4DA9}"/>
          </ac:spMkLst>
        </pc:spChg>
        <pc:spChg chg="mod">
          <ac:chgData name="PPT PROJECT" userId="3f9d47f476fa9d03" providerId="LiveId" clId="{D6CD7932-8232-4DCF-9B64-C2E8A6A37E46}" dt="2020-07-16T08:56:31.170" v="48"/>
          <ac:spMkLst>
            <pc:docMk/>
            <pc:sldMk cId="1988797791" sldId="1595"/>
            <ac:spMk id="435" creationId="{67F23BC8-AE17-49F1-8336-7C7E3BD112D7}"/>
          </ac:spMkLst>
        </pc:spChg>
        <pc:spChg chg="mod">
          <ac:chgData name="PPT PROJECT" userId="3f9d47f476fa9d03" providerId="LiveId" clId="{D6CD7932-8232-4DCF-9B64-C2E8A6A37E46}" dt="2020-07-16T08:56:31.170" v="48"/>
          <ac:spMkLst>
            <pc:docMk/>
            <pc:sldMk cId="1988797791" sldId="1595"/>
            <ac:spMk id="436" creationId="{2EEDE458-48CF-488E-91B3-F0D40E079387}"/>
          </ac:spMkLst>
        </pc:spChg>
        <pc:spChg chg="mod">
          <ac:chgData name="PPT PROJECT" userId="3f9d47f476fa9d03" providerId="LiveId" clId="{D6CD7932-8232-4DCF-9B64-C2E8A6A37E46}" dt="2020-07-16T08:56:31.170" v="48"/>
          <ac:spMkLst>
            <pc:docMk/>
            <pc:sldMk cId="1988797791" sldId="1595"/>
            <ac:spMk id="438" creationId="{4A161067-7BDB-4414-A614-58F63BE5EBC2}"/>
          </ac:spMkLst>
        </pc:spChg>
        <pc:spChg chg="mod">
          <ac:chgData name="PPT PROJECT" userId="3f9d47f476fa9d03" providerId="LiveId" clId="{D6CD7932-8232-4DCF-9B64-C2E8A6A37E46}" dt="2020-07-16T08:56:31.170" v="48"/>
          <ac:spMkLst>
            <pc:docMk/>
            <pc:sldMk cId="1988797791" sldId="1595"/>
            <ac:spMk id="439" creationId="{41259E24-56D8-49CD-A8C0-E2BC9A1E2FB5}"/>
          </ac:spMkLst>
        </pc:spChg>
        <pc:spChg chg="mod">
          <ac:chgData name="PPT PROJECT" userId="3f9d47f476fa9d03" providerId="LiveId" clId="{D6CD7932-8232-4DCF-9B64-C2E8A6A37E46}" dt="2020-07-16T08:56:31.170" v="48"/>
          <ac:spMkLst>
            <pc:docMk/>
            <pc:sldMk cId="1988797791" sldId="1595"/>
            <ac:spMk id="441" creationId="{9F1CADFB-0350-48C7-9B13-63CB89D23D22}"/>
          </ac:spMkLst>
        </pc:spChg>
        <pc:spChg chg="mod">
          <ac:chgData name="PPT PROJECT" userId="3f9d47f476fa9d03" providerId="LiveId" clId="{D6CD7932-8232-4DCF-9B64-C2E8A6A37E46}" dt="2020-07-16T08:56:31.170" v="48"/>
          <ac:spMkLst>
            <pc:docMk/>
            <pc:sldMk cId="1988797791" sldId="1595"/>
            <ac:spMk id="442" creationId="{89D5BADC-2369-4AB8-BCB4-6E331139B30B}"/>
          </ac:spMkLst>
        </pc:spChg>
        <pc:spChg chg="mod">
          <ac:chgData name="PPT PROJECT" userId="3f9d47f476fa9d03" providerId="LiveId" clId="{D6CD7932-8232-4DCF-9B64-C2E8A6A37E46}" dt="2020-07-16T08:56:31.170" v="48"/>
          <ac:spMkLst>
            <pc:docMk/>
            <pc:sldMk cId="1988797791" sldId="1595"/>
            <ac:spMk id="444" creationId="{7D82D7A8-ECB8-4639-9FB3-1A9D0525BF41}"/>
          </ac:spMkLst>
        </pc:spChg>
        <pc:spChg chg="mod">
          <ac:chgData name="PPT PROJECT" userId="3f9d47f476fa9d03" providerId="LiveId" clId="{D6CD7932-8232-4DCF-9B64-C2E8A6A37E46}" dt="2020-07-16T08:56:31.170" v="48"/>
          <ac:spMkLst>
            <pc:docMk/>
            <pc:sldMk cId="1988797791" sldId="1595"/>
            <ac:spMk id="445" creationId="{2E3721A0-6B6A-4E8D-BE76-86110A4FA384}"/>
          </ac:spMkLst>
        </pc:spChg>
        <pc:spChg chg="mod">
          <ac:chgData name="PPT PROJECT" userId="3f9d47f476fa9d03" providerId="LiveId" clId="{D6CD7932-8232-4DCF-9B64-C2E8A6A37E46}" dt="2020-07-16T08:56:31.170" v="48"/>
          <ac:spMkLst>
            <pc:docMk/>
            <pc:sldMk cId="1988797791" sldId="1595"/>
            <ac:spMk id="447" creationId="{5312FB96-2162-44DD-A79F-92A8D71399C1}"/>
          </ac:spMkLst>
        </pc:spChg>
        <pc:spChg chg="mod">
          <ac:chgData name="PPT PROJECT" userId="3f9d47f476fa9d03" providerId="LiveId" clId="{D6CD7932-8232-4DCF-9B64-C2E8A6A37E46}" dt="2020-07-16T08:56:31.170" v="48"/>
          <ac:spMkLst>
            <pc:docMk/>
            <pc:sldMk cId="1988797791" sldId="1595"/>
            <ac:spMk id="448" creationId="{C401A44E-3D6E-4997-B947-35DB7A959EF5}"/>
          </ac:spMkLst>
        </pc:spChg>
        <pc:spChg chg="mod">
          <ac:chgData name="PPT PROJECT" userId="3f9d47f476fa9d03" providerId="LiveId" clId="{D6CD7932-8232-4DCF-9B64-C2E8A6A37E46}" dt="2020-07-16T08:56:31.170" v="48"/>
          <ac:spMkLst>
            <pc:docMk/>
            <pc:sldMk cId="1988797791" sldId="1595"/>
            <ac:spMk id="450" creationId="{0115B7F2-1559-4EFF-AE45-CE8DE52E996B}"/>
          </ac:spMkLst>
        </pc:spChg>
        <pc:spChg chg="mod">
          <ac:chgData name="PPT PROJECT" userId="3f9d47f476fa9d03" providerId="LiveId" clId="{D6CD7932-8232-4DCF-9B64-C2E8A6A37E46}" dt="2020-07-16T08:56:31.170" v="48"/>
          <ac:spMkLst>
            <pc:docMk/>
            <pc:sldMk cId="1988797791" sldId="1595"/>
            <ac:spMk id="451" creationId="{E17F791B-A559-475F-83C2-EB56A002192B}"/>
          </ac:spMkLst>
        </pc:spChg>
        <pc:spChg chg="mod">
          <ac:chgData name="PPT PROJECT" userId="3f9d47f476fa9d03" providerId="LiveId" clId="{D6CD7932-8232-4DCF-9B64-C2E8A6A37E46}" dt="2020-07-16T08:56:31.170" v="48"/>
          <ac:spMkLst>
            <pc:docMk/>
            <pc:sldMk cId="1988797791" sldId="1595"/>
            <ac:spMk id="453" creationId="{9023D0B0-45C4-4402-A0E8-4FAF65D11368}"/>
          </ac:spMkLst>
        </pc:spChg>
        <pc:spChg chg="mod">
          <ac:chgData name="PPT PROJECT" userId="3f9d47f476fa9d03" providerId="LiveId" clId="{D6CD7932-8232-4DCF-9B64-C2E8A6A37E46}" dt="2020-07-16T08:56:31.170" v="48"/>
          <ac:spMkLst>
            <pc:docMk/>
            <pc:sldMk cId="1988797791" sldId="1595"/>
            <ac:spMk id="454" creationId="{FD736912-01D3-4940-8C5F-A9A22F747BC3}"/>
          </ac:spMkLst>
        </pc:spChg>
        <pc:spChg chg="mod">
          <ac:chgData name="PPT PROJECT" userId="3f9d47f476fa9d03" providerId="LiveId" clId="{D6CD7932-8232-4DCF-9B64-C2E8A6A37E46}" dt="2020-07-16T08:56:31.170" v="48"/>
          <ac:spMkLst>
            <pc:docMk/>
            <pc:sldMk cId="1988797791" sldId="1595"/>
            <ac:spMk id="456" creationId="{32B53810-88D9-4C31-935E-F8F3D7F7801B}"/>
          </ac:spMkLst>
        </pc:spChg>
        <pc:spChg chg="mod">
          <ac:chgData name="PPT PROJECT" userId="3f9d47f476fa9d03" providerId="LiveId" clId="{D6CD7932-8232-4DCF-9B64-C2E8A6A37E46}" dt="2020-07-16T08:56:31.170" v="48"/>
          <ac:spMkLst>
            <pc:docMk/>
            <pc:sldMk cId="1988797791" sldId="1595"/>
            <ac:spMk id="457" creationId="{CADA11BC-E0ED-429E-B3AA-3B5695A685D9}"/>
          </ac:spMkLst>
        </pc:spChg>
        <pc:spChg chg="mod">
          <ac:chgData name="PPT PROJECT" userId="3f9d47f476fa9d03" providerId="LiveId" clId="{D6CD7932-8232-4DCF-9B64-C2E8A6A37E46}" dt="2020-07-16T08:56:31.170" v="48"/>
          <ac:spMkLst>
            <pc:docMk/>
            <pc:sldMk cId="1988797791" sldId="1595"/>
            <ac:spMk id="459" creationId="{E9DFBF20-9074-4EAF-994C-9FBE338008D5}"/>
          </ac:spMkLst>
        </pc:spChg>
        <pc:spChg chg="mod">
          <ac:chgData name="PPT PROJECT" userId="3f9d47f476fa9d03" providerId="LiveId" clId="{D6CD7932-8232-4DCF-9B64-C2E8A6A37E46}" dt="2020-07-16T08:56:31.170" v="48"/>
          <ac:spMkLst>
            <pc:docMk/>
            <pc:sldMk cId="1988797791" sldId="1595"/>
            <ac:spMk id="460" creationId="{5BF14676-4003-4439-A7A4-7C5A334683FA}"/>
          </ac:spMkLst>
        </pc:spChg>
        <pc:spChg chg="mod">
          <ac:chgData name="PPT PROJECT" userId="3f9d47f476fa9d03" providerId="LiveId" clId="{D6CD7932-8232-4DCF-9B64-C2E8A6A37E46}" dt="2020-07-16T08:56:31.170" v="48"/>
          <ac:spMkLst>
            <pc:docMk/>
            <pc:sldMk cId="1988797791" sldId="1595"/>
            <ac:spMk id="462" creationId="{D0FAE9DA-11EF-4C78-A954-D68B5E15C29B}"/>
          </ac:spMkLst>
        </pc:spChg>
        <pc:spChg chg="mod">
          <ac:chgData name="PPT PROJECT" userId="3f9d47f476fa9d03" providerId="LiveId" clId="{D6CD7932-8232-4DCF-9B64-C2E8A6A37E46}" dt="2020-07-16T08:56:31.170" v="48"/>
          <ac:spMkLst>
            <pc:docMk/>
            <pc:sldMk cId="1988797791" sldId="1595"/>
            <ac:spMk id="463" creationId="{E2AF49B8-8313-4FBB-AC9B-17036C31A06F}"/>
          </ac:spMkLst>
        </pc:spChg>
        <pc:spChg chg="mod">
          <ac:chgData name="PPT PROJECT" userId="3f9d47f476fa9d03" providerId="LiveId" clId="{D6CD7932-8232-4DCF-9B64-C2E8A6A37E46}" dt="2020-07-16T08:56:31.170" v="48"/>
          <ac:spMkLst>
            <pc:docMk/>
            <pc:sldMk cId="1988797791" sldId="1595"/>
            <ac:spMk id="465" creationId="{36A6C8EE-9C70-4958-A7FF-6ED3478C48E2}"/>
          </ac:spMkLst>
        </pc:spChg>
        <pc:spChg chg="mod">
          <ac:chgData name="PPT PROJECT" userId="3f9d47f476fa9d03" providerId="LiveId" clId="{D6CD7932-8232-4DCF-9B64-C2E8A6A37E46}" dt="2020-07-16T08:56:31.170" v="48"/>
          <ac:spMkLst>
            <pc:docMk/>
            <pc:sldMk cId="1988797791" sldId="1595"/>
            <ac:spMk id="466" creationId="{5DA11703-3F9E-442A-A876-A821DDE02514}"/>
          </ac:spMkLst>
        </pc:spChg>
        <pc:spChg chg="mod">
          <ac:chgData name="PPT PROJECT" userId="3f9d47f476fa9d03" providerId="LiveId" clId="{D6CD7932-8232-4DCF-9B64-C2E8A6A37E46}" dt="2020-07-16T08:56:31.170" v="48"/>
          <ac:spMkLst>
            <pc:docMk/>
            <pc:sldMk cId="1988797791" sldId="1595"/>
            <ac:spMk id="468" creationId="{33A3FF2C-6C57-45AD-971B-3AE4F4A14D31}"/>
          </ac:spMkLst>
        </pc:spChg>
        <pc:spChg chg="mod">
          <ac:chgData name="PPT PROJECT" userId="3f9d47f476fa9d03" providerId="LiveId" clId="{D6CD7932-8232-4DCF-9B64-C2E8A6A37E46}" dt="2020-07-16T08:56:31.170" v="48"/>
          <ac:spMkLst>
            <pc:docMk/>
            <pc:sldMk cId="1988797791" sldId="1595"/>
            <ac:spMk id="469" creationId="{237CC470-0F42-4427-A3B9-AED1FFCF30BC}"/>
          </ac:spMkLst>
        </pc:spChg>
        <pc:spChg chg="mod">
          <ac:chgData name="PPT PROJECT" userId="3f9d47f476fa9d03" providerId="LiveId" clId="{D6CD7932-8232-4DCF-9B64-C2E8A6A37E46}" dt="2020-07-16T08:56:31.170" v="48"/>
          <ac:spMkLst>
            <pc:docMk/>
            <pc:sldMk cId="1988797791" sldId="1595"/>
            <ac:spMk id="471" creationId="{41204E6D-AFC6-4B9C-A2CC-690D8BF63C5B}"/>
          </ac:spMkLst>
        </pc:spChg>
        <pc:spChg chg="mod">
          <ac:chgData name="PPT PROJECT" userId="3f9d47f476fa9d03" providerId="LiveId" clId="{D6CD7932-8232-4DCF-9B64-C2E8A6A37E46}" dt="2020-07-16T08:56:31.170" v="48"/>
          <ac:spMkLst>
            <pc:docMk/>
            <pc:sldMk cId="1988797791" sldId="1595"/>
            <ac:spMk id="472" creationId="{5B4178C5-9E35-4F60-9E19-02A97E4DE87C}"/>
          </ac:spMkLst>
        </pc:spChg>
        <pc:spChg chg="mod">
          <ac:chgData name="PPT PROJECT" userId="3f9d47f476fa9d03" providerId="LiveId" clId="{D6CD7932-8232-4DCF-9B64-C2E8A6A37E46}" dt="2020-07-16T08:56:31.170" v="48"/>
          <ac:spMkLst>
            <pc:docMk/>
            <pc:sldMk cId="1988797791" sldId="1595"/>
            <ac:spMk id="474" creationId="{638501E5-58F4-4B32-9797-0095CF91C451}"/>
          </ac:spMkLst>
        </pc:spChg>
        <pc:spChg chg="mod">
          <ac:chgData name="PPT PROJECT" userId="3f9d47f476fa9d03" providerId="LiveId" clId="{D6CD7932-8232-4DCF-9B64-C2E8A6A37E46}" dt="2020-07-16T08:56:31.170" v="48"/>
          <ac:spMkLst>
            <pc:docMk/>
            <pc:sldMk cId="1988797791" sldId="1595"/>
            <ac:spMk id="475" creationId="{8DED50C0-AF5C-4B90-AECF-FDD6357B215D}"/>
          </ac:spMkLst>
        </pc:spChg>
        <pc:spChg chg="mod">
          <ac:chgData name="PPT PROJECT" userId="3f9d47f476fa9d03" providerId="LiveId" clId="{D6CD7932-8232-4DCF-9B64-C2E8A6A37E46}" dt="2020-07-16T08:56:31.170" v="48"/>
          <ac:spMkLst>
            <pc:docMk/>
            <pc:sldMk cId="1988797791" sldId="1595"/>
            <ac:spMk id="477" creationId="{481EE8C2-848E-4DCA-B43A-F964A4D17607}"/>
          </ac:spMkLst>
        </pc:spChg>
        <pc:spChg chg="mod">
          <ac:chgData name="PPT PROJECT" userId="3f9d47f476fa9d03" providerId="LiveId" clId="{D6CD7932-8232-4DCF-9B64-C2E8A6A37E46}" dt="2020-07-16T08:56:31.170" v="48"/>
          <ac:spMkLst>
            <pc:docMk/>
            <pc:sldMk cId="1988797791" sldId="1595"/>
            <ac:spMk id="478" creationId="{E8475A78-B719-4B53-93BB-6C7F50C56F4A}"/>
          </ac:spMkLst>
        </pc:spChg>
        <pc:spChg chg="mod">
          <ac:chgData name="PPT PROJECT" userId="3f9d47f476fa9d03" providerId="LiveId" clId="{D6CD7932-8232-4DCF-9B64-C2E8A6A37E46}" dt="2020-07-16T08:56:31.170" v="48"/>
          <ac:spMkLst>
            <pc:docMk/>
            <pc:sldMk cId="1988797791" sldId="1595"/>
            <ac:spMk id="480" creationId="{ECCA1482-CBE3-4B7D-A3E4-DD98385CE509}"/>
          </ac:spMkLst>
        </pc:spChg>
        <pc:spChg chg="mod">
          <ac:chgData name="PPT PROJECT" userId="3f9d47f476fa9d03" providerId="LiveId" clId="{D6CD7932-8232-4DCF-9B64-C2E8A6A37E46}" dt="2020-07-16T08:56:31.170" v="48"/>
          <ac:spMkLst>
            <pc:docMk/>
            <pc:sldMk cId="1988797791" sldId="1595"/>
            <ac:spMk id="481" creationId="{EA563E76-9804-4A09-8C40-00ADFA8CCFA6}"/>
          </ac:spMkLst>
        </pc:spChg>
        <pc:spChg chg="mod">
          <ac:chgData name="PPT PROJECT" userId="3f9d47f476fa9d03" providerId="LiveId" clId="{D6CD7932-8232-4DCF-9B64-C2E8A6A37E46}" dt="2020-07-16T08:56:31.170" v="48"/>
          <ac:spMkLst>
            <pc:docMk/>
            <pc:sldMk cId="1988797791" sldId="1595"/>
            <ac:spMk id="483" creationId="{67311E52-1925-4FB1-842F-0DEB69216712}"/>
          </ac:spMkLst>
        </pc:spChg>
        <pc:spChg chg="mod">
          <ac:chgData name="PPT PROJECT" userId="3f9d47f476fa9d03" providerId="LiveId" clId="{D6CD7932-8232-4DCF-9B64-C2E8A6A37E46}" dt="2020-07-16T08:56:31.170" v="48"/>
          <ac:spMkLst>
            <pc:docMk/>
            <pc:sldMk cId="1988797791" sldId="1595"/>
            <ac:spMk id="484" creationId="{652002D3-BFFE-4C4E-B74D-A09A0C7F2808}"/>
          </ac:spMkLst>
        </pc:spChg>
        <pc:spChg chg="mod">
          <ac:chgData name="PPT PROJECT" userId="3f9d47f476fa9d03" providerId="LiveId" clId="{D6CD7932-8232-4DCF-9B64-C2E8A6A37E46}" dt="2020-07-16T09:09:03.879" v="51"/>
          <ac:spMkLst>
            <pc:docMk/>
            <pc:sldMk cId="1988797791" sldId="1595"/>
            <ac:spMk id="486" creationId="{FCB40A45-828D-4BE8-929E-780B975B7775}"/>
          </ac:spMkLst>
        </pc:spChg>
        <pc:spChg chg="mod">
          <ac:chgData name="PPT PROJECT" userId="3f9d47f476fa9d03" providerId="LiveId" clId="{D6CD7932-8232-4DCF-9B64-C2E8A6A37E46}" dt="2020-07-16T09:09:03.879" v="51"/>
          <ac:spMkLst>
            <pc:docMk/>
            <pc:sldMk cId="1988797791" sldId="1595"/>
            <ac:spMk id="487" creationId="{AC70D129-46E8-4CBE-BA0E-05032335FF86}"/>
          </ac:spMkLst>
        </pc:spChg>
        <pc:spChg chg="mod">
          <ac:chgData name="PPT PROJECT" userId="3f9d47f476fa9d03" providerId="LiveId" clId="{D6CD7932-8232-4DCF-9B64-C2E8A6A37E46}" dt="2020-07-16T09:09:03.879" v="51"/>
          <ac:spMkLst>
            <pc:docMk/>
            <pc:sldMk cId="1988797791" sldId="1595"/>
            <ac:spMk id="489" creationId="{56E71129-7059-4921-9906-371613AB957C}"/>
          </ac:spMkLst>
        </pc:spChg>
        <pc:spChg chg="mod">
          <ac:chgData name="PPT PROJECT" userId="3f9d47f476fa9d03" providerId="LiveId" clId="{D6CD7932-8232-4DCF-9B64-C2E8A6A37E46}" dt="2020-07-16T09:09:03.879" v="51"/>
          <ac:spMkLst>
            <pc:docMk/>
            <pc:sldMk cId="1988797791" sldId="1595"/>
            <ac:spMk id="490" creationId="{DA7939A0-812F-4B58-B204-C21E9072D392}"/>
          </ac:spMkLst>
        </pc:spChg>
        <pc:spChg chg="mod">
          <ac:chgData name="PPT PROJECT" userId="3f9d47f476fa9d03" providerId="LiveId" clId="{D6CD7932-8232-4DCF-9B64-C2E8A6A37E46}" dt="2020-07-16T09:09:03.879" v="51"/>
          <ac:spMkLst>
            <pc:docMk/>
            <pc:sldMk cId="1988797791" sldId="1595"/>
            <ac:spMk id="492" creationId="{DF3FA1BE-7341-4C68-B6F8-10D2C8DF3304}"/>
          </ac:spMkLst>
        </pc:spChg>
        <pc:spChg chg="mod">
          <ac:chgData name="PPT PROJECT" userId="3f9d47f476fa9d03" providerId="LiveId" clId="{D6CD7932-8232-4DCF-9B64-C2E8A6A37E46}" dt="2020-07-16T09:09:03.879" v="51"/>
          <ac:spMkLst>
            <pc:docMk/>
            <pc:sldMk cId="1988797791" sldId="1595"/>
            <ac:spMk id="493" creationId="{AD6FE130-6257-485F-828C-08BD21CF4C8C}"/>
          </ac:spMkLst>
        </pc:spChg>
        <pc:spChg chg="mod">
          <ac:chgData name="PPT PROJECT" userId="3f9d47f476fa9d03" providerId="LiveId" clId="{D6CD7932-8232-4DCF-9B64-C2E8A6A37E46}" dt="2020-07-16T09:09:03.879" v="51"/>
          <ac:spMkLst>
            <pc:docMk/>
            <pc:sldMk cId="1988797791" sldId="1595"/>
            <ac:spMk id="495" creationId="{1F528CD8-ABC7-4B65-92B3-7BE66759B094}"/>
          </ac:spMkLst>
        </pc:spChg>
        <pc:spChg chg="mod">
          <ac:chgData name="PPT PROJECT" userId="3f9d47f476fa9d03" providerId="LiveId" clId="{D6CD7932-8232-4DCF-9B64-C2E8A6A37E46}" dt="2020-07-16T09:09:03.879" v="51"/>
          <ac:spMkLst>
            <pc:docMk/>
            <pc:sldMk cId="1988797791" sldId="1595"/>
            <ac:spMk id="496" creationId="{1E3ED2A0-FC94-4562-B8A1-9CB1BE379D0D}"/>
          </ac:spMkLst>
        </pc:spChg>
        <pc:spChg chg="mod">
          <ac:chgData name="PPT PROJECT" userId="3f9d47f476fa9d03" providerId="LiveId" clId="{D6CD7932-8232-4DCF-9B64-C2E8A6A37E46}" dt="2020-07-16T09:09:03.879" v="51"/>
          <ac:spMkLst>
            <pc:docMk/>
            <pc:sldMk cId="1988797791" sldId="1595"/>
            <ac:spMk id="498" creationId="{BA01CB82-1749-42C3-A00D-CB961D6C9246}"/>
          </ac:spMkLst>
        </pc:spChg>
        <pc:spChg chg="mod">
          <ac:chgData name="PPT PROJECT" userId="3f9d47f476fa9d03" providerId="LiveId" clId="{D6CD7932-8232-4DCF-9B64-C2E8A6A37E46}" dt="2020-07-16T09:09:03.879" v="51"/>
          <ac:spMkLst>
            <pc:docMk/>
            <pc:sldMk cId="1988797791" sldId="1595"/>
            <ac:spMk id="499" creationId="{065563E1-16D6-4D9F-8936-0185A5576267}"/>
          </ac:spMkLst>
        </pc:spChg>
        <pc:spChg chg="mod">
          <ac:chgData name="PPT PROJECT" userId="3f9d47f476fa9d03" providerId="LiveId" clId="{D6CD7932-8232-4DCF-9B64-C2E8A6A37E46}" dt="2020-07-16T09:09:03.879" v="51"/>
          <ac:spMkLst>
            <pc:docMk/>
            <pc:sldMk cId="1988797791" sldId="1595"/>
            <ac:spMk id="501" creationId="{FE362E1E-A245-4298-A3B0-C1C5ECB32848}"/>
          </ac:spMkLst>
        </pc:spChg>
        <pc:spChg chg="mod">
          <ac:chgData name="PPT PROJECT" userId="3f9d47f476fa9d03" providerId="LiveId" clId="{D6CD7932-8232-4DCF-9B64-C2E8A6A37E46}" dt="2020-07-16T09:09:03.879" v="51"/>
          <ac:spMkLst>
            <pc:docMk/>
            <pc:sldMk cId="1988797791" sldId="1595"/>
            <ac:spMk id="502" creationId="{206F038A-5CEE-433A-AE8E-1BEB84E888FE}"/>
          </ac:spMkLst>
        </pc:spChg>
        <pc:spChg chg="mod">
          <ac:chgData name="PPT PROJECT" userId="3f9d47f476fa9d03" providerId="LiveId" clId="{D6CD7932-8232-4DCF-9B64-C2E8A6A37E46}" dt="2020-07-16T09:09:03.879" v="51"/>
          <ac:spMkLst>
            <pc:docMk/>
            <pc:sldMk cId="1988797791" sldId="1595"/>
            <ac:spMk id="504" creationId="{9804E955-BC8C-4D1C-9CD7-BB55FD432CDF}"/>
          </ac:spMkLst>
        </pc:spChg>
        <pc:spChg chg="mod">
          <ac:chgData name="PPT PROJECT" userId="3f9d47f476fa9d03" providerId="LiveId" clId="{D6CD7932-8232-4DCF-9B64-C2E8A6A37E46}" dt="2020-07-16T09:09:03.879" v="51"/>
          <ac:spMkLst>
            <pc:docMk/>
            <pc:sldMk cId="1988797791" sldId="1595"/>
            <ac:spMk id="505" creationId="{482C2E07-C2F7-4744-AD96-44E7EC14656F}"/>
          </ac:spMkLst>
        </pc:spChg>
        <pc:spChg chg="mod">
          <ac:chgData name="PPT PROJECT" userId="3f9d47f476fa9d03" providerId="LiveId" clId="{D6CD7932-8232-4DCF-9B64-C2E8A6A37E46}" dt="2020-07-16T09:09:03.879" v="51"/>
          <ac:spMkLst>
            <pc:docMk/>
            <pc:sldMk cId="1988797791" sldId="1595"/>
            <ac:spMk id="507" creationId="{A0726526-3BC4-4ACE-8EFB-01D7DD66B802}"/>
          </ac:spMkLst>
        </pc:spChg>
        <pc:spChg chg="mod">
          <ac:chgData name="PPT PROJECT" userId="3f9d47f476fa9d03" providerId="LiveId" clId="{D6CD7932-8232-4DCF-9B64-C2E8A6A37E46}" dt="2020-07-16T09:09:03.879" v="51"/>
          <ac:spMkLst>
            <pc:docMk/>
            <pc:sldMk cId="1988797791" sldId="1595"/>
            <ac:spMk id="508" creationId="{6960A470-2A70-4437-AF2C-BF748E4EDED9}"/>
          </ac:spMkLst>
        </pc:spChg>
        <pc:spChg chg="mod">
          <ac:chgData name="PPT PROJECT" userId="3f9d47f476fa9d03" providerId="LiveId" clId="{D6CD7932-8232-4DCF-9B64-C2E8A6A37E46}" dt="2020-07-16T09:09:03.879" v="51"/>
          <ac:spMkLst>
            <pc:docMk/>
            <pc:sldMk cId="1988797791" sldId="1595"/>
            <ac:spMk id="510" creationId="{E87B672B-75FE-4FFE-8D2A-FAA518C5D264}"/>
          </ac:spMkLst>
        </pc:spChg>
        <pc:spChg chg="mod">
          <ac:chgData name="PPT PROJECT" userId="3f9d47f476fa9d03" providerId="LiveId" clId="{D6CD7932-8232-4DCF-9B64-C2E8A6A37E46}" dt="2020-07-16T09:09:03.879" v="51"/>
          <ac:spMkLst>
            <pc:docMk/>
            <pc:sldMk cId="1988797791" sldId="1595"/>
            <ac:spMk id="511" creationId="{F228F6D6-0791-4B12-AB61-FDD78B6ECAA1}"/>
          </ac:spMkLst>
        </pc:spChg>
        <pc:spChg chg="mod">
          <ac:chgData name="PPT PROJECT" userId="3f9d47f476fa9d03" providerId="LiveId" clId="{D6CD7932-8232-4DCF-9B64-C2E8A6A37E46}" dt="2020-07-16T09:09:03.879" v="51"/>
          <ac:spMkLst>
            <pc:docMk/>
            <pc:sldMk cId="1988797791" sldId="1595"/>
            <ac:spMk id="513" creationId="{052F8514-4FCC-4BF4-A227-F4C195AA791E}"/>
          </ac:spMkLst>
        </pc:spChg>
        <pc:spChg chg="mod">
          <ac:chgData name="PPT PROJECT" userId="3f9d47f476fa9d03" providerId="LiveId" clId="{D6CD7932-8232-4DCF-9B64-C2E8A6A37E46}" dt="2020-07-16T09:09:03.879" v="51"/>
          <ac:spMkLst>
            <pc:docMk/>
            <pc:sldMk cId="1988797791" sldId="1595"/>
            <ac:spMk id="514" creationId="{FE559C9E-CAEE-416E-9609-EB13521468F7}"/>
          </ac:spMkLst>
        </pc:spChg>
        <pc:spChg chg="mod">
          <ac:chgData name="PPT PROJECT" userId="3f9d47f476fa9d03" providerId="LiveId" clId="{D6CD7932-8232-4DCF-9B64-C2E8A6A37E46}" dt="2020-07-16T09:09:03.879" v="51"/>
          <ac:spMkLst>
            <pc:docMk/>
            <pc:sldMk cId="1988797791" sldId="1595"/>
            <ac:spMk id="516" creationId="{488953DA-4A60-4366-9D79-E3CCA9BC9F34}"/>
          </ac:spMkLst>
        </pc:spChg>
        <pc:spChg chg="mod">
          <ac:chgData name="PPT PROJECT" userId="3f9d47f476fa9d03" providerId="LiveId" clId="{D6CD7932-8232-4DCF-9B64-C2E8A6A37E46}" dt="2020-07-16T09:09:03.879" v="51"/>
          <ac:spMkLst>
            <pc:docMk/>
            <pc:sldMk cId="1988797791" sldId="1595"/>
            <ac:spMk id="517" creationId="{7ADBACEA-95EC-402C-AAB8-A25A128120AB}"/>
          </ac:spMkLst>
        </pc:spChg>
        <pc:spChg chg="mod">
          <ac:chgData name="PPT PROJECT" userId="3f9d47f476fa9d03" providerId="LiveId" clId="{D6CD7932-8232-4DCF-9B64-C2E8A6A37E46}" dt="2020-07-16T09:09:03.879" v="51"/>
          <ac:spMkLst>
            <pc:docMk/>
            <pc:sldMk cId="1988797791" sldId="1595"/>
            <ac:spMk id="519" creationId="{886BA7A9-32B4-4238-8837-069EBD6489D9}"/>
          </ac:spMkLst>
        </pc:spChg>
        <pc:spChg chg="mod">
          <ac:chgData name="PPT PROJECT" userId="3f9d47f476fa9d03" providerId="LiveId" clId="{D6CD7932-8232-4DCF-9B64-C2E8A6A37E46}" dt="2020-07-16T09:09:03.879" v="51"/>
          <ac:spMkLst>
            <pc:docMk/>
            <pc:sldMk cId="1988797791" sldId="1595"/>
            <ac:spMk id="520" creationId="{61C51144-6335-49B7-BF67-38BA4FE9AFF3}"/>
          </ac:spMkLst>
        </pc:spChg>
        <pc:spChg chg="mod">
          <ac:chgData name="PPT PROJECT" userId="3f9d47f476fa9d03" providerId="LiveId" clId="{D6CD7932-8232-4DCF-9B64-C2E8A6A37E46}" dt="2020-07-16T09:09:03.879" v="51"/>
          <ac:spMkLst>
            <pc:docMk/>
            <pc:sldMk cId="1988797791" sldId="1595"/>
            <ac:spMk id="522" creationId="{5E683FC9-F7DB-4D25-85D7-0AA5E0981144}"/>
          </ac:spMkLst>
        </pc:spChg>
        <pc:spChg chg="mod">
          <ac:chgData name="PPT PROJECT" userId="3f9d47f476fa9d03" providerId="LiveId" clId="{D6CD7932-8232-4DCF-9B64-C2E8A6A37E46}" dt="2020-07-16T09:09:03.879" v="51"/>
          <ac:spMkLst>
            <pc:docMk/>
            <pc:sldMk cId="1988797791" sldId="1595"/>
            <ac:spMk id="523" creationId="{5743FA9E-2856-4083-AA74-E294AD7C8FA9}"/>
          </ac:spMkLst>
        </pc:spChg>
        <pc:spChg chg="mod">
          <ac:chgData name="PPT PROJECT" userId="3f9d47f476fa9d03" providerId="LiveId" clId="{D6CD7932-8232-4DCF-9B64-C2E8A6A37E46}" dt="2020-07-16T09:09:03.879" v="51"/>
          <ac:spMkLst>
            <pc:docMk/>
            <pc:sldMk cId="1988797791" sldId="1595"/>
            <ac:spMk id="525" creationId="{41563F31-9CCF-4697-865F-532E7A7C15E8}"/>
          </ac:spMkLst>
        </pc:spChg>
        <pc:spChg chg="mod">
          <ac:chgData name="PPT PROJECT" userId="3f9d47f476fa9d03" providerId="LiveId" clId="{D6CD7932-8232-4DCF-9B64-C2E8A6A37E46}" dt="2020-07-16T09:09:03.879" v="51"/>
          <ac:spMkLst>
            <pc:docMk/>
            <pc:sldMk cId="1988797791" sldId="1595"/>
            <ac:spMk id="526" creationId="{399E2C1F-81C7-4E8A-BE8B-83979506BD69}"/>
          </ac:spMkLst>
        </pc:spChg>
        <pc:spChg chg="mod">
          <ac:chgData name="PPT PROJECT" userId="3f9d47f476fa9d03" providerId="LiveId" clId="{D6CD7932-8232-4DCF-9B64-C2E8A6A37E46}" dt="2020-07-16T09:09:03.879" v="51"/>
          <ac:spMkLst>
            <pc:docMk/>
            <pc:sldMk cId="1988797791" sldId="1595"/>
            <ac:spMk id="528" creationId="{463F04FB-4C25-4BE0-8340-CF3C240857CF}"/>
          </ac:spMkLst>
        </pc:spChg>
        <pc:spChg chg="mod">
          <ac:chgData name="PPT PROJECT" userId="3f9d47f476fa9d03" providerId="LiveId" clId="{D6CD7932-8232-4DCF-9B64-C2E8A6A37E46}" dt="2020-07-16T09:09:03.879" v="51"/>
          <ac:spMkLst>
            <pc:docMk/>
            <pc:sldMk cId="1988797791" sldId="1595"/>
            <ac:spMk id="529" creationId="{78EA70B7-1166-4943-9671-E48B09140BE8}"/>
          </ac:spMkLst>
        </pc:spChg>
        <pc:spChg chg="mod">
          <ac:chgData name="PPT PROJECT" userId="3f9d47f476fa9d03" providerId="LiveId" clId="{D6CD7932-8232-4DCF-9B64-C2E8A6A37E46}" dt="2020-07-16T09:09:03.879" v="51"/>
          <ac:spMkLst>
            <pc:docMk/>
            <pc:sldMk cId="1988797791" sldId="1595"/>
            <ac:spMk id="531" creationId="{82DF4C17-6C8D-4883-BBB2-C9ACEC26D391}"/>
          </ac:spMkLst>
        </pc:spChg>
        <pc:spChg chg="mod">
          <ac:chgData name="PPT PROJECT" userId="3f9d47f476fa9d03" providerId="LiveId" clId="{D6CD7932-8232-4DCF-9B64-C2E8A6A37E46}" dt="2020-07-16T09:09:03.879" v="51"/>
          <ac:spMkLst>
            <pc:docMk/>
            <pc:sldMk cId="1988797791" sldId="1595"/>
            <ac:spMk id="532" creationId="{AE0EE52D-55EA-43A8-97C4-CCAE3C3F631C}"/>
          </ac:spMkLst>
        </pc:spChg>
        <pc:spChg chg="mod">
          <ac:chgData name="PPT PROJECT" userId="3f9d47f476fa9d03" providerId="LiveId" clId="{D6CD7932-8232-4DCF-9B64-C2E8A6A37E46}" dt="2020-07-16T09:09:03.879" v="51"/>
          <ac:spMkLst>
            <pc:docMk/>
            <pc:sldMk cId="1988797791" sldId="1595"/>
            <ac:spMk id="534" creationId="{789A3309-1964-4206-A7E7-15AAEACF516C}"/>
          </ac:spMkLst>
        </pc:spChg>
        <pc:spChg chg="mod">
          <ac:chgData name="PPT PROJECT" userId="3f9d47f476fa9d03" providerId="LiveId" clId="{D6CD7932-8232-4DCF-9B64-C2E8A6A37E46}" dt="2020-07-16T09:09:03.879" v="51"/>
          <ac:spMkLst>
            <pc:docMk/>
            <pc:sldMk cId="1988797791" sldId="1595"/>
            <ac:spMk id="535" creationId="{322B2E1C-34D0-49D8-8ED5-AC507554C0C4}"/>
          </ac:spMkLst>
        </pc:spChg>
        <pc:spChg chg="mod">
          <ac:chgData name="PPT PROJECT" userId="3f9d47f476fa9d03" providerId="LiveId" clId="{D6CD7932-8232-4DCF-9B64-C2E8A6A37E46}" dt="2020-07-16T09:09:03.879" v="51"/>
          <ac:spMkLst>
            <pc:docMk/>
            <pc:sldMk cId="1988797791" sldId="1595"/>
            <ac:spMk id="537" creationId="{C0BD108B-AF0E-411A-81AF-149F8B6483B9}"/>
          </ac:spMkLst>
        </pc:spChg>
        <pc:spChg chg="mod">
          <ac:chgData name="PPT PROJECT" userId="3f9d47f476fa9d03" providerId="LiveId" clId="{D6CD7932-8232-4DCF-9B64-C2E8A6A37E46}" dt="2020-07-16T09:09:03.879" v="51"/>
          <ac:spMkLst>
            <pc:docMk/>
            <pc:sldMk cId="1988797791" sldId="1595"/>
            <ac:spMk id="538" creationId="{CFA073A8-E671-4999-A240-1B093566DEA5}"/>
          </ac:spMkLst>
        </pc:spChg>
        <pc:spChg chg="mod">
          <ac:chgData name="PPT PROJECT" userId="3f9d47f476fa9d03" providerId="LiveId" clId="{D6CD7932-8232-4DCF-9B64-C2E8A6A37E46}" dt="2020-07-16T09:09:03.879" v="51"/>
          <ac:spMkLst>
            <pc:docMk/>
            <pc:sldMk cId="1988797791" sldId="1595"/>
            <ac:spMk id="540" creationId="{2530988C-2DB1-4B6F-899C-7E666F6B0F14}"/>
          </ac:spMkLst>
        </pc:spChg>
        <pc:spChg chg="mod">
          <ac:chgData name="PPT PROJECT" userId="3f9d47f476fa9d03" providerId="LiveId" clId="{D6CD7932-8232-4DCF-9B64-C2E8A6A37E46}" dt="2020-07-16T09:09:03.879" v="51"/>
          <ac:spMkLst>
            <pc:docMk/>
            <pc:sldMk cId="1988797791" sldId="1595"/>
            <ac:spMk id="541" creationId="{91E228F9-C286-4508-A5CF-6080D27B89D2}"/>
          </ac:spMkLst>
        </pc:spChg>
        <pc:spChg chg="mod">
          <ac:chgData name="PPT PROJECT" userId="3f9d47f476fa9d03" providerId="LiveId" clId="{D6CD7932-8232-4DCF-9B64-C2E8A6A37E46}" dt="2020-07-16T09:09:03.879" v="51"/>
          <ac:spMkLst>
            <pc:docMk/>
            <pc:sldMk cId="1988797791" sldId="1595"/>
            <ac:spMk id="543" creationId="{88D380AF-9268-49F1-A138-2803A5989362}"/>
          </ac:spMkLst>
        </pc:spChg>
        <pc:spChg chg="mod">
          <ac:chgData name="PPT PROJECT" userId="3f9d47f476fa9d03" providerId="LiveId" clId="{D6CD7932-8232-4DCF-9B64-C2E8A6A37E46}" dt="2020-07-16T09:09:03.879" v="51"/>
          <ac:spMkLst>
            <pc:docMk/>
            <pc:sldMk cId="1988797791" sldId="1595"/>
            <ac:spMk id="544" creationId="{6F1A8701-58F8-45CD-BE8C-A52347F36EED}"/>
          </ac:spMkLst>
        </pc:spChg>
        <pc:spChg chg="mod">
          <ac:chgData name="PPT PROJECT" userId="3f9d47f476fa9d03" providerId="LiveId" clId="{D6CD7932-8232-4DCF-9B64-C2E8A6A37E46}" dt="2020-07-16T09:09:09.351" v="53"/>
          <ac:spMkLst>
            <pc:docMk/>
            <pc:sldMk cId="1988797791" sldId="1595"/>
            <ac:spMk id="546" creationId="{243D80C8-C073-4F75-9B58-E337B1D126C5}"/>
          </ac:spMkLst>
        </pc:spChg>
        <pc:spChg chg="mod">
          <ac:chgData name="PPT PROJECT" userId="3f9d47f476fa9d03" providerId="LiveId" clId="{D6CD7932-8232-4DCF-9B64-C2E8A6A37E46}" dt="2020-07-16T09:09:09.351" v="53"/>
          <ac:spMkLst>
            <pc:docMk/>
            <pc:sldMk cId="1988797791" sldId="1595"/>
            <ac:spMk id="547" creationId="{A1F98499-B0D8-4B9E-9F7B-5254C0647DF6}"/>
          </ac:spMkLst>
        </pc:spChg>
        <pc:spChg chg="mod">
          <ac:chgData name="PPT PROJECT" userId="3f9d47f476fa9d03" providerId="LiveId" clId="{D6CD7932-8232-4DCF-9B64-C2E8A6A37E46}" dt="2020-07-16T09:09:09.351" v="53"/>
          <ac:spMkLst>
            <pc:docMk/>
            <pc:sldMk cId="1988797791" sldId="1595"/>
            <ac:spMk id="549" creationId="{FD96533E-2043-46D0-961E-DF361614869F}"/>
          </ac:spMkLst>
        </pc:spChg>
        <pc:spChg chg="mod">
          <ac:chgData name="PPT PROJECT" userId="3f9d47f476fa9d03" providerId="LiveId" clId="{D6CD7932-8232-4DCF-9B64-C2E8A6A37E46}" dt="2020-07-16T09:09:09.351" v="53"/>
          <ac:spMkLst>
            <pc:docMk/>
            <pc:sldMk cId="1988797791" sldId="1595"/>
            <ac:spMk id="550" creationId="{35DD5B5D-5353-4EA0-A996-FDD7E6551739}"/>
          </ac:spMkLst>
        </pc:spChg>
        <pc:spChg chg="mod">
          <ac:chgData name="PPT PROJECT" userId="3f9d47f476fa9d03" providerId="LiveId" clId="{D6CD7932-8232-4DCF-9B64-C2E8A6A37E46}" dt="2020-07-16T09:09:09.351" v="53"/>
          <ac:spMkLst>
            <pc:docMk/>
            <pc:sldMk cId="1988797791" sldId="1595"/>
            <ac:spMk id="552" creationId="{09F60D17-7807-4BF8-B35D-738078B22F4E}"/>
          </ac:spMkLst>
        </pc:spChg>
        <pc:spChg chg="mod">
          <ac:chgData name="PPT PROJECT" userId="3f9d47f476fa9d03" providerId="LiveId" clId="{D6CD7932-8232-4DCF-9B64-C2E8A6A37E46}" dt="2020-07-16T09:09:09.351" v="53"/>
          <ac:spMkLst>
            <pc:docMk/>
            <pc:sldMk cId="1988797791" sldId="1595"/>
            <ac:spMk id="553" creationId="{3B9B0AB1-4BC3-4FAD-9472-1C631E28201C}"/>
          </ac:spMkLst>
        </pc:spChg>
        <pc:spChg chg="mod">
          <ac:chgData name="PPT PROJECT" userId="3f9d47f476fa9d03" providerId="LiveId" clId="{D6CD7932-8232-4DCF-9B64-C2E8A6A37E46}" dt="2020-07-16T09:09:09.351" v="53"/>
          <ac:spMkLst>
            <pc:docMk/>
            <pc:sldMk cId="1988797791" sldId="1595"/>
            <ac:spMk id="555" creationId="{FA2F2B6F-CECC-4D8F-A216-5F2B5721EEA6}"/>
          </ac:spMkLst>
        </pc:spChg>
        <pc:spChg chg="mod">
          <ac:chgData name="PPT PROJECT" userId="3f9d47f476fa9d03" providerId="LiveId" clId="{D6CD7932-8232-4DCF-9B64-C2E8A6A37E46}" dt="2020-07-16T09:09:09.351" v="53"/>
          <ac:spMkLst>
            <pc:docMk/>
            <pc:sldMk cId="1988797791" sldId="1595"/>
            <ac:spMk id="556" creationId="{F1A9D273-DA96-4517-88F1-DDAA9EF9A51B}"/>
          </ac:spMkLst>
        </pc:spChg>
        <pc:spChg chg="mod">
          <ac:chgData name="PPT PROJECT" userId="3f9d47f476fa9d03" providerId="LiveId" clId="{D6CD7932-8232-4DCF-9B64-C2E8A6A37E46}" dt="2020-07-16T09:09:09.351" v="53"/>
          <ac:spMkLst>
            <pc:docMk/>
            <pc:sldMk cId="1988797791" sldId="1595"/>
            <ac:spMk id="558" creationId="{1AE01000-10B1-4EBD-A8E4-CA2F0D5549C0}"/>
          </ac:spMkLst>
        </pc:spChg>
        <pc:spChg chg="mod">
          <ac:chgData name="PPT PROJECT" userId="3f9d47f476fa9d03" providerId="LiveId" clId="{D6CD7932-8232-4DCF-9B64-C2E8A6A37E46}" dt="2020-07-16T09:09:09.351" v="53"/>
          <ac:spMkLst>
            <pc:docMk/>
            <pc:sldMk cId="1988797791" sldId="1595"/>
            <ac:spMk id="559" creationId="{629A290C-EF50-4CF4-BEFA-B36F9BD611ED}"/>
          </ac:spMkLst>
        </pc:spChg>
        <pc:spChg chg="mod">
          <ac:chgData name="PPT PROJECT" userId="3f9d47f476fa9d03" providerId="LiveId" clId="{D6CD7932-8232-4DCF-9B64-C2E8A6A37E46}" dt="2020-07-16T09:09:09.351" v="53"/>
          <ac:spMkLst>
            <pc:docMk/>
            <pc:sldMk cId="1988797791" sldId="1595"/>
            <ac:spMk id="561" creationId="{8CA18FDE-E7AA-429A-BCCA-EAD96ADABEC0}"/>
          </ac:spMkLst>
        </pc:spChg>
        <pc:spChg chg="mod">
          <ac:chgData name="PPT PROJECT" userId="3f9d47f476fa9d03" providerId="LiveId" clId="{D6CD7932-8232-4DCF-9B64-C2E8A6A37E46}" dt="2020-07-16T09:09:09.351" v="53"/>
          <ac:spMkLst>
            <pc:docMk/>
            <pc:sldMk cId="1988797791" sldId="1595"/>
            <ac:spMk id="562" creationId="{F2A136E7-F24F-44F0-9F27-3F58066AC24E}"/>
          </ac:spMkLst>
        </pc:spChg>
        <pc:spChg chg="mod">
          <ac:chgData name="PPT PROJECT" userId="3f9d47f476fa9d03" providerId="LiveId" clId="{D6CD7932-8232-4DCF-9B64-C2E8A6A37E46}" dt="2020-07-16T09:09:09.351" v="53"/>
          <ac:spMkLst>
            <pc:docMk/>
            <pc:sldMk cId="1988797791" sldId="1595"/>
            <ac:spMk id="564" creationId="{7DB16862-9E51-4F71-833C-91E5477A852E}"/>
          </ac:spMkLst>
        </pc:spChg>
        <pc:spChg chg="mod">
          <ac:chgData name="PPT PROJECT" userId="3f9d47f476fa9d03" providerId="LiveId" clId="{D6CD7932-8232-4DCF-9B64-C2E8A6A37E46}" dt="2020-07-16T09:09:09.351" v="53"/>
          <ac:spMkLst>
            <pc:docMk/>
            <pc:sldMk cId="1988797791" sldId="1595"/>
            <ac:spMk id="565" creationId="{6AACE9E1-D36C-4F45-B063-A0841027C747}"/>
          </ac:spMkLst>
        </pc:spChg>
        <pc:spChg chg="mod">
          <ac:chgData name="PPT PROJECT" userId="3f9d47f476fa9d03" providerId="LiveId" clId="{D6CD7932-8232-4DCF-9B64-C2E8A6A37E46}" dt="2020-07-16T09:09:09.351" v="53"/>
          <ac:spMkLst>
            <pc:docMk/>
            <pc:sldMk cId="1988797791" sldId="1595"/>
            <ac:spMk id="567" creationId="{EC4CB373-04D5-411C-BBDE-D945403A3C6D}"/>
          </ac:spMkLst>
        </pc:spChg>
        <pc:spChg chg="mod">
          <ac:chgData name="PPT PROJECT" userId="3f9d47f476fa9d03" providerId="LiveId" clId="{D6CD7932-8232-4DCF-9B64-C2E8A6A37E46}" dt="2020-07-16T09:09:09.351" v="53"/>
          <ac:spMkLst>
            <pc:docMk/>
            <pc:sldMk cId="1988797791" sldId="1595"/>
            <ac:spMk id="568" creationId="{7D2E2967-522C-425A-B321-173674F6460E}"/>
          </ac:spMkLst>
        </pc:spChg>
        <pc:spChg chg="mod">
          <ac:chgData name="PPT PROJECT" userId="3f9d47f476fa9d03" providerId="LiveId" clId="{D6CD7932-8232-4DCF-9B64-C2E8A6A37E46}" dt="2020-07-16T09:09:09.351" v="53"/>
          <ac:spMkLst>
            <pc:docMk/>
            <pc:sldMk cId="1988797791" sldId="1595"/>
            <ac:spMk id="570" creationId="{DD3F8F25-703B-45C4-BC1B-112502A41C62}"/>
          </ac:spMkLst>
        </pc:spChg>
        <pc:spChg chg="mod">
          <ac:chgData name="PPT PROJECT" userId="3f9d47f476fa9d03" providerId="LiveId" clId="{D6CD7932-8232-4DCF-9B64-C2E8A6A37E46}" dt="2020-07-16T09:09:09.351" v="53"/>
          <ac:spMkLst>
            <pc:docMk/>
            <pc:sldMk cId="1988797791" sldId="1595"/>
            <ac:spMk id="571" creationId="{EDC86D91-D7B4-4A67-8EEC-09477873EAF3}"/>
          </ac:spMkLst>
        </pc:spChg>
        <pc:spChg chg="mod">
          <ac:chgData name="PPT PROJECT" userId="3f9d47f476fa9d03" providerId="LiveId" clId="{D6CD7932-8232-4DCF-9B64-C2E8A6A37E46}" dt="2020-07-16T09:09:09.351" v="53"/>
          <ac:spMkLst>
            <pc:docMk/>
            <pc:sldMk cId="1988797791" sldId="1595"/>
            <ac:spMk id="573" creationId="{F1AB02E3-EE48-455E-9EEA-6F5C979E542E}"/>
          </ac:spMkLst>
        </pc:spChg>
        <pc:spChg chg="mod">
          <ac:chgData name="PPT PROJECT" userId="3f9d47f476fa9d03" providerId="LiveId" clId="{D6CD7932-8232-4DCF-9B64-C2E8A6A37E46}" dt="2020-07-16T09:09:09.351" v="53"/>
          <ac:spMkLst>
            <pc:docMk/>
            <pc:sldMk cId="1988797791" sldId="1595"/>
            <ac:spMk id="574" creationId="{ACFACCB1-79E4-4B07-9ED5-384DD945E148}"/>
          </ac:spMkLst>
        </pc:spChg>
        <pc:spChg chg="mod">
          <ac:chgData name="PPT PROJECT" userId="3f9d47f476fa9d03" providerId="LiveId" clId="{D6CD7932-8232-4DCF-9B64-C2E8A6A37E46}" dt="2020-07-16T09:09:09.351" v="53"/>
          <ac:spMkLst>
            <pc:docMk/>
            <pc:sldMk cId="1988797791" sldId="1595"/>
            <ac:spMk id="576" creationId="{03A7BD6D-EF00-4D87-85D1-882AA865061E}"/>
          </ac:spMkLst>
        </pc:spChg>
        <pc:spChg chg="mod">
          <ac:chgData name="PPT PROJECT" userId="3f9d47f476fa9d03" providerId="LiveId" clId="{D6CD7932-8232-4DCF-9B64-C2E8A6A37E46}" dt="2020-07-16T09:09:09.351" v="53"/>
          <ac:spMkLst>
            <pc:docMk/>
            <pc:sldMk cId="1988797791" sldId="1595"/>
            <ac:spMk id="577" creationId="{38344555-82EC-4DA3-8F14-411F5DCB7DB9}"/>
          </ac:spMkLst>
        </pc:spChg>
        <pc:spChg chg="mod">
          <ac:chgData name="PPT PROJECT" userId="3f9d47f476fa9d03" providerId="LiveId" clId="{D6CD7932-8232-4DCF-9B64-C2E8A6A37E46}" dt="2020-07-16T09:09:09.351" v="53"/>
          <ac:spMkLst>
            <pc:docMk/>
            <pc:sldMk cId="1988797791" sldId="1595"/>
            <ac:spMk id="579" creationId="{2A859233-D16E-4EEF-98E6-399E1E86B8BD}"/>
          </ac:spMkLst>
        </pc:spChg>
        <pc:spChg chg="mod">
          <ac:chgData name="PPT PROJECT" userId="3f9d47f476fa9d03" providerId="LiveId" clId="{D6CD7932-8232-4DCF-9B64-C2E8A6A37E46}" dt="2020-07-16T09:09:09.351" v="53"/>
          <ac:spMkLst>
            <pc:docMk/>
            <pc:sldMk cId="1988797791" sldId="1595"/>
            <ac:spMk id="580" creationId="{5E536195-E445-451B-BD89-1901AFD451B0}"/>
          </ac:spMkLst>
        </pc:spChg>
        <pc:spChg chg="mod">
          <ac:chgData name="PPT PROJECT" userId="3f9d47f476fa9d03" providerId="LiveId" clId="{D6CD7932-8232-4DCF-9B64-C2E8A6A37E46}" dt="2020-07-16T09:09:09.351" v="53"/>
          <ac:spMkLst>
            <pc:docMk/>
            <pc:sldMk cId="1988797791" sldId="1595"/>
            <ac:spMk id="582" creationId="{FEC290C1-DCD0-4D27-8A45-EF0F860CE6D4}"/>
          </ac:spMkLst>
        </pc:spChg>
        <pc:spChg chg="mod">
          <ac:chgData name="PPT PROJECT" userId="3f9d47f476fa9d03" providerId="LiveId" clId="{D6CD7932-8232-4DCF-9B64-C2E8A6A37E46}" dt="2020-07-16T09:09:09.351" v="53"/>
          <ac:spMkLst>
            <pc:docMk/>
            <pc:sldMk cId="1988797791" sldId="1595"/>
            <ac:spMk id="583" creationId="{1B503869-6682-4297-B147-3578B7F4FB5D}"/>
          </ac:spMkLst>
        </pc:spChg>
        <pc:spChg chg="mod">
          <ac:chgData name="PPT PROJECT" userId="3f9d47f476fa9d03" providerId="LiveId" clId="{D6CD7932-8232-4DCF-9B64-C2E8A6A37E46}" dt="2020-07-16T09:09:09.351" v="53"/>
          <ac:spMkLst>
            <pc:docMk/>
            <pc:sldMk cId="1988797791" sldId="1595"/>
            <ac:spMk id="585" creationId="{FF8302AF-59E0-4A9E-B4B0-52EDBFF139FF}"/>
          </ac:spMkLst>
        </pc:spChg>
        <pc:spChg chg="mod">
          <ac:chgData name="PPT PROJECT" userId="3f9d47f476fa9d03" providerId="LiveId" clId="{D6CD7932-8232-4DCF-9B64-C2E8A6A37E46}" dt="2020-07-16T09:09:09.351" v="53"/>
          <ac:spMkLst>
            <pc:docMk/>
            <pc:sldMk cId="1988797791" sldId="1595"/>
            <ac:spMk id="586" creationId="{872A8953-80E3-4A21-ABED-B6380EEE21F4}"/>
          </ac:spMkLst>
        </pc:spChg>
        <pc:spChg chg="mod">
          <ac:chgData name="PPT PROJECT" userId="3f9d47f476fa9d03" providerId="LiveId" clId="{D6CD7932-8232-4DCF-9B64-C2E8A6A37E46}" dt="2020-07-16T09:09:09.351" v="53"/>
          <ac:spMkLst>
            <pc:docMk/>
            <pc:sldMk cId="1988797791" sldId="1595"/>
            <ac:spMk id="588" creationId="{0C2B722C-FF3C-4722-B32F-141D8F1484E4}"/>
          </ac:spMkLst>
        </pc:spChg>
        <pc:spChg chg="mod">
          <ac:chgData name="PPT PROJECT" userId="3f9d47f476fa9d03" providerId="LiveId" clId="{D6CD7932-8232-4DCF-9B64-C2E8A6A37E46}" dt="2020-07-16T09:09:09.351" v="53"/>
          <ac:spMkLst>
            <pc:docMk/>
            <pc:sldMk cId="1988797791" sldId="1595"/>
            <ac:spMk id="589" creationId="{B49C659E-7A47-424B-AB48-D89FA1DA4E9B}"/>
          </ac:spMkLst>
        </pc:spChg>
        <pc:spChg chg="mod">
          <ac:chgData name="PPT PROJECT" userId="3f9d47f476fa9d03" providerId="LiveId" clId="{D6CD7932-8232-4DCF-9B64-C2E8A6A37E46}" dt="2020-07-16T09:10:20.325" v="95"/>
          <ac:spMkLst>
            <pc:docMk/>
            <pc:sldMk cId="1988797791" sldId="1595"/>
            <ac:spMk id="591" creationId="{582F6DAA-18BA-43D1-9BFA-ADF3F97D8A8E}"/>
          </ac:spMkLst>
        </pc:spChg>
        <pc:spChg chg="mod">
          <ac:chgData name="PPT PROJECT" userId="3f9d47f476fa9d03" providerId="LiveId" clId="{D6CD7932-8232-4DCF-9B64-C2E8A6A37E46}" dt="2020-07-16T09:10:20.325" v="95"/>
          <ac:spMkLst>
            <pc:docMk/>
            <pc:sldMk cId="1988797791" sldId="1595"/>
            <ac:spMk id="592" creationId="{A3097496-699B-443F-9C48-FA1F496BBFB7}"/>
          </ac:spMkLst>
        </pc:spChg>
        <pc:spChg chg="mod">
          <ac:chgData name="PPT PROJECT" userId="3f9d47f476fa9d03" providerId="LiveId" clId="{D6CD7932-8232-4DCF-9B64-C2E8A6A37E46}" dt="2020-07-16T09:10:20.325" v="95"/>
          <ac:spMkLst>
            <pc:docMk/>
            <pc:sldMk cId="1988797791" sldId="1595"/>
            <ac:spMk id="594" creationId="{1634AD36-C1BF-4248-9419-3C0B42FBB6CC}"/>
          </ac:spMkLst>
        </pc:spChg>
        <pc:spChg chg="mod">
          <ac:chgData name="PPT PROJECT" userId="3f9d47f476fa9d03" providerId="LiveId" clId="{D6CD7932-8232-4DCF-9B64-C2E8A6A37E46}" dt="2020-07-16T09:10:20.325" v="95"/>
          <ac:spMkLst>
            <pc:docMk/>
            <pc:sldMk cId="1988797791" sldId="1595"/>
            <ac:spMk id="595" creationId="{D713D0F5-8045-45DA-9A01-A21DDB43C805}"/>
          </ac:spMkLst>
        </pc:spChg>
        <pc:spChg chg="mod">
          <ac:chgData name="PPT PROJECT" userId="3f9d47f476fa9d03" providerId="LiveId" clId="{D6CD7932-8232-4DCF-9B64-C2E8A6A37E46}" dt="2020-07-16T09:10:20.325" v="95"/>
          <ac:spMkLst>
            <pc:docMk/>
            <pc:sldMk cId="1988797791" sldId="1595"/>
            <ac:spMk id="597" creationId="{F225157E-5BEE-493E-8BDC-D893D2837BA8}"/>
          </ac:spMkLst>
        </pc:spChg>
        <pc:spChg chg="mod">
          <ac:chgData name="PPT PROJECT" userId="3f9d47f476fa9d03" providerId="LiveId" clId="{D6CD7932-8232-4DCF-9B64-C2E8A6A37E46}" dt="2020-07-16T09:10:20.325" v="95"/>
          <ac:spMkLst>
            <pc:docMk/>
            <pc:sldMk cId="1988797791" sldId="1595"/>
            <ac:spMk id="598" creationId="{B00780C9-2BC0-409A-9F99-188DA0810FB0}"/>
          </ac:spMkLst>
        </pc:spChg>
        <pc:spChg chg="mod">
          <ac:chgData name="PPT PROJECT" userId="3f9d47f476fa9d03" providerId="LiveId" clId="{D6CD7932-8232-4DCF-9B64-C2E8A6A37E46}" dt="2020-07-16T09:10:20.325" v="95"/>
          <ac:spMkLst>
            <pc:docMk/>
            <pc:sldMk cId="1988797791" sldId="1595"/>
            <ac:spMk id="600" creationId="{DC6C9383-A35C-4472-A2AE-1ABD766C4C9C}"/>
          </ac:spMkLst>
        </pc:spChg>
        <pc:spChg chg="mod">
          <ac:chgData name="PPT PROJECT" userId="3f9d47f476fa9d03" providerId="LiveId" clId="{D6CD7932-8232-4DCF-9B64-C2E8A6A37E46}" dt="2020-07-16T09:10:20.325" v="95"/>
          <ac:spMkLst>
            <pc:docMk/>
            <pc:sldMk cId="1988797791" sldId="1595"/>
            <ac:spMk id="601" creationId="{54B18D0E-2C99-4CF3-87F1-3C3E523C8801}"/>
          </ac:spMkLst>
        </pc:spChg>
        <pc:spChg chg="mod">
          <ac:chgData name="PPT PROJECT" userId="3f9d47f476fa9d03" providerId="LiveId" clId="{D6CD7932-8232-4DCF-9B64-C2E8A6A37E46}" dt="2020-07-16T09:10:20.325" v="95"/>
          <ac:spMkLst>
            <pc:docMk/>
            <pc:sldMk cId="1988797791" sldId="1595"/>
            <ac:spMk id="603" creationId="{3D27BE92-9C82-4AD0-9462-954DCD086156}"/>
          </ac:spMkLst>
        </pc:spChg>
        <pc:spChg chg="mod">
          <ac:chgData name="PPT PROJECT" userId="3f9d47f476fa9d03" providerId="LiveId" clId="{D6CD7932-8232-4DCF-9B64-C2E8A6A37E46}" dt="2020-07-16T09:10:20.325" v="95"/>
          <ac:spMkLst>
            <pc:docMk/>
            <pc:sldMk cId="1988797791" sldId="1595"/>
            <ac:spMk id="604" creationId="{697E19A4-83C0-4862-B674-AF3C8C9627AE}"/>
          </ac:spMkLst>
        </pc:spChg>
        <pc:spChg chg="mod">
          <ac:chgData name="PPT PROJECT" userId="3f9d47f476fa9d03" providerId="LiveId" clId="{D6CD7932-8232-4DCF-9B64-C2E8A6A37E46}" dt="2020-07-16T09:10:20.325" v="95"/>
          <ac:spMkLst>
            <pc:docMk/>
            <pc:sldMk cId="1988797791" sldId="1595"/>
            <ac:spMk id="606" creationId="{0C0180F4-6C7D-43D7-AC03-A58BB9BEC358}"/>
          </ac:spMkLst>
        </pc:spChg>
        <pc:spChg chg="mod">
          <ac:chgData name="PPT PROJECT" userId="3f9d47f476fa9d03" providerId="LiveId" clId="{D6CD7932-8232-4DCF-9B64-C2E8A6A37E46}" dt="2020-07-16T09:10:20.325" v="95"/>
          <ac:spMkLst>
            <pc:docMk/>
            <pc:sldMk cId="1988797791" sldId="1595"/>
            <ac:spMk id="607" creationId="{5AE07ED1-DD1B-438F-8B3E-19E353D60852}"/>
          </ac:spMkLst>
        </pc:spChg>
        <pc:spChg chg="mod">
          <ac:chgData name="PPT PROJECT" userId="3f9d47f476fa9d03" providerId="LiveId" clId="{D6CD7932-8232-4DCF-9B64-C2E8A6A37E46}" dt="2020-07-16T09:10:20.325" v="95"/>
          <ac:spMkLst>
            <pc:docMk/>
            <pc:sldMk cId="1988797791" sldId="1595"/>
            <ac:spMk id="609" creationId="{51F708FD-5B25-467F-957D-B4956D2765F1}"/>
          </ac:spMkLst>
        </pc:spChg>
        <pc:spChg chg="mod">
          <ac:chgData name="PPT PROJECT" userId="3f9d47f476fa9d03" providerId="LiveId" clId="{D6CD7932-8232-4DCF-9B64-C2E8A6A37E46}" dt="2020-07-16T09:10:20.325" v="95"/>
          <ac:spMkLst>
            <pc:docMk/>
            <pc:sldMk cId="1988797791" sldId="1595"/>
            <ac:spMk id="610" creationId="{1693BE8D-275E-4B79-8A0B-8C63242A95D7}"/>
          </ac:spMkLst>
        </pc:spChg>
        <pc:spChg chg="mod">
          <ac:chgData name="PPT PROJECT" userId="3f9d47f476fa9d03" providerId="LiveId" clId="{D6CD7932-8232-4DCF-9B64-C2E8A6A37E46}" dt="2020-07-16T09:10:20.325" v="95"/>
          <ac:spMkLst>
            <pc:docMk/>
            <pc:sldMk cId="1988797791" sldId="1595"/>
            <ac:spMk id="612" creationId="{0FBDBDD6-CE87-4170-A83F-D21FE7513EAC}"/>
          </ac:spMkLst>
        </pc:spChg>
        <pc:spChg chg="mod">
          <ac:chgData name="PPT PROJECT" userId="3f9d47f476fa9d03" providerId="LiveId" clId="{D6CD7932-8232-4DCF-9B64-C2E8A6A37E46}" dt="2020-07-16T09:10:20.325" v="95"/>
          <ac:spMkLst>
            <pc:docMk/>
            <pc:sldMk cId="1988797791" sldId="1595"/>
            <ac:spMk id="613" creationId="{62EB26A6-750D-4F5E-9AC6-43EA2119CBA1}"/>
          </ac:spMkLst>
        </pc:spChg>
        <pc:spChg chg="mod">
          <ac:chgData name="PPT PROJECT" userId="3f9d47f476fa9d03" providerId="LiveId" clId="{D6CD7932-8232-4DCF-9B64-C2E8A6A37E46}" dt="2020-07-16T09:10:20.325" v="95"/>
          <ac:spMkLst>
            <pc:docMk/>
            <pc:sldMk cId="1988797791" sldId="1595"/>
            <ac:spMk id="615" creationId="{4FB05D23-AC87-4A96-824A-A845B01128E2}"/>
          </ac:spMkLst>
        </pc:spChg>
        <pc:spChg chg="mod">
          <ac:chgData name="PPT PROJECT" userId="3f9d47f476fa9d03" providerId="LiveId" clId="{D6CD7932-8232-4DCF-9B64-C2E8A6A37E46}" dt="2020-07-16T09:10:20.325" v="95"/>
          <ac:spMkLst>
            <pc:docMk/>
            <pc:sldMk cId="1988797791" sldId="1595"/>
            <ac:spMk id="616" creationId="{A2B15A04-9D1A-451F-9D39-352B22BA550F}"/>
          </ac:spMkLst>
        </pc:spChg>
        <pc:spChg chg="mod">
          <ac:chgData name="PPT PROJECT" userId="3f9d47f476fa9d03" providerId="LiveId" clId="{D6CD7932-8232-4DCF-9B64-C2E8A6A37E46}" dt="2020-07-16T09:10:20.325" v="95"/>
          <ac:spMkLst>
            <pc:docMk/>
            <pc:sldMk cId="1988797791" sldId="1595"/>
            <ac:spMk id="618" creationId="{6CA41494-43BD-4DE1-B328-565850477502}"/>
          </ac:spMkLst>
        </pc:spChg>
        <pc:spChg chg="mod">
          <ac:chgData name="PPT PROJECT" userId="3f9d47f476fa9d03" providerId="LiveId" clId="{D6CD7932-8232-4DCF-9B64-C2E8A6A37E46}" dt="2020-07-16T09:10:20.325" v="95"/>
          <ac:spMkLst>
            <pc:docMk/>
            <pc:sldMk cId="1988797791" sldId="1595"/>
            <ac:spMk id="619" creationId="{44826BB1-1078-41F5-A864-894DC39496A1}"/>
          </ac:spMkLst>
        </pc:spChg>
        <pc:spChg chg="mod">
          <ac:chgData name="PPT PROJECT" userId="3f9d47f476fa9d03" providerId="LiveId" clId="{D6CD7932-8232-4DCF-9B64-C2E8A6A37E46}" dt="2020-07-16T09:10:20.325" v="95"/>
          <ac:spMkLst>
            <pc:docMk/>
            <pc:sldMk cId="1988797791" sldId="1595"/>
            <ac:spMk id="621" creationId="{0D8B142B-219C-45EB-841D-4801124ED21E}"/>
          </ac:spMkLst>
        </pc:spChg>
        <pc:spChg chg="mod">
          <ac:chgData name="PPT PROJECT" userId="3f9d47f476fa9d03" providerId="LiveId" clId="{D6CD7932-8232-4DCF-9B64-C2E8A6A37E46}" dt="2020-07-16T09:10:20.325" v="95"/>
          <ac:spMkLst>
            <pc:docMk/>
            <pc:sldMk cId="1988797791" sldId="1595"/>
            <ac:spMk id="622" creationId="{9108B8A3-54B8-4F8D-AA6D-B864C229EFDE}"/>
          </ac:spMkLst>
        </pc:spChg>
        <pc:spChg chg="mod">
          <ac:chgData name="PPT PROJECT" userId="3f9d47f476fa9d03" providerId="LiveId" clId="{D6CD7932-8232-4DCF-9B64-C2E8A6A37E46}" dt="2020-07-16T09:10:20.325" v="95"/>
          <ac:spMkLst>
            <pc:docMk/>
            <pc:sldMk cId="1988797791" sldId="1595"/>
            <ac:spMk id="624" creationId="{8EDB9C03-CC9B-4AFA-936B-528BD5D7FB68}"/>
          </ac:spMkLst>
        </pc:spChg>
        <pc:spChg chg="mod">
          <ac:chgData name="PPT PROJECT" userId="3f9d47f476fa9d03" providerId="LiveId" clId="{D6CD7932-8232-4DCF-9B64-C2E8A6A37E46}" dt="2020-07-16T09:10:20.325" v="95"/>
          <ac:spMkLst>
            <pc:docMk/>
            <pc:sldMk cId="1988797791" sldId="1595"/>
            <ac:spMk id="625" creationId="{CA14D11C-1655-4AA9-B944-96DA654ED4C8}"/>
          </ac:spMkLst>
        </pc:spChg>
        <pc:spChg chg="mod">
          <ac:chgData name="PPT PROJECT" userId="3f9d47f476fa9d03" providerId="LiveId" clId="{D6CD7932-8232-4DCF-9B64-C2E8A6A37E46}" dt="2020-07-16T09:10:20.325" v="95"/>
          <ac:spMkLst>
            <pc:docMk/>
            <pc:sldMk cId="1988797791" sldId="1595"/>
            <ac:spMk id="627" creationId="{855C4650-8A9E-4F5A-8F94-EA46C80044D9}"/>
          </ac:spMkLst>
        </pc:spChg>
        <pc:spChg chg="mod">
          <ac:chgData name="PPT PROJECT" userId="3f9d47f476fa9d03" providerId="LiveId" clId="{D6CD7932-8232-4DCF-9B64-C2E8A6A37E46}" dt="2020-07-16T09:10:20.325" v="95"/>
          <ac:spMkLst>
            <pc:docMk/>
            <pc:sldMk cId="1988797791" sldId="1595"/>
            <ac:spMk id="628" creationId="{567B74E0-29C8-49C8-B387-800D4490BE8E}"/>
          </ac:spMkLst>
        </pc:spChg>
        <pc:spChg chg="mod">
          <ac:chgData name="PPT PROJECT" userId="3f9d47f476fa9d03" providerId="LiveId" clId="{D6CD7932-8232-4DCF-9B64-C2E8A6A37E46}" dt="2020-07-16T09:10:20.325" v="95"/>
          <ac:spMkLst>
            <pc:docMk/>
            <pc:sldMk cId="1988797791" sldId="1595"/>
            <ac:spMk id="630" creationId="{10857ADF-9FD4-43D1-8409-2F9E8767F7CC}"/>
          </ac:spMkLst>
        </pc:spChg>
        <pc:spChg chg="mod">
          <ac:chgData name="PPT PROJECT" userId="3f9d47f476fa9d03" providerId="LiveId" clId="{D6CD7932-8232-4DCF-9B64-C2E8A6A37E46}" dt="2020-07-16T09:10:20.325" v="95"/>
          <ac:spMkLst>
            <pc:docMk/>
            <pc:sldMk cId="1988797791" sldId="1595"/>
            <ac:spMk id="631" creationId="{9974F31C-DC45-41F7-B499-6B8CF9583885}"/>
          </ac:spMkLst>
        </pc:spChg>
        <pc:spChg chg="mod">
          <ac:chgData name="PPT PROJECT" userId="3f9d47f476fa9d03" providerId="LiveId" clId="{D6CD7932-8232-4DCF-9B64-C2E8A6A37E46}" dt="2020-07-16T09:10:20.325" v="95"/>
          <ac:spMkLst>
            <pc:docMk/>
            <pc:sldMk cId="1988797791" sldId="1595"/>
            <ac:spMk id="633" creationId="{799FA160-A3BC-43FA-8B75-1496BFF793CC}"/>
          </ac:spMkLst>
        </pc:spChg>
        <pc:spChg chg="mod">
          <ac:chgData name="PPT PROJECT" userId="3f9d47f476fa9d03" providerId="LiveId" clId="{D6CD7932-8232-4DCF-9B64-C2E8A6A37E46}" dt="2020-07-16T09:10:20.325" v="95"/>
          <ac:spMkLst>
            <pc:docMk/>
            <pc:sldMk cId="1988797791" sldId="1595"/>
            <ac:spMk id="634" creationId="{F1D56740-67FB-4851-9A79-BA3C69A64AA4}"/>
          </ac:spMkLst>
        </pc:spChg>
        <pc:spChg chg="mod">
          <ac:chgData name="PPT PROJECT" userId="3f9d47f476fa9d03" providerId="LiveId" clId="{D6CD7932-8232-4DCF-9B64-C2E8A6A37E46}" dt="2020-07-16T09:10:20.325" v="95"/>
          <ac:spMkLst>
            <pc:docMk/>
            <pc:sldMk cId="1988797791" sldId="1595"/>
            <ac:spMk id="636" creationId="{43A1A1B3-BAFB-4068-8D64-5820DDA24596}"/>
          </ac:spMkLst>
        </pc:spChg>
        <pc:spChg chg="mod">
          <ac:chgData name="PPT PROJECT" userId="3f9d47f476fa9d03" providerId="LiveId" clId="{D6CD7932-8232-4DCF-9B64-C2E8A6A37E46}" dt="2020-07-16T09:10:20.325" v="95"/>
          <ac:spMkLst>
            <pc:docMk/>
            <pc:sldMk cId="1988797791" sldId="1595"/>
            <ac:spMk id="637" creationId="{93EC4F83-21B9-4E76-84AD-2740B008A127}"/>
          </ac:spMkLst>
        </pc:spChg>
        <pc:spChg chg="mod">
          <ac:chgData name="PPT PROJECT" userId="3f9d47f476fa9d03" providerId="LiveId" clId="{D6CD7932-8232-4DCF-9B64-C2E8A6A37E46}" dt="2020-07-16T09:10:20.325" v="95"/>
          <ac:spMkLst>
            <pc:docMk/>
            <pc:sldMk cId="1988797791" sldId="1595"/>
            <ac:spMk id="639" creationId="{8A796097-488B-458B-9A5D-63A1FF5897C2}"/>
          </ac:spMkLst>
        </pc:spChg>
        <pc:spChg chg="mod">
          <ac:chgData name="PPT PROJECT" userId="3f9d47f476fa9d03" providerId="LiveId" clId="{D6CD7932-8232-4DCF-9B64-C2E8A6A37E46}" dt="2020-07-16T09:10:20.325" v="95"/>
          <ac:spMkLst>
            <pc:docMk/>
            <pc:sldMk cId="1988797791" sldId="1595"/>
            <ac:spMk id="640" creationId="{5125FA5A-2190-4B70-96F5-1586F9E9E9BD}"/>
          </ac:spMkLst>
        </pc:spChg>
        <pc:spChg chg="mod">
          <ac:chgData name="PPT PROJECT" userId="3f9d47f476fa9d03" providerId="LiveId" clId="{D6CD7932-8232-4DCF-9B64-C2E8A6A37E46}" dt="2020-07-16T09:10:20.325" v="95"/>
          <ac:spMkLst>
            <pc:docMk/>
            <pc:sldMk cId="1988797791" sldId="1595"/>
            <ac:spMk id="642" creationId="{2E28BEB6-17E8-4DE1-8655-49367FF1A33C}"/>
          </ac:spMkLst>
        </pc:spChg>
        <pc:spChg chg="mod">
          <ac:chgData name="PPT PROJECT" userId="3f9d47f476fa9d03" providerId="LiveId" clId="{D6CD7932-8232-4DCF-9B64-C2E8A6A37E46}" dt="2020-07-16T09:10:20.325" v="95"/>
          <ac:spMkLst>
            <pc:docMk/>
            <pc:sldMk cId="1988797791" sldId="1595"/>
            <ac:spMk id="643" creationId="{A3B09925-1533-4959-9E89-7F6D77F8057D}"/>
          </ac:spMkLst>
        </pc:spChg>
        <pc:spChg chg="mod">
          <ac:chgData name="PPT PROJECT" userId="3f9d47f476fa9d03" providerId="LiveId" clId="{D6CD7932-8232-4DCF-9B64-C2E8A6A37E46}" dt="2020-07-16T09:10:20.325" v="95"/>
          <ac:spMkLst>
            <pc:docMk/>
            <pc:sldMk cId="1988797791" sldId="1595"/>
            <ac:spMk id="645" creationId="{0019AF4C-025D-4BF5-A953-76B108FF140C}"/>
          </ac:spMkLst>
        </pc:spChg>
        <pc:spChg chg="mod">
          <ac:chgData name="PPT PROJECT" userId="3f9d47f476fa9d03" providerId="LiveId" clId="{D6CD7932-8232-4DCF-9B64-C2E8A6A37E46}" dt="2020-07-16T09:10:20.325" v="95"/>
          <ac:spMkLst>
            <pc:docMk/>
            <pc:sldMk cId="1988797791" sldId="1595"/>
            <ac:spMk id="646" creationId="{5CB9E004-DBF9-48E0-A761-D3B237AAC26A}"/>
          </ac:spMkLst>
        </pc:spChg>
        <pc:spChg chg="mod">
          <ac:chgData name="PPT PROJECT" userId="3f9d47f476fa9d03" providerId="LiveId" clId="{D6CD7932-8232-4DCF-9B64-C2E8A6A37E46}" dt="2020-07-16T09:10:20.325" v="95"/>
          <ac:spMkLst>
            <pc:docMk/>
            <pc:sldMk cId="1988797791" sldId="1595"/>
            <ac:spMk id="648" creationId="{2A1FF85C-CBB2-477A-BFF3-BA1B0762A4BD}"/>
          </ac:spMkLst>
        </pc:spChg>
        <pc:spChg chg="mod">
          <ac:chgData name="PPT PROJECT" userId="3f9d47f476fa9d03" providerId="LiveId" clId="{D6CD7932-8232-4DCF-9B64-C2E8A6A37E46}" dt="2020-07-16T09:10:20.325" v="95"/>
          <ac:spMkLst>
            <pc:docMk/>
            <pc:sldMk cId="1988797791" sldId="1595"/>
            <ac:spMk id="649" creationId="{955B6319-3CC4-443E-A1A9-B50F7DA4F988}"/>
          </ac:spMkLst>
        </pc:spChg>
        <pc:spChg chg="mod">
          <ac:chgData name="PPT PROJECT" userId="3f9d47f476fa9d03" providerId="LiveId" clId="{D6CD7932-8232-4DCF-9B64-C2E8A6A37E46}" dt="2020-07-16T09:10:20.325" v="95"/>
          <ac:spMkLst>
            <pc:docMk/>
            <pc:sldMk cId="1988797791" sldId="1595"/>
            <ac:spMk id="651" creationId="{4C4B47E0-F827-4538-9B9B-B5D617A15934}"/>
          </ac:spMkLst>
        </pc:spChg>
        <pc:spChg chg="mod">
          <ac:chgData name="PPT PROJECT" userId="3f9d47f476fa9d03" providerId="LiveId" clId="{D6CD7932-8232-4DCF-9B64-C2E8A6A37E46}" dt="2020-07-16T09:10:20.325" v="95"/>
          <ac:spMkLst>
            <pc:docMk/>
            <pc:sldMk cId="1988797791" sldId="1595"/>
            <ac:spMk id="652" creationId="{9981E57B-FCBC-4EE6-A179-87212077EB45}"/>
          </ac:spMkLst>
        </pc:spChg>
        <pc:spChg chg="mod">
          <ac:chgData name="PPT PROJECT" userId="3f9d47f476fa9d03" providerId="LiveId" clId="{D6CD7932-8232-4DCF-9B64-C2E8A6A37E46}" dt="2020-07-16T09:10:20.325" v="95"/>
          <ac:spMkLst>
            <pc:docMk/>
            <pc:sldMk cId="1988797791" sldId="1595"/>
            <ac:spMk id="654" creationId="{AE25BE30-F8FF-4DE4-BC76-FB09D24D1918}"/>
          </ac:spMkLst>
        </pc:spChg>
        <pc:spChg chg="mod">
          <ac:chgData name="PPT PROJECT" userId="3f9d47f476fa9d03" providerId="LiveId" clId="{D6CD7932-8232-4DCF-9B64-C2E8A6A37E46}" dt="2020-07-16T09:10:20.325" v="95"/>
          <ac:spMkLst>
            <pc:docMk/>
            <pc:sldMk cId="1988797791" sldId="1595"/>
            <ac:spMk id="655" creationId="{B55D67E2-823B-4C0A-BE3D-0C340B553F4B}"/>
          </ac:spMkLst>
        </pc:spChg>
        <pc:spChg chg="mod">
          <ac:chgData name="PPT PROJECT" userId="3f9d47f476fa9d03" providerId="LiveId" clId="{D6CD7932-8232-4DCF-9B64-C2E8A6A37E46}" dt="2020-07-16T09:10:20.325" v="95"/>
          <ac:spMkLst>
            <pc:docMk/>
            <pc:sldMk cId="1988797791" sldId="1595"/>
            <ac:spMk id="657" creationId="{6A20819B-D456-48B5-AE95-83F8BFCFBBB6}"/>
          </ac:spMkLst>
        </pc:spChg>
        <pc:spChg chg="mod">
          <ac:chgData name="PPT PROJECT" userId="3f9d47f476fa9d03" providerId="LiveId" clId="{D6CD7932-8232-4DCF-9B64-C2E8A6A37E46}" dt="2020-07-16T09:10:20.325" v="95"/>
          <ac:spMkLst>
            <pc:docMk/>
            <pc:sldMk cId="1988797791" sldId="1595"/>
            <ac:spMk id="658" creationId="{01474CF9-F732-4F2A-87F9-B19FABDE7138}"/>
          </ac:spMkLst>
        </pc:spChg>
        <pc:spChg chg="mod">
          <ac:chgData name="PPT PROJECT" userId="3f9d47f476fa9d03" providerId="LiveId" clId="{D6CD7932-8232-4DCF-9B64-C2E8A6A37E46}" dt="2020-07-16T09:10:20.325" v="95"/>
          <ac:spMkLst>
            <pc:docMk/>
            <pc:sldMk cId="1988797791" sldId="1595"/>
            <ac:spMk id="660" creationId="{913555F2-257F-4706-A959-D7D5804B7036}"/>
          </ac:spMkLst>
        </pc:spChg>
        <pc:spChg chg="mod">
          <ac:chgData name="PPT PROJECT" userId="3f9d47f476fa9d03" providerId="LiveId" clId="{D6CD7932-8232-4DCF-9B64-C2E8A6A37E46}" dt="2020-07-16T09:10:20.325" v="95"/>
          <ac:spMkLst>
            <pc:docMk/>
            <pc:sldMk cId="1988797791" sldId="1595"/>
            <ac:spMk id="661" creationId="{759DF7AC-C7DA-429D-B690-783A29E233BF}"/>
          </ac:spMkLst>
        </pc:spChg>
        <pc:spChg chg="mod">
          <ac:chgData name="PPT PROJECT" userId="3f9d47f476fa9d03" providerId="LiveId" clId="{D6CD7932-8232-4DCF-9B64-C2E8A6A37E46}" dt="2020-07-16T09:10:20.325" v="95"/>
          <ac:spMkLst>
            <pc:docMk/>
            <pc:sldMk cId="1988797791" sldId="1595"/>
            <ac:spMk id="663" creationId="{21DA59EA-FEBF-41FE-8A31-F5B45A26F6C2}"/>
          </ac:spMkLst>
        </pc:spChg>
        <pc:spChg chg="mod">
          <ac:chgData name="PPT PROJECT" userId="3f9d47f476fa9d03" providerId="LiveId" clId="{D6CD7932-8232-4DCF-9B64-C2E8A6A37E46}" dt="2020-07-16T09:10:20.325" v="95"/>
          <ac:spMkLst>
            <pc:docMk/>
            <pc:sldMk cId="1988797791" sldId="1595"/>
            <ac:spMk id="664" creationId="{0D156E90-B98C-4D67-82B1-1E59D2787FD5}"/>
          </ac:spMkLst>
        </pc:spChg>
        <pc:spChg chg="mod">
          <ac:chgData name="PPT PROJECT" userId="3f9d47f476fa9d03" providerId="LiveId" clId="{D6CD7932-8232-4DCF-9B64-C2E8A6A37E46}" dt="2020-07-16T09:10:20.325" v="95"/>
          <ac:spMkLst>
            <pc:docMk/>
            <pc:sldMk cId="1988797791" sldId="1595"/>
            <ac:spMk id="666" creationId="{1B6D875F-99BB-40BB-BB2D-0245F6FDB38B}"/>
          </ac:spMkLst>
        </pc:spChg>
        <pc:spChg chg="mod">
          <ac:chgData name="PPT PROJECT" userId="3f9d47f476fa9d03" providerId="LiveId" clId="{D6CD7932-8232-4DCF-9B64-C2E8A6A37E46}" dt="2020-07-16T09:10:20.325" v="95"/>
          <ac:spMkLst>
            <pc:docMk/>
            <pc:sldMk cId="1988797791" sldId="1595"/>
            <ac:spMk id="667" creationId="{ABB8B3E0-8F09-4E0B-937E-BFA5800CE07A}"/>
          </ac:spMkLst>
        </pc:spChg>
        <pc:spChg chg="mod">
          <ac:chgData name="PPT PROJECT" userId="3f9d47f476fa9d03" providerId="LiveId" clId="{D6CD7932-8232-4DCF-9B64-C2E8A6A37E46}" dt="2020-07-16T09:10:20.325" v="95"/>
          <ac:spMkLst>
            <pc:docMk/>
            <pc:sldMk cId="1988797791" sldId="1595"/>
            <ac:spMk id="669" creationId="{B5A8555A-FA0E-41DA-B8AA-56938C535B27}"/>
          </ac:spMkLst>
        </pc:spChg>
        <pc:spChg chg="mod">
          <ac:chgData name="PPT PROJECT" userId="3f9d47f476fa9d03" providerId="LiveId" clId="{D6CD7932-8232-4DCF-9B64-C2E8A6A37E46}" dt="2020-07-16T09:10:20.325" v="95"/>
          <ac:spMkLst>
            <pc:docMk/>
            <pc:sldMk cId="1988797791" sldId="1595"/>
            <ac:spMk id="670" creationId="{C61CBA53-20B1-4522-8A81-CEBC461DDDE1}"/>
          </ac:spMkLst>
        </pc:spChg>
        <pc:spChg chg="mod">
          <ac:chgData name="PPT PROJECT" userId="3f9d47f476fa9d03" providerId="LiveId" clId="{D6CD7932-8232-4DCF-9B64-C2E8A6A37E46}" dt="2020-07-16T09:10:20.325" v="95"/>
          <ac:spMkLst>
            <pc:docMk/>
            <pc:sldMk cId="1988797791" sldId="1595"/>
            <ac:spMk id="672" creationId="{1111417E-CC80-42ED-8473-06F140D02DA7}"/>
          </ac:spMkLst>
        </pc:spChg>
        <pc:spChg chg="mod">
          <ac:chgData name="PPT PROJECT" userId="3f9d47f476fa9d03" providerId="LiveId" clId="{D6CD7932-8232-4DCF-9B64-C2E8A6A37E46}" dt="2020-07-16T09:10:20.325" v="95"/>
          <ac:spMkLst>
            <pc:docMk/>
            <pc:sldMk cId="1988797791" sldId="1595"/>
            <ac:spMk id="673" creationId="{DA3CC93F-B13A-4BA5-8B01-BEA2132D9875}"/>
          </ac:spMkLst>
        </pc:spChg>
        <pc:spChg chg="mod">
          <ac:chgData name="PPT PROJECT" userId="3f9d47f476fa9d03" providerId="LiveId" clId="{D6CD7932-8232-4DCF-9B64-C2E8A6A37E46}" dt="2020-07-16T09:10:20.325" v="95"/>
          <ac:spMkLst>
            <pc:docMk/>
            <pc:sldMk cId="1988797791" sldId="1595"/>
            <ac:spMk id="675" creationId="{A567E136-CC40-49E9-BE8E-E266E847EFF0}"/>
          </ac:spMkLst>
        </pc:spChg>
        <pc:spChg chg="mod">
          <ac:chgData name="PPT PROJECT" userId="3f9d47f476fa9d03" providerId="LiveId" clId="{D6CD7932-8232-4DCF-9B64-C2E8A6A37E46}" dt="2020-07-16T09:10:20.325" v="95"/>
          <ac:spMkLst>
            <pc:docMk/>
            <pc:sldMk cId="1988797791" sldId="1595"/>
            <ac:spMk id="676" creationId="{F803D3FB-499B-4F43-ACA6-05E089484365}"/>
          </ac:spMkLst>
        </pc:spChg>
        <pc:spChg chg="mod">
          <ac:chgData name="PPT PROJECT" userId="3f9d47f476fa9d03" providerId="LiveId" clId="{D6CD7932-8232-4DCF-9B64-C2E8A6A37E46}" dt="2020-07-16T09:10:20.325" v="95"/>
          <ac:spMkLst>
            <pc:docMk/>
            <pc:sldMk cId="1988797791" sldId="1595"/>
            <ac:spMk id="678" creationId="{F981081F-FC7F-4525-97DE-2C949F586D72}"/>
          </ac:spMkLst>
        </pc:spChg>
        <pc:spChg chg="mod">
          <ac:chgData name="PPT PROJECT" userId="3f9d47f476fa9d03" providerId="LiveId" clId="{D6CD7932-8232-4DCF-9B64-C2E8A6A37E46}" dt="2020-07-16T09:10:20.325" v="95"/>
          <ac:spMkLst>
            <pc:docMk/>
            <pc:sldMk cId="1988797791" sldId="1595"/>
            <ac:spMk id="679" creationId="{2AE82D75-7FFD-4BE7-93C5-797CA04BB76C}"/>
          </ac:spMkLst>
        </pc:spChg>
        <pc:spChg chg="mod">
          <ac:chgData name="PPT PROJECT" userId="3f9d47f476fa9d03" providerId="LiveId" clId="{D6CD7932-8232-4DCF-9B64-C2E8A6A37E46}" dt="2020-07-16T09:10:20.325" v="95"/>
          <ac:spMkLst>
            <pc:docMk/>
            <pc:sldMk cId="1988797791" sldId="1595"/>
            <ac:spMk id="681" creationId="{FC602575-0DA9-4946-B490-0009B539C70A}"/>
          </ac:spMkLst>
        </pc:spChg>
        <pc:spChg chg="mod">
          <ac:chgData name="PPT PROJECT" userId="3f9d47f476fa9d03" providerId="LiveId" clId="{D6CD7932-8232-4DCF-9B64-C2E8A6A37E46}" dt="2020-07-16T09:10:20.325" v="95"/>
          <ac:spMkLst>
            <pc:docMk/>
            <pc:sldMk cId="1988797791" sldId="1595"/>
            <ac:spMk id="682" creationId="{92E671CE-1E93-4C48-989C-B68006222926}"/>
          </ac:spMkLst>
        </pc:spChg>
        <pc:spChg chg="mod">
          <ac:chgData name="PPT PROJECT" userId="3f9d47f476fa9d03" providerId="LiveId" clId="{D6CD7932-8232-4DCF-9B64-C2E8A6A37E46}" dt="2020-07-16T09:10:20.325" v="95"/>
          <ac:spMkLst>
            <pc:docMk/>
            <pc:sldMk cId="1988797791" sldId="1595"/>
            <ac:spMk id="684" creationId="{FA157E98-B491-4A7A-B533-E17083D0B2CC}"/>
          </ac:spMkLst>
        </pc:spChg>
        <pc:spChg chg="mod">
          <ac:chgData name="PPT PROJECT" userId="3f9d47f476fa9d03" providerId="LiveId" clId="{D6CD7932-8232-4DCF-9B64-C2E8A6A37E46}" dt="2020-07-16T09:10:20.325" v="95"/>
          <ac:spMkLst>
            <pc:docMk/>
            <pc:sldMk cId="1988797791" sldId="1595"/>
            <ac:spMk id="685" creationId="{077E661D-03FD-4AF2-8997-FDA2A0E3E4B3}"/>
          </ac:spMkLst>
        </pc:spChg>
        <pc:spChg chg="mod">
          <ac:chgData name="PPT PROJECT" userId="3f9d47f476fa9d03" providerId="LiveId" clId="{D6CD7932-8232-4DCF-9B64-C2E8A6A37E46}" dt="2020-07-16T09:10:20.325" v="95"/>
          <ac:spMkLst>
            <pc:docMk/>
            <pc:sldMk cId="1988797791" sldId="1595"/>
            <ac:spMk id="687" creationId="{1D8AF802-BE41-48FE-8B36-9C1AB9BF0846}"/>
          </ac:spMkLst>
        </pc:spChg>
        <pc:spChg chg="mod">
          <ac:chgData name="PPT PROJECT" userId="3f9d47f476fa9d03" providerId="LiveId" clId="{D6CD7932-8232-4DCF-9B64-C2E8A6A37E46}" dt="2020-07-16T09:10:20.325" v="95"/>
          <ac:spMkLst>
            <pc:docMk/>
            <pc:sldMk cId="1988797791" sldId="1595"/>
            <ac:spMk id="688" creationId="{DD33297F-5A29-4F39-9ADF-2D970DCB1F8E}"/>
          </ac:spMkLst>
        </pc:spChg>
        <pc:spChg chg="mod">
          <ac:chgData name="PPT PROJECT" userId="3f9d47f476fa9d03" providerId="LiveId" clId="{D6CD7932-8232-4DCF-9B64-C2E8A6A37E46}" dt="2020-07-16T09:10:20.325" v="95"/>
          <ac:spMkLst>
            <pc:docMk/>
            <pc:sldMk cId="1988797791" sldId="1595"/>
            <ac:spMk id="690" creationId="{5DC222B1-2505-45CF-B169-96825B4CB0FC}"/>
          </ac:spMkLst>
        </pc:spChg>
        <pc:spChg chg="mod">
          <ac:chgData name="PPT PROJECT" userId="3f9d47f476fa9d03" providerId="LiveId" clId="{D6CD7932-8232-4DCF-9B64-C2E8A6A37E46}" dt="2020-07-16T09:10:20.325" v="95"/>
          <ac:spMkLst>
            <pc:docMk/>
            <pc:sldMk cId="1988797791" sldId="1595"/>
            <ac:spMk id="691" creationId="{CD3F1725-2166-40CF-B2BF-43FFD4B4E997}"/>
          </ac:spMkLst>
        </pc:spChg>
        <pc:spChg chg="mod">
          <ac:chgData name="PPT PROJECT" userId="3f9d47f476fa9d03" providerId="LiveId" clId="{D6CD7932-8232-4DCF-9B64-C2E8A6A37E46}" dt="2020-07-16T09:10:20.325" v="95"/>
          <ac:spMkLst>
            <pc:docMk/>
            <pc:sldMk cId="1988797791" sldId="1595"/>
            <ac:spMk id="693" creationId="{EBBCBBFA-14EF-47CB-9EDC-F49B437F555E}"/>
          </ac:spMkLst>
        </pc:spChg>
        <pc:spChg chg="mod">
          <ac:chgData name="PPT PROJECT" userId="3f9d47f476fa9d03" providerId="LiveId" clId="{D6CD7932-8232-4DCF-9B64-C2E8A6A37E46}" dt="2020-07-16T09:10:20.325" v="95"/>
          <ac:spMkLst>
            <pc:docMk/>
            <pc:sldMk cId="1988797791" sldId="1595"/>
            <ac:spMk id="694" creationId="{E25637EA-DB9A-43C5-91CD-5EB3A328A817}"/>
          </ac:spMkLst>
        </pc:spChg>
        <pc:spChg chg="mod">
          <ac:chgData name="PPT PROJECT" userId="3f9d47f476fa9d03" providerId="LiveId" clId="{D6CD7932-8232-4DCF-9B64-C2E8A6A37E46}" dt="2020-07-16T09:10:20.325" v="95"/>
          <ac:spMkLst>
            <pc:docMk/>
            <pc:sldMk cId="1988797791" sldId="1595"/>
            <ac:spMk id="696" creationId="{51C163E2-26C2-4531-B240-4F2EA8BC6C60}"/>
          </ac:spMkLst>
        </pc:spChg>
        <pc:spChg chg="mod">
          <ac:chgData name="PPT PROJECT" userId="3f9d47f476fa9d03" providerId="LiveId" clId="{D6CD7932-8232-4DCF-9B64-C2E8A6A37E46}" dt="2020-07-16T09:10:20.325" v="95"/>
          <ac:spMkLst>
            <pc:docMk/>
            <pc:sldMk cId="1988797791" sldId="1595"/>
            <ac:spMk id="697" creationId="{1391E257-80CC-49CA-A785-AC1BC2760BA0}"/>
          </ac:spMkLst>
        </pc:spChg>
        <pc:spChg chg="mod">
          <ac:chgData name="PPT PROJECT" userId="3f9d47f476fa9d03" providerId="LiveId" clId="{D6CD7932-8232-4DCF-9B64-C2E8A6A37E46}" dt="2020-07-16T09:10:20.325" v="95"/>
          <ac:spMkLst>
            <pc:docMk/>
            <pc:sldMk cId="1988797791" sldId="1595"/>
            <ac:spMk id="699" creationId="{0A557F52-ED23-4A3B-BB51-881295EFB409}"/>
          </ac:spMkLst>
        </pc:spChg>
        <pc:spChg chg="mod">
          <ac:chgData name="PPT PROJECT" userId="3f9d47f476fa9d03" providerId="LiveId" clId="{D6CD7932-8232-4DCF-9B64-C2E8A6A37E46}" dt="2020-07-16T09:10:20.325" v="95"/>
          <ac:spMkLst>
            <pc:docMk/>
            <pc:sldMk cId="1988797791" sldId="1595"/>
            <ac:spMk id="700" creationId="{D7178119-FD2B-4286-BA7B-F22DC705EC77}"/>
          </ac:spMkLst>
        </pc:spChg>
        <pc:spChg chg="mod">
          <ac:chgData name="PPT PROJECT" userId="3f9d47f476fa9d03" providerId="LiveId" clId="{D6CD7932-8232-4DCF-9B64-C2E8A6A37E46}" dt="2020-07-16T09:10:20.325" v="95"/>
          <ac:spMkLst>
            <pc:docMk/>
            <pc:sldMk cId="1988797791" sldId="1595"/>
            <ac:spMk id="702" creationId="{FA230C19-A641-4B5B-806E-5A4BBB067F6C}"/>
          </ac:spMkLst>
        </pc:spChg>
        <pc:spChg chg="mod">
          <ac:chgData name="PPT PROJECT" userId="3f9d47f476fa9d03" providerId="LiveId" clId="{D6CD7932-8232-4DCF-9B64-C2E8A6A37E46}" dt="2020-07-16T09:10:20.325" v="95"/>
          <ac:spMkLst>
            <pc:docMk/>
            <pc:sldMk cId="1988797791" sldId="1595"/>
            <ac:spMk id="703" creationId="{DFB9F711-99CB-4740-8179-83E307F6CC29}"/>
          </ac:spMkLst>
        </pc:spChg>
        <pc:spChg chg="mod">
          <ac:chgData name="PPT PROJECT" userId="3f9d47f476fa9d03" providerId="LiveId" clId="{D6CD7932-8232-4DCF-9B64-C2E8A6A37E46}" dt="2020-07-16T09:10:20.325" v="95"/>
          <ac:spMkLst>
            <pc:docMk/>
            <pc:sldMk cId="1988797791" sldId="1595"/>
            <ac:spMk id="705" creationId="{F0E6BDD7-7704-4AD1-AB91-FBE0FAE6524B}"/>
          </ac:spMkLst>
        </pc:spChg>
        <pc:spChg chg="mod">
          <ac:chgData name="PPT PROJECT" userId="3f9d47f476fa9d03" providerId="LiveId" clId="{D6CD7932-8232-4DCF-9B64-C2E8A6A37E46}" dt="2020-07-16T09:10:20.325" v="95"/>
          <ac:spMkLst>
            <pc:docMk/>
            <pc:sldMk cId="1988797791" sldId="1595"/>
            <ac:spMk id="706" creationId="{5C444EE2-710F-4DC6-AEAA-4A8F8BF8FE79}"/>
          </ac:spMkLst>
        </pc:spChg>
        <pc:spChg chg="mod">
          <ac:chgData name="PPT PROJECT" userId="3f9d47f476fa9d03" providerId="LiveId" clId="{D6CD7932-8232-4DCF-9B64-C2E8A6A37E46}" dt="2020-07-16T09:10:20.325" v="95"/>
          <ac:spMkLst>
            <pc:docMk/>
            <pc:sldMk cId="1988797791" sldId="1595"/>
            <ac:spMk id="708" creationId="{B9169443-9575-4D8B-88EF-FC9E37AC2E6E}"/>
          </ac:spMkLst>
        </pc:spChg>
        <pc:spChg chg="mod">
          <ac:chgData name="PPT PROJECT" userId="3f9d47f476fa9d03" providerId="LiveId" clId="{D6CD7932-8232-4DCF-9B64-C2E8A6A37E46}" dt="2020-07-16T09:10:20.325" v="95"/>
          <ac:spMkLst>
            <pc:docMk/>
            <pc:sldMk cId="1988797791" sldId="1595"/>
            <ac:spMk id="709" creationId="{A8A38650-6D83-4649-906D-3084927475AA}"/>
          </ac:spMkLst>
        </pc:spChg>
        <pc:spChg chg="mod">
          <ac:chgData name="PPT PROJECT" userId="3f9d47f476fa9d03" providerId="LiveId" clId="{D6CD7932-8232-4DCF-9B64-C2E8A6A37E46}" dt="2020-07-16T09:10:20.325" v="95"/>
          <ac:spMkLst>
            <pc:docMk/>
            <pc:sldMk cId="1988797791" sldId="1595"/>
            <ac:spMk id="711" creationId="{269B7AB7-EFA6-4B18-9596-F86E8EAF8696}"/>
          </ac:spMkLst>
        </pc:spChg>
        <pc:spChg chg="mod">
          <ac:chgData name="PPT PROJECT" userId="3f9d47f476fa9d03" providerId="LiveId" clId="{D6CD7932-8232-4DCF-9B64-C2E8A6A37E46}" dt="2020-07-16T09:10:20.325" v="95"/>
          <ac:spMkLst>
            <pc:docMk/>
            <pc:sldMk cId="1988797791" sldId="1595"/>
            <ac:spMk id="712" creationId="{A2632109-09AC-441D-A40F-7F6DBF3AF7F4}"/>
          </ac:spMkLst>
        </pc:spChg>
        <pc:spChg chg="mod">
          <ac:chgData name="PPT PROJECT" userId="3f9d47f476fa9d03" providerId="LiveId" clId="{D6CD7932-8232-4DCF-9B64-C2E8A6A37E46}" dt="2020-07-16T09:10:20.325" v="95"/>
          <ac:spMkLst>
            <pc:docMk/>
            <pc:sldMk cId="1988797791" sldId="1595"/>
            <ac:spMk id="714" creationId="{7A18F2CB-622A-48B8-BF3C-0543C3CFB4A6}"/>
          </ac:spMkLst>
        </pc:spChg>
        <pc:spChg chg="mod">
          <ac:chgData name="PPT PROJECT" userId="3f9d47f476fa9d03" providerId="LiveId" clId="{D6CD7932-8232-4DCF-9B64-C2E8A6A37E46}" dt="2020-07-16T09:10:20.325" v="95"/>
          <ac:spMkLst>
            <pc:docMk/>
            <pc:sldMk cId="1988797791" sldId="1595"/>
            <ac:spMk id="715" creationId="{74926339-9F25-4DDD-B4C7-365986C03209}"/>
          </ac:spMkLst>
        </pc:spChg>
        <pc:spChg chg="mod">
          <ac:chgData name="PPT PROJECT" userId="3f9d47f476fa9d03" providerId="LiveId" clId="{D6CD7932-8232-4DCF-9B64-C2E8A6A37E46}" dt="2020-07-16T09:10:20.325" v="95"/>
          <ac:spMkLst>
            <pc:docMk/>
            <pc:sldMk cId="1988797791" sldId="1595"/>
            <ac:spMk id="717" creationId="{084E38CB-7A9F-4EC1-BC1E-18E638A65459}"/>
          </ac:spMkLst>
        </pc:spChg>
        <pc:spChg chg="mod">
          <ac:chgData name="PPT PROJECT" userId="3f9d47f476fa9d03" providerId="LiveId" clId="{D6CD7932-8232-4DCF-9B64-C2E8A6A37E46}" dt="2020-07-16T09:10:20.325" v="95"/>
          <ac:spMkLst>
            <pc:docMk/>
            <pc:sldMk cId="1988797791" sldId="1595"/>
            <ac:spMk id="718" creationId="{0D0D2C15-ECF0-4DCC-AADA-8B3BC7BA12F8}"/>
          </ac:spMkLst>
        </pc:spChg>
        <pc:spChg chg="mod">
          <ac:chgData name="PPT PROJECT" userId="3f9d47f476fa9d03" providerId="LiveId" clId="{D6CD7932-8232-4DCF-9B64-C2E8A6A37E46}" dt="2020-07-16T09:10:20.325" v="95"/>
          <ac:spMkLst>
            <pc:docMk/>
            <pc:sldMk cId="1988797791" sldId="1595"/>
            <ac:spMk id="720" creationId="{0C75759D-1F26-47DE-9A5C-254DD9A8852C}"/>
          </ac:spMkLst>
        </pc:spChg>
        <pc:spChg chg="mod">
          <ac:chgData name="PPT PROJECT" userId="3f9d47f476fa9d03" providerId="LiveId" clId="{D6CD7932-8232-4DCF-9B64-C2E8A6A37E46}" dt="2020-07-16T09:10:20.325" v="95"/>
          <ac:spMkLst>
            <pc:docMk/>
            <pc:sldMk cId="1988797791" sldId="1595"/>
            <ac:spMk id="721" creationId="{360E2E8F-FA53-4FC4-8C95-8AA58306F9D2}"/>
          </ac:spMkLst>
        </pc:spChg>
        <pc:spChg chg="mod">
          <ac:chgData name="PPT PROJECT" userId="3f9d47f476fa9d03" providerId="LiveId" clId="{D6CD7932-8232-4DCF-9B64-C2E8A6A37E46}" dt="2020-07-16T09:10:20.325" v="95"/>
          <ac:spMkLst>
            <pc:docMk/>
            <pc:sldMk cId="1988797791" sldId="1595"/>
            <ac:spMk id="723" creationId="{608E9631-BAE6-43E8-AB60-06EC6C7C6866}"/>
          </ac:spMkLst>
        </pc:spChg>
        <pc:spChg chg="mod">
          <ac:chgData name="PPT PROJECT" userId="3f9d47f476fa9d03" providerId="LiveId" clId="{D6CD7932-8232-4DCF-9B64-C2E8A6A37E46}" dt="2020-07-16T09:10:20.325" v="95"/>
          <ac:spMkLst>
            <pc:docMk/>
            <pc:sldMk cId="1988797791" sldId="1595"/>
            <ac:spMk id="724" creationId="{0A03FB59-8EA2-464A-A912-57280DA9399E}"/>
          </ac:spMkLst>
        </pc:spChg>
        <pc:spChg chg="mod">
          <ac:chgData name="PPT PROJECT" userId="3f9d47f476fa9d03" providerId="LiveId" clId="{D6CD7932-8232-4DCF-9B64-C2E8A6A37E46}" dt="2020-07-16T09:10:20.325" v="95"/>
          <ac:spMkLst>
            <pc:docMk/>
            <pc:sldMk cId="1988797791" sldId="1595"/>
            <ac:spMk id="726" creationId="{B12F12D5-72C9-4C8C-92A0-2EEAB9440219}"/>
          </ac:spMkLst>
        </pc:spChg>
        <pc:spChg chg="mod">
          <ac:chgData name="PPT PROJECT" userId="3f9d47f476fa9d03" providerId="LiveId" clId="{D6CD7932-8232-4DCF-9B64-C2E8A6A37E46}" dt="2020-07-16T09:10:20.325" v="95"/>
          <ac:spMkLst>
            <pc:docMk/>
            <pc:sldMk cId="1988797791" sldId="1595"/>
            <ac:spMk id="727" creationId="{89CABAB5-5F46-47EF-AA19-CB96F9888AFB}"/>
          </ac:spMkLst>
        </pc:spChg>
        <pc:spChg chg="mod">
          <ac:chgData name="PPT PROJECT" userId="3f9d47f476fa9d03" providerId="LiveId" clId="{D6CD7932-8232-4DCF-9B64-C2E8A6A37E46}" dt="2020-07-16T09:10:20.325" v="95"/>
          <ac:spMkLst>
            <pc:docMk/>
            <pc:sldMk cId="1988797791" sldId="1595"/>
            <ac:spMk id="729" creationId="{1F08A6EF-22BA-4CAA-9E19-00A9E589D717}"/>
          </ac:spMkLst>
        </pc:spChg>
        <pc:spChg chg="mod">
          <ac:chgData name="PPT PROJECT" userId="3f9d47f476fa9d03" providerId="LiveId" clId="{D6CD7932-8232-4DCF-9B64-C2E8A6A37E46}" dt="2020-07-16T09:10:20.325" v="95"/>
          <ac:spMkLst>
            <pc:docMk/>
            <pc:sldMk cId="1988797791" sldId="1595"/>
            <ac:spMk id="730" creationId="{25DAB0A6-1892-4E1A-9EDC-D4495913A51E}"/>
          </ac:spMkLst>
        </pc:spChg>
        <pc:spChg chg="mod">
          <ac:chgData name="PPT PROJECT" userId="3f9d47f476fa9d03" providerId="LiveId" clId="{D6CD7932-8232-4DCF-9B64-C2E8A6A37E46}" dt="2020-07-16T09:10:31.677" v="98" actId="571"/>
          <ac:spMkLst>
            <pc:docMk/>
            <pc:sldMk cId="1988797791" sldId="1595"/>
            <ac:spMk id="732" creationId="{FEC2A3B3-5074-49CB-86E1-682090ECB46E}"/>
          </ac:spMkLst>
        </pc:spChg>
        <pc:spChg chg="mod">
          <ac:chgData name="PPT PROJECT" userId="3f9d47f476fa9d03" providerId="LiveId" clId="{D6CD7932-8232-4DCF-9B64-C2E8A6A37E46}" dt="2020-07-16T09:10:31.677" v="98" actId="571"/>
          <ac:spMkLst>
            <pc:docMk/>
            <pc:sldMk cId="1988797791" sldId="1595"/>
            <ac:spMk id="733" creationId="{2BEA534A-293D-4635-870C-B264D0C8C696}"/>
          </ac:spMkLst>
        </pc:spChg>
        <pc:spChg chg="mod">
          <ac:chgData name="PPT PROJECT" userId="3f9d47f476fa9d03" providerId="LiveId" clId="{D6CD7932-8232-4DCF-9B64-C2E8A6A37E46}" dt="2020-07-16T09:10:31.677" v="98" actId="571"/>
          <ac:spMkLst>
            <pc:docMk/>
            <pc:sldMk cId="1988797791" sldId="1595"/>
            <ac:spMk id="735" creationId="{E12A64DA-1E7D-4394-84E5-6B46260CA411}"/>
          </ac:spMkLst>
        </pc:spChg>
        <pc:spChg chg="mod">
          <ac:chgData name="PPT PROJECT" userId="3f9d47f476fa9d03" providerId="LiveId" clId="{D6CD7932-8232-4DCF-9B64-C2E8A6A37E46}" dt="2020-07-16T09:10:31.677" v="98" actId="571"/>
          <ac:spMkLst>
            <pc:docMk/>
            <pc:sldMk cId="1988797791" sldId="1595"/>
            <ac:spMk id="736" creationId="{6AAA0CE4-3938-41A5-B89B-54E64F17285E}"/>
          </ac:spMkLst>
        </pc:spChg>
        <pc:spChg chg="mod">
          <ac:chgData name="PPT PROJECT" userId="3f9d47f476fa9d03" providerId="LiveId" clId="{D6CD7932-8232-4DCF-9B64-C2E8A6A37E46}" dt="2020-07-16T09:10:31.677" v="98" actId="571"/>
          <ac:spMkLst>
            <pc:docMk/>
            <pc:sldMk cId="1988797791" sldId="1595"/>
            <ac:spMk id="738" creationId="{1832CBA3-88BE-4EA8-81EA-13EC9EE9EA89}"/>
          </ac:spMkLst>
        </pc:spChg>
        <pc:spChg chg="mod">
          <ac:chgData name="PPT PROJECT" userId="3f9d47f476fa9d03" providerId="LiveId" clId="{D6CD7932-8232-4DCF-9B64-C2E8A6A37E46}" dt="2020-07-16T09:10:31.677" v="98" actId="571"/>
          <ac:spMkLst>
            <pc:docMk/>
            <pc:sldMk cId="1988797791" sldId="1595"/>
            <ac:spMk id="739" creationId="{65463331-A397-4F71-B71E-67EB40D55FDC}"/>
          </ac:spMkLst>
        </pc:spChg>
        <pc:spChg chg="mod">
          <ac:chgData name="PPT PROJECT" userId="3f9d47f476fa9d03" providerId="LiveId" clId="{D6CD7932-8232-4DCF-9B64-C2E8A6A37E46}" dt="2020-07-16T09:10:31.677" v="98" actId="571"/>
          <ac:spMkLst>
            <pc:docMk/>
            <pc:sldMk cId="1988797791" sldId="1595"/>
            <ac:spMk id="741" creationId="{B86B547D-AF4E-4693-8D07-AECEBE83CDFB}"/>
          </ac:spMkLst>
        </pc:spChg>
        <pc:spChg chg="mod">
          <ac:chgData name="PPT PROJECT" userId="3f9d47f476fa9d03" providerId="LiveId" clId="{D6CD7932-8232-4DCF-9B64-C2E8A6A37E46}" dt="2020-07-16T09:10:31.677" v="98" actId="571"/>
          <ac:spMkLst>
            <pc:docMk/>
            <pc:sldMk cId="1988797791" sldId="1595"/>
            <ac:spMk id="742" creationId="{09AB3ECA-5802-45BF-88BA-CD7AA951E168}"/>
          </ac:spMkLst>
        </pc:spChg>
        <pc:spChg chg="mod">
          <ac:chgData name="PPT PROJECT" userId="3f9d47f476fa9d03" providerId="LiveId" clId="{D6CD7932-8232-4DCF-9B64-C2E8A6A37E46}" dt="2020-07-16T09:10:31.677" v="98" actId="571"/>
          <ac:spMkLst>
            <pc:docMk/>
            <pc:sldMk cId="1988797791" sldId="1595"/>
            <ac:spMk id="744" creationId="{85D12AE6-4A05-47A7-B5EB-703E2A7AC687}"/>
          </ac:spMkLst>
        </pc:spChg>
        <pc:spChg chg="mod">
          <ac:chgData name="PPT PROJECT" userId="3f9d47f476fa9d03" providerId="LiveId" clId="{D6CD7932-8232-4DCF-9B64-C2E8A6A37E46}" dt="2020-07-16T09:10:31.677" v="98" actId="571"/>
          <ac:spMkLst>
            <pc:docMk/>
            <pc:sldMk cId="1988797791" sldId="1595"/>
            <ac:spMk id="745" creationId="{E8DE4BAD-AE66-416D-97CD-D0E2886AA9C5}"/>
          </ac:spMkLst>
        </pc:spChg>
        <pc:spChg chg="mod">
          <ac:chgData name="PPT PROJECT" userId="3f9d47f476fa9d03" providerId="LiveId" clId="{D6CD7932-8232-4DCF-9B64-C2E8A6A37E46}" dt="2020-07-16T09:10:31.677" v="98" actId="571"/>
          <ac:spMkLst>
            <pc:docMk/>
            <pc:sldMk cId="1988797791" sldId="1595"/>
            <ac:spMk id="747" creationId="{8E8EEC4F-F8D8-4AFF-9BF5-8DCF4093367E}"/>
          </ac:spMkLst>
        </pc:spChg>
        <pc:spChg chg="mod">
          <ac:chgData name="PPT PROJECT" userId="3f9d47f476fa9d03" providerId="LiveId" clId="{D6CD7932-8232-4DCF-9B64-C2E8A6A37E46}" dt="2020-07-16T09:10:31.677" v="98" actId="571"/>
          <ac:spMkLst>
            <pc:docMk/>
            <pc:sldMk cId="1988797791" sldId="1595"/>
            <ac:spMk id="748" creationId="{E0857181-F252-4A86-B4E2-0B2392F3FBB2}"/>
          </ac:spMkLst>
        </pc:spChg>
        <pc:spChg chg="mod">
          <ac:chgData name="PPT PROJECT" userId="3f9d47f476fa9d03" providerId="LiveId" clId="{D6CD7932-8232-4DCF-9B64-C2E8A6A37E46}" dt="2020-07-16T09:10:31.677" v="98" actId="571"/>
          <ac:spMkLst>
            <pc:docMk/>
            <pc:sldMk cId="1988797791" sldId="1595"/>
            <ac:spMk id="750" creationId="{9FF440F0-DD47-4498-834A-D8DCA64DA697}"/>
          </ac:spMkLst>
        </pc:spChg>
        <pc:spChg chg="mod">
          <ac:chgData name="PPT PROJECT" userId="3f9d47f476fa9d03" providerId="LiveId" clId="{D6CD7932-8232-4DCF-9B64-C2E8A6A37E46}" dt="2020-07-16T09:10:31.677" v="98" actId="571"/>
          <ac:spMkLst>
            <pc:docMk/>
            <pc:sldMk cId="1988797791" sldId="1595"/>
            <ac:spMk id="751" creationId="{C29AA71D-7724-4E66-8333-C1944D5D4AED}"/>
          </ac:spMkLst>
        </pc:spChg>
        <pc:spChg chg="mod">
          <ac:chgData name="PPT PROJECT" userId="3f9d47f476fa9d03" providerId="LiveId" clId="{D6CD7932-8232-4DCF-9B64-C2E8A6A37E46}" dt="2020-07-16T09:10:31.677" v="98" actId="571"/>
          <ac:spMkLst>
            <pc:docMk/>
            <pc:sldMk cId="1988797791" sldId="1595"/>
            <ac:spMk id="753" creationId="{C8591777-A40D-4113-BC4F-D733EDD6D123}"/>
          </ac:spMkLst>
        </pc:spChg>
        <pc:spChg chg="mod">
          <ac:chgData name="PPT PROJECT" userId="3f9d47f476fa9d03" providerId="LiveId" clId="{D6CD7932-8232-4DCF-9B64-C2E8A6A37E46}" dt="2020-07-16T09:10:31.677" v="98" actId="571"/>
          <ac:spMkLst>
            <pc:docMk/>
            <pc:sldMk cId="1988797791" sldId="1595"/>
            <ac:spMk id="754" creationId="{002B9FB1-C328-46F5-B55C-72F268E9C3A3}"/>
          </ac:spMkLst>
        </pc:spChg>
        <pc:spChg chg="mod">
          <ac:chgData name="PPT PROJECT" userId="3f9d47f476fa9d03" providerId="LiveId" clId="{D6CD7932-8232-4DCF-9B64-C2E8A6A37E46}" dt="2020-07-16T09:10:31.677" v="98" actId="571"/>
          <ac:spMkLst>
            <pc:docMk/>
            <pc:sldMk cId="1988797791" sldId="1595"/>
            <ac:spMk id="756" creationId="{1A022267-17EC-4F86-BE0D-CB946ECEFC35}"/>
          </ac:spMkLst>
        </pc:spChg>
        <pc:spChg chg="mod">
          <ac:chgData name="PPT PROJECT" userId="3f9d47f476fa9d03" providerId="LiveId" clId="{D6CD7932-8232-4DCF-9B64-C2E8A6A37E46}" dt="2020-07-16T09:10:31.677" v="98" actId="571"/>
          <ac:spMkLst>
            <pc:docMk/>
            <pc:sldMk cId="1988797791" sldId="1595"/>
            <ac:spMk id="757" creationId="{D55E64AA-F683-4E55-AD44-DA520A5F7570}"/>
          </ac:spMkLst>
        </pc:spChg>
        <pc:spChg chg="mod">
          <ac:chgData name="PPT PROJECT" userId="3f9d47f476fa9d03" providerId="LiveId" clId="{D6CD7932-8232-4DCF-9B64-C2E8A6A37E46}" dt="2020-07-16T09:10:31.677" v="98" actId="571"/>
          <ac:spMkLst>
            <pc:docMk/>
            <pc:sldMk cId="1988797791" sldId="1595"/>
            <ac:spMk id="759" creationId="{F05CE79B-764E-4CEF-9E80-AA54FD990025}"/>
          </ac:spMkLst>
        </pc:spChg>
        <pc:spChg chg="mod">
          <ac:chgData name="PPT PROJECT" userId="3f9d47f476fa9d03" providerId="LiveId" clId="{D6CD7932-8232-4DCF-9B64-C2E8A6A37E46}" dt="2020-07-16T09:10:31.677" v="98" actId="571"/>
          <ac:spMkLst>
            <pc:docMk/>
            <pc:sldMk cId="1988797791" sldId="1595"/>
            <ac:spMk id="760" creationId="{CC478EAD-ACC1-418A-87DE-058011047137}"/>
          </ac:spMkLst>
        </pc:spChg>
        <pc:spChg chg="mod">
          <ac:chgData name="PPT PROJECT" userId="3f9d47f476fa9d03" providerId="LiveId" clId="{D6CD7932-8232-4DCF-9B64-C2E8A6A37E46}" dt="2020-07-16T09:10:31.677" v="98" actId="571"/>
          <ac:spMkLst>
            <pc:docMk/>
            <pc:sldMk cId="1988797791" sldId="1595"/>
            <ac:spMk id="762" creationId="{B3B72C23-5790-4E42-8296-51A353803C36}"/>
          </ac:spMkLst>
        </pc:spChg>
        <pc:spChg chg="mod">
          <ac:chgData name="PPT PROJECT" userId="3f9d47f476fa9d03" providerId="LiveId" clId="{D6CD7932-8232-4DCF-9B64-C2E8A6A37E46}" dt="2020-07-16T09:10:31.677" v="98" actId="571"/>
          <ac:spMkLst>
            <pc:docMk/>
            <pc:sldMk cId="1988797791" sldId="1595"/>
            <ac:spMk id="763" creationId="{AD0A0AE3-669B-47C9-AED9-6CB35E72119C}"/>
          </ac:spMkLst>
        </pc:spChg>
        <pc:spChg chg="mod">
          <ac:chgData name="PPT PROJECT" userId="3f9d47f476fa9d03" providerId="LiveId" clId="{D6CD7932-8232-4DCF-9B64-C2E8A6A37E46}" dt="2020-07-16T09:10:31.677" v="98" actId="571"/>
          <ac:spMkLst>
            <pc:docMk/>
            <pc:sldMk cId="1988797791" sldId="1595"/>
            <ac:spMk id="765" creationId="{3D439C8F-E73D-40B0-AC8B-73D603479BE7}"/>
          </ac:spMkLst>
        </pc:spChg>
        <pc:spChg chg="mod">
          <ac:chgData name="PPT PROJECT" userId="3f9d47f476fa9d03" providerId="LiveId" clId="{D6CD7932-8232-4DCF-9B64-C2E8A6A37E46}" dt="2020-07-16T09:10:31.677" v="98" actId="571"/>
          <ac:spMkLst>
            <pc:docMk/>
            <pc:sldMk cId="1988797791" sldId="1595"/>
            <ac:spMk id="766" creationId="{98CEE2E3-44E3-4F35-869F-423BFA5C14A1}"/>
          </ac:spMkLst>
        </pc:spChg>
        <pc:spChg chg="mod">
          <ac:chgData name="PPT PROJECT" userId="3f9d47f476fa9d03" providerId="LiveId" clId="{D6CD7932-8232-4DCF-9B64-C2E8A6A37E46}" dt="2020-07-16T09:10:31.677" v="98" actId="571"/>
          <ac:spMkLst>
            <pc:docMk/>
            <pc:sldMk cId="1988797791" sldId="1595"/>
            <ac:spMk id="768" creationId="{C4694DAB-0A7B-4349-8625-A8E52E691595}"/>
          </ac:spMkLst>
        </pc:spChg>
        <pc:spChg chg="mod">
          <ac:chgData name="PPT PROJECT" userId="3f9d47f476fa9d03" providerId="LiveId" clId="{D6CD7932-8232-4DCF-9B64-C2E8A6A37E46}" dt="2020-07-16T09:10:31.677" v="98" actId="571"/>
          <ac:spMkLst>
            <pc:docMk/>
            <pc:sldMk cId="1988797791" sldId="1595"/>
            <ac:spMk id="769" creationId="{3D837380-7704-4866-BB48-ADE4AB07E41E}"/>
          </ac:spMkLst>
        </pc:spChg>
        <pc:spChg chg="mod">
          <ac:chgData name="PPT PROJECT" userId="3f9d47f476fa9d03" providerId="LiveId" clId="{D6CD7932-8232-4DCF-9B64-C2E8A6A37E46}" dt="2020-07-16T09:10:31.677" v="98" actId="571"/>
          <ac:spMkLst>
            <pc:docMk/>
            <pc:sldMk cId="1988797791" sldId="1595"/>
            <ac:spMk id="771" creationId="{0AEAB1A0-5E5C-4882-9507-47C586547370}"/>
          </ac:spMkLst>
        </pc:spChg>
        <pc:spChg chg="mod">
          <ac:chgData name="PPT PROJECT" userId="3f9d47f476fa9d03" providerId="LiveId" clId="{D6CD7932-8232-4DCF-9B64-C2E8A6A37E46}" dt="2020-07-16T09:10:31.677" v="98" actId="571"/>
          <ac:spMkLst>
            <pc:docMk/>
            <pc:sldMk cId="1988797791" sldId="1595"/>
            <ac:spMk id="772" creationId="{86B98A7E-8157-4D8D-BD44-F6119311E2AC}"/>
          </ac:spMkLst>
        </pc:spChg>
        <pc:spChg chg="mod">
          <ac:chgData name="PPT PROJECT" userId="3f9d47f476fa9d03" providerId="LiveId" clId="{D6CD7932-8232-4DCF-9B64-C2E8A6A37E46}" dt="2020-07-16T09:10:31.677" v="98" actId="571"/>
          <ac:spMkLst>
            <pc:docMk/>
            <pc:sldMk cId="1988797791" sldId="1595"/>
            <ac:spMk id="774" creationId="{03A837DB-5677-4DB0-931A-AE1776299FAC}"/>
          </ac:spMkLst>
        </pc:spChg>
        <pc:spChg chg="mod">
          <ac:chgData name="PPT PROJECT" userId="3f9d47f476fa9d03" providerId="LiveId" clId="{D6CD7932-8232-4DCF-9B64-C2E8A6A37E46}" dt="2020-07-16T09:10:31.677" v="98" actId="571"/>
          <ac:spMkLst>
            <pc:docMk/>
            <pc:sldMk cId="1988797791" sldId="1595"/>
            <ac:spMk id="775" creationId="{D1C1BB63-B84D-4551-B001-D6A1E99B8F08}"/>
          </ac:spMkLst>
        </pc:spChg>
        <pc:spChg chg="mod">
          <ac:chgData name="PPT PROJECT" userId="3f9d47f476fa9d03" providerId="LiveId" clId="{D6CD7932-8232-4DCF-9B64-C2E8A6A37E46}" dt="2020-07-16T09:10:31.677" v="98" actId="571"/>
          <ac:spMkLst>
            <pc:docMk/>
            <pc:sldMk cId="1988797791" sldId="1595"/>
            <ac:spMk id="777" creationId="{74523B0B-BEB2-45B6-83FC-04F06A33EC5D}"/>
          </ac:spMkLst>
        </pc:spChg>
        <pc:spChg chg="mod">
          <ac:chgData name="PPT PROJECT" userId="3f9d47f476fa9d03" providerId="LiveId" clId="{D6CD7932-8232-4DCF-9B64-C2E8A6A37E46}" dt="2020-07-16T09:10:31.677" v="98" actId="571"/>
          <ac:spMkLst>
            <pc:docMk/>
            <pc:sldMk cId="1988797791" sldId="1595"/>
            <ac:spMk id="778" creationId="{41F03D93-9A39-4314-B4D4-4A0B59D3B801}"/>
          </ac:spMkLst>
        </pc:spChg>
        <pc:spChg chg="mod">
          <ac:chgData name="PPT PROJECT" userId="3f9d47f476fa9d03" providerId="LiveId" clId="{D6CD7932-8232-4DCF-9B64-C2E8A6A37E46}" dt="2020-07-16T09:10:31.677" v="98" actId="571"/>
          <ac:spMkLst>
            <pc:docMk/>
            <pc:sldMk cId="1988797791" sldId="1595"/>
            <ac:spMk id="780" creationId="{04F35911-131F-4389-82C5-D873F8CF1769}"/>
          </ac:spMkLst>
        </pc:spChg>
        <pc:spChg chg="mod">
          <ac:chgData name="PPT PROJECT" userId="3f9d47f476fa9d03" providerId="LiveId" clId="{D6CD7932-8232-4DCF-9B64-C2E8A6A37E46}" dt="2020-07-16T09:10:31.677" v="98" actId="571"/>
          <ac:spMkLst>
            <pc:docMk/>
            <pc:sldMk cId="1988797791" sldId="1595"/>
            <ac:spMk id="781" creationId="{D694804B-E800-4164-A131-CCD0230B654F}"/>
          </ac:spMkLst>
        </pc:spChg>
        <pc:spChg chg="mod">
          <ac:chgData name="PPT PROJECT" userId="3f9d47f476fa9d03" providerId="LiveId" clId="{D6CD7932-8232-4DCF-9B64-C2E8A6A37E46}" dt="2020-07-16T09:10:31.677" v="98" actId="571"/>
          <ac:spMkLst>
            <pc:docMk/>
            <pc:sldMk cId="1988797791" sldId="1595"/>
            <ac:spMk id="783" creationId="{59E1537D-C0FC-4A86-84C1-8B70C2821637}"/>
          </ac:spMkLst>
        </pc:spChg>
        <pc:spChg chg="mod">
          <ac:chgData name="PPT PROJECT" userId="3f9d47f476fa9d03" providerId="LiveId" clId="{D6CD7932-8232-4DCF-9B64-C2E8A6A37E46}" dt="2020-07-16T09:10:31.677" v="98" actId="571"/>
          <ac:spMkLst>
            <pc:docMk/>
            <pc:sldMk cId="1988797791" sldId="1595"/>
            <ac:spMk id="784" creationId="{0D4B7CCF-6689-4000-9266-E69FB34BECB9}"/>
          </ac:spMkLst>
        </pc:spChg>
        <pc:spChg chg="mod">
          <ac:chgData name="PPT PROJECT" userId="3f9d47f476fa9d03" providerId="LiveId" clId="{D6CD7932-8232-4DCF-9B64-C2E8A6A37E46}" dt="2020-07-16T09:10:31.677" v="98" actId="571"/>
          <ac:spMkLst>
            <pc:docMk/>
            <pc:sldMk cId="1988797791" sldId="1595"/>
            <ac:spMk id="786" creationId="{BE40FD55-0959-4C77-8DB6-B8DB6AF700CA}"/>
          </ac:spMkLst>
        </pc:spChg>
        <pc:spChg chg="mod">
          <ac:chgData name="PPT PROJECT" userId="3f9d47f476fa9d03" providerId="LiveId" clId="{D6CD7932-8232-4DCF-9B64-C2E8A6A37E46}" dt="2020-07-16T09:10:31.677" v="98" actId="571"/>
          <ac:spMkLst>
            <pc:docMk/>
            <pc:sldMk cId="1988797791" sldId="1595"/>
            <ac:spMk id="787" creationId="{DF645590-C984-43C9-99AB-16C8040DD6AA}"/>
          </ac:spMkLst>
        </pc:spChg>
        <pc:spChg chg="mod">
          <ac:chgData name="PPT PROJECT" userId="3f9d47f476fa9d03" providerId="LiveId" clId="{D6CD7932-8232-4DCF-9B64-C2E8A6A37E46}" dt="2020-07-16T09:10:31.677" v="98" actId="571"/>
          <ac:spMkLst>
            <pc:docMk/>
            <pc:sldMk cId="1988797791" sldId="1595"/>
            <ac:spMk id="789" creationId="{2FFDB63D-26F4-4D32-9A2E-7A3D7716E9F5}"/>
          </ac:spMkLst>
        </pc:spChg>
        <pc:spChg chg="mod">
          <ac:chgData name="PPT PROJECT" userId="3f9d47f476fa9d03" providerId="LiveId" clId="{D6CD7932-8232-4DCF-9B64-C2E8A6A37E46}" dt="2020-07-16T09:10:31.677" v="98" actId="571"/>
          <ac:spMkLst>
            <pc:docMk/>
            <pc:sldMk cId="1988797791" sldId="1595"/>
            <ac:spMk id="790" creationId="{55544A16-282A-47DB-A36B-C46F7805FCD2}"/>
          </ac:spMkLst>
        </pc:spChg>
        <pc:spChg chg="mod">
          <ac:chgData name="PPT PROJECT" userId="3f9d47f476fa9d03" providerId="LiveId" clId="{D6CD7932-8232-4DCF-9B64-C2E8A6A37E46}" dt="2020-07-16T09:10:31.677" v="98" actId="571"/>
          <ac:spMkLst>
            <pc:docMk/>
            <pc:sldMk cId="1988797791" sldId="1595"/>
            <ac:spMk id="792" creationId="{1B637DC9-10C9-434E-A69A-C82189599BAD}"/>
          </ac:spMkLst>
        </pc:spChg>
        <pc:spChg chg="mod">
          <ac:chgData name="PPT PROJECT" userId="3f9d47f476fa9d03" providerId="LiveId" clId="{D6CD7932-8232-4DCF-9B64-C2E8A6A37E46}" dt="2020-07-16T09:10:31.677" v="98" actId="571"/>
          <ac:spMkLst>
            <pc:docMk/>
            <pc:sldMk cId="1988797791" sldId="1595"/>
            <ac:spMk id="793" creationId="{544CF191-1375-401F-A99D-83F1220DA774}"/>
          </ac:spMkLst>
        </pc:spChg>
        <pc:spChg chg="mod">
          <ac:chgData name="PPT PROJECT" userId="3f9d47f476fa9d03" providerId="LiveId" clId="{D6CD7932-8232-4DCF-9B64-C2E8A6A37E46}" dt="2020-07-16T09:10:31.677" v="98" actId="571"/>
          <ac:spMkLst>
            <pc:docMk/>
            <pc:sldMk cId="1988797791" sldId="1595"/>
            <ac:spMk id="795" creationId="{51166B80-6FB9-4405-BB4B-81A0AD664157}"/>
          </ac:spMkLst>
        </pc:spChg>
        <pc:spChg chg="mod">
          <ac:chgData name="PPT PROJECT" userId="3f9d47f476fa9d03" providerId="LiveId" clId="{D6CD7932-8232-4DCF-9B64-C2E8A6A37E46}" dt="2020-07-16T09:10:31.677" v="98" actId="571"/>
          <ac:spMkLst>
            <pc:docMk/>
            <pc:sldMk cId="1988797791" sldId="1595"/>
            <ac:spMk id="796" creationId="{7AE2AB2E-426A-4CB4-B243-6B2F10976C34}"/>
          </ac:spMkLst>
        </pc:spChg>
        <pc:spChg chg="mod">
          <ac:chgData name="PPT PROJECT" userId="3f9d47f476fa9d03" providerId="LiveId" clId="{D6CD7932-8232-4DCF-9B64-C2E8A6A37E46}" dt="2020-07-16T09:10:31.677" v="98" actId="571"/>
          <ac:spMkLst>
            <pc:docMk/>
            <pc:sldMk cId="1988797791" sldId="1595"/>
            <ac:spMk id="798" creationId="{8CEA1973-1408-4158-BFAD-5249DF484B6E}"/>
          </ac:spMkLst>
        </pc:spChg>
        <pc:spChg chg="mod">
          <ac:chgData name="PPT PROJECT" userId="3f9d47f476fa9d03" providerId="LiveId" clId="{D6CD7932-8232-4DCF-9B64-C2E8A6A37E46}" dt="2020-07-16T09:10:31.677" v="98" actId="571"/>
          <ac:spMkLst>
            <pc:docMk/>
            <pc:sldMk cId="1988797791" sldId="1595"/>
            <ac:spMk id="799" creationId="{3D7DF105-BC94-487F-99C2-7C49235516E6}"/>
          </ac:spMkLst>
        </pc:spChg>
        <pc:spChg chg="mod">
          <ac:chgData name="PPT PROJECT" userId="3f9d47f476fa9d03" providerId="LiveId" clId="{D6CD7932-8232-4DCF-9B64-C2E8A6A37E46}" dt="2020-07-16T09:10:31.677" v="98" actId="571"/>
          <ac:spMkLst>
            <pc:docMk/>
            <pc:sldMk cId="1988797791" sldId="1595"/>
            <ac:spMk id="801" creationId="{AAB908D4-62F5-466A-A026-B9F2BEDC06AF}"/>
          </ac:spMkLst>
        </pc:spChg>
        <pc:spChg chg="mod">
          <ac:chgData name="PPT PROJECT" userId="3f9d47f476fa9d03" providerId="LiveId" clId="{D6CD7932-8232-4DCF-9B64-C2E8A6A37E46}" dt="2020-07-16T09:10:31.677" v="98" actId="571"/>
          <ac:spMkLst>
            <pc:docMk/>
            <pc:sldMk cId="1988797791" sldId="1595"/>
            <ac:spMk id="802" creationId="{950C1FBA-726C-47B3-8FED-9C84C56232FE}"/>
          </ac:spMkLst>
        </pc:spChg>
        <pc:spChg chg="mod">
          <ac:chgData name="PPT PROJECT" userId="3f9d47f476fa9d03" providerId="LiveId" clId="{D6CD7932-8232-4DCF-9B64-C2E8A6A37E46}" dt="2020-07-16T09:10:31.677" v="98" actId="571"/>
          <ac:spMkLst>
            <pc:docMk/>
            <pc:sldMk cId="1988797791" sldId="1595"/>
            <ac:spMk id="804" creationId="{54D00E4C-A241-43DE-81D5-F2B008343B7C}"/>
          </ac:spMkLst>
        </pc:spChg>
        <pc:spChg chg="mod">
          <ac:chgData name="PPT PROJECT" userId="3f9d47f476fa9d03" providerId="LiveId" clId="{D6CD7932-8232-4DCF-9B64-C2E8A6A37E46}" dt="2020-07-16T09:10:31.677" v="98" actId="571"/>
          <ac:spMkLst>
            <pc:docMk/>
            <pc:sldMk cId="1988797791" sldId="1595"/>
            <ac:spMk id="805" creationId="{870DC510-EB5F-4551-81B6-36319863AD09}"/>
          </ac:spMkLst>
        </pc:spChg>
        <pc:spChg chg="mod">
          <ac:chgData name="PPT PROJECT" userId="3f9d47f476fa9d03" providerId="LiveId" clId="{D6CD7932-8232-4DCF-9B64-C2E8A6A37E46}" dt="2020-07-16T09:10:31.677" v="98" actId="571"/>
          <ac:spMkLst>
            <pc:docMk/>
            <pc:sldMk cId="1988797791" sldId="1595"/>
            <ac:spMk id="807" creationId="{9BDBC465-0727-4288-BB67-D080915E4E4B}"/>
          </ac:spMkLst>
        </pc:spChg>
        <pc:spChg chg="mod">
          <ac:chgData name="PPT PROJECT" userId="3f9d47f476fa9d03" providerId="LiveId" clId="{D6CD7932-8232-4DCF-9B64-C2E8A6A37E46}" dt="2020-07-16T09:10:31.677" v="98" actId="571"/>
          <ac:spMkLst>
            <pc:docMk/>
            <pc:sldMk cId="1988797791" sldId="1595"/>
            <ac:spMk id="808" creationId="{A1CE464C-A404-483B-B578-12E82DE80E44}"/>
          </ac:spMkLst>
        </pc:spChg>
        <pc:spChg chg="mod">
          <ac:chgData name="PPT PROJECT" userId="3f9d47f476fa9d03" providerId="LiveId" clId="{D6CD7932-8232-4DCF-9B64-C2E8A6A37E46}" dt="2020-07-16T09:10:31.677" v="98" actId="571"/>
          <ac:spMkLst>
            <pc:docMk/>
            <pc:sldMk cId="1988797791" sldId="1595"/>
            <ac:spMk id="810" creationId="{9CF9D2B4-07AB-4CD9-9927-A9DF765D385E}"/>
          </ac:spMkLst>
        </pc:spChg>
        <pc:spChg chg="mod">
          <ac:chgData name="PPT PROJECT" userId="3f9d47f476fa9d03" providerId="LiveId" clId="{D6CD7932-8232-4DCF-9B64-C2E8A6A37E46}" dt="2020-07-16T09:10:31.677" v="98" actId="571"/>
          <ac:spMkLst>
            <pc:docMk/>
            <pc:sldMk cId="1988797791" sldId="1595"/>
            <ac:spMk id="811" creationId="{7EEA27A1-3B0F-4DD1-AAE8-37BF0D164882}"/>
          </ac:spMkLst>
        </pc:spChg>
        <pc:spChg chg="mod">
          <ac:chgData name="PPT PROJECT" userId="3f9d47f476fa9d03" providerId="LiveId" clId="{D6CD7932-8232-4DCF-9B64-C2E8A6A37E46}" dt="2020-07-16T09:10:31.677" v="98" actId="571"/>
          <ac:spMkLst>
            <pc:docMk/>
            <pc:sldMk cId="1988797791" sldId="1595"/>
            <ac:spMk id="813" creationId="{5C56A7BA-D97B-43F7-84F4-1600E538A36E}"/>
          </ac:spMkLst>
        </pc:spChg>
        <pc:spChg chg="mod">
          <ac:chgData name="PPT PROJECT" userId="3f9d47f476fa9d03" providerId="LiveId" clId="{D6CD7932-8232-4DCF-9B64-C2E8A6A37E46}" dt="2020-07-16T09:10:31.677" v="98" actId="571"/>
          <ac:spMkLst>
            <pc:docMk/>
            <pc:sldMk cId="1988797791" sldId="1595"/>
            <ac:spMk id="814" creationId="{5C6EE100-4723-4160-978A-5FD110E7D98B}"/>
          </ac:spMkLst>
        </pc:spChg>
        <pc:spChg chg="mod">
          <ac:chgData name="PPT PROJECT" userId="3f9d47f476fa9d03" providerId="LiveId" clId="{D6CD7932-8232-4DCF-9B64-C2E8A6A37E46}" dt="2020-07-16T09:10:39.907" v="99" actId="571"/>
          <ac:spMkLst>
            <pc:docMk/>
            <pc:sldMk cId="1988797791" sldId="1595"/>
            <ac:spMk id="816" creationId="{87232B67-0AB6-4F0A-8C2C-3EDB7B8FB246}"/>
          </ac:spMkLst>
        </pc:spChg>
        <pc:spChg chg="mod">
          <ac:chgData name="PPT PROJECT" userId="3f9d47f476fa9d03" providerId="LiveId" clId="{D6CD7932-8232-4DCF-9B64-C2E8A6A37E46}" dt="2020-07-16T09:10:39.907" v="99" actId="571"/>
          <ac:spMkLst>
            <pc:docMk/>
            <pc:sldMk cId="1988797791" sldId="1595"/>
            <ac:spMk id="817" creationId="{74F7A853-111F-4E59-A25B-9ED2E4273A7D}"/>
          </ac:spMkLst>
        </pc:spChg>
        <pc:spChg chg="mod">
          <ac:chgData name="PPT PROJECT" userId="3f9d47f476fa9d03" providerId="LiveId" clId="{D6CD7932-8232-4DCF-9B64-C2E8A6A37E46}" dt="2020-07-16T09:10:39.907" v="99" actId="571"/>
          <ac:spMkLst>
            <pc:docMk/>
            <pc:sldMk cId="1988797791" sldId="1595"/>
            <ac:spMk id="819" creationId="{8BE9B349-4460-41EC-98E2-4C49C1354551}"/>
          </ac:spMkLst>
        </pc:spChg>
        <pc:spChg chg="mod">
          <ac:chgData name="PPT PROJECT" userId="3f9d47f476fa9d03" providerId="LiveId" clId="{D6CD7932-8232-4DCF-9B64-C2E8A6A37E46}" dt="2020-07-16T09:10:39.907" v="99" actId="571"/>
          <ac:spMkLst>
            <pc:docMk/>
            <pc:sldMk cId="1988797791" sldId="1595"/>
            <ac:spMk id="820" creationId="{C89EF1CB-C9EC-4BDF-8BDE-087D96026C84}"/>
          </ac:spMkLst>
        </pc:spChg>
        <pc:spChg chg="mod">
          <ac:chgData name="PPT PROJECT" userId="3f9d47f476fa9d03" providerId="LiveId" clId="{D6CD7932-8232-4DCF-9B64-C2E8A6A37E46}" dt="2020-07-16T09:10:39.907" v="99" actId="571"/>
          <ac:spMkLst>
            <pc:docMk/>
            <pc:sldMk cId="1988797791" sldId="1595"/>
            <ac:spMk id="822" creationId="{6B1C3CB3-C645-4E76-9048-9B8A93BD0875}"/>
          </ac:spMkLst>
        </pc:spChg>
        <pc:spChg chg="mod">
          <ac:chgData name="PPT PROJECT" userId="3f9d47f476fa9d03" providerId="LiveId" clId="{D6CD7932-8232-4DCF-9B64-C2E8A6A37E46}" dt="2020-07-16T09:10:39.907" v="99" actId="571"/>
          <ac:spMkLst>
            <pc:docMk/>
            <pc:sldMk cId="1988797791" sldId="1595"/>
            <ac:spMk id="823" creationId="{CAE3E278-D95E-4533-93A7-5E14A7B6E2B4}"/>
          </ac:spMkLst>
        </pc:spChg>
        <pc:spChg chg="mod">
          <ac:chgData name="PPT PROJECT" userId="3f9d47f476fa9d03" providerId="LiveId" clId="{D6CD7932-8232-4DCF-9B64-C2E8A6A37E46}" dt="2020-07-16T09:10:39.907" v="99" actId="571"/>
          <ac:spMkLst>
            <pc:docMk/>
            <pc:sldMk cId="1988797791" sldId="1595"/>
            <ac:spMk id="825" creationId="{E92D23D8-41D4-47FC-A160-901321BE500A}"/>
          </ac:spMkLst>
        </pc:spChg>
        <pc:spChg chg="mod">
          <ac:chgData name="PPT PROJECT" userId="3f9d47f476fa9d03" providerId="LiveId" clId="{D6CD7932-8232-4DCF-9B64-C2E8A6A37E46}" dt="2020-07-16T09:10:39.907" v="99" actId="571"/>
          <ac:spMkLst>
            <pc:docMk/>
            <pc:sldMk cId="1988797791" sldId="1595"/>
            <ac:spMk id="826" creationId="{55240FD9-5F25-4E4A-BEAE-0E5AC6810185}"/>
          </ac:spMkLst>
        </pc:spChg>
        <pc:spChg chg="mod">
          <ac:chgData name="PPT PROJECT" userId="3f9d47f476fa9d03" providerId="LiveId" clId="{D6CD7932-8232-4DCF-9B64-C2E8A6A37E46}" dt="2020-07-16T09:10:39.907" v="99" actId="571"/>
          <ac:spMkLst>
            <pc:docMk/>
            <pc:sldMk cId="1988797791" sldId="1595"/>
            <ac:spMk id="828" creationId="{A2B8245E-DABA-4446-A742-09BA2B25EF66}"/>
          </ac:spMkLst>
        </pc:spChg>
        <pc:spChg chg="mod">
          <ac:chgData name="PPT PROJECT" userId="3f9d47f476fa9d03" providerId="LiveId" clId="{D6CD7932-8232-4DCF-9B64-C2E8A6A37E46}" dt="2020-07-16T09:10:39.907" v="99" actId="571"/>
          <ac:spMkLst>
            <pc:docMk/>
            <pc:sldMk cId="1988797791" sldId="1595"/>
            <ac:spMk id="829" creationId="{33B6D913-B665-4AFA-98D2-79A8684FA796}"/>
          </ac:spMkLst>
        </pc:spChg>
        <pc:spChg chg="mod">
          <ac:chgData name="PPT PROJECT" userId="3f9d47f476fa9d03" providerId="LiveId" clId="{D6CD7932-8232-4DCF-9B64-C2E8A6A37E46}" dt="2020-07-16T09:10:39.907" v="99" actId="571"/>
          <ac:spMkLst>
            <pc:docMk/>
            <pc:sldMk cId="1988797791" sldId="1595"/>
            <ac:spMk id="831" creationId="{A810D19D-59F7-4A84-BCFE-595DB63F7962}"/>
          </ac:spMkLst>
        </pc:spChg>
        <pc:spChg chg="mod">
          <ac:chgData name="PPT PROJECT" userId="3f9d47f476fa9d03" providerId="LiveId" clId="{D6CD7932-8232-4DCF-9B64-C2E8A6A37E46}" dt="2020-07-16T09:10:39.907" v="99" actId="571"/>
          <ac:spMkLst>
            <pc:docMk/>
            <pc:sldMk cId="1988797791" sldId="1595"/>
            <ac:spMk id="832" creationId="{3703AF87-1AE9-4C61-B3CF-1E4CAB50F044}"/>
          </ac:spMkLst>
        </pc:spChg>
        <pc:spChg chg="mod">
          <ac:chgData name="PPT PROJECT" userId="3f9d47f476fa9d03" providerId="LiveId" clId="{D6CD7932-8232-4DCF-9B64-C2E8A6A37E46}" dt="2020-07-16T09:10:39.907" v="99" actId="571"/>
          <ac:spMkLst>
            <pc:docMk/>
            <pc:sldMk cId="1988797791" sldId="1595"/>
            <ac:spMk id="834" creationId="{0D46FA43-DEA1-4C96-A46A-1B071C94F321}"/>
          </ac:spMkLst>
        </pc:spChg>
        <pc:spChg chg="mod">
          <ac:chgData name="PPT PROJECT" userId="3f9d47f476fa9d03" providerId="LiveId" clId="{D6CD7932-8232-4DCF-9B64-C2E8A6A37E46}" dt="2020-07-16T09:10:39.907" v="99" actId="571"/>
          <ac:spMkLst>
            <pc:docMk/>
            <pc:sldMk cId="1988797791" sldId="1595"/>
            <ac:spMk id="835" creationId="{CF8E0507-8E4E-4AF4-996A-9F79BC8365BE}"/>
          </ac:spMkLst>
        </pc:spChg>
        <pc:spChg chg="mod">
          <ac:chgData name="PPT PROJECT" userId="3f9d47f476fa9d03" providerId="LiveId" clId="{D6CD7932-8232-4DCF-9B64-C2E8A6A37E46}" dt="2020-07-16T09:10:39.907" v="99" actId="571"/>
          <ac:spMkLst>
            <pc:docMk/>
            <pc:sldMk cId="1988797791" sldId="1595"/>
            <ac:spMk id="837" creationId="{C9D77D07-DC48-494A-957B-61E4D643964B}"/>
          </ac:spMkLst>
        </pc:spChg>
        <pc:spChg chg="mod">
          <ac:chgData name="PPT PROJECT" userId="3f9d47f476fa9d03" providerId="LiveId" clId="{D6CD7932-8232-4DCF-9B64-C2E8A6A37E46}" dt="2020-07-16T09:10:39.907" v="99" actId="571"/>
          <ac:spMkLst>
            <pc:docMk/>
            <pc:sldMk cId="1988797791" sldId="1595"/>
            <ac:spMk id="838" creationId="{DD5CFF5C-1E23-4445-A419-6690B9ABBD91}"/>
          </ac:spMkLst>
        </pc:spChg>
        <pc:spChg chg="mod">
          <ac:chgData name="PPT PROJECT" userId="3f9d47f476fa9d03" providerId="LiveId" clId="{D6CD7932-8232-4DCF-9B64-C2E8A6A37E46}" dt="2020-07-16T09:10:39.907" v="99" actId="571"/>
          <ac:spMkLst>
            <pc:docMk/>
            <pc:sldMk cId="1988797791" sldId="1595"/>
            <ac:spMk id="840" creationId="{A3E9F84F-94E8-45CE-B1EA-3205CBC0BD98}"/>
          </ac:spMkLst>
        </pc:spChg>
        <pc:spChg chg="mod">
          <ac:chgData name="PPT PROJECT" userId="3f9d47f476fa9d03" providerId="LiveId" clId="{D6CD7932-8232-4DCF-9B64-C2E8A6A37E46}" dt="2020-07-16T09:10:39.907" v="99" actId="571"/>
          <ac:spMkLst>
            <pc:docMk/>
            <pc:sldMk cId="1988797791" sldId="1595"/>
            <ac:spMk id="841" creationId="{5C2B112D-9AF0-40C1-BF66-CE5C9337A287}"/>
          </ac:spMkLst>
        </pc:spChg>
        <pc:spChg chg="mod">
          <ac:chgData name="PPT PROJECT" userId="3f9d47f476fa9d03" providerId="LiveId" clId="{D6CD7932-8232-4DCF-9B64-C2E8A6A37E46}" dt="2020-07-16T09:10:39.907" v="99" actId="571"/>
          <ac:spMkLst>
            <pc:docMk/>
            <pc:sldMk cId="1988797791" sldId="1595"/>
            <ac:spMk id="843" creationId="{69F921FA-D9F6-4968-9F96-6E40244C3CF4}"/>
          </ac:spMkLst>
        </pc:spChg>
        <pc:spChg chg="mod">
          <ac:chgData name="PPT PROJECT" userId="3f9d47f476fa9d03" providerId="LiveId" clId="{D6CD7932-8232-4DCF-9B64-C2E8A6A37E46}" dt="2020-07-16T09:10:39.907" v="99" actId="571"/>
          <ac:spMkLst>
            <pc:docMk/>
            <pc:sldMk cId="1988797791" sldId="1595"/>
            <ac:spMk id="844" creationId="{470CCFF6-E0D7-4022-BEC3-2054E944B62E}"/>
          </ac:spMkLst>
        </pc:spChg>
        <pc:spChg chg="mod">
          <ac:chgData name="PPT PROJECT" userId="3f9d47f476fa9d03" providerId="LiveId" clId="{D6CD7932-8232-4DCF-9B64-C2E8A6A37E46}" dt="2020-07-16T09:10:39.907" v="99" actId="571"/>
          <ac:spMkLst>
            <pc:docMk/>
            <pc:sldMk cId="1988797791" sldId="1595"/>
            <ac:spMk id="846" creationId="{E68896CC-249B-4903-904F-3893291C8DC8}"/>
          </ac:spMkLst>
        </pc:spChg>
        <pc:spChg chg="mod">
          <ac:chgData name="PPT PROJECT" userId="3f9d47f476fa9d03" providerId="LiveId" clId="{D6CD7932-8232-4DCF-9B64-C2E8A6A37E46}" dt="2020-07-16T09:10:39.907" v="99" actId="571"/>
          <ac:spMkLst>
            <pc:docMk/>
            <pc:sldMk cId="1988797791" sldId="1595"/>
            <ac:spMk id="847" creationId="{411F0897-FF52-42A8-ABCE-7DED8A8B41BE}"/>
          </ac:spMkLst>
        </pc:spChg>
        <pc:spChg chg="mod">
          <ac:chgData name="PPT PROJECT" userId="3f9d47f476fa9d03" providerId="LiveId" clId="{D6CD7932-8232-4DCF-9B64-C2E8A6A37E46}" dt="2020-07-16T09:10:39.907" v="99" actId="571"/>
          <ac:spMkLst>
            <pc:docMk/>
            <pc:sldMk cId="1988797791" sldId="1595"/>
            <ac:spMk id="849" creationId="{A5576941-8220-464E-B350-BE295C827F12}"/>
          </ac:spMkLst>
        </pc:spChg>
        <pc:spChg chg="mod">
          <ac:chgData name="PPT PROJECT" userId="3f9d47f476fa9d03" providerId="LiveId" clId="{D6CD7932-8232-4DCF-9B64-C2E8A6A37E46}" dt="2020-07-16T09:10:39.907" v="99" actId="571"/>
          <ac:spMkLst>
            <pc:docMk/>
            <pc:sldMk cId="1988797791" sldId="1595"/>
            <ac:spMk id="850" creationId="{2B95A2DE-0BC0-4C11-8D27-498D10B3BFA6}"/>
          </ac:spMkLst>
        </pc:spChg>
        <pc:spChg chg="mod">
          <ac:chgData name="PPT PROJECT" userId="3f9d47f476fa9d03" providerId="LiveId" clId="{D6CD7932-8232-4DCF-9B64-C2E8A6A37E46}" dt="2020-07-16T09:10:39.907" v="99" actId="571"/>
          <ac:spMkLst>
            <pc:docMk/>
            <pc:sldMk cId="1988797791" sldId="1595"/>
            <ac:spMk id="852" creationId="{D40408BE-4661-4A43-ABC1-E4E090AA1CFD}"/>
          </ac:spMkLst>
        </pc:spChg>
        <pc:spChg chg="mod">
          <ac:chgData name="PPT PROJECT" userId="3f9d47f476fa9d03" providerId="LiveId" clId="{D6CD7932-8232-4DCF-9B64-C2E8A6A37E46}" dt="2020-07-16T09:10:39.907" v="99" actId="571"/>
          <ac:spMkLst>
            <pc:docMk/>
            <pc:sldMk cId="1988797791" sldId="1595"/>
            <ac:spMk id="853" creationId="{951D21A1-64E2-4227-AE0A-4351B5B3C1D2}"/>
          </ac:spMkLst>
        </pc:spChg>
        <pc:spChg chg="mod">
          <ac:chgData name="PPT PROJECT" userId="3f9d47f476fa9d03" providerId="LiveId" clId="{D6CD7932-8232-4DCF-9B64-C2E8A6A37E46}" dt="2020-07-16T09:10:39.907" v="99" actId="571"/>
          <ac:spMkLst>
            <pc:docMk/>
            <pc:sldMk cId="1988797791" sldId="1595"/>
            <ac:spMk id="855" creationId="{66909083-505D-4179-8A10-A3960AD05931}"/>
          </ac:spMkLst>
        </pc:spChg>
        <pc:spChg chg="mod">
          <ac:chgData name="PPT PROJECT" userId="3f9d47f476fa9d03" providerId="LiveId" clId="{D6CD7932-8232-4DCF-9B64-C2E8A6A37E46}" dt="2020-07-16T09:10:39.907" v="99" actId="571"/>
          <ac:spMkLst>
            <pc:docMk/>
            <pc:sldMk cId="1988797791" sldId="1595"/>
            <ac:spMk id="856" creationId="{DAA5A119-CC4E-40F7-BDD2-A6EC4D2956BF}"/>
          </ac:spMkLst>
        </pc:spChg>
        <pc:spChg chg="mod">
          <ac:chgData name="PPT PROJECT" userId="3f9d47f476fa9d03" providerId="LiveId" clId="{D6CD7932-8232-4DCF-9B64-C2E8A6A37E46}" dt="2020-07-16T09:10:39.907" v="99" actId="571"/>
          <ac:spMkLst>
            <pc:docMk/>
            <pc:sldMk cId="1988797791" sldId="1595"/>
            <ac:spMk id="858" creationId="{C8A756B5-EDFF-427F-8879-67A5586927F2}"/>
          </ac:spMkLst>
        </pc:spChg>
        <pc:spChg chg="mod">
          <ac:chgData name="PPT PROJECT" userId="3f9d47f476fa9d03" providerId="LiveId" clId="{D6CD7932-8232-4DCF-9B64-C2E8A6A37E46}" dt="2020-07-16T09:10:39.907" v="99" actId="571"/>
          <ac:spMkLst>
            <pc:docMk/>
            <pc:sldMk cId="1988797791" sldId="1595"/>
            <ac:spMk id="859" creationId="{A1A3A978-7C70-4E51-8A5C-9B57B0A76C4B}"/>
          </ac:spMkLst>
        </pc:spChg>
        <pc:spChg chg="mod">
          <ac:chgData name="PPT PROJECT" userId="3f9d47f476fa9d03" providerId="LiveId" clId="{D6CD7932-8232-4DCF-9B64-C2E8A6A37E46}" dt="2020-07-16T09:10:39.907" v="99" actId="571"/>
          <ac:spMkLst>
            <pc:docMk/>
            <pc:sldMk cId="1988797791" sldId="1595"/>
            <ac:spMk id="861" creationId="{3A79A9AF-0817-4F67-A652-ADBA7C26EBAE}"/>
          </ac:spMkLst>
        </pc:spChg>
        <pc:spChg chg="mod">
          <ac:chgData name="PPT PROJECT" userId="3f9d47f476fa9d03" providerId="LiveId" clId="{D6CD7932-8232-4DCF-9B64-C2E8A6A37E46}" dt="2020-07-16T09:10:39.907" v="99" actId="571"/>
          <ac:spMkLst>
            <pc:docMk/>
            <pc:sldMk cId="1988797791" sldId="1595"/>
            <ac:spMk id="862" creationId="{EEE77050-4822-4335-A7FD-9BA46FCBEFF8}"/>
          </ac:spMkLst>
        </pc:spChg>
        <pc:spChg chg="mod">
          <ac:chgData name="PPT PROJECT" userId="3f9d47f476fa9d03" providerId="LiveId" clId="{D6CD7932-8232-4DCF-9B64-C2E8A6A37E46}" dt="2020-07-16T09:10:39.907" v="99" actId="571"/>
          <ac:spMkLst>
            <pc:docMk/>
            <pc:sldMk cId="1988797791" sldId="1595"/>
            <ac:spMk id="864" creationId="{2975D10F-40EB-422F-B4D3-F12D95F409C6}"/>
          </ac:spMkLst>
        </pc:spChg>
        <pc:spChg chg="mod">
          <ac:chgData name="PPT PROJECT" userId="3f9d47f476fa9d03" providerId="LiveId" clId="{D6CD7932-8232-4DCF-9B64-C2E8A6A37E46}" dt="2020-07-16T09:10:39.907" v="99" actId="571"/>
          <ac:spMkLst>
            <pc:docMk/>
            <pc:sldMk cId="1988797791" sldId="1595"/>
            <ac:spMk id="865" creationId="{2C27E884-9876-402A-8A59-6B508939CD03}"/>
          </ac:spMkLst>
        </pc:spChg>
        <pc:spChg chg="mod">
          <ac:chgData name="PPT PROJECT" userId="3f9d47f476fa9d03" providerId="LiveId" clId="{D6CD7932-8232-4DCF-9B64-C2E8A6A37E46}" dt="2020-07-16T09:10:39.907" v="99" actId="571"/>
          <ac:spMkLst>
            <pc:docMk/>
            <pc:sldMk cId="1988797791" sldId="1595"/>
            <ac:spMk id="867" creationId="{A8310757-29E7-446C-A0F9-FF2ABA7DDE80}"/>
          </ac:spMkLst>
        </pc:spChg>
        <pc:spChg chg="mod">
          <ac:chgData name="PPT PROJECT" userId="3f9d47f476fa9d03" providerId="LiveId" clId="{D6CD7932-8232-4DCF-9B64-C2E8A6A37E46}" dt="2020-07-16T09:10:39.907" v="99" actId="571"/>
          <ac:spMkLst>
            <pc:docMk/>
            <pc:sldMk cId="1988797791" sldId="1595"/>
            <ac:spMk id="868" creationId="{63181183-93BD-4013-B395-BA70A869ED74}"/>
          </ac:spMkLst>
        </pc:spChg>
        <pc:spChg chg="mod">
          <ac:chgData name="PPT PROJECT" userId="3f9d47f476fa9d03" providerId="LiveId" clId="{D6CD7932-8232-4DCF-9B64-C2E8A6A37E46}" dt="2020-07-16T09:10:39.907" v="99" actId="571"/>
          <ac:spMkLst>
            <pc:docMk/>
            <pc:sldMk cId="1988797791" sldId="1595"/>
            <ac:spMk id="870" creationId="{BFB8F3F8-079D-44B9-9D12-E44B925CCCA2}"/>
          </ac:spMkLst>
        </pc:spChg>
        <pc:spChg chg="mod">
          <ac:chgData name="PPT PROJECT" userId="3f9d47f476fa9d03" providerId="LiveId" clId="{D6CD7932-8232-4DCF-9B64-C2E8A6A37E46}" dt="2020-07-16T09:10:39.907" v="99" actId="571"/>
          <ac:spMkLst>
            <pc:docMk/>
            <pc:sldMk cId="1988797791" sldId="1595"/>
            <ac:spMk id="871" creationId="{E3AB2460-EE0C-4582-A9FC-3546F009D3F5}"/>
          </ac:spMkLst>
        </pc:spChg>
        <pc:spChg chg="mod">
          <ac:chgData name="PPT PROJECT" userId="3f9d47f476fa9d03" providerId="LiveId" clId="{D6CD7932-8232-4DCF-9B64-C2E8A6A37E46}" dt="2020-07-16T09:10:39.907" v="99" actId="571"/>
          <ac:spMkLst>
            <pc:docMk/>
            <pc:sldMk cId="1988797791" sldId="1595"/>
            <ac:spMk id="873" creationId="{C5BE85E5-A4BB-4E89-A906-19A98221E46F}"/>
          </ac:spMkLst>
        </pc:spChg>
        <pc:spChg chg="mod">
          <ac:chgData name="PPT PROJECT" userId="3f9d47f476fa9d03" providerId="LiveId" clId="{D6CD7932-8232-4DCF-9B64-C2E8A6A37E46}" dt="2020-07-16T09:10:39.907" v="99" actId="571"/>
          <ac:spMkLst>
            <pc:docMk/>
            <pc:sldMk cId="1988797791" sldId="1595"/>
            <ac:spMk id="874" creationId="{A7E95CC4-3754-4BFB-BE09-7D2490BADE46}"/>
          </ac:spMkLst>
        </pc:spChg>
        <pc:spChg chg="mod">
          <ac:chgData name="PPT PROJECT" userId="3f9d47f476fa9d03" providerId="LiveId" clId="{D6CD7932-8232-4DCF-9B64-C2E8A6A37E46}" dt="2020-07-16T09:10:39.907" v="99" actId="571"/>
          <ac:spMkLst>
            <pc:docMk/>
            <pc:sldMk cId="1988797791" sldId="1595"/>
            <ac:spMk id="876" creationId="{9C06D3F5-581A-493E-8A2C-98C439E2E66F}"/>
          </ac:spMkLst>
        </pc:spChg>
        <pc:spChg chg="mod">
          <ac:chgData name="PPT PROJECT" userId="3f9d47f476fa9d03" providerId="LiveId" clId="{D6CD7932-8232-4DCF-9B64-C2E8A6A37E46}" dt="2020-07-16T09:10:39.907" v="99" actId="571"/>
          <ac:spMkLst>
            <pc:docMk/>
            <pc:sldMk cId="1988797791" sldId="1595"/>
            <ac:spMk id="877" creationId="{F7765F1E-17B7-46C5-9C83-4D6C88087EF2}"/>
          </ac:spMkLst>
        </pc:spChg>
        <pc:spChg chg="mod">
          <ac:chgData name="PPT PROJECT" userId="3f9d47f476fa9d03" providerId="LiveId" clId="{D6CD7932-8232-4DCF-9B64-C2E8A6A37E46}" dt="2020-07-16T09:10:39.907" v="99" actId="571"/>
          <ac:spMkLst>
            <pc:docMk/>
            <pc:sldMk cId="1988797791" sldId="1595"/>
            <ac:spMk id="879" creationId="{260AFFBB-8D50-4AC0-98B8-020C7D1277FC}"/>
          </ac:spMkLst>
        </pc:spChg>
        <pc:spChg chg="mod">
          <ac:chgData name="PPT PROJECT" userId="3f9d47f476fa9d03" providerId="LiveId" clId="{D6CD7932-8232-4DCF-9B64-C2E8A6A37E46}" dt="2020-07-16T09:10:39.907" v="99" actId="571"/>
          <ac:spMkLst>
            <pc:docMk/>
            <pc:sldMk cId="1988797791" sldId="1595"/>
            <ac:spMk id="880" creationId="{2611E02F-F57B-4162-8AA1-186E0CA427F1}"/>
          </ac:spMkLst>
        </pc:spChg>
        <pc:spChg chg="mod">
          <ac:chgData name="PPT PROJECT" userId="3f9d47f476fa9d03" providerId="LiveId" clId="{D6CD7932-8232-4DCF-9B64-C2E8A6A37E46}" dt="2020-07-16T09:10:39.907" v="99" actId="571"/>
          <ac:spMkLst>
            <pc:docMk/>
            <pc:sldMk cId="1988797791" sldId="1595"/>
            <ac:spMk id="882" creationId="{CB71E54A-90D5-4758-B873-9059444A02A5}"/>
          </ac:spMkLst>
        </pc:spChg>
        <pc:spChg chg="mod">
          <ac:chgData name="PPT PROJECT" userId="3f9d47f476fa9d03" providerId="LiveId" clId="{D6CD7932-8232-4DCF-9B64-C2E8A6A37E46}" dt="2020-07-16T09:10:39.907" v="99" actId="571"/>
          <ac:spMkLst>
            <pc:docMk/>
            <pc:sldMk cId="1988797791" sldId="1595"/>
            <ac:spMk id="883" creationId="{30413D72-67C1-43BC-9480-28F11DDB3859}"/>
          </ac:spMkLst>
        </pc:spChg>
        <pc:spChg chg="mod">
          <ac:chgData name="PPT PROJECT" userId="3f9d47f476fa9d03" providerId="LiveId" clId="{D6CD7932-8232-4DCF-9B64-C2E8A6A37E46}" dt="2020-07-16T09:10:39.907" v="99" actId="571"/>
          <ac:spMkLst>
            <pc:docMk/>
            <pc:sldMk cId="1988797791" sldId="1595"/>
            <ac:spMk id="885" creationId="{E0D555A6-6F9B-4191-96E8-EA6FB9C39013}"/>
          </ac:spMkLst>
        </pc:spChg>
        <pc:spChg chg="mod">
          <ac:chgData name="PPT PROJECT" userId="3f9d47f476fa9d03" providerId="LiveId" clId="{D6CD7932-8232-4DCF-9B64-C2E8A6A37E46}" dt="2020-07-16T09:10:39.907" v="99" actId="571"/>
          <ac:spMkLst>
            <pc:docMk/>
            <pc:sldMk cId="1988797791" sldId="1595"/>
            <ac:spMk id="886" creationId="{4E28944E-9CE8-4216-92E5-5F167732A22A}"/>
          </ac:spMkLst>
        </pc:spChg>
        <pc:spChg chg="mod">
          <ac:chgData name="PPT PROJECT" userId="3f9d47f476fa9d03" providerId="LiveId" clId="{D6CD7932-8232-4DCF-9B64-C2E8A6A37E46}" dt="2020-07-16T09:10:39.907" v="99" actId="571"/>
          <ac:spMkLst>
            <pc:docMk/>
            <pc:sldMk cId="1988797791" sldId="1595"/>
            <ac:spMk id="888" creationId="{BEFFB093-E223-4163-9FAB-FFBBF0CFD5B1}"/>
          </ac:spMkLst>
        </pc:spChg>
        <pc:spChg chg="mod">
          <ac:chgData name="PPT PROJECT" userId="3f9d47f476fa9d03" providerId="LiveId" clId="{D6CD7932-8232-4DCF-9B64-C2E8A6A37E46}" dt="2020-07-16T09:10:39.907" v="99" actId="571"/>
          <ac:spMkLst>
            <pc:docMk/>
            <pc:sldMk cId="1988797791" sldId="1595"/>
            <ac:spMk id="889" creationId="{CF234985-AF7A-4867-AC28-9657EFC11333}"/>
          </ac:spMkLst>
        </pc:spChg>
        <pc:spChg chg="mod">
          <ac:chgData name="PPT PROJECT" userId="3f9d47f476fa9d03" providerId="LiveId" clId="{D6CD7932-8232-4DCF-9B64-C2E8A6A37E46}" dt="2020-07-16T09:10:39.907" v="99" actId="571"/>
          <ac:spMkLst>
            <pc:docMk/>
            <pc:sldMk cId="1988797791" sldId="1595"/>
            <ac:spMk id="891" creationId="{01BE793B-C3DF-4135-85A9-6851C1632FDD}"/>
          </ac:spMkLst>
        </pc:spChg>
        <pc:spChg chg="mod">
          <ac:chgData name="PPT PROJECT" userId="3f9d47f476fa9d03" providerId="LiveId" clId="{D6CD7932-8232-4DCF-9B64-C2E8A6A37E46}" dt="2020-07-16T09:10:39.907" v="99" actId="571"/>
          <ac:spMkLst>
            <pc:docMk/>
            <pc:sldMk cId="1988797791" sldId="1595"/>
            <ac:spMk id="892" creationId="{C9D0CF70-1649-4A3A-91F9-7D596AE27CDC}"/>
          </ac:spMkLst>
        </pc:spChg>
        <pc:grpChg chg="add del mod">
          <ac:chgData name="PPT PROJECT" userId="3f9d47f476fa9d03" providerId="LiveId" clId="{D6CD7932-8232-4DCF-9B64-C2E8A6A37E46}" dt="2020-07-16T08:56:25.512" v="46" actId="164"/>
          <ac:grpSpMkLst>
            <pc:docMk/>
            <pc:sldMk cId="1988797791" sldId="1595"/>
            <ac:grpSpMk id="2" creationId="{9E188769-9EDB-4C4F-96B8-6178B2B69B2B}"/>
          </ac:grpSpMkLst>
        </pc:grpChg>
        <pc:grpChg chg="add mod topLvl">
          <ac:chgData name="PPT PROJECT" userId="3f9d47f476fa9d03" providerId="LiveId" clId="{D6CD7932-8232-4DCF-9B64-C2E8A6A37E46}" dt="2020-07-16T08:56:31.397" v="49"/>
          <ac:grpSpMkLst>
            <pc:docMk/>
            <pc:sldMk cId="1988797791" sldId="1595"/>
            <ac:grpSpMk id="124" creationId="{B60262D5-D37A-430B-9501-A3ED876D8D8F}"/>
          </ac:grpSpMkLst>
        </pc:grpChg>
        <pc:grpChg chg="add mod topLvl">
          <ac:chgData name="PPT PROJECT" userId="3f9d47f476fa9d03" providerId="LiveId" clId="{D6CD7932-8232-4DCF-9B64-C2E8A6A37E46}" dt="2020-07-16T08:56:31.397" v="49"/>
          <ac:grpSpMkLst>
            <pc:docMk/>
            <pc:sldMk cId="1988797791" sldId="1595"/>
            <ac:grpSpMk id="128" creationId="{EE9AED8F-849F-4AA8-B0DD-1295179D36AF}"/>
          </ac:grpSpMkLst>
        </pc:grpChg>
        <pc:grpChg chg="add mod topLvl">
          <ac:chgData name="PPT PROJECT" userId="3f9d47f476fa9d03" providerId="LiveId" clId="{D6CD7932-8232-4DCF-9B64-C2E8A6A37E46}" dt="2020-07-16T08:56:31.397" v="49"/>
          <ac:grpSpMkLst>
            <pc:docMk/>
            <pc:sldMk cId="1988797791" sldId="1595"/>
            <ac:grpSpMk id="131" creationId="{582B76A6-6003-4A1B-A268-82BF8542F8B8}"/>
          </ac:grpSpMkLst>
        </pc:grpChg>
        <pc:grpChg chg="add mod topLvl">
          <ac:chgData name="PPT PROJECT" userId="3f9d47f476fa9d03" providerId="LiveId" clId="{D6CD7932-8232-4DCF-9B64-C2E8A6A37E46}" dt="2020-07-16T08:56:31.397" v="49"/>
          <ac:grpSpMkLst>
            <pc:docMk/>
            <pc:sldMk cId="1988797791" sldId="1595"/>
            <ac:grpSpMk id="134" creationId="{D177AA54-8884-40C2-B35F-F173AD530F7F}"/>
          </ac:grpSpMkLst>
        </pc:grpChg>
        <pc:grpChg chg="add mod topLvl">
          <ac:chgData name="PPT PROJECT" userId="3f9d47f476fa9d03" providerId="LiveId" clId="{D6CD7932-8232-4DCF-9B64-C2E8A6A37E46}" dt="2020-07-16T08:56:31.397" v="49"/>
          <ac:grpSpMkLst>
            <pc:docMk/>
            <pc:sldMk cId="1988797791" sldId="1595"/>
            <ac:grpSpMk id="137" creationId="{C1372EA7-02D2-4A95-B0DB-9957B9AAC3EA}"/>
          </ac:grpSpMkLst>
        </pc:grpChg>
        <pc:grpChg chg="add mod topLvl">
          <ac:chgData name="PPT PROJECT" userId="3f9d47f476fa9d03" providerId="LiveId" clId="{D6CD7932-8232-4DCF-9B64-C2E8A6A37E46}" dt="2020-07-16T08:56:31.397" v="49"/>
          <ac:grpSpMkLst>
            <pc:docMk/>
            <pc:sldMk cId="1988797791" sldId="1595"/>
            <ac:grpSpMk id="140" creationId="{7547C70E-2B1D-4498-9987-DEC38D2A3A33}"/>
          </ac:grpSpMkLst>
        </pc:grpChg>
        <pc:grpChg chg="add mod topLvl">
          <ac:chgData name="PPT PROJECT" userId="3f9d47f476fa9d03" providerId="LiveId" clId="{D6CD7932-8232-4DCF-9B64-C2E8A6A37E46}" dt="2020-07-16T08:56:31.397" v="49"/>
          <ac:grpSpMkLst>
            <pc:docMk/>
            <pc:sldMk cId="1988797791" sldId="1595"/>
            <ac:grpSpMk id="143" creationId="{BF65ED5D-DCD0-4113-A620-0391AB7209B8}"/>
          </ac:grpSpMkLst>
        </pc:grpChg>
        <pc:grpChg chg="add mod topLvl">
          <ac:chgData name="PPT PROJECT" userId="3f9d47f476fa9d03" providerId="LiveId" clId="{D6CD7932-8232-4DCF-9B64-C2E8A6A37E46}" dt="2020-07-16T08:56:31.397" v="49"/>
          <ac:grpSpMkLst>
            <pc:docMk/>
            <pc:sldMk cId="1988797791" sldId="1595"/>
            <ac:grpSpMk id="146" creationId="{1A570BF4-0381-4C7F-89D6-5113B305F26A}"/>
          </ac:grpSpMkLst>
        </pc:grpChg>
        <pc:grpChg chg="add mod topLvl">
          <ac:chgData name="PPT PROJECT" userId="3f9d47f476fa9d03" providerId="LiveId" clId="{D6CD7932-8232-4DCF-9B64-C2E8A6A37E46}" dt="2020-07-16T08:56:31.397" v="49"/>
          <ac:grpSpMkLst>
            <pc:docMk/>
            <pc:sldMk cId="1988797791" sldId="1595"/>
            <ac:grpSpMk id="149" creationId="{6F21948C-28D7-4DDE-AD9F-64BDD089E27A}"/>
          </ac:grpSpMkLst>
        </pc:grpChg>
        <pc:grpChg chg="add mod topLvl">
          <ac:chgData name="PPT PROJECT" userId="3f9d47f476fa9d03" providerId="LiveId" clId="{D6CD7932-8232-4DCF-9B64-C2E8A6A37E46}" dt="2020-07-16T08:56:31.397" v="49"/>
          <ac:grpSpMkLst>
            <pc:docMk/>
            <pc:sldMk cId="1988797791" sldId="1595"/>
            <ac:grpSpMk id="152" creationId="{DF348A3D-51A7-448A-BE36-AEB8C0FDEEC1}"/>
          </ac:grpSpMkLst>
        </pc:grpChg>
        <pc:grpChg chg="add mod topLvl">
          <ac:chgData name="PPT PROJECT" userId="3f9d47f476fa9d03" providerId="LiveId" clId="{D6CD7932-8232-4DCF-9B64-C2E8A6A37E46}" dt="2020-07-16T08:56:31.397" v="49"/>
          <ac:grpSpMkLst>
            <pc:docMk/>
            <pc:sldMk cId="1988797791" sldId="1595"/>
            <ac:grpSpMk id="155" creationId="{0DD6DEDD-A830-4740-9157-8C737CC5716C}"/>
          </ac:grpSpMkLst>
        </pc:grpChg>
        <pc:grpChg chg="add mod topLvl">
          <ac:chgData name="PPT PROJECT" userId="3f9d47f476fa9d03" providerId="LiveId" clId="{D6CD7932-8232-4DCF-9B64-C2E8A6A37E46}" dt="2020-07-16T08:56:31.397" v="49"/>
          <ac:grpSpMkLst>
            <pc:docMk/>
            <pc:sldMk cId="1988797791" sldId="1595"/>
            <ac:grpSpMk id="158" creationId="{C42433C1-A1AD-4115-AF55-31416DF3D565}"/>
          </ac:grpSpMkLst>
        </pc:grpChg>
        <pc:grpChg chg="add mod topLvl">
          <ac:chgData name="PPT PROJECT" userId="3f9d47f476fa9d03" providerId="LiveId" clId="{D6CD7932-8232-4DCF-9B64-C2E8A6A37E46}" dt="2020-07-16T08:56:31.397" v="49"/>
          <ac:grpSpMkLst>
            <pc:docMk/>
            <pc:sldMk cId="1988797791" sldId="1595"/>
            <ac:grpSpMk id="161" creationId="{788E8104-DF2B-431D-96FA-C1071E468AF6}"/>
          </ac:grpSpMkLst>
        </pc:grpChg>
        <pc:grpChg chg="add mod topLvl">
          <ac:chgData name="PPT PROJECT" userId="3f9d47f476fa9d03" providerId="LiveId" clId="{D6CD7932-8232-4DCF-9B64-C2E8A6A37E46}" dt="2020-07-16T08:56:31.397" v="49"/>
          <ac:grpSpMkLst>
            <pc:docMk/>
            <pc:sldMk cId="1988797791" sldId="1595"/>
            <ac:grpSpMk id="164" creationId="{170ED291-8945-42A9-98B3-A47FAAB129F4}"/>
          </ac:grpSpMkLst>
        </pc:grpChg>
        <pc:grpChg chg="mod">
          <ac:chgData name="PPT PROJECT" userId="3f9d47f476fa9d03" providerId="LiveId" clId="{D6CD7932-8232-4DCF-9B64-C2E8A6A37E46}" dt="2020-07-16T09:10:14.095" v="94" actId="14100"/>
          <ac:grpSpMkLst>
            <pc:docMk/>
            <pc:sldMk cId="1988797791" sldId="1595"/>
            <ac:grpSpMk id="166" creationId="{B93DE85B-B9C1-47D8-81BA-0A496512363C}"/>
          </ac:grpSpMkLst>
        </pc:grpChg>
        <pc:grpChg chg="mod">
          <ac:chgData name="PPT PROJECT" userId="3f9d47f476fa9d03" providerId="LiveId" clId="{D6CD7932-8232-4DCF-9B64-C2E8A6A37E46}" dt="2020-07-16T09:10:14.095" v="94" actId="14100"/>
          <ac:grpSpMkLst>
            <pc:docMk/>
            <pc:sldMk cId="1988797791" sldId="1595"/>
            <ac:grpSpMk id="169" creationId="{7E6C77A6-C9C3-4506-9298-8073D1E5F5BD}"/>
          </ac:grpSpMkLst>
        </pc:grpChg>
        <pc:grpChg chg="mod">
          <ac:chgData name="PPT PROJECT" userId="3f9d47f476fa9d03" providerId="LiveId" clId="{D6CD7932-8232-4DCF-9B64-C2E8A6A37E46}" dt="2020-07-16T09:10:14.095" v="94" actId="14100"/>
          <ac:grpSpMkLst>
            <pc:docMk/>
            <pc:sldMk cId="1988797791" sldId="1595"/>
            <ac:grpSpMk id="172" creationId="{79F2B8EE-03F8-4DA4-A318-A7977BB2BE43}"/>
          </ac:grpSpMkLst>
        </pc:grpChg>
        <pc:grpChg chg="mod">
          <ac:chgData name="PPT PROJECT" userId="3f9d47f476fa9d03" providerId="LiveId" clId="{D6CD7932-8232-4DCF-9B64-C2E8A6A37E46}" dt="2020-07-16T09:10:14.095" v="94" actId="14100"/>
          <ac:grpSpMkLst>
            <pc:docMk/>
            <pc:sldMk cId="1988797791" sldId="1595"/>
            <ac:grpSpMk id="175" creationId="{7593943A-7658-41A4-9F48-40AECB0E33AD}"/>
          </ac:grpSpMkLst>
        </pc:grpChg>
        <pc:grpChg chg="mod">
          <ac:chgData name="PPT PROJECT" userId="3f9d47f476fa9d03" providerId="LiveId" clId="{D6CD7932-8232-4DCF-9B64-C2E8A6A37E46}" dt="2020-07-16T09:10:14.095" v="94" actId="14100"/>
          <ac:grpSpMkLst>
            <pc:docMk/>
            <pc:sldMk cId="1988797791" sldId="1595"/>
            <ac:grpSpMk id="178" creationId="{0F44AC51-9094-4CBC-89EC-0BB161AC963E}"/>
          </ac:grpSpMkLst>
        </pc:grpChg>
        <pc:grpChg chg="mod">
          <ac:chgData name="PPT PROJECT" userId="3f9d47f476fa9d03" providerId="LiveId" clId="{D6CD7932-8232-4DCF-9B64-C2E8A6A37E46}" dt="2020-07-16T09:10:14.095" v="94" actId="14100"/>
          <ac:grpSpMkLst>
            <pc:docMk/>
            <pc:sldMk cId="1988797791" sldId="1595"/>
            <ac:grpSpMk id="181" creationId="{650DBCFC-F20F-4C51-9694-96741AE12B4E}"/>
          </ac:grpSpMkLst>
        </pc:grpChg>
        <pc:grpChg chg="mod">
          <ac:chgData name="PPT PROJECT" userId="3f9d47f476fa9d03" providerId="LiveId" clId="{D6CD7932-8232-4DCF-9B64-C2E8A6A37E46}" dt="2020-07-16T09:10:14.095" v="94" actId="14100"/>
          <ac:grpSpMkLst>
            <pc:docMk/>
            <pc:sldMk cId="1988797791" sldId="1595"/>
            <ac:grpSpMk id="184" creationId="{2D530B85-8F59-4D6F-BE0E-89EB8669E5FA}"/>
          </ac:grpSpMkLst>
        </pc:grpChg>
        <pc:grpChg chg="mod">
          <ac:chgData name="PPT PROJECT" userId="3f9d47f476fa9d03" providerId="LiveId" clId="{D6CD7932-8232-4DCF-9B64-C2E8A6A37E46}" dt="2020-07-16T09:10:14.095" v="94" actId="14100"/>
          <ac:grpSpMkLst>
            <pc:docMk/>
            <pc:sldMk cId="1988797791" sldId="1595"/>
            <ac:grpSpMk id="187" creationId="{F3A568C8-886D-46A3-B430-9FCC6AD9E222}"/>
          </ac:grpSpMkLst>
        </pc:grpChg>
        <pc:grpChg chg="mod">
          <ac:chgData name="PPT PROJECT" userId="3f9d47f476fa9d03" providerId="LiveId" clId="{D6CD7932-8232-4DCF-9B64-C2E8A6A37E46}" dt="2020-07-16T09:10:14.095" v="94" actId="14100"/>
          <ac:grpSpMkLst>
            <pc:docMk/>
            <pc:sldMk cId="1988797791" sldId="1595"/>
            <ac:grpSpMk id="190" creationId="{ABFFC908-4754-43BD-9132-DA8757208C4B}"/>
          </ac:grpSpMkLst>
        </pc:grpChg>
        <pc:grpChg chg="mod">
          <ac:chgData name="PPT PROJECT" userId="3f9d47f476fa9d03" providerId="LiveId" clId="{D6CD7932-8232-4DCF-9B64-C2E8A6A37E46}" dt="2020-07-16T09:10:14.095" v="94" actId="14100"/>
          <ac:grpSpMkLst>
            <pc:docMk/>
            <pc:sldMk cId="1988797791" sldId="1595"/>
            <ac:grpSpMk id="193" creationId="{DC9D3C12-2838-453A-870F-0642375E42A6}"/>
          </ac:grpSpMkLst>
        </pc:grpChg>
        <pc:grpChg chg="mod">
          <ac:chgData name="PPT PROJECT" userId="3f9d47f476fa9d03" providerId="LiveId" clId="{D6CD7932-8232-4DCF-9B64-C2E8A6A37E46}" dt="2020-07-16T09:10:14.095" v="94" actId="14100"/>
          <ac:grpSpMkLst>
            <pc:docMk/>
            <pc:sldMk cId="1988797791" sldId="1595"/>
            <ac:grpSpMk id="196" creationId="{46326506-A6D9-4CBE-8D88-7AE62492A874}"/>
          </ac:grpSpMkLst>
        </pc:grpChg>
        <pc:grpChg chg="mod">
          <ac:chgData name="PPT PROJECT" userId="3f9d47f476fa9d03" providerId="LiveId" clId="{D6CD7932-8232-4DCF-9B64-C2E8A6A37E46}" dt="2020-07-16T09:10:14.095" v="94" actId="14100"/>
          <ac:grpSpMkLst>
            <pc:docMk/>
            <pc:sldMk cId="1988797791" sldId="1595"/>
            <ac:grpSpMk id="199" creationId="{E892B011-5BC9-48EA-8E6C-010A785BFA19}"/>
          </ac:grpSpMkLst>
        </pc:grpChg>
        <pc:grpChg chg="mod">
          <ac:chgData name="PPT PROJECT" userId="3f9d47f476fa9d03" providerId="LiveId" clId="{D6CD7932-8232-4DCF-9B64-C2E8A6A37E46}" dt="2020-07-16T09:10:14.095" v="94" actId="14100"/>
          <ac:grpSpMkLst>
            <pc:docMk/>
            <pc:sldMk cId="1988797791" sldId="1595"/>
            <ac:grpSpMk id="202" creationId="{89D7E43C-B783-4AE9-B070-A6CD26B9661D}"/>
          </ac:grpSpMkLst>
        </pc:grpChg>
        <pc:grpChg chg="mod">
          <ac:chgData name="PPT PROJECT" userId="3f9d47f476fa9d03" providerId="LiveId" clId="{D6CD7932-8232-4DCF-9B64-C2E8A6A37E46}" dt="2020-07-16T09:10:14.095" v="94" actId="14100"/>
          <ac:grpSpMkLst>
            <pc:docMk/>
            <pc:sldMk cId="1988797791" sldId="1595"/>
            <ac:grpSpMk id="205" creationId="{B5553B60-85EF-40CF-A8FB-0E587F9914A3}"/>
          </ac:grpSpMkLst>
        </pc:grpChg>
        <pc:grpChg chg="mod">
          <ac:chgData name="PPT PROJECT" userId="3f9d47f476fa9d03" providerId="LiveId" clId="{D6CD7932-8232-4DCF-9B64-C2E8A6A37E46}" dt="2020-07-16T09:10:14.095" v="94" actId="14100"/>
          <ac:grpSpMkLst>
            <pc:docMk/>
            <pc:sldMk cId="1988797791" sldId="1595"/>
            <ac:grpSpMk id="208" creationId="{9469D6D6-80E0-4C66-96BD-875CD88AC802}"/>
          </ac:grpSpMkLst>
        </pc:grpChg>
        <pc:grpChg chg="mod">
          <ac:chgData name="PPT PROJECT" userId="3f9d47f476fa9d03" providerId="LiveId" clId="{D6CD7932-8232-4DCF-9B64-C2E8A6A37E46}" dt="2020-07-16T09:10:14.095" v="94" actId="14100"/>
          <ac:grpSpMkLst>
            <pc:docMk/>
            <pc:sldMk cId="1988797791" sldId="1595"/>
            <ac:grpSpMk id="211" creationId="{C2A84B76-C9D5-44EF-AF86-756E9E98C832}"/>
          </ac:grpSpMkLst>
        </pc:grpChg>
        <pc:grpChg chg="mod">
          <ac:chgData name="PPT PROJECT" userId="3f9d47f476fa9d03" providerId="LiveId" clId="{D6CD7932-8232-4DCF-9B64-C2E8A6A37E46}" dt="2020-07-16T09:10:14.095" v="94" actId="14100"/>
          <ac:grpSpMkLst>
            <pc:docMk/>
            <pc:sldMk cId="1988797791" sldId="1595"/>
            <ac:grpSpMk id="214" creationId="{BF55D567-8BC6-44B7-B2A9-39E505BAA811}"/>
          </ac:grpSpMkLst>
        </pc:grpChg>
        <pc:grpChg chg="mod">
          <ac:chgData name="PPT PROJECT" userId="3f9d47f476fa9d03" providerId="LiveId" clId="{D6CD7932-8232-4DCF-9B64-C2E8A6A37E46}" dt="2020-07-16T09:10:14.095" v="94" actId="14100"/>
          <ac:grpSpMkLst>
            <pc:docMk/>
            <pc:sldMk cId="1988797791" sldId="1595"/>
            <ac:grpSpMk id="217" creationId="{7C51671E-27F2-4106-812F-6EE4C402DB74}"/>
          </ac:grpSpMkLst>
        </pc:grpChg>
        <pc:grpChg chg="mod">
          <ac:chgData name="PPT PROJECT" userId="3f9d47f476fa9d03" providerId="LiveId" clId="{D6CD7932-8232-4DCF-9B64-C2E8A6A37E46}" dt="2020-07-16T09:10:14.095" v="94" actId="14100"/>
          <ac:grpSpMkLst>
            <pc:docMk/>
            <pc:sldMk cId="1988797791" sldId="1595"/>
            <ac:grpSpMk id="220" creationId="{7BD83BF6-3A24-417E-90B8-EC86C9DAF7FC}"/>
          </ac:grpSpMkLst>
        </pc:grpChg>
        <pc:grpChg chg="mod">
          <ac:chgData name="PPT PROJECT" userId="3f9d47f476fa9d03" providerId="LiveId" clId="{D6CD7932-8232-4DCF-9B64-C2E8A6A37E46}" dt="2020-07-16T09:10:14.095" v="94" actId="14100"/>
          <ac:grpSpMkLst>
            <pc:docMk/>
            <pc:sldMk cId="1988797791" sldId="1595"/>
            <ac:grpSpMk id="223" creationId="{F3BE871C-8B9A-489F-A9E0-D3A50922F80D}"/>
          </ac:grpSpMkLst>
        </pc:grpChg>
        <pc:grpChg chg="mod">
          <ac:chgData name="PPT PROJECT" userId="3f9d47f476fa9d03" providerId="LiveId" clId="{D6CD7932-8232-4DCF-9B64-C2E8A6A37E46}" dt="2020-07-16T09:10:14.095" v="94" actId="14100"/>
          <ac:grpSpMkLst>
            <pc:docMk/>
            <pc:sldMk cId="1988797791" sldId="1595"/>
            <ac:grpSpMk id="226" creationId="{4E107F11-7AF5-4C7D-8BB6-EB42BBA2C0CB}"/>
          </ac:grpSpMkLst>
        </pc:grpChg>
        <pc:grpChg chg="mod">
          <ac:chgData name="PPT PROJECT" userId="3f9d47f476fa9d03" providerId="LiveId" clId="{D6CD7932-8232-4DCF-9B64-C2E8A6A37E46}" dt="2020-07-16T09:10:14.095" v="94" actId="14100"/>
          <ac:grpSpMkLst>
            <pc:docMk/>
            <pc:sldMk cId="1988797791" sldId="1595"/>
            <ac:grpSpMk id="229" creationId="{0D544403-2903-446B-B2A2-692036967699}"/>
          </ac:grpSpMkLst>
        </pc:grpChg>
        <pc:grpChg chg="mod">
          <ac:chgData name="PPT PROJECT" userId="3f9d47f476fa9d03" providerId="LiveId" clId="{D6CD7932-8232-4DCF-9B64-C2E8A6A37E46}" dt="2020-07-16T09:10:14.095" v="94" actId="14100"/>
          <ac:grpSpMkLst>
            <pc:docMk/>
            <pc:sldMk cId="1988797791" sldId="1595"/>
            <ac:grpSpMk id="232" creationId="{9CC6D933-3D5C-43B7-B8B6-1824AED3EF32}"/>
          </ac:grpSpMkLst>
        </pc:grpChg>
        <pc:grpChg chg="mod">
          <ac:chgData name="PPT PROJECT" userId="3f9d47f476fa9d03" providerId="LiveId" clId="{D6CD7932-8232-4DCF-9B64-C2E8A6A37E46}" dt="2020-07-16T09:10:14.095" v="94" actId="14100"/>
          <ac:grpSpMkLst>
            <pc:docMk/>
            <pc:sldMk cId="1988797791" sldId="1595"/>
            <ac:grpSpMk id="235" creationId="{D8D345FF-7A54-442F-B328-2421111DA58D}"/>
          </ac:grpSpMkLst>
        </pc:grpChg>
        <pc:grpChg chg="mod">
          <ac:chgData name="PPT PROJECT" userId="3f9d47f476fa9d03" providerId="LiveId" clId="{D6CD7932-8232-4DCF-9B64-C2E8A6A37E46}" dt="2020-07-16T09:10:14.095" v="94" actId="14100"/>
          <ac:grpSpMkLst>
            <pc:docMk/>
            <pc:sldMk cId="1988797791" sldId="1595"/>
            <ac:grpSpMk id="238" creationId="{44919947-F3E5-4CBD-B438-15E5EDAC9B03}"/>
          </ac:grpSpMkLst>
        </pc:grpChg>
        <pc:grpChg chg="mod">
          <ac:chgData name="PPT PROJECT" userId="3f9d47f476fa9d03" providerId="LiveId" clId="{D6CD7932-8232-4DCF-9B64-C2E8A6A37E46}" dt="2020-07-16T09:10:14.095" v="94" actId="14100"/>
          <ac:grpSpMkLst>
            <pc:docMk/>
            <pc:sldMk cId="1988797791" sldId="1595"/>
            <ac:grpSpMk id="241" creationId="{79BA7513-91B9-4B8E-A2D3-F1B5DBE4F350}"/>
          </ac:grpSpMkLst>
        </pc:grpChg>
        <pc:grpChg chg="mod">
          <ac:chgData name="PPT PROJECT" userId="3f9d47f476fa9d03" providerId="LiveId" clId="{D6CD7932-8232-4DCF-9B64-C2E8A6A37E46}" dt="2020-07-16T09:10:14.095" v="94" actId="14100"/>
          <ac:grpSpMkLst>
            <pc:docMk/>
            <pc:sldMk cId="1988797791" sldId="1595"/>
            <ac:grpSpMk id="244" creationId="{36C10DAF-9A0B-4057-84CE-15E04D5CBFFF}"/>
          </ac:grpSpMkLst>
        </pc:grpChg>
        <pc:grpChg chg="mod">
          <ac:chgData name="PPT PROJECT" userId="3f9d47f476fa9d03" providerId="LiveId" clId="{D6CD7932-8232-4DCF-9B64-C2E8A6A37E46}" dt="2020-07-16T09:10:14.095" v="94" actId="14100"/>
          <ac:grpSpMkLst>
            <pc:docMk/>
            <pc:sldMk cId="1988797791" sldId="1595"/>
            <ac:grpSpMk id="247" creationId="{1F88D5A2-8D5F-47DE-88CA-78818E82D2F2}"/>
          </ac:grpSpMkLst>
        </pc:grpChg>
        <pc:grpChg chg="mod">
          <ac:chgData name="PPT PROJECT" userId="3f9d47f476fa9d03" providerId="LiveId" clId="{D6CD7932-8232-4DCF-9B64-C2E8A6A37E46}" dt="2020-07-16T09:10:14.095" v="94" actId="14100"/>
          <ac:grpSpMkLst>
            <pc:docMk/>
            <pc:sldMk cId="1988797791" sldId="1595"/>
            <ac:grpSpMk id="250" creationId="{CE6EA93C-7000-4373-826E-190537654803}"/>
          </ac:grpSpMkLst>
        </pc:grpChg>
        <pc:grpChg chg="mod">
          <ac:chgData name="PPT PROJECT" userId="3f9d47f476fa9d03" providerId="LiveId" clId="{D6CD7932-8232-4DCF-9B64-C2E8A6A37E46}" dt="2020-07-16T09:10:14.095" v="94" actId="14100"/>
          <ac:grpSpMkLst>
            <pc:docMk/>
            <pc:sldMk cId="1988797791" sldId="1595"/>
            <ac:grpSpMk id="253" creationId="{2770F408-A51E-41E1-87C4-10F4F8716B56}"/>
          </ac:grpSpMkLst>
        </pc:grpChg>
        <pc:grpChg chg="mod">
          <ac:chgData name="PPT PROJECT" userId="3f9d47f476fa9d03" providerId="LiveId" clId="{D6CD7932-8232-4DCF-9B64-C2E8A6A37E46}" dt="2020-07-16T09:10:14.095" v="94" actId="14100"/>
          <ac:grpSpMkLst>
            <pc:docMk/>
            <pc:sldMk cId="1988797791" sldId="1595"/>
            <ac:grpSpMk id="256" creationId="{17BAF883-C330-4EE9-B9C3-A29C363EA936}"/>
          </ac:grpSpMkLst>
        </pc:grpChg>
        <pc:grpChg chg="mod">
          <ac:chgData name="PPT PROJECT" userId="3f9d47f476fa9d03" providerId="LiveId" clId="{D6CD7932-8232-4DCF-9B64-C2E8A6A37E46}" dt="2020-07-16T09:10:14.095" v="94" actId="14100"/>
          <ac:grpSpMkLst>
            <pc:docMk/>
            <pc:sldMk cId="1988797791" sldId="1595"/>
            <ac:grpSpMk id="259" creationId="{EDDAF363-2EFA-4BC5-A56A-A8B34E016F56}"/>
          </ac:grpSpMkLst>
        </pc:grpChg>
        <pc:grpChg chg="mod">
          <ac:chgData name="PPT PROJECT" userId="3f9d47f476fa9d03" providerId="LiveId" clId="{D6CD7932-8232-4DCF-9B64-C2E8A6A37E46}" dt="2020-07-16T09:10:14.095" v="94" actId="14100"/>
          <ac:grpSpMkLst>
            <pc:docMk/>
            <pc:sldMk cId="1988797791" sldId="1595"/>
            <ac:grpSpMk id="262" creationId="{EBB1A6C9-93F6-4906-AC1E-E3D34C3D6909}"/>
          </ac:grpSpMkLst>
        </pc:grpChg>
        <pc:grpChg chg="mod">
          <ac:chgData name="PPT PROJECT" userId="3f9d47f476fa9d03" providerId="LiveId" clId="{D6CD7932-8232-4DCF-9B64-C2E8A6A37E46}" dt="2020-07-16T09:10:14.095" v="94" actId="14100"/>
          <ac:grpSpMkLst>
            <pc:docMk/>
            <pc:sldMk cId="1988797791" sldId="1595"/>
            <ac:grpSpMk id="265" creationId="{2A494F23-0489-4346-A879-977C60CEECD7}"/>
          </ac:grpSpMkLst>
        </pc:grpChg>
        <pc:grpChg chg="mod">
          <ac:chgData name="PPT PROJECT" userId="3f9d47f476fa9d03" providerId="LiveId" clId="{D6CD7932-8232-4DCF-9B64-C2E8A6A37E46}" dt="2020-07-16T09:10:14.095" v="94" actId="14100"/>
          <ac:grpSpMkLst>
            <pc:docMk/>
            <pc:sldMk cId="1988797791" sldId="1595"/>
            <ac:grpSpMk id="268" creationId="{F6A40BAE-0D10-438E-8A16-078AF11C729B}"/>
          </ac:grpSpMkLst>
        </pc:grpChg>
        <pc:grpChg chg="mod">
          <ac:chgData name="PPT PROJECT" userId="3f9d47f476fa9d03" providerId="LiveId" clId="{D6CD7932-8232-4DCF-9B64-C2E8A6A37E46}" dt="2020-07-16T09:10:14.095" v="94" actId="14100"/>
          <ac:grpSpMkLst>
            <pc:docMk/>
            <pc:sldMk cId="1988797791" sldId="1595"/>
            <ac:grpSpMk id="271" creationId="{83CF3159-7B32-4D95-A893-BE890D5D5A27}"/>
          </ac:grpSpMkLst>
        </pc:grpChg>
        <pc:grpChg chg="mod">
          <ac:chgData name="PPT PROJECT" userId="3f9d47f476fa9d03" providerId="LiveId" clId="{D6CD7932-8232-4DCF-9B64-C2E8A6A37E46}" dt="2020-07-16T09:10:14.095" v="94" actId="14100"/>
          <ac:grpSpMkLst>
            <pc:docMk/>
            <pc:sldMk cId="1988797791" sldId="1595"/>
            <ac:grpSpMk id="274" creationId="{B8C52457-C35B-4C26-9F0D-0B94B9591C06}"/>
          </ac:grpSpMkLst>
        </pc:grpChg>
        <pc:grpChg chg="mod">
          <ac:chgData name="PPT PROJECT" userId="3f9d47f476fa9d03" providerId="LiveId" clId="{D6CD7932-8232-4DCF-9B64-C2E8A6A37E46}" dt="2020-07-16T09:10:14.095" v="94" actId="14100"/>
          <ac:grpSpMkLst>
            <pc:docMk/>
            <pc:sldMk cId="1988797791" sldId="1595"/>
            <ac:grpSpMk id="277" creationId="{A9B6FCCF-978C-4D9E-963A-75F43357D85C}"/>
          </ac:grpSpMkLst>
        </pc:grpChg>
        <pc:grpChg chg="mod">
          <ac:chgData name="PPT PROJECT" userId="3f9d47f476fa9d03" providerId="LiveId" clId="{D6CD7932-8232-4DCF-9B64-C2E8A6A37E46}" dt="2020-07-16T09:10:14.095" v="94" actId="14100"/>
          <ac:grpSpMkLst>
            <pc:docMk/>
            <pc:sldMk cId="1988797791" sldId="1595"/>
            <ac:grpSpMk id="280" creationId="{B17F9857-735F-416B-B15F-9F84E0E0CB71}"/>
          </ac:grpSpMkLst>
        </pc:grpChg>
        <pc:grpChg chg="mod">
          <ac:chgData name="PPT PROJECT" userId="3f9d47f476fa9d03" providerId="LiveId" clId="{D6CD7932-8232-4DCF-9B64-C2E8A6A37E46}" dt="2020-07-16T09:10:14.095" v="94" actId="14100"/>
          <ac:grpSpMkLst>
            <pc:docMk/>
            <pc:sldMk cId="1988797791" sldId="1595"/>
            <ac:grpSpMk id="283" creationId="{CA71F584-80A7-4352-B4E9-9B01139D2B55}"/>
          </ac:grpSpMkLst>
        </pc:grpChg>
        <pc:grpChg chg="add mod topLvl">
          <ac:chgData name="PPT PROJECT" userId="3f9d47f476fa9d03" providerId="LiveId" clId="{D6CD7932-8232-4DCF-9B64-C2E8A6A37E46}" dt="2020-07-16T08:56:31.397" v="49"/>
          <ac:grpSpMkLst>
            <pc:docMk/>
            <pc:sldMk cId="1988797791" sldId="1595"/>
            <ac:grpSpMk id="287" creationId="{4198B662-2512-46A3-9DEA-A91F041C7430}"/>
          </ac:grpSpMkLst>
        </pc:grpChg>
        <pc:grpChg chg="add mod topLvl">
          <ac:chgData name="PPT PROJECT" userId="3f9d47f476fa9d03" providerId="LiveId" clId="{D6CD7932-8232-4DCF-9B64-C2E8A6A37E46}" dt="2020-07-16T08:56:31.397" v="49"/>
          <ac:grpSpMkLst>
            <pc:docMk/>
            <pc:sldMk cId="1988797791" sldId="1595"/>
            <ac:grpSpMk id="290" creationId="{F5BEB515-2E99-4855-8385-01967DDA7B1A}"/>
          </ac:grpSpMkLst>
        </pc:grpChg>
        <pc:grpChg chg="add mod topLvl">
          <ac:chgData name="PPT PROJECT" userId="3f9d47f476fa9d03" providerId="LiveId" clId="{D6CD7932-8232-4DCF-9B64-C2E8A6A37E46}" dt="2020-07-16T08:56:31.397" v="49"/>
          <ac:grpSpMkLst>
            <pc:docMk/>
            <pc:sldMk cId="1988797791" sldId="1595"/>
            <ac:grpSpMk id="293" creationId="{926E71EB-D736-45DB-86F1-95F6302A211D}"/>
          </ac:grpSpMkLst>
        </pc:grpChg>
        <pc:grpChg chg="add mod topLvl">
          <ac:chgData name="PPT PROJECT" userId="3f9d47f476fa9d03" providerId="LiveId" clId="{D6CD7932-8232-4DCF-9B64-C2E8A6A37E46}" dt="2020-07-16T08:56:31.397" v="49"/>
          <ac:grpSpMkLst>
            <pc:docMk/>
            <pc:sldMk cId="1988797791" sldId="1595"/>
            <ac:grpSpMk id="296" creationId="{89D26D42-C33E-44D6-9E8E-82CEB1A86D8B}"/>
          </ac:grpSpMkLst>
        </pc:grpChg>
        <pc:grpChg chg="add mod topLvl">
          <ac:chgData name="PPT PROJECT" userId="3f9d47f476fa9d03" providerId="LiveId" clId="{D6CD7932-8232-4DCF-9B64-C2E8A6A37E46}" dt="2020-07-16T08:56:31.397" v="49"/>
          <ac:grpSpMkLst>
            <pc:docMk/>
            <pc:sldMk cId="1988797791" sldId="1595"/>
            <ac:grpSpMk id="299" creationId="{F50FDB37-E9AA-40AC-8287-0C869B3129B6}"/>
          </ac:grpSpMkLst>
        </pc:grpChg>
        <pc:grpChg chg="add mod topLvl">
          <ac:chgData name="PPT PROJECT" userId="3f9d47f476fa9d03" providerId="LiveId" clId="{D6CD7932-8232-4DCF-9B64-C2E8A6A37E46}" dt="2020-07-16T08:56:31.397" v="49"/>
          <ac:grpSpMkLst>
            <pc:docMk/>
            <pc:sldMk cId="1988797791" sldId="1595"/>
            <ac:grpSpMk id="302" creationId="{DCECDE53-2EF6-4F71-9F87-F10F9FE2E56C}"/>
          </ac:grpSpMkLst>
        </pc:grpChg>
        <pc:grpChg chg="add mod topLvl">
          <ac:chgData name="PPT PROJECT" userId="3f9d47f476fa9d03" providerId="LiveId" clId="{D6CD7932-8232-4DCF-9B64-C2E8A6A37E46}" dt="2020-07-16T08:56:31.397" v="49"/>
          <ac:grpSpMkLst>
            <pc:docMk/>
            <pc:sldMk cId="1988797791" sldId="1595"/>
            <ac:grpSpMk id="305" creationId="{DB4A0E0B-4C50-41CA-A342-346E83E267E6}"/>
          </ac:grpSpMkLst>
        </pc:grpChg>
        <pc:grpChg chg="add mod topLvl">
          <ac:chgData name="PPT PROJECT" userId="3f9d47f476fa9d03" providerId="LiveId" clId="{D6CD7932-8232-4DCF-9B64-C2E8A6A37E46}" dt="2020-07-16T08:56:31.397" v="49"/>
          <ac:grpSpMkLst>
            <pc:docMk/>
            <pc:sldMk cId="1988797791" sldId="1595"/>
            <ac:grpSpMk id="308" creationId="{47729347-96F0-4CF4-A76F-DAA14C969B2A}"/>
          </ac:grpSpMkLst>
        </pc:grpChg>
        <pc:grpChg chg="add mod topLvl">
          <ac:chgData name="PPT PROJECT" userId="3f9d47f476fa9d03" providerId="LiveId" clId="{D6CD7932-8232-4DCF-9B64-C2E8A6A37E46}" dt="2020-07-16T08:56:31.397" v="49"/>
          <ac:grpSpMkLst>
            <pc:docMk/>
            <pc:sldMk cId="1988797791" sldId="1595"/>
            <ac:grpSpMk id="311" creationId="{1151B0DD-4900-403C-A300-2CADFCABCA4A}"/>
          </ac:grpSpMkLst>
        </pc:grpChg>
        <pc:grpChg chg="add mod topLvl">
          <ac:chgData name="PPT PROJECT" userId="3f9d47f476fa9d03" providerId="LiveId" clId="{D6CD7932-8232-4DCF-9B64-C2E8A6A37E46}" dt="2020-07-16T08:56:31.397" v="49"/>
          <ac:grpSpMkLst>
            <pc:docMk/>
            <pc:sldMk cId="1988797791" sldId="1595"/>
            <ac:grpSpMk id="314" creationId="{A408C8D7-7490-4C83-ACC8-36836DAF39ED}"/>
          </ac:grpSpMkLst>
        </pc:grpChg>
        <pc:grpChg chg="add mod topLvl">
          <ac:chgData name="PPT PROJECT" userId="3f9d47f476fa9d03" providerId="LiveId" clId="{D6CD7932-8232-4DCF-9B64-C2E8A6A37E46}" dt="2020-07-16T08:56:31.397" v="49"/>
          <ac:grpSpMkLst>
            <pc:docMk/>
            <pc:sldMk cId="1988797791" sldId="1595"/>
            <ac:grpSpMk id="317" creationId="{C8C99E3D-17F4-465C-9AC2-45DAF37EE2FA}"/>
          </ac:grpSpMkLst>
        </pc:grpChg>
        <pc:grpChg chg="add mod topLvl">
          <ac:chgData name="PPT PROJECT" userId="3f9d47f476fa9d03" providerId="LiveId" clId="{D6CD7932-8232-4DCF-9B64-C2E8A6A37E46}" dt="2020-07-16T08:56:31.397" v="49"/>
          <ac:grpSpMkLst>
            <pc:docMk/>
            <pc:sldMk cId="1988797791" sldId="1595"/>
            <ac:grpSpMk id="320" creationId="{B8418617-F2B3-49DD-AF25-D6C80FD3AA05}"/>
          </ac:grpSpMkLst>
        </pc:grpChg>
        <pc:grpChg chg="add mod topLvl">
          <ac:chgData name="PPT PROJECT" userId="3f9d47f476fa9d03" providerId="LiveId" clId="{D6CD7932-8232-4DCF-9B64-C2E8A6A37E46}" dt="2020-07-16T08:56:31.397" v="49"/>
          <ac:grpSpMkLst>
            <pc:docMk/>
            <pc:sldMk cId="1988797791" sldId="1595"/>
            <ac:grpSpMk id="323" creationId="{7B622275-FA02-4A7B-8468-9BB6BF16FCBB}"/>
          </ac:grpSpMkLst>
        </pc:grpChg>
        <pc:grpChg chg="add mod topLvl">
          <ac:chgData name="PPT PROJECT" userId="3f9d47f476fa9d03" providerId="LiveId" clId="{D6CD7932-8232-4DCF-9B64-C2E8A6A37E46}" dt="2020-07-16T08:56:31.397" v="49"/>
          <ac:grpSpMkLst>
            <pc:docMk/>
            <pc:sldMk cId="1988797791" sldId="1595"/>
            <ac:grpSpMk id="326" creationId="{6E699C69-8903-4B7D-B7DA-61F7E7324B97}"/>
          </ac:grpSpMkLst>
        </pc:grpChg>
        <pc:grpChg chg="add mod topLvl">
          <ac:chgData name="PPT PROJECT" userId="3f9d47f476fa9d03" providerId="LiveId" clId="{D6CD7932-8232-4DCF-9B64-C2E8A6A37E46}" dt="2020-07-16T08:56:31.397" v="49"/>
          <ac:grpSpMkLst>
            <pc:docMk/>
            <pc:sldMk cId="1988797791" sldId="1595"/>
            <ac:grpSpMk id="329" creationId="{CA5CD0D9-1700-4865-AF38-506CAA20CDF3}"/>
          </ac:grpSpMkLst>
        </pc:grpChg>
        <pc:grpChg chg="add mod topLvl">
          <ac:chgData name="PPT PROJECT" userId="3f9d47f476fa9d03" providerId="LiveId" clId="{D6CD7932-8232-4DCF-9B64-C2E8A6A37E46}" dt="2020-07-16T08:56:31.397" v="49"/>
          <ac:grpSpMkLst>
            <pc:docMk/>
            <pc:sldMk cId="1988797791" sldId="1595"/>
            <ac:grpSpMk id="332" creationId="{0014BED2-D933-49FB-966E-7FE996998FE6}"/>
          </ac:grpSpMkLst>
        </pc:grpChg>
        <pc:grpChg chg="add mod topLvl">
          <ac:chgData name="PPT PROJECT" userId="3f9d47f476fa9d03" providerId="LiveId" clId="{D6CD7932-8232-4DCF-9B64-C2E8A6A37E46}" dt="2020-07-16T08:56:31.397" v="49"/>
          <ac:grpSpMkLst>
            <pc:docMk/>
            <pc:sldMk cId="1988797791" sldId="1595"/>
            <ac:grpSpMk id="335" creationId="{D15E0036-6E3B-42C9-AF8F-BA006F5CEA83}"/>
          </ac:grpSpMkLst>
        </pc:grpChg>
        <pc:grpChg chg="add mod topLvl">
          <ac:chgData name="PPT PROJECT" userId="3f9d47f476fa9d03" providerId="LiveId" clId="{D6CD7932-8232-4DCF-9B64-C2E8A6A37E46}" dt="2020-07-16T08:56:31.397" v="49"/>
          <ac:grpSpMkLst>
            <pc:docMk/>
            <pc:sldMk cId="1988797791" sldId="1595"/>
            <ac:grpSpMk id="338" creationId="{04C0FF9B-08B7-44C8-9E9B-BD9B93E298E0}"/>
          </ac:grpSpMkLst>
        </pc:grpChg>
        <pc:grpChg chg="add mod topLvl">
          <ac:chgData name="PPT PROJECT" userId="3f9d47f476fa9d03" providerId="LiveId" clId="{D6CD7932-8232-4DCF-9B64-C2E8A6A37E46}" dt="2020-07-16T08:56:31.397" v="49"/>
          <ac:grpSpMkLst>
            <pc:docMk/>
            <pc:sldMk cId="1988797791" sldId="1595"/>
            <ac:grpSpMk id="341" creationId="{2A9F4250-FABB-4AA0-BD33-0117FD731222}"/>
          </ac:grpSpMkLst>
        </pc:grpChg>
        <pc:grpChg chg="add mod topLvl">
          <ac:chgData name="PPT PROJECT" userId="3f9d47f476fa9d03" providerId="LiveId" clId="{D6CD7932-8232-4DCF-9B64-C2E8A6A37E46}" dt="2020-07-16T08:56:31.397" v="49"/>
          <ac:grpSpMkLst>
            <pc:docMk/>
            <pc:sldMk cId="1988797791" sldId="1595"/>
            <ac:grpSpMk id="344" creationId="{81693EE4-3B7F-40EF-B457-E3FFCE33A22F}"/>
          </ac:grpSpMkLst>
        </pc:grpChg>
        <pc:grpChg chg="add mod topLvl">
          <ac:chgData name="PPT PROJECT" userId="3f9d47f476fa9d03" providerId="LiveId" clId="{D6CD7932-8232-4DCF-9B64-C2E8A6A37E46}" dt="2020-07-16T08:56:31.397" v="49"/>
          <ac:grpSpMkLst>
            <pc:docMk/>
            <pc:sldMk cId="1988797791" sldId="1595"/>
            <ac:grpSpMk id="347" creationId="{F1330F6A-EB27-43AC-8B10-C4D780B1318A}"/>
          </ac:grpSpMkLst>
        </pc:grpChg>
        <pc:grpChg chg="add mod topLvl">
          <ac:chgData name="PPT PROJECT" userId="3f9d47f476fa9d03" providerId="LiveId" clId="{D6CD7932-8232-4DCF-9B64-C2E8A6A37E46}" dt="2020-07-16T08:56:31.397" v="49"/>
          <ac:grpSpMkLst>
            <pc:docMk/>
            <pc:sldMk cId="1988797791" sldId="1595"/>
            <ac:grpSpMk id="350" creationId="{F63B6064-4BD8-4966-804B-F92F6DD289CB}"/>
          </ac:grpSpMkLst>
        </pc:grpChg>
        <pc:grpChg chg="add mod topLvl">
          <ac:chgData name="PPT PROJECT" userId="3f9d47f476fa9d03" providerId="LiveId" clId="{D6CD7932-8232-4DCF-9B64-C2E8A6A37E46}" dt="2020-07-16T08:56:31.397" v="49"/>
          <ac:grpSpMkLst>
            <pc:docMk/>
            <pc:sldMk cId="1988797791" sldId="1595"/>
            <ac:grpSpMk id="353" creationId="{F9A03F6A-F57B-4869-B7C2-9ADE4AE96FB4}"/>
          </ac:grpSpMkLst>
        </pc:grpChg>
        <pc:grpChg chg="add mod topLvl">
          <ac:chgData name="PPT PROJECT" userId="3f9d47f476fa9d03" providerId="LiveId" clId="{D6CD7932-8232-4DCF-9B64-C2E8A6A37E46}" dt="2020-07-16T08:56:31.397" v="49"/>
          <ac:grpSpMkLst>
            <pc:docMk/>
            <pc:sldMk cId="1988797791" sldId="1595"/>
            <ac:grpSpMk id="356" creationId="{A9C5CEDB-C327-4698-8455-88ACA73C169D}"/>
          </ac:grpSpMkLst>
        </pc:grpChg>
        <pc:grpChg chg="add mod topLvl">
          <ac:chgData name="PPT PROJECT" userId="3f9d47f476fa9d03" providerId="LiveId" clId="{D6CD7932-8232-4DCF-9B64-C2E8A6A37E46}" dt="2020-07-16T08:56:31.397" v="49"/>
          <ac:grpSpMkLst>
            <pc:docMk/>
            <pc:sldMk cId="1988797791" sldId="1595"/>
            <ac:grpSpMk id="359" creationId="{24D56540-ED01-4DBF-9731-152AA97352BE}"/>
          </ac:grpSpMkLst>
        </pc:grpChg>
        <pc:grpChg chg="add mod topLvl">
          <ac:chgData name="PPT PROJECT" userId="3f9d47f476fa9d03" providerId="LiveId" clId="{D6CD7932-8232-4DCF-9B64-C2E8A6A37E46}" dt="2020-07-16T08:56:31.397" v="49"/>
          <ac:grpSpMkLst>
            <pc:docMk/>
            <pc:sldMk cId="1988797791" sldId="1595"/>
            <ac:grpSpMk id="362" creationId="{F25A06F4-BCE3-4899-88D2-0F98FE4663C8}"/>
          </ac:grpSpMkLst>
        </pc:grpChg>
        <pc:grpChg chg="add mod">
          <ac:chgData name="PPT PROJECT" userId="3f9d47f476fa9d03" providerId="LiveId" clId="{D6CD7932-8232-4DCF-9B64-C2E8A6A37E46}" dt="2020-07-16T08:56:31.170" v="48"/>
          <ac:grpSpMkLst>
            <pc:docMk/>
            <pc:sldMk cId="1988797791" sldId="1595"/>
            <ac:grpSpMk id="365" creationId="{CF95BA1C-7A6E-4387-AD78-B82A0561BCD7}"/>
          </ac:grpSpMkLst>
        </pc:grpChg>
        <pc:grpChg chg="add mod">
          <ac:chgData name="PPT PROJECT" userId="3f9d47f476fa9d03" providerId="LiveId" clId="{D6CD7932-8232-4DCF-9B64-C2E8A6A37E46}" dt="2020-07-16T08:56:31.170" v="48"/>
          <ac:grpSpMkLst>
            <pc:docMk/>
            <pc:sldMk cId="1988797791" sldId="1595"/>
            <ac:grpSpMk id="368" creationId="{F6A3F2A1-E46E-473B-949E-D5AFAD2CCCD5}"/>
          </ac:grpSpMkLst>
        </pc:grpChg>
        <pc:grpChg chg="add mod">
          <ac:chgData name="PPT PROJECT" userId="3f9d47f476fa9d03" providerId="LiveId" clId="{D6CD7932-8232-4DCF-9B64-C2E8A6A37E46}" dt="2020-07-16T08:56:31.170" v="48"/>
          <ac:grpSpMkLst>
            <pc:docMk/>
            <pc:sldMk cId="1988797791" sldId="1595"/>
            <ac:grpSpMk id="371" creationId="{06F44B6F-AE34-4734-8C7B-14CA21C12774}"/>
          </ac:grpSpMkLst>
        </pc:grpChg>
        <pc:grpChg chg="add mod">
          <ac:chgData name="PPT PROJECT" userId="3f9d47f476fa9d03" providerId="LiveId" clId="{D6CD7932-8232-4DCF-9B64-C2E8A6A37E46}" dt="2020-07-16T08:56:31.170" v="48"/>
          <ac:grpSpMkLst>
            <pc:docMk/>
            <pc:sldMk cId="1988797791" sldId="1595"/>
            <ac:grpSpMk id="374" creationId="{64B6E5E5-9388-4FE1-A9DC-B55B157FCF89}"/>
          </ac:grpSpMkLst>
        </pc:grpChg>
        <pc:grpChg chg="add mod">
          <ac:chgData name="PPT PROJECT" userId="3f9d47f476fa9d03" providerId="LiveId" clId="{D6CD7932-8232-4DCF-9B64-C2E8A6A37E46}" dt="2020-07-16T08:56:31.170" v="48"/>
          <ac:grpSpMkLst>
            <pc:docMk/>
            <pc:sldMk cId="1988797791" sldId="1595"/>
            <ac:grpSpMk id="377" creationId="{C50B1933-784B-4D92-9131-66444BFFB45D}"/>
          </ac:grpSpMkLst>
        </pc:grpChg>
        <pc:grpChg chg="add mod">
          <ac:chgData name="PPT PROJECT" userId="3f9d47f476fa9d03" providerId="LiveId" clId="{D6CD7932-8232-4DCF-9B64-C2E8A6A37E46}" dt="2020-07-16T08:56:31.170" v="48"/>
          <ac:grpSpMkLst>
            <pc:docMk/>
            <pc:sldMk cId="1988797791" sldId="1595"/>
            <ac:grpSpMk id="380" creationId="{F0781D85-7B45-47F0-90D5-609D39220568}"/>
          </ac:grpSpMkLst>
        </pc:grpChg>
        <pc:grpChg chg="add mod">
          <ac:chgData name="PPT PROJECT" userId="3f9d47f476fa9d03" providerId="LiveId" clId="{D6CD7932-8232-4DCF-9B64-C2E8A6A37E46}" dt="2020-07-16T08:56:31.170" v="48"/>
          <ac:grpSpMkLst>
            <pc:docMk/>
            <pc:sldMk cId="1988797791" sldId="1595"/>
            <ac:grpSpMk id="383" creationId="{1CBC72EC-8298-470F-9A5C-9233139D2C1F}"/>
          </ac:grpSpMkLst>
        </pc:grpChg>
        <pc:grpChg chg="add mod">
          <ac:chgData name="PPT PROJECT" userId="3f9d47f476fa9d03" providerId="LiveId" clId="{D6CD7932-8232-4DCF-9B64-C2E8A6A37E46}" dt="2020-07-16T08:56:31.170" v="48"/>
          <ac:grpSpMkLst>
            <pc:docMk/>
            <pc:sldMk cId="1988797791" sldId="1595"/>
            <ac:grpSpMk id="386" creationId="{A20B75A1-A54B-4E4B-AC69-62A9E1B48A50}"/>
          </ac:grpSpMkLst>
        </pc:grpChg>
        <pc:grpChg chg="add mod">
          <ac:chgData name="PPT PROJECT" userId="3f9d47f476fa9d03" providerId="LiveId" clId="{D6CD7932-8232-4DCF-9B64-C2E8A6A37E46}" dt="2020-07-16T08:56:31.170" v="48"/>
          <ac:grpSpMkLst>
            <pc:docMk/>
            <pc:sldMk cId="1988797791" sldId="1595"/>
            <ac:grpSpMk id="389" creationId="{B2510CC7-48E1-4FC1-B5C7-56778B121C7D}"/>
          </ac:grpSpMkLst>
        </pc:grpChg>
        <pc:grpChg chg="add mod">
          <ac:chgData name="PPT PROJECT" userId="3f9d47f476fa9d03" providerId="LiveId" clId="{D6CD7932-8232-4DCF-9B64-C2E8A6A37E46}" dt="2020-07-16T08:56:31.170" v="48"/>
          <ac:grpSpMkLst>
            <pc:docMk/>
            <pc:sldMk cId="1988797791" sldId="1595"/>
            <ac:grpSpMk id="392" creationId="{E234BFA3-0B1E-48CD-BFF2-EDEF0AD0CF03}"/>
          </ac:grpSpMkLst>
        </pc:grpChg>
        <pc:grpChg chg="add mod">
          <ac:chgData name="PPT PROJECT" userId="3f9d47f476fa9d03" providerId="LiveId" clId="{D6CD7932-8232-4DCF-9B64-C2E8A6A37E46}" dt="2020-07-16T08:56:31.170" v="48"/>
          <ac:grpSpMkLst>
            <pc:docMk/>
            <pc:sldMk cId="1988797791" sldId="1595"/>
            <ac:grpSpMk id="395" creationId="{6E224D19-4EDD-460C-80B8-26FDF8CD906B}"/>
          </ac:grpSpMkLst>
        </pc:grpChg>
        <pc:grpChg chg="add mod">
          <ac:chgData name="PPT PROJECT" userId="3f9d47f476fa9d03" providerId="LiveId" clId="{D6CD7932-8232-4DCF-9B64-C2E8A6A37E46}" dt="2020-07-16T08:56:31.170" v="48"/>
          <ac:grpSpMkLst>
            <pc:docMk/>
            <pc:sldMk cId="1988797791" sldId="1595"/>
            <ac:grpSpMk id="398" creationId="{747E6961-CED7-47FA-B920-912A99B93519}"/>
          </ac:grpSpMkLst>
        </pc:grpChg>
        <pc:grpChg chg="add mod">
          <ac:chgData name="PPT PROJECT" userId="3f9d47f476fa9d03" providerId="LiveId" clId="{D6CD7932-8232-4DCF-9B64-C2E8A6A37E46}" dt="2020-07-16T08:56:31.170" v="48"/>
          <ac:grpSpMkLst>
            <pc:docMk/>
            <pc:sldMk cId="1988797791" sldId="1595"/>
            <ac:grpSpMk id="401" creationId="{8A076E78-6D8C-4D23-BFA2-55FDCD977993}"/>
          </ac:grpSpMkLst>
        </pc:grpChg>
        <pc:grpChg chg="add mod">
          <ac:chgData name="PPT PROJECT" userId="3f9d47f476fa9d03" providerId="LiveId" clId="{D6CD7932-8232-4DCF-9B64-C2E8A6A37E46}" dt="2020-07-16T08:56:31.170" v="48"/>
          <ac:grpSpMkLst>
            <pc:docMk/>
            <pc:sldMk cId="1988797791" sldId="1595"/>
            <ac:grpSpMk id="404" creationId="{5B691653-8B31-452D-B065-619884BE6F1C}"/>
          </ac:grpSpMkLst>
        </pc:grpChg>
        <pc:grpChg chg="add mod">
          <ac:chgData name="PPT PROJECT" userId="3f9d47f476fa9d03" providerId="LiveId" clId="{D6CD7932-8232-4DCF-9B64-C2E8A6A37E46}" dt="2020-07-16T08:56:31.170" v="48"/>
          <ac:grpSpMkLst>
            <pc:docMk/>
            <pc:sldMk cId="1988797791" sldId="1595"/>
            <ac:grpSpMk id="407" creationId="{F213B99E-C038-43F4-8E21-91B523850456}"/>
          </ac:grpSpMkLst>
        </pc:grpChg>
        <pc:grpChg chg="add mod">
          <ac:chgData name="PPT PROJECT" userId="3f9d47f476fa9d03" providerId="LiveId" clId="{D6CD7932-8232-4DCF-9B64-C2E8A6A37E46}" dt="2020-07-16T08:56:31.170" v="48"/>
          <ac:grpSpMkLst>
            <pc:docMk/>
            <pc:sldMk cId="1988797791" sldId="1595"/>
            <ac:grpSpMk id="410" creationId="{DA8ED100-C330-4364-8CBA-B454D45D7944}"/>
          </ac:grpSpMkLst>
        </pc:grpChg>
        <pc:grpChg chg="add mod">
          <ac:chgData name="PPT PROJECT" userId="3f9d47f476fa9d03" providerId="LiveId" clId="{D6CD7932-8232-4DCF-9B64-C2E8A6A37E46}" dt="2020-07-16T08:56:31.170" v="48"/>
          <ac:grpSpMkLst>
            <pc:docMk/>
            <pc:sldMk cId="1988797791" sldId="1595"/>
            <ac:grpSpMk id="413" creationId="{5289310E-787E-4D1B-8CC7-1E2AEBD79981}"/>
          </ac:grpSpMkLst>
        </pc:grpChg>
        <pc:grpChg chg="add mod">
          <ac:chgData name="PPT PROJECT" userId="3f9d47f476fa9d03" providerId="LiveId" clId="{D6CD7932-8232-4DCF-9B64-C2E8A6A37E46}" dt="2020-07-16T08:56:31.170" v="48"/>
          <ac:grpSpMkLst>
            <pc:docMk/>
            <pc:sldMk cId="1988797791" sldId="1595"/>
            <ac:grpSpMk id="416" creationId="{4112047F-740E-423A-ADCF-15E4AB8364C1}"/>
          </ac:grpSpMkLst>
        </pc:grpChg>
        <pc:grpChg chg="add mod">
          <ac:chgData name="PPT PROJECT" userId="3f9d47f476fa9d03" providerId="LiveId" clId="{D6CD7932-8232-4DCF-9B64-C2E8A6A37E46}" dt="2020-07-16T08:56:31.170" v="48"/>
          <ac:grpSpMkLst>
            <pc:docMk/>
            <pc:sldMk cId="1988797791" sldId="1595"/>
            <ac:grpSpMk id="419" creationId="{F6F1A173-C732-40F2-8AC0-636E0A5A029C}"/>
          </ac:grpSpMkLst>
        </pc:grpChg>
        <pc:grpChg chg="add mod">
          <ac:chgData name="PPT PROJECT" userId="3f9d47f476fa9d03" providerId="LiveId" clId="{D6CD7932-8232-4DCF-9B64-C2E8A6A37E46}" dt="2020-07-16T08:56:31.170" v="48"/>
          <ac:grpSpMkLst>
            <pc:docMk/>
            <pc:sldMk cId="1988797791" sldId="1595"/>
            <ac:grpSpMk id="422" creationId="{93A97A93-18A8-457C-A9B0-589E012410A6}"/>
          </ac:grpSpMkLst>
        </pc:grpChg>
        <pc:grpChg chg="add mod">
          <ac:chgData name="PPT PROJECT" userId="3f9d47f476fa9d03" providerId="LiveId" clId="{D6CD7932-8232-4DCF-9B64-C2E8A6A37E46}" dt="2020-07-16T08:56:31.170" v="48"/>
          <ac:grpSpMkLst>
            <pc:docMk/>
            <pc:sldMk cId="1988797791" sldId="1595"/>
            <ac:grpSpMk id="425" creationId="{4BD94EFE-C23D-4AA3-8BAD-FAECEB10EA08}"/>
          </ac:grpSpMkLst>
        </pc:grpChg>
        <pc:grpChg chg="add mod">
          <ac:chgData name="PPT PROJECT" userId="3f9d47f476fa9d03" providerId="LiveId" clId="{D6CD7932-8232-4DCF-9B64-C2E8A6A37E46}" dt="2020-07-16T08:56:31.170" v="48"/>
          <ac:grpSpMkLst>
            <pc:docMk/>
            <pc:sldMk cId="1988797791" sldId="1595"/>
            <ac:grpSpMk id="428" creationId="{7E8035A1-8EBA-4EEA-ADEF-2ED2C46FD5E0}"/>
          </ac:grpSpMkLst>
        </pc:grpChg>
        <pc:grpChg chg="add mod">
          <ac:chgData name="PPT PROJECT" userId="3f9d47f476fa9d03" providerId="LiveId" clId="{D6CD7932-8232-4DCF-9B64-C2E8A6A37E46}" dt="2020-07-16T08:56:31.170" v="48"/>
          <ac:grpSpMkLst>
            <pc:docMk/>
            <pc:sldMk cId="1988797791" sldId="1595"/>
            <ac:grpSpMk id="431" creationId="{DCA97F44-BA96-4D65-BC4B-278BEB473737}"/>
          </ac:grpSpMkLst>
        </pc:grpChg>
        <pc:grpChg chg="add mod">
          <ac:chgData name="PPT PROJECT" userId="3f9d47f476fa9d03" providerId="LiveId" clId="{D6CD7932-8232-4DCF-9B64-C2E8A6A37E46}" dt="2020-07-16T08:56:31.170" v="48"/>
          <ac:grpSpMkLst>
            <pc:docMk/>
            <pc:sldMk cId="1988797791" sldId="1595"/>
            <ac:grpSpMk id="434" creationId="{B55967C5-5429-443B-ADA0-986A190FD6B7}"/>
          </ac:grpSpMkLst>
        </pc:grpChg>
        <pc:grpChg chg="add mod">
          <ac:chgData name="PPT PROJECT" userId="3f9d47f476fa9d03" providerId="LiveId" clId="{D6CD7932-8232-4DCF-9B64-C2E8A6A37E46}" dt="2020-07-16T08:56:31.170" v="48"/>
          <ac:grpSpMkLst>
            <pc:docMk/>
            <pc:sldMk cId="1988797791" sldId="1595"/>
            <ac:grpSpMk id="437" creationId="{88F8A2D1-7BD9-4040-AA91-DB97AA7F5EAE}"/>
          </ac:grpSpMkLst>
        </pc:grpChg>
        <pc:grpChg chg="add mod">
          <ac:chgData name="PPT PROJECT" userId="3f9d47f476fa9d03" providerId="LiveId" clId="{D6CD7932-8232-4DCF-9B64-C2E8A6A37E46}" dt="2020-07-16T08:56:31.170" v="48"/>
          <ac:grpSpMkLst>
            <pc:docMk/>
            <pc:sldMk cId="1988797791" sldId="1595"/>
            <ac:grpSpMk id="440" creationId="{55DDA99E-6954-445C-B372-9D4AD1A27358}"/>
          </ac:grpSpMkLst>
        </pc:grpChg>
        <pc:grpChg chg="add mod">
          <ac:chgData name="PPT PROJECT" userId="3f9d47f476fa9d03" providerId="LiveId" clId="{D6CD7932-8232-4DCF-9B64-C2E8A6A37E46}" dt="2020-07-16T08:56:31.170" v="48"/>
          <ac:grpSpMkLst>
            <pc:docMk/>
            <pc:sldMk cId="1988797791" sldId="1595"/>
            <ac:grpSpMk id="443" creationId="{CA44B9E4-E769-4628-AAF0-FEDE2F2CE817}"/>
          </ac:grpSpMkLst>
        </pc:grpChg>
        <pc:grpChg chg="add mod">
          <ac:chgData name="PPT PROJECT" userId="3f9d47f476fa9d03" providerId="LiveId" clId="{D6CD7932-8232-4DCF-9B64-C2E8A6A37E46}" dt="2020-07-16T08:56:31.170" v="48"/>
          <ac:grpSpMkLst>
            <pc:docMk/>
            <pc:sldMk cId="1988797791" sldId="1595"/>
            <ac:grpSpMk id="446" creationId="{E78DB89B-F99F-4E67-B7D9-D7E3715DD49D}"/>
          </ac:grpSpMkLst>
        </pc:grpChg>
        <pc:grpChg chg="add mod">
          <ac:chgData name="PPT PROJECT" userId="3f9d47f476fa9d03" providerId="LiveId" clId="{D6CD7932-8232-4DCF-9B64-C2E8A6A37E46}" dt="2020-07-16T08:56:31.170" v="48"/>
          <ac:grpSpMkLst>
            <pc:docMk/>
            <pc:sldMk cId="1988797791" sldId="1595"/>
            <ac:grpSpMk id="449" creationId="{B99600F0-9D8C-4495-8EBC-37561BEE81C4}"/>
          </ac:grpSpMkLst>
        </pc:grpChg>
        <pc:grpChg chg="add mod">
          <ac:chgData name="PPT PROJECT" userId="3f9d47f476fa9d03" providerId="LiveId" clId="{D6CD7932-8232-4DCF-9B64-C2E8A6A37E46}" dt="2020-07-16T08:56:31.170" v="48"/>
          <ac:grpSpMkLst>
            <pc:docMk/>
            <pc:sldMk cId="1988797791" sldId="1595"/>
            <ac:grpSpMk id="452" creationId="{1D5C4362-23FD-4199-A4F7-599C17A0B2CE}"/>
          </ac:grpSpMkLst>
        </pc:grpChg>
        <pc:grpChg chg="add mod">
          <ac:chgData name="PPT PROJECT" userId="3f9d47f476fa9d03" providerId="LiveId" clId="{D6CD7932-8232-4DCF-9B64-C2E8A6A37E46}" dt="2020-07-16T08:56:31.170" v="48"/>
          <ac:grpSpMkLst>
            <pc:docMk/>
            <pc:sldMk cId="1988797791" sldId="1595"/>
            <ac:grpSpMk id="455" creationId="{836E1536-D858-466D-8642-9BE65C8D32A2}"/>
          </ac:grpSpMkLst>
        </pc:grpChg>
        <pc:grpChg chg="add mod">
          <ac:chgData name="PPT PROJECT" userId="3f9d47f476fa9d03" providerId="LiveId" clId="{D6CD7932-8232-4DCF-9B64-C2E8A6A37E46}" dt="2020-07-16T08:56:31.170" v="48"/>
          <ac:grpSpMkLst>
            <pc:docMk/>
            <pc:sldMk cId="1988797791" sldId="1595"/>
            <ac:grpSpMk id="458" creationId="{AAD66A8A-3C64-44AD-AA22-4B162394C8F3}"/>
          </ac:grpSpMkLst>
        </pc:grpChg>
        <pc:grpChg chg="add mod">
          <ac:chgData name="PPT PROJECT" userId="3f9d47f476fa9d03" providerId="LiveId" clId="{D6CD7932-8232-4DCF-9B64-C2E8A6A37E46}" dt="2020-07-16T08:56:31.170" v="48"/>
          <ac:grpSpMkLst>
            <pc:docMk/>
            <pc:sldMk cId="1988797791" sldId="1595"/>
            <ac:grpSpMk id="461" creationId="{83BFD45D-5614-47B6-8556-D965459DD2F2}"/>
          </ac:grpSpMkLst>
        </pc:grpChg>
        <pc:grpChg chg="add mod">
          <ac:chgData name="PPT PROJECT" userId="3f9d47f476fa9d03" providerId="LiveId" clId="{D6CD7932-8232-4DCF-9B64-C2E8A6A37E46}" dt="2020-07-16T08:56:31.170" v="48"/>
          <ac:grpSpMkLst>
            <pc:docMk/>
            <pc:sldMk cId="1988797791" sldId="1595"/>
            <ac:grpSpMk id="464" creationId="{B8A60892-183B-4E20-99A9-E9C91966F640}"/>
          </ac:grpSpMkLst>
        </pc:grpChg>
        <pc:grpChg chg="add mod">
          <ac:chgData name="PPT PROJECT" userId="3f9d47f476fa9d03" providerId="LiveId" clId="{D6CD7932-8232-4DCF-9B64-C2E8A6A37E46}" dt="2020-07-16T08:56:31.170" v="48"/>
          <ac:grpSpMkLst>
            <pc:docMk/>
            <pc:sldMk cId="1988797791" sldId="1595"/>
            <ac:grpSpMk id="467" creationId="{73F1F743-4ABD-40BC-A103-C682DCDA2FE8}"/>
          </ac:grpSpMkLst>
        </pc:grpChg>
        <pc:grpChg chg="add mod">
          <ac:chgData name="PPT PROJECT" userId="3f9d47f476fa9d03" providerId="LiveId" clId="{D6CD7932-8232-4DCF-9B64-C2E8A6A37E46}" dt="2020-07-16T08:56:31.170" v="48"/>
          <ac:grpSpMkLst>
            <pc:docMk/>
            <pc:sldMk cId="1988797791" sldId="1595"/>
            <ac:grpSpMk id="470" creationId="{D1FB366D-C7E3-41FF-B70D-E70599D2F11B}"/>
          </ac:grpSpMkLst>
        </pc:grpChg>
        <pc:grpChg chg="add mod">
          <ac:chgData name="PPT PROJECT" userId="3f9d47f476fa9d03" providerId="LiveId" clId="{D6CD7932-8232-4DCF-9B64-C2E8A6A37E46}" dt="2020-07-16T08:56:31.170" v="48"/>
          <ac:grpSpMkLst>
            <pc:docMk/>
            <pc:sldMk cId="1988797791" sldId="1595"/>
            <ac:grpSpMk id="473" creationId="{746C2878-C6B9-4EBD-88E1-0F1A7420448C}"/>
          </ac:grpSpMkLst>
        </pc:grpChg>
        <pc:grpChg chg="add mod">
          <ac:chgData name="PPT PROJECT" userId="3f9d47f476fa9d03" providerId="LiveId" clId="{D6CD7932-8232-4DCF-9B64-C2E8A6A37E46}" dt="2020-07-16T08:56:31.170" v="48"/>
          <ac:grpSpMkLst>
            <pc:docMk/>
            <pc:sldMk cId="1988797791" sldId="1595"/>
            <ac:grpSpMk id="476" creationId="{0BD09DB9-8E04-4FA3-8EDF-8E82B1BBAEF2}"/>
          </ac:grpSpMkLst>
        </pc:grpChg>
        <pc:grpChg chg="add mod">
          <ac:chgData name="PPT PROJECT" userId="3f9d47f476fa9d03" providerId="LiveId" clId="{D6CD7932-8232-4DCF-9B64-C2E8A6A37E46}" dt="2020-07-16T08:56:31.170" v="48"/>
          <ac:grpSpMkLst>
            <pc:docMk/>
            <pc:sldMk cId="1988797791" sldId="1595"/>
            <ac:grpSpMk id="479" creationId="{295DAFDD-DAF5-4CAD-B5F0-160D3E4E03EC}"/>
          </ac:grpSpMkLst>
        </pc:grpChg>
        <pc:grpChg chg="add mod">
          <ac:chgData name="PPT PROJECT" userId="3f9d47f476fa9d03" providerId="LiveId" clId="{D6CD7932-8232-4DCF-9B64-C2E8A6A37E46}" dt="2020-07-16T08:56:31.170" v="48"/>
          <ac:grpSpMkLst>
            <pc:docMk/>
            <pc:sldMk cId="1988797791" sldId="1595"/>
            <ac:grpSpMk id="482" creationId="{1D36F891-80F7-4566-B02D-AF90FBAD86BB}"/>
          </ac:grpSpMkLst>
        </pc:grpChg>
        <pc:grpChg chg="add mod">
          <ac:chgData name="PPT PROJECT" userId="3f9d47f476fa9d03" providerId="LiveId" clId="{D6CD7932-8232-4DCF-9B64-C2E8A6A37E46}" dt="2020-07-16T09:10:14.095" v="94" actId="14100"/>
          <ac:grpSpMkLst>
            <pc:docMk/>
            <pc:sldMk cId="1988797791" sldId="1595"/>
            <ac:grpSpMk id="485" creationId="{653EEA71-9DB4-41FC-8DC2-735801F219A0}"/>
          </ac:grpSpMkLst>
        </pc:grpChg>
        <pc:grpChg chg="add mod">
          <ac:chgData name="PPT PROJECT" userId="3f9d47f476fa9d03" providerId="LiveId" clId="{D6CD7932-8232-4DCF-9B64-C2E8A6A37E46}" dt="2020-07-16T09:10:14.095" v="94" actId="14100"/>
          <ac:grpSpMkLst>
            <pc:docMk/>
            <pc:sldMk cId="1988797791" sldId="1595"/>
            <ac:grpSpMk id="488" creationId="{6FE7897E-94AA-4A96-A5CB-DD3B2E85B1B4}"/>
          </ac:grpSpMkLst>
        </pc:grpChg>
        <pc:grpChg chg="add mod">
          <ac:chgData name="PPT PROJECT" userId="3f9d47f476fa9d03" providerId="LiveId" clId="{D6CD7932-8232-4DCF-9B64-C2E8A6A37E46}" dt="2020-07-16T09:10:47.039" v="103" actId="1076"/>
          <ac:grpSpMkLst>
            <pc:docMk/>
            <pc:sldMk cId="1988797791" sldId="1595"/>
            <ac:grpSpMk id="491" creationId="{1744803E-7759-4F8A-8020-6BC4A4CADCEB}"/>
          </ac:grpSpMkLst>
        </pc:grpChg>
        <pc:grpChg chg="add mod">
          <ac:chgData name="PPT PROJECT" userId="3f9d47f476fa9d03" providerId="LiveId" clId="{D6CD7932-8232-4DCF-9B64-C2E8A6A37E46}" dt="2020-07-16T09:10:14.095" v="94" actId="14100"/>
          <ac:grpSpMkLst>
            <pc:docMk/>
            <pc:sldMk cId="1988797791" sldId="1595"/>
            <ac:grpSpMk id="494" creationId="{66135237-6255-4E9F-8679-BFD493D8E1FD}"/>
          </ac:grpSpMkLst>
        </pc:grpChg>
        <pc:grpChg chg="add mod">
          <ac:chgData name="PPT PROJECT" userId="3f9d47f476fa9d03" providerId="LiveId" clId="{D6CD7932-8232-4DCF-9B64-C2E8A6A37E46}" dt="2020-07-16T09:10:14.095" v="94" actId="14100"/>
          <ac:grpSpMkLst>
            <pc:docMk/>
            <pc:sldMk cId="1988797791" sldId="1595"/>
            <ac:grpSpMk id="497" creationId="{E455C636-A368-4A1B-BBE4-F52B5737696A}"/>
          </ac:grpSpMkLst>
        </pc:grpChg>
        <pc:grpChg chg="add mod">
          <ac:chgData name="PPT PROJECT" userId="3f9d47f476fa9d03" providerId="LiveId" clId="{D6CD7932-8232-4DCF-9B64-C2E8A6A37E46}" dt="2020-07-16T09:10:14.095" v="94" actId="14100"/>
          <ac:grpSpMkLst>
            <pc:docMk/>
            <pc:sldMk cId="1988797791" sldId="1595"/>
            <ac:grpSpMk id="500" creationId="{0E51071A-133D-4F5F-80CC-DBB1A3F48491}"/>
          </ac:grpSpMkLst>
        </pc:grpChg>
        <pc:grpChg chg="add mod">
          <ac:chgData name="PPT PROJECT" userId="3f9d47f476fa9d03" providerId="LiveId" clId="{D6CD7932-8232-4DCF-9B64-C2E8A6A37E46}" dt="2020-07-16T09:10:14.095" v="94" actId="14100"/>
          <ac:grpSpMkLst>
            <pc:docMk/>
            <pc:sldMk cId="1988797791" sldId="1595"/>
            <ac:grpSpMk id="503" creationId="{AC5536F8-F85D-4D83-9443-41773F5D754E}"/>
          </ac:grpSpMkLst>
        </pc:grpChg>
        <pc:grpChg chg="add mod">
          <ac:chgData name="PPT PROJECT" userId="3f9d47f476fa9d03" providerId="LiveId" clId="{D6CD7932-8232-4DCF-9B64-C2E8A6A37E46}" dt="2020-07-16T09:10:14.095" v="94" actId="14100"/>
          <ac:grpSpMkLst>
            <pc:docMk/>
            <pc:sldMk cId="1988797791" sldId="1595"/>
            <ac:grpSpMk id="506" creationId="{906495F8-0233-4B0A-AF8C-F9ABB9B973DF}"/>
          </ac:grpSpMkLst>
        </pc:grpChg>
        <pc:grpChg chg="add mod">
          <ac:chgData name="PPT PROJECT" userId="3f9d47f476fa9d03" providerId="LiveId" clId="{D6CD7932-8232-4DCF-9B64-C2E8A6A37E46}" dt="2020-07-16T09:10:14.095" v="94" actId="14100"/>
          <ac:grpSpMkLst>
            <pc:docMk/>
            <pc:sldMk cId="1988797791" sldId="1595"/>
            <ac:grpSpMk id="509" creationId="{4168D994-D732-45B2-AB1A-8EB11110142E}"/>
          </ac:grpSpMkLst>
        </pc:grpChg>
        <pc:grpChg chg="add mod">
          <ac:chgData name="PPT PROJECT" userId="3f9d47f476fa9d03" providerId="LiveId" clId="{D6CD7932-8232-4DCF-9B64-C2E8A6A37E46}" dt="2020-07-16T09:12:03.127" v="112" actId="1076"/>
          <ac:grpSpMkLst>
            <pc:docMk/>
            <pc:sldMk cId="1988797791" sldId="1595"/>
            <ac:grpSpMk id="512" creationId="{D2BC65D7-221D-4045-BDDD-070D636F3C56}"/>
          </ac:grpSpMkLst>
        </pc:grpChg>
        <pc:grpChg chg="add mod">
          <ac:chgData name="PPT PROJECT" userId="3f9d47f476fa9d03" providerId="LiveId" clId="{D6CD7932-8232-4DCF-9B64-C2E8A6A37E46}" dt="2020-07-16T09:10:14.095" v="94" actId="14100"/>
          <ac:grpSpMkLst>
            <pc:docMk/>
            <pc:sldMk cId="1988797791" sldId="1595"/>
            <ac:grpSpMk id="515" creationId="{8598321F-EA40-45FA-BDC7-4A4CF2F31FE3}"/>
          </ac:grpSpMkLst>
        </pc:grpChg>
        <pc:grpChg chg="add mod">
          <ac:chgData name="PPT PROJECT" userId="3f9d47f476fa9d03" providerId="LiveId" clId="{D6CD7932-8232-4DCF-9B64-C2E8A6A37E46}" dt="2020-07-16T09:10:14.095" v="94" actId="14100"/>
          <ac:grpSpMkLst>
            <pc:docMk/>
            <pc:sldMk cId="1988797791" sldId="1595"/>
            <ac:grpSpMk id="518" creationId="{D7619221-6566-4D31-A1E9-63EEC959B7A3}"/>
          </ac:grpSpMkLst>
        </pc:grpChg>
        <pc:grpChg chg="add mod">
          <ac:chgData name="PPT PROJECT" userId="3f9d47f476fa9d03" providerId="LiveId" clId="{D6CD7932-8232-4DCF-9B64-C2E8A6A37E46}" dt="2020-07-16T09:10:14.095" v="94" actId="14100"/>
          <ac:grpSpMkLst>
            <pc:docMk/>
            <pc:sldMk cId="1988797791" sldId="1595"/>
            <ac:grpSpMk id="521" creationId="{E0505A83-E747-401F-8EF8-9B34F95E46BC}"/>
          </ac:grpSpMkLst>
        </pc:grpChg>
        <pc:grpChg chg="add mod">
          <ac:chgData name="PPT PROJECT" userId="3f9d47f476fa9d03" providerId="LiveId" clId="{D6CD7932-8232-4DCF-9B64-C2E8A6A37E46}" dt="2020-07-16T09:10:14.095" v="94" actId="14100"/>
          <ac:grpSpMkLst>
            <pc:docMk/>
            <pc:sldMk cId="1988797791" sldId="1595"/>
            <ac:grpSpMk id="524" creationId="{DD7B8A50-27D6-4280-8D1C-D3345F6C32EB}"/>
          </ac:grpSpMkLst>
        </pc:grpChg>
        <pc:grpChg chg="add mod">
          <ac:chgData name="PPT PROJECT" userId="3f9d47f476fa9d03" providerId="LiveId" clId="{D6CD7932-8232-4DCF-9B64-C2E8A6A37E46}" dt="2020-07-16T09:10:14.095" v="94" actId="14100"/>
          <ac:grpSpMkLst>
            <pc:docMk/>
            <pc:sldMk cId="1988797791" sldId="1595"/>
            <ac:grpSpMk id="527" creationId="{B5965177-3E35-4473-9F26-8974948EBBC5}"/>
          </ac:grpSpMkLst>
        </pc:grpChg>
        <pc:grpChg chg="add mod">
          <ac:chgData name="PPT PROJECT" userId="3f9d47f476fa9d03" providerId="LiveId" clId="{D6CD7932-8232-4DCF-9B64-C2E8A6A37E46}" dt="2020-07-16T09:10:14.095" v="94" actId="14100"/>
          <ac:grpSpMkLst>
            <pc:docMk/>
            <pc:sldMk cId="1988797791" sldId="1595"/>
            <ac:grpSpMk id="530" creationId="{5ED8F967-4815-41CD-A565-15DE26C43A8C}"/>
          </ac:grpSpMkLst>
        </pc:grpChg>
        <pc:grpChg chg="add mod">
          <ac:chgData name="PPT PROJECT" userId="3f9d47f476fa9d03" providerId="LiveId" clId="{D6CD7932-8232-4DCF-9B64-C2E8A6A37E46}" dt="2020-07-16T09:10:14.095" v="94" actId="14100"/>
          <ac:grpSpMkLst>
            <pc:docMk/>
            <pc:sldMk cId="1988797791" sldId="1595"/>
            <ac:grpSpMk id="533" creationId="{B2699DE9-18DA-4962-9EFC-A0FFB6687293}"/>
          </ac:grpSpMkLst>
        </pc:grpChg>
        <pc:grpChg chg="add mod">
          <ac:chgData name="PPT PROJECT" userId="3f9d47f476fa9d03" providerId="LiveId" clId="{D6CD7932-8232-4DCF-9B64-C2E8A6A37E46}" dt="2020-07-16T09:10:14.095" v="94" actId="14100"/>
          <ac:grpSpMkLst>
            <pc:docMk/>
            <pc:sldMk cId="1988797791" sldId="1595"/>
            <ac:grpSpMk id="536" creationId="{AC9ACB23-B4F8-4F45-8C1B-AAC4FE52F1A8}"/>
          </ac:grpSpMkLst>
        </pc:grpChg>
        <pc:grpChg chg="add mod">
          <ac:chgData name="PPT PROJECT" userId="3f9d47f476fa9d03" providerId="LiveId" clId="{D6CD7932-8232-4DCF-9B64-C2E8A6A37E46}" dt="2020-07-16T09:10:14.095" v="94" actId="14100"/>
          <ac:grpSpMkLst>
            <pc:docMk/>
            <pc:sldMk cId="1988797791" sldId="1595"/>
            <ac:grpSpMk id="539" creationId="{DA2288DD-F233-4429-A817-9AD73058EFF1}"/>
          </ac:grpSpMkLst>
        </pc:grpChg>
        <pc:grpChg chg="add mod">
          <ac:chgData name="PPT PROJECT" userId="3f9d47f476fa9d03" providerId="LiveId" clId="{D6CD7932-8232-4DCF-9B64-C2E8A6A37E46}" dt="2020-07-16T09:10:14.095" v="94" actId="14100"/>
          <ac:grpSpMkLst>
            <pc:docMk/>
            <pc:sldMk cId="1988797791" sldId="1595"/>
            <ac:grpSpMk id="542" creationId="{08728EA2-75DE-416C-B850-10926AD71686}"/>
          </ac:grpSpMkLst>
        </pc:grpChg>
        <pc:grpChg chg="add mod">
          <ac:chgData name="PPT PROJECT" userId="3f9d47f476fa9d03" providerId="LiveId" clId="{D6CD7932-8232-4DCF-9B64-C2E8A6A37E46}" dt="2020-07-16T09:10:14.095" v="94" actId="14100"/>
          <ac:grpSpMkLst>
            <pc:docMk/>
            <pc:sldMk cId="1988797791" sldId="1595"/>
            <ac:grpSpMk id="545" creationId="{5D50A575-D3E1-4F3C-BC1B-82D65CE68FC2}"/>
          </ac:grpSpMkLst>
        </pc:grpChg>
        <pc:grpChg chg="add mod">
          <ac:chgData name="PPT PROJECT" userId="3f9d47f476fa9d03" providerId="LiveId" clId="{D6CD7932-8232-4DCF-9B64-C2E8A6A37E46}" dt="2020-07-16T09:10:14.095" v="94" actId="14100"/>
          <ac:grpSpMkLst>
            <pc:docMk/>
            <pc:sldMk cId="1988797791" sldId="1595"/>
            <ac:grpSpMk id="548" creationId="{8B29F77E-19EA-4ABC-BB8A-447C76F9EC6E}"/>
          </ac:grpSpMkLst>
        </pc:grpChg>
        <pc:grpChg chg="add mod">
          <ac:chgData name="PPT PROJECT" userId="3f9d47f476fa9d03" providerId="LiveId" clId="{D6CD7932-8232-4DCF-9B64-C2E8A6A37E46}" dt="2020-07-16T09:10:14.095" v="94" actId="14100"/>
          <ac:grpSpMkLst>
            <pc:docMk/>
            <pc:sldMk cId="1988797791" sldId="1595"/>
            <ac:grpSpMk id="551" creationId="{EB47127C-78B6-4E6D-B583-08D1707FADAF}"/>
          </ac:grpSpMkLst>
        </pc:grpChg>
        <pc:grpChg chg="add mod">
          <ac:chgData name="PPT PROJECT" userId="3f9d47f476fa9d03" providerId="LiveId" clId="{D6CD7932-8232-4DCF-9B64-C2E8A6A37E46}" dt="2020-07-16T09:10:14.095" v="94" actId="14100"/>
          <ac:grpSpMkLst>
            <pc:docMk/>
            <pc:sldMk cId="1988797791" sldId="1595"/>
            <ac:grpSpMk id="554" creationId="{FAAEB469-83E9-41A6-9EC4-41E0D10C5706}"/>
          </ac:grpSpMkLst>
        </pc:grpChg>
        <pc:grpChg chg="add mod">
          <ac:chgData name="PPT PROJECT" userId="3f9d47f476fa9d03" providerId="LiveId" clId="{D6CD7932-8232-4DCF-9B64-C2E8A6A37E46}" dt="2020-07-16T09:10:14.095" v="94" actId="14100"/>
          <ac:grpSpMkLst>
            <pc:docMk/>
            <pc:sldMk cId="1988797791" sldId="1595"/>
            <ac:grpSpMk id="557" creationId="{31DB20C5-A171-47E7-9372-01A03D5B9848}"/>
          </ac:grpSpMkLst>
        </pc:grpChg>
        <pc:grpChg chg="add mod">
          <ac:chgData name="PPT PROJECT" userId="3f9d47f476fa9d03" providerId="LiveId" clId="{D6CD7932-8232-4DCF-9B64-C2E8A6A37E46}" dt="2020-07-16T09:10:14.095" v="94" actId="14100"/>
          <ac:grpSpMkLst>
            <pc:docMk/>
            <pc:sldMk cId="1988797791" sldId="1595"/>
            <ac:grpSpMk id="560" creationId="{CC1B9D67-FA53-4674-81BA-3A5EDD7AEB79}"/>
          </ac:grpSpMkLst>
        </pc:grpChg>
        <pc:grpChg chg="add mod">
          <ac:chgData name="PPT PROJECT" userId="3f9d47f476fa9d03" providerId="LiveId" clId="{D6CD7932-8232-4DCF-9B64-C2E8A6A37E46}" dt="2020-07-16T09:10:14.095" v="94" actId="14100"/>
          <ac:grpSpMkLst>
            <pc:docMk/>
            <pc:sldMk cId="1988797791" sldId="1595"/>
            <ac:grpSpMk id="563" creationId="{1C94240D-9511-4C74-ACD6-1987212F31E2}"/>
          </ac:grpSpMkLst>
        </pc:grpChg>
        <pc:grpChg chg="add mod">
          <ac:chgData name="PPT PROJECT" userId="3f9d47f476fa9d03" providerId="LiveId" clId="{D6CD7932-8232-4DCF-9B64-C2E8A6A37E46}" dt="2020-07-16T09:10:14.095" v="94" actId="14100"/>
          <ac:grpSpMkLst>
            <pc:docMk/>
            <pc:sldMk cId="1988797791" sldId="1595"/>
            <ac:grpSpMk id="566" creationId="{EB503162-AAAD-423D-A036-61F1672AD855}"/>
          </ac:grpSpMkLst>
        </pc:grpChg>
        <pc:grpChg chg="add mod">
          <ac:chgData name="PPT PROJECT" userId="3f9d47f476fa9d03" providerId="LiveId" clId="{D6CD7932-8232-4DCF-9B64-C2E8A6A37E46}" dt="2020-07-16T09:10:14.095" v="94" actId="14100"/>
          <ac:grpSpMkLst>
            <pc:docMk/>
            <pc:sldMk cId="1988797791" sldId="1595"/>
            <ac:grpSpMk id="569" creationId="{93AF9181-4162-4681-B52E-65BC12B86DC7}"/>
          </ac:grpSpMkLst>
        </pc:grpChg>
        <pc:grpChg chg="add mod">
          <ac:chgData name="PPT PROJECT" userId="3f9d47f476fa9d03" providerId="LiveId" clId="{D6CD7932-8232-4DCF-9B64-C2E8A6A37E46}" dt="2020-07-16T09:10:14.095" v="94" actId="14100"/>
          <ac:grpSpMkLst>
            <pc:docMk/>
            <pc:sldMk cId="1988797791" sldId="1595"/>
            <ac:grpSpMk id="572" creationId="{E688FE65-590D-4ACA-A658-73EB8E310523}"/>
          </ac:grpSpMkLst>
        </pc:grpChg>
        <pc:grpChg chg="add mod">
          <ac:chgData name="PPT PROJECT" userId="3f9d47f476fa9d03" providerId="LiveId" clId="{D6CD7932-8232-4DCF-9B64-C2E8A6A37E46}" dt="2020-07-16T09:10:14.095" v="94" actId="14100"/>
          <ac:grpSpMkLst>
            <pc:docMk/>
            <pc:sldMk cId="1988797791" sldId="1595"/>
            <ac:grpSpMk id="575" creationId="{CE8221A5-D414-4D1A-9A53-99E986B68724}"/>
          </ac:grpSpMkLst>
        </pc:grpChg>
        <pc:grpChg chg="add mod">
          <ac:chgData name="PPT PROJECT" userId="3f9d47f476fa9d03" providerId="LiveId" clId="{D6CD7932-8232-4DCF-9B64-C2E8A6A37E46}" dt="2020-07-16T09:10:14.095" v="94" actId="14100"/>
          <ac:grpSpMkLst>
            <pc:docMk/>
            <pc:sldMk cId="1988797791" sldId="1595"/>
            <ac:grpSpMk id="578" creationId="{5D79CBB4-45C6-41CF-9A58-D43C5F95188B}"/>
          </ac:grpSpMkLst>
        </pc:grpChg>
        <pc:grpChg chg="add mod">
          <ac:chgData name="PPT PROJECT" userId="3f9d47f476fa9d03" providerId="LiveId" clId="{D6CD7932-8232-4DCF-9B64-C2E8A6A37E46}" dt="2020-07-16T09:10:14.095" v="94" actId="14100"/>
          <ac:grpSpMkLst>
            <pc:docMk/>
            <pc:sldMk cId="1988797791" sldId="1595"/>
            <ac:grpSpMk id="581" creationId="{5347811B-CBA0-4273-A690-4F77068EF239}"/>
          </ac:grpSpMkLst>
        </pc:grpChg>
        <pc:grpChg chg="add mod">
          <ac:chgData name="PPT PROJECT" userId="3f9d47f476fa9d03" providerId="LiveId" clId="{D6CD7932-8232-4DCF-9B64-C2E8A6A37E46}" dt="2020-07-16T09:10:14.095" v="94" actId="14100"/>
          <ac:grpSpMkLst>
            <pc:docMk/>
            <pc:sldMk cId="1988797791" sldId="1595"/>
            <ac:grpSpMk id="584" creationId="{50432647-D6A9-4DDF-868C-21E147D6E741}"/>
          </ac:grpSpMkLst>
        </pc:grpChg>
        <pc:grpChg chg="add mod">
          <ac:chgData name="PPT PROJECT" userId="3f9d47f476fa9d03" providerId="LiveId" clId="{D6CD7932-8232-4DCF-9B64-C2E8A6A37E46}" dt="2020-07-16T09:10:14.095" v="94" actId="14100"/>
          <ac:grpSpMkLst>
            <pc:docMk/>
            <pc:sldMk cId="1988797791" sldId="1595"/>
            <ac:grpSpMk id="587" creationId="{D4F8B5ED-6CA1-4803-819E-FD837AE11201}"/>
          </ac:grpSpMkLst>
        </pc:grpChg>
        <pc:grpChg chg="add mod">
          <ac:chgData name="PPT PROJECT" userId="3f9d47f476fa9d03" providerId="LiveId" clId="{D6CD7932-8232-4DCF-9B64-C2E8A6A37E46}" dt="2020-07-16T09:10:26.231" v="97" actId="1076"/>
          <ac:grpSpMkLst>
            <pc:docMk/>
            <pc:sldMk cId="1988797791" sldId="1595"/>
            <ac:grpSpMk id="590" creationId="{93071310-B76A-4334-8C21-823585AA00E8}"/>
          </ac:grpSpMkLst>
        </pc:grpChg>
        <pc:grpChg chg="add mod">
          <ac:chgData name="PPT PROJECT" userId="3f9d47f476fa9d03" providerId="LiveId" clId="{D6CD7932-8232-4DCF-9B64-C2E8A6A37E46}" dt="2020-07-16T09:10:26.231" v="97" actId="1076"/>
          <ac:grpSpMkLst>
            <pc:docMk/>
            <pc:sldMk cId="1988797791" sldId="1595"/>
            <ac:grpSpMk id="593" creationId="{B7AF4B24-01FB-4828-8DA9-3BA2C3D0E00D}"/>
          </ac:grpSpMkLst>
        </pc:grpChg>
        <pc:grpChg chg="add mod">
          <ac:chgData name="PPT PROJECT" userId="3f9d47f476fa9d03" providerId="LiveId" clId="{D6CD7932-8232-4DCF-9B64-C2E8A6A37E46}" dt="2020-07-16T09:10:26.231" v="97" actId="1076"/>
          <ac:grpSpMkLst>
            <pc:docMk/>
            <pc:sldMk cId="1988797791" sldId="1595"/>
            <ac:grpSpMk id="596" creationId="{421B92E3-8DC0-4891-9F7E-E07C7E85E11A}"/>
          </ac:grpSpMkLst>
        </pc:grpChg>
        <pc:grpChg chg="add mod">
          <ac:chgData name="PPT PROJECT" userId="3f9d47f476fa9d03" providerId="LiveId" clId="{D6CD7932-8232-4DCF-9B64-C2E8A6A37E46}" dt="2020-07-16T09:10:26.231" v="97" actId="1076"/>
          <ac:grpSpMkLst>
            <pc:docMk/>
            <pc:sldMk cId="1988797791" sldId="1595"/>
            <ac:grpSpMk id="599" creationId="{F5B638C2-672A-4556-AC2E-6C17E77F2907}"/>
          </ac:grpSpMkLst>
        </pc:grpChg>
        <pc:grpChg chg="add mod">
          <ac:chgData name="PPT PROJECT" userId="3f9d47f476fa9d03" providerId="LiveId" clId="{D6CD7932-8232-4DCF-9B64-C2E8A6A37E46}" dt="2020-07-16T09:10:26.231" v="97" actId="1076"/>
          <ac:grpSpMkLst>
            <pc:docMk/>
            <pc:sldMk cId="1988797791" sldId="1595"/>
            <ac:grpSpMk id="602" creationId="{7EBB1768-6099-4997-A08F-F902A14E116C}"/>
          </ac:grpSpMkLst>
        </pc:grpChg>
        <pc:grpChg chg="add mod">
          <ac:chgData name="PPT PROJECT" userId="3f9d47f476fa9d03" providerId="LiveId" clId="{D6CD7932-8232-4DCF-9B64-C2E8A6A37E46}" dt="2020-07-16T09:10:26.231" v="97" actId="1076"/>
          <ac:grpSpMkLst>
            <pc:docMk/>
            <pc:sldMk cId="1988797791" sldId="1595"/>
            <ac:grpSpMk id="605" creationId="{7B325F74-7B06-484D-8649-8A7274521D02}"/>
          </ac:grpSpMkLst>
        </pc:grpChg>
        <pc:grpChg chg="add mod">
          <ac:chgData name="PPT PROJECT" userId="3f9d47f476fa9d03" providerId="LiveId" clId="{D6CD7932-8232-4DCF-9B64-C2E8A6A37E46}" dt="2020-07-16T09:10:26.231" v="97" actId="1076"/>
          <ac:grpSpMkLst>
            <pc:docMk/>
            <pc:sldMk cId="1988797791" sldId="1595"/>
            <ac:grpSpMk id="608" creationId="{CCDE0872-CEA6-4733-A1C9-C04DA2091BF6}"/>
          </ac:grpSpMkLst>
        </pc:grpChg>
        <pc:grpChg chg="add mod">
          <ac:chgData name="PPT PROJECT" userId="3f9d47f476fa9d03" providerId="LiveId" clId="{D6CD7932-8232-4DCF-9B64-C2E8A6A37E46}" dt="2020-07-16T09:10:26.231" v="97" actId="1076"/>
          <ac:grpSpMkLst>
            <pc:docMk/>
            <pc:sldMk cId="1988797791" sldId="1595"/>
            <ac:grpSpMk id="611" creationId="{1354CA5B-B8BE-400F-ACF5-8B1EEAD74EBC}"/>
          </ac:grpSpMkLst>
        </pc:grpChg>
        <pc:grpChg chg="add mod">
          <ac:chgData name="PPT PROJECT" userId="3f9d47f476fa9d03" providerId="LiveId" clId="{D6CD7932-8232-4DCF-9B64-C2E8A6A37E46}" dt="2020-07-16T09:10:26.231" v="97" actId="1076"/>
          <ac:grpSpMkLst>
            <pc:docMk/>
            <pc:sldMk cId="1988797791" sldId="1595"/>
            <ac:grpSpMk id="614" creationId="{429B3F0A-644E-4E76-BD8B-FA82E62E13CC}"/>
          </ac:grpSpMkLst>
        </pc:grpChg>
        <pc:grpChg chg="add mod">
          <ac:chgData name="PPT PROJECT" userId="3f9d47f476fa9d03" providerId="LiveId" clId="{D6CD7932-8232-4DCF-9B64-C2E8A6A37E46}" dt="2020-07-16T09:12:06.335" v="113" actId="1076"/>
          <ac:grpSpMkLst>
            <pc:docMk/>
            <pc:sldMk cId="1988797791" sldId="1595"/>
            <ac:grpSpMk id="617" creationId="{64B26FA7-B97A-459C-8ACD-0BA5FEECABBF}"/>
          </ac:grpSpMkLst>
        </pc:grpChg>
        <pc:grpChg chg="add mod">
          <ac:chgData name="PPT PROJECT" userId="3f9d47f476fa9d03" providerId="LiveId" clId="{D6CD7932-8232-4DCF-9B64-C2E8A6A37E46}" dt="2020-07-16T09:10:26.231" v="97" actId="1076"/>
          <ac:grpSpMkLst>
            <pc:docMk/>
            <pc:sldMk cId="1988797791" sldId="1595"/>
            <ac:grpSpMk id="620" creationId="{A1B3C5D3-3B4D-4250-8EFB-71B387E5D70F}"/>
          </ac:grpSpMkLst>
        </pc:grpChg>
        <pc:grpChg chg="add mod">
          <ac:chgData name="PPT PROJECT" userId="3f9d47f476fa9d03" providerId="LiveId" clId="{D6CD7932-8232-4DCF-9B64-C2E8A6A37E46}" dt="2020-07-16T09:10:26.231" v="97" actId="1076"/>
          <ac:grpSpMkLst>
            <pc:docMk/>
            <pc:sldMk cId="1988797791" sldId="1595"/>
            <ac:grpSpMk id="623" creationId="{D31D9BD5-B38D-4D34-B7E4-42CE34C1F926}"/>
          </ac:grpSpMkLst>
        </pc:grpChg>
        <pc:grpChg chg="add mod">
          <ac:chgData name="PPT PROJECT" userId="3f9d47f476fa9d03" providerId="LiveId" clId="{D6CD7932-8232-4DCF-9B64-C2E8A6A37E46}" dt="2020-07-16T09:10:26.231" v="97" actId="1076"/>
          <ac:grpSpMkLst>
            <pc:docMk/>
            <pc:sldMk cId="1988797791" sldId="1595"/>
            <ac:grpSpMk id="626" creationId="{88F429D0-F35E-426C-9920-B7F6ADB93746}"/>
          </ac:grpSpMkLst>
        </pc:grpChg>
        <pc:grpChg chg="add mod">
          <ac:chgData name="PPT PROJECT" userId="3f9d47f476fa9d03" providerId="LiveId" clId="{D6CD7932-8232-4DCF-9B64-C2E8A6A37E46}" dt="2020-07-16T09:10:26.231" v="97" actId="1076"/>
          <ac:grpSpMkLst>
            <pc:docMk/>
            <pc:sldMk cId="1988797791" sldId="1595"/>
            <ac:grpSpMk id="629" creationId="{8DFA7991-AF6D-4FFA-B4B2-E7835080F486}"/>
          </ac:grpSpMkLst>
        </pc:grpChg>
        <pc:grpChg chg="add mod">
          <ac:chgData name="PPT PROJECT" userId="3f9d47f476fa9d03" providerId="LiveId" clId="{D6CD7932-8232-4DCF-9B64-C2E8A6A37E46}" dt="2020-07-16T09:10:26.231" v="97" actId="1076"/>
          <ac:grpSpMkLst>
            <pc:docMk/>
            <pc:sldMk cId="1988797791" sldId="1595"/>
            <ac:grpSpMk id="632" creationId="{6AD82F9C-14E9-43CD-A4A4-2A6AD97DE73F}"/>
          </ac:grpSpMkLst>
        </pc:grpChg>
        <pc:grpChg chg="add mod">
          <ac:chgData name="PPT PROJECT" userId="3f9d47f476fa9d03" providerId="LiveId" clId="{D6CD7932-8232-4DCF-9B64-C2E8A6A37E46}" dt="2020-07-16T09:10:26.231" v="97" actId="1076"/>
          <ac:grpSpMkLst>
            <pc:docMk/>
            <pc:sldMk cId="1988797791" sldId="1595"/>
            <ac:grpSpMk id="635" creationId="{C6AF54E8-8A6D-403A-8F67-6FADDD098A24}"/>
          </ac:grpSpMkLst>
        </pc:grpChg>
        <pc:grpChg chg="add mod">
          <ac:chgData name="PPT PROJECT" userId="3f9d47f476fa9d03" providerId="LiveId" clId="{D6CD7932-8232-4DCF-9B64-C2E8A6A37E46}" dt="2020-07-16T09:10:26.231" v="97" actId="1076"/>
          <ac:grpSpMkLst>
            <pc:docMk/>
            <pc:sldMk cId="1988797791" sldId="1595"/>
            <ac:grpSpMk id="638" creationId="{E6CD6F22-5011-42BC-8092-154D834BF1A1}"/>
          </ac:grpSpMkLst>
        </pc:grpChg>
        <pc:grpChg chg="add mod">
          <ac:chgData name="PPT PROJECT" userId="3f9d47f476fa9d03" providerId="LiveId" clId="{D6CD7932-8232-4DCF-9B64-C2E8A6A37E46}" dt="2020-07-16T09:10:26.231" v="97" actId="1076"/>
          <ac:grpSpMkLst>
            <pc:docMk/>
            <pc:sldMk cId="1988797791" sldId="1595"/>
            <ac:grpSpMk id="641" creationId="{D4635B70-7705-4669-BA6C-6387722D9233}"/>
          </ac:grpSpMkLst>
        </pc:grpChg>
        <pc:grpChg chg="add mod">
          <ac:chgData name="PPT PROJECT" userId="3f9d47f476fa9d03" providerId="LiveId" clId="{D6CD7932-8232-4DCF-9B64-C2E8A6A37E46}" dt="2020-07-16T09:10:26.231" v="97" actId="1076"/>
          <ac:grpSpMkLst>
            <pc:docMk/>
            <pc:sldMk cId="1988797791" sldId="1595"/>
            <ac:grpSpMk id="644" creationId="{C1C04378-B2BC-4A1D-81B1-0834BF783431}"/>
          </ac:grpSpMkLst>
        </pc:grpChg>
        <pc:grpChg chg="add mod">
          <ac:chgData name="PPT PROJECT" userId="3f9d47f476fa9d03" providerId="LiveId" clId="{D6CD7932-8232-4DCF-9B64-C2E8A6A37E46}" dt="2020-07-16T09:10:26.231" v="97" actId="1076"/>
          <ac:grpSpMkLst>
            <pc:docMk/>
            <pc:sldMk cId="1988797791" sldId="1595"/>
            <ac:grpSpMk id="647" creationId="{976F7D7D-5A6E-4684-AD21-1B309854276D}"/>
          </ac:grpSpMkLst>
        </pc:grpChg>
        <pc:grpChg chg="add mod">
          <ac:chgData name="PPT PROJECT" userId="3f9d47f476fa9d03" providerId="LiveId" clId="{D6CD7932-8232-4DCF-9B64-C2E8A6A37E46}" dt="2020-07-16T09:10:26.231" v="97" actId="1076"/>
          <ac:grpSpMkLst>
            <pc:docMk/>
            <pc:sldMk cId="1988797791" sldId="1595"/>
            <ac:grpSpMk id="650" creationId="{F9301C97-A78A-4650-AFB8-94338661244D}"/>
          </ac:grpSpMkLst>
        </pc:grpChg>
        <pc:grpChg chg="add mod">
          <ac:chgData name="PPT PROJECT" userId="3f9d47f476fa9d03" providerId="LiveId" clId="{D6CD7932-8232-4DCF-9B64-C2E8A6A37E46}" dt="2020-07-16T09:10:26.231" v="97" actId="1076"/>
          <ac:grpSpMkLst>
            <pc:docMk/>
            <pc:sldMk cId="1988797791" sldId="1595"/>
            <ac:grpSpMk id="653" creationId="{67229A8B-BE74-4D10-B0BB-56A07481E4D4}"/>
          </ac:grpSpMkLst>
        </pc:grpChg>
        <pc:grpChg chg="add mod">
          <ac:chgData name="PPT PROJECT" userId="3f9d47f476fa9d03" providerId="LiveId" clId="{D6CD7932-8232-4DCF-9B64-C2E8A6A37E46}" dt="2020-07-16T09:10:26.231" v="97" actId="1076"/>
          <ac:grpSpMkLst>
            <pc:docMk/>
            <pc:sldMk cId="1988797791" sldId="1595"/>
            <ac:grpSpMk id="656" creationId="{2C303093-27A3-49C9-8200-F18CAB454DAE}"/>
          </ac:grpSpMkLst>
        </pc:grpChg>
        <pc:grpChg chg="add mod">
          <ac:chgData name="PPT PROJECT" userId="3f9d47f476fa9d03" providerId="LiveId" clId="{D6CD7932-8232-4DCF-9B64-C2E8A6A37E46}" dt="2020-07-16T09:10:26.231" v="97" actId="1076"/>
          <ac:grpSpMkLst>
            <pc:docMk/>
            <pc:sldMk cId="1988797791" sldId="1595"/>
            <ac:grpSpMk id="659" creationId="{927FEB87-D27C-417B-AE67-761A2F40FF7C}"/>
          </ac:grpSpMkLst>
        </pc:grpChg>
        <pc:grpChg chg="add mod">
          <ac:chgData name="PPT PROJECT" userId="3f9d47f476fa9d03" providerId="LiveId" clId="{D6CD7932-8232-4DCF-9B64-C2E8A6A37E46}" dt="2020-07-16T09:10:26.231" v="97" actId="1076"/>
          <ac:grpSpMkLst>
            <pc:docMk/>
            <pc:sldMk cId="1988797791" sldId="1595"/>
            <ac:grpSpMk id="662" creationId="{76568C95-8904-408C-A788-1E7C904A337D}"/>
          </ac:grpSpMkLst>
        </pc:grpChg>
        <pc:grpChg chg="add mod">
          <ac:chgData name="PPT PROJECT" userId="3f9d47f476fa9d03" providerId="LiveId" clId="{D6CD7932-8232-4DCF-9B64-C2E8A6A37E46}" dt="2020-07-16T09:10:26.231" v="97" actId="1076"/>
          <ac:grpSpMkLst>
            <pc:docMk/>
            <pc:sldMk cId="1988797791" sldId="1595"/>
            <ac:grpSpMk id="665" creationId="{FE0BA627-9CEF-41E3-A029-1E6A427D5D40}"/>
          </ac:grpSpMkLst>
        </pc:grpChg>
        <pc:grpChg chg="add mod">
          <ac:chgData name="PPT PROJECT" userId="3f9d47f476fa9d03" providerId="LiveId" clId="{D6CD7932-8232-4DCF-9B64-C2E8A6A37E46}" dt="2020-07-16T09:10:26.231" v="97" actId="1076"/>
          <ac:grpSpMkLst>
            <pc:docMk/>
            <pc:sldMk cId="1988797791" sldId="1595"/>
            <ac:grpSpMk id="668" creationId="{DC53E8A8-BA01-4FD1-86D8-DE9AC5C06B74}"/>
          </ac:grpSpMkLst>
        </pc:grpChg>
        <pc:grpChg chg="add mod">
          <ac:chgData name="PPT PROJECT" userId="3f9d47f476fa9d03" providerId="LiveId" clId="{D6CD7932-8232-4DCF-9B64-C2E8A6A37E46}" dt="2020-07-16T09:10:26.231" v="97" actId="1076"/>
          <ac:grpSpMkLst>
            <pc:docMk/>
            <pc:sldMk cId="1988797791" sldId="1595"/>
            <ac:grpSpMk id="671" creationId="{A14789F4-E92F-48E7-B2F5-ED1054275AA5}"/>
          </ac:grpSpMkLst>
        </pc:grpChg>
        <pc:grpChg chg="add mod">
          <ac:chgData name="PPT PROJECT" userId="3f9d47f476fa9d03" providerId="LiveId" clId="{D6CD7932-8232-4DCF-9B64-C2E8A6A37E46}" dt="2020-07-16T09:10:26.231" v="97" actId="1076"/>
          <ac:grpSpMkLst>
            <pc:docMk/>
            <pc:sldMk cId="1988797791" sldId="1595"/>
            <ac:grpSpMk id="674" creationId="{F69509C3-E6BE-4A9F-8818-91E8BDDF7DA5}"/>
          </ac:grpSpMkLst>
        </pc:grpChg>
        <pc:grpChg chg="add mod">
          <ac:chgData name="PPT PROJECT" userId="3f9d47f476fa9d03" providerId="LiveId" clId="{D6CD7932-8232-4DCF-9B64-C2E8A6A37E46}" dt="2020-07-16T09:10:26.231" v="97" actId="1076"/>
          <ac:grpSpMkLst>
            <pc:docMk/>
            <pc:sldMk cId="1988797791" sldId="1595"/>
            <ac:grpSpMk id="677" creationId="{30C2A371-BA76-4A91-8C3D-DE87E0886A90}"/>
          </ac:grpSpMkLst>
        </pc:grpChg>
        <pc:grpChg chg="add mod">
          <ac:chgData name="PPT PROJECT" userId="3f9d47f476fa9d03" providerId="LiveId" clId="{D6CD7932-8232-4DCF-9B64-C2E8A6A37E46}" dt="2020-07-16T09:10:26.231" v="97" actId="1076"/>
          <ac:grpSpMkLst>
            <pc:docMk/>
            <pc:sldMk cId="1988797791" sldId="1595"/>
            <ac:grpSpMk id="680" creationId="{5085E9FF-4298-4885-BA9B-DF344DEF1F4F}"/>
          </ac:grpSpMkLst>
        </pc:grpChg>
        <pc:grpChg chg="add mod">
          <ac:chgData name="PPT PROJECT" userId="3f9d47f476fa9d03" providerId="LiveId" clId="{D6CD7932-8232-4DCF-9B64-C2E8A6A37E46}" dt="2020-07-16T09:10:26.231" v="97" actId="1076"/>
          <ac:grpSpMkLst>
            <pc:docMk/>
            <pc:sldMk cId="1988797791" sldId="1595"/>
            <ac:grpSpMk id="683" creationId="{4DA89ECD-D581-4FC4-9AEE-4842D0045FD1}"/>
          </ac:grpSpMkLst>
        </pc:grpChg>
        <pc:grpChg chg="add mod">
          <ac:chgData name="PPT PROJECT" userId="3f9d47f476fa9d03" providerId="LiveId" clId="{D6CD7932-8232-4DCF-9B64-C2E8A6A37E46}" dt="2020-07-16T09:10:26.231" v="97" actId="1076"/>
          <ac:grpSpMkLst>
            <pc:docMk/>
            <pc:sldMk cId="1988797791" sldId="1595"/>
            <ac:grpSpMk id="686" creationId="{7A0C852A-D36A-4CA7-9377-20EBF2309EBC}"/>
          </ac:grpSpMkLst>
        </pc:grpChg>
        <pc:grpChg chg="add mod">
          <ac:chgData name="PPT PROJECT" userId="3f9d47f476fa9d03" providerId="LiveId" clId="{D6CD7932-8232-4DCF-9B64-C2E8A6A37E46}" dt="2020-07-16T09:10:26.231" v="97" actId="1076"/>
          <ac:grpSpMkLst>
            <pc:docMk/>
            <pc:sldMk cId="1988797791" sldId="1595"/>
            <ac:grpSpMk id="689" creationId="{CF549908-3F02-4D8D-A3AD-3781F92C82CB}"/>
          </ac:grpSpMkLst>
        </pc:grpChg>
        <pc:grpChg chg="add mod">
          <ac:chgData name="PPT PROJECT" userId="3f9d47f476fa9d03" providerId="LiveId" clId="{D6CD7932-8232-4DCF-9B64-C2E8A6A37E46}" dt="2020-07-16T09:10:26.231" v="97" actId="1076"/>
          <ac:grpSpMkLst>
            <pc:docMk/>
            <pc:sldMk cId="1988797791" sldId="1595"/>
            <ac:grpSpMk id="692" creationId="{8719EEA6-EABE-47B9-8D11-3A96C47AA18F}"/>
          </ac:grpSpMkLst>
        </pc:grpChg>
        <pc:grpChg chg="add mod">
          <ac:chgData name="PPT PROJECT" userId="3f9d47f476fa9d03" providerId="LiveId" clId="{D6CD7932-8232-4DCF-9B64-C2E8A6A37E46}" dt="2020-07-16T09:10:26.231" v="97" actId="1076"/>
          <ac:grpSpMkLst>
            <pc:docMk/>
            <pc:sldMk cId="1988797791" sldId="1595"/>
            <ac:grpSpMk id="695" creationId="{3EC0A942-8C8D-447E-A05C-7430BB07B454}"/>
          </ac:grpSpMkLst>
        </pc:grpChg>
        <pc:grpChg chg="add mod">
          <ac:chgData name="PPT PROJECT" userId="3f9d47f476fa9d03" providerId="LiveId" clId="{D6CD7932-8232-4DCF-9B64-C2E8A6A37E46}" dt="2020-07-16T09:10:26.231" v="97" actId="1076"/>
          <ac:grpSpMkLst>
            <pc:docMk/>
            <pc:sldMk cId="1988797791" sldId="1595"/>
            <ac:grpSpMk id="698" creationId="{9F36A696-BE20-4F71-8D69-E83C232178A2}"/>
          </ac:grpSpMkLst>
        </pc:grpChg>
        <pc:grpChg chg="add mod">
          <ac:chgData name="PPT PROJECT" userId="3f9d47f476fa9d03" providerId="LiveId" clId="{D6CD7932-8232-4DCF-9B64-C2E8A6A37E46}" dt="2020-07-16T09:10:26.231" v="97" actId="1076"/>
          <ac:grpSpMkLst>
            <pc:docMk/>
            <pc:sldMk cId="1988797791" sldId="1595"/>
            <ac:grpSpMk id="701" creationId="{AE3982C9-B8F1-44EF-96BE-D0DB1F622F06}"/>
          </ac:grpSpMkLst>
        </pc:grpChg>
        <pc:grpChg chg="add mod">
          <ac:chgData name="PPT PROJECT" userId="3f9d47f476fa9d03" providerId="LiveId" clId="{D6CD7932-8232-4DCF-9B64-C2E8A6A37E46}" dt="2020-07-16T09:10:26.231" v="97" actId="1076"/>
          <ac:grpSpMkLst>
            <pc:docMk/>
            <pc:sldMk cId="1988797791" sldId="1595"/>
            <ac:grpSpMk id="704" creationId="{B4F2E39E-254F-4815-89B4-F56FC8FC2D63}"/>
          </ac:grpSpMkLst>
        </pc:grpChg>
        <pc:grpChg chg="add mod">
          <ac:chgData name="PPT PROJECT" userId="3f9d47f476fa9d03" providerId="LiveId" clId="{D6CD7932-8232-4DCF-9B64-C2E8A6A37E46}" dt="2020-07-16T09:10:26.231" v="97" actId="1076"/>
          <ac:grpSpMkLst>
            <pc:docMk/>
            <pc:sldMk cId="1988797791" sldId="1595"/>
            <ac:grpSpMk id="707" creationId="{CCE83DE6-0E10-4C77-95C2-32100FDC0A3D}"/>
          </ac:grpSpMkLst>
        </pc:grpChg>
        <pc:grpChg chg="add mod">
          <ac:chgData name="PPT PROJECT" userId="3f9d47f476fa9d03" providerId="LiveId" clId="{D6CD7932-8232-4DCF-9B64-C2E8A6A37E46}" dt="2020-07-16T09:10:26.231" v="97" actId="1076"/>
          <ac:grpSpMkLst>
            <pc:docMk/>
            <pc:sldMk cId="1988797791" sldId="1595"/>
            <ac:grpSpMk id="710" creationId="{71B4B7B3-57FD-4921-8F2D-57CB85C767E1}"/>
          </ac:grpSpMkLst>
        </pc:grpChg>
        <pc:grpChg chg="add mod">
          <ac:chgData name="PPT PROJECT" userId="3f9d47f476fa9d03" providerId="LiveId" clId="{D6CD7932-8232-4DCF-9B64-C2E8A6A37E46}" dt="2020-07-16T09:10:26.231" v="97" actId="1076"/>
          <ac:grpSpMkLst>
            <pc:docMk/>
            <pc:sldMk cId="1988797791" sldId="1595"/>
            <ac:grpSpMk id="713" creationId="{0C77F716-234B-41DB-BC83-F45B458C7E28}"/>
          </ac:grpSpMkLst>
        </pc:grpChg>
        <pc:grpChg chg="add mod">
          <ac:chgData name="PPT PROJECT" userId="3f9d47f476fa9d03" providerId="LiveId" clId="{D6CD7932-8232-4DCF-9B64-C2E8A6A37E46}" dt="2020-07-16T09:10:26.231" v="97" actId="1076"/>
          <ac:grpSpMkLst>
            <pc:docMk/>
            <pc:sldMk cId="1988797791" sldId="1595"/>
            <ac:grpSpMk id="716" creationId="{20B39B85-CE69-4420-9A7A-4EC4F7E36E2E}"/>
          </ac:grpSpMkLst>
        </pc:grpChg>
        <pc:grpChg chg="add mod">
          <ac:chgData name="PPT PROJECT" userId="3f9d47f476fa9d03" providerId="LiveId" clId="{D6CD7932-8232-4DCF-9B64-C2E8A6A37E46}" dt="2020-07-16T09:10:26.231" v="97" actId="1076"/>
          <ac:grpSpMkLst>
            <pc:docMk/>
            <pc:sldMk cId="1988797791" sldId="1595"/>
            <ac:grpSpMk id="719" creationId="{942FC2BD-7794-4FF0-A22E-5F86282E3B0A}"/>
          </ac:grpSpMkLst>
        </pc:grpChg>
        <pc:grpChg chg="add mod">
          <ac:chgData name="PPT PROJECT" userId="3f9d47f476fa9d03" providerId="LiveId" clId="{D6CD7932-8232-4DCF-9B64-C2E8A6A37E46}" dt="2020-07-16T09:10:26.231" v="97" actId="1076"/>
          <ac:grpSpMkLst>
            <pc:docMk/>
            <pc:sldMk cId="1988797791" sldId="1595"/>
            <ac:grpSpMk id="722" creationId="{6AED773C-EB97-4C1D-A196-7619193F4000}"/>
          </ac:grpSpMkLst>
        </pc:grpChg>
        <pc:grpChg chg="add mod">
          <ac:chgData name="PPT PROJECT" userId="3f9d47f476fa9d03" providerId="LiveId" clId="{D6CD7932-8232-4DCF-9B64-C2E8A6A37E46}" dt="2020-07-16T09:10:26.231" v="97" actId="1076"/>
          <ac:grpSpMkLst>
            <pc:docMk/>
            <pc:sldMk cId="1988797791" sldId="1595"/>
            <ac:grpSpMk id="725" creationId="{F057CCBE-C021-4428-A957-50884DFCE75A}"/>
          </ac:grpSpMkLst>
        </pc:grpChg>
        <pc:grpChg chg="add mod">
          <ac:chgData name="PPT PROJECT" userId="3f9d47f476fa9d03" providerId="LiveId" clId="{D6CD7932-8232-4DCF-9B64-C2E8A6A37E46}" dt="2020-07-16T09:10:26.231" v="97" actId="1076"/>
          <ac:grpSpMkLst>
            <pc:docMk/>
            <pc:sldMk cId="1988797791" sldId="1595"/>
            <ac:grpSpMk id="728" creationId="{CF906394-DAC1-425D-BA12-D829BC5B22F6}"/>
          </ac:grpSpMkLst>
        </pc:grpChg>
        <pc:grpChg chg="add mod">
          <ac:chgData name="PPT PROJECT" userId="3f9d47f476fa9d03" providerId="LiveId" clId="{D6CD7932-8232-4DCF-9B64-C2E8A6A37E46}" dt="2020-07-16T09:10:31.677" v="98" actId="571"/>
          <ac:grpSpMkLst>
            <pc:docMk/>
            <pc:sldMk cId="1988797791" sldId="1595"/>
            <ac:grpSpMk id="731" creationId="{01943034-236C-47C1-8792-07AB570DE00D}"/>
          </ac:grpSpMkLst>
        </pc:grpChg>
        <pc:grpChg chg="add mod">
          <ac:chgData name="PPT PROJECT" userId="3f9d47f476fa9d03" providerId="LiveId" clId="{D6CD7932-8232-4DCF-9B64-C2E8A6A37E46}" dt="2020-07-16T09:10:31.677" v="98" actId="571"/>
          <ac:grpSpMkLst>
            <pc:docMk/>
            <pc:sldMk cId="1988797791" sldId="1595"/>
            <ac:grpSpMk id="734" creationId="{EEEF5EFF-144F-461C-9958-1B33C493EDF3}"/>
          </ac:grpSpMkLst>
        </pc:grpChg>
        <pc:grpChg chg="add mod">
          <ac:chgData name="PPT PROJECT" userId="3f9d47f476fa9d03" providerId="LiveId" clId="{D6CD7932-8232-4DCF-9B64-C2E8A6A37E46}" dt="2020-07-16T09:10:31.677" v="98" actId="571"/>
          <ac:grpSpMkLst>
            <pc:docMk/>
            <pc:sldMk cId="1988797791" sldId="1595"/>
            <ac:grpSpMk id="737" creationId="{D9CAAD82-FBC1-4A53-B6BA-AF2F969A75A5}"/>
          </ac:grpSpMkLst>
        </pc:grpChg>
        <pc:grpChg chg="add mod">
          <ac:chgData name="PPT PROJECT" userId="3f9d47f476fa9d03" providerId="LiveId" clId="{D6CD7932-8232-4DCF-9B64-C2E8A6A37E46}" dt="2020-07-16T09:10:31.677" v="98" actId="571"/>
          <ac:grpSpMkLst>
            <pc:docMk/>
            <pc:sldMk cId="1988797791" sldId="1595"/>
            <ac:grpSpMk id="740" creationId="{E1BCB035-ED06-4E89-9C6E-408355C65EEF}"/>
          </ac:grpSpMkLst>
        </pc:grpChg>
        <pc:grpChg chg="add mod">
          <ac:chgData name="PPT PROJECT" userId="3f9d47f476fa9d03" providerId="LiveId" clId="{D6CD7932-8232-4DCF-9B64-C2E8A6A37E46}" dt="2020-07-16T09:10:31.677" v="98" actId="571"/>
          <ac:grpSpMkLst>
            <pc:docMk/>
            <pc:sldMk cId="1988797791" sldId="1595"/>
            <ac:grpSpMk id="743" creationId="{FCDFFAB6-84AD-43C4-8751-575D12A25B40}"/>
          </ac:grpSpMkLst>
        </pc:grpChg>
        <pc:grpChg chg="add mod">
          <ac:chgData name="PPT PROJECT" userId="3f9d47f476fa9d03" providerId="LiveId" clId="{D6CD7932-8232-4DCF-9B64-C2E8A6A37E46}" dt="2020-07-16T09:10:31.677" v="98" actId="571"/>
          <ac:grpSpMkLst>
            <pc:docMk/>
            <pc:sldMk cId="1988797791" sldId="1595"/>
            <ac:grpSpMk id="746" creationId="{76434FB7-B1A1-4A2D-8235-AE2DFCB2A316}"/>
          </ac:grpSpMkLst>
        </pc:grpChg>
        <pc:grpChg chg="add mod">
          <ac:chgData name="PPT PROJECT" userId="3f9d47f476fa9d03" providerId="LiveId" clId="{D6CD7932-8232-4DCF-9B64-C2E8A6A37E46}" dt="2020-07-16T09:10:31.677" v="98" actId="571"/>
          <ac:grpSpMkLst>
            <pc:docMk/>
            <pc:sldMk cId="1988797791" sldId="1595"/>
            <ac:grpSpMk id="749" creationId="{763BE30B-D161-4542-99AB-7205F0B63326}"/>
          </ac:grpSpMkLst>
        </pc:grpChg>
        <pc:grpChg chg="add mod">
          <ac:chgData name="PPT PROJECT" userId="3f9d47f476fa9d03" providerId="LiveId" clId="{D6CD7932-8232-4DCF-9B64-C2E8A6A37E46}" dt="2020-07-16T09:10:31.677" v="98" actId="571"/>
          <ac:grpSpMkLst>
            <pc:docMk/>
            <pc:sldMk cId="1988797791" sldId="1595"/>
            <ac:grpSpMk id="752" creationId="{CC2798BE-EF69-465B-9317-C624ACA222FE}"/>
          </ac:grpSpMkLst>
        </pc:grpChg>
        <pc:grpChg chg="add mod">
          <ac:chgData name="PPT PROJECT" userId="3f9d47f476fa9d03" providerId="LiveId" clId="{D6CD7932-8232-4DCF-9B64-C2E8A6A37E46}" dt="2020-07-16T09:10:31.677" v="98" actId="571"/>
          <ac:grpSpMkLst>
            <pc:docMk/>
            <pc:sldMk cId="1988797791" sldId="1595"/>
            <ac:grpSpMk id="755" creationId="{7D11A19B-13E0-4E2D-9717-C903627FF8ED}"/>
          </ac:grpSpMkLst>
        </pc:grpChg>
        <pc:grpChg chg="add mod">
          <ac:chgData name="PPT PROJECT" userId="3f9d47f476fa9d03" providerId="LiveId" clId="{D6CD7932-8232-4DCF-9B64-C2E8A6A37E46}" dt="2020-07-16T09:10:31.677" v="98" actId="571"/>
          <ac:grpSpMkLst>
            <pc:docMk/>
            <pc:sldMk cId="1988797791" sldId="1595"/>
            <ac:grpSpMk id="758" creationId="{5547AA0B-3CCA-4523-981B-27740C0729CA}"/>
          </ac:grpSpMkLst>
        </pc:grpChg>
        <pc:grpChg chg="add mod">
          <ac:chgData name="PPT PROJECT" userId="3f9d47f476fa9d03" providerId="LiveId" clId="{D6CD7932-8232-4DCF-9B64-C2E8A6A37E46}" dt="2020-07-16T09:10:31.677" v="98" actId="571"/>
          <ac:grpSpMkLst>
            <pc:docMk/>
            <pc:sldMk cId="1988797791" sldId="1595"/>
            <ac:grpSpMk id="761" creationId="{D45E200F-0C1D-4F47-AE61-2D5DAE2C0BDC}"/>
          </ac:grpSpMkLst>
        </pc:grpChg>
        <pc:grpChg chg="add mod">
          <ac:chgData name="PPT PROJECT" userId="3f9d47f476fa9d03" providerId="LiveId" clId="{D6CD7932-8232-4DCF-9B64-C2E8A6A37E46}" dt="2020-07-16T09:10:31.677" v="98" actId="571"/>
          <ac:grpSpMkLst>
            <pc:docMk/>
            <pc:sldMk cId="1988797791" sldId="1595"/>
            <ac:grpSpMk id="764" creationId="{197861FE-4B08-418E-9F68-F6405B5FE286}"/>
          </ac:grpSpMkLst>
        </pc:grpChg>
        <pc:grpChg chg="add mod">
          <ac:chgData name="PPT PROJECT" userId="3f9d47f476fa9d03" providerId="LiveId" clId="{D6CD7932-8232-4DCF-9B64-C2E8A6A37E46}" dt="2020-07-16T09:10:45.924" v="102" actId="1076"/>
          <ac:grpSpMkLst>
            <pc:docMk/>
            <pc:sldMk cId="1988797791" sldId="1595"/>
            <ac:grpSpMk id="767" creationId="{D4CE71F0-B591-461C-B929-470CDB2023C2}"/>
          </ac:grpSpMkLst>
        </pc:grpChg>
        <pc:grpChg chg="add mod">
          <ac:chgData name="PPT PROJECT" userId="3f9d47f476fa9d03" providerId="LiveId" clId="{D6CD7932-8232-4DCF-9B64-C2E8A6A37E46}" dt="2020-07-16T09:10:31.677" v="98" actId="571"/>
          <ac:grpSpMkLst>
            <pc:docMk/>
            <pc:sldMk cId="1988797791" sldId="1595"/>
            <ac:grpSpMk id="770" creationId="{03FE4D79-713A-4906-8592-D82C7E7080AC}"/>
          </ac:grpSpMkLst>
        </pc:grpChg>
        <pc:grpChg chg="add mod">
          <ac:chgData name="PPT PROJECT" userId="3f9d47f476fa9d03" providerId="LiveId" clId="{D6CD7932-8232-4DCF-9B64-C2E8A6A37E46}" dt="2020-07-16T09:10:31.677" v="98" actId="571"/>
          <ac:grpSpMkLst>
            <pc:docMk/>
            <pc:sldMk cId="1988797791" sldId="1595"/>
            <ac:grpSpMk id="773" creationId="{36E6441E-6039-4967-B554-378C744100B7}"/>
          </ac:grpSpMkLst>
        </pc:grpChg>
        <pc:grpChg chg="add mod">
          <ac:chgData name="PPT PROJECT" userId="3f9d47f476fa9d03" providerId="LiveId" clId="{D6CD7932-8232-4DCF-9B64-C2E8A6A37E46}" dt="2020-07-16T09:10:31.677" v="98" actId="571"/>
          <ac:grpSpMkLst>
            <pc:docMk/>
            <pc:sldMk cId="1988797791" sldId="1595"/>
            <ac:grpSpMk id="776" creationId="{A86D858A-B313-4B29-BC4F-46E5F3B0DC10}"/>
          </ac:grpSpMkLst>
        </pc:grpChg>
        <pc:grpChg chg="add mod">
          <ac:chgData name="PPT PROJECT" userId="3f9d47f476fa9d03" providerId="LiveId" clId="{D6CD7932-8232-4DCF-9B64-C2E8A6A37E46}" dt="2020-07-16T09:10:31.677" v="98" actId="571"/>
          <ac:grpSpMkLst>
            <pc:docMk/>
            <pc:sldMk cId="1988797791" sldId="1595"/>
            <ac:grpSpMk id="779" creationId="{161BF8D7-0EE6-44EF-9305-5FBADCAB9B03}"/>
          </ac:grpSpMkLst>
        </pc:grpChg>
        <pc:grpChg chg="add mod">
          <ac:chgData name="PPT PROJECT" userId="3f9d47f476fa9d03" providerId="LiveId" clId="{D6CD7932-8232-4DCF-9B64-C2E8A6A37E46}" dt="2020-07-16T09:10:31.677" v="98" actId="571"/>
          <ac:grpSpMkLst>
            <pc:docMk/>
            <pc:sldMk cId="1988797791" sldId="1595"/>
            <ac:grpSpMk id="782" creationId="{7BD09FEE-0BCA-4060-8F1B-2BAE1BFF6CFB}"/>
          </ac:grpSpMkLst>
        </pc:grpChg>
        <pc:grpChg chg="add mod">
          <ac:chgData name="PPT PROJECT" userId="3f9d47f476fa9d03" providerId="LiveId" clId="{D6CD7932-8232-4DCF-9B64-C2E8A6A37E46}" dt="2020-07-16T09:10:31.677" v="98" actId="571"/>
          <ac:grpSpMkLst>
            <pc:docMk/>
            <pc:sldMk cId="1988797791" sldId="1595"/>
            <ac:grpSpMk id="785" creationId="{CF564FCC-1F5B-4948-8661-A00DC14659AB}"/>
          </ac:grpSpMkLst>
        </pc:grpChg>
        <pc:grpChg chg="add mod">
          <ac:chgData name="PPT PROJECT" userId="3f9d47f476fa9d03" providerId="LiveId" clId="{D6CD7932-8232-4DCF-9B64-C2E8A6A37E46}" dt="2020-07-16T09:10:31.677" v="98" actId="571"/>
          <ac:grpSpMkLst>
            <pc:docMk/>
            <pc:sldMk cId="1988797791" sldId="1595"/>
            <ac:grpSpMk id="788" creationId="{E27C8DD6-81E0-4CAA-BA84-824078A2D95F}"/>
          </ac:grpSpMkLst>
        </pc:grpChg>
        <pc:grpChg chg="add mod">
          <ac:chgData name="PPT PROJECT" userId="3f9d47f476fa9d03" providerId="LiveId" clId="{D6CD7932-8232-4DCF-9B64-C2E8A6A37E46}" dt="2020-07-16T09:10:31.677" v="98" actId="571"/>
          <ac:grpSpMkLst>
            <pc:docMk/>
            <pc:sldMk cId="1988797791" sldId="1595"/>
            <ac:grpSpMk id="791" creationId="{B757D227-C147-4CC6-BC5F-4EA11DB8C846}"/>
          </ac:grpSpMkLst>
        </pc:grpChg>
        <pc:grpChg chg="add mod">
          <ac:chgData name="PPT PROJECT" userId="3f9d47f476fa9d03" providerId="LiveId" clId="{D6CD7932-8232-4DCF-9B64-C2E8A6A37E46}" dt="2020-07-16T09:10:31.677" v="98" actId="571"/>
          <ac:grpSpMkLst>
            <pc:docMk/>
            <pc:sldMk cId="1988797791" sldId="1595"/>
            <ac:grpSpMk id="794" creationId="{DD76EE7A-B6F5-4BDA-A976-C13B466C8EB3}"/>
          </ac:grpSpMkLst>
        </pc:grpChg>
        <pc:grpChg chg="add mod">
          <ac:chgData name="PPT PROJECT" userId="3f9d47f476fa9d03" providerId="LiveId" clId="{D6CD7932-8232-4DCF-9B64-C2E8A6A37E46}" dt="2020-07-16T09:10:31.677" v="98" actId="571"/>
          <ac:grpSpMkLst>
            <pc:docMk/>
            <pc:sldMk cId="1988797791" sldId="1595"/>
            <ac:grpSpMk id="797" creationId="{9CA7BFCA-D766-436A-8331-E657D3954396}"/>
          </ac:grpSpMkLst>
        </pc:grpChg>
        <pc:grpChg chg="add mod">
          <ac:chgData name="PPT PROJECT" userId="3f9d47f476fa9d03" providerId="LiveId" clId="{D6CD7932-8232-4DCF-9B64-C2E8A6A37E46}" dt="2020-07-16T09:10:31.677" v="98" actId="571"/>
          <ac:grpSpMkLst>
            <pc:docMk/>
            <pc:sldMk cId="1988797791" sldId="1595"/>
            <ac:grpSpMk id="800" creationId="{7605194B-CF64-4390-84DD-14CD099B31ED}"/>
          </ac:grpSpMkLst>
        </pc:grpChg>
        <pc:grpChg chg="add mod">
          <ac:chgData name="PPT PROJECT" userId="3f9d47f476fa9d03" providerId="LiveId" clId="{D6CD7932-8232-4DCF-9B64-C2E8A6A37E46}" dt="2020-07-16T09:10:31.677" v="98" actId="571"/>
          <ac:grpSpMkLst>
            <pc:docMk/>
            <pc:sldMk cId="1988797791" sldId="1595"/>
            <ac:grpSpMk id="803" creationId="{FDEFD4C7-C463-4777-BB00-00F1D5942100}"/>
          </ac:grpSpMkLst>
        </pc:grpChg>
        <pc:grpChg chg="add mod">
          <ac:chgData name="PPT PROJECT" userId="3f9d47f476fa9d03" providerId="LiveId" clId="{D6CD7932-8232-4DCF-9B64-C2E8A6A37E46}" dt="2020-07-16T09:10:31.677" v="98" actId="571"/>
          <ac:grpSpMkLst>
            <pc:docMk/>
            <pc:sldMk cId="1988797791" sldId="1595"/>
            <ac:grpSpMk id="806" creationId="{C166187F-57B1-441F-A066-BA26E2DBCD42}"/>
          </ac:grpSpMkLst>
        </pc:grpChg>
        <pc:grpChg chg="add mod">
          <ac:chgData name="PPT PROJECT" userId="3f9d47f476fa9d03" providerId="LiveId" clId="{D6CD7932-8232-4DCF-9B64-C2E8A6A37E46}" dt="2020-07-16T09:10:31.677" v="98" actId="571"/>
          <ac:grpSpMkLst>
            <pc:docMk/>
            <pc:sldMk cId="1988797791" sldId="1595"/>
            <ac:grpSpMk id="809" creationId="{2022632C-EB3A-4734-ACBC-D1A165596E11}"/>
          </ac:grpSpMkLst>
        </pc:grpChg>
        <pc:grpChg chg="add mod">
          <ac:chgData name="PPT PROJECT" userId="3f9d47f476fa9d03" providerId="LiveId" clId="{D6CD7932-8232-4DCF-9B64-C2E8A6A37E46}" dt="2020-07-16T09:10:31.677" v="98" actId="571"/>
          <ac:grpSpMkLst>
            <pc:docMk/>
            <pc:sldMk cId="1988797791" sldId="1595"/>
            <ac:grpSpMk id="812" creationId="{1F1D1471-5E7D-4971-8099-8FBD440B0238}"/>
          </ac:grpSpMkLst>
        </pc:grpChg>
        <pc:grpChg chg="add mod">
          <ac:chgData name="PPT PROJECT" userId="3f9d47f476fa9d03" providerId="LiveId" clId="{D6CD7932-8232-4DCF-9B64-C2E8A6A37E46}" dt="2020-07-16T09:10:42.434" v="100" actId="1076"/>
          <ac:grpSpMkLst>
            <pc:docMk/>
            <pc:sldMk cId="1988797791" sldId="1595"/>
            <ac:grpSpMk id="815" creationId="{2D96A397-B4B5-4E44-8BA1-AC5CE6875D76}"/>
          </ac:grpSpMkLst>
        </pc:grpChg>
        <pc:grpChg chg="add mod">
          <ac:chgData name="PPT PROJECT" userId="3f9d47f476fa9d03" providerId="LiveId" clId="{D6CD7932-8232-4DCF-9B64-C2E8A6A37E46}" dt="2020-07-16T09:10:42.434" v="100" actId="1076"/>
          <ac:grpSpMkLst>
            <pc:docMk/>
            <pc:sldMk cId="1988797791" sldId="1595"/>
            <ac:grpSpMk id="818" creationId="{8397A81A-F7CB-4943-99CC-CA763A7D8C81}"/>
          </ac:grpSpMkLst>
        </pc:grpChg>
        <pc:grpChg chg="add mod">
          <ac:chgData name="PPT PROJECT" userId="3f9d47f476fa9d03" providerId="LiveId" clId="{D6CD7932-8232-4DCF-9B64-C2E8A6A37E46}" dt="2020-07-16T09:10:42.434" v="100" actId="1076"/>
          <ac:grpSpMkLst>
            <pc:docMk/>
            <pc:sldMk cId="1988797791" sldId="1595"/>
            <ac:grpSpMk id="821" creationId="{298604C2-8790-460E-9178-14699E1DC118}"/>
          </ac:grpSpMkLst>
        </pc:grpChg>
        <pc:grpChg chg="add mod">
          <ac:chgData name="PPT PROJECT" userId="3f9d47f476fa9d03" providerId="LiveId" clId="{D6CD7932-8232-4DCF-9B64-C2E8A6A37E46}" dt="2020-07-16T09:10:42.434" v="100" actId="1076"/>
          <ac:grpSpMkLst>
            <pc:docMk/>
            <pc:sldMk cId="1988797791" sldId="1595"/>
            <ac:grpSpMk id="824" creationId="{DED1DBAB-5915-45F4-91EE-FD4657CDE3BB}"/>
          </ac:grpSpMkLst>
        </pc:grpChg>
        <pc:grpChg chg="add mod">
          <ac:chgData name="PPT PROJECT" userId="3f9d47f476fa9d03" providerId="LiveId" clId="{D6CD7932-8232-4DCF-9B64-C2E8A6A37E46}" dt="2020-07-16T09:10:42.434" v="100" actId="1076"/>
          <ac:grpSpMkLst>
            <pc:docMk/>
            <pc:sldMk cId="1988797791" sldId="1595"/>
            <ac:grpSpMk id="827" creationId="{995D6518-835E-498F-9FF2-A53C12FC288E}"/>
          </ac:grpSpMkLst>
        </pc:grpChg>
        <pc:grpChg chg="add mod">
          <ac:chgData name="PPT PROJECT" userId="3f9d47f476fa9d03" providerId="LiveId" clId="{D6CD7932-8232-4DCF-9B64-C2E8A6A37E46}" dt="2020-07-16T09:10:42.434" v="100" actId="1076"/>
          <ac:grpSpMkLst>
            <pc:docMk/>
            <pc:sldMk cId="1988797791" sldId="1595"/>
            <ac:grpSpMk id="830" creationId="{A2D1BB02-BFA1-4A44-9BB4-E70F5EB00D15}"/>
          </ac:grpSpMkLst>
        </pc:grpChg>
        <pc:grpChg chg="add mod">
          <ac:chgData name="PPT PROJECT" userId="3f9d47f476fa9d03" providerId="LiveId" clId="{D6CD7932-8232-4DCF-9B64-C2E8A6A37E46}" dt="2020-07-16T09:10:42.434" v="100" actId="1076"/>
          <ac:grpSpMkLst>
            <pc:docMk/>
            <pc:sldMk cId="1988797791" sldId="1595"/>
            <ac:grpSpMk id="833" creationId="{6E493EF1-2944-4AF0-8E28-61102BE6A62C}"/>
          </ac:grpSpMkLst>
        </pc:grpChg>
        <pc:grpChg chg="add mod">
          <ac:chgData name="PPT PROJECT" userId="3f9d47f476fa9d03" providerId="LiveId" clId="{D6CD7932-8232-4DCF-9B64-C2E8A6A37E46}" dt="2020-07-16T09:10:42.434" v="100" actId="1076"/>
          <ac:grpSpMkLst>
            <pc:docMk/>
            <pc:sldMk cId="1988797791" sldId="1595"/>
            <ac:grpSpMk id="836" creationId="{55D86E0F-584A-49BF-AF20-43A8BE397C4B}"/>
          </ac:grpSpMkLst>
        </pc:grpChg>
        <pc:grpChg chg="add mod">
          <ac:chgData name="PPT PROJECT" userId="3f9d47f476fa9d03" providerId="LiveId" clId="{D6CD7932-8232-4DCF-9B64-C2E8A6A37E46}" dt="2020-07-16T09:10:42.434" v="100" actId="1076"/>
          <ac:grpSpMkLst>
            <pc:docMk/>
            <pc:sldMk cId="1988797791" sldId="1595"/>
            <ac:grpSpMk id="839" creationId="{E84B6EA9-7EC3-4A4A-BEB8-A65979166920}"/>
          </ac:grpSpMkLst>
        </pc:grpChg>
        <pc:grpChg chg="add mod">
          <ac:chgData name="PPT PROJECT" userId="3f9d47f476fa9d03" providerId="LiveId" clId="{D6CD7932-8232-4DCF-9B64-C2E8A6A37E46}" dt="2020-07-16T09:10:42.434" v="100" actId="1076"/>
          <ac:grpSpMkLst>
            <pc:docMk/>
            <pc:sldMk cId="1988797791" sldId="1595"/>
            <ac:grpSpMk id="842" creationId="{43717B5E-A9EC-4E11-9FF1-E1EC7BBFE4FD}"/>
          </ac:grpSpMkLst>
        </pc:grpChg>
        <pc:grpChg chg="add mod">
          <ac:chgData name="PPT PROJECT" userId="3f9d47f476fa9d03" providerId="LiveId" clId="{D6CD7932-8232-4DCF-9B64-C2E8A6A37E46}" dt="2020-07-16T09:10:42.434" v="100" actId="1076"/>
          <ac:grpSpMkLst>
            <pc:docMk/>
            <pc:sldMk cId="1988797791" sldId="1595"/>
            <ac:grpSpMk id="845" creationId="{85BA1824-C2E0-4174-863E-68476C85FA45}"/>
          </ac:grpSpMkLst>
        </pc:grpChg>
        <pc:grpChg chg="add mod">
          <ac:chgData name="PPT PROJECT" userId="3f9d47f476fa9d03" providerId="LiveId" clId="{D6CD7932-8232-4DCF-9B64-C2E8A6A37E46}" dt="2020-07-16T09:10:42.434" v="100" actId="1076"/>
          <ac:grpSpMkLst>
            <pc:docMk/>
            <pc:sldMk cId="1988797791" sldId="1595"/>
            <ac:grpSpMk id="848" creationId="{66160D83-F18D-40F4-9B55-2AF82C6C652A}"/>
          </ac:grpSpMkLst>
        </pc:grpChg>
        <pc:grpChg chg="add mod">
          <ac:chgData name="PPT PROJECT" userId="3f9d47f476fa9d03" providerId="LiveId" clId="{D6CD7932-8232-4DCF-9B64-C2E8A6A37E46}" dt="2020-07-16T09:10:42.434" v="100" actId="1076"/>
          <ac:grpSpMkLst>
            <pc:docMk/>
            <pc:sldMk cId="1988797791" sldId="1595"/>
            <ac:grpSpMk id="851" creationId="{9E9D8898-6C61-4E94-80F3-8EFEE1D74A54}"/>
          </ac:grpSpMkLst>
        </pc:grpChg>
        <pc:grpChg chg="add mod">
          <ac:chgData name="PPT PROJECT" userId="3f9d47f476fa9d03" providerId="LiveId" clId="{D6CD7932-8232-4DCF-9B64-C2E8A6A37E46}" dt="2020-07-16T09:10:42.434" v="100" actId="1076"/>
          <ac:grpSpMkLst>
            <pc:docMk/>
            <pc:sldMk cId="1988797791" sldId="1595"/>
            <ac:grpSpMk id="854" creationId="{1C07A0C9-0EED-493F-B890-0713C64B7D82}"/>
          </ac:grpSpMkLst>
        </pc:grpChg>
        <pc:grpChg chg="add mod">
          <ac:chgData name="PPT PROJECT" userId="3f9d47f476fa9d03" providerId="LiveId" clId="{D6CD7932-8232-4DCF-9B64-C2E8A6A37E46}" dt="2020-07-16T09:10:42.434" v="100" actId="1076"/>
          <ac:grpSpMkLst>
            <pc:docMk/>
            <pc:sldMk cId="1988797791" sldId="1595"/>
            <ac:grpSpMk id="857" creationId="{8914730C-0BFD-4BBD-A151-D8BF940F3122}"/>
          </ac:grpSpMkLst>
        </pc:grpChg>
        <pc:grpChg chg="add mod">
          <ac:chgData name="PPT PROJECT" userId="3f9d47f476fa9d03" providerId="LiveId" clId="{D6CD7932-8232-4DCF-9B64-C2E8A6A37E46}" dt="2020-07-16T09:10:42.434" v="100" actId="1076"/>
          <ac:grpSpMkLst>
            <pc:docMk/>
            <pc:sldMk cId="1988797791" sldId="1595"/>
            <ac:grpSpMk id="860" creationId="{295B0E42-9E08-44A3-A049-228C1F8140F5}"/>
          </ac:grpSpMkLst>
        </pc:grpChg>
        <pc:grpChg chg="add mod">
          <ac:chgData name="PPT PROJECT" userId="3f9d47f476fa9d03" providerId="LiveId" clId="{D6CD7932-8232-4DCF-9B64-C2E8A6A37E46}" dt="2020-07-16T09:10:42.434" v="100" actId="1076"/>
          <ac:grpSpMkLst>
            <pc:docMk/>
            <pc:sldMk cId="1988797791" sldId="1595"/>
            <ac:grpSpMk id="863" creationId="{2F60F820-051A-45BE-B773-E0D5ED72BC4C}"/>
          </ac:grpSpMkLst>
        </pc:grpChg>
        <pc:grpChg chg="add mod">
          <ac:chgData name="PPT PROJECT" userId="3f9d47f476fa9d03" providerId="LiveId" clId="{D6CD7932-8232-4DCF-9B64-C2E8A6A37E46}" dt="2020-07-16T09:10:42.434" v="100" actId="1076"/>
          <ac:grpSpMkLst>
            <pc:docMk/>
            <pc:sldMk cId="1988797791" sldId="1595"/>
            <ac:grpSpMk id="866" creationId="{6DD6A559-7877-4F54-ADC4-4A3C72D142F1}"/>
          </ac:grpSpMkLst>
        </pc:grpChg>
        <pc:grpChg chg="add mod">
          <ac:chgData name="PPT PROJECT" userId="3f9d47f476fa9d03" providerId="LiveId" clId="{D6CD7932-8232-4DCF-9B64-C2E8A6A37E46}" dt="2020-07-16T09:10:42.434" v="100" actId="1076"/>
          <ac:grpSpMkLst>
            <pc:docMk/>
            <pc:sldMk cId="1988797791" sldId="1595"/>
            <ac:grpSpMk id="869" creationId="{CB6A4BF8-F282-4BB0-AD49-D8443D4723CE}"/>
          </ac:grpSpMkLst>
        </pc:grpChg>
        <pc:grpChg chg="add mod">
          <ac:chgData name="PPT PROJECT" userId="3f9d47f476fa9d03" providerId="LiveId" clId="{D6CD7932-8232-4DCF-9B64-C2E8A6A37E46}" dt="2020-07-16T09:10:42.434" v="100" actId="1076"/>
          <ac:grpSpMkLst>
            <pc:docMk/>
            <pc:sldMk cId="1988797791" sldId="1595"/>
            <ac:grpSpMk id="872" creationId="{0FC539EB-59EC-417C-BCB1-4C85348423F2}"/>
          </ac:grpSpMkLst>
        </pc:grpChg>
        <pc:grpChg chg="add mod">
          <ac:chgData name="PPT PROJECT" userId="3f9d47f476fa9d03" providerId="LiveId" clId="{D6CD7932-8232-4DCF-9B64-C2E8A6A37E46}" dt="2020-07-16T09:10:42.434" v="100" actId="1076"/>
          <ac:grpSpMkLst>
            <pc:docMk/>
            <pc:sldMk cId="1988797791" sldId="1595"/>
            <ac:grpSpMk id="875" creationId="{6883B514-93B2-492C-B48F-4DF28C09937C}"/>
          </ac:grpSpMkLst>
        </pc:grpChg>
        <pc:grpChg chg="add mod">
          <ac:chgData name="PPT PROJECT" userId="3f9d47f476fa9d03" providerId="LiveId" clId="{D6CD7932-8232-4DCF-9B64-C2E8A6A37E46}" dt="2020-07-16T09:10:44.798" v="101" actId="1076"/>
          <ac:grpSpMkLst>
            <pc:docMk/>
            <pc:sldMk cId="1988797791" sldId="1595"/>
            <ac:grpSpMk id="878" creationId="{4CC5BC51-1105-4A43-A7E7-1673D528ACF5}"/>
          </ac:grpSpMkLst>
        </pc:grpChg>
        <pc:grpChg chg="add mod">
          <ac:chgData name="PPT PROJECT" userId="3f9d47f476fa9d03" providerId="LiveId" clId="{D6CD7932-8232-4DCF-9B64-C2E8A6A37E46}" dt="2020-07-16T09:10:42.434" v="100" actId="1076"/>
          <ac:grpSpMkLst>
            <pc:docMk/>
            <pc:sldMk cId="1988797791" sldId="1595"/>
            <ac:grpSpMk id="881" creationId="{E308FFC7-1036-4FAE-851B-D9F8CA374421}"/>
          </ac:grpSpMkLst>
        </pc:grpChg>
        <pc:grpChg chg="add mod">
          <ac:chgData name="PPT PROJECT" userId="3f9d47f476fa9d03" providerId="LiveId" clId="{D6CD7932-8232-4DCF-9B64-C2E8A6A37E46}" dt="2020-07-16T09:10:42.434" v="100" actId="1076"/>
          <ac:grpSpMkLst>
            <pc:docMk/>
            <pc:sldMk cId="1988797791" sldId="1595"/>
            <ac:grpSpMk id="884" creationId="{F96CA128-2119-4272-94CC-F6D453F82345}"/>
          </ac:grpSpMkLst>
        </pc:grpChg>
        <pc:grpChg chg="add mod">
          <ac:chgData name="PPT PROJECT" userId="3f9d47f476fa9d03" providerId="LiveId" clId="{D6CD7932-8232-4DCF-9B64-C2E8A6A37E46}" dt="2020-07-16T09:10:42.434" v="100" actId="1076"/>
          <ac:grpSpMkLst>
            <pc:docMk/>
            <pc:sldMk cId="1988797791" sldId="1595"/>
            <ac:grpSpMk id="887" creationId="{1A2E5C87-D097-4FAC-BE1C-A5433C648890}"/>
          </ac:grpSpMkLst>
        </pc:grpChg>
        <pc:grpChg chg="add mod">
          <ac:chgData name="PPT PROJECT" userId="3f9d47f476fa9d03" providerId="LiveId" clId="{D6CD7932-8232-4DCF-9B64-C2E8A6A37E46}" dt="2020-07-16T09:10:42.434" v="100" actId="1076"/>
          <ac:grpSpMkLst>
            <pc:docMk/>
            <pc:sldMk cId="1988797791" sldId="1595"/>
            <ac:grpSpMk id="890" creationId="{70106A10-793B-4E81-9C39-7AD8D072ABAC}"/>
          </ac:grpSpMkLst>
        </pc:grpChg>
        <pc:picChg chg="del mod">
          <ac:chgData name="PPT PROJECT" userId="3f9d47f476fa9d03" providerId="LiveId" clId="{D6CD7932-8232-4DCF-9B64-C2E8A6A37E46}" dt="2020-07-16T08:55:42.079" v="33" actId="478"/>
          <ac:picMkLst>
            <pc:docMk/>
            <pc:sldMk cId="1988797791" sldId="1595"/>
            <ac:picMk id="1026" creationId="{4D339AC3-F68A-4D06-88EA-C915BAB721A0}"/>
          </ac:picMkLst>
        </pc:picChg>
        <pc:picChg chg="add del mod">
          <ac:chgData name="PPT PROJECT" userId="3f9d47f476fa9d03" providerId="LiveId" clId="{D6CD7932-8232-4DCF-9B64-C2E8A6A37E46}" dt="2020-07-16T09:09:55.826" v="93" actId="478"/>
          <ac:picMkLst>
            <pc:docMk/>
            <pc:sldMk cId="1988797791" sldId="1595"/>
            <ac:picMk id="2050" creationId="{E546A9DC-950E-4184-B466-77339EA9FB08}"/>
          </ac:picMkLst>
        </pc:picChg>
      </pc:sldChg>
      <pc:sldChg chg="add del">
        <pc:chgData name="PPT PROJECT" userId="3f9d47f476fa9d03" providerId="LiveId" clId="{D6CD7932-8232-4DCF-9B64-C2E8A6A37E46}" dt="2020-07-16T09:16:24.835" v="117" actId="47"/>
        <pc:sldMkLst>
          <pc:docMk/>
          <pc:sldMk cId="3610189604" sldId="1596"/>
        </pc:sldMkLst>
      </pc:sldChg>
      <pc:sldChg chg="addSp delSp modSp add del mod">
        <pc:chgData name="PPT PROJECT" userId="3f9d47f476fa9d03" providerId="LiveId" clId="{D6CD7932-8232-4DCF-9B64-C2E8A6A37E46}" dt="2020-07-16T09:22:46.696" v="278" actId="47"/>
        <pc:sldMkLst>
          <pc:docMk/>
          <pc:sldMk cId="3040896550" sldId="1597"/>
        </pc:sldMkLst>
        <pc:spChg chg="add mod">
          <ac:chgData name="PPT PROJECT" userId="3f9d47f476fa9d03" providerId="LiveId" clId="{D6CD7932-8232-4DCF-9B64-C2E8A6A37E46}" dt="2020-07-16T09:19:28.762" v="204" actId="12789"/>
          <ac:spMkLst>
            <pc:docMk/>
            <pc:sldMk cId="3040896550" sldId="1597"/>
            <ac:spMk id="2" creationId="{9373B946-B1E0-40E1-BFB1-41FFE72763CA}"/>
          </ac:spMkLst>
        </pc:spChg>
        <pc:spChg chg="del mod">
          <ac:chgData name="PPT PROJECT" userId="3f9d47f476fa9d03" providerId="LiveId" clId="{D6CD7932-8232-4DCF-9B64-C2E8A6A37E46}" dt="2020-07-16T09:17:52.425" v="134" actId="478"/>
          <ac:spMkLst>
            <pc:docMk/>
            <pc:sldMk cId="3040896550" sldId="1597"/>
            <ac:spMk id="3" creationId="{F0C8C2D0-4C57-43C4-B0AA-40696E30844D}"/>
          </ac:spMkLst>
        </pc:spChg>
        <pc:grpChg chg="mod">
          <ac:chgData name="PPT PROJECT" userId="3f9d47f476fa9d03" providerId="LiveId" clId="{D6CD7932-8232-4DCF-9B64-C2E8A6A37E46}" dt="2020-07-16T09:17:18.880" v="127" actId="14100"/>
          <ac:grpSpMkLst>
            <pc:docMk/>
            <pc:sldMk cId="3040896550" sldId="1597"/>
            <ac:grpSpMk id="166" creationId="{B93DE85B-B9C1-47D8-81BA-0A496512363C}"/>
          </ac:grpSpMkLst>
        </pc:grpChg>
        <pc:grpChg chg="mod">
          <ac:chgData name="PPT PROJECT" userId="3f9d47f476fa9d03" providerId="LiveId" clId="{D6CD7932-8232-4DCF-9B64-C2E8A6A37E46}" dt="2020-07-16T09:17:18.880" v="127" actId="14100"/>
          <ac:grpSpMkLst>
            <pc:docMk/>
            <pc:sldMk cId="3040896550" sldId="1597"/>
            <ac:grpSpMk id="169" creationId="{7E6C77A6-C9C3-4506-9298-8073D1E5F5BD}"/>
          </ac:grpSpMkLst>
        </pc:grpChg>
        <pc:grpChg chg="mod">
          <ac:chgData name="PPT PROJECT" userId="3f9d47f476fa9d03" providerId="LiveId" clId="{D6CD7932-8232-4DCF-9B64-C2E8A6A37E46}" dt="2020-07-16T09:17:18.880" v="127" actId="14100"/>
          <ac:grpSpMkLst>
            <pc:docMk/>
            <pc:sldMk cId="3040896550" sldId="1597"/>
            <ac:grpSpMk id="172" creationId="{79F2B8EE-03F8-4DA4-A318-A7977BB2BE43}"/>
          </ac:grpSpMkLst>
        </pc:grpChg>
        <pc:grpChg chg="mod">
          <ac:chgData name="PPT PROJECT" userId="3f9d47f476fa9d03" providerId="LiveId" clId="{D6CD7932-8232-4DCF-9B64-C2E8A6A37E46}" dt="2020-07-16T09:18:39.071" v="148" actId="14100"/>
          <ac:grpSpMkLst>
            <pc:docMk/>
            <pc:sldMk cId="3040896550" sldId="1597"/>
            <ac:grpSpMk id="175" creationId="{7593943A-7658-41A4-9F48-40AECB0E33AD}"/>
          </ac:grpSpMkLst>
        </pc:grpChg>
        <pc:grpChg chg="mod">
          <ac:chgData name="PPT PROJECT" userId="3f9d47f476fa9d03" providerId="LiveId" clId="{D6CD7932-8232-4DCF-9B64-C2E8A6A37E46}" dt="2020-07-16T09:17:18.880" v="127" actId="14100"/>
          <ac:grpSpMkLst>
            <pc:docMk/>
            <pc:sldMk cId="3040896550" sldId="1597"/>
            <ac:grpSpMk id="178" creationId="{0F44AC51-9094-4CBC-89EC-0BB161AC963E}"/>
          </ac:grpSpMkLst>
        </pc:grpChg>
        <pc:grpChg chg="mod">
          <ac:chgData name="PPT PROJECT" userId="3f9d47f476fa9d03" providerId="LiveId" clId="{D6CD7932-8232-4DCF-9B64-C2E8A6A37E46}" dt="2020-07-16T09:17:48.760" v="131" actId="1076"/>
          <ac:grpSpMkLst>
            <pc:docMk/>
            <pc:sldMk cId="3040896550" sldId="1597"/>
            <ac:grpSpMk id="181" creationId="{650DBCFC-F20F-4C51-9694-96741AE12B4E}"/>
          </ac:grpSpMkLst>
        </pc:grpChg>
        <pc:grpChg chg="mod">
          <ac:chgData name="PPT PROJECT" userId="3f9d47f476fa9d03" providerId="LiveId" clId="{D6CD7932-8232-4DCF-9B64-C2E8A6A37E46}" dt="2020-07-16T09:18:07.172" v="147" actId="1076"/>
          <ac:grpSpMkLst>
            <pc:docMk/>
            <pc:sldMk cId="3040896550" sldId="1597"/>
            <ac:grpSpMk id="184" creationId="{2D530B85-8F59-4D6F-BE0E-89EB8669E5FA}"/>
          </ac:grpSpMkLst>
        </pc:grpChg>
        <pc:grpChg chg="mod">
          <ac:chgData name="PPT PROJECT" userId="3f9d47f476fa9d03" providerId="LiveId" clId="{D6CD7932-8232-4DCF-9B64-C2E8A6A37E46}" dt="2020-07-16T09:17:18.880" v="127" actId="14100"/>
          <ac:grpSpMkLst>
            <pc:docMk/>
            <pc:sldMk cId="3040896550" sldId="1597"/>
            <ac:grpSpMk id="187" creationId="{F3A568C8-886D-46A3-B430-9FCC6AD9E222}"/>
          </ac:grpSpMkLst>
        </pc:grpChg>
        <pc:grpChg chg="mod">
          <ac:chgData name="PPT PROJECT" userId="3f9d47f476fa9d03" providerId="LiveId" clId="{D6CD7932-8232-4DCF-9B64-C2E8A6A37E46}" dt="2020-07-16T09:17:18.880" v="127" actId="14100"/>
          <ac:grpSpMkLst>
            <pc:docMk/>
            <pc:sldMk cId="3040896550" sldId="1597"/>
            <ac:grpSpMk id="190" creationId="{ABFFC908-4754-43BD-9132-DA8757208C4B}"/>
          </ac:grpSpMkLst>
        </pc:grpChg>
        <pc:grpChg chg="mod">
          <ac:chgData name="PPT PROJECT" userId="3f9d47f476fa9d03" providerId="LiveId" clId="{D6CD7932-8232-4DCF-9B64-C2E8A6A37E46}" dt="2020-07-16T09:17:18.880" v="127" actId="14100"/>
          <ac:grpSpMkLst>
            <pc:docMk/>
            <pc:sldMk cId="3040896550" sldId="1597"/>
            <ac:grpSpMk id="193" creationId="{DC9D3C12-2838-453A-870F-0642375E42A6}"/>
          </ac:grpSpMkLst>
        </pc:grpChg>
        <pc:grpChg chg="mod">
          <ac:chgData name="PPT PROJECT" userId="3f9d47f476fa9d03" providerId="LiveId" clId="{D6CD7932-8232-4DCF-9B64-C2E8A6A37E46}" dt="2020-07-16T09:17:18.880" v="127" actId="14100"/>
          <ac:grpSpMkLst>
            <pc:docMk/>
            <pc:sldMk cId="3040896550" sldId="1597"/>
            <ac:grpSpMk id="196" creationId="{46326506-A6D9-4CBE-8D88-7AE62492A874}"/>
          </ac:grpSpMkLst>
        </pc:grpChg>
        <pc:grpChg chg="mod">
          <ac:chgData name="PPT PROJECT" userId="3f9d47f476fa9d03" providerId="LiveId" clId="{D6CD7932-8232-4DCF-9B64-C2E8A6A37E46}" dt="2020-07-16T09:17:18.880" v="127" actId="14100"/>
          <ac:grpSpMkLst>
            <pc:docMk/>
            <pc:sldMk cId="3040896550" sldId="1597"/>
            <ac:grpSpMk id="199" creationId="{E892B011-5BC9-48EA-8E6C-010A785BFA19}"/>
          </ac:grpSpMkLst>
        </pc:grpChg>
        <pc:grpChg chg="mod">
          <ac:chgData name="PPT PROJECT" userId="3f9d47f476fa9d03" providerId="LiveId" clId="{D6CD7932-8232-4DCF-9B64-C2E8A6A37E46}" dt="2020-07-16T09:17:18.880" v="127" actId="14100"/>
          <ac:grpSpMkLst>
            <pc:docMk/>
            <pc:sldMk cId="3040896550" sldId="1597"/>
            <ac:grpSpMk id="202" creationId="{89D7E43C-B783-4AE9-B070-A6CD26B9661D}"/>
          </ac:grpSpMkLst>
        </pc:grpChg>
        <pc:grpChg chg="mod">
          <ac:chgData name="PPT PROJECT" userId="3f9d47f476fa9d03" providerId="LiveId" clId="{D6CD7932-8232-4DCF-9B64-C2E8A6A37E46}" dt="2020-07-16T09:17:18.880" v="127" actId="14100"/>
          <ac:grpSpMkLst>
            <pc:docMk/>
            <pc:sldMk cId="3040896550" sldId="1597"/>
            <ac:grpSpMk id="205" creationId="{B5553B60-85EF-40CF-A8FB-0E587F9914A3}"/>
          </ac:grpSpMkLst>
        </pc:grpChg>
        <pc:grpChg chg="mod">
          <ac:chgData name="PPT PROJECT" userId="3f9d47f476fa9d03" providerId="LiveId" clId="{D6CD7932-8232-4DCF-9B64-C2E8A6A37E46}" dt="2020-07-16T09:17:18.880" v="127" actId="14100"/>
          <ac:grpSpMkLst>
            <pc:docMk/>
            <pc:sldMk cId="3040896550" sldId="1597"/>
            <ac:grpSpMk id="208" creationId="{9469D6D6-80E0-4C66-96BD-875CD88AC802}"/>
          </ac:grpSpMkLst>
        </pc:grpChg>
        <pc:grpChg chg="mod">
          <ac:chgData name="PPT PROJECT" userId="3f9d47f476fa9d03" providerId="LiveId" clId="{D6CD7932-8232-4DCF-9B64-C2E8A6A37E46}" dt="2020-07-16T09:17:18.880" v="127" actId="14100"/>
          <ac:grpSpMkLst>
            <pc:docMk/>
            <pc:sldMk cId="3040896550" sldId="1597"/>
            <ac:grpSpMk id="211" creationId="{C2A84B76-C9D5-44EF-AF86-756E9E98C832}"/>
          </ac:grpSpMkLst>
        </pc:grpChg>
        <pc:grpChg chg="mod">
          <ac:chgData name="PPT PROJECT" userId="3f9d47f476fa9d03" providerId="LiveId" clId="{D6CD7932-8232-4DCF-9B64-C2E8A6A37E46}" dt="2020-07-16T09:17:18.880" v="127" actId="14100"/>
          <ac:grpSpMkLst>
            <pc:docMk/>
            <pc:sldMk cId="3040896550" sldId="1597"/>
            <ac:grpSpMk id="214" creationId="{BF55D567-8BC6-44B7-B2A9-39E505BAA811}"/>
          </ac:grpSpMkLst>
        </pc:grpChg>
        <pc:grpChg chg="mod">
          <ac:chgData name="PPT PROJECT" userId="3f9d47f476fa9d03" providerId="LiveId" clId="{D6CD7932-8232-4DCF-9B64-C2E8A6A37E46}" dt="2020-07-16T09:18:39.071" v="148" actId="14100"/>
          <ac:grpSpMkLst>
            <pc:docMk/>
            <pc:sldMk cId="3040896550" sldId="1597"/>
            <ac:grpSpMk id="217" creationId="{7C51671E-27F2-4106-812F-6EE4C402DB74}"/>
          </ac:grpSpMkLst>
        </pc:grpChg>
        <pc:grpChg chg="mod">
          <ac:chgData name="PPT PROJECT" userId="3f9d47f476fa9d03" providerId="LiveId" clId="{D6CD7932-8232-4DCF-9B64-C2E8A6A37E46}" dt="2020-07-16T09:17:18.880" v="127" actId="14100"/>
          <ac:grpSpMkLst>
            <pc:docMk/>
            <pc:sldMk cId="3040896550" sldId="1597"/>
            <ac:grpSpMk id="220" creationId="{7BD83BF6-3A24-417E-90B8-EC86C9DAF7FC}"/>
          </ac:grpSpMkLst>
        </pc:grpChg>
        <pc:grpChg chg="mod">
          <ac:chgData name="PPT PROJECT" userId="3f9d47f476fa9d03" providerId="LiveId" clId="{D6CD7932-8232-4DCF-9B64-C2E8A6A37E46}" dt="2020-07-16T09:17:18.880" v="127" actId="14100"/>
          <ac:grpSpMkLst>
            <pc:docMk/>
            <pc:sldMk cId="3040896550" sldId="1597"/>
            <ac:grpSpMk id="223" creationId="{F3BE871C-8B9A-489F-A9E0-D3A50922F80D}"/>
          </ac:grpSpMkLst>
        </pc:grpChg>
        <pc:grpChg chg="mod">
          <ac:chgData name="PPT PROJECT" userId="3f9d47f476fa9d03" providerId="LiveId" clId="{D6CD7932-8232-4DCF-9B64-C2E8A6A37E46}" dt="2020-07-16T09:18:39.071" v="148" actId="14100"/>
          <ac:grpSpMkLst>
            <pc:docMk/>
            <pc:sldMk cId="3040896550" sldId="1597"/>
            <ac:grpSpMk id="226" creationId="{4E107F11-7AF5-4C7D-8BB6-EB42BBA2C0CB}"/>
          </ac:grpSpMkLst>
        </pc:grpChg>
        <pc:grpChg chg="mod">
          <ac:chgData name="PPT PROJECT" userId="3f9d47f476fa9d03" providerId="LiveId" clId="{D6CD7932-8232-4DCF-9B64-C2E8A6A37E46}" dt="2020-07-16T09:17:18.880" v="127" actId="14100"/>
          <ac:grpSpMkLst>
            <pc:docMk/>
            <pc:sldMk cId="3040896550" sldId="1597"/>
            <ac:grpSpMk id="229" creationId="{0D544403-2903-446B-B2A2-692036967699}"/>
          </ac:grpSpMkLst>
        </pc:grpChg>
        <pc:grpChg chg="mod">
          <ac:chgData name="PPT PROJECT" userId="3f9d47f476fa9d03" providerId="LiveId" clId="{D6CD7932-8232-4DCF-9B64-C2E8A6A37E46}" dt="2020-07-16T09:17:18.880" v="127" actId="14100"/>
          <ac:grpSpMkLst>
            <pc:docMk/>
            <pc:sldMk cId="3040896550" sldId="1597"/>
            <ac:grpSpMk id="232" creationId="{9CC6D933-3D5C-43B7-B8B6-1824AED3EF32}"/>
          </ac:grpSpMkLst>
        </pc:grpChg>
        <pc:grpChg chg="mod">
          <ac:chgData name="PPT PROJECT" userId="3f9d47f476fa9d03" providerId="LiveId" clId="{D6CD7932-8232-4DCF-9B64-C2E8A6A37E46}" dt="2020-07-16T09:17:18.880" v="127" actId="14100"/>
          <ac:grpSpMkLst>
            <pc:docMk/>
            <pc:sldMk cId="3040896550" sldId="1597"/>
            <ac:grpSpMk id="235" creationId="{D8D345FF-7A54-442F-B328-2421111DA58D}"/>
          </ac:grpSpMkLst>
        </pc:grpChg>
        <pc:grpChg chg="mod">
          <ac:chgData name="PPT PROJECT" userId="3f9d47f476fa9d03" providerId="LiveId" clId="{D6CD7932-8232-4DCF-9B64-C2E8A6A37E46}" dt="2020-07-16T09:17:18.880" v="127" actId="14100"/>
          <ac:grpSpMkLst>
            <pc:docMk/>
            <pc:sldMk cId="3040896550" sldId="1597"/>
            <ac:grpSpMk id="238" creationId="{44919947-F3E5-4CBD-B438-15E5EDAC9B03}"/>
          </ac:grpSpMkLst>
        </pc:grpChg>
        <pc:grpChg chg="mod">
          <ac:chgData name="PPT PROJECT" userId="3f9d47f476fa9d03" providerId="LiveId" clId="{D6CD7932-8232-4DCF-9B64-C2E8A6A37E46}" dt="2020-07-16T09:18:39.071" v="148" actId="14100"/>
          <ac:grpSpMkLst>
            <pc:docMk/>
            <pc:sldMk cId="3040896550" sldId="1597"/>
            <ac:grpSpMk id="241" creationId="{79BA7513-91B9-4B8E-A2D3-F1B5DBE4F350}"/>
          </ac:grpSpMkLst>
        </pc:grpChg>
        <pc:grpChg chg="mod">
          <ac:chgData name="PPT PROJECT" userId="3f9d47f476fa9d03" providerId="LiveId" clId="{D6CD7932-8232-4DCF-9B64-C2E8A6A37E46}" dt="2020-07-16T09:17:18.880" v="127" actId="14100"/>
          <ac:grpSpMkLst>
            <pc:docMk/>
            <pc:sldMk cId="3040896550" sldId="1597"/>
            <ac:grpSpMk id="244" creationId="{36C10DAF-9A0B-4057-84CE-15E04D5CBFFF}"/>
          </ac:grpSpMkLst>
        </pc:grpChg>
        <pc:grpChg chg="mod">
          <ac:chgData name="PPT PROJECT" userId="3f9d47f476fa9d03" providerId="LiveId" clId="{D6CD7932-8232-4DCF-9B64-C2E8A6A37E46}" dt="2020-07-16T09:18:39.071" v="148" actId="14100"/>
          <ac:grpSpMkLst>
            <pc:docMk/>
            <pc:sldMk cId="3040896550" sldId="1597"/>
            <ac:grpSpMk id="247" creationId="{1F88D5A2-8D5F-47DE-88CA-78818E82D2F2}"/>
          </ac:grpSpMkLst>
        </pc:grpChg>
        <pc:grpChg chg="mod">
          <ac:chgData name="PPT PROJECT" userId="3f9d47f476fa9d03" providerId="LiveId" clId="{D6CD7932-8232-4DCF-9B64-C2E8A6A37E46}" dt="2020-07-16T09:17:18.880" v="127" actId="14100"/>
          <ac:grpSpMkLst>
            <pc:docMk/>
            <pc:sldMk cId="3040896550" sldId="1597"/>
            <ac:grpSpMk id="250" creationId="{CE6EA93C-7000-4373-826E-190537654803}"/>
          </ac:grpSpMkLst>
        </pc:grpChg>
        <pc:grpChg chg="mod">
          <ac:chgData name="PPT PROJECT" userId="3f9d47f476fa9d03" providerId="LiveId" clId="{D6CD7932-8232-4DCF-9B64-C2E8A6A37E46}" dt="2020-07-16T09:17:18.880" v="127" actId="14100"/>
          <ac:grpSpMkLst>
            <pc:docMk/>
            <pc:sldMk cId="3040896550" sldId="1597"/>
            <ac:grpSpMk id="253" creationId="{2770F408-A51E-41E1-87C4-10F4F8716B56}"/>
          </ac:grpSpMkLst>
        </pc:grpChg>
        <pc:grpChg chg="mod">
          <ac:chgData name="PPT PROJECT" userId="3f9d47f476fa9d03" providerId="LiveId" clId="{D6CD7932-8232-4DCF-9B64-C2E8A6A37E46}" dt="2020-07-16T09:17:18.880" v="127" actId="14100"/>
          <ac:grpSpMkLst>
            <pc:docMk/>
            <pc:sldMk cId="3040896550" sldId="1597"/>
            <ac:grpSpMk id="256" creationId="{17BAF883-C330-4EE9-B9C3-A29C363EA936}"/>
          </ac:grpSpMkLst>
        </pc:grpChg>
        <pc:grpChg chg="mod">
          <ac:chgData name="PPT PROJECT" userId="3f9d47f476fa9d03" providerId="LiveId" clId="{D6CD7932-8232-4DCF-9B64-C2E8A6A37E46}" dt="2020-07-16T09:17:18.880" v="127" actId="14100"/>
          <ac:grpSpMkLst>
            <pc:docMk/>
            <pc:sldMk cId="3040896550" sldId="1597"/>
            <ac:grpSpMk id="259" creationId="{EDDAF363-2EFA-4BC5-A56A-A8B34E016F56}"/>
          </ac:grpSpMkLst>
        </pc:grpChg>
        <pc:grpChg chg="mod">
          <ac:chgData name="PPT PROJECT" userId="3f9d47f476fa9d03" providerId="LiveId" clId="{D6CD7932-8232-4DCF-9B64-C2E8A6A37E46}" dt="2020-07-16T09:17:18.880" v="127" actId="14100"/>
          <ac:grpSpMkLst>
            <pc:docMk/>
            <pc:sldMk cId="3040896550" sldId="1597"/>
            <ac:grpSpMk id="262" creationId="{EBB1A6C9-93F6-4906-AC1E-E3D34C3D6909}"/>
          </ac:grpSpMkLst>
        </pc:grpChg>
        <pc:grpChg chg="mod">
          <ac:chgData name="PPT PROJECT" userId="3f9d47f476fa9d03" providerId="LiveId" clId="{D6CD7932-8232-4DCF-9B64-C2E8A6A37E46}" dt="2020-07-16T09:18:39.071" v="148" actId="14100"/>
          <ac:grpSpMkLst>
            <pc:docMk/>
            <pc:sldMk cId="3040896550" sldId="1597"/>
            <ac:grpSpMk id="265" creationId="{2A494F23-0489-4346-A879-977C60CEECD7}"/>
          </ac:grpSpMkLst>
        </pc:grpChg>
        <pc:grpChg chg="mod">
          <ac:chgData name="PPT PROJECT" userId="3f9d47f476fa9d03" providerId="LiveId" clId="{D6CD7932-8232-4DCF-9B64-C2E8A6A37E46}" dt="2020-07-16T09:17:18.880" v="127" actId="14100"/>
          <ac:grpSpMkLst>
            <pc:docMk/>
            <pc:sldMk cId="3040896550" sldId="1597"/>
            <ac:grpSpMk id="268" creationId="{F6A40BAE-0D10-438E-8A16-078AF11C729B}"/>
          </ac:grpSpMkLst>
        </pc:grpChg>
        <pc:grpChg chg="mod">
          <ac:chgData name="PPT PROJECT" userId="3f9d47f476fa9d03" providerId="LiveId" clId="{D6CD7932-8232-4DCF-9B64-C2E8A6A37E46}" dt="2020-07-16T09:17:18.880" v="127" actId="14100"/>
          <ac:grpSpMkLst>
            <pc:docMk/>
            <pc:sldMk cId="3040896550" sldId="1597"/>
            <ac:grpSpMk id="271" creationId="{83CF3159-7B32-4D95-A893-BE890D5D5A27}"/>
          </ac:grpSpMkLst>
        </pc:grpChg>
        <pc:grpChg chg="mod">
          <ac:chgData name="PPT PROJECT" userId="3f9d47f476fa9d03" providerId="LiveId" clId="{D6CD7932-8232-4DCF-9B64-C2E8A6A37E46}" dt="2020-07-16T09:17:18.880" v="127" actId="14100"/>
          <ac:grpSpMkLst>
            <pc:docMk/>
            <pc:sldMk cId="3040896550" sldId="1597"/>
            <ac:grpSpMk id="274" creationId="{B8C52457-C35B-4C26-9F0D-0B94B9591C06}"/>
          </ac:grpSpMkLst>
        </pc:grpChg>
        <pc:grpChg chg="mod">
          <ac:chgData name="PPT PROJECT" userId="3f9d47f476fa9d03" providerId="LiveId" clId="{D6CD7932-8232-4DCF-9B64-C2E8A6A37E46}" dt="2020-07-16T09:17:18.880" v="127" actId="14100"/>
          <ac:grpSpMkLst>
            <pc:docMk/>
            <pc:sldMk cId="3040896550" sldId="1597"/>
            <ac:grpSpMk id="277" creationId="{A9B6FCCF-978C-4D9E-963A-75F43357D85C}"/>
          </ac:grpSpMkLst>
        </pc:grpChg>
        <pc:grpChg chg="mod">
          <ac:chgData name="PPT PROJECT" userId="3f9d47f476fa9d03" providerId="LiveId" clId="{D6CD7932-8232-4DCF-9B64-C2E8A6A37E46}" dt="2020-07-16T09:17:18.880" v="127" actId="14100"/>
          <ac:grpSpMkLst>
            <pc:docMk/>
            <pc:sldMk cId="3040896550" sldId="1597"/>
            <ac:grpSpMk id="280" creationId="{B17F9857-735F-416B-B15F-9F84E0E0CB71}"/>
          </ac:grpSpMkLst>
        </pc:grpChg>
        <pc:grpChg chg="mod">
          <ac:chgData name="PPT PROJECT" userId="3f9d47f476fa9d03" providerId="LiveId" clId="{D6CD7932-8232-4DCF-9B64-C2E8A6A37E46}" dt="2020-07-16T09:17:18.880" v="127" actId="14100"/>
          <ac:grpSpMkLst>
            <pc:docMk/>
            <pc:sldMk cId="3040896550" sldId="1597"/>
            <ac:grpSpMk id="283" creationId="{CA71F584-80A7-4352-B4E9-9B01139D2B55}"/>
          </ac:grpSpMkLst>
        </pc:grpChg>
        <pc:grpChg chg="mod">
          <ac:chgData name="PPT PROJECT" userId="3f9d47f476fa9d03" providerId="LiveId" clId="{D6CD7932-8232-4DCF-9B64-C2E8A6A37E46}" dt="2020-07-16T09:17:57.352" v="139" actId="1076"/>
          <ac:grpSpMkLst>
            <pc:docMk/>
            <pc:sldMk cId="3040896550" sldId="1597"/>
            <ac:grpSpMk id="485" creationId="{653EEA71-9DB4-41FC-8DC2-735801F219A0}"/>
          </ac:grpSpMkLst>
        </pc:grpChg>
        <pc:grpChg chg="mod">
          <ac:chgData name="PPT PROJECT" userId="3f9d47f476fa9d03" providerId="LiveId" clId="{D6CD7932-8232-4DCF-9B64-C2E8A6A37E46}" dt="2020-07-16T09:17:18.880" v="127" actId="14100"/>
          <ac:grpSpMkLst>
            <pc:docMk/>
            <pc:sldMk cId="3040896550" sldId="1597"/>
            <ac:grpSpMk id="488" creationId="{6FE7897E-94AA-4A96-A5CB-DD3B2E85B1B4}"/>
          </ac:grpSpMkLst>
        </pc:grpChg>
        <pc:grpChg chg="mod">
          <ac:chgData name="PPT PROJECT" userId="3f9d47f476fa9d03" providerId="LiveId" clId="{D6CD7932-8232-4DCF-9B64-C2E8A6A37E46}" dt="2020-07-16T09:18:00.925" v="142" actId="1076"/>
          <ac:grpSpMkLst>
            <pc:docMk/>
            <pc:sldMk cId="3040896550" sldId="1597"/>
            <ac:grpSpMk id="491" creationId="{1744803E-7759-4F8A-8020-6BC4A4CADCEB}"/>
          </ac:grpSpMkLst>
        </pc:grpChg>
        <pc:grpChg chg="mod">
          <ac:chgData name="PPT PROJECT" userId="3f9d47f476fa9d03" providerId="LiveId" clId="{D6CD7932-8232-4DCF-9B64-C2E8A6A37E46}" dt="2020-07-16T09:17:18.880" v="127" actId="14100"/>
          <ac:grpSpMkLst>
            <pc:docMk/>
            <pc:sldMk cId="3040896550" sldId="1597"/>
            <ac:grpSpMk id="494" creationId="{66135237-6255-4E9F-8679-BFD493D8E1FD}"/>
          </ac:grpSpMkLst>
        </pc:grpChg>
        <pc:grpChg chg="mod">
          <ac:chgData name="PPT PROJECT" userId="3f9d47f476fa9d03" providerId="LiveId" clId="{D6CD7932-8232-4DCF-9B64-C2E8A6A37E46}" dt="2020-07-16T09:17:18.880" v="127" actId="14100"/>
          <ac:grpSpMkLst>
            <pc:docMk/>
            <pc:sldMk cId="3040896550" sldId="1597"/>
            <ac:grpSpMk id="497" creationId="{E455C636-A368-4A1B-BBE4-F52B5737696A}"/>
          </ac:grpSpMkLst>
        </pc:grpChg>
        <pc:grpChg chg="mod">
          <ac:chgData name="PPT PROJECT" userId="3f9d47f476fa9d03" providerId="LiveId" clId="{D6CD7932-8232-4DCF-9B64-C2E8A6A37E46}" dt="2020-07-16T09:18:39.071" v="148" actId="14100"/>
          <ac:grpSpMkLst>
            <pc:docMk/>
            <pc:sldMk cId="3040896550" sldId="1597"/>
            <ac:grpSpMk id="500" creationId="{0E51071A-133D-4F5F-80CC-DBB1A3F48491}"/>
          </ac:grpSpMkLst>
        </pc:grpChg>
        <pc:grpChg chg="mod">
          <ac:chgData name="PPT PROJECT" userId="3f9d47f476fa9d03" providerId="LiveId" clId="{D6CD7932-8232-4DCF-9B64-C2E8A6A37E46}" dt="2020-07-16T09:17:18.880" v="127" actId="14100"/>
          <ac:grpSpMkLst>
            <pc:docMk/>
            <pc:sldMk cId="3040896550" sldId="1597"/>
            <ac:grpSpMk id="503" creationId="{AC5536F8-F85D-4D83-9443-41773F5D754E}"/>
          </ac:grpSpMkLst>
        </pc:grpChg>
        <pc:grpChg chg="mod">
          <ac:chgData name="PPT PROJECT" userId="3f9d47f476fa9d03" providerId="LiveId" clId="{D6CD7932-8232-4DCF-9B64-C2E8A6A37E46}" dt="2020-07-16T09:17:18.880" v="127" actId="14100"/>
          <ac:grpSpMkLst>
            <pc:docMk/>
            <pc:sldMk cId="3040896550" sldId="1597"/>
            <ac:grpSpMk id="506" creationId="{906495F8-0233-4B0A-AF8C-F9ABB9B973DF}"/>
          </ac:grpSpMkLst>
        </pc:grpChg>
        <pc:grpChg chg="mod">
          <ac:chgData name="PPT PROJECT" userId="3f9d47f476fa9d03" providerId="LiveId" clId="{D6CD7932-8232-4DCF-9B64-C2E8A6A37E46}" dt="2020-07-16T09:17:18.880" v="127" actId="14100"/>
          <ac:grpSpMkLst>
            <pc:docMk/>
            <pc:sldMk cId="3040896550" sldId="1597"/>
            <ac:grpSpMk id="509" creationId="{4168D994-D732-45B2-AB1A-8EB11110142E}"/>
          </ac:grpSpMkLst>
        </pc:grpChg>
        <pc:grpChg chg="mod">
          <ac:chgData name="PPT PROJECT" userId="3f9d47f476fa9d03" providerId="LiveId" clId="{D6CD7932-8232-4DCF-9B64-C2E8A6A37E46}" dt="2020-07-16T09:17:18.880" v="127" actId="14100"/>
          <ac:grpSpMkLst>
            <pc:docMk/>
            <pc:sldMk cId="3040896550" sldId="1597"/>
            <ac:grpSpMk id="512" creationId="{D2BC65D7-221D-4045-BDDD-070D636F3C56}"/>
          </ac:grpSpMkLst>
        </pc:grpChg>
        <pc:grpChg chg="mod">
          <ac:chgData name="PPT PROJECT" userId="3f9d47f476fa9d03" providerId="LiveId" clId="{D6CD7932-8232-4DCF-9B64-C2E8A6A37E46}" dt="2020-07-16T09:17:18.880" v="127" actId="14100"/>
          <ac:grpSpMkLst>
            <pc:docMk/>
            <pc:sldMk cId="3040896550" sldId="1597"/>
            <ac:grpSpMk id="515" creationId="{8598321F-EA40-45FA-BDC7-4A4CF2F31FE3}"/>
          </ac:grpSpMkLst>
        </pc:grpChg>
        <pc:grpChg chg="mod">
          <ac:chgData name="PPT PROJECT" userId="3f9d47f476fa9d03" providerId="LiveId" clId="{D6CD7932-8232-4DCF-9B64-C2E8A6A37E46}" dt="2020-07-16T09:17:18.880" v="127" actId="14100"/>
          <ac:grpSpMkLst>
            <pc:docMk/>
            <pc:sldMk cId="3040896550" sldId="1597"/>
            <ac:grpSpMk id="518" creationId="{D7619221-6566-4D31-A1E9-63EEC959B7A3}"/>
          </ac:grpSpMkLst>
        </pc:grpChg>
        <pc:grpChg chg="mod">
          <ac:chgData name="PPT PROJECT" userId="3f9d47f476fa9d03" providerId="LiveId" clId="{D6CD7932-8232-4DCF-9B64-C2E8A6A37E46}" dt="2020-07-16T09:17:18.880" v="127" actId="14100"/>
          <ac:grpSpMkLst>
            <pc:docMk/>
            <pc:sldMk cId="3040896550" sldId="1597"/>
            <ac:grpSpMk id="521" creationId="{E0505A83-E747-401F-8EF8-9B34F95E46BC}"/>
          </ac:grpSpMkLst>
        </pc:grpChg>
        <pc:grpChg chg="mod">
          <ac:chgData name="PPT PROJECT" userId="3f9d47f476fa9d03" providerId="LiveId" clId="{D6CD7932-8232-4DCF-9B64-C2E8A6A37E46}" dt="2020-07-16T09:17:18.880" v="127" actId="14100"/>
          <ac:grpSpMkLst>
            <pc:docMk/>
            <pc:sldMk cId="3040896550" sldId="1597"/>
            <ac:grpSpMk id="524" creationId="{DD7B8A50-27D6-4280-8D1C-D3345F6C32EB}"/>
          </ac:grpSpMkLst>
        </pc:grpChg>
        <pc:grpChg chg="mod">
          <ac:chgData name="PPT PROJECT" userId="3f9d47f476fa9d03" providerId="LiveId" clId="{D6CD7932-8232-4DCF-9B64-C2E8A6A37E46}" dt="2020-07-16T09:17:18.880" v="127" actId="14100"/>
          <ac:grpSpMkLst>
            <pc:docMk/>
            <pc:sldMk cId="3040896550" sldId="1597"/>
            <ac:grpSpMk id="527" creationId="{B5965177-3E35-4473-9F26-8974948EBBC5}"/>
          </ac:grpSpMkLst>
        </pc:grpChg>
        <pc:grpChg chg="mod">
          <ac:chgData name="PPT PROJECT" userId="3f9d47f476fa9d03" providerId="LiveId" clId="{D6CD7932-8232-4DCF-9B64-C2E8A6A37E46}" dt="2020-07-16T09:17:18.880" v="127" actId="14100"/>
          <ac:grpSpMkLst>
            <pc:docMk/>
            <pc:sldMk cId="3040896550" sldId="1597"/>
            <ac:grpSpMk id="530" creationId="{5ED8F967-4815-41CD-A565-15DE26C43A8C}"/>
          </ac:grpSpMkLst>
        </pc:grpChg>
        <pc:grpChg chg="mod">
          <ac:chgData name="PPT PROJECT" userId="3f9d47f476fa9d03" providerId="LiveId" clId="{D6CD7932-8232-4DCF-9B64-C2E8A6A37E46}" dt="2020-07-16T09:17:58.761" v="140" actId="1076"/>
          <ac:grpSpMkLst>
            <pc:docMk/>
            <pc:sldMk cId="3040896550" sldId="1597"/>
            <ac:grpSpMk id="533" creationId="{B2699DE9-18DA-4962-9EFC-A0FFB6687293}"/>
          </ac:grpSpMkLst>
        </pc:grpChg>
        <pc:grpChg chg="mod">
          <ac:chgData name="PPT PROJECT" userId="3f9d47f476fa9d03" providerId="LiveId" clId="{D6CD7932-8232-4DCF-9B64-C2E8A6A37E46}" dt="2020-07-16T09:17:53.989" v="136" actId="1076"/>
          <ac:grpSpMkLst>
            <pc:docMk/>
            <pc:sldMk cId="3040896550" sldId="1597"/>
            <ac:grpSpMk id="536" creationId="{AC9ACB23-B4F8-4F45-8C1B-AAC4FE52F1A8}"/>
          </ac:grpSpMkLst>
        </pc:grpChg>
        <pc:grpChg chg="mod">
          <ac:chgData name="PPT PROJECT" userId="3f9d47f476fa9d03" providerId="LiveId" clId="{D6CD7932-8232-4DCF-9B64-C2E8A6A37E46}" dt="2020-07-16T09:18:01.906" v="143" actId="1076"/>
          <ac:grpSpMkLst>
            <pc:docMk/>
            <pc:sldMk cId="3040896550" sldId="1597"/>
            <ac:grpSpMk id="539" creationId="{DA2288DD-F233-4429-A817-9AD73058EFF1}"/>
          </ac:grpSpMkLst>
        </pc:grpChg>
        <pc:grpChg chg="mod">
          <ac:chgData name="PPT PROJECT" userId="3f9d47f476fa9d03" providerId="LiveId" clId="{D6CD7932-8232-4DCF-9B64-C2E8A6A37E46}" dt="2020-07-16T09:17:18.880" v="127" actId="14100"/>
          <ac:grpSpMkLst>
            <pc:docMk/>
            <pc:sldMk cId="3040896550" sldId="1597"/>
            <ac:grpSpMk id="542" creationId="{08728EA2-75DE-416C-B850-10926AD71686}"/>
          </ac:grpSpMkLst>
        </pc:grpChg>
        <pc:grpChg chg="mod">
          <ac:chgData name="PPT PROJECT" userId="3f9d47f476fa9d03" providerId="LiveId" clId="{D6CD7932-8232-4DCF-9B64-C2E8A6A37E46}" dt="2020-07-16T09:17:18.880" v="127" actId="14100"/>
          <ac:grpSpMkLst>
            <pc:docMk/>
            <pc:sldMk cId="3040896550" sldId="1597"/>
            <ac:grpSpMk id="545" creationId="{5D50A575-D3E1-4F3C-BC1B-82D65CE68FC2}"/>
          </ac:grpSpMkLst>
        </pc:grpChg>
        <pc:grpChg chg="mod">
          <ac:chgData name="PPT PROJECT" userId="3f9d47f476fa9d03" providerId="LiveId" clId="{D6CD7932-8232-4DCF-9B64-C2E8A6A37E46}" dt="2020-07-16T09:17:18.880" v="127" actId="14100"/>
          <ac:grpSpMkLst>
            <pc:docMk/>
            <pc:sldMk cId="3040896550" sldId="1597"/>
            <ac:grpSpMk id="548" creationId="{8B29F77E-19EA-4ABC-BB8A-447C76F9EC6E}"/>
          </ac:grpSpMkLst>
        </pc:grpChg>
        <pc:grpChg chg="mod">
          <ac:chgData name="PPT PROJECT" userId="3f9d47f476fa9d03" providerId="LiveId" clId="{D6CD7932-8232-4DCF-9B64-C2E8A6A37E46}" dt="2020-07-16T09:17:18.880" v="127" actId="14100"/>
          <ac:grpSpMkLst>
            <pc:docMk/>
            <pc:sldMk cId="3040896550" sldId="1597"/>
            <ac:grpSpMk id="551" creationId="{EB47127C-78B6-4E6D-B583-08D1707FADAF}"/>
          </ac:grpSpMkLst>
        </pc:grpChg>
        <pc:grpChg chg="mod">
          <ac:chgData name="PPT PROJECT" userId="3f9d47f476fa9d03" providerId="LiveId" clId="{D6CD7932-8232-4DCF-9B64-C2E8A6A37E46}" dt="2020-07-16T09:17:18.880" v="127" actId="14100"/>
          <ac:grpSpMkLst>
            <pc:docMk/>
            <pc:sldMk cId="3040896550" sldId="1597"/>
            <ac:grpSpMk id="554" creationId="{FAAEB469-83E9-41A6-9EC4-41E0D10C5706}"/>
          </ac:grpSpMkLst>
        </pc:grpChg>
        <pc:grpChg chg="mod">
          <ac:chgData name="PPT PROJECT" userId="3f9d47f476fa9d03" providerId="LiveId" clId="{D6CD7932-8232-4DCF-9B64-C2E8A6A37E46}" dt="2020-07-16T09:17:18.880" v="127" actId="14100"/>
          <ac:grpSpMkLst>
            <pc:docMk/>
            <pc:sldMk cId="3040896550" sldId="1597"/>
            <ac:grpSpMk id="557" creationId="{31DB20C5-A171-47E7-9372-01A03D5B9848}"/>
          </ac:grpSpMkLst>
        </pc:grpChg>
        <pc:grpChg chg="mod">
          <ac:chgData name="PPT PROJECT" userId="3f9d47f476fa9d03" providerId="LiveId" clId="{D6CD7932-8232-4DCF-9B64-C2E8A6A37E46}" dt="2020-07-16T09:17:18.880" v="127" actId="14100"/>
          <ac:grpSpMkLst>
            <pc:docMk/>
            <pc:sldMk cId="3040896550" sldId="1597"/>
            <ac:grpSpMk id="560" creationId="{CC1B9D67-FA53-4674-81BA-3A5EDD7AEB79}"/>
          </ac:grpSpMkLst>
        </pc:grpChg>
        <pc:grpChg chg="mod">
          <ac:chgData name="PPT PROJECT" userId="3f9d47f476fa9d03" providerId="LiveId" clId="{D6CD7932-8232-4DCF-9B64-C2E8A6A37E46}" dt="2020-07-16T09:17:18.880" v="127" actId="14100"/>
          <ac:grpSpMkLst>
            <pc:docMk/>
            <pc:sldMk cId="3040896550" sldId="1597"/>
            <ac:grpSpMk id="563" creationId="{1C94240D-9511-4C74-ACD6-1987212F31E2}"/>
          </ac:grpSpMkLst>
        </pc:grpChg>
        <pc:grpChg chg="mod">
          <ac:chgData name="PPT PROJECT" userId="3f9d47f476fa9d03" providerId="LiveId" clId="{D6CD7932-8232-4DCF-9B64-C2E8A6A37E46}" dt="2020-07-16T09:17:18.880" v="127" actId="14100"/>
          <ac:grpSpMkLst>
            <pc:docMk/>
            <pc:sldMk cId="3040896550" sldId="1597"/>
            <ac:grpSpMk id="566" creationId="{EB503162-AAAD-423D-A036-61F1672AD855}"/>
          </ac:grpSpMkLst>
        </pc:grpChg>
        <pc:grpChg chg="mod">
          <ac:chgData name="PPT PROJECT" userId="3f9d47f476fa9d03" providerId="LiveId" clId="{D6CD7932-8232-4DCF-9B64-C2E8A6A37E46}" dt="2020-07-16T09:18:39.071" v="148" actId="14100"/>
          <ac:grpSpMkLst>
            <pc:docMk/>
            <pc:sldMk cId="3040896550" sldId="1597"/>
            <ac:grpSpMk id="569" creationId="{93AF9181-4162-4681-B52E-65BC12B86DC7}"/>
          </ac:grpSpMkLst>
        </pc:grpChg>
        <pc:grpChg chg="mod">
          <ac:chgData name="PPT PROJECT" userId="3f9d47f476fa9d03" providerId="LiveId" clId="{D6CD7932-8232-4DCF-9B64-C2E8A6A37E46}" dt="2020-07-16T09:17:18.880" v="127" actId="14100"/>
          <ac:grpSpMkLst>
            <pc:docMk/>
            <pc:sldMk cId="3040896550" sldId="1597"/>
            <ac:grpSpMk id="572" creationId="{E688FE65-590D-4ACA-A658-73EB8E310523}"/>
          </ac:grpSpMkLst>
        </pc:grpChg>
        <pc:grpChg chg="mod">
          <ac:chgData name="PPT PROJECT" userId="3f9d47f476fa9d03" providerId="LiveId" clId="{D6CD7932-8232-4DCF-9B64-C2E8A6A37E46}" dt="2020-07-16T09:17:18.880" v="127" actId="14100"/>
          <ac:grpSpMkLst>
            <pc:docMk/>
            <pc:sldMk cId="3040896550" sldId="1597"/>
            <ac:grpSpMk id="575" creationId="{CE8221A5-D414-4D1A-9A53-99E986B68724}"/>
          </ac:grpSpMkLst>
        </pc:grpChg>
        <pc:grpChg chg="mod">
          <ac:chgData name="PPT PROJECT" userId="3f9d47f476fa9d03" providerId="LiveId" clId="{D6CD7932-8232-4DCF-9B64-C2E8A6A37E46}" dt="2020-07-16T09:17:52.976" v="135" actId="1076"/>
          <ac:grpSpMkLst>
            <pc:docMk/>
            <pc:sldMk cId="3040896550" sldId="1597"/>
            <ac:grpSpMk id="578" creationId="{5D79CBB4-45C6-41CF-9A58-D43C5F95188B}"/>
          </ac:grpSpMkLst>
        </pc:grpChg>
        <pc:grpChg chg="mod">
          <ac:chgData name="PPT PROJECT" userId="3f9d47f476fa9d03" providerId="LiveId" clId="{D6CD7932-8232-4DCF-9B64-C2E8A6A37E46}" dt="2020-07-16T09:17:18.880" v="127" actId="14100"/>
          <ac:grpSpMkLst>
            <pc:docMk/>
            <pc:sldMk cId="3040896550" sldId="1597"/>
            <ac:grpSpMk id="581" creationId="{5347811B-CBA0-4273-A690-4F77068EF239}"/>
          </ac:grpSpMkLst>
        </pc:grpChg>
        <pc:grpChg chg="mod">
          <ac:chgData name="PPT PROJECT" userId="3f9d47f476fa9d03" providerId="LiveId" clId="{D6CD7932-8232-4DCF-9B64-C2E8A6A37E46}" dt="2020-07-16T09:17:18.880" v="127" actId="14100"/>
          <ac:grpSpMkLst>
            <pc:docMk/>
            <pc:sldMk cId="3040896550" sldId="1597"/>
            <ac:grpSpMk id="584" creationId="{50432647-D6A9-4DDF-868C-21E147D6E741}"/>
          </ac:grpSpMkLst>
        </pc:grpChg>
        <pc:grpChg chg="mod">
          <ac:chgData name="PPT PROJECT" userId="3f9d47f476fa9d03" providerId="LiveId" clId="{D6CD7932-8232-4DCF-9B64-C2E8A6A37E46}" dt="2020-07-16T09:17:18.880" v="127" actId="14100"/>
          <ac:grpSpMkLst>
            <pc:docMk/>
            <pc:sldMk cId="3040896550" sldId="1597"/>
            <ac:grpSpMk id="587" creationId="{D4F8B5ED-6CA1-4803-819E-FD837AE11201}"/>
          </ac:grpSpMkLst>
        </pc:grpChg>
        <pc:grpChg chg="mod">
          <ac:chgData name="PPT PROJECT" userId="3f9d47f476fa9d03" providerId="LiveId" clId="{D6CD7932-8232-4DCF-9B64-C2E8A6A37E46}" dt="2020-07-16T09:17:18.880" v="127" actId="14100"/>
          <ac:grpSpMkLst>
            <pc:docMk/>
            <pc:sldMk cId="3040896550" sldId="1597"/>
            <ac:grpSpMk id="590" creationId="{93071310-B76A-4334-8C21-823585AA00E8}"/>
          </ac:grpSpMkLst>
        </pc:grpChg>
        <pc:grpChg chg="mod">
          <ac:chgData name="PPT PROJECT" userId="3f9d47f476fa9d03" providerId="LiveId" clId="{D6CD7932-8232-4DCF-9B64-C2E8A6A37E46}" dt="2020-07-16T09:17:18.880" v="127" actId="14100"/>
          <ac:grpSpMkLst>
            <pc:docMk/>
            <pc:sldMk cId="3040896550" sldId="1597"/>
            <ac:grpSpMk id="593" creationId="{B7AF4B24-01FB-4828-8DA9-3BA2C3D0E00D}"/>
          </ac:grpSpMkLst>
        </pc:grpChg>
        <pc:grpChg chg="mod">
          <ac:chgData name="PPT PROJECT" userId="3f9d47f476fa9d03" providerId="LiveId" clId="{D6CD7932-8232-4DCF-9B64-C2E8A6A37E46}" dt="2020-07-16T09:18:05.264" v="145" actId="1076"/>
          <ac:grpSpMkLst>
            <pc:docMk/>
            <pc:sldMk cId="3040896550" sldId="1597"/>
            <ac:grpSpMk id="596" creationId="{421B92E3-8DC0-4891-9F7E-E07C7E85E11A}"/>
          </ac:grpSpMkLst>
        </pc:grpChg>
        <pc:grpChg chg="mod">
          <ac:chgData name="PPT PROJECT" userId="3f9d47f476fa9d03" providerId="LiveId" clId="{D6CD7932-8232-4DCF-9B64-C2E8A6A37E46}" dt="2020-07-16T09:17:18.880" v="127" actId="14100"/>
          <ac:grpSpMkLst>
            <pc:docMk/>
            <pc:sldMk cId="3040896550" sldId="1597"/>
            <ac:grpSpMk id="599" creationId="{F5B638C2-672A-4556-AC2E-6C17E77F2907}"/>
          </ac:grpSpMkLst>
        </pc:grpChg>
        <pc:grpChg chg="mod">
          <ac:chgData name="PPT PROJECT" userId="3f9d47f476fa9d03" providerId="LiveId" clId="{D6CD7932-8232-4DCF-9B64-C2E8A6A37E46}" dt="2020-07-16T09:18:39.071" v="148" actId="14100"/>
          <ac:grpSpMkLst>
            <pc:docMk/>
            <pc:sldMk cId="3040896550" sldId="1597"/>
            <ac:grpSpMk id="602" creationId="{7EBB1768-6099-4997-A08F-F902A14E116C}"/>
          </ac:grpSpMkLst>
        </pc:grpChg>
        <pc:grpChg chg="mod">
          <ac:chgData name="PPT PROJECT" userId="3f9d47f476fa9d03" providerId="LiveId" clId="{D6CD7932-8232-4DCF-9B64-C2E8A6A37E46}" dt="2020-07-16T09:17:18.880" v="127" actId="14100"/>
          <ac:grpSpMkLst>
            <pc:docMk/>
            <pc:sldMk cId="3040896550" sldId="1597"/>
            <ac:grpSpMk id="605" creationId="{7B325F74-7B06-484D-8649-8A7274521D02}"/>
          </ac:grpSpMkLst>
        </pc:grpChg>
        <pc:grpChg chg="mod">
          <ac:chgData name="PPT PROJECT" userId="3f9d47f476fa9d03" providerId="LiveId" clId="{D6CD7932-8232-4DCF-9B64-C2E8A6A37E46}" dt="2020-07-16T09:17:18.880" v="127" actId="14100"/>
          <ac:grpSpMkLst>
            <pc:docMk/>
            <pc:sldMk cId="3040896550" sldId="1597"/>
            <ac:grpSpMk id="608" creationId="{CCDE0872-CEA6-4733-A1C9-C04DA2091BF6}"/>
          </ac:grpSpMkLst>
        </pc:grpChg>
        <pc:grpChg chg="mod">
          <ac:chgData name="PPT PROJECT" userId="3f9d47f476fa9d03" providerId="LiveId" clId="{D6CD7932-8232-4DCF-9B64-C2E8A6A37E46}" dt="2020-07-16T09:17:18.880" v="127" actId="14100"/>
          <ac:grpSpMkLst>
            <pc:docMk/>
            <pc:sldMk cId="3040896550" sldId="1597"/>
            <ac:grpSpMk id="611" creationId="{1354CA5B-B8BE-400F-ACF5-8B1EEAD74EBC}"/>
          </ac:grpSpMkLst>
        </pc:grpChg>
        <pc:grpChg chg="mod">
          <ac:chgData name="PPT PROJECT" userId="3f9d47f476fa9d03" providerId="LiveId" clId="{D6CD7932-8232-4DCF-9B64-C2E8A6A37E46}" dt="2020-07-16T09:17:18.880" v="127" actId="14100"/>
          <ac:grpSpMkLst>
            <pc:docMk/>
            <pc:sldMk cId="3040896550" sldId="1597"/>
            <ac:grpSpMk id="614" creationId="{429B3F0A-644E-4E76-BD8B-FA82E62E13CC}"/>
          </ac:grpSpMkLst>
        </pc:grpChg>
        <pc:grpChg chg="mod">
          <ac:chgData name="PPT PROJECT" userId="3f9d47f476fa9d03" providerId="LiveId" clId="{D6CD7932-8232-4DCF-9B64-C2E8A6A37E46}" dt="2020-07-16T09:17:18.880" v="127" actId="14100"/>
          <ac:grpSpMkLst>
            <pc:docMk/>
            <pc:sldMk cId="3040896550" sldId="1597"/>
            <ac:grpSpMk id="617" creationId="{64B26FA7-B97A-459C-8ACD-0BA5FEECABBF}"/>
          </ac:grpSpMkLst>
        </pc:grpChg>
        <pc:grpChg chg="mod">
          <ac:chgData name="PPT PROJECT" userId="3f9d47f476fa9d03" providerId="LiveId" clId="{D6CD7932-8232-4DCF-9B64-C2E8A6A37E46}" dt="2020-07-16T09:17:18.880" v="127" actId="14100"/>
          <ac:grpSpMkLst>
            <pc:docMk/>
            <pc:sldMk cId="3040896550" sldId="1597"/>
            <ac:grpSpMk id="620" creationId="{A1B3C5D3-3B4D-4250-8EFB-71B387E5D70F}"/>
          </ac:grpSpMkLst>
        </pc:grpChg>
        <pc:grpChg chg="mod">
          <ac:chgData name="PPT PROJECT" userId="3f9d47f476fa9d03" providerId="LiveId" clId="{D6CD7932-8232-4DCF-9B64-C2E8A6A37E46}" dt="2020-07-16T09:17:18.880" v="127" actId="14100"/>
          <ac:grpSpMkLst>
            <pc:docMk/>
            <pc:sldMk cId="3040896550" sldId="1597"/>
            <ac:grpSpMk id="623" creationId="{D31D9BD5-B38D-4D34-B7E4-42CE34C1F926}"/>
          </ac:grpSpMkLst>
        </pc:grpChg>
        <pc:grpChg chg="mod">
          <ac:chgData name="PPT PROJECT" userId="3f9d47f476fa9d03" providerId="LiveId" clId="{D6CD7932-8232-4DCF-9B64-C2E8A6A37E46}" dt="2020-07-16T09:17:18.880" v="127" actId="14100"/>
          <ac:grpSpMkLst>
            <pc:docMk/>
            <pc:sldMk cId="3040896550" sldId="1597"/>
            <ac:grpSpMk id="626" creationId="{88F429D0-F35E-426C-9920-B7F6ADB93746}"/>
          </ac:grpSpMkLst>
        </pc:grpChg>
        <pc:grpChg chg="mod">
          <ac:chgData name="PPT PROJECT" userId="3f9d47f476fa9d03" providerId="LiveId" clId="{D6CD7932-8232-4DCF-9B64-C2E8A6A37E46}" dt="2020-07-16T09:17:18.880" v="127" actId="14100"/>
          <ac:grpSpMkLst>
            <pc:docMk/>
            <pc:sldMk cId="3040896550" sldId="1597"/>
            <ac:grpSpMk id="629" creationId="{8DFA7991-AF6D-4FFA-B4B2-E7835080F486}"/>
          </ac:grpSpMkLst>
        </pc:grpChg>
        <pc:grpChg chg="mod">
          <ac:chgData name="PPT PROJECT" userId="3f9d47f476fa9d03" providerId="LiveId" clId="{D6CD7932-8232-4DCF-9B64-C2E8A6A37E46}" dt="2020-07-16T09:17:18.880" v="127" actId="14100"/>
          <ac:grpSpMkLst>
            <pc:docMk/>
            <pc:sldMk cId="3040896550" sldId="1597"/>
            <ac:grpSpMk id="632" creationId="{6AD82F9C-14E9-43CD-A4A4-2A6AD97DE73F}"/>
          </ac:grpSpMkLst>
        </pc:grpChg>
        <pc:grpChg chg="mod">
          <ac:chgData name="PPT PROJECT" userId="3f9d47f476fa9d03" providerId="LiveId" clId="{D6CD7932-8232-4DCF-9B64-C2E8A6A37E46}" dt="2020-07-16T09:17:18.880" v="127" actId="14100"/>
          <ac:grpSpMkLst>
            <pc:docMk/>
            <pc:sldMk cId="3040896550" sldId="1597"/>
            <ac:grpSpMk id="635" creationId="{C6AF54E8-8A6D-403A-8F67-6FADDD098A24}"/>
          </ac:grpSpMkLst>
        </pc:grpChg>
        <pc:grpChg chg="mod">
          <ac:chgData name="PPT PROJECT" userId="3f9d47f476fa9d03" providerId="LiveId" clId="{D6CD7932-8232-4DCF-9B64-C2E8A6A37E46}" dt="2020-07-16T09:17:18.880" v="127" actId="14100"/>
          <ac:grpSpMkLst>
            <pc:docMk/>
            <pc:sldMk cId="3040896550" sldId="1597"/>
            <ac:grpSpMk id="638" creationId="{E6CD6F22-5011-42BC-8092-154D834BF1A1}"/>
          </ac:grpSpMkLst>
        </pc:grpChg>
        <pc:grpChg chg="mod">
          <ac:chgData name="PPT PROJECT" userId="3f9d47f476fa9d03" providerId="LiveId" clId="{D6CD7932-8232-4DCF-9B64-C2E8A6A37E46}" dt="2020-07-16T09:17:18.880" v="127" actId="14100"/>
          <ac:grpSpMkLst>
            <pc:docMk/>
            <pc:sldMk cId="3040896550" sldId="1597"/>
            <ac:grpSpMk id="641" creationId="{D4635B70-7705-4669-BA6C-6387722D9233}"/>
          </ac:grpSpMkLst>
        </pc:grpChg>
        <pc:grpChg chg="mod">
          <ac:chgData name="PPT PROJECT" userId="3f9d47f476fa9d03" providerId="LiveId" clId="{D6CD7932-8232-4DCF-9B64-C2E8A6A37E46}" dt="2020-07-16T09:17:18.880" v="127" actId="14100"/>
          <ac:grpSpMkLst>
            <pc:docMk/>
            <pc:sldMk cId="3040896550" sldId="1597"/>
            <ac:grpSpMk id="644" creationId="{C1C04378-B2BC-4A1D-81B1-0834BF783431}"/>
          </ac:grpSpMkLst>
        </pc:grpChg>
        <pc:grpChg chg="mod">
          <ac:chgData name="PPT PROJECT" userId="3f9d47f476fa9d03" providerId="LiveId" clId="{D6CD7932-8232-4DCF-9B64-C2E8A6A37E46}" dt="2020-07-16T09:17:18.880" v="127" actId="14100"/>
          <ac:grpSpMkLst>
            <pc:docMk/>
            <pc:sldMk cId="3040896550" sldId="1597"/>
            <ac:grpSpMk id="647" creationId="{976F7D7D-5A6E-4684-AD21-1B309854276D}"/>
          </ac:grpSpMkLst>
        </pc:grpChg>
        <pc:grpChg chg="mod">
          <ac:chgData name="PPT PROJECT" userId="3f9d47f476fa9d03" providerId="LiveId" clId="{D6CD7932-8232-4DCF-9B64-C2E8A6A37E46}" dt="2020-07-16T09:17:18.880" v="127" actId="14100"/>
          <ac:grpSpMkLst>
            <pc:docMk/>
            <pc:sldMk cId="3040896550" sldId="1597"/>
            <ac:grpSpMk id="650" creationId="{F9301C97-A78A-4650-AFB8-94338661244D}"/>
          </ac:grpSpMkLst>
        </pc:grpChg>
        <pc:grpChg chg="mod">
          <ac:chgData name="PPT PROJECT" userId="3f9d47f476fa9d03" providerId="LiveId" clId="{D6CD7932-8232-4DCF-9B64-C2E8A6A37E46}" dt="2020-07-16T09:17:18.880" v="127" actId="14100"/>
          <ac:grpSpMkLst>
            <pc:docMk/>
            <pc:sldMk cId="3040896550" sldId="1597"/>
            <ac:grpSpMk id="653" creationId="{67229A8B-BE74-4D10-B0BB-56A07481E4D4}"/>
          </ac:grpSpMkLst>
        </pc:grpChg>
        <pc:grpChg chg="mod">
          <ac:chgData name="PPT PROJECT" userId="3f9d47f476fa9d03" providerId="LiveId" clId="{D6CD7932-8232-4DCF-9B64-C2E8A6A37E46}" dt="2020-07-16T09:17:47.757" v="130" actId="1076"/>
          <ac:grpSpMkLst>
            <pc:docMk/>
            <pc:sldMk cId="3040896550" sldId="1597"/>
            <ac:grpSpMk id="656" creationId="{2C303093-27A3-49C9-8200-F18CAB454DAE}"/>
          </ac:grpSpMkLst>
        </pc:grpChg>
        <pc:grpChg chg="mod">
          <ac:chgData name="PPT PROJECT" userId="3f9d47f476fa9d03" providerId="LiveId" clId="{D6CD7932-8232-4DCF-9B64-C2E8A6A37E46}" dt="2020-07-16T09:17:18.880" v="127" actId="14100"/>
          <ac:grpSpMkLst>
            <pc:docMk/>
            <pc:sldMk cId="3040896550" sldId="1597"/>
            <ac:grpSpMk id="659" creationId="{927FEB87-D27C-417B-AE67-761A2F40FF7C}"/>
          </ac:grpSpMkLst>
        </pc:grpChg>
        <pc:grpChg chg="mod">
          <ac:chgData name="PPT PROJECT" userId="3f9d47f476fa9d03" providerId="LiveId" clId="{D6CD7932-8232-4DCF-9B64-C2E8A6A37E46}" dt="2020-07-16T09:17:56.425" v="138" actId="1076"/>
          <ac:grpSpMkLst>
            <pc:docMk/>
            <pc:sldMk cId="3040896550" sldId="1597"/>
            <ac:grpSpMk id="662" creationId="{76568C95-8904-408C-A788-1E7C904A337D}"/>
          </ac:grpSpMkLst>
        </pc:grpChg>
        <pc:grpChg chg="mod">
          <ac:chgData name="PPT PROJECT" userId="3f9d47f476fa9d03" providerId="LiveId" clId="{D6CD7932-8232-4DCF-9B64-C2E8A6A37E46}" dt="2020-07-16T09:17:59.877" v="141" actId="1076"/>
          <ac:grpSpMkLst>
            <pc:docMk/>
            <pc:sldMk cId="3040896550" sldId="1597"/>
            <ac:grpSpMk id="665" creationId="{FE0BA627-9CEF-41E3-A029-1E6A427D5D40}"/>
          </ac:grpSpMkLst>
        </pc:grpChg>
        <pc:grpChg chg="mod">
          <ac:chgData name="PPT PROJECT" userId="3f9d47f476fa9d03" providerId="LiveId" clId="{D6CD7932-8232-4DCF-9B64-C2E8A6A37E46}" dt="2020-07-16T09:18:06.178" v="146" actId="1076"/>
          <ac:grpSpMkLst>
            <pc:docMk/>
            <pc:sldMk cId="3040896550" sldId="1597"/>
            <ac:grpSpMk id="668" creationId="{DC53E8A8-BA01-4FD1-86D8-DE9AC5C06B74}"/>
          </ac:grpSpMkLst>
        </pc:grpChg>
        <pc:grpChg chg="mod">
          <ac:chgData name="PPT PROJECT" userId="3f9d47f476fa9d03" providerId="LiveId" clId="{D6CD7932-8232-4DCF-9B64-C2E8A6A37E46}" dt="2020-07-16T09:17:18.880" v="127" actId="14100"/>
          <ac:grpSpMkLst>
            <pc:docMk/>
            <pc:sldMk cId="3040896550" sldId="1597"/>
            <ac:grpSpMk id="671" creationId="{A14789F4-E92F-48E7-B2F5-ED1054275AA5}"/>
          </ac:grpSpMkLst>
        </pc:grpChg>
        <pc:grpChg chg="mod">
          <ac:chgData name="PPT PROJECT" userId="3f9d47f476fa9d03" providerId="LiveId" clId="{D6CD7932-8232-4DCF-9B64-C2E8A6A37E46}" dt="2020-07-16T09:17:18.880" v="127" actId="14100"/>
          <ac:grpSpMkLst>
            <pc:docMk/>
            <pc:sldMk cId="3040896550" sldId="1597"/>
            <ac:grpSpMk id="674" creationId="{F69509C3-E6BE-4A9F-8818-91E8BDDF7DA5}"/>
          </ac:grpSpMkLst>
        </pc:grpChg>
        <pc:grpChg chg="mod">
          <ac:chgData name="PPT PROJECT" userId="3f9d47f476fa9d03" providerId="LiveId" clId="{D6CD7932-8232-4DCF-9B64-C2E8A6A37E46}" dt="2020-07-16T09:18:39.071" v="148" actId="14100"/>
          <ac:grpSpMkLst>
            <pc:docMk/>
            <pc:sldMk cId="3040896550" sldId="1597"/>
            <ac:grpSpMk id="677" creationId="{30C2A371-BA76-4A91-8C3D-DE87E0886A90}"/>
          </ac:grpSpMkLst>
        </pc:grpChg>
        <pc:grpChg chg="mod">
          <ac:chgData name="PPT PROJECT" userId="3f9d47f476fa9d03" providerId="LiveId" clId="{D6CD7932-8232-4DCF-9B64-C2E8A6A37E46}" dt="2020-07-16T09:18:39.071" v="148" actId="14100"/>
          <ac:grpSpMkLst>
            <pc:docMk/>
            <pc:sldMk cId="3040896550" sldId="1597"/>
            <ac:grpSpMk id="680" creationId="{5085E9FF-4298-4885-BA9B-DF344DEF1F4F}"/>
          </ac:grpSpMkLst>
        </pc:grpChg>
        <pc:grpChg chg="mod">
          <ac:chgData name="PPT PROJECT" userId="3f9d47f476fa9d03" providerId="LiveId" clId="{D6CD7932-8232-4DCF-9B64-C2E8A6A37E46}" dt="2020-07-16T09:17:18.880" v="127" actId="14100"/>
          <ac:grpSpMkLst>
            <pc:docMk/>
            <pc:sldMk cId="3040896550" sldId="1597"/>
            <ac:grpSpMk id="683" creationId="{4DA89ECD-D581-4FC4-9AEE-4842D0045FD1}"/>
          </ac:grpSpMkLst>
        </pc:grpChg>
        <pc:grpChg chg="mod">
          <ac:chgData name="PPT PROJECT" userId="3f9d47f476fa9d03" providerId="LiveId" clId="{D6CD7932-8232-4DCF-9B64-C2E8A6A37E46}" dt="2020-07-16T09:18:39.071" v="148" actId="14100"/>
          <ac:grpSpMkLst>
            <pc:docMk/>
            <pc:sldMk cId="3040896550" sldId="1597"/>
            <ac:grpSpMk id="686" creationId="{7A0C852A-D36A-4CA7-9377-20EBF2309EBC}"/>
          </ac:grpSpMkLst>
        </pc:grpChg>
        <pc:grpChg chg="mod">
          <ac:chgData name="PPT PROJECT" userId="3f9d47f476fa9d03" providerId="LiveId" clId="{D6CD7932-8232-4DCF-9B64-C2E8A6A37E46}" dt="2020-07-16T09:18:39.071" v="148" actId="14100"/>
          <ac:grpSpMkLst>
            <pc:docMk/>
            <pc:sldMk cId="3040896550" sldId="1597"/>
            <ac:grpSpMk id="689" creationId="{CF549908-3F02-4D8D-A3AD-3781F92C82CB}"/>
          </ac:grpSpMkLst>
        </pc:grpChg>
        <pc:grpChg chg="mod">
          <ac:chgData name="PPT PROJECT" userId="3f9d47f476fa9d03" providerId="LiveId" clId="{D6CD7932-8232-4DCF-9B64-C2E8A6A37E46}" dt="2020-07-16T09:17:18.880" v="127" actId="14100"/>
          <ac:grpSpMkLst>
            <pc:docMk/>
            <pc:sldMk cId="3040896550" sldId="1597"/>
            <ac:grpSpMk id="692" creationId="{8719EEA6-EABE-47B9-8D11-3A96C47AA18F}"/>
          </ac:grpSpMkLst>
        </pc:grpChg>
        <pc:grpChg chg="mod">
          <ac:chgData name="PPT PROJECT" userId="3f9d47f476fa9d03" providerId="LiveId" clId="{D6CD7932-8232-4DCF-9B64-C2E8A6A37E46}" dt="2020-07-16T09:17:18.880" v="127" actId="14100"/>
          <ac:grpSpMkLst>
            <pc:docMk/>
            <pc:sldMk cId="3040896550" sldId="1597"/>
            <ac:grpSpMk id="695" creationId="{3EC0A942-8C8D-447E-A05C-7430BB07B454}"/>
          </ac:grpSpMkLst>
        </pc:grpChg>
        <pc:grpChg chg="mod">
          <ac:chgData name="PPT PROJECT" userId="3f9d47f476fa9d03" providerId="LiveId" clId="{D6CD7932-8232-4DCF-9B64-C2E8A6A37E46}" dt="2020-07-16T09:17:18.880" v="127" actId="14100"/>
          <ac:grpSpMkLst>
            <pc:docMk/>
            <pc:sldMk cId="3040896550" sldId="1597"/>
            <ac:grpSpMk id="698" creationId="{9F36A696-BE20-4F71-8D69-E83C232178A2}"/>
          </ac:grpSpMkLst>
        </pc:grpChg>
        <pc:grpChg chg="mod">
          <ac:chgData name="PPT PROJECT" userId="3f9d47f476fa9d03" providerId="LiveId" clId="{D6CD7932-8232-4DCF-9B64-C2E8A6A37E46}" dt="2020-07-16T09:18:39.071" v="148" actId="14100"/>
          <ac:grpSpMkLst>
            <pc:docMk/>
            <pc:sldMk cId="3040896550" sldId="1597"/>
            <ac:grpSpMk id="701" creationId="{AE3982C9-B8F1-44EF-96BE-D0DB1F622F06}"/>
          </ac:grpSpMkLst>
        </pc:grpChg>
        <pc:grpChg chg="mod">
          <ac:chgData name="PPT PROJECT" userId="3f9d47f476fa9d03" providerId="LiveId" clId="{D6CD7932-8232-4DCF-9B64-C2E8A6A37E46}" dt="2020-07-16T09:17:18.880" v="127" actId="14100"/>
          <ac:grpSpMkLst>
            <pc:docMk/>
            <pc:sldMk cId="3040896550" sldId="1597"/>
            <ac:grpSpMk id="704" creationId="{B4F2E39E-254F-4815-89B4-F56FC8FC2D63}"/>
          </ac:grpSpMkLst>
        </pc:grpChg>
        <pc:grpChg chg="mod">
          <ac:chgData name="PPT PROJECT" userId="3f9d47f476fa9d03" providerId="LiveId" clId="{D6CD7932-8232-4DCF-9B64-C2E8A6A37E46}" dt="2020-07-16T09:17:18.880" v="127" actId="14100"/>
          <ac:grpSpMkLst>
            <pc:docMk/>
            <pc:sldMk cId="3040896550" sldId="1597"/>
            <ac:grpSpMk id="707" creationId="{CCE83DE6-0E10-4C77-95C2-32100FDC0A3D}"/>
          </ac:grpSpMkLst>
        </pc:grpChg>
        <pc:grpChg chg="mod">
          <ac:chgData name="PPT PROJECT" userId="3f9d47f476fa9d03" providerId="LiveId" clId="{D6CD7932-8232-4DCF-9B64-C2E8A6A37E46}" dt="2020-07-16T09:17:18.880" v="127" actId="14100"/>
          <ac:grpSpMkLst>
            <pc:docMk/>
            <pc:sldMk cId="3040896550" sldId="1597"/>
            <ac:grpSpMk id="710" creationId="{71B4B7B3-57FD-4921-8F2D-57CB85C767E1}"/>
          </ac:grpSpMkLst>
        </pc:grpChg>
        <pc:grpChg chg="mod">
          <ac:chgData name="PPT PROJECT" userId="3f9d47f476fa9d03" providerId="LiveId" clId="{D6CD7932-8232-4DCF-9B64-C2E8A6A37E46}" dt="2020-07-16T09:17:18.880" v="127" actId="14100"/>
          <ac:grpSpMkLst>
            <pc:docMk/>
            <pc:sldMk cId="3040896550" sldId="1597"/>
            <ac:grpSpMk id="713" creationId="{0C77F716-234B-41DB-BC83-F45B458C7E28}"/>
          </ac:grpSpMkLst>
        </pc:grpChg>
        <pc:grpChg chg="mod">
          <ac:chgData name="PPT PROJECT" userId="3f9d47f476fa9d03" providerId="LiveId" clId="{D6CD7932-8232-4DCF-9B64-C2E8A6A37E46}" dt="2020-07-16T09:17:18.880" v="127" actId="14100"/>
          <ac:grpSpMkLst>
            <pc:docMk/>
            <pc:sldMk cId="3040896550" sldId="1597"/>
            <ac:grpSpMk id="716" creationId="{20B39B85-CE69-4420-9A7A-4EC4F7E36E2E}"/>
          </ac:grpSpMkLst>
        </pc:grpChg>
        <pc:grpChg chg="mod">
          <ac:chgData name="PPT PROJECT" userId="3f9d47f476fa9d03" providerId="LiveId" clId="{D6CD7932-8232-4DCF-9B64-C2E8A6A37E46}" dt="2020-07-16T09:17:18.880" v="127" actId="14100"/>
          <ac:grpSpMkLst>
            <pc:docMk/>
            <pc:sldMk cId="3040896550" sldId="1597"/>
            <ac:grpSpMk id="719" creationId="{942FC2BD-7794-4FF0-A22E-5F86282E3B0A}"/>
          </ac:grpSpMkLst>
        </pc:grpChg>
        <pc:grpChg chg="mod">
          <ac:chgData name="PPT PROJECT" userId="3f9d47f476fa9d03" providerId="LiveId" clId="{D6CD7932-8232-4DCF-9B64-C2E8A6A37E46}" dt="2020-07-16T09:17:18.880" v="127" actId="14100"/>
          <ac:grpSpMkLst>
            <pc:docMk/>
            <pc:sldMk cId="3040896550" sldId="1597"/>
            <ac:grpSpMk id="722" creationId="{6AED773C-EB97-4C1D-A196-7619193F4000}"/>
          </ac:grpSpMkLst>
        </pc:grpChg>
        <pc:grpChg chg="mod">
          <ac:chgData name="PPT PROJECT" userId="3f9d47f476fa9d03" providerId="LiveId" clId="{D6CD7932-8232-4DCF-9B64-C2E8A6A37E46}" dt="2020-07-16T09:18:39.071" v="148" actId="14100"/>
          <ac:grpSpMkLst>
            <pc:docMk/>
            <pc:sldMk cId="3040896550" sldId="1597"/>
            <ac:grpSpMk id="725" creationId="{F057CCBE-C021-4428-A957-50884DFCE75A}"/>
          </ac:grpSpMkLst>
        </pc:grpChg>
        <pc:grpChg chg="mod">
          <ac:chgData name="PPT PROJECT" userId="3f9d47f476fa9d03" providerId="LiveId" clId="{D6CD7932-8232-4DCF-9B64-C2E8A6A37E46}" dt="2020-07-16T09:17:18.880" v="127" actId="14100"/>
          <ac:grpSpMkLst>
            <pc:docMk/>
            <pc:sldMk cId="3040896550" sldId="1597"/>
            <ac:grpSpMk id="728" creationId="{CF906394-DAC1-425D-BA12-D829BC5B22F6}"/>
          </ac:grpSpMkLst>
        </pc:grpChg>
        <pc:grpChg chg="mod">
          <ac:chgData name="PPT PROJECT" userId="3f9d47f476fa9d03" providerId="LiveId" clId="{D6CD7932-8232-4DCF-9B64-C2E8A6A37E46}" dt="2020-07-16T09:17:18.880" v="127" actId="14100"/>
          <ac:grpSpMkLst>
            <pc:docMk/>
            <pc:sldMk cId="3040896550" sldId="1597"/>
            <ac:grpSpMk id="731" creationId="{01943034-236C-47C1-8792-07AB570DE00D}"/>
          </ac:grpSpMkLst>
        </pc:grpChg>
        <pc:grpChg chg="mod">
          <ac:chgData name="PPT PROJECT" userId="3f9d47f476fa9d03" providerId="LiveId" clId="{D6CD7932-8232-4DCF-9B64-C2E8A6A37E46}" dt="2020-07-16T09:18:39.071" v="148" actId="14100"/>
          <ac:grpSpMkLst>
            <pc:docMk/>
            <pc:sldMk cId="3040896550" sldId="1597"/>
            <ac:grpSpMk id="734" creationId="{EEEF5EFF-144F-461C-9958-1B33C493EDF3}"/>
          </ac:grpSpMkLst>
        </pc:grpChg>
        <pc:grpChg chg="mod">
          <ac:chgData name="PPT PROJECT" userId="3f9d47f476fa9d03" providerId="LiveId" clId="{D6CD7932-8232-4DCF-9B64-C2E8A6A37E46}" dt="2020-07-16T09:17:18.880" v="127" actId="14100"/>
          <ac:grpSpMkLst>
            <pc:docMk/>
            <pc:sldMk cId="3040896550" sldId="1597"/>
            <ac:grpSpMk id="737" creationId="{D9CAAD82-FBC1-4A53-B6BA-AF2F969A75A5}"/>
          </ac:grpSpMkLst>
        </pc:grpChg>
        <pc:grpChg chg="mod">
          <ac:chgData name="PPT PROJECT" userId="3f9d47f476fa9d03" providerId="LiveId" clId="{D6CD7932-8232-4DCF-9B64-C2E8A6A37E46}" dt="2020-07-16T09:18:39.071" v="148" actId="14100"/>
          <ac:grpSpMkLst>
            <pc:docMk/>
            <pc:sldMk cId="3040896550" sldId="1597"/>
            <ac:grpSpMk id="740" creationId="{E1BCB035-ED06-4E89-9C6E-408355C65EEF}"/>
          </ac:grpSpMkLst>
        </pc:grpChg>
        <pc:grpChg chg="mod">
          <ac:chgData name="PPT PROJECT" userId="3f9d47f476fa9d03" providerId="LiveId" clId="{D6CD7932-8232-4DCF-9B64-C2E8A6A37E46}" dt="2020-07-16T09:17:18.880" v="127" actId="14100"/>
          <ac:grpSpMkLst>
            <pc:docMk/>
            <pc:sldMk cId="3040896550" sldId="1597"/>
            <ac:grpSpMk id="743" creationId="{FCDFFAB6-84AD-43C4-8751-575D12A25B40}"/>
          </ac:grpSpMkLst>
        </pc:grpChg>
        <pc:grpChg chg="mod">
          <ac:chgData name="PPT PROJECT" userId="3f9d47f476fa9d03" providerId="LiveId" clId="{D6CD7932-8232-4DCF-9B64-C2E8A6A37E46}" dt="2020-07-16T09:17:18.880" v="127" actId="14100"/>
          <ac:grpSpMkLst>
            <pc:docMk/>
            <pc:sldMk cId="3040896550" sldId="1597"/>
            <ac:grpSpMk id="746" creationId="{76434FB7-B1A1-4A2D-8235-AE2DFCB2A316}"/>
          </ac:grpSpMkLst>
        </pc:grpChg>
        <pc:grpChg chg="mod">
          <ac:chgData name="PPT PROJECT" userId="3f9d47f476fa9d03" providerId="LiveId" clId="{D6CD7932-8232-4DCF-9B64-C2E8A6A37E46}" dt="2020-07-16T09:17:18.880" v="127" actId="14100"/>
          <ac:grpSpMkLst>
            <pc:docMk/>
            <pc:sldMk cId="3040896550" sldId="1597"/>
            <ac:grpSpMk id="749" creationId="{763BE30B-D161-4542-99AB-7205F0B63326}"/>
          </ac:grpSpMkLst>
        </pc:grpChg>
        <pc:grpChg chg="mod">
          <ac:chgData name="PPT PROJECT" userId="3f9d47f476fa9d03" providerId="LiveId" clId="{D6CD7932-8232-4DCF-9B64-C2E8A6A37E46}" dt="2020-07-16T09:17:18.880" v="127" actId="14100"/>
          <ac:grpSpMkLst>
            <pc:docMk/>
            <pc:sldMk cId="3040896550" sldId="1597"/>
            <ac:grpSpMk id="752" creationId="{CC2798BE-EF69-465B-9317-C624ACA222FE}"/>
          </ac:grpSpMkLst>
        </pc:grpChg>
        <pc:grpChg chg="mod">
          <ac:chgData name="PPT PROJECT" userId="3f9d47f476fa9d03" providerId="LiveId" clId="{D6CD7932-8232-4DCF-9B64-C2E8A6A37E46}" dt="2020-07-16T09:17:18.880" v="127" actId="14100"/>
          <ac:grpSpMkLst>
            <pc:docMk/>
            <pc:sldMk cId="3040896550" sldId="1597"/>
            <ac:grpSpMk id="755" creationId="{7D11A19B-13E0-4E2D-9717-C903627FF8ED}"/>
          </ac:grpSpMkLst>
        </pc:grpChg>
        <pc:grpChg chg="mod">
          <ac:chgData name="PPT PROJECT" userId="3f9d47f476fa9d03" providerId="LiveId" clId="{D6CD7932-8232-4DCF-9B64-C2E8A6A37E46}" dt="2020-07-16T09:17:18.880" v="127" actId="14100"/>
          <ac:grpSpMkLst>
            <pc:docMk/>
            <pc:sldMk cId="3040896550" sldId="1597"/>
            <ac:grpSpMk id="758" creationId="{5547AA0B-3CCA-4523-981B-27740C0729CA}"/>
          </ac:grpSpMkLst>
        </pc:grpChg>
        <pc:grpChg chg="mod">
          <ac:chgData name="PPT PROJECT" userId="3f9d47f476fa9d03" providerId="LiveId" clId="{D6CD7932-8232-4DCF-9B64-C2E8A6A37E46}" dt="2020-07-16T09:17:18.880" v="127" actId="14100"/>
          <ac:grpSpMkLst>
            <pc:docMk/>
            <pc:sldMk cId="3040896550" sldId="1597"/>
            <ac:grpSpMk id="761" creationId="{D45E200F-0C1D-4F47-AE61-2D5DAE2C0BDC}"/>
          </ac:grpSpMkLst>
        </pc:grpChg>
        <pc:grpChg chg="mod">
          <ac:chgData name="PPT PROJECT" userId="3f9d47f476fa9d03" providerId="LiveId" clId="{D6CD7932-8232-4DCF-9B64-C2E8A6A37E46}" dt="2020-07-16T09:18:39.071" v="148" actId="14100"/>
          <ac:grpSpMkLst>
            <pc:docMk/>
            <pc:sldMk cId="3040896550" sldId="1597"/>
            <ac:grpSpMk id="764" creationId="{197861FE-4B08-418E-9F68-F6405B5FE286}"/>
          </ac:grpSpMkLst>
        </pc:grpChg>
        <pc:grpChg chg="mod">
          <ac:chgData name="PPT PROJECT" userId="3f9d47f476fa9d03" providerId="LiveId" clId="{D6CD7932-8232-4DCF-9B64-C2E8A6A37E46}" dt="2020-07-16T09:17:18.880" v="127" actId="14100"/>
          <ac:grpSpMkLst>
            <pc:docMk/>
            <pc:sldMk cId="3040896550" sldId="1597"/>
            <ac:grpSpMk id="767" creationId="{D4CE71F0-B591-461C-B929-470CDB2023C2}"/>
          </ac:grpSpMkLst>
        </pc:grpChg>
        <pc:grpChg chg="mod">
          <ac:chgData name="PPT PROJECT" userId="3f9d47f476fa9d03" providerId="LiveId" clId="{D6CD7932-8232-4DCF-9B64-C2E8A6A37E46}" dt="2020-07-16T09:18:39.071" v="148" actId="14100"/>
          <ac:grpSpMkLst>
            <pc:docMk/>
            <pc:sldMk cId="3040896550" sldId="1597"/>
            <ac:grpSpMk id="770" creationId="{03FE4D79-713A-4906-8592-D82C7E7080AC}"/>
          </ac:grpSpMkLst>
        </pc:grpChg>
        <pc:grpChg chg="mod">
          <ac:chgData name="PPT PROJECT" userId="3f9d47f476fa9d03" providerId="LiveId" clId="{D6CD7932-8232-4DCF-9B64-C2E8A6A37E46}" dt="2020-07-16T09:17:18.880" v="127" actId="14100"/>
          <ac:grpSpMkLst>
            <pc:docMk/>
            <pc:sldMk cId="3040896550" sldId="1597"/>
            <ac:grpSpMk id="773" creationId="{36E6441E-6039-4967-B554-378C744100B7}"/>
          </ac:grpSpMkLst>
        </pc:grpChg>
        <pc:grpChg chg="mod">
          <ac:chgData name="PPT PROJECT" userId="3f9d47f476fa9d03" providerId="LiveId" clId="{D6CD7932-8232-4DCF-9B64-C2E8A6A37E46}" dt="2020-07-16T09:18:39.071" v="148" actId="14100"/>
          <ac:grpSpMkLst>
            <pc:docMk/>
            <pc:sldMk cId="3040896550" sldId="1597"/>
            <ac:grpSpMk id="776" creationId="{A86D858A-B313-4B29-BC4F-46E5F3B0DC10}"/>
          </ac:grpSpMkLst>
        </pc:grpChg>
        <pc:grpChg chg="mod">
          <ac:chgData name="PPT PROJECT" userId="3f9d47f476fa9d03" providerId="LiveId" clId="{D6CD7932-8232-4DCF-9B64-C2E8A6A37E46}" dt="2020-07-16T09:18:02.802" v="144" actId="1076"/>
          <ac:grpSpMkLst>
            <pc:docMk/>
            <pc:sldMk cId="3040896550" sldId="1597"/>
            <ac:grpSpMk id="779" creationId="{161BF8D7-0EE6-44EF-9305-5FBADCAB9B03}"/>
          </ac:grpSpMkLst>
        </pc:grpChg>
        <pc:grpChg chg="mod">
          <ac:chgData name="PPT PROJECT" userId="3f9d47f476fa9d03" providerId="LiveId" clId="{D6CD7932-8232-4DCF-9B64-C2E8A6A37E46}" dt="2020-07-16T09:17:18.880" v="127" actId="14100"/>
          <ac:grpSpMkLst>
            <pc:docMk/>
            <pc:sldMk cId="3040896550" sldId="1597"/>
            <ac:grpSpMk id="782" creationId="{7BD09FEE-0BCA-4060-8F1B-2BAE1BFF6CFB}"/>
          </ac:grpSpMkLst>
        </pc:grpChg>
        <pc:grpChg chg="mod">
          <ac:chgData name="PPT PROJECT" userId="3f9d47f476fa9d03" providerId="LiveId" clId="{D6CD7932-8232-4DCF-9B64-C2E8A6A37E46}" dt="2020-07-16T09:17:18.880" v="127" actId="14100"/>
          <ac:grpSpMkLst>
            <pc:docMk/>
            <pc:sldMk cId="3040896550" sldId="1597"/>
            <ac:grpSpMk id="785" creationId="{CF564FCC-1F5B-4948-8661-A00DC14659AB}"/>
          </ac:grpSpMkLst>
        </pc:grpChg>
        <pc:grpChg chg="mod">
          <ac:chgData name="PPT PROJECT" userId="3f9d47f476fa9d03" providerId="LiveId" clId="{D6CD7932-8232-4DCF-9B64-C2E8A6A37E46}" dt="2020-07-16T09:17:18.880" v="127" actId="14100"/>
          <ac:grpSpMkLst>
            <pc:docMk/>
            <pc:sldMk cId="3040896550" sldId="1597"/>
            <ac:grpSpMk id="788" creationId="{E27C8DD6-81E0-4CAA-BA84-824078A2D95F}"/>
          </ac:grpSpMkLst>
        </pc:grpChg>
        <pc:grpChg chg="mod">
          <ac:chgData name="PPT PROJECT" userId="3f9d47f476fa9d03" providerId="LiveId" clId="{D6CD7932-8232-4DCF-9B64-C2E8A6A37E46}" dt="2020-07-16T09:17:18.880" v="127" actId="14100"/>
          <ac:grpSpMkLst>
            <pc:docMk/>
            <pc:sldMk cId="3040896550" sldId="1597"/>
            <ac:grpSpMk id="791" creationId="{B757D227-C147-4CC6-BC5F-4EA11DB8C846}"/>
          </ac:grpSpMkLst>
        </pc:grpChg>
        <pc:grpChg chg="mod">
          <ac:chgData name="PPT PROJECT" userId="3f9d47f476fa9d03" providerId="LiveId" clId="{D6CD7932-8232-4DCF-9B64-C2E8A6A37E46}" dt="2020-07-16T09:17:18.880" v="127" actId="14100"/>
          <ac:grpSpMkLst>
            <pc:docMk/>
            <pc:sldMk cId="3040896550" sldId="1597"/>
            <ac:grpSpMk id="794" creationId="{DD76EE7A-B6F5-4BDA-A976-C13B466C8EB3}"/>
          </ac:grpSpMkLst>
        </pc:grpChg>
        <pc:grpChg chg="mod">
          <ac:chgData name="PPT PROJECT" userId="3f9d47f476fa9d03" providerId="LiveId" clId="{D6CD7932-8232-4DCF-9B64-C2E8A6A37E46}" dt="2020-07-16T09:17:18.880" v="127" actId="14100"/>
          <ac:grpSpMkLst>
            <pc:docMk/>
            <pc:sldMk cId="3040896550" sldId="1597"/>
            <ac:grpSpMk id="797" creationId="{9CA7BFCA-D766-436A-8331-E657D3954396}"/>
          </ac:grpSpMkLst>
        </pc:grpChg>
        <pc:grpChg chg="mod">
          <ac:chgData name="PPT PROJECT" userId="3f9d47f476fa9d03" providerId="LiveId" clId="{D6CD7932-8232-4DCF-9B64-C2E8A6A37E46}" dt="2020-07-16T09:17:18.880" v="127" actId="14100"/>
          <ac:grpSpMkLst>
            <pc:docMk/>
            <pc:sldMk cId="3040896550" sldId="1597"/>
            <ac:grpSpMk id="800" creationId="{7605194B-CF64-4390-84DD-14CD099B31ED}"/>
          </ac:grpSpMkLst>
        </pc:grpChg>
        <pc:grpChg chg="mod">
          <ac:chgData name="PPT PROJECT" userId="3f9d47f476fa9d03" providerId="LiveId" clId="{D6CD7932-8232-4DCF-9B64-C2E8A6A37E46}" dt="2020-07-16T09:17:18.880" v="127" actId="14100"/>
          <ac:grpSpMkLst>
            <pc:docMk/>
            <pc:sldMk cId="3040896550" sldId="1597"/>
            <ac:grpSpMk id="803" creationId="{FDEFD4C7-C463-4777-BB00-00F1D5942100}"/>
          </ac:grpSpMkLst>
        </pc:grpChg>
        <pc:grpChg chg="mod">
          <ac:chgData name="PPT PROJECT" userId="3f9d47f476fa9d03" providerId="LiveId" clId="{D6CD7932-8232-4DCF-9B64-C2E8A6A37E46}" dt="2020-07-16T09:17:18.880" v="127" actId="14100"/>
          <ac:grpSpMkLst>
            <pc:docMk/>
            <pc:sldMk cId="3040896550" sldId="1597"/>
            <ac:grpSpMk id="806" creationId="{C166187F-57B1-441F-A066-BA26E2DBCD42}"/>
          </ac:grpSpMkLst>
        </pc:grpChg>
        <pc:grpChg chg="mod">
          <ac:chgData name="PPT PROJECT" userId="3f9d47f476fa9d03" providerId="LiveId" clId="{D6CD7932-8232-4DCF-9B64-C2E8A6A37E46}" dt="2020-07-16T09:17:18.880" v="127" actId="14100"/>
          <ac:grpSpMkLst>
            <pc:docMk/>
            <pc:sldMk cId="3040896550" sldId="1597"/>
            <ac:grpSpMk id="809" creationId="{2022632C-EB3A-4734-ACBC-D1A165596E11}"/>
          </ac:grpSpMkLst>
        </pc:grpChg>
        <pc:grpChg chg="mod">
          <ac:chgData name="PPT PROJECT" userId="3f9d47f476fa9d03" providerId="LiveId" clId="{D6CD7932-8232-4DCF-9B64-C2E8A6A37E46}" dt="2020-07-16T09:17:18.880" v="127" actId="14100"/>
          <ac:grpSpMkLst>
            <pc:docMk/>
            <pc:sldMk cId="3040896550" sldId="1597"/>
            <ac:grpSpMk id="812" creationId="{1F1D1471-5E7D-4971-8099-8FBD440B0238}"/>
          </ac:grpSpMkLst>
        </pc:grpChg>
        <pc:grpChg chg="mod">
          <ac:chgData name="PPT PROJECT" userId="3f9d47f476fa9d03" providerId="LiveId" clId="{D6CD7932-8232-4DCF-9B64-C2E8A6A37E46}" dt="2020-07-16T09:17:18.880" v="127" actId="14100"/>
          <ac:grpSpMkLst>
            <pc:docMk/>
            <pc:sldMk cId="3040896550" sldId="1597"/>
            <ac:grpSpMk id="815" creationId="{2D96A397-B4B5-4E44-8BA1-AC5CE6875D76}"/>
          </ac:grpSpMkLst>
        </pc:grpChg>
        <pc:grpChg chg="mod">
          <ac:chgData name="PPT PROJECT" userId="3f9d47f476fa9d03" providerId="LiveId" clId="{D6CD7932-8232-4DCF-9B64-C2E8A6A37E46}" dt="2020-07-16T09:17:18.880" v="127" actId="14100"/>
          <ac:grpSpMkLst>
            <pc:docMk/>
            <pc:sldMk cId="3040896550" sldId="1597"/>
            <ac:grpSpMk id="818" creationId="{8397A81A-F7CB-4943-99CC-CA763A7D8C81}"/>
          </ac:grpSpMkLst>
        </pc:grpChg>
        <pc:grpChg chg="mod">
          <ac:chgData name="PPT PROJECT" userId="3f9d47f476fa9d03" providerId="LiveId" clId="{D6CD7932-8232-4DCF-9B64-C2E8A6A37E46}" dt="2020-07-16T09:17:18.880" v="127" actId="14100"/>
          <ac:grpSpMkLst>
            <pc:docMk/>
            <pc:sldMk cId="3040896550" sldId="1597"/>
            <ac:grpSpMk id="821" creationId="{298604C2-8790-460E-9178-14699E1DC118}"/>
          </ac:grpSpMkLst>
        </pc:grpChg>
        <pc:grpChg chg="mod">
          <ac:chgData name="PPT PROJECT" userId="3f9d47f476fa9d03" providerId="LiveId" clId="{D6CD7932-8232-4DCF-9B64-C2E8A6A37E46}" dt="2020-07-16T09:18:39.071" v="148" actId="14100"/>
          <ac:grpSpMkLst>
            <pc:docMk/>
            <pc:sldMk cId="3040896550" sldId="1597"/>
            <ac:grpSpMk id="824" creationId="{DED1DBAB-5915-45F4-91EE-FD4657CDE3BB}"/>
          </ac:grpSpMkLst>
        </pc:grpChg>
        <pc:grpChg chg="mod">
          <ac:chgData name="PPT PROJECT" userId="3f9d47f476fa9d03" providerId="LiveId" clId="{D6CD7932-8232-4DCF-9B64-C2E8A6A37E46}" dt="2020-07-16T09:17:18.880" v="127" actId="14100"/>
          <ac:grpSpMkLst>
            <pc:docMk/>
            <pc:sldMk cId="3040896550" sldId="1597"/>
            <ac:grpSpMk id="827" creationId="{995D6518-835E-498F-9FF2-A53C12FC288E}"/>
          </ac:grpSpMkLst>
        </pc:grpChg>
        <pc:grpChg chg="mod">
          <ac:chgData name="PPT PROJECT" userId="3f9d47f476fa9d03" providerId="LiveId" clId="{D6CD7932-8232-4DCF-9B64-C2E8A6A37E46}" dt="2020-07-16T09:17:18.880" v="127" actId="14100"/>
          <ac:grpSpMkLst>
            <pc:docMk/>
            <pc:sldMk cId="3040896550" sldId="1597"/>
            <ac:grpSpMk id="830" creationId="{A2D1BB02-BFA1-4A44-9BB4-E70F5EB00D15}"/>
          </ac:grpSpMkLst>
        </pc:grpChg>
        <pc:grpChg chg="mod">
          <ac:chgData name="PPT PROJECT" userId="3f9d47f476fa9d03" providerId="LiveId" clId="{D6CD7932-8232-4DCF-9B64-C2E8A6A37E46}" dt="2020-07-16T09:17:18.880" v="127" actId="14100"/>
          <ac:grpSpMkLst>
            <pc:docMk/>
            <pc:sldMk cId="3040896550" sldId="1597"/>
            <ac:grpSpMk id="833" creationId="{6E493EF1-2944-4AF0-8E28-61102BE6A62C}"/>
          </ac:grpSpMkLst>
        </pc:grpChg>
        <pc:grpChg chg="mod">
          <ac:chgData name="PPT PROJECT" userId="3f9d47f476fa9d03" providerId="LiveId" clId="{D6CD7932-8232-4DCF-9B64-C2E8A6A37E46}" dt="2020-07-16T09:17:18.880" v="127" actId="14100"/>
          <ac:grpSpMkLst>
            <pc:docMk/>
            <pc:sldMk cId="3040896550" sldId="1597"/>
            <ac:grpSpMk id="836" creationId="{55D86E0F-584A-49BF-AF20-43A8BE397C4B}"/>
          </ac:grpSpMkLst>
        </pc:grpChg>
        <pc:grpChg chg="mod">
          <ac:chgData name="PPT PROJECT" userId="3f9d47f476fa9d03" providerId="LiveId" clId="{D6CD7932-8232-4DCF-9B64-C2E8A6A37E46}" dt="2020-07-16T09:17:18.880" v="127" actId="14100"/>
          <ac:grpSpMkLst>
            <pc:docMk/>
            <pc:sldMk cId="3040896550" sldId="1597"/>
            <ac:grpSpMk id="839" creationId="{E84B6EA9-7EC3-4A4A-BEB8-A65979166920}"/>
          </ac:grpSpMkLst>
        </pc:grpChg>
        <pc:grpChg chg="mod">
          <ac:chgData name="PPT PROJECT" userId="3f9d47f476fa9d03" providerId="LiveId" clId="{D6CD7932-8232-4DCF-9B64-C2E8A6A37E46}" dt="2020-07-16T09:17:18.880" v="127" actId="14100"/>
          <ac:grpSpMkLst>
            <pc:docMk/>
            <pc:sldMk cId="3040896550" sldId="1597"/>
            <ac:grpSpMk id="842" creationId="{43717B5E-A9EC-4E11-9FF1-E1EC7BBFE4FD}"/>
          </ac:grpSpMkLst>
        </pc:grpChg>
        <pc:grpChg chg="mod">
          <ac:chgData name="PPT PROJECT" userId="3f9d47f476fa9d03" providerId="LiveId" clId="{D6CD7932-8232-4DCF-9B64-C2E8A6A37E46}" dt="2020-07-16T09:17:18.880" v="127" actId="14100"/>
          <ac:grpSpMkLst>
            <pc:docMk/>
            <pc:sldMk cId="3040896550" sldId="1597"/>
            <ac:grpSpMk id="845" creationId="{85BA1824-C2E0-4174-863E-68476C85FA45}"/>
          </ac:grpSpMkLst>
        </pc:grpChg>
        <pc:grpChg chg="mod">
          <ac:chgData name="PPT PROJECT" userId="3f9d47f476fa9d03" providerId="LiveId" clId="{D6CD7932-8232-4DCF-9B64-C2E8A6A37E46}" dt="2020-07-16T09:17:18.880" v="127" actId="14100"/>
          <ac:grpSpMkLst>
            <pc:docMk/>
            <pc:sldMk cId="3040896550" sldId="1597"/>
            <ac:grpSpMk id="848" creationId="{66160D83-F18D-40F4-9B55-2AF82C6C652A}"/>
          </ac:grpSpMkLst>
        </pc:grpChg>
        <pc:grpChg chg="mod">
          <ac:chgData name="PPT PROJECT" userId="3f9d47f476fa9d03" providerId="LiveId" clId="{D6CD7932-8232-4DCF-9B64-C2E8A6A37E46}" dt="2020-07-16T09:17:18.880" v="127" actId="14100"/>
          <ac:grpSpMkLst>
            <pc:docMk/>
            <pc:sldMk cId="3040896550" sldId="1597"/>
            <ac:grpSpMk id="851" creationId="{9E9D8898-6C61-4E94-80F3-8EFEE1D74A54}"/>
          </ac:grpSpMkLst>
        </pc:grpChg>
        <pc:grpChg chg="mod">
          <ac:chgData name="PPT PROJECT" userId="3f9d47f476fa9d03" providerId="LiveId" clId="{D6CD7932-8232-4DCF-9B64-C2E8A6A37E46}" dt="2020-07-16T09:18:39.071" v="148" actId="14100"/>
          <ac:grpSpMkLst>
            <pc:docMk/>
            <pc:sldMk cId="3040896550" sldId="1597"/>
            <ac:grpSpMk id="854" creationId="{1C07A0C9-0EED-493F-B890-0713C64B7D82}"/>
          </ac:grpSpMkLst>
        </pc:grpChg>
        <pc:grpChg chg="mod">
          <ac:chgData name="PPT PROJECT" userId="3f9d47f476fa9d03" providerId="LiveId" clId="{D6CD7932-8232-4DCF-9B64-C2E8A6A37E46}" dt="2020-07-16T09:17:18.880" v="127" actId="14100"/>
          <ac:grpSpMkLst>
            <pc:docMk/>
            <pc:sldMk cId="3040896550" sldId="1597"/>
            <ac:grpSpMk id="857" creationId="{8914730C-0BFD-4BBD-A151-D8BF940F3122}"/>
          </ac:grpSpMkLst>
        </pc:grpChg>
        <pc:grpChg chg="mod">
          <ac:chgData name="PPT PROJECT" userId="3f9d47f476fa9d03" providerId="LiveId" clId="{D6CD7932-8232-4DCF-9B64-C2E8A6A37E46}" dt="2020-07-16T09:18:39.071" v="148" actId="14100"/>
          <ac:grpSpMkLst>
            <pc:docMk/>
            <pc:sldMk cId="3040896550" sldId="1597"/>
            <ac:grpSpMk id="860" creationId="{295B0E42-9E08-44A3-A049-228C1F8140F5}"/>
          </ac:grpSpMkLst>
        </pc:grpChg>
        <pc:grpChg chg="mod">
          <ac:chgData name="PPT PROJECT" userId="3f9d47f476fa9d03" providerId="LiveId" clId="{D6CD7932-8232-4DCF-9B64-C2E8A6A37E46}" dt="2020-07-16T09:18:39.071" v="148" actId="14100"/>
          <ac:grpSpMkLst>
            <pc:docMk/>
            <pc:sldMk cId="3040896550" sldId="1597"/>
            <ac:grpSpMk id="863" creationId="{2F60F820-051A-45BE-B773-E0D5ED72BC4C}"/>
          </ac:grpSpMkLst>
        </pc:grpChg>
        <pc:grpChg chg="mod">
          <ac:chgData name="PPT PROJECT" userId="3f9d47f476fa9d03" providerId="LiveId" clId="{D6CD7932-8232-4DCF-9B64-C2E8A6A37E46}" dt="2020-07-16T09:17:18.880" v="127" actId="14100"/>
          <ac:grpSpMkLst>
            <pc:docMk/>
            <pc:sldMk cId="3040896550" sldId="1597"/>
            <ac:grpSpMk id="866" creationId="{6DD6A559-7877-4F54-ADC4-4A3C72D142F1}"/>
          </ac:grpSpMkLst>
        </pc:grpChg>
        <pc:grpChg chg="mod">
          <ac:chgData name="PPT PROJECT" userId="3f9d47f476fa9d03" providerId="LiveId" clId="{D6CD7932-8232-4DCF-9B64-C2E8A6A37E46}" dt="2020-07-16T09:17:18.880" v="127" actId="14100"/>
          <ac:grpSpMkLst>
            <pc:docMk/>
            <pc:sldMk cId="3040896550" sldId="1597"/>
            <ac:grpSpMk id="869" creationId="{CB6A4BF8-F282-4BB0-AD49-D8443D4723CE}"/>
          </ac:grpSpMkLst>
        </pc:grpChg>
        <pc:grpChg chg="mod">
          <ac:chgData name="PPT PROJECT" userId="3f9d47f476fa9d03" providerId="LiveId" clId="{D6CD7932-8232-4DCF-9B64-C2E8A6A37E46}" dt="2020-07-16T09:17:18.880" v="127" actId="14100"/>
          <ac:grpSpMkLst>
            <pc:docMk/>
            <pc:sldMk cId="3040896550" sldId="1597"/>
            <ac:grpSpMk id="872" creationId="{0FC539EB-59EC-417C-BCB1-4C85348423F2}"/>
          </ac:grpSpMkLst>
        </pc:grpChg>
        <pc:grpChg chg="mod">
          <ac:chgData name="PPT PROJECT" userId="3f9d47f476fa9d03" providerId="LiveId" clId="{D6CD7932-8232-4DCF-9B64-C2E8A6A37E46}" dt="2020-07-16T09:17:18.880" v="127" actId="14100"/>
          <ac:grpSpMkLst>
            <pc:docMk/>
            <pc:sldMk cId="3040896550" sldId="1597"/>
            <ac:grpSpMk id="875" creationId="{6883B514-93B2-492C-B48F-4DF28C09937C}"/>
          </ac:grpSpMkLst>
        </pc:grpChg>
        <pc:grpChg chg="mod">
          <ac:chgData name="PPT PROJECT" userId="3f9d47f476fa9d03" providerId="LiveId" clId="{D6CD7932-8232-4DCF-9B64-C2E8A6A37E46}" dt="2020-07-16T09:17:18.880" v="127" actId="14100"/>
          <ac:grpSpMkLst>
            <pc:docMk/>
            <pc:sldMk cId="3040896550" sldId="1597"/>
            <ac:grpSpMk id="878" creationId="{4CC5BC51-1105-4A43-A7E7-1673D528ACF5}"/>
          </ac:grpSpMkLst>
        </pc:grpChg>
        <pc:grpChg chg="mod">
          <ac:chgData name="PPT PROJECT" userId="3f9d47f476fa9d03" providerId="LiveId" clId="{D6CD7932-8232-4DCF-9B64-C2E8A6A37E46}" dt="2020-07-16T09:17:18.880" v="127" actId="14100"/>
          <ac:grpSpMkLst>
            <pc:docMk/>
            <pc:sldMk cId="3040896550" sldId="1597"/>
            <ac:grpSpMk id="881" creationId="{E308FFC7-1036-4FAE-851B-D9F8CA374421}"/>
          </ac:grpSpMkLst>
        </pc:grpChg>
        <pc:grpChg chg="mod">
          <ac:chgData name="PPT PROJECT" userId="3f9d47f476fa9d03" providerId="LiveId" clId="{D6CD7932-8232-4DCF-9B64-C2E8A6A37E46}" dt="2020-07-16T09:17:18.880" v="127" actId="14100"/>
          <ac:grpSpMkLst>
            <pc:docMk/>
            <pc:sldMk cId="3040896550" sldId="1597"/>
            <ac:grpSpMk id="884" creationId="{F96CA128-2119-4272-94CC-F6D453F82345}"/>
          </ac:grpSpMkLst>
        </pc:grpChg>
        <pc:grpChg chg="mod">
          <ac:chgData name="PPT PROJECT" userId="3f9d47f476fa9d03" providerId="LiveId" clId="{D6CD7932-8232-4DCF-9B64-C2E8A6A37E46}" dt="2020-07-16T09:17:18.880" v="127" actId="14100"/>
          <ac:grpSpMkLst>
            <pc:docMk/>
            <pc:sldMk cId="3040896550" sldId="1597"/>
            <ac:grpSpMk id="887" creationId="{1A2E5C87-D097-4FAC-BE1C-A5433C648890}"/>
          </ac:grpSpMkLst>
        </pc:grpChg>
        <pc:grpChg chg="mod">
          <ac:chgData name="PPT PROJECT" userId="3f9d47f476fa9d03" providerId="LiveId" clId="{D6CD7932-8232-4DCF-9B64-C2E8A6A37E46}" dt="2020-07-16T09:17:18.880" v="127" actId="14100"/>
          <ac:grpSpMkLst>
            <pc:docMk/>
            <pc:sldMk cId="3040896550" sldId="1597"/>
            <ac:grpSpMk id="890" creationId="{70106A10-793B-4E81-9C39-7AD8D072ABAC}"/>
          </ac:grpSpMkLst>
        </pc:grpChg>
      </pc:sldChg>
      <pc:sldChg chg="addSp delSp modSp add del mod ord modAnim">
        <pc:chgData name="PPT PROJECT" userId="3f9d47f476fa9d03" providerId="LiveId" clId="{D6CD7932-8232-4DCF-9B64-C2E8A6A37E46}" dt="2020-07-16T09:33:04.037" v="422" actId="47"/>
        <pc:sldMkLst>
          <pc:docMk/>
          <pc:sldMk cId="825958152" sldId="1598"/>
        </pc:sldMkLst>
        <pc:spChg chg="mod">
          <ac:chgData name="PPT PROJECT" userId="3f9d47f476fa9d03" providerId="LiveId" clId="{D6CD7932-8232-4DCF-9B64-C2E8A6A37E46}" dt="2020-07-16T09:22:16.855" v="274" actId="20577"/>
          <ac:spMkLst>
            <pc:docMk/>
            <pc:sldMk cId="825958152" sldId="1598"/>
            <ac:spMk id="2" creationId="{9373B946-B1E0-40E1-BFB1-41FFE72763CA}"/>
          </ac:spMkLst>
        </pc:spChg>
        <pc:picChg chg="add del mod ord">
          <ac:chgData name="PPT PROJECT" userId="3f9d47f476fa9d03" providerId="LiveId" clId="{D6CD7932-8232-4DCF-9B64-C2E8A6A37E46}" dt="2020-07-16T09:20:21.302" v="210" actId="478"/>
          <ac:picMkLst>
            <pc:docMk/>
            <pc:sldMk cId="825958152" sldId="1598"/>
            <ac:picMk id="4" creationId="{12477C26-CE71-42BD-A69B-71D25C32847C}"/>
          </ac:picMkLst>
        </pc:picChg>
      </pc:sldChg>
      <pc:sldChg chg="add del">
        <pc:chgData name="PPT PROJECT" userId="3f9d47f476fa9d03" providerId="LiveId" clId="{D6CD7932-8232-4DCF-9B64-C2E8A6A37E46}" dt="2020-07-16T09:33:04.037" v="422" actId="47"/>
        <pc:sldMkLst>
          <pc:docMk/>
          <pc:sldMk cId="156126782" sldId="1599"/>
        </pc:sldMkLst>
      </pc:sldChg>
      <pc:sldChg chg="addSp delSp modSp add mod delAnim modAnim">
        <pc:chgData name="PPT PROJECT" userId="3f9d47f476fa9d03" providerId="LiveId" clId="{D6CD7932-8232-4DCF-9B64-C2E8A6A37E46}" dt="2020-07-16T09:33:15.718" v="425"/>
        <pc:sldMkLst>
          <pc:docMk/>
          <pc:sldMk cId="3657638824" sldId="1600"/>
        </pc:sldMkLst>
        <pc:spChg chg="del">
          <ac:chgData name="PPT PROJECT" userId="3f9d47f476fa9d03" providerId="LiveId" clId="{D6CD7932-8232-4DCF-9B64-C2E8A6A37E46}" dt="2020-07-16T09:23:31.267" v="281" actId="478"/>
          <ac:spMkLst>
            <pc:docMk/>
            <pc:sldMk cId="3657638824" sldId="1600"/>
            <ac:spMk id="2" creationId="{9373B946-B1E0-40E1-BFB1-41FFE72763CA}"/>
          </ac:spMkLst>
        </pc:spChg>
        <pc:spChg chg="add mod">
          <ac:chgData name="PPT PROJECT" userId="3f9d47f476fa9d03" providerId="LiveId" clId="{D6CD7932-8232-4DCF-9B64-C2E8A6A37E46}" dt="2020-07-16T09:28:57.767" v="361" actId="14100"/>
          <ac:spMkLst>
            <pc:docMk/>
            <pc:sldMk cId="3657638824" sldId="1600"/>
            <ac:spMk id="3" creationId="{2E737B80-9DDC-4E64-AD9A-AF01AF1EFD59}"/>
          </ac:spMkLst>
        </pc:spChg>
        <pc:spChg chg="add del mod">
          <ac:chgData name="PPT PROJECT" userId="3f9d47f476fa9d03" providerId="LiveId" clId="{D6CD7932-8232-4DCF-9B64-C2E8A6A37E46}" dt="2020-07-16T09:32:55.593" v="419" actId="478"/>
          <ac:spMkLst>
            <pc:docMk/>
            <pc:sldMk cId="3657638824" sldId="1600"/>
            <ac:spMk id="4" creationId="{BFC96C90-B95C-4690-9E00-5D4EB1E5B023}"/>
          </ac:spMkLst>
        </pc:spChg>
        <pc:spChg chg="add mod">
          <ac:chgData name="PPT PROJECT" userId="3f9d47f476fa9d03" providerId="LiveId" clId="{D6CD7932-8232-4DCF-9B64-C2E8A6A37E46}" dt="2020-07-16T09:33:01.554" v="421" actId="207"/>
          <ac:spMkLst>
            <pc:docMk/>
            <pc:sldMk cId="3657638824" sldId="1600"/>
            <ac:spMk id="5" creationId="{988A80BD-2CE8-4013-96C6-AE844DC9A02F}"/>
          </ac:spMkLst>
        </pc:spChg>
        <pc:spChg chg="add del mod">
          <ac:chgData name="PPT PROJECT" userId="3f9d47f476fa9d03" providerId="LiveId" clId="{D6CD7932-8232-4DCF-9B64-C2E8A6A37E46}" dt="2020-07-16T09:26:56.637" v="299" actId="478"/>
          <ac:spMkLst>
            <pc:docMk/>
            <pc:sldMk cId="3657638824" sldId="1600"/>
            <ac:spMk id="893" creationId="{7737C94A-3917-4E31-92A1-B74B436F2091}"/>
          </ac:spMkLst>
        </pc:spChg>
        <pc:spChg chg="add mod">
          <ac:chgData name="PPT PROJECT" userId="3f9d47f476fa9d03" providerId="LiveId" clId="{D6CD7932-8232-4DCF-9B64-C2E8A6A37E46}" dt="2020-07-16T09:27:05.783" v="302" actId="571"/>
          <ac:spMkLst>
            <pc:docMk/>
            <pc:sldMk cId="3657638824" sldId="1600"/>
            <ac:spMk id="894" creationId="{819D2D01-B108-49F7-9B47-C714FD61761D}"/>
          </ac:spMkLst>
        </pc:spChg>
        <pc:spChg chg="add mod">
          <ac:chgData name="PPT PROJECT" userId="3f9d47f476fa9d03" providerId="LiveId" clId="{D6CD7932-8232-4DCF-9B64-C2E8A6A37E46}" dt="2020-07-16T09:30:05.274" v="376" actId="14100"/>
          <ac:spMkLst>
            <pc:docMk/>
            <pc:sldMk cId="3657638824" sldId="1600"/>
            <ac:spMk id="895" creationId="{0CF5CD66-92C4-45E1-9B49-1182D55A883C}"/>
          </ac:spMkLst>
        </pc:spChg>
        <pc:spChg chg="add mod">
          <ac:chgData name="PPT PROJECT" userId="3f9d47f476fa9d03" providerId="LiveId" clId="{D6CD7932-8232-4DCF-9B64-C2E8A6A37E46}" dt="2020-07-16T09:28:57.767" v="361" actId="14100"/>
          <ac:spMkLst>
            <pc:docMk/>
            <pc:sldMk cId="3657638824" sldId="1600"/>
            <ac:spMk id="896" creationId="{8A1248D6-BA91-4184-86C0-678BB70093C4}"/>
          </ac:spMkLst>
        </pc:spChg>
        <pc:spChg chg="add mod">
          <ac:chgData name="PPT PROJECT" userId="3f9d47f476fa9d03" providerId="LiveId" clId="{D6CD7932-8232-4DCF-9B64-C2E8A6A37E46}" dt="2020-07-16T09:30:05.274" v="376" actId="14100"/>
          <ac:spMkLst>
            <pc:docMk/>
            <pc:sldMk cId="3657638824" sldId="1600"/>
            <ac:spMk id="897" creationId="{325A4B90-5E29-4959-8B51-59147145835A}"/>
          </ac:spMkLst>
        </pc:spChg>
        <pc:spChg chg="add mod">
          <ac:chgData name="PPT PROJECT" userId="3f9d47f476fa9d03" providerId="LiveId" clId="{D6CD7932-8232-4DCF-9B64-C2E8A6A37E46}" dt="2020-07-16T09:30:15.189" v="378" actId="1076"/>
          <ac:spMkLst>
            <pc:docMk/>
            <pc:sldMk cId="3657638824" sldId="1600"/>
            <ac:spMk id="898" creationId="{56E634E1-A630-49D7-ABED-67873EC1FB94}"/>
          </ac:spMkLst>
        </pc:spChg>
        <pc:spChg chg="add mod">
          <ac:chgData name="PPT PROJECT" userId="3f9d47f476fa9d03" providerId="LiveId" clId="{D6CD7932-8232-4DCF-9B64-C2E8A6A37E46}" dt="2020-07-16T09:28:57.767" v="361" actId="14100"/>
          <ac:spMkLst>
            <pc:docMk/>
            <pc:sldMk cId="3657638824" sldId="1600"/>
            <ac:spMk id="899" creationId="{003E80A3-ED72-472A-837E-042F4AE3638C}"/>
          </ac:spMkLst>
        </pc:spChg>
        <pc:spChg chg="add mod">
          <ac:chgData name="PPT PROJECT" userId="3f9d47f476fa9d03" providerId="LiveId" clId="{D6CD7932-8232-4DCF-9B64-C2E8A6A37E46}" dt="2020-07-16T09:28:57.767" v="361" actId="14100"/>
          <ac:spMkLst>
            <pc:docMk/>
            <pc:sldMk cId="3657638824" sldId="1600"/>
            <ac:spMk id="900" creationId="{FDAC6754-6826-4FDB-93D2-F032B4454946}"/>
          </ac:spMkLst>
        </pc:spChg>
        <pc:spChg chg="add mod">
          <ac:chgData name="PPT PROJECT" userId="3f9d47f476fa9d03" providerId="LiveId" clId="{D6CD7932-8232-4DCF-9B64-C2E8A6A37E46}" dt="2020-07-16T09:28:57.767" v="361" actId="14100"/>
          <ac:spMkLst>
            <pc:docMk/>
            <pc:sldMk cId="3657638824" sldId="1600"/>
            <ac:spMk id="901" creationId="{DCF36971-A957-403B-B66E-46CDD2F7A1B1}"/>
          </ac:spMkLst>
        </pc:spChg>
        <pc:spChg chg="add mod">
          <ac:chgData name="PPT PROJECT" userId="3f9d47f476fa9d03" providerId="LiveId" clId="{D6CD7932-8232-4DCF-9B64-C2E8A6A37E46}" dt="2020-07-16T09:28:57.767" v="361" actId="14100"/>
          <ac:spMkLst>
            <pc:docMk/>
            <pc:sldMk cId="3657638824" sldId="1600"/>
            <ac:spMk id="902" creationId="{5557E531-6348-4339-86D4-F2FCF239405B}"/>
          </ac:spMkLst>
        </pc:spChg>
        <pc:spChg chg="add mod">
          <ac:chgData name="PPT PROJECT" userId="3f9d47f476fa9d03" providerId="LiveId" clId="{D6CD7932-8232-4DCF-9B64-C2E8A6A37E46}" dt="2020-07-16T09:28:57.767" v="361" actId="14100"/>
          <ac:spMkLst>
            <pc:docMk/>
            <pc:sldMk cId="3657638824" sldId="1600"/>
            <ac:spMk id="903" creationId="{4536235C-12E5-4FB5-AC2B-78E60D8B2196}"/>
          </ac:spMkLst>
        </pc:spChg>
        <pc:spChg chg="add mod">
          <ac:chgData name="PPT PROJECT" userId="3f9d47f476fa9d03" providerId="LiveId" clId="{D6CD7932-8232-4DCF-9B64-C2E8A6A37E46}" dt="2020-07-16T09:28:57.767" v="361" actId="14100"/>
          <ac:spMkLst>
            <pc:docMk/>
            <pc:sldMk cId="3657638824" sldId="1600"/>
            <ac:spMk id="904" creationId="{E8AF1B27-6EAF-4BE6-817C-BF051AC08C27}"/>
          </ac:spMkLst>
        </pc:spChg>
        <pc:spChg chg="add mod">
          <ac:chgData name="PPT PROJECT" userId="3f9d47f476fa9d03" providerId="LiveId" clId="{D6CD7932-8232-4DCF-9B64-C2E8A6A37E46}" dt="2020-07-16T09:28:57.767" v="361" actId="14100"/>
          <ac:spMkLst>
            <pc:docMk/>
            <pc:sldMk cId="3657638824" sldId="1600"/>
            <ac:spMk id="905" creationId="{28FEFD61-5116-439F-8E54-92985F859FEE}"/>
          </ac:spMkLst>
        </pc:spChg>
        <pc:spChg chg="add mod">
          <ac:chgData name="PPT PROJECT" userId="3f9d47f476fa9d03" providerId="LiveId" clId="{D6CD7932-8232-4DCF-9B64-C2E8A6A37E46}" dt="2020-07-16T09:30:05.274" v="376" actId="14100"/>
          <ac:spMkLst>
            <pc:docMk/>
            <pc:sldMk cId="3657638824" sldId="1600"/>
            <ac:spMk id="906" creationId="{3A386468-55E2-4AA6-8E33-44A31EDCF26B}"/>
          </ac:spMkLst>
        </pc:spChg>
        <pc:spChg chg="add del mod">
          <ac:chgData name="PPT PROJECT" userId="3f9d47f476fa9d03" providerId="LiveId" clId="{D6CD7932-8232-4DCF-9B64-C2E8A6A37E46}" dt="2020-07-16T09:31:26.955" v="400" actId="478"/>
          <ac:spMkLst>
            <pc:docMk/>
            <pc:sldMk cId="3657638824" sldId="1600"/>
            <ac:spMk id="907" creationId="{0B7639F6-B9F9-4B5C-8739-CF7A66C8E399}"/>
          </ac:spMkLst>
        </pc:spChg>
        <pc:spChg chg="add mod">
          <ac:chgData name="PPT PROJECT" userId="3f9d47f476fa9d03" providerId="LiveId" clId="{D6CD7932-8232-4DCF-9B64-C2E8A6A37E46}" dt="2020-07-16T09:30:05.274" v="376" actId="14100"/>
          <ac:spMkLst>
            <pc:docMk/>
            <pc:sldMk cId="3657638824" sldId="1600"/>
            <ac:spMk id="908" creationId="{ABFE7115-8FD3-44E9-92DC-5484C92FAFA5}"/>
          </ac:spMkLst>
        </pc:spChg>
        <pc:spChg chg="add mod">
          <ac:chgData name="PPT PROJECT" userId="3f9d47f476fa9d03" providerId="LiveId" clId="{D6CD7932-8232-4DCF-9B64-C2E8A6A37E46}" dt="2020-07-16T09:28:57.767" v="361" actId="14100"/>
          <ac:spMkLst>
            <pc:docMk/>
            <pc:sldMk cId="3657638824" sldId="1600"/>
            <ac:spMk id="909" creationId="{08595C3B-9EAE-48CA-9713-6A7A8BB39CE5}"/>
          </ac:spMkLst>
        </pc:spChg>
        <pc:spChg chg="add mod">
          <ac:chgData name="PPT PROJECT" userId="3f9d47f476fa9d03" providerId="LiveId" clId="{D6CD7932-8232-4DCF-9B64-C2E8A6A37E46}" dt="2020-07-16T09:28:57.767" v="361" actId="14100"/>
          <ac:spMkLst>
            <pc:docMk/>
            <pc:sldMk cId="3657638824" sldId="1600"/>
            <ac:spMk id="910" creationId="{4C0A70D4-394F-4B0B-A2DD-94304A37E46B}"/>
          </ac:spMkLst>
        </pc:spChg>
        <pc:spChg chg="add mod">
          <ac:chgData name="PPT PROJECT" userId="3f9d47f476fa9d03" providerId="LiveId" clId="{D6CD7932-8232-4DCF-9B64-C2E8A6A37E46}" dt="2020-07-16T09:28:57.767" v="361" actId="14100"/>
          <ac:spMkLst>
            <pc:docMk/>
            <pc:sldMk cId="3657638824" sldId="1600"/>
            <ac:spMk id="911" creationId="{966E65BE-505B-4708-A312-1BB70F7AA59F}"/>
          </ac:spMkLst>
        </pc:spChg>
        <pc:spChg chg="add mod">
          <ac:chgData name="PPT PROJECT" userId="3f9d47f476fa9d03" providerId="LiveId" clId="{D6CD7932-8232-4DCF-9B64-C2E8A6A37E46}" dt="2020-07-16T09:28:57.767" v="361" actId="14100"/>
          <ac:spMkLst>
            <pc:docMk/>
            <pc:sldMk cId="3657638824" sldId="1600"/>
            <ac:spMk id="912" creationId="{4603D51E-DC26-4C83-B633-00F12F85DBA6}"/>
          </ac:spMkLst>
        </pc:spChg>
        <pc:spChg chg="add mod">
          <ac:chgData name="PPT PROJECT" userId="3f9d47f476fa9d03" providerId="LiveId" clId="{D6CD7932-8232-4DCF-9B64-C2E8A6A37E46}" dt="2020-07-16T09:28:57.767" v="361" actId="14100"/>
          <ac:spMkLst>
            <pc:docMk/>
            <pc:sldMk cId="3657638824" sldId="1600"/>
            <ac:spMk id="913" creationId="{7C706F7A-1897-4CC7-BA83-57D48049686E}"/>
          </ac:spMkLst>
        </pc:spChg>
        <pc:spChg chg="add mod">
          <ac:chgData name="PPT PROJECT" userId="3f9d47f476fa9d03" providerId="LiveId" clId="{D6CD7932-8232-4DCF-9B64-C2E8A6A37E46}" dt="2020-07-16T09:29:04.542" v="363" actId="1076"/>
          <ac:spMkLst>
            <pc:docMk/>
            <pc:sldMk cId="3657638824" sldId="1600"/>
            <ac:spMk id="914" creationId="{83992484-D28A-4ABD-A5F5-9A2BE1CB537B}"/>
          </ac:spMkLst>
        </pc:spChg>
        <pc:spChg chg="add mod">
          <ac:chgData name="PPT PROJECT" userId="3f9d47f476fa9d03" providerId="LiveId" clId="{D6CD7932-8232-4DCF-9B64-C2E8A6A37E46}" dt="2020-07-16T09:29:04.542" v="363" actId="1076"/>
          <ac:spMkLst>
            <pc:docMk/>
            <pc:sldMk cId="3657638824" sldId="1600"/>
            <ac:spMk id="915" creationId="{A55B6826-2BF3-4A11-A56E-6D0105492C47}"/>
          </ac:spMkLst>
        </pc:spChg>
        <pc:spChg chg="add mod">
          <ac:chgData name="PPT PROJECT" userId="3f9d47f476fa9d03" providerId="LiveId" clId="{D6CD7932-8232-4DCF-9B64-C2E8A6A37E46}" dt="2020-07-16T09:29:04.542" v="363" actId="1076"/>
          <ac:spMkLst>
            <pc:docMk/>
            <pc:sldMk cId="3657638824" sldId="1600"/>
            <ac:spMk id="916" creationId="{608206C6-4AAE-4F0A-9C9B-DBA7F09B8C6E}"/>
          </ac:spMkLst>
        </pc:spChg>
        <pc:spChg chg="add mod">
          <ac:chgData name="PPT PROJECT" userId="3f9d47f476fa9d03" providerId="LiveId" clId="{D6CD7932-8232-4DCF-9B64-C2E8A6A37E46}" dt="2020-07-16T09:29:04.542" v="363" actId="1076"/>
          <ac:spMkLst>
            <pc:docMk/>
            <pc:sldMk cId="3657638824" sldId="1600"/>
            <ac:spMk id="917" creationId="{61A21BED-7C8C-405B-96BB-EFC267D8702D}"/>
          </ac:spMkLst>
        </pc:spChg>
        <pc:spChg chg="add mod">
          <ac:chgData name="PPT PROJECT" userId="3f9d47f476fa9d03" providerId="LiveId" clId="{D6CD7932-8232-4DCF-9B64-C2E8A6A37E46}" dt="2020-07-16T09:29:04.542" v="363" actId="1076"/>
          <ac:spMkLst>
            <pc:docMk/>
            <pc:sldMk cId="3657638824" sldId="1600"/>
            <ac:spMk id="918" creationId="{138EE260-D38C-4E86-93A3-573D15F7FC5E}"/>
          </ac:spMkLst>
        </pc:spChg>
        <pc:spChg chg="add mod">
          <ac:chgData name="PPT PROJECT" userId="3f9d47f476fa9d03" providerId="LiveId" clId="{D6CD7932-8232-4DCF-9B64-C2E8A6A37E46}" dt="2020-07-16T09:29:04.542" v="363" actId="1076"/>
          <ac:spMkLst>
            <pc:docMk/>
            <pc:sldMk cId="3657638824" sldId="1600"/>
            <ac:spMk id="919" creationId="{5E92D5CE-BEA8-43EE-AA0C-3C54E0625183}"/>
          </ac:spMkLst>
        </pc:spChg>
        <pc:spChg chg="add mod">
          <ac:chgData name="PPT PROJECT" userId="3f9d47f476fa9d03" providerId="LiveId" clId="{D6CD7932-8232-4DCF-9B64-C2E8A6A37E46}" dt="2020-07-16T09:29:04.542" v="363" actId="1076"/>
          <ac:spMkLst>
            <pc:docMk/>
            <pc:sldMk cId="3657638824" sldId="1600"/>
            <ac:spMk id="920" creationId="{CE9A6D8C-F2A0-4611-9912-268F91BF9E38}"/>
          </ac:spMkLst>
        </pc:spChg>
        <pc:spChg chg="add mod">
          <ac:chgData name="PPT PROJECT" userId="3f9d47f476fa9d03" providerId="LiveId" clId="{D6CD7932-8232-4DCF-9B64-C2E8A6A37E46}" dt="2020-07-16T09:29:04.542" v="363" actId="1076"/>
          <ac:spMkLst>
            <pc:docMk/>
            <pc:sldMk cId="3657638824" sldId="1600"/>
            <ac:spMk id="921" creationId="{435AD282-EF53-4484-9344-E289378ABA30}"/>
          </ac:spMkLst>
        </pc:spChg>
        <pc:spChg chg="add mod">
          <ac:chgData name="PPT PROJECT" userId="3f9d47f476fa9d03" providerId="LiveId" clId="{D6CD7932-8232-4DCF-9B64-C2E8A6A37E46}" dt="2020-07-16T09:30:05.274" v="376" actId="14100"/>
          <ac:spMkLst>
            <pc:docMk/>
            <pc:sldMk cId="3657638824" sldId="1600"/>
            <ac:spMk id="922" creationId="{8B2FBEF1-3A5D-4CB9-8E00-4969FA7B6947}"/>
          </ac:spMkLst>
        </pc:spChg>
        <pc:spChg chg="add mod">
          <ac:chgData name="PPT PROJECT" userId="3f9d47f476fa9d03" providerId="LiveId" clId="{D6CD7932-8232-4DCF-9B64-C2E8A6A37E46}" dt="2020-07-16T09:29:04.542" v="363" actId="1076"/>
          <ac:spMkLst>
            <pc:docMk/>
            <pc:sldMk cId="3657638824" sldId="1600"/>
            <ac:spMk id="923" creationId="{883E283C-51D3-4D91-AC39-02BB2E885C26}"/>
          </ac:spMkLst>
        </pc:spChg>
        <pc:spChg chg="add mod">
          <ac:chgData name="PPT PROJECT" userId="3f9d47f476fa9d03" providerId="LiveId" clId="{D6CD7932-8232-4DCF-9B64-C2E8A6A37E46}" dt="2020-07-16T09:29:04.542" v="363" actId="1076"/>
          <ac:spMkLst>
            <pc:docMk/>
            <pc:sldMk cId="3657638824" sldId="1600"/>
            <ac:spMk id="924" creationId="{7AEF73B1-4523-4D75-8CF0-E4843720844B}"/>
          </ac:spMkLst>
        </pc:spChg>
        <pc:spChg chg="add mod">
          <ac:chgData name="PPT PROJECT" userId="3f9d47f476fa9d03" providerId="LiveId" clId="{D6CD7932-8232-4DCF-9B64-C2E8A6A37E46}" dt="2020-07-16T09:29:04.542" v="363" actId="1076"/>
          <ac:spMkLst>
            <pc:docMk/>
            <pc:sldMk cId="3657638824" sldId="1600"/>
            <ac:spMk id="925" creationId="{AE191954-2A32-4F2A-8DCA-9C712ED31E46}"/>
          </ac:spMkLst>
        </pc:spChg>
        <pc:spChg chg="add mod">
          <ac:chgData name="PPT PROJECT" userId="3f9d47f476fa9d03" providerId="LiveId" clId="{D6CD7932-8232-4DCF-9B64-C2E8A6A37E46}" dt="2020-07-16T09:29:04.542" v="363" actId="1076"/>
          <ac:spMkLst>
            <pc:docMk/>
            <pc:sldMk cId="3657638824" sldId="1600"/>
            <ac:spMk id="926" creationId="{A8696D75-37C5-40E6-BE66-B6176A130E7C}"/>
          </ac:spMkLst>
        </pc:spChg>
        <pc:spChg chg="add mod">
          <ac:chgData name="PPT PROJECT" userId="3f9d47f476fa9d03" providerId="LiveId" clId="{D6CD7932-8232-4DCF-9B64-C2E8A6A37E46}" dt="2020-07-16T09:29:04.542" v="363" actId="1076"/>
          <ac:spMkLst>
            <pc:docMk/>
            <pc:sldMk cId="3657638824" sldId="1600"/>
            <ac:spMk id="927" creationId="{0607CC05-1368-4D1F-BBDD-395E2F430D52}"/>
          </ac:spMkLst>
        </pc:spChg>
        <pc:spChg chg="add mod">
          <ac:chgData name="PPT PROJECT" userId="3f9d47f476fa9d03" providerId="LiveId" clId="{D6CD7932-8232-4DCF-9B64-C2E8A6A37E46}" dt="2020-07-16T09:29:04.542" v="363" actId="1076"/>
          <ac:spMkLst>
            <pc:docMk/>
            <pc:sldMk cId="3657638824" sldId="1600"/>
            <ac:spMk id="928" creationId="{4A2A7B57-731A-4B0B-BC1D-C83D1A629863}"/>
          </ac:spMkLst>
        </pc:spChg>
        <pc:spChg chg="add mod">
          <ac:chgData name="PPT PROJECT" userId="3f9d47f476fa9d03" providerId="LiveId" clId="{D6CD7932-8232-4DCF-9B64-C2E8A6A37E46}" dt="2020-07-16T09:29:04.542" v="363" actId="1076"/>
          <ac:spMkLst>
            <pc:docMk/>
            <pc:sldMk cId="3657638824" sldId="1600"/>
            <ac:spMk id="929" creationId="{680571AA-C2FD-441B-878B-CA9B51CFB32E}"/>
          </ac:spMkLst>
        </pc:spChg>
        <pc:spChg chg="add mod">
          <ac:chgData name="PPT PROJECT" userId="3f9d47f476fa9d03" providerId="LiveId" clId="{D6CD7932-8232-4DCF-9B64-C2E8A6A37E46}" dt="2020-07-16T09:29:04.542" v="363" actId="1076"/>
          <ac:spMkLst>
            <pc:docMk/>
            <pc:sldMk cId="3657638824" sldId="1600"/>
            <ac:spMk id="930" creationId="{4FCB4317-2E0B-4DCA-9AC4-892CA4DC8915}"/>
          </ac:spMkLst>
        </pc:spChg>
        <pc:spChg chg="add mod">
          <ac:chgData name="PPT PROJECT" userId="3f9d47f476fa9d03" providerId="LiveId" clId="{D6CD7932-8232-4DCF-9B64-C2E8A6A37E46}" dt="2020-07-16T09:29:04.542" v="363" actId="1076"/>
          <ac:spMkLst>
            <pc:docMk/>
            <pc:sldMk cId="3657638824" sldId="1600"/>
            <ac:spMk id="931" creationId="{9111D61D-724C-4F6D-B76D-6751558ED854}"/>
          </ac:spMkLst>
        </pc:spChg>
        <pc:spChg chg="add mod">
          <ac:chgData name="PPT PROJECT" userId="3f9d47f476fa9d03" providerId="LiveId" clId="{D6CD7932-8232-4DCF-9B64-C2E8A6A37E46}" dt="2020-07-16T09:29:04.542" v="363" actId="1076"/>
          <ac:spMkLst>
            <pc:docMk/>
            <pc:sldMk cId="3657638824" sldId="1600"/>
            <ac:spMk id="932" creationId="{7CEE1B80-055D-4174-BD8E-BD8285C3DF20}"/>
          </ac:spMkLst>
        </pc:spChg>
        <pc:spChg chg="add mod">
          <ac:chgData name="PPT PROJECT" userId="3f9d47f476fa9d03" providerId="LiveId" clId="{D6CD7932-8232-4DCF-9B64-C2E8A6A37E46}" dt="2020-07-16T09:30:18.726" v="380" actId="1076"/>
          <ac:spMkLst>
            <pc:docMk/>
            <pc:sldMk cId="3657638824" sldId="1600"/>
            <ac:spMk id="933" creationId="{FC389607-3AC1-4FFF-96D2-D75D3E790ED1}"/>
          </ac:spMkLst>
        </pc:spChg>
        <pc:spChg chg="add mod">
          <ac:chgData name="PPT PROJECT" userId="3f9d47f476fa9d03" providerId="LiveId" clId="{D6CD7932-8232-4DCF-9B64-C2E8A6A37E46}" dt="2020-07-16T09:29:08.806" v="364" actId="571"/>
          <ac:spMkLst>
            <pc:docMk/>
            <pc:sldMk cId="3657638824" sldId="1600"/>
            <ac:spMk id="934" creationId="{4FB7A749-63B1-48E2-9A2B-A2988A3888D9}"/>
          </ac:spMkLst>
        </pc:spChg>
        <pc:spChg chg="add mod">
          <ac:chgData name="PPT PROJECT" userId="3f9d47f476fa9d03" providerId="LiveId" clId="{D6CD7932-8232-4DCF-9B64-C2E8A6A37E46}" dt="2020-07-16T09:29:08.806" v="364" actId="571"/>
          <ac:spMkLst>
            <pc:docMk/>
            <pc:sldMk cId="3657638824" sldId="1600"/>
            <ac:spMk id="935" creationId="{061858DB-6E05-4B6B-83D9-C850134D29D6}"/>
          </ac:spMkLst>
        </pc:spChg>
        <pc:spChg chg="add mod">
          <ac:chgData name="PPT PROJECT" userId="3f9d47f476fa9d03" providerId="LiveId" clId="{D6CD7932-8232-4DCF-9B64-C2E8A6A37E46}" dt="2020-07-16T09:29:08.806" v="364" actId="571"/>
          <ac:spMkLst>
            <pc:docMk/>
            <pc:sldMk cId="3657638824" sldId="1600"/>
            <ac:spMk id="936" creationId="{819DC329-4372-4C4B-B6C2-C8D5FB467481}"/>
          </ac:spMkLst>
        </pc:spChg>
        <pc:spChg chg="add mod">
          <ac:chgData name="PPT PROJECT" userId="3f9d47f476fa9d03" providerId="LiveId" clId="{D6CD7932-8232-4DCF-9B64-C2E8A6A37E46}" dt="2020-07-16T09:29:08.806" v="364" actId="571"/>
          <ac:spMkLst>
            <pc:docMk/>
            <pc:sldMk cId="3657638824" sldId="1600"/>
            <ac:spMk id="937" creationId="{16843C1D-B4AB-4E8B-B51A-AB4398F0C4AC}"/>
          </ac:spMkLst>
        </pc:spChg>
        <pc:spChg chg="add mod">
          <ac:chgData name="PPT PROJECT" userId="3f9d47f476fa9d03" providerId="LiveId" clId="{D6CD7932-8232-4DCF-9B64-C2E8A6A37E46}" dt="2020-07-16T09:29:08.806" v="364" actId="571"/>
          <ac:spMkLst>
            <pc:docMk/>
            <pc:sldMk cId="3657638824" sldId="1600"/>
            <ac:spMk id="938" creationId="{FD493333-3649-423A-A58B-E373D28AFB6B}"/>
          </ac:spMkLst>
        </pc:spChg>
        <pc:spChg chg="add mod">
          <ac:chgData name="PPT PROJECT" userId="3f9d47f476fa9d03" providerId="LiveId" clId="{D6CD7932-8232-4DCF-9B64-C2E8A6A37E46}" dt="2020-07-16T09:29:08.806" v="364" actId="571"/>
          <ac:spMkLst>
            <pc:docMk/>
            <pc:sldMk cId="3657638824" sldId="1600"/>
            <ac:spMk id="939" creationId="{3C92DCD2-667C-45E9-A980-2D059B22D2F5}"/>
          </ac:spMkLst>
        </pc:spChg>
        <pc:spChg chg="add mod">
          <ac:chgData name="PPT PROJECT" userId="3f9d47f476fa9d03" providerId="LiveId" clId="{D6CD7932-8232-4DCF-9B64-C2E8A6A37E46}" dt="2020-07-16T09:30:21.343" v="382" actId="1076"/>
          <ac:spMkLst>
            <pc:docMk/>
            <pc:sldMk cId="3657638824" sldId="1600"/>
            <ac:spMk id="940" creationId="{152EAD85-94AD-4448-9C4B-83F1315D0027}"/>
          </ac:spMkLst>
        </pc:spChg>
        <pc:spChg chg="add mod">
          <ac:chgData name="PPT PROJECT" userId="3f9d47f476fa9d03" providerId="LiveId" clId="{D6CD7932-8232-4DCF-9B64-C2E8A6A37E46}" dt="2020-07-16T09:29:08.806" v="364" actId="571"/>
          <ac:spMkLst>
            <pc:docMk/>
            <pc:sldMk cId="3657638824" sldId="1600"/>
            <ac:spMk id="941" creationId="{DE04976C-480A-4A6A-9E3F-1C23450DCFB5}"/>
          </ac:spMkLst>
        </pc:spChg>
        <pc:spChg chg="add mod">
          <ac:chgData name="PPT PROJECT" userId="3f9d47f476fa9d03" providerId="LiveId" clId="{D6CD7932-8232-4DCF-9B64-C2E8A6A37E46}" dt="2020-07-16T09:29:08.806" v="364" actId="571"/>
          <ac:spMkLst>
            <pc:docMk/>
            <pc:sldMk cId="3657638824" sldId="1600"/>
            <ac:spMk id="942" creationId="{0F12D021-9513-4978-982F-68B014473F78}"/>
          </ac:spMkLst>
        </pc:spChg>
        <pc:spChg chg="add mod">
          <ac:chgData name="PPT PROJECT" userId="3f9d47f476fa9d03" providerId="LiveId" clId="{D6CD7932-8232-4DCF-9B64-C2E8A6A37E46}" dt="2020-07-16T09:29:08.806" v="364" actId="571"/>
          <ac:spMkLst>
            <pc:docMk/>
            <pc:sldMk cId="3657638824" sldId="1600"/>
            <ac:spMk id="943" creationId="{61027F8D-782C-4417-A55B-B57AE328869F}"/>
          </ac:spMkLst>
        </pc:spChg>
        <pc:spChg chg="add mod">
          <ac:chgData name="PPT PROJECT" userId="3f9d47f476fa9d03" providerId="LiveId" clId="{D6CD7932-8232-4DCF-9B64-C2E8A6A37E46}" dt="2020-07-16T09:29:08.806" v="364" actId="571"/>
          <ac:spMkLst>
            <pc:docMk/>
            <pc:sldMk cId="3657638824" sldId="1600"/>
            <ac:spMk id="944" creationId="{8A54B3D7-B86D-409A-B555-07BF2B0E644B}"/>
          </ac:spMkLst>
        </pc:spChg>
        <pc:spChg chg="add mod">
          <ac:chgData name="PPT PROJECT" userId="3f9d47f476fa9d03" providerId="LiveId" clId="{D6CD7932-8232-4DCF-9B64-C2E8A6A37E46}" dt="2020-07-16T09:29:08.806" v="364" actId="571"/>
          <ac:spMkLst>
            <pc:docMk/>
            <pc:sldMk cId="3657638824" sldId="1600"/>
            <ac:spMk id="945" creationId="{BCAD7B85-7A91-405B-8B36-D85D60849157}"/>
          </ac:spMkLst>
        </pc:spChg>
        <pc:spChg chg="add mod">
          <ac:chgData name="PPT PROJECT" userId="3f9d47f476fa9d03" providerId="LiveId" clId="{D6CD7932-8232-4DCF-9B64-C2E8A6A37E46}" dt="2020-07-16T09:30:05.274" v="376" actId="14100"/>
          <ac:spMkLst>
            <pc:docMk/>
            <pc:sldMk cId="3657638824" sldId="1600"/>
            <ac:spMk id="946" creationId="{143185D0-E877-4815-9D96-7B14DBEF22BC}"/>
          </ac:spMkLst>
        </pc:spChg>
        <pc:spChg chg="add mod">
          <ac:chgData name="PPT PROJECT" userId="3f9d47f476fa9d03" providerId="LiveId" clId="{D6CD7932-8232-4DCF-9B64-C2E8A6A37E46}" dt="2020-07-16T09:29:08.806" v="364" actId="571"/>
          <ac:spMkLst>
            <pc:docMk/>
            <pc:sldMk cId="3657638824" sldId="1600"/>
            <ac:spMk id="947" creationId="{212C6747-DA07-4626-9221-17AB2BB8DAD8}"/>
          </ac:spMkLst>
        </pc:spChg>
        <pc:spChg chg="add mod">
          <ac:chgData name="PPT PROJECT" userId="3f9d47f476fa9d03" providerId="LiveId" clId="{D6CD7932-8232-4DCF-9B64-C2E8A6A37E46}" dt="2020-07-16T09:29:08.806" v="364" actId="571"/>
          <ac:spMkLst>
            <pc:docMk/>
            <pc:sldMk cId="3657638824" sldId="1600"/>
            <ac:spMk id="948" creationId="{24AD0513-FB7A-4502-B3AE-CD8FF02A3FD5}"/>
          </ac:spMkLst>
        </pc:spChg>
        <pc:spChg chg="add mod">
          <ac:chgData name="PPT PROJECT" userId="3f9d47f476fa9d03" providerId="LiveId" clId="{D6CD7932-8232-4DCF-9B64-C2E8A6A37E46}" dt="2020-07-16T09:29:08.806" v="364" actId="571"/>
          <ac:spMkLst>
            <pc:docMk/>
            <pc:sldMk cId="3657638824" sldId="1600"/>
            <ac:spMk id="949" creationId="{F499EEF3-CAA7-42D2-9161-C5CCA4B1282A}"/>
          </ac:spMkLst>
        </pc:spChg>
        <pc:spChg chg="add mod">
          <ac:chgData name="PPT PROJECT" userId="3f9d47f476fa9d03" providerId="LiveId" clId="{D6CD7932-8232-4DCF-9B64-C2E8A6A37E46}" dt="2020-07-16T09:29:08.806" v="364" actId="571"/>
          <ac:spMkLst>
            <pc:docMk/>
            <pc:sldMk cId="3657638824" sldId="1600"/>
            <ac:spMk id="950" creationId="{4AA04ACA-D13A-4CF1-B43D-4C48AC21AF67}"/>
          </ac:spMkLst>
        </pc:spChg>
        <pc:spChg chg="add mod">
          <ac:chgData name="PPT PROJECT" userId="3f9d47f476fa9d03" providerId="LiveId" clId="{D6CD7932-8232-4DCF-9B64-C2E8A6A37E46}" dt="2020-07-16T09:29:08.806" v="364" actId="571"/>
          <ac:spMkLst>
            <pc:docMk/>
            <pc:sldMk cId="3657638824" sldId="1600"/>
            <ac:spMk id="951" creationId="{E5A699B9-A284-4742-9016-A91A62219E8B}"/>
          </ac:spMkLst>
        </pc:spChg>
        <pc:spChg chg="add mod">
          <ac:chgData name="PPT PROJECT" userId="3f9d47f476fa9d03" providerId="LiveId" clId="{D6CD7932-8232-4DCF-9B64-C2E8A6A37E46}" dt="2020-07-16T09:30:20.105" v="381" actId="1076"/>
          <ac:spMkLst>
            <pc:docMk/>
            <pc:sldMk cId="3657638824" sldId="1600"/>
            <ac:spMk id="952" creationId="{7AB88814-D23A-418C-B3F5-EE3A32E0AD0E}"/>
          </ac:spMkLst>
        </pc:spChg>
        <pc:spChg chg="add mod">
          <ac:chgData name="PPT PROJECT" userId="3f9d47f476fa9d03" providerId="LiveId" clId="{D6CD7932-8232-4DCF-9B64-C2E8A6A37E46}" dt="2020-07-16T09:29:11.573" v="365" actId="571"/>
          <ac:spMkLst>
            <pc:docMk/>
            <pc:sldMk cId="3657638824" sldId="1600"/>
            <ac:spMk id="953" creationId="{0C7A1034-347D-4004-9A87-17C42E111110}"/>
          </ac:spMkLst>
        </pc:spChg>
        <pc:spChg chg="add mod">
          <ac:chgData name="PPT PROJECT" userId="3f9d47f476fa9d03" providerId="LiveId" clId="{D6CD7932-8232-4DCF-9B64-C2E8A6A37E46}" dt="2020-07-16T09:30:16.532" v="379" actId="1076"/>
          <ac:spMkLst>
            <pc:docMk/>
            <pc:sldMk cId="3657638824" sldId="1600"/>
            <ac:spMk id="954" creationId="{634D7FB5-3BC8-42F9-8AF8-397A3686083E}"/>
          </ac:spMkLst>
        </pc:spChg>
        <pc:spChg chg="add mod">
          <ac:chgData name="PPT PROJECT" userId="3f9d47f476fa9d03" providerId="LiveId" clId="{D6CD7932-8232-4DCF-9B64-C2E8A6A37E46}" dt="2020-07-16T09:29:11.573" v="365" actId="571"/>
          <ac:spMkLst>
            <pc:docMk/>
            <pc:sldMk cId="3657638824" sldId="1600"/>
            <ac:spMk id="955" creationId="{109B5669-BCA5-45C3-9917-E0B453AE2E31}"/>
          </ac:spMkLst>
        </pc:spChg>
        <pc:spChg chg="add mod">
          <ac:chgData name="PPT PROJECT" userId="3f9d47f476fa9d03" providerId="LiveId" clId="{D6CD7932-8232-4DCF-9B64-C2E8A6A37E46}" dt="2020-07-16T09:29:11.573" v="365" actId="571"/>
          <ac:spMkLst>
            <pc:docMk/>
            <pc:sldMk cId="3657638824" sldId="1600"/>
            <ac:spMk id="956" creationId="{5EA1A53F-53CF-413C-9D16-8352A57CCB2F}"/>
          </ac:spMkLst>
        </pc:spChg>
        <pc:spChg chg="add mod">
          <ac:chgData name="PPT PROJECT" userId="3f9d47f476fa9d03" providerId="LiveId" clId="{D6CD7932-8232-4DCF-9B64-C2E8A6A37E46}" dt="2020-07-16T09:29:11.573" v="365" actId="571"/>
          <ac:spMkLst>
            <pc:docMk/>
            <pc:sldMk cId="3657638824" sldId="1600"/>
            <ac:spMk id="957" creationId="{6FD18760-3BB8-4FE1-BDFE-75CA40C816A7}"/>
          </ac:spMkLst>
        </pc:spChg>
        <pc:spChg chg="add mod">
          <ac:chgData name="PPT PROJECT" userId="3f9d47f476fa9d03" providerId="LiveId" clId="{D6CD7932-8232-4DCF-9B64-C2E8A6A37E46}" dt="2020-07-16T09:29:11.573" v="365" actId="571"/>
          <ac:spMkLst>
            <pc:docMk/>
            <pc:sldMk cId="3657638824" sldId="1600"/>
            <ac:spMk id="958" creationId="{9DE0FDED-4D42-495B-A6EA-56043BD4F21B}"/>
          </ac:spMkLst>
        </pc:spChg>
        <pc:spChg chg="add mod">
          <ac:chgData name="PPT PROJECT" userId="3f9d47f476fa9d03" providerId="LiveId" clId="{D6CD7932-8232-4DCF-9B64-C2E8A6A37E46}" dt="2020-07-16T09:29:11.573" v="365" actId="571"/>
          <ac:spMkLst>
            <pc:docMk/>
            <pc:sldMk cId="3657638824" sldId="1600"/>
            <ac:spMk id="959" creationId="{EB038ACC-5635-431E-A2AC-FD048EA38F3D}"/>
          </ac:spMkLst>
        </pc:spChg>
        <pc:spChg chg="add mod">
          <ac:chgData name="PPT PROJECT" userId="3f9d47f476fa9d03" providerId="LiveId" clId="{D6CD7932-8232-4DCF-9B64-C2E8A6A37E46}" dt="2020-07-16T09:29:11.573" v="365" actId="571"/>
          <ac:spMkLst>
            <pc:docMk/>
            <pc:sldMk cId="3657638824" sldId="1600"/>
            <ac:spMk id="960" creationId="{4A78C025-62A7-4421-8602-5E10D3489AC3}"/>
          </ac:spMkLst>
        </pc:spChg>
        <pc:spChg chg="add mod">
          <ac:chgData name="PPT PROJECT" userId="3f9d47f476fa9d03" providerId="LiveId" clId="{D6CD7932-8232-4DCF-9B64-C2E8A6A37E46}" dt="2020-07-16T09:30:13.356" v="377" actId="1076"/>
          <ac:spMkLst>
            <pc:docMk/>
            <pc:sldMk cId="3657638824" sldId="1600"/>
            <ac:spMk id="961" creationId="{A79D450F-0363-4677-9916-E348A132297C}"/>
          </ac:spMkLst>
        </pc:spChg>
        <pc:spChg chg="add mod">
          <ac:chgData name="PPT PROJECT" userId="3f9d47f476fa9d03" providerId="LiveId" clId="{D6CD7932-8232-4DCF-9B64-C2E8A6A37E46}" dt="2020-07-16T09:29:11.573" v="365" actId="571"/>
          <ac:spMkLst>
            <pc:docMk/>
            <pc:sldMk cId="3657638824" sldId="1600"/>
            <ac:spMk id="962" creationId="{B93B1BAD-B4D4-454C-9E61-02ED0BFA423C}"/>
          </ac:spMkLst>
        </pc:spChg>
        <pc:spChg chg="add mod">
          <ac:chgData name="PPT PROJECT" userId="3f9d47f476fa9d03" providerId="LiveId" clId="{D6CD7932-8232-4DCF-9B64-C2E8A6A37E46}" dt="2020-07-16T09:29:11.573" v="365" actId="571"/>
          <ac:spMkLst>
            <pc:docMk/>
            <pc:sldMk cId="3657638824" sldId="1600"/>
            <ac:spMk id="963" creationId="{98F9C399-D43B-46C9-8E1E-9E6E74394117}"/>
          </ac:spMkLst>
        </pc:spChg>
        <pc:spChg chg="add mod">
          <ac:chgData name="PPT PROJECT" userId="3f9d47f476fa9d03" providerId="LiveId" clId="{D6CD7932-8232-4DCF-9B64-C2E8A6A37E46}" dt="2020-07-16T09:29:11.573" v="365" actId="571"/>
          <ac:spMkLst>
            <pc:docMk/>
            <pc:sldMk cId="3657638824" sldId="1600"/>
            <ac:spMk id="964" creationId="{B4C13C77-28C5-4CB0-A135-B6200548F2BB}"/>
          </ac:spMkLst>
        </pc:spChg>
        <pc:spChg chg="add mod">
          <ac:chgData name="PPT PROJECT" userId="3f9d47f476fa9d03" providerId="LiveId" clId="{D6CD7932-8232-4DCF-9B64-C2E8A6A37E46}" dt="2020-07-16T09:29:11.573" v="365" actId="571"/>
          <ac:spMkLst>
            <pc:docMk/>
            <pc:sldMk cId="3657638824" sldId="1600"/>
            <ac:spMk id="965" creationId="{83D7280B-3289-4DFE-B832-163E7457FBBD}"/>
          </ac:spMkLst>
        </pc:spChg>
        <pc:spChg chg="add mod">
          <ac:chgData name="PPT PROJECT" userId="3f9d47f476fa9d03" providerId="LiveId" clId="{D6CD7932-8232-4DCF-9B64-C2E8A6A37E46}" dt="2020-07-16T09:29:11.573" v="365" actId="571"/>
          <ac:spMkLst>
            <pc:docMk/>
            <pc:sldMk cId="3657638824" sldId="1600"/>
            <ac:spMk id="966" creationId="{89434D5A-9349-4DCF-B7AA-B46425CACAA8}"/>
          </ac:spMkLst>
        </pc:spChg>
        <pc:spChg chg="add mod">
          <ac:chgData name="PPT PROJECT" userId="3f9d47f476fa9d03" providerId="LiveId" clId="{D6CD7932-8232-4DCF-9B64-C2E8A6A37E46}" dt="2020-07-16T09:29:11.573" v="365" actId="571"/>
          <ac:spMkLst>
            <pc:docMk/>
            <pc:sldMk cId="3657638824" sldId="1600"/>
            <ac:spMk id="967" creationId="{056AC844-6250-4184-AD64-2A3380BA94FA}"/>
          </ac:spMkLst>
        </pc:spChg>
        <pc:spChg chg="add mod">
          <ac:chgData name="PPT PROJECT" userId="3f9d47f476fa9d03" providerId="LiveId" clId="{D6CD7932-8232-4DCF-9B64-C2E8A6A37E46}" dt="2020-07-16T09:29:11.573" v="365" actId="571"/>
          <ac:spMkLst>
            <pc:docMk/>
            <pc:sldMk cId="3657638824" sldId="1600"/>
            <ac:spMk id="968" creationId="{851B4C2F-C4DC-4D19-BEBC-91B20BB99900}"/>
          </ac:spMkLst>
        </pc:spChg>
        <pc:spChg chg="add mod">
          <ac:chgData name="PPT PROJECT" userId="3f9d47f476fa9d03" providerId="LiveId" clId="{D6CD7932-8232-4DCF-9B64-C2E8A6A37E46}" dt="2020-07-16T09:30:05.274" v="376" actId="14100"/>
          <ac:spMkLst>
            <pc:docMk/>
            <pc:sldMk cId="3657638824" sldId="1600"/>
            <ac:spMk id="969" creationId="{A79D596A-E31D-4660-AA56-CE374C56FC52}"/>
          </ac:spMkLst>
        </pc:spChg>
        <pc:spChg chg="add mod">
          <ac:chgData name="PPT PROJECT" userId="3f9d47f476fa9d03" providerId="LiveId" clId="{D6CD7932-8232-4DCF-9B64-C2E8A6A37E46}" dt="2020-07-16T09:29:15.837" v="367" actId="1076"/>
          <ac:spMkLst>
            <pc:docMk/>
            <pc:sldMk cId="3657638824" sldId="1600"/>
            <ac:spMk id="970" creationId="{D93DF8DF-59A4-46B2-8B9B-8C8F64A7E223}"/>
          </ac:spMkLst>
        </pc:spChg>
        <pc:spChg chg="add mod">
          <ac:chgData name="PPT PROJECT" userId="3f9d47f476fa9d03" providerId="LiveId" clId="{D6CD7932-8232-4DCF-9B64-C2E8A6A37E46}" dt="2020-07-16T09:29:15.837" v="367" actId="1076"/>
          <ac:spMkLst>
            <pc:docMk/>
            <pc:sldMk cId="3657638824" sldId="1600"/>
            <ac:spMk id="971" creationId="{39835035-70C3-4553-B477-26254F3EBC97}"/>
          </ac:spMkLst>
        </pc:spChg>
        <pc:spChg chg="add mod">
          <ac:chgData name="PPT PROJECT" userId="3f9d47f476fa9d03" providerId="LiveId" clId="{D6CD7932-8232-4DCF-9B64-C2E8A6A37E46}" dt="2020-07-16T09:30:05.274" v="376" actId="14100"/>
          <ac:spMkLst>
            <pc:docMk/>
            <pc:sldMk cId="3657638824" sldId="1600"/>
            <ac:spMk id="972" creationId="{B9E5F43B-8AD9-435C-9E0D-22E1556B77E7}"/>
          </ac:spMkLst>
        </pc:spChg>
        <pc:spChg chg="add mod">
          <ac:chgData name="PPT PROJECT" userId="3f9d47f476fa9d03" providerId="LiveId" clId="{D6CD7932-8232-4DCF-9B64-C2E8A6A37E46}" dt="2020-07-16T09:29:15.837" v="367" actId="1076"/>
          <ac:spMkLst>
            <pc:docMk/>
            <pc:sldMk cId="3657638824" sldId="1600"/>
            <ac:spMk id="973" creationId="{974383C9-3A75-4300-B8EC-2D21FDF88AB2}"/>
          </ac:spMkLst>
        </pc:spChg>
        <pc:spChg chg="add mod">
          <ac:chgData name="PPT PROJECT" userId="3f9d47f476fa9d03" providerId="LiveId" clId="{D6CD7932-8232-4DCF-9B64-C2E8A6A37E46}" dt="2020-07-16T09:29:15.837" v="367" actId="1076"/>
          <ac:spMkLst>
            <pc:docMk/>
            <pc:sldMk cId="3657638824" sldId="1600"/>
            <ac:spMk id="974" creationId="{5330DC30-4FA9-4130-9820-48D254A46DEE}"/>
          </ac:spMkLst>
        </pc:spChg>
        <pc:spChg chg="add mod">
          <ac:chgData name="PPT PROJECT" userId="3f9d47f476fa9d03" providerId="LiveId" clId="{D6CD7932-8232-4DCF-9B64-C2E8A6A37E46}" dt="2020-07-16T09:29:15.837" v="367" actId="1076"/>
          <ac:spMkLst>
            <pc:docMk/>
            <pc:sldMk cId="3657638824" sldId="1600"/>
            <ac:spMk id="975" creationId="{7FA38088-AFF1-4417-864C-4C496C179ACC}"/>
          </ac:spMkLst>
        </pc:spChg>
        <pc:spChg chg="add mod">
          <ac:chgData name="PPT PROJECT" userId="3f9d47f476fa9d03" providerId="LiveId" clId="{D6CD7932-8232-4DCF-9B64-C2E8A6A37E46}" dt="2020-07-16T09:29:15.837" v="367" actId="1076"/>
          <ac:spMkLst>
            <pc:docMk/>
            <pc:sldMk cId="3657638824" sldId="1600"/>
            <ac:spMk id="976" creationId="{A79CEC01-7B11-478B-92D6-556DEF6BF9B5}"/>
          </ac:spMkLst>
        </pc:spChg>
        <pc:spChg chg="add mod">
          <ac:chgData name="PPT PROJECT" userId="3f9d47f476fa9d03" providerId="LiveId" clId="{D6CD7932-8232-4DCF-9B64-C2E8A6A37E46}" dt="2020-07-16T09:29:18.663" v="368" actId="571"/>
          <ac:spMkLst>
            <pc:docMk/>
            <pc:sldMk cId="3657638824" sldId="1600"/>
            <ac:spMk id="977" creationId="{63DB7E32-F3B4-42FF-A181-1DF096EFC330}"/>
          </ac:spMkLst>
        </pc:spChg>
        <pc:spChg chg="add mod">
          <ac:chgData name="PPT PROJECT" userId="3f9d47f476fa9d03" providerId="LiveId" clId="{D6CD7932-8232-4DCF-9B64-C2E8A6A37E46}" dt="2020-07-16T09:31:47.721" v="407" actId="1076"/>
          <ac:spMkLst>
            <pc:docMk/>
            <pc:sldMk cId="3657638824" sldId="1600"/>
            <ac:spMk id="978" creationId="{0264F236-ABA9-4BE3-868B-6E94937E7D40}"/>
          </ac:spMkLst>
        </pc:spChg>
        <pc:spChg chg="add mod">
          <ac:chgData name="PPT PROJECT" userId="3f9d47f476fa9d03" providerId="LiveId" clId="{D6CD7932-8232-4DCF-9B64-C2E8A6A37E46}" dt="2020-07-16T09:30:05.274" v="376" actId="14100"/>
          <ac:spMkLst>
            <pc:docMk/>
            <pc:sldMk cId="3657638824" sldId="1600"/>
            <ac:spMk id="979" creationId="{AF289ABE-E2ED-42FB-B069-BD3BD53C002A}"/>
          </ac:spMkLst>
        </pc:spChg>
        <pc:spChg chg="add mod">
          <ac:chgData name="PPT PROJECT" userId="3f9d47f476fa9d03" providerId="LiveId" clId="{D6CD7932-8232-4DCF-9B64-C2E8A6A37E46}" dt="2020-07-16T09:29:18.663" v="368" actId="571"/>
          <ac:spMkLst>
            <pc:docMk/>
            <pc:sldMk cId="3657638824" sldId="1600"/>
            <ac:spMk id="980" creationId="{EB01DF8F-D067-4518-B921-03FE6972B63E}"/>
          </ac:spMkLst>
        </pc:spChg>
        <pc:spChg chg="add mod">
          <ac:chgData name="PPT PROJECT" userId="3f9d47f476fa9d03" providerId="LiveId" clId="{D6CD7932-8232-4DCF-9B64-C2E8A6A37E46}" dt="2020-07-16T09:29:18.663" v="368" actId="571"/>
          <ac:spMkLst>
            <pc:docMk/>
            <pc:sldMk cId="3657638824" sldId="1600"/>
            <ac:spMk id="981" creationId="{C06352C9-8C18-4594-97EA-9B9F0EB56A85}"/>
          </ac:spMkLst>
        </pc:spChg>
        <pc:spChg chg="add mod">
          <ac:chgData name="PPT PROJECT" userId="3f9d47f476fa9d03" providerId="LiveId" clId="{D6CD7932-8232-4DCF-9B64-C2E8A6A37E46}" dt="2020-07-16T09:29:18.663" v="368" actId="571"/>
          <ac:spMkLst>
            <pc:docMk/>
            <pc:sldMk cId="3657638824" sldId="1600"/>
            <ac:spMk id="982" creationId="{9C59FCD1-C1BC-4914-8526-79DC1B5D67AE}"/>
          </ac:spMkLst>
        </pc:spChg>
        <pc:spChg chg="add mod">
          <ac:chgData name="PPT PROJECT" userId="3f9d47f476fa9d03" providerId="LiveId" clId="{D6CD7932-8232-4DCF-9B64-C2E8A6A37E46}" dt="2020-07-16T09:29:18.663" v="368" actId="571"/>
          <ac:spMkLst>
            <pc:docMk/>
            <pc:sldMk cId="3657638824" sldId="1600"/>
            <ac:spMk id="983" creationId="{6AD10146-709F-47B9-825A-F8A2E30A038F}"/>
          </ac:spMkLst>
        </pc:spChg>
        <pc:spChg chg="add mod">
          <ac:chgData name="PPT PROJECT" userId="3f9d47f476fa9d03" providerId="LiveId" clId="{D6CD7932-8232-4DCF-9B64-C2E8A6A37E46}" dt="2020-07-16T09:29:18.663" v="368" actId="571"/>
          <ac:spMkLst>
            <pc:docMk/>
            <pc:sldMk cId="3657638824" sldId="1600"/>
            <ac:spMk id="984" creationId="{D9CF84B1-7800-40A5-A365-B34A1D652D01}"/>
          </ac:spMkLst>
        </pc:spChg>
        <pc:spChg chg="add mod">
          <ac:chgData name="PPT PROJECT" userId="3f9d47f476fa9d03" providerId="LiveId" clId="{D6CD7932-8232-4DCF-9B64-C2E8A6A37E46}" dt="2020-07-16T09:30:05.274" v="376" actId="14100"/>
          <ac:spMkLst>
            <pc:docMk/>
            <pc:sldMk cId="3657638824" sldId="1600"/>
            <ac:spMk id="985" creationId="{CD2FB9C6-00CD-478B-86BF-D27100DF1C42}"/>
          </ac:spMkLst>
        </pc:spChg>
        <pc:spChg chg="add mod">
          <ac:chgData name="PPT PROJECT" userId="3f9d47f476fa9d03" providerId="LiveId" clId="{D6CD7932-8232-4DCF-9B64-C2E8A6A37E46}" dt="2020-07-16T09:29:18.663" v="368" actId="571"/>
          <ac:spMkLst>
            <pc:docMk/>
            <pc:sldMk cId="3657638824" sldId="1600"/>
            <ac:spMk id="986" creationId="{17F32572-C80A-4FAA-B8E6-5F193E1DDC6B}"/>
          </ac:spMkLst>
        </pc:spChg>
        <pc:spChg chg="add mod">
          <ac:chgData name="PPT PROJECT" userId="3f9d47f476fa9d03" providerId="LiveId" clId="{D6CD7932-8232-4DCF-9B64-C2E8A6A37E46}" dt="2020-07-16T09:31:14.455" v="399" actId="14100"/>
          <ac:spMkLst>
            <pc:docMk/>
            <pc:sldMk cId="3657638824" sldId="1600"/>
            <ac:spMk id="987" creationId="{A5725E3F-7C54-44BB-8D88-E1C3E82C9067}"/>
          </ac:spMkLst>
        </pc:spChg>
        <pc:spChg chg="add mod">
          <ac:chgData name="PPT PROJECT" userId="3f9d47f476fa9d03" providerId="LiveId" clId="{D6CD7932-8232-4DCF-9B64-C2E8A6A37E46}" dt="2020-07-16T09:29:21.299" v="369" actId="571"/>
          <ac:spMkLst>
            <pc:docMk/>
            <pc:sldMk cId="3657638824" sldId="1600"/>
            <ac:spMk id="988" creationId="{25DCBF43-5B84-4644-B505-7239F3A518FF}"/>
          </ac:spMkLst>
        </pc:spChg>
        <pc:spChg chg="add mod">
          <ac:chgData name="PPT PROJECT" userId="3f9d47f476fa9d03" providerId="LiveId" clId="{D6CD7932-8232-4DCF-9B64-C2E8A6A37E46}" dt="2020-07-16T09:29:21.299" v="369" actId="571"/>
          <ac:spMkLst>
            <pc:docMk/>
            <pc:sldMk cId="3657638824" sldId="1600"/>
            <ac:spMk id="989" creationId="{F6E2C881-AA26-4A99-84B3-F4909E26070B}"/>
          </ac:spMkLst>
        </pc:spChg>
        <pc:spChg chg="add mod">
          <ac:chgData name="PPT PROJECT" userId="3f9d47f476fa9d03" providerId="LiveId" clId="{D6CD7932-8232-4DCF-9B64-C2E8A6A37E46}" dt="2020-07-16T09:29:21.299" v="369" actId="571"/>
          <ac:spMkLst>
            <pc:docMk/>
            <pc:sldMk cId="3657638824" sldId="1600"/>
            <ac:spMk id="990" creationId="{D80CB5B3-E7A3-4E9D-BCB1-A1B62874837B}"/>
          </ac:spMkLst>
        </pc:spChg>
        <pc:spChg chg="add mod">
          <ac:chgData name="PPT PROJECT" userId="3f9d47f476fa9d03" providerId="LiveId" clId="{D6CD7932-8232-4DCF-9B64-C2E8A6A37E46}" dt="2020-07-16T09:29:21.299" v="369" actId="571"/>
          <ac:spMkLst>
            <pc:docMk/>
            <pc:sldMk cId="3657638824" sldId="1600"/>
            <ac:spMk id="991" creationId="{45B48600-14FA-4816-82C6-19BBA402CCED}"/>
          </ac:spMkLst>
        </pc:spChg>
        <pc:spChg chg="add mod">
          <ac:chgData name="PPT PROJECT" userId="3f9d47f476fa9d03" providerId="LiveId" clId="{D6CD7932-8232-4DCF-9B64-C2E8A6A37E46}" dt="2020-07-16T09:29:44.242" v="375" actId="1076"/>
          <ac:spMkLst>
            <pc:docMk/>
            <pc:sldMk cId="3657638824" sldId="1600"/>
            <ac:spMk id="992" creationId="{77AF4E26-FB69-4757-91D4-714E802C11B4}"/>
          </ac:spMkLst>
        </pc:spChg>
        <pc:spChg chg="add mod">
          <ac:chgData name="PPT PROJECT" userId="3f9d47f476fa9d03" providerId="LiveId" clId="{D6CD7932-8232-4DCF-9B64-C2E8A6A37E46}" dt="2020-07-16T09:29:21.299" v="369" actId="571"/>
          <ac:spMkLst>
            <pc:docMk/>
            <pc:sldMk cId="3657638824" sldId="1600"/>
            <ac:spMk id="993" creationId="{A114B895-1C09-4396-A126-7EA10648A2A7}"/>
          </ac:spMkLst>
        </pc:spChg>
        <pc:spChg chg="add mod">
          <ac:chgData name="PPT PROJECT" userId="3f9d47f476fa9d03" providerId="LiveId" clId="{D6CD7932-8232-4DCF-9B64-C2E8A6A37E46}" dt="2020-07-16T09:29:44.242" v="375" actId="1076"/>
          <ac:spMkLst>
            <pc:docMk/>
            <pc:sldMk cId="3657638824" sldId="1600"/>
            <ac:spMk id="994" creationId="{A27A670D-5A15-4994-9BCF-390ED394F14B}"/>
          </ac:spMkLst>
        </pc:spChg>
        <pc:spChg chg="add mod">
          <ac:chgData name="PPT PROJECT" userId="3f9d47f476fa9d03" providerId="LiveId" clId="{D6CD7932-8232-4DCF-9B64-C2E8A6A37E46}" dt="2020-07-16T09:29:21.299" v="369" actId="571"/>
          <ac:spMkLst>
            <pc:docMk/>
            <pc:sldMk cId="3657638824" sldId="1600"/>
            <ac:spMk id="995" creationId="{6E258697-A6AD-4977-9071-F38D525683BB}"/>
          </ac:spMkLst>
        </pc:spChg>
        <pc:spChg chg="add mod">
          <ac:chgData name="PPT PROJECT" userId="3f9d47f476fa9d03" providerId="LiveId" clId="{D6CD7932-8232-4DCF-9B64-C2E8A6A37E46}" dt="2020-07-16T09:29:21.299" v="369" actId="571"/>
          <ac:spMkLst>
            <pc:docMk/>
            <pc:sldMk cId="3657638824" sldId="1600"/>
            <ac:spMk id="996" creationId="{B4E46E5F-F515-4402-BBF5-118D2A87197C}"/>
          </ac:spMkLst>
        </pc:spChg>
        <pc:spChg chg="add mod">
          <ac:chgData name="PPT PROJECT" userId="3f9d47f476fa9d03" providerId="LiveId" clId="{D6CD7932-8232-4DCF-9B64-C2E8A6A37E46}" dt="2020-07-16T09:29:24.999" v="370" actId="571"/>
          <ac:spMkLst>
            <pc:docMk/>
            <pc:sldMk cId="3657638824" sldId="1600"/>
            <ac:spMk id="997" creationId="{EB54F569-A21F-4C86-B0FD-C288D03CEECE}"/>
          </ac:spMkLst>
        </pc:spChg>
        <pc:spChg chg="add mod">
          <ac:chgData name="PPT PROJECT" userId="3f9d47f476fa9d03" providerId="LiveId" clId="{D6CD7932-8232-4DCF-9B64-C2E8A6A37E46}" dt="2020-07-16T09:29:24.999" v="370" actId="571"/>
          <ac:spMkLst>
            <pc:docMk/>
            <pc:sldMk cId="3657638824" sldId="1600"/>
            <ac:spMk id="998" creationId="{50B3A1F3-5910-40E8-9CC3-3A9BEEA84372}"/>
          </ac:spMkLst>
        </pc:spChg>
        <pc:spChg chg="add mod">
          <ac:chgData name="PPT PROJECT" userId="3f9d47f476fa9d03" providerId="LiveId" clId="{D6CD7932-8232-4DCF-9B64-C2E8A6A37E46}" dt="2020-07-16T09:29:24.999" v="370" actId="571"/>
          <ac:spMkLst>
            <pc:docMk/>
            <pc:sldMk cId="3657638824" sldId="1600"/>
            <ac:spMk id="999" creationId="{C768C6DB-7341-4B17-B69B-039632AEABA0}"/>
          </ac:spMkLst>
        </pc:spChg>
        <pc:spChg chg="add mod">
          <ac:chgData name="PPT PROJECT" userId="3f9d47f476fa9d03" providerId="LiveId" clId="{D6CD7932-8232-4DCF-9B64-C2E8A6A37E46}" dt="2020-07-16T09:29:24.999" v="370" actId="571"/>
          <ac:spMkLst>
            <pc:docMk/>
            <pc:sldMk cId="3657638824" sldId="1600"/>
            <ac:spMk id="1000" creationId="{73A97F62-64A6-43C0-8781-B6CD46C7E296}"/>
          </ac:spMkLst>
        </pc:spChg>
        <pc:spChg chg="add mod">
          <ac:chgData name="PPT PROJECT" userId="3f9d47f476fa9d03" providerId="LiveId" clId="{D6CD7932-8232-4DCF-9B64-C2E8A6A37E46}" dt="2020-07-16T09:29:24.999" v="370" actId="571"/>
          <ac:spMkLst>
            <pc:docMk/>
            <pc:sldMk cId="3657638824" sldId="1600"/>
            <ac:spMk id="1001" creationId="{956FA5D6-E33A-45E7-B64B-202058BCF2B3}"/>
          </ac:spMkLst>
        </pc:spChg>
        <pc:spChg chg="add mod">
          <ac:chgData name="PPT PROJECT" userId="3f9d47f476fa9d03" providerId="LiveId" clId="{D6CD7932-8232-4DCF-9B64-C2E8A6A37E46}" dt="2020-07-16T09:29:24.999" v="370" actId="571"/>
          <ac:spMkLst>
            <pc:docMk/>
            <pc:sldMk cId="3657638824" sldId="1600"/>
            <ac:spMk id="1002" creationId="{93F83B7E-5FFE-4DAD-9D7D-9AAFE09A04B7}"/>
          </ac:spMkLst>
        </pc:spChg>
        <pc:spChg chg="add mod">
          <ac:chgData name="PPT PROJECT" userId="3f9d47f476fa9d03" providerId="LiveId" clId="{D6CD7932-8232-4DCF-9B64-C2E8A6A37E46}" dt="2020-07-16T09:29:24.999" v="370" actId="571"/>
          <ac:spMkLst>
            <pc:docMk/>
            <pc:sldMk cId="3657638824" sldId="1600"/>
            <ac:spMk id="1003" creationId="{6205FD97-5BD0-4D09-BAFC-30E2EDE68AA4}"/>
          </ac:spMkLst>
        </pc:spChg>
        <pc:spChg chg="add mod">
          <ac:chgData name="PPT PROJECT" userId="3f9d47f476fa9d03" providerId="LiveId" clId="{D6CD7932-8232-4DCF-9B64-C2E8A6A37E46}" dt="2020-07-16T09:29:24.999" v="370" actId="571"/>
          <ac:spMkLst>
            <pc:docMk/>
            <pc:sldMk cId="3657638824" sldId="1600"/>
            <ac:spMk id="1004" creationId="{3ECFB5AC-54A3-426F-B848-259212477EF3}"/>
          </ac:spMkLst>
        </pc:spChg>
        <pc:spChg chg="add mod">
          <ac:chgData name="PPT PROJECT" userId="3f9d47f476fa9d03" providerId="LiveId" clId="{D6CD7932-8232-4DCF-9B64-C2E8A6A37E46}" dt="2020-07-16T09:29:24.999" v="370" actId="571"/>
          <ac:spMkLst>
            <pc:docMk/>
            <pc:sldMk cId="3657638824" sldId="1600"/>
            <ac:spMk id="1005" creationId="{CC7077E2-1926-4C22-8E60-13EB6781D31B}"/>
          </ac:spMkLst>
        </pc:spChg>
        <pc:spChg chg="add mod">
          <ac:chgData name="PPT PROJECT" userId="3f9d47f476fa9d03" providerId="LiveId" clId="{D6CD7932-8232-4DCF-9B64-C2E8A6A37E46}" dt="2020-07-16T09:29:24.999" v="370" actId="571"/>
          <ac:spMkLst>
            <pc:docMk/>
            <pc:sldMk cId="3657638824" sldId="1600"/>
            <ac:spMk id="1006" creationId="{97CF9FC3-6E28-4902-B158-344CB7020550}"/>
          </ac:spMkLst>
        </pc:spChg>
        <pc:spChg chg="add mod">
          <ac:chgData name="PPT PROJECT" userId="3f9d47f476fa9d03" providerId="LiveId" clId="{D6CD7932-8232-4DCF-9B64-C2E8A6A37E46}" dt="2020-07-16T09:29:24.999" v="370" actId="571"/>
          <ac:spMkLst>
            <pc:docMk/>
            <pc:sldMk cId="3657638824" sldId="1600"/>
            <ac:spMk id="1007" creationId="{C04505F6-03CE-4274-B1AB-6ADB12BBB500}"/>
          </ac:spMkLst>
        </pc:spChg>
        <pc:spChg chg="add mod">
          <ac:chgData name="PPT PROJECT" userId="3f9d47f476fa9d03" providerId="LiveId" clId="{D6CD7932-8232-4DCF-9B64-C2E8A6A37E46}" dt="2020-07-16T09:29:24.999" v="370" actId="571"/>
          <ac:spMkLst>
            <pc:docMk/>
            <pc:sldMk cId="3657638824" sldId="1600"/>
            <ac:spMk id="1008" creationId="{418ED5FE-C993-42E1-ACF2-544799FC5648}"/>
          </ac:spMkLst>
        </pc:spChg>
        <pc:spChg chg="add mod">
          <ac:chgData name="PPT PROJECT" userId="3f9d47f476fa9d03" providerId="LiveId" clId="{D6CD7932-8232-4DCF-9B64-C2E8A6A37E46}" dt="2020-07-16T09:29:24.999" v="370" actId="571"/>
          <ac:spMkLst>
            <pc:docMk/>
            <pc:sldMk cId="3657638824" sldId="1600"/>
            <ac:spMk id="1009" creationId="{23BCBB49-6008-4154-9DC6-FC1097A45E17}"/>
          </ac:spMkLst>
        </pc:spChg>
        <pc:spChg chg="add mod">
          <ac:chgData name="PPT PROJECT" userId="3f9d47f476fa9d03" providerId="LiveId" clId="{D6CD7932-8232-4DCF-9B64-C2E8A6A37E46}" dt="2020-07-16T09:29:24.999" v="370" actId="571"/>
          <ac:spMkLst>
            <pc:docMk/>
            <pc:sldMk cId="3657638824" sldId="1600"/>
            <ac:spMk id="1010" creationId="{FB12D87C-F85D-47EF-8C29-FD9133150B48}"/>
          </ac:spMkLst>
        </pc:spChg>
        <pc:spChg chg="add mod">
          <ac:chgData name="PPT PROJECT" userId="3f9d47f476fa9d03" providerId="LiveId" clId="{D6CD7932-8232-4DCF-9B64-C2E8A6A37E46}" dt="2020-07-16T09:29:24.999" v="370" actId="571"/>
          <ac:spMkLst>
            <pc:docMk/>
            <pc:sldMk cId="3657638824" sldId="1600"/>
            <ac:spMk id="1011" creationId="{CCEE6C69-735D-4A88-93EF-B2D12A9D1657}"/>
          </ac:spMkLst>
        </pc:spChg>
        <pc:spChg chg="add mod">
          <ac:chgData name="PPT PROJECT" userId="3f9d47f476fa9d03" providerId="LiveId" clId="{D6CD7932-8232-4DCF-9B64-C2E8A6A37E46}" dt="2020-07-16T09:29:24.999" v="370" actId="571"/>
          <ac:spMkLst>
            <pc:docMk/>
            <pc:sldMk cId="3657638824" sldId="1600"/>
            <ac:spMk id="1012" creationId="{FAE7CC95-ECE9-4550-9109-C13D7F0BB325}"/>
          </ac:spMkLst>
        </pc:spChg>
        <pc:spChg chg="add mod">
          <ac:chgData name="PPT PROJECT" userId="3f9d47f476fa9d03" providerId="LiveId" clId="{D6CD7932-8232-4DCF-9B64-C2E8A6A37E46}" dt="2020-07-16T09:29:24.999" v="370" actId="571"/>
          <ac:spMkLst>
            <pc:docMk/>
            <pc:sldMk cId="3657638824" sldId="1600"/>
            <ac:spMk id="1013" creationId="{E9A43A1E-F119-419A-8BCC-7D8F71D50B76}"/>
          </ac:spMkLst>
        </pc:spChg>
        <pc:spChg chg="add mod">
          <ac:chgData name="PPT PROJECT" userId="3f9d47f476fa9d03" providerId="LiveId" clId="{D6CD7932-8232-4DCF-9B64-C2E8A6A37E46}" dt="2020-07-16T09:31:14.455" v="399" actId="14100"/>
          <ac:spMkLst>
            <pc:docMk/>
            <pc:sldMk cId="3657638824" sldId="1600"/>
            <ac:spMk id="1014" creationId="{78A4948A-7FD5-40F0-B520-C5A33B979344}"/>
          </ac:spMkLst>
        </pc:spChg>
        <pc:spChg chg="add mod">
          <ac:chgData name="PPT PROJECT" userId="3f9d47f476fa9d03" providerId="LiveId" clId="{D6CD7932-8232-4DCF-9B64-C2E8A6A37E46}" dt="2020-07-16T09:29:24.999" v="370" actId="571"/>
          <ac:spMkLst>
            <pc:docMk/>
            <pc:sldMk cId="3657638824" sldId="1600"/>
            <ac:spMk id="1015" creationId="{70B3C2D9-B276-4E7C-B44B-82551CBC3D19}"/>
          </ac:spMkLst>
        </pc:spChg>
        <pc:spChg chg="add mod">
          <ac:chgData name="PPT PROJECT" userId="3f9d47f476fa9d03" providerId="LiveId" clId="{D6CD7932-8232-4DCF-9B64-C2E8A6A37E46}" dt="2020-07-16T09:29:24.999" v="370" actId="571"/>
          <ac:spMkLst>
            <pc:docMk/>
            <pc:sldMk cId="3657638824" sldId="1600"/>
            <ac:spMk id="1016" creationId="{F0F785C6-9410-4A1D-97FA-1A7E64554C26}"/>
          </ac:spMkLst>
        </pc:spChg>
        <pc:spChg chg="add mod">
          <ac:chgData name="PPT PROJECT" userId="3f9d47f476fa9d03" providerId="LiveId" clId="{D6CD7932-8232-4DCF-9B64-C2E8A6A37E46}" dt="2020-07-16T09:29:34.768" v="372" actId="1076"/>
          <ac:spMkLst>
            <pc:docMk/>
            <pc:sldMk cId="3657638824" sldId="1600"/>
            <ac:spMk id="1017" creationId="{6FAA43F7-A764-45C8-B982-CCB8E17B7576}"/>
          </ac:spMkLst>
        </pc:spChg>
        <pc:spChg chg="add mod">
          <ac:chgData name="PPT PROJECT" userId="3f9d47f476fa9d03" providerId="LiveId" clId="{D6CD7932-8232-4DCF-9B64-C2E8A6A37E46}" dt="2020-07-16T09:29:34.768" v="372" actId="1076"/>
          <ac:spMkLst>
            <pc:docMk/>
            <pc:sldMk cId="3657638824" sldId="1600"/>
            <ac:spMk id="1018" creationId="{ACEC8FAF-A8BE-4F8C-93D2-A3ABD5FD3EF0}"/>
          </ac:spMkLst>
        </pc:spChg>
        <pc:spChg chg="add mod">
          <ac:chgData name="PPT PROJECT" userId="3f9d47f476fa9d03" providerId="LiveId" clId="{D6CD7932-8232-4DCF-9B64-C2E8A6A37E46}" dt="2020-07-16T09:29:34.768" v="372" actId="1076"/>
          <ac:spMkLst>
            <pc:docMk/>
            <pc:sldMk cId="3657638824" sldId="1600"/>
            <ac:spMk id="1019" creationId="{9596BD0D-32C0-4A79-961D-12645CBF1B24}"/>
          </ac:spMkLst>
        </pc:spChg>
        <pc:spChg chg="add mod">
          <ac:chgData name="PPT PROJECT" userId="3f9d47f476fa9d03" providerId="LiveId" clId="{D6CD7932-8232-4DCF-9B64-C2E8A6A37E46}" dt="2020-07-16T09:29:34.768" v="372" actId="1076"/>
          <ac:spMkLst>
            <pc:docMk/>
            <pc:sldMk cId="3657638824" sldId="1600"/>
            <ac:spMk id="1020" creationId="{3BD5351B-0981-4C70-A4E7-E202ADC0C734}"/>
          </ac:spMkLst>
        </pc:spChg>
        <pc:spChg chg="add mod">
          <ac:chgData name="PPT PROJECT" userId="3f9d47f476fa9d03" providerId="LiveId" clId="{D6CD7932-8232-4DCF-9B64-C2E8A6A37E46}" dt="2020-07-16T09:29:34.768" v="372" actId="1076"/>
          <ac:spMkLst>
            <pc:docMk/>
            <pc:sldMk cId="3657638824" sldId="1600"/>
            <ac:spMk id="1021" creationId="{371B2D17-171A-4B28-8B55-2BA139089E70}"/>
          </ac:spMkLst>
        </pc:spChg>
        <pc:spChg chg="add mod">
          <ac:chgData name="PPT PROJECT" userId="3f9d47f476fa9d03" providerId="LiveId" clId="{D6CD7932-8232-4DCF-9B64-C2E8A6A37E46}" dt="2020-07-16T09:30:05.274" v="376" actId="14100"/>
          <ac:spMkLst>
            <pc:docMk/>
            <pc:sldMk cId="3657638824" sldId="1600"/>
            <ac:spMk id="1022" creationId="{AAE1C68B-8B9D-4E9F-A3DC-842CD383916F}"/>
          </ac:spMkLst>
        </pc:spChg>
        <pc:spChg chg="add mod">
          <ac:chgData name="PPT PROJECT" userId="3f9d47f476fa9d03" providerId="LiveId" clId="{D6CD7932-8232-4DCF-9B64-C2E8A6A37E46}" dt="2020-07-16T09:29:34.768" v="372" actId="1076"/>
          <ac:spMkLst>
            <pc:docMk/>
            <pc:sldMk cId="3657638824" sldId="1600"/>
            <ac:spMk id="1023" creationId="{1358916A-2F3A-4CD4-AC8F-B29255AAFB3B}"/>
          </ac:spMkLst>
        </pc:spChg>
        <pc:spChg chg="add mod">
          <ac:chgData name="PPT PROJECT" userId="3f9d47f476fa9d03" providerId="LiveId" clId="{D6CD7932-8232-4DCF-9B64-C2E8A6A37E46}" dt="2020-07-16T09:29:34.768" v="372" actId="1076"/>
          <ac:spMkLst>
            <pc:docMk/>
            <pc:sldMk cId="3657638824" sldId="1600"/>
            <ac:spMk id="1024" creationId="{354ACAE4-EC35-473A-851D-68D1BBE26345}"/>
          </ac:spMkLst>
        </pc:spChg>
        <pc:spChg chg="add mod">
          <ac:chgData name="PPT PROJECT" userId="3f9d47f476fa9d03" providerId="LiveId" clId="{D6CD7932-8232-4DCF-9B64-C2E8A6A37E46}" dt="2020-07-16T09:29:34.768" v="372" actId="1076"/>
          <ac:spMkLst>
            <pc:docMk/>
            <pc:sldMk cId="3657638824" sldId="1600"/>
            <ac:spMk id="1025" creationId="{5FD5A332-905B-48FE-8798-2AF478502704}"/>
          </ac:spMkLst>
        </pc:spChg>
        <pc:spChg chg="add mod">
          <ac:chgData name="PPT PROJECT" userId="3f9d47f476fa9d03" providerId="LiveId" clId="{D6CD7932-8232-4DCF-9B64-C2E8A6A37E46}" dt="2020-07-16T09:29:34.768" v="372" actId="1076"/>
          <ac:spMkLst>
            <pc:docMk/>
            <pc:sldMk cId="3657638824" sldId="1600"/>
            <ac:spMk id="1026" creationId="{B6CFE863-DFAC-4ACE-964C-84D6D8D1A983}"/>
          </ac:spMkLst>
        </pc:spChg>
        <pc:spChg chg="add mod">
          <ac:chgData name="PPT PROJECT" userId="3f9d47f476fa9d03" providerId="LiveId" clId="{D6CD7932-8232-4DCF-9B64-C2E8A6A37E46}" dt="2020-07-16T09:29:34.768" v="372" actId="1076"/>
          <ac:spMkLst>
            <pc:docMk/>
            <pc:sldMk cId="3657638824" sldId="1600"/>
            <ac:spMk id="1027" creationId="{B887A847-3661-44AF-8927-D7B4C64315EA}"/>
          </ac:spMkLst>
        </pc:spChg>
        <pc:spChg chg="add mod">
          <ac:chgData name="PPT PROJECT" userId="3f9d47f476fa9d03" providerId="LiveId" clId="{D6CD7932-8232-4DCF-9B64-C2E8A6A37E46}" dt="2020-07-16T09:29:34.768" v="372" actId="1076"/>
          <ac:spMkLst>
            <pc:docMk/>
            <pc:sldMk cId="3657638824" sldId="1600"/>
            <ac:spMk id="1028" creationId="{E6B4620D-C89E-46B8-B22D-590BDE371D89}"/>
          </ac:spMkLst>
        </pc:spChg>
        <pc:spChg chg="add mod">
          <ac:chgData name="PPT PROJECT" userId="3f9d47f476fa9d03" providerId="LiveId" clId="{D6CD7932-8232-4DCF-9B64-C2E8A6A37E46}" dt="2020-07-16T09:29:34.768" v="372" actId="1076"/>
          <ac:spMkLst>
            <pc:docMk/>
            <pc:sldMk cId="3657638824" sldId="1600"/>
            <ac:spMk id="1029" creationId="{35E790FC-0BE4-452A-8B99-FD5574AAC303}"/>
          </ac:spMkLst>
        </pc:spChg>
        <pc:spChg chg="add mod">
          <ac:chgData name="PPT PROJECT" userId="3f9d47f476fa9d03" providerId="LiveId" clId="{D6CD7932-8232-4DCF-9B64-C2E8A6A37E46}" dt="2020-07-16T09:29:34.768" v="372" actId="1076"/>
          <ac:spMkLst>
            <pc:docMk/>
            <pc:sldMk cId="3657638824" sldId="1600"/>
            <ac:spMk id="1030" creationId="{30CB1669-6AF8-45FE-B777-30B83916495F}"/>
          </ac:spMkLst>
        </pc:spChg>
        <pc:spChg chg="add mod">
          <ac:chgData name="PPT PROJECT" userId="3f9d47f476fa9d03" providerId="LiveId" clId="{D6CD7932-8232-4DCF-9B64-C2E8A6A37E46}" dt="2020-07-16T09:29:34.768" v="372" actId="1076"/>
          <ac:spMkLst>
            <pc:docMk/>
            <pc:sldMk cId="3657638824" sldId="1600"/>
            <ac:spMk id="1031" creationId="{29F5CB76-9147-4105-850D-EDBA47970E78}"/>
          </ac:spMkLst>
        </pc:spChg>
        <pc:spChg chg="add mod">
          <ac:chgData name="PPT PROJECT" userId="3f9d47f476fa9d03" providerId="LiveId" clId="{D6CD7932-8232-4DCF-9B64-C2E8A6A37E46}" dt="2020-07-16T09:29:34.768" v="372" actId="1076"/>
          <ac:spMkLst>
            <pc:docMk/>
            <pc:sldMk cId="3657638824" sldId="1600"/>
            <ac:spMk id="1032" creationId="{A5173516-A9D7-45A2-8D43-3F62805E1009}"/>
          </ac:spMkLst>
        </pc:spChg>
        <pc:spChg chg="add mod">
          <ac:chgData name="PPT PROJECT" userId="3f9d47f476fa9d03" providerId="LiveId" clId="{D6CD7932-8232-4DCF-9B64-C2E8A6A37E46}" dt="2020-07-16T09:29:34.768" v="372" actId="1076"/>
          <ac:spMkLst>
            <pc:docMk/>
            <pc:sldMk cId="3657638824" sldId="1600"/>
            <ac:spMk id="1033" creationId="{B50ABB5A-7423-4A9E-AE95-CB14C2C6F7F5}"/>
          </ac:spMkLst>
        </pc:spChg>
        <pc:spChg chg="add mod">
          <ac:chgData name="PPT PROJECT" userId="3f9d47f476fa9d03" providerId="LiveId" clId="{D6CD7932-8232-4DCF-9B64-C2E8A6A37E46}" dt="2020-07-16T09:31:14.455" v="399" actId="14100"/>
          <ac:spMkLst>
            <pc:docMk/>
            <pc:sldMk cId="3657638824" sldId="1600"/>
            <ac:spMk id="1034" creationId="{5DC28643-124C-48CD-822C-D4852FC684A7}"/>
          </ac:spMkLst>
        </pc:spChg>
        <pc:spChg chg="add mod">
          <ac:chgData name="PPT PROJECT" userId="3f9d47f476fa9d03" providerId="LiveId" clId="{D6CD7932-8232-4DCF-9B64-C2E8A6A37E46}" dt="2020-07-16T09:29:34.768" v="372" actId="1076"/>
          <ac:spMkLst>
            <pc:docMk/>
            <pc:sldMk cId="3657638824" sldId="1600"/>
            <ac:spMk id="1035" creationId="{4D458CA4-F4FE-491D-8E82-7ECCD637DA7E}"/>
          </ac:spMkLst>
        </pc:spChg>
        <pc:spChg chg="add mod">
          <ac:chgData name="PPT PROJECT" userId="3f9d47f476fa9d03" providerId="LiveId" clId="{D6CD7932-8232-4DCF-9B64-C2E8A6A37E46}" dt="2020-07-16T09:29:34.768" v="372" actId="1076"/>
          <ac:spMkLst>
            <pc:docMk/>
            <pc:sldMk cId="3657638824" sldId="1600"/>
            <ac:spMk id="1036" creationId="{999EED2D-AB4E-435D-85BD-66B05772FE4E}"/>
          </ac:spMkLst>
        </pc:spChg>
        <pc:spChg chg="add mod">
          <ac:chgData name="PPT PROJECT" userId="3f9d47f476fa9d03" providerId="LiveId" clId="{D6CD7932-8232-4DCF-9B64-C2E8A6A37E46}" dt="2020-07-16T09:29:37.487" v="373" actId="571"/>
          <ac:spMkLst>
            <pc:docMk/>
            <pc:sldMk cId="3657638824" sldId="1600"/>
            <ac:spMk id="1037" creationId="{2B363A8F-98DB-47AC-9272-29197C32661E}"/>
          </ac:spMkLst>
        </pc:spChg>
        <pc:spChg chg="add mod">
          <ac:chgData name="PPT PROJECT" userId="3f9d47f476fa9d03" providerId="LiveId" clId="{D6CD7932-8232-4DCF-9B64-C2E8A6A37E46}" dt="2020-07-16T09:29:37.487" v="373" actId="571"/>
          <ac:spMkLst>
            <pc:docMk/>
            <pc:sldMk cId="3657638824" sldId="1600"/>
            <ac:spMk id="1038" creationId="{9DC3F411-AA84-4102-8767-B46748E536C0}"/>
          </ac:spMkLst>
        </pc:spChg>
        <pc:spChg chg="add mod">
          <ac:chgData name="PPT PROJECT" userId="3f9d47f476fa9d03" providerId="LiveId" clId="{D6CD7932-8232-4DCF-9B64-C2E8A6A37E46}" dt="2020-07-16T09:29:37.487" v="373" actId="571"/>
          <ac:spMkLst>
            <pc:docMk/>
            <pc:sldMk cId="3657638824" sldId="1600"/>
            <ac:spMk id="1039" creationId="{2E0FFF6F-A720-4B8D-B726-18C0020CD692}"/>
          </ac:spMkLst>
        </pc:spChg>
        <pc:spChg chg="add mod">
          <ac:chgData name="PPT PROJECT" userId="3f9d47f476fa9d03" providerId="LiveId" clId="{D6CD7932-8232-4DCF-9B64-C2E8A6A37E46}" dt="2020-07-16T09:29:37.487" v="373" actId="571"/>
          <ac:spMkLst>
            <pc:docMk/>
            <pc:sldMk cId="3657638824" sldId="1600"/>
            <ac:spMk id="1040" creationId="{875CFF62-B3E0-4826-B6AC-188FFC35A632}"/>
          </ac:spMkLst>
        </pc:spChg>
        <pc:spChg chg="add mod">
          <ac:chgData name="PPT PROJECT" userId="3f9d47f476fa9d03" providerId="LiveId" clId="{D6CD7932-8232-4DCF-9B64-C2E8A6A37E46}" dt="2020-07-16T09:29:37.487" v="373" actId="571"/>
          <ac:spMkLst>
            <pc:docMk/>
            <pc:sldMk cId="3657638824" sldId="1600"/>
            <ac:spMk id="1041" creationId="{BE22E894-F296-4950-9BA5-57A51ED63744}"/>
          </ac:spMkLst>
        </pc:spChg>
        <pc:spChg chg="add mod">
          <ac:chgData name="PPT PROJECT" userId="3f9d47f476fa9d03" providerId="LiveId" clId="{D6CD7932-8232-4DCF-9B64-C2E8A6A37E46}" dt="2020-07-16T09:29:37.487" v="373" actId="571"/>
          <ac:spMkLst>
            <pc:docMk/>
            <pc:sldMk cId="3657638824" sldId="1600"/>
            <ac:spMk id="1042" creationId="{229E456B-C29F-4041-865D-4CE6B2B7A7A3}"/>
          </ac:spMkLst>
        </pc:spChg>
        <pc:spChg chg="add mod">
          <ac:chgData name="PPT PROJECT" userId="3f9d47f476fa9d03" providerId="LiveId" clId="{D6CD7932-8232-4DCF-9B64-C2E8A6A37E46}" dt="2020-07-16T09:29:37.487" v="373" actId="571"/>
          <ac:spMkLst>
            <pc:docMk/>
            <pc:sldMk cId="3657638824" sldId="1600"/>
            <ac:spMk id="1043" creationId="{B154E18D-6707-435C-895F-6FA377216832}"/>
          </ac:spMkLst>
        </pc:spChg>
        <pc:spChg chg="add mod">
          <ac:chgData name="PPT PROJECT" userId="3f9d47f476fa9d03" providerId="LiveId" clId="{D6CD7932-8232-4DCF-9B64-C2E8A6A37E46}" dt="2020-07-16T09:29:37.487" v="373" actId="571"/>
          <ac:spMkLst>
            <pc:docMk/>
            <pc:sldMk cId="3657638824" sldId="1600"/>
            <ac:spMk id="1044" creationId="{5BD3E952-C706-4A7D-AAAF-5C1A2396D459}"/>
          </ac:spMkLst>
        </pc:spChg>
        <pc:spChg chg="add mod">
          <ac:chgData name="PPT PROJECT" userId="3f9d47f476fa9d03" providerId="LiveId" clId="{D6CD7932-8232-4DCF-9B64-C2E8A6A37E46}" dt="2020-07-16T09:29:37.487" v="373" actId="571"/>
          <ac:spMkLst>
            <pc:docMk/>
            <pc:sldMk cId="3657638824" sldId="1600"/>
            <ac:spMk id="1045" creationId="{532E59B1-E51F-4732-8331-6CB4691B3490}"/>
          </ac:spMkLst>
        </pc:spChg>
        <pc:spChg chg="add mod">
          <ac:chgData name="PPT PROJECT" userId="3f9d47f476fa9d03" providerId="LiveId" clId="{D6CD7932-8232-4DCF-9B64-C2E8A6A37E46}" dt="2020-07-16T09:29:37.487" v="373" actId="571"/>
          <ac:spMkLst>
            <pc:docMk/>
            <pc:sldMk cId="3657638824" sldId="1600"/>
            <ac:spMk id="1046" creationId="{E2AD87B1-4C89-4B47-B8FB-C0A1EB9B5696}"/>
          </ac:spMkLst>
        </pc:spChg>
        <pc:spChg chg="add mod">
          <ac:chgData name="PPT PROJECT" userId="3f9d47f476fa9d03" providerId="LiveId" clId="{D6CD7932-8232-4DCF-9B64-C2E8A6A37E46}" dt="2020-07-16T09:29:37.487" v="373" actId="571"/>
          <ac:spMkLst>
            <pc:docMk/>
            <pc:sldMk cId="3657638824" sldId="1600"/>
            <ac:spMk id="1047" creationId="{179ACD78-8B93-4FE1-90CA-029501EE8622}"/>
          </ac:spMkLst>
        </pc:spChg>
        <pc:spChg chg="add mod">
          <ac:chgData name="PPT PROJECT" userId="3f9d47f476fa9d03" providerId="LiveId" clId="{D6CD7932-8232-4DCF-9B64-C2E8A6A37E46}" dt="2020-07-16T09:29:37.487" v="373" actId="571"/>
          <ac:spMkLst>
            <pc:docMk/>
            <pc:sldMk cId="3657638824" sldId="1600"/>
            <ac:spMk id="1048" creationId="{E8462380-AFA6-4856-A6E2-B3BAC4419A35}"/>
          </ac:spMkLst>
        </pc:spChg>
        <pc:spChg chg="add mod">
          <ac:chgData name="PPT PROJECT" userId="3f9d47f476fa9d03" providerId="LiveId" clId="{D6CD7932-8232-4DCF-9B64-C2E8A6A37E46}" dt="2020-07-16T09:29:37.487" v="373" actId="571"/>
          <ac:spMkLst>
            <pc:docMk/>
            <pc:sldMk cId="3657638824" sldId="1600"/>
            <ac:spMk id="1049" creationId="{8D5860B3-C7F3-418A-AA66-F86FBF04843A}"/>
          </ac:spMkLst>
        </pc:spChg>
        <pc:spChg chg="add mod">
          <ac:chgData name="PPT PROJECT" userId="3f9d47f476fa9d03" providerId="LiveId" clId="{D6CD7932-8232-4DCF-9B64-C2E8A6A37E46}" dt="2020-07-16T09:29:37.487" v="373" actId="571"/>
          <ac:spMkLst>
            <pc:docMk/>
            <pc:sldMk cId="3657638824" sldId="1600"/>
            <ac:spMk id="1050" creationId="{B6B1020F-D609-41BE-831E-83B1568C4355}"/>
          </ac:spMkLst>
        </pc:spChg>
        <pc:spChg chg="add mod">
          <ac:chgData name="PPT PROJECT" userId="3f9d47f476fa9d03" providerId="LiveId" clId="{D6CD7932-8232-4DCF-9B64-C2E8A6A37E46}" dt="2020-07-16T09:29:37.487" v="373" actId="571"/>
          <ac:spMkLst>
            <pc:docMk/>
            <pc:sldMk cId="3657638824" sldId="1600"/>
            <ac:spMk id="1051" creationId="{016C8E66-48DC-401F-B83D-06276E940056}"/>
          </ac:spMkLst>
        </pc:spChg>
        <pc:spChg chg="add mod">
          <ac:chgData name="PPT PROJECT" userId="3f9d47f476fa9d03" providerId="LiveId" clId="{D6CD7932-8232-4DCF-9B64-C2E8A6A37E46}" dt="2020-07-16T09:29:37.487" v="373" actId="571"/>
          <ac:spMkLst>
            <pc:docMk/>
            <pc:sldMk cId="3657638824" sldId="1600"/>
            <ac:spMk id="1052" creationId="{40FF3F2A-052A-4043-8320-F94DC5E7DC0E}"/>
          </ac:spMkLst>
        </pc:spChg>
        <pc:spChg chg="add mod">
          <ac:chgData name="PPT PROJECT" userId="3f9d47f476fa9d03" providerId="LiveId" clId="{D6CD7932-8232-4DCF-9B64-C2E8A6A37E46}" dt="2020-07-16T09:29:37.487" v="373" actId="571"/>
          <ac:spMkLst>
            <pc:docMk/>
            <pc:sldMk cId="3657638824" sldId="1600"/>
            <ac:spMk id="1053" creationId="{459E8548-82D3-4D83-BD53-FE26C2C82334}"/>
          </ac:spMkLst>
        </pc:spChg>
        <pc:spChg chg="add mod">
          <ac:chgData name="PPT PROJECT" userId="3f9d47f476fa9d03" providerId="LiveId" clId="{D6CD7932-8232-4DCF-9B64-C2E8A6A37E46}" dt="2020-07-16T09:30:05.274" v="376" actId="14100"/>
          <ac:spMkLst>
            <pc:docMk/>
            <pc:sldMk cId="3657638824" sldId="1600"/>
            <ac:spMk id="1054" creationId="{9409F20B-5C0F-45BA-A889-BCC5C039D7C8}"/>
          </ac:spMkLst>
        </pc:spChg>
        <pc:spChg chg="add mod">
          <ac:chgData name="PPT PROJECT" userId="3f9d47f476fa9d03" providerId="LiveId" clId="{D6CD7932-8232-4DCF-9B64-C2E8A6A37E46}" dt="2020-07-16T09:29:37.487" v="373" actId="571"/>
          <ac:spMkLst>
            <pc:docMk/>
            <pc:sldMk cId="3657638824" sldId="1600"/>
            <ac:spMk id="1055" creationId="{6088B19C-7F74-4624-B7D9-428FAC86C811}"/>
          </ac:spMkLst>
        </pc:spChg>
        <pc:spChg chg="add mod">
          <ac:chgData name="PPT PROJECT" userId="3f9d47f476fa9d03" providerId="LiveId" clId="{D6CD7932-8232-4DCF-9B64-C2E8A6A37E46}" dt="2020-07-16T09:29:37.487" v="373" actId="571"/>
          <ac:spMkLst>
            <pc:docMk/>
            <pc:sldMk cId="3657638824" sldId="1600"/>
            <ac:spMk id="1056" creationId="{9FE73627-5068-45E9-B0D5-F96B2CC00B32}"/>
          </ac:spMkLst>
        </pc:spChg>
        <pc:spChg chg="add mod">
          <ac:chgData name="PPT PROJECT" userId="3f9d47f476fa9d03" providerId="LiveId" clId="{D6CD7932-8232-4DCF-9B64-C2E8A6A37E46}" dt="2020-07-16T09:29:37.487" v="373" actId="571"/>
          <ac:spMkLst>
            <pc:docMk/>
            <pc:sldMk cId="3657638824" sldId="1600"/>
            <ac:spMk id="1057" creationId="{00DA97B5-7972-41CF-8C4B-6D9ADC5BFBB6}"/>
          </ac:spMkLst>
        </pc:spChg>
        <pc:spChg chg="add mod">
          <ac:chgData name="PPT PROJECT" userId="3f9d47f476fa9d03" providerId="LiveId" clId="{D6CD7932-8232-4DCF-9B64-C2E8A6A37E46}" dt="2020-07-16T09:31:29.054" v="401" actId="571"/>
          <ac:spMkLst>
            <pc:docMk/>
            <pc:sldMk cId="3657638824" sldId="1600"/>
            <ac:spMk id="1059" creationId="{0CE0F775-3E92-41FA-8B77-957AD87F9819}"/>
          </ac:spMkLst>
        </pc:spChg>
        <pc:spChg chg="add mod">
          <ac:chgData name="PPT PROJECT" userId="3f9d47f476fa9d03" providerId="LiveId" clId="{D6CD7932-8232-4DCF-9B64-C2E8A6A37E46}" dt="2020-07-16T09:31:36.730" v="402" actId="571"/>
          <ac:spMkLst>
            <pc:docMk/>
            <pc:sldMk cId="3657638824" sldId="1600"/>
            <ac:spMk id="1060" creationId="{D9F8C30D-833B-4FBD-9A87-D741125BE6A3}"/>
          </ac:spMkLst>
        </pc:spChg>
        <pc:spChg chg="add mod">
          <ac:chgData name="PPT PROJECT" userId="3f9d47f476fa9d03" providerId="LiveId" clId="{D6CD7932-8232-4DCF-9B64-C2E8A6A37E46}" dt="2020-07-16T09:31:46.549" v="405" actId="571"/>
          <ac:spMkLst>
            <pc:docMk/>
            <pc:sldMk cId="3657638824" sldId="1600"/>
            <ac:spMk id="1061" creationId="{61E49197-B64B-418F-8645-578D4E97A160}"/>
          </ac:spMkLst>
        </pc:spChg>
        <pc:spChg chg="add mod">
          <ac:chgData name="PPT PROJECT" userId="3f9d47f476fa9d03" providerId="LiveId" clId="{D6CD7932-8232-4DCF-9B64-C2E8A6A37E46}" dt="2020-07-16T09:31:46.549" v="405" actId="571"/>
          <ac:spMkLst>
            <pc:docMk/>
            <pc:sldMk cId="3657638824" sldId="1600"/>
            <ac:spMk id="1062" creationId="{4104A8AF-8DE9-44FC-8BE0-549CF89991E5}"/>
          </ac:spMkLst>
        </pc:spChg>
        <pc:spChg chg="add mod">
          <ac:chgData name="PPT PROJECT" userId="3f9d47f476fa9d03" providerId="LiveId" clId="{D6CD7932-8232-4DCF-9B64-C2E8A6A37E46}" dt="2020-07-16T09:31:46.549" v="405" actId="571"/>
          <ac:spMkLst>
            <pc:docMk/>
            <pc:sldMk cId="3657638824" sldId="1600"/>
            <ac:spMk id="1063" creationId="{8D39F17A-DCC1-40F0-B3DE-CB60C605FF88}"/>
          </ac:spMkLst>
        </pc:spChg>
        <pc:spChg chg="add mod">
          <ac:chgData name="PPT PROJECT" userId="3f9d47f476fa9d03" providerId="LiveId" clId="{D6CD7932-8232-4DCF-9B64-C2E8A6A37E46}" dt="2020-07-16T09:31:46.549" v="405" actId="571"/>
          <ac:spMkLst>
            <pc:docMk/>
            <pc:sldMk cId="3657638824" sldId="1600"/>
            <ac:spMk id="1064" creationId="{25149164-9981-4254-8EAA-61D2EC19B5BC}"/>
          </ac:spMkLst>
        </pc:spChg>
        <pc:spChg chg="add mod">
          <ac:chgData name="PPT PROJECT" userId="3f9d47f476fa9d03" providerId="LiveId" clId="{D6CD7932-8232-4DCF-9B64-C2E8A6A37E46}" dt="2020-07-16T09:31:46.549" v="405" actId="571"/>
          <ac:spMkLst>
            <pc:docMk/>
            <pc:sldMk cId="3657638824" sldId="1600"/>
            <ac:spMk id="1065" creationId="{0AC963F4-FA5E-4381-BF0C-14CABEC6F549}"/>
          </ac:spMkLst>
        </pc:spChg>
        <pc:spChg chg="add mod">
          <ac:chgData name="PPT PROJECT" userId="3f9d47f476fa9d03" providerId="LiveId" clId="{D6CD7932-8232-4DCF-9B64-C2E8A6A37E46}" dt="2020-07-16T09:31:46.549" v="405" actId="571"/>
          <ac:spMkLst>
            <pc:docMk/>
            <pc:sldMk cId="3657638824" sldId="1600"/>
            <ac:spMk id="1066" creationId="{D8FBCA5D-63EA-4C75-ABC1-C0170AFF2325}"/>
          </ac:spMkLst>
        </pc:spChg>
        <pc:spChg chg="add mod">
          <ac:chgData name="PPT PROJECT" userId="3f9d47f476fa9d03" providerId="LiveId" clId="{D6CD7932-8232-4DCF-9B64-C2E8A6A37E46}" dt="2020-07-16T09:31:46.549" v="405" actId="571"/>
          <ac:spMkLst>
            <pc:docMk/>
            <pc:sldMk cId="3657638824" sldId="1600"/>
            <ac:spMk id="1067" creationId="{27C431E2-976B-4B9A-B834-53D42D7830F7}"/>
          </ac:spMkLst>
        </pc:spChg>
        <pc:spChg chg="add mod">
          <ac:chgData name="PPT PROJECT" userId="3f9d47f476fa9d03" providerId="LiveId" clId="{D6CD7932-8232-4DCF-9B64-C2E8A6A37E46}" dt="2020-07-16T09:31:46.549" v="405" actId="571"/>
          <ac:spMkLst>
            <pc:docMk/>
            <pc:sldMk cId="3657638824" sldId="1600"/>
            <ac:spMk id="1068" creationId="{2C2D7420-64C6-407B-8E48-EC9122ADE8FC}"/>
          </ac:spMkLst>
        </pc:spChg>
        <pc:spChg chg="add mod">
          <ac:chgData name="PPT PROJECT" userId="3f9d47f476fa9d03" providerId="LiveId" clId="{D6CD7932-8232-4DCF-9B64-C2E8A6A37E46}" dt="2020-07-16T09:31:46.549" v="405" actId="571"/>
          <ac:spMkLst>
            <pc:docMk/>
            <pc:sldMk cId="3657638824" sldId="1600"/>
            <ac:spMk id="1069" creationId="{8D998D6C-1B65-4126-BB00-36D5738033CB}"/>
          </ac:spMkLst>
        </pc:spChg>
        <pc:spChg chg="add mod">
          <ac:chgData name="PPT PROJECT" userId="3f9d47f476fa9d03" providerId="LiveId" clId="{D6CD7932-8232-4DCF-9B64-C2E8A6A37E46}" dt="2020-07-16T09:31:46.549" v="405" actId="571"/>
          <ac:spMkLst>
            <pc:docMk/>
            <pc:sldMk cId="3657638824" sldId="1600"/>
            <ac:spMk id="1070" creationId="{8959929A-9807-4D29-BD0E-7C3A0FD62AC7}"/>
          </ac:spMkLst>
        </pc:spChg>
        <pc:spChg chg="add mod">
          <ac:chgData name="PPT PROJECT" userId="3f9d47f476fa9d03" providerId="LiveId" clId="{D6CD7932-8232-4DCF-9B64-C2E8A6A37E46}" dt="2020-07-16T09:31:46.549" v="405" actId="571"/>
          <ac:spMkLst>
            <pc:docMk/>
            <pc:sldMk cId="3657638824" sldId="1600"/>
            <ac:spMk id="1071" creationId="{09A27441-F7D1-4BEE-B20F-1B77485AAEE3}"/>
          </ac:spMkLst>
        </pc:spChg>
        <pc:spChg chg="add mod">
          <ac:chgData name="PPT PROJECT" userId="3f9d47f476fa9d03" providerId="LiveId" clId="{D6CD7932-8232-4DCF-9B64-C2E8A6A37E46}" dt="2020-07-16T09:31:46.549" v="405" actId="571"/>
          <ac:spMkLst>
            <pc:docMk/>
            <pc:sldMk cId="3657638824" sldId="1600"/>
            <ac:spMk id="1072" creationId="{08CC4C10-83F1-42AE-B5DE-49F10346C93A}"/>
          </ac:spMkLst>
        </pc:spChg>
        <pc:spChg chg="add mod">
          <ac:chgData name="PPT PROJECT" userId="3f9d47f476fa9d03" providerId="LiveId" clId="{D6CD7932-8232-4DCF-9B64-C2E8A6A37E46}" dt="2020-07-16T09:31:46.549" v="405" actId="571"/>
          <ac:spMkLst>
            <pc:docMk/>
            <pc:sldMk cId="3657638824" sldId="1600"/>
            <ac:spMk id="1073" creationId="{196E958A-C4B5-48D8-A40E-286217C859AA}"/>
          </ac:spMkLst>
        </pc:spChg>
        <pc:spChg chg="add mod">
          <ac:chgData name="PPT PROJECT" userId="3f9d47f476fa9d03" providerId="LiveId" clId="{D6CD7932-8232-4DCF-9B64-C2E8A6A37E46}" dt="2020-07-16T09:31:53.704" v="408" actId="571"/>
          <ac:spMkLst>
            <pc:docMk/>
            <pc:sldMk cId="3657638824" sldId="1600"/>
            <ac:spMk id="1074" creationId="{238E2DAF-255E-45DC-A037-A8876F04CA4E}"/>
          </ac:spMkLst>
        </pc:spChg>
        <pc:spChg chg="add mod">
          <ac:chgData name="PPT PROJECT" userId="3f9d47f476fa9d03" providerId="LiveId" clId="{D6CD7932-8232-4DCF-9B64-C2E8A6A37E46}" dt="2020-07-16T09:31:53.704" v="408" actId="571"/>
          <ac:spMkLst>
            <pc:docMk/>
            <pc:sldMk cId="3657638824" sldId="1600"/>
            <ac:spMk id="1075" creationId="{98DD6BC0-D0FE-4183-99EA-C3689029BED8}"/>
          </ac:spMkLst>
        </pc:spChg>
        <pc:spChg chg="add mod">
          <ac:chgData name="PPT PROJECT" userId="3f9d47f476fa9d03" providerId="LiveId" clId="{D6CD7932-8232-4DCF-9B64-C2E8A6A37E46}" dt="2020-07-16T09:31:53.704" v="408" actId="571"/>
          <ac:spMkLst>
            <pc:docMk/>
            <pc:sldMk cId="3657638824" sldId="1600"/>
            <ac:spMk id="1076" creationId="{63FC083A-8669-478D-8180-B41D9871363F}"/>
          </ac:spMkLst>
        </pc:spChg>
        <pc:spChg chg="add mod">
          <ac:chgData name="PPT PROJECT" userId="3f9d47f476fa9d03" providerId="LiveId" clId="{D6CD7932-8232-4DCF-9B64-C2E8A6A37E46}" dt="2020-07-16T09:31:53.704" v="408" actId="571"/>
          <ac:spMkLst>
            <pc:docMk/>
            <pc:sldMk cId="3657638824" sldId="1600"/>
            <ac:spMk id="1077" creationId="{34420E0C-FAD0-40FF-AD3D-F65EBDDFF0D2}"/>
          </ac:spMkLst>
        </pc:spChg>
        <pc:spChg chg="add mod">
          <ac:chgData name="PPT PROJECT" userId="3f9d47f476fa9d03" providerId="LiveId" clId="{D6CD7932-8232-4DCF-9B64-C2E8A6A37E46}" dt="2020-07-16T09:31:53.704" v="408" actId="571"/>
          <ac:spMkLst>
            <pc:docMk/>
            <pc:sldMk cId="3657638824" sldId="1600"/>
            <ac:spMk id="1078" creationId="{9FA91E3E-AB7C-4776-BEDE-35EF03C5C0C4}"/>
          </ac:spMkLst>
        </pc:spChg>
        <pc:spChg chg="add mod">
          <ac:chgData name="PPT PROJECT" userId="3f9d47f476fa9d03" providerId="LiveId" clId="{D6CD7932-8232-4DCF-9B64-C2E8A6A37E46}" dt="2020-07-16T09:31:53.704" v="408" actId="571"/>
          <ac:spMkLst>
            <pc:docMk/>
            <pc:sldMk cId="3657638824" sldId="1600"/>
            <ac:spMk id="1079" creationId="{3418456F-1570-4914-A481-81052FC3E0C2}"/>
          </ac:spMkLst>
        </pc:spChg>
        <pc:spChg chg="add mod">
          <ac:chgData name="PPT PROJECT" userId="3f9d47f476fa9d03" providerId="LiveId" clId="{D6CD7932-8232-4DCF-9B64-C2E8A6A37E46}" dt="2020-07-16T09:31:53.704" v="408" actId="571"/>
          <ac:spMkLst>
            <pc:docMk/>
            <pc:sldMk cId="3657638824" sldId="1600"/>
            <ac:spMk id="1080" creationId="{4B2FB60C-0134-4E3A-8F4C-27BE89F6A366}"/>
          </ac:spMkLst>
        </pc:spChg>
        <pc:spChg chg="add mod">
          <ac:chgData name="PPT PROJECT" userId="3f9d47f476fa9d03" providerId="LiveId" clId="{D6CD7932-8232-4DCF-9B64-C2E8A6A37E46}" dt="2020-07-16T09:31:53.704" v="408" actId="571"/>
          <ac:spMkLst>
            <pc:docMk/>
            <pc:sldMk cId="3657638824" sldId="1600"/>
            <ac:spMk id="1081" creationId="{2F215914-9644-4EA2-9FD5-AE1B57CF6288}"/>
          </ac:spMkLst>
        </pc:spChg>
        <pc:spChg chg="add mod">
          <ac:chgData name="PPT PROJECT" userId="3f9d47f476fa9d03" providerId="LiveId" clId="{D6CD7932-8232-4DCF-9B64-C2E8A6A37E46}" dt="2020-07-16T09:31:53.704" v="408" actId="571"/>
          <ac:spMkLst>
            <pc:docMk/>
            <pc:sldMk cId="3657638824" sldId="1600"/>
            <ac:spMk id="1082" creationId="{2F3A5A7B-5C7D-405B-A61D-14954E280E90}"/>
          </ac:spMkLst>
        </pc:spChg>
        <pc:spChg chg="add mod">
          <ac:chgData name="PPT PROJECT" userId="3f9d47f476fa9d03" providerId="LiveId" clId="{D6CD7932-8232-4DCF-9B64-C2E8A6A37E46}" dt="2020-07-16T09:31:53.704" v="408" actId="571"/>
          <ac:spMkLst>
            <pc:docMk/>
            <pc:sldMk cId="3657638824" sldId="1600"/>
            <ac:spMk id="1083" creationId="{369F7C0C-D643-420E-9117-953C9BC69133}"/>
          </ac:spMkLst>
        </pc:spChg>
        <pc:spChg chg="add mod">
          <ac:chgData name="PPT PROJECT" userId="3f9d47f476fa9d03" providerId="LiveId" clId="{D6CD7932-8232-4DCF-9B64-C2E8A6A37E46}" dt="2020-07-16T09:31:53.704" v="408" actId="571"/>
          <ac:spMkLst>
            <pc:docMk/>
            <pc:sldMk cId="3657638824" sldId="1600"/>
            <ac:spMk id="1084" creationId="{E790149A-D587-4FE2-8620-D344A9DEA9FA}"/>
          </ac:spMkLst>
        </pc:spChg>
        <pc:spChg chg="add mod">
          <ac:chgData name="PPT PROJECT" userId="3f9d47f476fa9d03" providerId="LiveId" clId="{D6CD7932-8232-4DCF-9B64-C2E8A6A37E46}" dt="2020-07-16T09:32:26.889" v="411" actId="1076"/>
          <ac:spMkLst>
            <pc:docMk/>
            <pc:sldMk cId="3657638824" sldId="1600"/>
            <ac:spMk id="1085" creationId="{95A82054-FB8C-4322-967A-706D193C2A81}"/>
          </ac:spMkLst>
        </pc:spChg>
        <pc:spChg chg="add mod">
          <ac:chgData name="PPT PROJECT" userId="3f9d47f476fa9d03" providerId="LiveId" clId="{D6CD7932-8232-4DCF-9B64-C2E8A6A37E46}" dt="2020-07-16T09:31:58.780" v="409" actId="571"/>
          <ac:spMkLst>
            <pc:docMk/>
            <pc:sldMk cId="3657638824" sldId="1600"/>
            <ac:spMk id="1086" creationId="{F8D99C1C-241E-459D-926F-F85F7FE16FEE}"/>
          </ac:spMkLst>
        </pc:spChg>
        <pc:spChg chg="add mod">
          <ac:chgData name="PPT PROJECT" userId="3f9d47f476fa9d03" providerId="LiveId" clId="{D6CD7932-8232-4DCF-9B64-C2E8A6A37E46}" dt="2020-07-16T09:31:58.780" v="409" actId="571"/>
          <ac:spMkLst>
            <pc:docMk/>
            <pc:sldMk cId="3657638824" sldId="1600"/>
            <ac:spMk id="1087" creationId="{10F690EF-EBFA-4607-AFFC-BC7219BF6FE4}"/>
          </ac:spMkLst>
        </pc:spChg>
        <pc:spChg chg="add mod">
          <ac:chgData name="PPT PROJECT" userId="3f9d47f476fa9d03" providerId="LiveId" clId="{D6CD7932-8232-4DCF-9B64-C2E8A6A37E46}" dt="2020-07-16T09:31:58.780" v="409" actId="571"/>
          <ac:spMkLst>
            <pc:docMk/>
            <pc:sldMk cId="3657638824" sldId="1600"/>
            <ac:spMk id="1088" creationId="{B8F5ECD0-C99E-4855-8754-2EA4E75D38B4}"/>
          </ac:spMkLst>
        </pc:spChg>
        <pc:spChg chg="add mod">
          <ac:chgData name="PPT PROJECT" userId="3f9d47f476fa9d03" providerId="LiveId" clId="{D6CD7932-8232-4DCF-9B64-C2E8A6A37E46}" dt="2020-07-16T09:31:58.780" v="409" actId="571"/>
          <ac:spMkLst>
            <pc:docMk/>
            <pc:sldMk cId="3657638824" sldId="1600"/>
            <ac:spMk id="1089" creationId="{80A18077-F13F-4100-AB4A-FAA512FE4EFE}"/>
          </ac:spMkLst>
        </pc:spChg>
        <pc:spChg chg="add mod">
          <ac:chgData name="PPT PROJECT" userId="3f9d47f476fa9d03" providerId="LiveId" clId="{D6CD7932-8232-4DCF-9B64-C2E8A6A37E46}" dt="2020-07-16T09:31:58.780" v="409" actId="571"/>
          <ac:spMkLst>
            <pc:docMk/>
            <pc:sldMk cId="3657638824" sldId="1600"/>
            <ac:spMk id="1090" creationId="{B1192117-4FF8-4744-A5BA-B2B8E4BBED58}"/>
          </ac:spMkLst>
        </pc:spChg>
        <pc:spChg chg="add mod">
          <ac:chgData name="PPT PROJECT" userId="3f9d47f476fa9d03" providerId="LiveId" clId="{D6CD7932-8232-4DCF-9B64-C2E8A6A37E46}" dt="2020-07-16T09:31:58.780" v="409" actId="571"/>
          <ac:spMkLst>
            <pc:docMk/>
            <pc:sldMk cId="3657638824" sldId="1600"/>
            <ac:spMk id="1091" creationId="{D57DBA12-AA75-48A5-A45C-8E5C1B2BCF76}"/>
          </ac:spMkLst>
        </pc:spChg>
        <pc:spChg chg="add mod">
          <ac:chgData name="PPT PROJECT" userId="3f9d47f476fa9d03" providerId="LiveId" clId="{D6CD7932-8232-4DCF-9B64-C2E8A6A37E46}" dt="2020-07-16T09:31:58.780" v="409" actId="571"/>
          <ac:spMkLst>
            <pc:docMk/>
            <pc:sldMk cId="3657638824" sldId="1600"/>
            <ac:spMk id="1092" creationId="{F6B1E523-3662-4DC8-BFA2-239C1AF1085D}"/>
          </ac:spMkLst>
        </pc:spChg>
        <pc:spChg chg="add mod">
          <ac:chgData name="PPT PROJECT" userId="3f9d47f476fa9d03" providerId="LiveId" clId="{D6CD7932-8232-4DCF-9B64-C2E8A6A37E46}" dt="2020-07-16T09:31:58.780" v="409" actId="571"/>
          <ac:spMkLst>
            <pc:docMk/>
            <pc:sldMk cId="3657638824" sldId="1600"/>
            <ac:spMk id="1093" creationId="{74A7D567-FF34-4236-8E87-D51C36C82F5B}"/>
          </ac:spMkLst>
        </pc:spChg>
        <pc:spChg chg="add mod">
          <ac:chgData name="PPT PROJECT" userId="3f9d47f476fa9d03" providerId="LiveId" clId="{D6CD7932-8232-4DCF-9B64-C2E8A6A37E46}" dt="2020-07-16T09:32:05.564" v="410" actId="571"/>
          <ac:spMkLst>
            <pc:docMk/>
            <pc:sldMk cId="3657638824" sldId="1600"/>
            <ac:spMk id="1094" creationId="{735FC7FC-DBD4-45B3-9D3A-DC775E369789}"/>
          </ac:spMkLst>
        </pc:spChg>
        <pc:spChg chg="add mod">
          <ac:chgData name="PPT PROJECT" userId="3f9d47f476fa9d03" providerId="LiveId" clId="{D6CD7932-8232-4DCF-9B64-C2E8A6A37E46}" dt="2020-07-16T09:32:05.564" v="410" actId="571"/>
          <ac:spMkLst>
            <pc:docMk/>
            <pc:sldMk cId="3657638824" sldId="1600"/>
            <ac:spMk id="1095" creationId="{2265BDE7-97B0-4ADF-B5F2-E29FAAFA04A0}"/>
          </ac:spMkLst>
        </pc:spChg>
        <pc:spChg chg="add mod">
          <ac:chgData name="PPT PROJECT" userId="3f9d47f476fa9d03" providerId="LiveId" clId="{D6CD7932-8232-4DCF-9B64-C2E8A6A37E46}" dt="2020-07-16T09:32:05.564" v="410" actId="571"/>
          <ac:spMkLst>
            <pc:docMk/>
            <pc:sldMk cId="3657638824" sldId="1600"/>
            <ac:spMk id="1096" creationId="{D7BED70B-4279-4EE2-B271-9AE470103A5B}"/>
          </ac:spMkLst>
        </pc:spChg>
        <pc:spChg chg="add mod">
          <ac:chgData name="PPT PROJECT" userId="3f9d47f476fa9d03" providerId="LiveId" clId="{D6CD7932-8232-4DCF-9B64-C2E8A6A37E46}" dt="2020-07-16T09:32:05.564" v="410" actId="571"/>
          <ac:spMkLst>
            <pc:docMk/>
            <pc:sldMk cId="3657638824" sldId="1600"/>
            <ac:spMk id="1097" creationId="{9F14E654-A454-48F8-9F14-CEBD8B8E577A}"/>
          </ac:spMkLst>
        </pc:spChg>
        <pc:spChg chg="add mod">
          <ac:chgData name="PPT PROJECT" userId="3f9d47f476fa9d03" providerId="LiveId" clId="{D6CD7932-8232-4DCF-9B64-C2E8A6A37E46}" dt="2020-07-16T09:32:05.564" v="410" actId="571"/>
          <ac:spMkLst>
            <pc:docMk/>
            <pc:sldMk cId="3657638824" sldId="1600"/>
            <ac:spMk id="1098" creationId="{7B387B1A-F002-4BC1-B23F-3C0CAD4009CF}"/>
          </ac:spMkLst>
        </pc:spChg>
        <pc:spChg chg="add mod">
          <ac:chgData name="PPT PROJECT" userId="3f9d47f476fa9d03" providerId="LiveId" clId="{D6CD7932-8232-4DCF-9B64-C2E8A6A37E46}" dt="2020-07-16T09:32:05.564" v="410" actId="571"/>
          <ac:spMkLst>
            <pc:docMk/>
            <pc:sldMk cId="3657638824" sldId="1600"/>
            <ac:spMk id="1099" creationId="{A62FFC98-A9F9-4F93-8635-A4A43E497CE2}"/>
          </ac:spMkLst>
        </pc:spChg>
        <pc:spChg chg="add mod">
          <ac:chgData name="PPT PROJECT" userId="3f9d47f476fa9d03" providerId="LiveId" clId="{D6CD7932-8232-4DCF-9B64-C2E8A6A37E46}" dt="2020-07-16T09:32:05.564" v="410" actId="571"/>
          <ac:spMkLst>
            <pc:docMk/>
            <pc:sldMk cId="3657638824" sldId="1600"/>
            <ac:spMk id="1100" creationId="{437F18F3-106A-409F-8BC3-A62ACAFCFE21}"/>
          </ac:spMkLst>
        </pc:spChg>
        <pc:spChg chg="add mod">
          <ac:chgData name="PPT PROJECT" userId="3f9d47f476fa9d03" providerId="LiveId" clId="{D6CD7932-8232-4DCF-9B64-C2E8A6A37E46}" dt="2020-07-16T09:32:05.564" v="410" actId="571"/>
          <ac:spMkLst>
            <pc:docMk/>
            <pc:sldMk cId="3657638824" sldId="1600"/>
            <ac:spMk id="1101" creationId="{B79E5F9A-CFAB-4D28-8A09-FDA491450FD3}"/>
          </ac:spMkLst>
        </pc:spChg>
        <pc:spChg chg="add mod">
          <ac:chgData name="PPT PROJECT" userId="3f9d47f476fa9d03" providerId="LiveId" clId="{D6CD7932-8232-4DCF-9B64-C2E8A6A37E46}" dt="2020-07-16T09:32:05.564" v="410" actId="571"/>
          <ac:spMkLst>
            <pc:docMk/>
            <pc:sldMk cId="3657638824" sldId="1600"/>
            <ac:spMk id="1102" creationId="{2F094DDE-2C85-426F-A6AA-988DC87FEEC4}"/>
          </ac:spMkLst>
        </pc:spChg>
        <pc:spChg chg="add mod">
          <ac:chgData name="PPT PROJECT" userId="3f9d47f476fa9d03" providerId="LiveId" clId="{D6CD7932-8232-4DCF-9B64-C2E8A6A37E46}" dt="2020-07-16T09:32:28.048" v="412" actId="571"/>
          <ac:spMkLst>
            <pc:docMk/>
            <pc:sldMk cId="3657638824" sldId="1600"/>
            <ac:spMk id="1103" creationId="{766B80E5-BDC1-46EE-BED1-DB8B9EC2CB44}"/>
          </ac:spMkLst>
        </pc:spChg>
        <pc:spChg chg="add mod">
          <ac:chgData name="PPT PROJECT" userId="3f9d47f476fa9d03" providerId="LiveId" clId="{D6CD7932-8232-4DCF-9B64-C2E8A6A37E46}" dt="2020-07-16T09:32:29.051" v="413" actId="571"/>
          <ac:spMkLst>
            <pc:docMk/>
            <pc:sldMk cId="3657638824" sldId="1600"/>
            <ac:spMk id="1104" creationId="{BACAAAB1-B6C9-419F-A26A-1F089211D4B6}"/>
          </ac:spMkLst>
        </pc:spChg>
        <pc:spChg chg="add mod">
          <ac:chgData name="PPT PROJECT" userId="3f9d47f476fa9d03" providerId="LiveId" clId="{D6CD7932-8232-4DCF-9B64-C2E8A6A37E46}" dt="2020-07-16T09:32:30.158" v="414" actId="571"/>
          <ac:spMkLst>
            <pc:docMk/>
            <pc:sldMk cId="3657638824" sldId="1600"/>
            <ac:spMk id="1105" creationId="{69AE89FC-7082-41E2-878E-FA4A72D90C1B}"/>
          </ac:spMkLst>
        </pc:spChg>
        <pc:spChg chg="add mod">
          <ac:chgData name="PPT PROJECT" userId="3f9d47f476fa9d03" providerId="LiveId" clId="{D6CD7932-8232-4DCF-9B64-C2E8A6A37E46}" dt="2020-07-16T09:32:31.005" v="415" actId="571"/>
          <ac:spMkLst>
            <pc:docMk/>
            <pc:sldMk cId="3657638824" sldId="1600"/>
            <ac:spMk id="1106" creationId="{BC5AFA8C-0E8F-4B25-98A1-F604BE07C216}"/>
          </ac:spMkLst>
        </pc:spChg>
        <pc:spChg chg="add mod">
          <ac:chgData name="PPT PROJECT" userId="3f9d47f476fa9d03" providerId="LiveId" clId="{D6CD7932-8232-4DCF-9B64-C2E8A6A37E46}" dt="2020-07-16T09:32:31.005" v="415" actId="571"/>
          <ac:spMkLst>
            <pc:docMk/>
            <pc:sldMk cId="3657638824" sldId="1600"/>
            <ac:spMk id="1107" creationId="{118A73E6-12A0-4BB5-BB8C-24C9B9FDAF67}"/>
          </ac:spMkLst>
        </pc:spChg>
        <pc:spChg chg="add mod">
          <ac:chgData name="PPT PROJECT" userId="3f9d47f476fa9d03" providerId="LiveId" clId="{D6CD7932-8232-4DCF-9B64-C2E8A6A37E46}" dt="2020-07-16T09:32:36.876" v="416" actId="571"/>
          <ac:spMkLst>
            <pc:docMk/>
            <pc:sldMk cId="3657638824" sldId="1600"/>
            <ac:spMk id="1108" creationId="{3EF45F6D-A9FA-4CBC-9ACD-F2E47192E69C}"/>
          </ac:spMkLst>
        </pc:spChg>
        <pc:spChg chg="add mod">
          <ac:chgData name="PPT PROJECT" userId="3f9d47f476fa9d03" providerId="LiveId" clId="{D6CD7932-8232-4DCF-9B64-C2E8A6A37E46}" dt="2020-07-16T09:32:39.964" v="417" actId="1076"/>
          <ac:spMkLst>
            <pc:docMk/>
            <pc:sldMk cId="3657638824" sldId="1600"/>
            <ac:spMk id="1109" creationId="{8F99DD00-D743-401F-AB28-10E09D7723BF}"/>
          </ac:spMkLst>
        </pc:spChg>
        <pc:spChg chg="add mod">
          <ac:chgData name="PPT PROJECT" userId="3f9d47f476fa9d03" providerId="LiveId" clId="{D6CD7932-8232-4DCF-9B64-C2E8A6A37E46}" dt="2020-07-16T09:32:40.826" v="418" actId="1076"/>
          <ac:spMkLst>
            <pc:docMk/>
            <pc:sldMk cId="3657638824" sldId="1600"/>
            <ac:spMk id="1110" creationId="{845CC25B-25AD-4069-935E-B85FE81D29D2}"/>
          </ac:spMkLst>
        </pc:spChg>
        <pc:grpChg chg="del">
          <ac:chgData name="PPT PROJECT" userId="3f9d47f476fa9d03" providerId="LiveId" clId="{D6CD7932-8232-4DCF-9B64-C2E8A6A37E46}" dt="2020-07-16T09:23:31.267" v="281" actId="478"/>
          <ac:grpSpMkLst>
            <pc:docMk/>
            <pc:sldMk cId="3657638824" sldId="1600"/>
            <ac:grpSpMk id="166" creationId="{B93DE85B-B9C1-47D8-81BA-0A496512363C}"/>
          </ac:grpSpMkLst>
        </pc:grpChg>
        <pc:grpChg chg="del">
          <ac:chgData name="PPT PROJECT" userId="3f9d47f476fa9d03" providerId="LiveId" clId="{D6CD7932-8232-4DCF-9B64-C2E8A6A37E46}" dt="2020-07-16T09:23:31.267" v="281" actId="478"/>
          <ac:grpSpMkLst>
            <pc:docMk/>
            <pc:sldMk cId="3657638824" sldId="1600"/>
            <ac:grpSpMk id="169" creationId="{7E6C77A6-C9C3-4506-9298-8073D1E5F5BD}"/>
          </ac:grpSpMkLst>
        </pc:grpChg>
        <pc:grpChg chg="del">
          <ac:chgData name="PPT PROJECT" userId="3f9d47f476fa9d03" providerId="LiveId" clId="{D6CD7932-8232-4DCF-9B64-C2E8A6A37E46}" dt="2020-07-16T09:23:31.267" v="281" actId="478"/>
          <ac:grpSpMkLst>
            <pc:docMk/>
            <pc:sldMk cId="3657638824" sldId="1600"/>
            <ac:grpSpMk id="172" creationId="{79F2B8EE-03F8-4DA4-A318-A7977BB2BE43}"/>
          </ac:grpSpMkLst>
        </pc:grpChg>
        <pc:grpChg chg="del">
          <ac:chgData name="PPT PROJECT" userId="3f9d47f476fa9d03" providerId="LiveId" clId="{D6CD7932-8232-4DCF-9B64-C2E8A6A37E46}" dt="2020-07-16T09:23:31.267" v="281" actId="478"/>
          <ac:grpSpMkLst>
            <pc:docMk/>
            <pc:sldMk cId="3657638824" sldId="1600"/>
            <ac:grpSpMk id="175" creationId="{7593943A-7658-41A4-9F48-40AECB0E33AD}"/>
          </ac:grpSpMkLst>
        </pc:grpChg>
        <pc:grpChg chg="del">
          <ac:chgData name="PPT PROJECT" userId="3f9d47f476fa9d03" providerId="LiveId" clId="{D6CD7932-8232-4DCF-9B64-C2E8A6A37E46}" dt="2020-07-16T09:23:31.267" v="281" actId="478"/>
          <ac:grpSpMkLst>
            <pc:docMk/>
            <pc:sldMk cId="3657638824" sldId="1600"/>
            <ac:grpSpMk id="178" creationId="{0F44AC51-9094-4CBC-89EC-0BB161AC963E}"/>
          </ac:grpSpMkLst>
        </pc:grpChg>
        <pc:grpChg chg="del">
          <ac:chgData name="PPT PROJECT" userId="3f9d47f476fa9d03" providerId="LiveId" clId="{D6CD7932-8232-4DCF-9B64-C2E8A6A37E46}" dt="2020-07-16T09:23:31.267" v="281" actId="478"/>
          <ac:grpSpMkLst>
            <pc:docMk/>
            <pc:sldMk cId="3657638824" sldId="1600"/>
            <ac:grpSpMk id="181" creationId="{650DBCFC-F20F-4C51-9694-96741AE12B4E}"/>
          </ac:grpSpMkLst>
        </pc:grpChg>
        <pc:grpChg chg="del">
          <ac:chgData name="PPT PROJECT" userId="3f9d47f476fa9d03" providerId="LiveId" clId="{D6CD7932-8232-4DCF-9B64-C2E8A6A37E46}" dt="2020-07-16T09:23:31.267" v="281" actId="478"/>
          <ac:grpSpMkLst>
            <pc:docMk/>
            <pc:sldMk cId="3657638824" sldId="1600"/>
            <ac:grpSpMk id="184" creationId="{2D530B85-8F59-4D6F-BE0E-89EB8669E5FA}"/>
          </ac:grpSpMkLst>
        </pc:grpChg>
        <pc:grpChg chg="del">
          <ac:chgData name="PPT PROJECT" userId="3f9d47f476fa9d03" providerId="LiveId" clId="{D6CD7932-8232-4DCF-9B64-C2E8A6A37E46}" dt="2020-07-16T09:23:31.267" v="281" actId="478"/>
          <ac:grpSpMkLst>
            <pc:docMk/>
            <pc:sldMk cId="3657638824" sldId="1600"/>
            <ac:grpSpMk id="187" creationId="{F3A568C8-886D-46A3-B430-9FCC6AD9E222}"/>
          </ac:grpSpMkLst>
        </pc:grpChg>
        <pc:grpChg chg="del">
          <ac:chgData name="PPT PROJECT" userId="3f9d47f476fa9d03" providerId="LiveId" clId="{D6CD7932-8232-4DCF-9B64-C2E8A6A37E46}" dt="2020-07-16T09:23:31.267" v="281" actId="478"/>
          <ac:grpSpMkLst>
            <pc:docMk/>
            <pc:sldMk cId="3657638824" sldId="1600"/>
            <ac:grpSpMk id="190" creationId="{ABFFC908-4754-43BD-9132-DA8757208C4B}"/>
          </ac:grpSpMkLst>
        </pc:grpChg>
        <pc:grpChg chg="del">
          <ac:chgData name="PPT PROJECT" userId="3f9d47f476fa9d03" providerId="LiveId" clId="{D6CD7932-8232-4DCF-9B64-C2E8A6A37E46}" dt="2020-07-16T09:23:31.267" v="281" actId="478"/>
          <ac:grpSpMkLst>
            <pc:docMk/>
            <pc:sldMk cId="3657638824" sldId="1600"/>
            <ac:grpSpMk id="193" creationId="{DC9D3C12-2838-453A-870F-0642375E42A6}"/>
          </ac:grpSpMkLst>
        </pc:grpChg>
        <pc:grpChg chg="del">
          <ac:chgData name="PPT PROJECT" userId="3f9d47f476fa9d03" providerId="LiveId" clId="{D6CD7932-8232-4DCF-9B64-C2E8A6A37E46}" dt="2020-07-16T09:23:31.267" v="281" actId="478"/>
          <ac:grpSpMkLst>
            <pc:docMk/>
            <pc:sldMk cId="3657638824" sldId="1600"/>
            <ac:grpSpMk id="196" creationId="{46326506-A6D9-4CBE-8D88-7AE62492A874}"/>
          </ac:grpSpMkLst>
        </pc:grpChg>
        <pc:grpChg chg="del">
          <ac:chgData name="PPT PROJECT" userId="3f9d47f476fa9d03" providerId="LiveId" clId="{D6CD7932-8232-4DCF-9B64-C2E8A6A37E46}" dt="2020-07-16T09:23:31.267" v="281" actId="478"/>
          <ac:grpSpMkLst>
            <pc:docMk/>
            <pc:sldMk cId="3657638824" sldId="1600"/>
            <ac:grpSpMk id="199" creationId="{E892B011-5BC9-48EA-8E6C-010A785BFA19}"/>
          </ac:grpSpMkLst>
        </pc:grpChg>
        <pc:grpChg chg="del">
          <ac:chgData name="PPT PROJECT" userId="3f9d47f476fa9d03" providerId="LiveId" clId="{D6CD7932-8232-4DCF-9B64-C2E8A6A37E46}" dt="2020-07-16T09:23:31.267" v="281" actId="478"/>
          <ac:grpSpMkLst>
            <pc:docMk/>
            <pc:sldMk cId="3657638824" sldId="1600"/>
            <ac:grpSpMk id="202" creationId="{89D7E43C-B783-4AE9-B070-A6CD26B9661D}"/>
          </ac:grpSpMkLst>
        </pc:grpChg>
        <pc:grpChg chg="del">
          <ac:chgData name="PPT PROJECT" userId="3f9d47f476fa9d03" providerId="LiveId" clId="{D6CD7932-8232-4DCF-9B64-C2E8A6A37E46}" dt="2020-07-16T09:23:31.267" v="281" actId="478"/>
          <ac:grpSpMkLst>
            <pc:docMk/>
            <pc:sldMk cId="3657638824" sldId="1600"/>
            <ac:grpSpMk id="205" creationId="{B5553B60-85EF-40CF-A8FB-0E587F9914A3}"/>
          </ac:grpSpMkLst>
        </pc:grpChg>
        <pc:grpChg chg="del">
          <ac:chgData name="PPT PROJECT" userId="3f9d47f476fa9d03" providerId="LiveId" clId="{D6CD7932-8232-4DCF-9B64-C2E8A6A37E46}" dt="2020-07-16T09:23:31.267" v="281" actId="478"/>
          <ac:grpSpMkLst>
            <pc:docMk/>
            <pc:sldMk cId="3657638824" sldId="1600"/>
            <ac:grpSpMk id="208" creationId="{9469D6D6-80E0-4C66-96BD-875CD88AC802}"/>
          </ac:grpSpMkLst>
        </pc:grpChg>
        <pc:grpChg chg="del">
          <ac:chgData name="PPT PROJECT" userId="3f9d47f476fa9d03" providerId="LiveId" clId="{D6CD7932-8232-4DCF-9B64-C2E8A6A37E46}" dt="2020-07-16T09:23:31.267" v="281" actId="478"/>
          <ac:grpSpMkLst>
            <pc:docMk/>
            <pc:sldMk cId="3657638824" sldId="1600"/>
            <ac:grpSpMk id="211" creationId="{C2A84B76-C9D5-44EF-AF86-756E9E98C832}"/>
          </ac:grpSpMkLst>
        </pc:grpChg>
        <pc:grpChg chg="del">
          <ac:chgData name="PPT PROJECT" userId="3f9d47f476fa9d03" providerId="LiveId" clId="{D6CD7932-8232-4DCF-9B64-C2E8A6A37E46}" dt="2020-07-16T09:23:31.267" v="281" actId="478"/>
          <ac:grpSpMkLst>
            <pc:docMk/>
            <pc:sldMk cId="3657638824" sldId="1600"/>
            <ac:grpSpMk id="214" creationId="{BF55D567-8BC6-44B7-B2A9-39E505BAA811}"/>
          </ac:grpSpMkLst>
        </pc:grpChg>
        <pc:grpChg chg="del">
          <ac:chgData name="PPT PROJECT" userId="3f9d47f476fa9d03" providerId="LiveId" clId="{D6CD7932-8232-4DCF-9B64-C2E8A6A37E46}" dt="2020-07-16T09:23:31.267" v="281" actId="478"/>
          <ac:grpSpMkLst>
            <pc:docMk/>
            <pc:sldMk cId="3657638824" sldId="1600"/>
            <ac:grpSpMk id="217" creationId="{7C51671E-27F2-4106-812F-6EE4C402DB74}"/>
          </ac:grpSpMkLst>
        </pc:grpChg>
        <pc:grpChg chg="del">
          <ac:chgData name="PPT PROJECT" userId="3f9d47f476fa9d03" providerId="LiveId" clId="{D6CD7932-8232-4DCF-9B64-C2E8A6A37E46}" dt="2020-07-16T09:23:31.267" v="281" actId="478"/>
          <ac:grpSpMkLst>
            <pc:docMk/>
            <pc:sldMk cId="3657638824" sldId="1600"/>
            <ac:grpSpMk id="220" creationId="{7BD83BF6-3A24-417E-90B8-EC86C9DAF7FC}"/>
          </ac:grpSpMkLst>
        </pc:grpChg>
        <pc:grpChg chg="del">
          <ac:chgData name="PPT PROJECT" userId="3f9d47f476fa9d03" providerId="LiveId" clId="{D6CD7932-8232-4DCF-9B64-C2E8A6A37E46}" dt="2020-07-16T09:23:31.267" v="281" actId="478"/>
          <ac:grpSpMkLst>
            <pc:docMk/>
            <pc:sldMk cId="3657638824" sldId="1600"/>
            <ac:grpSpMk id="223" creationId="{F3BE871C-8B9A-489F-A9E0-D3A50922F80D}"/>
          </ac:grpSpMkLst>
        </pc:grpChg>
        <pc:grpChg chg="del">
          <ac:chgData name="PPT PROJECT" userId="3f9d47f476fa9d03" providerId="LiveId" clId="{D6CD7932-8232-4DCF-9B64-C2E8A6A37E46}" dt="2020-07-16T09:23:31.267" v="281" actId="478"/>
          <ac:grpSpMkLst>
            <pc:docMk/>
            <pc:sldMk cId="3657638824" sldId="1600"/>
            <ac:grpSpMk id="226" creationId="{4E107F11-7AF5-4C7D-8BB6-EB42BBA2C0CB}"/>
          </ac:grpSpMkLst>
        </pc:grpChg>
        <pc:grpChg chg="del">
          <ac:chgData name="PPT PROJECT" userId="3f9d47f476fa9d03" providerId="LiveId" clId="{D6CD7932-8232-4DCF-9B64-C2E8A6A37E46}" dt="2020-07-16T09:23:31.267" v="281" actId="478"/>
          <ac:grpSpMkLst>
            <pc:docMk/>
            <pc:sldMk cId="3657638824" sldId="1600"/>
            <ac:grpSpMk id="229" creationId="{0D544403-2903-446B-B2A2-692036967699}"/>
          </ac:grpSpMkLst>
        </pc:grpChg>
        <pc:grpChg chg="del">
          <ac:chgData name="PPT PROJECT" userId="3f9d47f476fa9d03" providerId="LiveId" clId="{D6CD7932-8232-4DCF-9B64-C2E8A6A37E46}" dt="2020-07-16T09:23:31.267" v="281" actId="478"/>
          <ac:grpSpMkLst>
            <pc:docMk/>
            <pc:sldMk cId="3657638824" sldId="1600"/>
            <ac:grpSpMk id="232" creationId="{9CC6D933-3D5C-43B7-B8B6-1824AED3EF32}"/>
          </ac:grpSpMkLst>
        </pc:grpChg>
        <pc:grpChg chg="del">
          <ac:chgData name="PPT PROJECT" userId="3f9d47f476fa9d03" providerId="LiveId" clId="{D6CD7932-8232-4DCF-9B64-C2E8A6A37E46}" dt="2020-07-16T09:23:31.267" v="281" actId="478"/>
          <ac:grpSpMkLst>
            <pc:docMk/>
            <pc:sldMk cId="3657638824" sldId="1600"/>
            <ac:grpSpMk id="235" creationId="{D8D345FF-7A54-442F-B328-2421111DA58D}"/>
          </ac:grpSpMkLst>
        </pc:grpChg>
        <pc:grpChg chg="del">
          <ac:chgData name="PPT PROJECT" userId="3f9d47f476fa9d03" providerId="LiveId" clId="{D6CD7932-8232-4DCF-9B64-C2E8A6A37E46}" dt="2020-07-16T09:23:31.267" v="281" actId="478"/>
          <ac:grpSpMkLst>
            <pc:docMk/>
            <pc:sldMk cId="3657638824" sldId="1600"/>
            <ac:grpSpMk id="238" creationId="{44919947-F3E5-4CBD-B438-15E5EDAC9B03}"/>
          </ac:grpSpMkLst>
        </pc:grpChg>
        <pc:grpChg chg="del">
          <ac:chgData name="PPT PROJECT" userId="3f9d47f476fa9d03" providerId="LiveId" clId="{D6CD7932-8232-4DCF-9B64-C2E8A6A37E46}" dt="2020-07-16T09:23:31.267" v="281" actId="478"/>
          <ac:grpSpMkLst>
            <pc:docMk/>
            <pc:sldMk cId="3657638824" sldId="1600"/>
            <ac:grpSpMk id="241" creationId="{79BA7513-91B9-4B8E-A2D3-F1B5DBE4F350}"/>
          </ac:grpSpMkLst>
        </pc:grpChg>
        <pc:grpChg chg="del">
          <ac:chgData name="PPT PROJECT" userId="3f9d47f476fa9d03" providerId="LiveId" clId="{D6CD7932-8232-4DCF-9B64-C2E8A6A37E46}" dt="2020-07-16T09:23:31.267" v="281" actId="478"/>
          <ac:grpSpMkLst>
            <pc:docMk/>
            <pc:sldMk cId="3657638824" sldId="1600"/>
            <ac:grpSpMk id="244" creationId="{36C10DAF-9A0B-4057-84CE-15E04D5CBFFF}"/>
          </ac:grpSpMkLst>
        </pc:grpChg>
        <pc:grpChg chg="del">
          <ac:chgData name="PPT PROJECT" userId="3f9d47f476fa9d03" providerId="LiveId" clId="{D6CD7932-8232-4DCF-9B64-C2E8A6A37E46}" dt="2020-07-16T09:23:31.267" v="281" actId="478"/>
          <ac:grpSpMkLst>
            <pc:docMk/>
            <pc:sldMk cId="3657638824" sldId="1600"/>
            <ac:grpSpMk id="247" creationId="{1F88D5A2-8D5F-47DE-88CA-78818E82D2F2}"/>
          </ac:grpSpMkLst>
        </pc:grpChg>
        <pc:grpChg chg="del">
          <ac:chgData name="PPT PROJECT" userId="3f9d47f476fa9d03" providerId="LiveId" clId="{D6CD7932-8232-4DCF-9B64-C2E8A6A37E46}" dt="2020-07-16T09:23:31.267" v="281" actId="478"/>
          <ac:grpSpMkLst>
            <pc:docMk/>
            <pc:sldMk cId="3657638824" sldId="1600"/>
            <ac:grpSpMk id="250" creationId="{CE6EA93C-7000-4373-826E-190537654803}"/>
          </ac:grpSpMkLst>
        </pc:grpChg>
        <pc:grpChg chg="del">
          <ac:chgData name="PPT PROJECT" userId="3f9d47f476fa9d03" providerId="LiveId" clId="{D6CD7932-8232-4DCF-9B64-C2E8A6A37E46}" dt="2020-07-16T09:23:31.267" v="281" actId="478"/>
          <ac:grpSpMkLst>
            <pc:docMk/>
            <pc:sldMk cId="3657638824" sldId="1600"/>
            <ac:grpSpMk id="253" creationId="{2770F408-A51E-41E1-87C4-10F4F8716B56}"/>
          </ac:grpSpMkLst>
        </pc:grpChg>
        <pc:grpChg chg="del">
          <ac:chgData name="PPT PROJECT" userId="3f9d47f476fa9d03" providerId="LiveId" clId="{D6CD7932-8232-4DCF-9B64-C2E8A6A37E46}" dt="2020-07-16T09:23:31.267" v="281" actId="478"/>
          <ac:grpSpMkLst>
            <pc:docMk/>
            <pc:sldMk cId="3657638824" sldId="1600"/>
            <ac:grpSpMk id="256" creationId="{17BAF883-C330-4EE9-B9C3-A29C363EA936}"/>
          </ac:grpSpMkLst>
        </pc:grpChg>
        <pc:grpChg chg="del">
          <ac:chgData name="PPT PROJECT" userId="3f9d47f476fa9d03" providerId="LiveId" clId="{D6CD7932-8232-4DCF-9B64-C2E8A6A37E46}" dt="2020-07-16T09:23:31.267" v="281" actId="478"/>
          <ac:grpSpMkLst>
            <pc:docMk/>
            <pc:sldMk cId="3657638824" sldId="1600"/>
            <ac:grpSpMk id="259" creationId="{EDDAF363-2EFA-4BC5-A56A-A8B34E016F56}"/>
          </ac:grpSpMkLst>
        </pc:grpChg>
        <pc:grpChg chg="del">
          <ac:chgData name="PPT PROJECT" userId="3f9d47f476fa9d03" providerId="LiveId" clId="{D6CD7932-8232-4DCF-9B64-C2E8A6A37E46}" dt="2020-07-16T09:23:31.267" v="281" actId="478"/>
          <ac:grpSpMkLst>
            <pc:docMk/>
            <pc:sldMk cId="3657638824" sldId="1600"/>
            <ac:grpSpMk id="262" creationId="{EBB1A6C9-93F6-4906-AC1E-E3D34C3D6909}"/>
          </ac:grpSpMkLst>
        </pc:grpChg>
        <pc:grpChg chg="del">
          <ac:chgData name="PPT PROJECT" userId="3f9d47f476fa9d03" providerId="LiveId" clId="{D6CD7932-8232-4DCF-9B64-C2E8A6A37E46}" dt="2020-07-16T09:23:31.267" v="281" actId="478"/>
          <ac:grpSpMkLst>
            <pc:docMk/>
            <pc:sldMk cId="3657638824" sldId="1600"/>
            <ac:grpSpMk id="265" creationId="{2A494F23-0489-4346-A879-977C60CEECD7}"/>
          </ac:grpSpMkLst>
        </pc:grpChg>
        <pc:grpChg chg="del">
          <ac:chgData name="PPT PROJECT" userId="3f9d47f476fa9d03" providerId="LiveId" clId="{D6CD7932-8232-4DCF-9B64-C2E8A6A37E46}" dt="2020-07-16T09:23:31.267" v="281" actId="478"/>
          <ac:grpSpMkLst>
            <pc:docMk/>
            <pc:sldMk cId="3657638824" sldId="1600"/>
            <ac:grpSpMk id="268" creationId="{F6A40BAE-0D10-438E-8A16-078AF11C729B}"/>
          </ac:grpSpMkLst>
        </pc:grpChg>
        <pc:grpChg chg="del">
          <ac:chgData name="PPT PROJECT" userId="3f9d47f476fa9d03" providerId="LiveId" clId="{D6CD7932-8232-4DCF-9B64-C2E8A6A37E46}" dt="2020-07-16T09:23:31.267" v="281" actId="478"/>
          <ac:grpSpMkLst>
            <pc:docMk/>
            <pc:sldMk cId="3657638824" sldId="1600"/>
            <ac:grpSpMk id="271" creationId="{83CF3159-7B32-4D95-A893-BE890D5D5A27}"/>
          </ac:grpSpMkLst>
        </pc:grpChg>
        <pc:grpChg chg="del">
          <ac:chgData name="PPT PROJECT" userId="3f9d47f476fa9d03" providerId="LiveId" clId="{D6CD7932-8232-4DCF-9B64-C2E8A6A37E46}" dt="2020-07-16T09:23:31.267" v="281" actId="478"/>
          <ac:grpSpMkLst>
            <pc:docMk/>
            <pc:sldMk cId="3657638824" sldId="1600"/>
            <ac:grpSpMk id="274" creationId="{B8C52457-C35B-4C26-9F0D-0B94B9591C06}"/>
          </ac:grpSpMkLst>
        </pc:grpChg>
        <pc:grpChg chg="del">
          <ac:chgData name="PPT PROJECT" userId="3f9d47f476fa9d03" providerId="LiveId" clId="{D6CD7932-8232-4DCF-9B64-C2E8A6A37E46}" dt="2020-07-16T09:23:31.267" v="281" actId="478"/>
          <ac:grpSpMkLst>
            <pc:docMk/>
            <pc:sldMk cId="3657638824" sldId="1600"/>
            <ac:grpSpMk id="277" creationId="{A9B6FCCF-978C-4D9E-963A-75F43357D85C}"/>
          </ac:grpSpMkLst>
        </pc:grpChg>
        <pc:grpChg chg="del">
          <ac:chgData name="PPT PROJECT" userId="3f9d47f476fa9d03" providerId="LiveId" clId="{D6CD7932-8232-4DCF-9B64-C2E8A6A37E46}" dt="2020-07-16T09:23:31.267" v="281" actId="478"/>
          <ac:grpSpMkLst>
            <pc:docMk/>
            <pc:sldMk cId="3657638824" sldId="1600"/>
            <ac:grpSpMk id="280" creationId="{B17F9857-735F-416B-B15F-9F84E0E0CB71}"/>
          </ac:grpSpMkLst>
        </pc:grpChg>
        <pc:grpChg chg="del">
          <ac:chgData name="PPT PROJECT" userId="3f9d47f476fa9d03" providerId="LiveId" clId="{D6CD7932-8232-4DCF-9B64-C2E8A6A37E46}" dt="2020-07-16T09:23:31.267" v="281" actId="478"/>
          <ac:grpSpMkLst>
            <pc:docMk/>
            <pc:sldMk cId="3657638824" sldId="1600"/>
            <ac:grpSpMk id="283" creationId="{CA71F584-80A7-4352-B4E9-9B01139D2B55}"/>
          </ac:grpSpMkLst>
        </pc:grpChg>
        <pc:grpChg chg="del">
          <ac:chgData name="PPT PROJECT" userId="3f9d47f476fa9d03" providerId="LiveId" clId="{D6CD7932-8232-4DCF-9B64-C2E8A6A37E46}" dt="2020-07-16T09:23:31.267" v="281" actId="478"/>
          <ac:grpSpMkLst>
            <pc:docMk/>
            <pc:sldMk cId="3657638824" sldId="1600"/>
            <ac:grpSpMk id="485" creationId="{653EEA71-9DB4-41FC-8DC2-735801F219A0}"/>
          </ac:grpSpMkLst>
        </pc:grpChg>
        <pc:grpChg chg="del">
          <ac:chgData name="PPT PROJECT" userId="3f9d47f476fa9d03" providerId="LiveId" clId="{D6CD7932-8232-4DCF-9B64-C2E8A6A37E46}" dt="2020-07-16T09:23:31.267" v="281" actId="478"/>
          <ac:grpSpMkLst>
            <pc:docMk/>
            <pc:sldMk cId="3657638824" sldId="1600"/>
            <ac:grpSpMk id="488" creationId="{6FE7897E-94AA-4A96-A5CB-DD3B2E85B1B4}"/>
          </ac:grpSpMkLst>
        </pc:grpChg>
        <pc:grpChg chg="del">
          <ac:chgData name="PPT PROJECT" userId="3f9d47f476fa9d03" providerId="LiveId" clId="{D6CD7932-8232-4DCF-9B64-C2E8A6A37E46}" dt="2020-07-16T09:23:31.267" v="281" actId="478"/>
          <ac:grpSpMkLst>
            <pc:docMk/>
            <pc:sldMk cId="3657638824" sldId="1600"/>
            <ac:grpSpMk id="491" creationId="{1744803E-7759-4F8A-8020-6BC4A4CADCEB}"/>
          </ac:grpSpMkLst>
        </pc:grpChg>
        <pc:grpChg chg="del">
          <ac:chgData name="PPT PROJECT" userId="3f9d47f476fa9d03" providerId="LiveId" clId="{D6CD7932-8232-4DCF-9B64-C2E8A6A37E46}" dt="2020-07-16T09:23:31.267" v="281" actId="478"/>
          <ac:grpSpMkLst>
            <pc:docMk/>
            <pc:sldMk cId="3657638824" sldId="1600"/>
            <ac:grpSpMk id="494" creationId="{66135237-6255-4E9F-8679-BFD493D8E1FD}"/>
          </ac:grpSpMkLst>
        </pc:grpChg>
        <pc:grpChg chg="del">
          <ac:chgData name="PPT PROJECT" userId="3f9d47f476fa9d03" providerId="LiveId" clId="{D6CD7932-8232-4DCF-9B64-C2E8A6A37E46}" dt="2020-07-16T09:23:31.267" v="281" actId="478"/>
          <ac:grpSpMkLst>
            <pc:docMk/>
            <pc:sldMk cId="3657638824" sldId="1600"/>
            <ac:grpSpMk id="497" creationId="{E455C636-A368-4A1B-BBE4-F52B5737696A}"/>
          </ac:grpSpMkLst>
        </pc:grpChg>
        <pc:grpChg chg="del">
          <ac:chgData name="PPT PROJECT" userId="3f9d47f476fa9d03" providerId="LiveId" clId="{D6CD7932-8232-4DCF-9B64-C2E8A6A37E46}" dt="2020-07-16T09:23:31.267" v="281" actId="478"/>
          <ac:grpSpMkLst>
            <pc:docMk/>
            <pc:sldMk cId="3657638824" sldId="1600"/>
            <ac:grpSpMk id="500" creationId="{0E51071A-133D-4F5F-80CC-DBB1A3F48491}"/>
          </ac:grpSpMkLst>
        </pc:grpChg>
        <pc:grpChg chg="del">
          <ac:chgData name="PPT PROJECT" userId="3f9d47f476fa9d03" providerId="LiveId" clId="{D6CD7932-8232-4DCF-9B64-C2E8A6A37E46}" dt="2020-07-16T09:23:31.267" v="281" actId="478"/>
          <ac:grpSpMkLst>
            <pc:docMk/>
            <pc:sldMk cId="3657638824" sldId="1600"/>
            <ac:grpSpMk id="503" creationId="{AC5536F8-F85D-4D83-9443-41773F5D754E}"/>
          </ac:grpSpMkLst>
        </pc:grpChg>
        <pc:grpChg chg="del">
          <ac:chgData name="PPT PROJECT" userId="3f9d47f476fa9d03" providerId="LiveId" clId="{D6CD7932-8232-4DCF-9B64-C2E8A6A37E46}" dt="2020-07-16T09:23:31.267" v="281" actId="478"/>
          <ac:grpSpMkLst>
            <pc:docMk/>
            <pc:sldMk cId="3657638824" sldId="1600"/>
            <ac:grpSpMk id="506" creationId="{906495F8-0233-4B0A-AF8C-F9ABB9B973DF}"/>
          </ac:grpSpMkLst>
        </pc:grpChg>
        <pc:grpChg chg="del">
          <ac:chgData name="PPT PROJECT" userId="3f9d47f476fa9d03" providerId="LiveId" clId="{D6CD7932-8232-4DCF-9B64-C2E8A6A37E46}" dt="2020-07-16T09:23:31.267" v="281" actId="478"/>
          <ac:grpSpMkLst>
            <pc:docMk/>
            <pc:sldMk cId="3657638824" sldId="1600"/>
            <ac:grpSpMk id="509" creationId="{4168D994-D732-45B2-AB1A-8EB11110142E}"/>
          </ac:grpSpMkLst>
        </pc:grpChg>
        <pc:grpChg chg="del">
          <ac:chgData name="PPT PROJECT" userId="3f9d47f476fa9d03" providerId="LiveId" clId="{D6CD7932-8232-4DCF-9B64-C2E8A6A37E46}" dt="2020-07-16T09:23:31.267" v="281" actId="478"/>
          <ac:grpSpMkLst>
            <pc:docMk/>
            <pc:sldMk cId="3657638824" sldId="1600"/>
            <ac:grpSpMk id="512" creationId="{D2BC65D7-221D-4045-BDDD-070D636F3C56}"/>
          </ac:grpSpMkLst>
        </pc:grpChg>
        <pc:grpChg chg="del">
          <ac:chgData name="PPT PROJECT" userId="3f9d47f476fa9d03" providerId="LiveId" clId="{D6CD7932-8232-4DCF-9B64-C2E8A6A37E46}" dt="2020-07-16T09:23:31.267" v="281" actId="478"/>
          <ac:grpSpMkLst>
            <pc:docMk/>
            <pc:sldMk cId="3657638824" sldId="1600"/>
            <ac:grpSpMk id="515" creationId="{8598321F-EA40-45FA-BDC7-4A4CF2F31FE3}"/>
          </ac:grpSpMkLst>
        </pc:grpChg>
        <pc:grpChg chg="del">
          <ac:chgData name="PPT PROJECT" userId="3f9d47f476fa9d03" providerId="LiveId" clId="{D6CD7932-8232-4DCF-9B64-C2E8A6A37E46}" dt="2020-07-16T09:23:31.267" v="281" actId="478"/>
          <ac:grpSpMkLst>
            <pc:docMk/>
            <pc:sldMk cId="3657638824" sldId="1600"/>
            <ac:grpSpMk id="518" creationId="{D7619221-6566-4D31-A1E9-63EEC959B7A3}"/>
          </ac:grpSpMkLst>
        </pc:grpChg>
        <pc:grpChg chg="del">
          <ac:chgData name="PPT PROJECT" userId="3f9d47f476fa9d03" providerId="LiveId" clId="{D6CD7932-8232-4DCF-9B64-C2E8A6A37E46}" dt="2020-07-16T09:23:31.267" v="281" actId="478"/>
          <ac:grpSpMkLst>
            <pc:docMk/>
            <pc:sldMk cId="3657638824" sldId="1600"/>
            <ac:grpSpMk id="521" creationId="{E0505A83-E747-401F-8EF8-9B34F95E46BC}"/>
          </ac:grpSpMkLst>
        </pc:grpChg>
        <pc:grpChg chg="del">
          <ac:chgData name="PPT PROJECT" userId="3f9d47f476fa9d03" providerId="LiveId" clId="{D6CD7932-8232-4DCF-9B64-C2E8A6A37E46}" dt="2020-07-16T09:23:31.267" v="281" actId="478"/>
          <ac:grpSpMkLst>
            <pc:docMk/>
            <pc:sldMk cId="3657638824" sldId="1600"/>
            <ac:grpSpMk id="524" creationId="{DD7B8A50-27D6-4280-8D1C-D3345F6C32EB}"/>
          </ac:grpSpMkLst>
        </pc:grpChg>
        <pc:grpChg chg="del">
          <ac:chgData name="PPT PROJECT" userId="3f9d47f476fa9d03" providerId="LiveId" clId="{D6CD7932-8232-4DCF-9B64-C2E8A6A37E46}" dt="2020-07-16T09:23:31.267" v="281" actId="478"/>
          <ac:grpSpMkLst>
            <pc:docMk/>
            <pc:sldMk cId="3657638824" sldId="1600"/>
            <ac:grpSpMk id="527" creationId="{B5965177-3E35-4473-9F26-8974948EBBC5}"/>
          </ac:grpSpMkLst>
        </pc:grpChg>
        <pc:grpChg chg="del">
          <ac:chgData name="PPT PROJECT" userId="3f9d47f476fa9d03" providerId="LiveId" clId="{D6CD7932-8232-4DCF-9B64-C2E8A6A37E46}" dt="2020-07-16T09:23:31.267" v="281" actId="478"/>
          <ac:grpSpMkLst>
            <pc:docMk/>
            <pc:sldMk cId="3657638824" sldId="1600"/>
            <ac:grpSpMk id="530" creationId="{5ED8F967-4815-41CD-A565-15DE26C43A8C}"/>
          </ac:grpSpMkLst>
        </pc:grpChg>
        <pc:grpChg chg="del">
          <ac:chgData name="PPT PROJECT" userId="3f9d47f476fa9d03" providerId="LiveId" clId="{D6CD7932-8232-4DCF-9B64-C2E8A6A37E46}" dt="2020-07-16T09:23:31.267" v="281" actId="478"/>
          <ac:grpSpMkLst>
            <pc:docMk/>
            <pc:sldMk cId="3657638824" sldId="1600"/>
            <ac:grpSpMk id="533" creationId="{B2699DE9-18DA-4962-9EFC-A0FFB6687293}"/>
          </ac:grpSpMkLst>
        </pc:grpChg>
        <pc:grpChg chg="del">
          <ac:chgData name="PPT PROJECT" userId="3f9d47f476fa9d03" providerId="LiveId" clId="{D6CD7932-8232-4DCF-9B64-C2E8A6A37E46}" dt="2020-07-16T09:23:31.267" v="281" actId="478"/>
          <ac:grpSpMkLst>
            <pc:docMk/>
            <pc:sldMk cId="3657638824" sldId="1600"/>
            <ac:grpSpMk id="536" creationId="{AC9ACB23-B4F8-4F45-8C1B-AAC4FE52F1A8}"/>
          </ac:grpSpMkLst>
        </pc:grpChg>
        <pc:grpChg chg="del">
          <ac:chgData name="PPT PROJECT" userId="3f9d47f476fa9d03" providerId="LiveId" clId="{D6CD7932-8232-4DCF-9B64-C2E8A6A37E46}" dt="2020-07-16T09:23:31.267" v="281" actId="478"/>
          <ac:grpSpMkLst>
            <pc:docMk/>
            <pc:sldMk cId="3657638824" sldId="1600"/>
            <ac:grpSpMk id="539" creationId="{DA2288DD-F233-4429-A817-9AD73058EFF1}"/>
          </ac:grpSpMkLst>
        </pc:grpChg>
        <pc:grpChg chg="del">
          <ac:chgData name="PPT PROJECT" userId="3f9d47f476fa9d03" providerId="LiveId" clId="{D6CD7932-8232-4DCF-9B64-C2E8A6A37E46}" dt="2020-07-16T09:23:31.267" v="281" actId="478"/>
          <ac:grpSpMkLst>
            <pc:docMk/>
            <pc:sldMk cId="3657638824" sldId="1600"/>
            <ac:grpSpMk id="542" creationId="{08728EA2-75DE-416C-B850-10926AD71686}"/>
          </ac:grpSpMkLst>
        </pc:grpChg>
        <pc:grpChg chg="del">
          <ac:chgData name="PPT PROJECT" userId="3f9d47f476fa9d03" providerId="LiveId" clId="{D6CD7932-8232-4DCF-9B64-C2E8A6A37E46}" dt="2020-07-16T09:23:31.267" v="281" actId="478"/>
          <ac:grpSpMkLst>
            <pc:docMk/>
            <pc:sldMk cId="3657638824" sldId="1600"/>
            <ac:grpSpMk id="545" creationId="{5D50A575-D3E1-4F3C-BC1B-82D65CE68FC2}"/>
          </ac:grpSpMkLst>
        </pc:grpChg>
        <pc:grpChg chg="del">
          <ac:chgData name="PPT PROJECT" userId="3f9d47f476fa9d03" providerId="LiveId" clId="{D6CD7932-8232-4DCF-9B64-C2E8A6A37E46}" dt="2020-07-16T09:23:31.267" v="281" actId="478"/>
          <ac:grpSpMkLst>
            <pc:docMk/>
            <pc:sldMk cId="3657638824" sldId="1600"/>
            <ac:grpSpMk id="548" creationId="{8B29F77E-19EA-4ABC-BB8A-447C76F9EC6E}"/>
          </ac:grpSpMkLst>
        </pc:grpChg>
        <pc:grpChg chg="del">
          <ac:chgData name="PPT PROJECT" userId="3f9d47f476fa9d03" providerId="LiveId" clId="{D6CD7932-8232-4DCF-9B64-C2E8A6A37E46}" dt="2020-07-16T09:23:31.267" v="281" actId="478"/>
          <ac:grpSpMkLst>
            <pc:docMk/>
            <pc:sldMk cId="3657638824" sldId="1600"/>
            <ac:grpSpMk id="551" creationId="{EB47127C-78B6-4E6D-B583-08D1707FADAF}"/>
          </ac:grpSpMkLst>
        </pc:grpChg>
        <pc:grpChg chg="del">
          <ac:chgData name="PPT PROJECT" userId="3f9d47f476fa9d03" providerId="LiveId" clId="{D6CD7932-8232-4DCF-9B64-C2E8A6A37E46}" dt="2020-07-16T09:23:31.267" v="281" actId="478"/>
          <ac:grpSpMkLst>
            <pc:docMk/>
            <pc:sldMk cId="3657638824" sldId="1600"/>
            <ac:grpSpMk id="554" creationId="{FAAEB469-83E9-41A6-9EC4-41E0D10C5706}"/>
          </ac:grpSpMkLst>
        </pc:grpChg>
        <pc:grpChg chg="del">
          <ac:chgData name="PPT PROJECT" userId="3f9d47f476fa9d03" providerId="LiveId" clId="{D6CD7932-8232-4DCF-9B64-C2E8A6A37E46}" dt="2020-07-16T09:23:31.267" v="281" actId="478"/>
          <ac:grpSpMkLst>
            <pc:docMk/>
            <pc:sldMk cId="3657638824" sldId="1600"/>
            <ac:grpSpMk id="557" creationId="{31DB20C5-A171-47E7-9372-01A03D5B9848}"/>
          </ac:grpSpMkLst>
        </pc:grpChg>
        <pc:grpChg chg="del">
          <ac:chgData name="PPT PROJECT" userId="3f9d47f476fa9d03" providerId="LiveId" clId="{D6CD7932-8232-4DCF-9B64-C2E8A6A37E46}" dt="2020-07-16T09:23:31.267" v="281" actId="478"/>
          <ac:grpSpMkLst>
            <pc:docMk/>
            <pc:sldMk cId="3657638824" sldId="1600"/>
            <ac:grpSpMk id="560" creationId="{CC1B9D67-FA53-4674-81BA-3A5EDD7AEB79}"/>
          </ac:grpSpMkLst>
        </pc:grpChg>
        <pc:grpChg chg="del">
          <ac:chgData name="PPT PROJECT" userId="3f9d47f476fa9d03" providerId="LiveId" clId="{D6CD7932-8232-4DCF-9B64-C2E8A6A37E46}" dt="2020-07-16T09:23:31.267" v="281" actId="478"/>
          <ac:grpSpMkLst>
            <pc:docMk/>
            <pc:sldMk cId="3657638824" sldId="1600"/>
            <ac:grpSpMk id="563" creationId="{1C94240D-9511-4C74-ACD6-1987212F31E2}"/>
          </ac:grpSpMkLst>
        </pc:grpChg>
        <pc:grpChg chg="del">
          <ac:chgData name="PPT PROJECT" userId="3f9d47f476fa9d03" providerId="LiveId" clId="{D6CD7932-8232-4DCF-9B64-C2E8A6A37E46}" dt="2020-07-16T09:23:31.267" v="281" actId="478"/>
          <ac:grpSpMkLst>
            <pc:docMk/>
            <pc:sldMk cId="3657638824" sldId="1600"/>
            <ac:grpSpMk id="566" creationId="{EB503162-AAAD-423D-A036-61F1672AD855}"/>
          </ac:grpSpMkLst>
        </pc:grpChg>
        <pc:grpChg chg="del">
          <ac:chgData name="PPT PROJECT" userId="3f9d47f476fa9d03" providerId="LiveId" clId="{D6CD7932-8232-4DCF-9B64-C2E8A6A37E46}" dt="2020-07-16T09:23:31.267" v="281" actId="478"/>
          <ac:grpSpMkLst>
            <pc:docMk/>
            <pc:sldMk cId="3657638824" sldId="1600"/>
            <ac:grpSpMk id="569" creationId="{93AF9181-4162-4681-B52E-65BC12B86DC7}"/>
          </ac:grpSpMkLst>
        </pc:grpChg>
        <pc:grpChg chg="del">
          <ac:chgData name="PPT PROJECT" userId="3f9d47f476fa9d03" providerId="LiveId" clId="{D6CD7932-8232-4DCF-9B64-C2E8A6A37E46}" dt="2020-07-16T09:23:31.267" v="281" actId="478"/>
          <ac:grpSpMkLst>
            <pc:docMk/>
            <pc:sldMk cId="3657638824" sldId="1600"/>
            <ac:grpSpMk id="572" creationId="{E688FE65-590D-4ACA-A658-73EB8E310523}"/>
          </ac:grpSpMkLst>
        </pc:grpChg>
        <pc:grpChg chg="del">
          <ac:chgData name="PPT PROJECT" userId="3f9d47f476fa9d03" providerId="LiveId" clId="{D6CD7932-8232-4DCF-9B64-C2E8A6A37E46}" dt="2020-07-16T09:23:31.267" v="281" actId="478"/>
          <ac:grpSpMkLst>
            <pc:docMk/>
            <pc:sldMk cId="3657638824" sldId="1600"/>
            <ac:grpSpMk id="575" creationId="{CE8221A5-D414-4D1A-9A53-99E986B68724}"/>
          </ac:grpSpMkLst>
        </pc:grpChg>
        <pc:grpChg chg="del">
          <ac:chgData name="PPT PROJECT" userId="3f9d47f476fa9d03" providerId="LiveId" clId="{D6CD7932-8232-4DCF-9B64-C2E8A6A37E46}" dt="2020-07-16T09:23:31.267" v="281" actId="478"/>
          <ac:grpSpMkLst>
            <pc:docMk/>
            <pc:sldMk cId="3657638824" sldId="1600"/>
            <ac:grpSpMk id="578" creationId="{5D79CBB4-45C6-41CF-9A58-D43C5F95188B}"/>
          </ac:grpSpMkLst>
        </pc:grpChg>
        <pc:grpChg chg="del">
          <ac:chgData name="PPT PROJECT" userId="3f9d47f476fa9d03" providerId="LiveId" clId="{D6CD7932-8232-4DCF-9B64-C2E8A6A37E46}" dt="2020-07-16T09:23:31.267" v="281" actId="478"/>
          <ac:grpSpMkLst>
            <pc:docMk/>
            <pc:sldMk cId="3657638824" sldId="1600"/>
            <ac:grpSpMk id="581" creationId="{5347811B-CBA0-4273-A690-4F77068EF239}"/>
          </ac:grpSpMkLst>
        </pc:grpChg>
        <pc:grpChg chg="del">
          <ac:chgData name="PPT PROJECT" userId="3f9d47f476fa9d03" providerId="LiveId" clId="{D6CD7932-8232-4DCF-9B64-C2E8A6A37E46}" dt="2020-07-16T09:23:31.267" v="281" actId="478"/>
          <ac:grpSpMkLst>
            <pc:docMk/>
            <pc:sldMk cId="3657638824" sldId="1600"/>
            <ac:grpSpMk id="584" creationId="{50432647-D6A9-4DDF-868C-21E147D6E741}"/>
          </ac:grpSpMkLst>
        </pc:grpChg>
        <pc:grpChg chg="del">
          <ac:chgData name="PPT PROJECT" userId="3f9d47f476fa9d03" providerId="LiveId" clId="{D6CD7932-8232-4DCF-9B64-C2E8A6A37E46}" dt="2020-07-16T09:23:31.267" v="281" actId="478"/>
          <ac:grpSpMkLst>
            <pc:docMk/>
            <pc:sldMk cId="3657638824" sldId="1600"/>
            <ac:grpSpMk id="587" creationId="{D4F8B5ED-6CA1-4803-819E-FD837AE11201}"/>
          </ac:grpSpMkLst>
        </pc:grpChg>
        <pc:grpChg chg="del">
          <ac:chgData name="PPT PROJECT" userId="3f9d47f476fa9d03" providerId="LiveId" clId="{D6CD7932-8232-4DCF-9B64-C2E8A6A37E46}" dt="2020-07-16T09:23:31.267" v="281" actId="478"/>
          <ac:grpSpMkLst>
            <pc:docMk/>
            <pc:sldMk cId="3657638824" sldId="1600"/>
            <ac:grpSpMk id="590" creationId="{93071310-B76A-4334-8C21-823585AA00E8}"/>
          </ac:grpSpMkLst>
        </pc:grpChg>
        <pc:grpChg chg="del">
          <ac:chgData name="PPT PROJECT" userId="3f9d47f476fa9d03" providerId="LiveId" clId="{D6CD7932-8232-4DCF-9B64-C2E8A6A37E46}" dt="2020-07-16T09:23:31.267" v="281" actId="478"/>
          <ac:grpSpMkLst>
            <pc:docMk/>
            <pc:sldMk cId="3657638824" sldId="1600"/>
            <ac:grpSpMk id="593" creationId="{B7AF4B24-01FB-4828-8DA9-3BA2C3D0E00D}"/>
          </ac:grpSpMkLst>
        </pc:grpChg>
        <pc:grpChg chg="del">
          <ac:chgData name="PPT PROJECT" userId="3f9d47f476fa9d03" providerId="LiveId" clId="{D6CD7932-8232-4DCF-9B64-C2E8A6A37E46}" dt="2020-07-16T09:23:31.267" v="281" actId="478"/>
          <ac:grpSpMkLst>
            <pc:docMk/>
            <pc:sldMk cId="3657638824" sldId="1600"/>
            <ac:grpSpMk id="596" creationId="{421B92E3-8DC0-4891-9F7E-E07C7E85E11A}"/>
          </ac:grpSpMkLst>
        </pc:grpChg>
        <pc:grpChg chg="del">
          <ac:chgData name="PPT PROJECT" userId="3f9d47f476fa9d03" providerId="LiveId" clId="{D6CD7932-8232-4DCF-9B64-C2E8A6A37E46}" dt="2020-07-16T09:23:31.267" v="281" actId="478"/>
          <ac:grpSpMkLst>
            <pc:docMk/>
            <pc:sldMk cId="3657638824" sldId="1600"/>
            <ac:grpSpMk id="599" creationId="{F5B638C2-672A-4556-AC2E-6C17E77F2907}"/>
          </ac:grpSpMkLst>
        </pc:grpChg>
        <pc:grpChg chg="del">
          <ac:chgData name="PPT PROJECT" userId="3f9d47f476fa9d03" providerId="LiveId" clId="{D6CD7932-8232-4DCF-9B64-C2E8A6A37E46}" dt="2020-07-16T09:23:31.267" v="281" actId="478"/>
          <ac:grpSpMkLst>
            <pc:docMk/>
            <pc:sldMk cId="3657638824" sldId="1600"/>
            <ac:grpSpMk id="602" creationId="{7EBB1768-6099-4997-A08F-F902A14E116C}"/>
          </ac:grpSpMkLst>
        </pc:grpChg>
        <pc:grpChg chg="del">
          <ac:chgData name="PPT PROJECT" userId="3f9d47f476fa9d03" providerId="LiveId" clId="{D6CD7932-8232-4DCF-9B64-C2E8A6A37E46}" dt="2020-07-16T09:23:31.267" v="281" actId="478"/>
          <ac:grpSpMkLst>
            <pc:docMk/>
            <pc:sldMk cId="3657638824" sldId="1600"/>
            <ac:grpSpMk id="605" creationId="{7B325F74-7B06-484D-8649-8A7274521D02}"/>
          </ac:grpSpMkLst>
        </pc:grpChg>
        <pc:grpChg chg="del">
          <ac:chgData name="PPT PROJECT" userId="3f9d47f476fa9d03" providerId="LiveId" clId="{D6CD7932-8232-4DCF-9B64-C2E8A6A37E46}" dt="2020-07-16T09:23:31.267" v="281" actId="478"/>
          <ac:grpSpMkLst>
            <pc:docMk/>
            <pc:sldMk cId="3657638824" sldId="1600"/>
            <ac:grpSpMk id="608" creationId="{CCDE0872-CEA6-4733-A1C9-C04DA2091BF6}"/>
          </ac:grpSpMkLst>
        </pc:grpChg>
        <pc:grpChg chg="del">
          <ac:chgData name="PPT PROJECT" userId="3f9d47f476fa9d03" providerId="LiveId" clId="{D6CD7932-8232-4DCF-9B64-C2E8A6A37E46}" dt="2020-07-16T09:23:31.267" v="281" actId="478"/>
          <ac:grpSpMkLst>
            <pc:docMk/>
            <pc:sldMk cId="3657638824" sldId="1600"/>
            <ac:grpSpMk id="611" creationId="{1354CA5B-B8BE-400F-ACF5-8B1EEAD74EBC}"/>
          </ac:grpSpMkLst>
        </pc:grpChg>
        <pc:grpChg chg="del">
          <ac:chgData name="PPT PROJECT" userId="3f9d47f476fa9d03" providerId="LiveId" clId="{D6CD7932-8232-4DCF-9B64-C2E8A6A37E46}" dt="2020-07-16T09:23:31.267" v="281" actId="478"/>
          <ac:grpSpMkLst>
            <pc:docMk/>
            <pc:sldMk cId="3657638824" sldId="1600"/>
            <ac:grpSpMk id="614" creationId="{429B3F0A-644E-4E76-BD8B-FA82E62E13CC}"/>
          </ac:grpSpMkLst>
        </pc:grpChg>
        <pc:grpChg chg="del">
          <ac:chgData name="PPT PROJECT" userId="3f9d47f476fa9d03" providerId="LiveId" clId="{D6CD7932-8232-4DCF-9B64-C2E8A6A37E46}" dt="2020-07-16T09:23:31.267" v="281" actId="478"/>
          <ac:grpSpMkLst>
            <pc:docMk/>
            <pc:sldMk cId="3657638824" sldId="1600"/>
            <ac:grpSpMk id="617" creationId="{64B26FA7-B97A-459C-8ACD-0BA5FEECABBF}"/>
          </ac:grpSpMkLst>
        </pc:grpChg>
        <pc:grpChg chg="del">
          <ac:chgData name="PPT PROJECT" userId="3f9d47f476fa9d03" providerId="LiveId" clId="{D6CD7932-8232-4DCF-9B64-C2E8A6A37E46}" dt="2020-07-16T09:23:31.267" v="281" actId="478"/>
          <ac:grpSpMkLst>
            <pc:docMk/>
            <pc:sldMk cId="3657638824" sldId="1600"/>
            <ac:grpSpMk id="620" creationId="{A1B3C5D3-3B4D-4250-8EFB-71B387E5D70F}"/>
          </ac:grpSpMkLst>
        </pc:grpChg>
        <pc:grpChg chg="del">
          <ac:chgData name="PPT PROJECT" userId="3f9d47f476fa9d03" providerId="LiveId" clId="{D6CD7932-8232-4DCF-9B64-C2E8A6A37E46}" dt="2020-07-16T09:23:31.267" v="281" actId="478"/>
          <ac:grpSpMkLst>
            <pc:docMk/>
            <pc:sldMk cId="3657638824" sldId="1600"/>
            <ac:grpSpMk id="623" creationId="{D31D9BD5-B38D-4D34-B7E4-42CE34C1F926}"/>
          </ac:grpSpMkLst>
        </pc:grpChg>
        <pc:grpChg chg="del">
          <ac:chgData name="PPT PROJECT" userId="3f9d47f476fa9d03" providerId="LiveId" clId="{D6CD7932-8232-4DCF-9B64-C2E8A6A37E46}" dt="2020-07-16T09:23:31.267" v="281" actId="478"/>
          <ac:grpSpMkLst>
            <pc:docMk/>
            <pc:sldMk cId="3657638824" sldId="1600"/>
            <ac:grpSpMk id="626" creationId="{88F429D0-F35E-426C-9920-B7F6ADB93746}"/>
          </ac:grpSpMkLst>
        </pc:grpChg>
        <pc:grpChg chg="del">
          <ac:chgData name="PPT PROJECT" userId="3f9d47f476fa9d03" providerId="LiveId" clId="{D6CD7932-8232-4DCF-9B64-C2E8A6A37E46}" dt="2020-07-16T09:23:31.267" v="281" actId="478"/>
          <ac:grpSpMkLst>
            <pc:docMk/>
            <pc:sldMk cId="3657638824" sldId="1600"/>
            <ac:grpSpMk id="629" creationId="{8DFA7991-AF6D-4FFA-B4B2-E7835080F486}"/>
          </ac:grpSpMkLst>
        </pc:grpChg>
        <pc:grpChg chg="del">
          <ac:chgData name="PPT PROJECT" userId="3f9d47f476fa9d03" providerId="LiveId" clId="{D6CD7932-8232-4DCF-9B64-C2E8A6A37E46}" dt="2020-07-16T09:23:31.267" v="281" actId="478"/>
          <ac:grpSpMkLst>
            <pc:docMk/>
            <pc:sldMk cId="3657638824" sldId="1600"/>
            <ac:grpSpMk id="632" creationId="{6AD82F9C-14E9-43CD-A4A4-2A6AD97DE73F}"/>
          </ac:grpSpMkLst>
        </pc:grpChg>
        <pc:grpChg chg="del">
          <ac:chgData name="PPT PROJECT" userId="3f9d47f476fa9d03" providerId="LiveId" clId="{D6CD7932-8232-4DCF-9B64-C2E8A6A37E46}" dt="2020-07-16T09:23:31.267" v="281" actId="478"/>
          <ac:grpSpMkLst>
            <pc:docMk/>
            <pc:sldMk cId="3657638824" sldId="1600"/>
            <ac:grpSpMk id="635" creationId="{C6AF54E8-8A6D-403A-8F67-6FADDD098A24}"/>
          </ac:grpSpMkLst>
        </pc:grpChg>
        <pc:grpChg chg="del">
          <ac:chgData name="PPT PROJECT" userId="3f9d47f476fa9d03" providerId="LiveId" clId="{D6CD7932-8232-4DCF-9B64-C2E8A6A37E46}" dt="2020-07-16T09:23:31.267" v="281" actId="478"/>
          <ac:grpSpMkLst>
            <pc:docMk/>
            <pc:sldMk cId="3657638824" sldId="1600"/>
            <ac:grpSpMk id="638" creationId="{E6CD6F22-5011-42BC-8092-154D834BF1A1}"/>
          </ac:grpSpMkLst>
        </pc:grpChg>
        <pc:grpChg chg="del">
          <ac:chgData name="PPT PROJECT" userId="3f9d47f476fa9d03" providerId="LiveId" clId="{D6CD7932-8232-4DCF-9B64-C2E8A6A37E46}" dt="2020-07-16T09:23:31.267" v="281" actId="478"/>
          <ac:grpSpMkLst>
            <pc:docMk/>
            <pc:sldMk cId="3657638824" sldId="1600"/>
            <ac:grpSpMk id="641" creationId="{D4635B70-7705-4669-BA6C-6387722D9233}"/>
          </ac:grpSpMkLst>
        </pc:grpChg>
        <pc:grpChg chg="del">
          <ac:chgData name="PPT PROJECT" userId="3f9d47f476fa9d03" providerId="LiveId" clId="{D6CD7932-8232-4DCF-9B64-C2E8A6A37E46}" dt="2020-07-16T09:23:31.267" v="281" actId="478"/>
          <ac:grpSpMkLst>
            <pc:docMk/>
            <pc:sldMk cId="3657638824" sldId="1600"/>
            <ac:grpSpMk id="644" creationId="{C1C04378-B2BC-4A1D-81B1-0834BF783431}"/>
          </ac:grpSpMkLst>
        </pc:grpChg>
        <pc:grpChg chg="del">
          <ac:chgData name="PPT PROJECT" userId="3f9d47f476fa9d03" providerId="LiveId" clId="{D6CD7932-8232-4DCF-9B64-C2E8A6A37E46}" dt="2020-07-16T09:23:31.267" v="281" actId="478"/>
          <ac:grpSpMkLst>
            <pc:docMk/>
            <pc:sldMk cId="3657638824" sldId="1600"/>
            <ac:grpSpMk id="647" creationId="{976F7D7D-5A6E-4684-AD21-1B309854276D}"/>
          </ac:grpSpMkLst>
        </pc:grpChg>
        <pc:grpChg chg="del">
          <ac:chgData name="PPT PROJECT" userId="3f9d47f476fa9d03" providerId="LiveId" clId="{D6CD7932-8232-4DCF-9B64-C2E8A6A37E46}" dt="2020-07-16T09:23:31.267" v="281" actId="478"/>
          <ac:grpSpMkLst>
            <pc:docMk/>
            <pc:sldMk cId="3657638824" sldId="1600"/>
            <ac:grpSpMk id="650" creationId="{F9301C97-A78A-4650-AFB8-94338661244D}"/>
          </ac:grpSpMkLst>
        </pc:grpChg>
        <pc:grpChg chg="del">
          <ac:chgData name="PPT PROJECT" userId="3f9d47f476fa9d03" providerId="LiveId" clId="{D6CD7932-8232-4DCF-9B64-C2E8A6A37E46}" dt="2020-07-16T09:23:31.267" v="281" actId="478"/>
          <ac:grpSpMkLst>
            <pc:docMk/>
            <pc:sldMk cId="3657638824" sldId="1600"/>
            <ac:grpSpMk id="653" creationId="{67229A8B-BE74-4D10-B0BB-56A07481E4D4}"/>
          </ac:grpSpMkLst>
        </pc:grpChg>
        <pc:grpChg chg="del">
          <ac:chgData name="PPT PROJECT" userId="3f9d47f476fa9d03" providerId="LiveId" clId="{D6CD7932-8232-4DCF-9B64-C2E8A6A37E46}" dt="2020-07-16T09:23:31.267" v="281" actId="478"/>
          <ac:grpSpMkLst>
            <pc:docMk/>
            <pc:sldMk cId="3657638824" sldId="1600"/>
            <ac:grpSpMk id="656" creationId="{2C303093-27A3-49C9-8200-F18CAB454DAE}"/>
          </ac:grpSpMkLst>
        </pc:grpChg>
        <pc:grpChg chg="del">
          <ac:chgData name="PPT PROJECT" userId="3f9d47f476fa9d03" providerId="LiveId" clId="{D6CD7932-8232-4DCF-9B64-C2E8A6A37E46}" dt="2020-07-16T09:23:31.267" v="281" actId="478"/>
          <ac:grpSpMkLst>
            <pc:docMk/>
            <pc:sldMk cId="3657638824" sldId="1600"/>
            <ac:grpSpMk id="659" creationId="{927FEB87-D27C-417B-AE67-761A2F40FF7C}"/>
          </ac:grpSpMkLst>
        </pc:grpChg>
        <pc:grpChg chg="del">
          <ac:chgData name="PPT PROJECT" userId="3f9d47f476fa9d03" providerId="LiveId" clId="{D6CD7932-8232-4DCF-9B64-C2E8A6A37E46}" dt="2020-07-16T09:23:31.267" v="281" actId="478"/>
          <ac:grpSpMkLst>
            <pc:docMk/>
            <pc:sldMk cId="3657638824" sldId="1600"/>
            <ac:grpSpMk id="662" creationId="{76568C95-8904-408C-A788-1E7C904A337D}"/>
          </ac:grpSpMkLst>
        </pc:grpChg>
        <pc:grpChg chg="del">
          <ac:chgData name="PPT PROJECT" userId="3f9d47f476fa9d03" providerId="LiveId" clId="{D6CD7932-8232-4DCF-9B64-C2E8A6A37E46}" dt="2020-07-16T09:23:31.267" v="281" actId="478"/>
          <ac:grpSpMkLst>
            <pc:docMk/>
            <pc:sldMk cId="3657638824" sldId="1600"/>
            <ac:grpSpMk id="665" creationId="{FE0BA627-9CEF-41E3-A029-1E6A427D5D40}"/>
          </ac:grpSpMkLst>
        </pc:grpChg>
        <pc:grpChg chg="del">
          <ac:chgData name="PPT PROJECT" userId="3f9d47f476fa9d03" providerId="LiveId" clId="{D6CD7932-8232-4DCF-9B64-C2E8A6A37E46}" dt="2020-07-16T09:23:31.267" v="281" actId="478"/>
          <ac:grpSpMkLst>
            <pc:docMk/>
            <pc:sldMk cId="3657638824" sldId="1600"/>
            <ac:grpSpMk id="668" creationId="{DC53E8A8-BA01-4FD1-86D8-DE9AC5C06B74}"/>
          </ac:grpSpMkLst>
        </pc:grpChg>
        <pc:grpChg chg="del">
          <ac:chgData name="PPT PROJECT" userId="3f9d47f476fa9d03" providerId="LiveId" clId="{D6CD7932-8232-4DCF-9B64-C2E8A6A37E46}" dt="2020-07-16T09:23:31.267" v="281" actId="478"/>
          <ac:grpSpMkLst>
            <pc:docMk/>
            <pc:sldMk cId="3657638824" sldId="1600"/>
            <ac:grpSpMk id="671" creationId="{A14789F4-E92F-48E7-B2F5-ED1054275AA5}"/>
          </ac:grpSpMkLst>
        </pc:grpChg>
        <pc:grpChg chg="del">
          <ac:chgData name="PPT PROJECT" userId="3f9d47f476fa9d03" providerId="LiveId" clId="{D6CD7932-8232-4DCF-9B64-C2E8A6A37E46}" dt="2020-07-16T09:23:31.267" v="281" actId="478"/>
          <ac:grpSpMkLst>
            <pc:docMk/>
            <pc:sldMk cId="3657638824" sldId="1600"/>
            <ac:grpSpMk id="674" creationId="{F69509C3-E6BE-4A9F-8818-91E8BDDF7DA5}"/>
          </ac:grpSpMkLst>
        </pc:grpChg>
        <pc:grpChg chg="del">
          <ac:chgData name="PPT PROJECT" userId="3f9d47f476fa9d03" providerId="LiveId" clId="{D6CD7932-8232-4DCF-9B64-C2E8A6A37E46}" dt="2020-07-16T09:23:31.267" v="281" actId="478"/>
          <ac:grpSpMkLst>
            <pc:docMk/>
            <pc:sldMk cId="3657638824" sldId="1600"/>
            <ac:grpSpMk id="677" creationId="{30C2A371-BA76-4A91-8C3D-DE87E0886A90}"/>
          </ac:grpSpMkLst>
        </pc:grpChg>
        <pc:grpChg chg="del">
          <ac:chgData name="PPT PROJECT" userId="3f9d47f476fa9d03" providerId="LiveId" clId="{D6CD7932-8232-4DCF-9B64-C2E8A6A37E46}" dt="2020-07-16T09:23:31.267" v="281" actId="478"/>
          <ac:grpSpMkLst>
            <pc:docMk/>
            <pc:sldMk cId="3657638824" sldId="1600"/>
            <ac:grpSpMk id="680" creationId="{5085E9FF-4298-4885-BA9B-DF344DEF1F4F}"/>
          </ac:grpSpMkLst>
        </pc:grpChg>
        <pc:grpChg chg="del">
          <ac:chgData name="PPT PROJECT" userId="3f9d47f476fa9d03" providerId="LiveId" clId="{D6CD7932-8232-4DCF-9B64-C2E8A6A37E46}" dt="2020-07-16T09:23:31.267" v="281" actId="478"/>
          <ac:grpSpMkLst>
            <pc:docMk/>
            <pc:sldMk cId="3657638824" sldId="1600"/>
            <ac:grpSpMk id="683" creationId="{4DA89ECD-D581-4FC4-9AEE-4842D0045FD1}"/>
          </ac:grpSpMkLst>
        </pc:grpChg>
        <pc:grpChg chg="del">
          <ac:chgData name="PPT PROJECT" userId="3f9d47f476fa9d03" providerId="LiveId" clId="{D6CD7932-8232-4DCF-9B64-C2E8A6A37E46}" dt="2020-07-16T09:23:31.267" v="281" actId="478"/>
          <ac:grpSpMkLst>
            <pc:docMk/>
            <pc:sldMk cId="3657638824" sldId="1600"/>
            <ac:grpSpMk id="686" creationId="{7A0C852A-D36A-4CA7-9377-20EBF2309EBC}"/>
          </ac:grpSpMkLst>
        </pc:grpChg>
        <pc:grpChg chg="del">
          <ac:chgData name="PPT PROJECT" userId="3f9d47f476fa9d03" providerId="LiveId" clId="{D6CD7932-8232-4DCF-9B64-C2E8A6A37E46}" dt="2020-07-16T09:23:31.267" v="281" actId="478"/>
          <ac:grpSpMkLst>
            <pc:docMk/>
            <pc:sldMk cId="3657638824" sldId="1600"/>
            <ac:grpSpMk id="689" creationId="{CF549908-3F02-4D8D-A3AD-3781F92C82CB}"/>
          </ac:grpSpMkLst>
        </pc:grpChg>
        <pc:grpChg chg="del">
          <ac:chgData name="PPT PROJECT" userId="3f9d47f476fa9d03" providerId="LiveId" clId="{D6CD7932-8232-4DCF-9B64-C2E8A6A37E46}" dt="2020-07-16T09:23:31.267" v="281" actId="478"/>
          <ac:grpSpMkLst>
            <pc:docMk/>
            <pc:sldMk cId="3657638824" sldId="1600"/>
            <ac:grpSpMk id="692" creationId="{8719EEA6-EABE-47B9-8D11-3A96C47AA18F}"/>
          </ac:grpSpMkLst>
        </pc:grpChg>
        <pc:grpChg chg="del">
          <ac:chgData name="PPT PROJECT" userId="3f9d47f476fa9d03" providerId="LiveId" clId="{D6CD7932-8232-4DCF-9B64-C2E8A6A37E46}" dt="2020-07-16T09:23:31.267" v="281" actId="478"/>
          <ac:grpSpMkLst>
            <pc:docMk/>
            <pc:sldMk cId="3657638824" sldId="1600"/>
            <ac:grpSpMk id="695" creationId="{3EC0A942-8C8D-447E-A05C-7430BB07B454}"/>
          </ac:grpSpMkLst>
        </pc:grpChg>
        <pc:grpChg chg="del">
          <ac:chgData name="PPT PROJECT" userId="3f9d47f476fa9d03" providerId="LiveId" clId="{D6CD7932-8232-4DCF-9B64-C2E8A6A37E46}" dt="2020-07-16T09:23:31.267" v="281" actId="478"/>
          <ac:grpSpMkLst>
            <pc:docMk/>
            <pc:sldMk cId="3657638824" sldId="1600"/>
            <ac:grpSpMk id="698" creationId="{9F36A696-BE20-4F71-8D69-E83C232178A2}"/>
          </ac:grpSpMkLst>
        </pc:grpChg>
        <pc:grpChg chg="del">
          <ac:chgData name="PPT PROJECT" userId="3f9d47f476fa9d03" providerId="LiveId" clId="{D6CD7932-8232-4DCF-9B64-C2E8A6A37E46}" dt="2020-07-16T09:23:31.267" v="281" actId="478"/>
          <ac:grpSpMkLst>
            <pc:docMk/>
            <pc:sldMk cId="3657638824" sldId="1600"/>
            <ac:grpSpMk id="701" creationId="{AE3982C9-B8F1-44EF-96BE-D0DB1F622F06}"/>
          </ac:grpSpMkLst>
        </pc:grpChg>
        <pc:grpChg chg="del">
          <ac:chgData name="PPT PROJECT" userId="3f9d47f476fa9d03" providerId="LiveId" clId="{D6CD7932-8232-4DCF-9B64-C2E8A6A37E46}" dt="2020-07-16T09:23:31.267" v="281" actId="478"/>
          <ac:grpSpMkLst>
            <pc:docMk/>
            <pc:sldMk cId="3657638824" sldId="1600"/>
            <ac:grpSpMk id="704" creationId="{B4F2E39E-254F-4815-89B4-F56FC8FC2D63}"/>
          </ac:grpSpMkLst>
        </pc:grpChg>
        <pc:grpChg chg="del">
          <ac:chgData name="PPT PROJECT" userId="3f9d47f476fa9d03" providerId="LiveId" clId="{D6CD7932-8232-4DCF-9B64-C2E8A6A37E46}" dt="2020-07-16T09:23:31.267" v="281" actId="478"/>
          <ac:grpSpMkLst>
            <pc:docMk/>
            <pc:sldMk cId="3657638824" sldId="1600"/>
            <ac:grpSpMk id="707" creationId="{CCE83DE6-0E10-4C77-95C2-32100FDC0A3D}"/>
          </ac:grpSpMkLst>
        </pc:grpChg>
        <pc:grpChg chg="del">
          <ac:chgData name="PPT PROJECT" userId="3f9d47f476fa9d03" providerId="LiveId" clId="{D6CD7932-8232-4DCF-9B64-C2E8A6A37E46}" dt="2020-07-16T09:23:31.267" v="281" actId="478"/>
          <ac:grpSpMkLst>
            <pc:docMk/>
            <pc:sldMk cId="3657638824" sldId="1600"/>
            <ac:grpSpMk id="710" creationId="{71B4B7B3-57FD-4921-8F2D-57CB85C767E1}"/>
          </ac:grpSpMkLst>
        </pc:grpChg>
        <pc:grpChg chg="del">
          <ac:chgData name="PPT PROJECT" userId="3f9d47f476fa9d03" providerId="LiveId" clId="{D6CD7932-8232-4DCF-9B64-C2E8A6A37E46}" dt="2020-07-16T09:23:31.267" v="281" actId="478"/>
          <ac:grpSpMkLst>
            <pc:docMk/>
            <pc:sldMk cId="3657638824" sldId="1600"/>
            <ac:grpSpMk id="713" creationId="{0C77F716-234B-41DB-BC83-F45B458C7E28}"/>
          </ac:grpSpMkLst>
        </pc:grpChg>
        <pc:grpChg chg="del">
          <ac:chgData name="PPT PROJECT" userId="3f9d47f476fa9d03" providerId="LiveId" clId="{D6CD7932-8232-4DCF-9B64-C2E8A6A37E46}" dt="2020-07-16T09:23:31.267" v="281" actId="478"/>
          <ac:grpSpMkLst>
            <pc:docMk/>
            <pc:sldMk cId="3657638824" sldId="1600"/>
            <ac:grpSpMk id="716" creationId="{20B39B85-CE69-4420-9A7A-4EC4F7E36E2E}"/>
          </ac:grpSpMkLst>
        </pc:grpChg>
        <pc:grpChg chg="del">
          <ac:chgData name="PPT PROJECT" userId="3f9d47f476fa9d03" providerId="LiveId" clId="{D6CD7932-8232-4DCF-9B64-C2E8A6A37E46}" dt="2020-07-16T09:23:31.267" v="281" actId="478"/>
          <ac:grpSpMkLst>
            <pc:docMk/>
            <pc:sldMk cId="3657638824" sldId="1600"/>
            <ac:grpSpMk id="719" creationId="{942FC2BD-7794-4FF0-A22E-5F86282E3B0A}"/>
          </ac:grpSpMkLst>
        </pc:grpChg>
        <pc:grpChg chg="del">
          <ac:chgData name="PPT PROJECT" userId="3f9d47f476fa9d03" providerId="LiveId" clId="{D6CD7932-8232-4DCF-9B64-C2E8A6A37E46}" dt="2020-07-16T09:23:31.267" v="281" actId="478"/>
          <ac:grpSpMkLst>
            <pc:docMk/>
            <pc:sldMk cId="3657638824" sldId="1600"/>
            <ac:grpSpMk id="722" creationId="{6AED773C-EB97-4C1D-A196-7619193F4000}"/>
          </ac:grpSpMkLst>
        </pc:grpChg>
        <pc:grpChg chg="del">
          <ac:chgData name="PPT PROJECT" userId="3f9d47f476fa9d03" providerId="LiveId" clId="{D6CD7932-8232-4DCF-9B64-C2E8A6A37E46}" dt="2020-07-16T09:23:31.267" v="281" actId="478"/>
          <ac:grpSpMkLst>
            <pc:docMk/>
            <pc:sldMk cId="3657638824" sldId="1600"/>
            <ac:grpSpMk id="725" creationId="{F057CCBE-C021-4428-A957-50884DFCE75A}"/>
          </ac:grpSpMkLst>
        </pc:grpChg>
        <pc:grpChg chg="del">
          <ac:chgData name="PPT PROJECT" userId="3f9d47f476fa9d03" providerId="LiveId" clId="{D6CD7932-8232-4DCF-9B64-C2E8A6A37E46}" dt="2020-07-16T09:23:31.267" v="281" actId="478"/>
          <ac:grpSpMkLst>
            <pc:docMk/>
            <pc:sldMk cId="3657638824" sldId="1600"/>
            <ac:grpSpMk id="728" creationId="{CF906394-DAC1-425D-BA12-D829BC5B22F6}"/>
          </ac:grpSpMkLst>
        </pc:grpChg>
        <pc:grpChg chg="del">
          <ac:chgData name="PPT PROJECT" userId="3f9d47f476fa9d03" providerId="LiveId" clId="{D6CD7932-8232-4DCF-9B64-C2E8A6A37E46}" dt="2020-07-16T09:23:31.267" v="281" actId="478"/>
          <ac:grpSpMkLst>
            <pc:docMk/>
            <pc:sldMk cId="3657638824" sldId="1600"/>
            <ac:grpSpMk id="731" creationId="{01943034-236C-47C1-8792-07AB570DE00D}"/>
          </ac:grpSpMkLst>
        </pc:grpChg>
        <pc:grpChg chg="del">
          <ac:chgData name="PPT PROJECT" userId="3f9d47f476fa9d03" providerId="LiveId" clId="{D6CD7932-8232-4DCF-9B64-C2E8A6A37E46}" dt="2020-07-16T09:23:31.267" v="281" actId="478"/>
          <ac:grpSpMkLst>
            <pc:docMk/>
            <pc:sldMk cId="3657638824" sldId="1600"/>
            <ac:grpSpMk id="734" creationId="{EEEF5EFF-144F-461C-9958-1B33C493EDF3}"/>
          </ac:grpSpMkLst>
        </pc:grpChg>
        <pc:grpChg chg="del">
          <ac:chgData name="PPT PROJECT" userId="3f9d47f476fa9d03" providerId="LiveId" clId="{D6CD7932-8232-4DCF-9B64-C2E8A6A37E46}" dt="2020-07-16T09:23:31.267" v="281" actId="478"/>
          <ac:grpSpMkLst>
            <pc:docMk/>
            <pc:sldMk cId="3657638824" sldId="1600"/>
            <ac:grpSpMk id="737" creationId="{D9CAAD82-FBC1-4A53-B6BA-AF2F969A75A5}"/>
          </ac:grpSpMkLst>
        </pc:grpChg>
        <pc:grpChg chg="del">
          <ac:chgData name="PPT PROJECT" userId="3f9d47f476fa9d03" providerId="LiveId" clId="{D6CD7932-8232-4DCF-9B64-C2E8A6A37E46}" dt="2020-07-16T09:23:31.267" v="281" actId="478"/>
          <ac:grpSpMkLst>
            <pc:docMk/>
            <pc:sldMk cId="3657638824" sldId="1600"/>
            <ac:grpSpMk id="740" creationId="{E1BCB035-ED06-4E89-9C6E-408355C65EEF}"/>
          </ac:grpSpMkLst>
        </pc:grpChg>
        <pc:grpChg chg="del">
          <ac:chgData name="PPT PROJECT" userId="3f9d47f476fa9d03" providerId="LiveId" clId="{D6CD7932-8232-4DCF-9B64-C2E8A6A37E46}" dt="2020-07-16T09:23:31.267" v="281" actId="478"/>
          <ac:grpSpMkLst>
            <pc:docMk/>
            <pc:sldMk cId="3657638824" sldId="1600"/>
            <ac:grpSpMk id="743" creationId="{FCDFFAB6-84AD-43C4-8751-575D12A25B40}"/>
          </ac:grpSpMkLst>
        </pc:grpChg>
        <pc:grpChg chg="del">
          <ac:chgData name="PPT PROJECT" userId="3f9d47f476fa9d03" providerId="LiveId" clId="{D6CD7932-8232-4DCF-9B64-C2E8A6A37E46}" dt="2020-07-16T09:23:31.267" v="281" actId="478"/>
          <ac:grpSpMkLst>
            <pc:docMk/>
            <pc:sldMk cId="3657638824" sldId="1600"/>
            <ac:grpSpMk id="746" creationId="{76434FB7-B1A1-4A2D-8235-AE2DFCB2A316}"/>
          </ac:grpSpMkLst>
        </pc:grpChg>
        <pc:grpChg chg="del">
          <ac:chgData name="PPT PROJECT" userId="3f9d47f476fa9d03" providerId="LiveId" clId="{D6CD7932-8232-4DCF-9B64-C2E8A6A37E46}" dt="2020-07-16T09:23:31.267" v="281" actId="478"/>
          <ac:grpSpMkLst>
            <pc:docMk/>
            <pc:sldMk cId="3657638824" sldId="1600"/>
            <ac:grpSpMk id="749" creationId="{763BE30B-D161-4542-99AB-7205F0B63326}"/>
          </ac:grpSpMkLst>
        </pc:grpChg>
        <pc:grpChg chg="del">
          <ac:chgData name="PPT PROJECT" userId="3f9d47f476fa9d03" providerId="LiveId" clId="{D6CD7932-8232-4DCF-9B64-C2E8A6A37E46}" dt="2020-07-16T09:23:31.267" v="281" actId="478"/>
          <ac:grpSpMkLst>
            <pc:docMk/>
            <pc:sldMk cId="3657638824" sldId="1600"/>
            <ac:grpSpMk id="752" creationId="{CC2798BE-EF69-465B-9317-C624ACA222FE}"/>
          </ac:grpSpMkLst>
        </pc:grpChg>
        <pc:grpChg chg="del">
          <ac:chgData name="PPT PROJECT" userId="3f9d47f476fa9d03" providerId="LiveId" clId="{D6CD7932-8232-4DCF-9B64-C2E8A6A37E46}" dt="2020-07-16T09:23:31.267" v="281" actId="478"/>
          <ac:grpSpMkLst>
            <pc:docMk/>
            <pc:sldMk cId="3657638824" sldId="1600"/>
            <ac:grpSpMk id="755" creationId="{7D11A19B-13E0-4E2D-9717-C903627FF8ED}"/>
          </ac:grpSpMkLst>
        </pc:grpChg>
        <pc:grpChg chg="del">
          <ac:chgData name="PPT PROJECT" userId="3f9d47f476fa9d03" providerId="LiveId" clId="{D6CD7932-8232-4DCF-9B64-C2E8A6A37E46}" dt="2020-07-16T09:23:31.267" v="281" actId="478"/>
          <ac:grpSpMkLst>
            <pc:docMk/>
            <pc:sldMk cId="3657638824" sldId="1600"/>
            <ac:grpSpMk id="758" creationId="{5547AA0B-3CCA-4523-981B-27740C0729CA}"/>
          </ac:grpSpMkLst>
        </pc:grpChg>
        <pc:grpChg chg="del">
          <ac:chgData name="PPT PROJECT" userId="3f9d47f476fa9d03" providerId="LiveId" clId="{D6CD7932-8232-4DCF-9B64-C2E8A6A37E46}" dt="2020-07-16T09:23:31.267" v="281" actId="478"/>
          <ac:grpSpMkLst>
            <pc:docMk/>
            <pc:sldMk cId="3657638824" sldId="1600"/>
            <ac:grpSpMk id="761" creationId="{D45E200F-0C1D-4F47-AE61-2D5DAE2C0BDC}"/>
          </ac:grpSpMkLst>
        </pc:grpChg>
        <pc:grpChg chg="del">
          <ac:chgData name="PPT PROJECT" userId="3f9d47f476fa9d03" providerId="LiveId" clId="{D6CD7932-8232-4DCF-9B64-C2E8A6A37E46}" dt="2020-07-16T09:23:31.267" v="281" actId="478"/>
          <ac:grpSpMkLst>
            <pc:docMk/>
            <pc:sldMk cId="3657638824" sldId="1600"/>
            <ac:grpSpMk id="764" creationId="{197861FE-4B08-418E-9F68-F6405B5FE286}"/>
          </ac:grpSpMkLst>
        </pc:grpChg>
        <pc:grpChg chg="del">
          <ac:chgData name="PPT PROJECT" userId="3f9d47f476fa9d03" providerId="LiveId" clId="{D6CD7932-8232-4DCF-9B64-C2E8A6A37E46}" dt="2020-07-16T09:23:31.267" v="281" actId="478"/>
          <ac:grpSpMkLst>
            <pc:docMk/>
            <pc:sldMk cId="3657638824" sldId="1600"/>
            <ac:grpSpMk id="767" creationId="{D4CE71F0-B591-461C-B929-470CDB2023C2}"/>
          </ac:grpSpMkLst>
        </pc:grpChg>
        <pc:grpChg chg="del">
          <ac:chgData name="PPT PROJECT" userId="3f9d47f476fa9d03" providerId="LiveId" clId="{D6CD7932-8232-4DCF-9B64-C2E8A6A37E46}" dt="2020-07-16T09:23:31.267" v="281" actId="478"/>
          <ac:grpSpMkLst>
            <pc:docMk/>
            <pc:sldMk cId="3657638824" sldId="1600"/>
            <ac:grpSpMk id="770" creationId="{03FE4D79-713A-4906-8592-D82C7E7080AC}"/>
          </ac:grpSpMkLst>
        </pc:grpChg>
        <pc:grpChg chg="del">
          <ac:chgData name="PPT PROJECT" userId="3f9d47f476fa9d03" providerId="LiveId" clId="{D6CD7932-8232-4DCF-9B64-C2E8A6A37E46}" dt="2020-07-16T09:23:31.267" v="281" actId="478"/>
          <ac:grpSpMkLst>
            <pc:docMk/>
            <pc:sldMk cId="3657638824" sldId="1600"/>
            <ac:grpSpMk id="773" creationId="{36E6441E-6039-4967-B554-378C744100B7}"/>
          </ac:grpSpMkLst>
        </pc:grpChg>
        <pc:grpChg chg="del">
          <ac:chgData name="PPT PROJECT" userId="3f9d47f476fa9d03" providerId="LiveId" clId="{D6CD7932-8232-4DCF-9B64-C2E8A6A37E46}" dt="2020-07-16T09:23:31.267" v="281" actId="478"/>
          <ac:grpSpMkLst>
            <pc:docMk/>
            <pc:sldMk cId="3657638824" sldId="1600"/>
            <ac:grpSpMk id="776" creationId="{A86D858A-B313-4B29-BC4F-46E5F3B0DC10}"/>
          </ac:grpSpMkLst>
        </pc:grpChg>
        <pc:grpChg chg="del">
          <ac:chgData name="PPT PROJECT" userId="3f9d47f476fa9d03" providerId="LiveId" clId="{D6CD7932-8232-4DCF-9B64-C2E8A6A37E46}" dt="2020-07-16T09:23:31.267" v="281" actId="478"/>
          <ac:grpSpMkLst>
            <pc:docMk/>
            <pc:sldMk cId="3657638824" sldId="1600"/>
            <ac:grpSpMk id="779" creationId="{161BF8D7-0EE6-44EF-9305-5FBADCAB9B03}"/>
          </ac:grpSpMkLst>
        </pc:grpChg>
        <pc:grpChg chg="del">
          <ac:chgData name="PPT PROJECT" userId="3f9d47f476fa9d03" providerId="LiveId" clId="{D6CD7932-8232-4DCF-9B64-C2E8A6A37E46}" dt="2020-07-16T09:23:31.267" v="281" actId="478"/>
          <ac:grpSpMkLst>
            <pc:docMk/>
            <pc:sldMk cId="3657638824" sldId="1600"/>
            <ac:grpSpMk id="782" creationId="{7BD09FEE-0BCA-4060-8F1B-2BAE1BFF6CFB}"/>
          </ac:grpSpMkLst>
        </pc:grpChg>
        <pc:grpChg chg="del">
          <ac:chgData name="PPT PROJECT" userId="3f9d47f476fa9d03" providerId="LiveId" clId="{D6CD7932-8232-4DCF-9B64-C2E8A6A37E46}" dt="2020-07-16T09:23:31.267" v="281" actId="478"/>
          <ac:grpSpMkLst>
            <pc:docMk/>
            <pc:sldMk cId="3657638824" sldId="1600"/>
            <ac:grpSpMk id="785" creationId="{CF564FCC-1F5B-4948-8661-A00DC14659AB}"/>
          </ac:grpSpMkLst>
        </pc:grpChg>
        <pc:grpChg chg="del">
          <ac:chgData name="PPT PROJECT" userId="3f9d47f476fa9d03" providerId="LiveId" clId="{D6CD7932-8232-4DCF-9B64-C2E8A6A37E46}" dt="2020-07-16T09:23:31.267" v="281" actId="478"/>
          <ac:grpSpMkLst>
            <pc:docMk/>
            <pc:sldMk cId="3657638824" sldId="1600"/>
            <ac:grpSpMk id="788" creationId="{E27C8DD6-81E0-4CAA-BA84-824078A2D95F}"/>
          </ac:grpSpMkLst>
        </pc:grpChg>
        <pc:grpChg chg="del">
          <ac:chgData name="PPT PROJECT" userId="3f9d47f476fa9d03" providerId="LiveId" clId="{D6CD7932-8232-4DCF-9B64-C2E8A6A37E46}" dt="2020-07-16T09:23:31.267" v="281" actId="478"/>
          <ac:grpSpMkLst>
            <pc:docMk/>
            <pc:sldMk cId="3657638824" sldId="1600"/>
            <ac:grpSpMk id="791" creationId="{B757D227-C147-4CC6-BC5F-4EA11DB8C846}"/>
          </ac:grpSpMkLst>
        </pc:grpChg>
        <pc:grpChg chg="del">
          <ac:chgData name="PPT PROJECT" userId="3f9d47f476fa9d03" providerId="LiveId" clId="{D6CD7932-8232-4DCF-9B64-C2E8A6A37E46}" dt="2020-07-16T09:23:31.267" v="281" actId="478"/>
          <ac:grpSpMkLst>
            <pc:docMk/>
            <pc:sldMk cId="3657638824" sldId="1600"/>
            <ac:grpSpMk id="794" creationId="{DD76EE7A-B6F5-4BDA-A976-C13B466C8EB3}"/>
          </ac:grpSpMkLst>
        </pc:grpChg>
        <pc:grpChg chg="del">
          <ac:chgData name="PPT PROJECT" userId="3f9d47f476fa9d03" providerId="LiveId" clId="{D6CD7932-8232-4DCF-9B64-C2E8A6A37E46}" dt="2020-07-16T09:23:31.267" v="281" actId="478"/>
          <ac:grpSpMkLst>
            <pc:docMk/>
            <pc:sldMk cId="3657638824" sldId="1600"/>
            <ac:grpSpMk id="797" creationId="{9CA7BFCA-D766-436A-8331-E657D3954396}"/>
          </ac:grpSpMkLst>
        </pc:grpChg>
        <pc:grpChg chg="del">
          <ac:chgData name="PPT PROJECT" userId="3f9d47f476fa9d03" providerId="LiveId" clId="{D6CD7932-8232-4DCF-9B64-C2E8A6A37E46}" dt="2020-07-16T09:23:31.267" v="281" actId="478"/>
          <ac:grpSpMkLst>
            <pc:docMk/>
            <pc:sldMk cId="3657638824" sldId="1600"/>
            <ac:grpSpMk id="800" creationId="{7605194B-CF64-4390-84DD-14CD099B31ED}"/>
          </ac:grpSpMkLst>
        </pc:grpChg>
        <pc:grpChg chg="del">
          <ac:chgData name="PPT PROJECT" userId="3f9d47f476fa9d03" providerId="LiveId" clId="{D6CD7932-8232-4DCF-9B64-C2E8A6A37E46}" dt="2020-07-16T09:23:31.267" v="281" actId="478"/>
          <ac:grpSpMkLst>
            <pc:docMk/>
            <pc:sldMk cId="3657638824" sldId="1600"/>
            <ac:grpSpMk id="803" creationId="{FDEFD4C7-C463-4777-BB00-00F1D5942100}"/>
          </ac:grpSpMkLst>
        </pc:grpChg>
        <pc:grpChg chg="del">
          <ac:chgData name="PPT PROJECT" userId="3f9d47f476fa9d03" providerId="LiveId" clId="{D6CD7932-8232-4DCF-9B64-C2E8A6A37E46}" dt="2020-07-16T09:23:31.267" v="281" actId="478"/>
          <ac:grpSpMkLst>
            <pc:docMk/>
            <pc:sldMk cId="3657638824" sldId="1600"/>
            <ac:grpSpMk id="806" creationId="{C166187F-57B1-441F-A066-BA26E2DBCD42}"/>
          </ac:grpSpMkLst>
        </pc:grpChg>
        <pc:grpChg chg="del">
          <ac:chgData name="PPT PROJECT" userId="3f9d47f476fa9d03" providerId="LiveId" clId="{D6CD7932-8232-4DCF-9B64-C2E8A6A37E46}" dt="2020-07-16T09:23:31.267" v="281" actId="478"/>
          <ac:grpSpMkLst>
            <pc:docMk/>
            <pc:sldMk cId="3657638824" sldId="1600"/>
            <ac:grpSpMk id="809" creationId="{2022632C-EB3A-4734-ACBC-D1A165596E11}"/>
          </ac:grpSpMkLst>
        </pc:grpChg>
        <pc:grpChg chg="del">
          <ac:chgData name="PPT PROJECT" userId="3f9d47f476fa9d03" providerId="LiveId" clId="{D6CD7932-8232-4DCF-9B64-C2E8A6A37E46}" dt="2020-07-16T09:23:31.267" v="281" actId="478"/>
          <ac:grpSpMkLst>
            <pc:docMk/>
            <pc:sldMk cId="3657638824" sldId="1600"/>
            <ac:grpSpMk id="812" creationId="{1F1D1471-5E7D-4971-8099-8FBD440B0238}"/>
          </ac:grpSpMkLst>
        </pc:grpChg>
        <pc:grpChg chg="del">
          <ac:chgData name="PPT PROJECT" userId="3f9d47f476fa9d03" providerId="LiveId" clId="{D6CD7932-8232-4DCF-9B64-C2E8A6A37E46}" dt="2020-07-16T09:23:31.267" v="281" actId="478"/>
          <ac:grpSpMkLst>
            <pc:docMk/>
            <pc:sldMk cId="3657638824" sldId="1600"/>
            <ac:grpSpMk id="815" creationId="{2D96A397-B4B5-4E44-8BA1-AC5CE6875D76}"/>
          </ac:grpSpMkLst>
        </pc:grpChg>
        <pc:grpChg chg="del">
          <ac:chgData name="PPT PROJECT" userId="3f9d47f476fa9d03" providerId="LiveId" clId="{D6CD7932-8232-4DCF-9B64-C2E8A6A37E46}" dt="2020-07-16T09:23:31.267" v="281" actId="478"/>
          <ac:grpSpMkLst>
            <pc:docMk/>
            <pc:sldMk cId="3657638824" sldId="1600"/>
            <ac:grpSpMk id="818" creationId="{8397A81A-F7CB-4943-99CC-CA763A7D8C81}"/>
          </ac:grpSpMkLst>
        </pc:grpChg>
        <pc:grpChg chg="del">
          <ac:chgData name="PPT PROJECT" userId="3f9d47f476fa9d03" providerId="LiveId" clId="{D6CD7932-8232-4DCF-9B64-C2E8A6A37E46}" dt="2020-07-16T09:23:31.267" v="281" actId="478"/>
          <ac:grpSpMkLst>
            <pc:docMk/>
            <pc:sldMk cId="3657638824" sldId="1600"/>
            <ac:grpSpMk id="821" creationId="{298604C2-8790-460E-9178-14699E1DC118}"/>
          </ac:grpSpMkLst>
        </pc:grpChg>
        <pc:grpChg chg="del">
          <ac:chgData name="PPT PROJECT" userId="3f9d47f476fa9d03" providerId="LiveId" clId="{D6CD7932-8232-4DCF-9B64-C2E8A6A37E46}" dt="2020-07-16T09:23:31.267" v="281" actId="478"/>
          <ac:grpSpMkLst>
            <pc:docMk/>
            <pc:sldMk cId="3657638824" sldId="1600"/>
            <ac:grpSpMk id="824" creationId="{DED1DBAB-5915-45F4-91EE-FD4657CDE3BB}"/>
          </ac:grpSpMkLst>
        </pc:grpChg>
        <pc:grpChg chg="del">
          <ac:chgData name="PPT PROJECT" userId="3f9d47f476fa9d03" providerId="LiveId" clId="{D6CD7932-8232-4DCF-9B64-C2E8A6A37E46}" dt="2020-07-16T09:23:31.267" v="281" actId="478"/>
          <ac:grpSpMkLst>
            <pc:docMk/>
            <pc:sldMk cId="3657638824" sldId="1600"/>
            <ac:grpSpMk id="827" creationId="{995D6518-835E-498F-9FF2-A53C12FC288E}"/>
          </ac:grpSpMkLst>
        </pc:grpChg>
        <pc:grpChg chg="del">
          <ac:chgData name="PPT PROJECT" userId="3f9d47f476fa9d03" providerId="LiveId" clId="{D6CD7932-8232-4DCF-9B64-C2E8A6A37E46}" dt="2020-07-16T09:23:31.267" v="281" actId="478"/>
          <ac:grpSpMkLst>
            <pc:docMk/>
            <pc:sldMk cId="3657638824" sldId="1600"/>
            <ac:grpSpMk id="830" creationId="{A2D1BB02-BFA1-4A44-9BB4-E70F5EB00D15}"/>
          </ac:grpSpMkLst>
        </pc:grpChg>
        <pc:grpChg chg="del">
          <ac:chgData name="PPT PROJECT" userId="3f9d47f476fa9d03" providerId="LiveId" clId="{D6CD7932-8232-4DCF-9B64-C2E8A6A37E46}" dt="2020-07-16T09:23:31.267" v="281" actId="478"/>
          <ac:grpSpMkLst>
            <pc:docMk/>
            <pc:sldMk cId="3657638824" sldId="1600"/>
            <ac:grpSpMk id="833" creationId="{6E493EF1-2944-4AF0-8E28-61102BE6A62C}"/>
          </ac:grpSpMkLst>
        </pc:grpChg>
        <pc:grpChg chg="del">
          <ac:chgData name="PPT PROJECT" userId="3f9d47f476fa9d03" providerId="LiveId" clId="{D6CD7932-8232-4DCF-9B64-C2E8A6A37E46}" dt="2020-07-16T09:23:31.267" v="281" actId="478"/>
          <ac:grpSpMkLst>
            <pc:docMk/>
            <pc:sldMk cId="3657638824" sldId="1600"/>
            <ac:grpSpMk id="836" creationId="{55D86E0F-584A-49BF-AF20-43A8BE397C4B}"/>
          </ac:grpSpMkLst>
        </pc:grpChg>
        <pc:grpChg chg="del">
          <ac:chgData name="PPT PROJECT" userId="3f9d47f476fa9d03" providerId="LiveId" clId="{D6CD7932-8232-4DCF-9B64-C2E8A6A37E46}" dt="2020-07-16T09:23:31.267" v="281" actId="478"/>
          <ac:grpSpMkLst>
            <pc:docMk/>
            <pc:sldMk cId="3657638824" sldId="1600"/>
            <ac:grpSpMk id="839" creationId="{E84B6EA9-7EC3-4A4A-BEB8-A65979166920}"/>
          </ac:grpSpMkLst>
        </pc:grpChg>
        <pc:grpChg chg="del">
          <ac:chgData name="PPT PROJECT" userId="3f9d47f476fa9d03" providerId="LiveId" clId="{D6CD7932-8232-4DCF-9B64-C2E8A6A37E46}" dt="2020-07-16T09:23:31.267" v="281" actId="478"/>
          <ac:grpSpMkLst>
            <pc:docMk/>
            <pc:sldMk cId="3657638824" sldId="1600"/>
            <ac:grpSpMk id="842" creationId="{43717B5E-A9EC-4E11-9FF1-E1EC7BBFE4FD}"/>
          </ac:grpSpMkLst>
        </pc:grpChg>
        <pc:grpChg chg="del">
          <ac:chgData name="PPT PROJECT" userId="3f9d47f476fa9d03" providerId="LiveId" clId="{D6CD7932-8232-4DCF-9B64-C2E8A6A37E46}" dt="2020-07-16T09:23:31.267" v="281" actId="478"/>
          <ac:grpSpMkLst>
            <pc:docMk/>
            <pc:sldMk cId="3657638824" sldId="1600"/>
            <ac:grpSpMk id="845" creationId="{85BA1824-C2E0-4174-863E-68476C85FA45}"/>
          </ac:grpSpMkLst>
        </pc:grpChg>
        <pc:grpChg chg="del">
          <ac:chgData name="PPT PROJECT" userId="3f9d47f476fa9d03" providerId="LiveId" clId="{D6CD7932-8232-4DCF-9B64-C2E8A6A37E46}" dt="2020-07-16T09:23:31.267" v="281" actId="478"/>
          <ac:grpSpMkLst>
            <pc:docMk/>
            <pc:sldMk cId="3657638824" sldId="1600"/>
            <ac:grpSpMk id="848" creationId="{66160D83-F18D-40F4-9B55-2AF82C6C652A}"/>
          </ac:grpSpMkLst>
        </pc:grpChg>
        <pc:grpChg chg="del">
          <ac:chgData name="PPT PROJECT" userId="3f9d47f476fa9d03" providerId="LiveId" clId="{D6CD7932-8232-4DCF-9B64-C2E8A6A37E46}" dt="2020-07-16T09:23:31.267" v="281" actId="478"/>
          <ac:grpSpMkLst>
            <pc:docMk/>
            <pc:sldMk cId="3657638824" sldId="1600"/>
            <ac:grpSpMk id="851" creationId="{9E9D8898-6C61-4E94-80F3-8EFEE1D74A54}"/>
          </ac:grpSpMkLst>
        </pc:grpChg>
        <pc:grpChg chg="del">
          <ac:chgData name="PPT PROJECT" userId="3f9d47f476fa9d03" providerId="LiveId" clId="{D6CD7932-8232-4DCF-9B64-C2E8A6A37E46}" dt="2020-07-16T09:23:31.267" v="281" actId="478"/>
          <ac:grpSpMkLst>
            <pc:docMk/>
            <pc:sldMk cId="3657638824" sldId="1600"/>
            <ac:grpSpMk id="854" creationId="{1C07A0C9-0EED-493F-B890-0713C64B7D82}"/>
          </ac:grpSpMkLst>
        </pc:grpChg>
        <pc:grpChg chg="del">
          <ac:chgData name="PPT PROJECT" userId="3f9d47f476fa9d03" providerId="LiveId" clId="{D6CD7932-8232-4DCF-9B64-C2E8A6A37E46}" dt="2020-07-16T09:23:31.267" v="281" actId="478"/>
          <ac:grpSpMkLst>
            <pc:docMk/>
            <pc:sldMk cId="3657638824" sldId="1600"/>
            <ac:grpSpMk id="857" creationId="{8914730C-0BFD-4BBD-A151-D8BF940F3122}"/>
          </ac:grpSpMkLst>
        </pc:grpChg>
        <pc:grpChg chg="del">
          <ac:chgData name="PPT PROJECT" userId="3f9d47f476fa9d03" providerId="LiveId" clId="{D6CD7932-8232-4DCF-9B64-C2E8A6A37E46}" dt="2020-07-16T09:23:31.267" v="281" actId="478"/>
          <ac:grpSpMkLst>
            <pc:docMk/>
            <pc:sldMk cId="3657638824" sldId="1600"/>
            <ac:grpSpMk id="860" creationId="{295B0E42-9E08-44A3-A049-228C1F8140F5}"/>
          </ac:grpSpMkLst>
        </pc:grpChg>
        <pc:grpChg chg="del">
          <ac:chgData name="PPT PROJECT" userId="3f9d47f476fa9d03" providerId="LiveId" clId="{D6CD7932-8232-4DCF-9B64-C2E8A6A37E46}" dt="2020-07-16T09:23:31.267" v="281" actId="478"/>
          <ac:grpSpMkLst>
            <pc:docMk/>
            <pc:sldMk cId="3657638824" sldId="1600"/>
            <ac:grpSpMk id="863" creationId="{2F60F820-051A-45BE-B773-E0D5ED72BC4C}"/>
          </ac:grpSpMkLst>
        </pc:grpChg>
        <pc:grpChg chg="del">
          <ac:chgData name="PPT PROJECT" userId="3f9d47f476fa9d03" providerId="LiveId" clId="{D6CD7932-8232-4DCF-9B64-C2E8A6A37E46}" dt="2020-07-16T09:23:31.267" v="281" actId="478"/>
          <ac:grpSpMkLst>
            <pc:docMk/>
            <pc:sldMk cId="3657638824" sldId="1600"/>
            <ac:grpSpMk id="866" creationId="{6DD6A559-7877-4F54-ADC4-4A3C72D142F1}"/>
          </ac:grpSpMkLst>
        </pc:grpChg>
        <pc:grpChg chg="del">
          <ac:chgData name="PPT PROJECT" userId="3f9d47f476fa9d03" providerId="LiveId" clId="{D6CD7932-8232-4DCF-9B64-C2E8A6A37E46}" dt="2020-07-16T09:23:31.267" v="281" actId="478"/>
          <ac:grpSpMkLst>
            <pc:docMk/>
            <pc:sldMk cId="3657638824" sldId="1600"/>
            <ac:grpSpMk id="869" creationId="{CB6A4BF8-F282-4BB0-AD49-D8443D4723CE}"/>
          </ac:grpSpMkLst>
        </pc:grpChg>
        <pc:grpChg chg="del">
          <ac:chgData name="PPT PROJECT" userId="3f9d47f476fa9d03" providerId="LiveId" clId="{D6CD7932-8232-4DCF-9B64-C2E8A6A37E46}" dt="2020-07-16T09:23:31.267" v="281" actId="478"/>
          <ac:grpSpMkLst>
            <pc:docMk/>
            <pc:sldMk cId="3657638824" sldId="1600"/>
            <ac:grpSpMk id="872" creationId="{0FC539EB-59EC-417C-BCB1-4C85348423F2}"/>
          </ac:grpSpMkLst>
        </pc:grpChg>
        <pc:grpChg chg="del">
          <ac:chgData name="PPT PROJECT" userId="3f9d47f476fa9d03" providerId="LiveId" clId="{D6CD7932-8232-4DCF-9B64-C2E8A6A37E46}" dt="2020-07-16T09:23:31.267" v="281" actId="478"/>
          <ac:grpSpMkLst>
            <pc:docMk/>
            <pc:sldMk cId="3657638824" sldId="1600"/>
            <ac:grpSpMk id="875" creationId="{6883B514-93B2-492C-B48F-4DF28C09937C}"/>
          </ac:grpSpMkLst>
        </pc:grpChg>
        <pc:grpChg chg="del">
          <ac:chgData name="PPT PROJECT" userId="3f9d47f476fa9d03" providerId="LiveId" clId="{D6CD7932-8232-4DCF-9B64-C2E8A6A37E46}" dt="2020-07-16T09:23:31.267" v="281" actId="478"/>
          <ac:grpSpMkLst>
            <pc:docMk/>
            <pc:sldMk cId="3657638824" sldId="1600"/>
            <ac:grpSpMk id="878" creationId="{4CC5BC51-1105-4A43-A7E7-1673D528ACF5}"/>
          </ac:grpSpMkLst>
        </pc:grpChg>
        <pc:grpChg chg="del">
          <ac:chgData name="PPT PROJECT" userId="3f9d47f476fa9d03" providerId="LiveId" clId="{D6CD7932-8232-4DCF-9B64-C2E8A6A37E46}" dt="2020-07-16T09:23:31.267" v="281" actId="478"/>
          <ac:grpSpMkLst>
            <pc:docMk/>
            <pc:sldMk cId="3657638824" sldId="1600"/>
            <ac:grpSpMk id="881" creationId="{E308FFC7-1036-4FAE-851B-D9F8CA374421}"/>
          </ac:grpSpMkLst>
        </pc:grpChg>
        <pc:grpChg chg="del">
          <ac:chgData name="PPT PROJECT" userId="3f9d47f476fa9d03" providerId="LiveId" clId="{D6CD7932-8232-4DCF-9B64-C2E8A6A37E46}" dt="2020-07-16T09:23:31.267" v="281" actId="478"/>
          <ac:grpSpMkLst>
            <pc:docMk/>
            <pc:sldMk cId="3657638824" sldId="1600"/>
            <ac:grpSpMk id="884" creationId="{F96CA128-2119-4272-94CC-F6D453F82345}"/>
          </ac:grpSpMkLst>
        </pc:grpChg>
        <pc:grpChg chg="del">
          <ac:chgData name="PPT PROJECT" userId="3f9d47f476fa9d03" providerId="LiveId" clId="{D6CD7932-8232-4DCF-9B64-C2E8A6A37E46}" dt="2020-07-16T09:23:31.267" v="281" actId="478"/>
          <ac:grpSpMkLst>
            <pc:docMk/>
            <pc:sldMk cId="3657638824" sldId="1600"/>
            <ac:grpSpMk id="887" creationId="{1A2E5C87-D097-4FAC-BE1C-A5433C648890}"/>
          </ac:grpSpMkLst>
        </pc:grpChg>
        <pc:grpChg chg="del">
          <ac:chgData name="PPT PROJECT" userId="3f9d47f476fa9d03" providerId="LiveId" clId="{D6CD7932-8232-4DCF-9B64-C2E8A6A37E46}" dt="2020-07-16T09:23:31.267" v="281" actId="478"/>
          <ac:grpSpMkLst>
            <pc:docMk/>
            <pc:sldMk cId="3657638824" sldId="1600"/>
            <ac:grpSpMk id="890" creationId="{70106A10-793B-4E81-9C39-7AD8D072ABAC}"/>
          </ac:grpSpMkLst>
        </pc:grpChg>
      </pc:sldChg>
      <pc:sldChg chg="add">
        <pc:chgData name="PPT PROJECT" userId="3f9d47f476fa9d03" providerId="LiveId" clId="{D6CD7932-8232-4DCF-9B64-C2E8A6A37E46}" dt="2020-07-16T09:33:04.908" v="423"/>
        <pc:sldMkLst>
          <pc:docMk/>
          <pc:sldMk cId="1804504038" sldId="1601"/>
        </pc:sldMkLst>
      </pc:sldChg>
      <pc:sldChg chg="addSp delSp modSp add mod ord delAnim modAnim">
        <pc:chgData name="PPT PROJECT" userId="3f9d47f476fa9d03" providerId="LiveId" clId="{D6CD7932-8232-4DCF-9B64-C2E8A6A37E46}" dt="2020-07-16T12:51:25.070" v="521"/>
        <pc:sldMkLst>
          <pc:docMk/>
          <pc:sldMk cId="2784811135" sldId="1602"/>
        </pc:sldMkLst>
        <pc:spChg chg="add mod">
          <ac:chgData name="PPT PROJECT" userId="3f9d47f476fa9d03" providerId="LiveId" clId="{D6CD7932-8232-4DCF-9B64-C2E8A6A37E46}" dt="2020-07-16T12:48:00.633" v="505" actId="14100"/>
          <ac:spMkLst>
            <pc:docMk/>
            <pc:sldMk cId="2784811135" sldId="1602"/>
            <ac:spMk id="2" creationId="{38ECB5D6-E021-400F-8694-1006B38DBE29}"/>
          </ac:spMkLst>
        </pc:spChg>
        <pc:spChg chg="del">
          <ac:chgData name="PPT PROJECT" userId="3f9d47f476fa9d03" providerId="LiveId" clId="{D6CD7932-8232-4DCF-9B64-C2E8A6A37E46}" dt="2020-07-16T12:41:53.666" v="427" actId="478"/>
          <ac:spMkLst>
            <pc:docMk/>
            <pc:sldMk cId="2784811135" sldId="1602"/>
            <ac:spMk id="3" creationId="{2E737B80-9DDC-4E64-AD9A-AF01AF1EFD59}"/>
          </ac:spMkLst>
        </pc:spChg>
        <pc:spChg chg="add">
          <ac:chgData name="PPT PROJECT" userId="3f9d47f476fa9d03" providerId="LiveId" clId="{D6CD7932-8232-4DCF-9B64-C2E8A6A37E46}" dt="2020-07-16T12:48:42.080" v="511" actId="22"/>
          <ac:spMkLst>
            <pc:docMk/>
            <pc:sldMk cId="2784811135" sldId="1602"/>
            <ac:spMk id="4" creationId="{EAF08AD1-FEF6-4976-8F7E-F523FAC33547}"/>
          </ac:spMkLst>
        </pc:spChg>
        <pc:spChg chg="del">
          <ac:chgData name="PPT PROJECT" userId="3f9d47f476fa9d03" providerId="LiveId" clId="{D6CD7932-8232-4DCF-9B64-C2E8A6A37E46}" dt="2020-07-16T12:41:53.666" v="427" actId="478"/>
          <ac:spMkLst>
            <pc:docMk/>
            <pc:sldMk cId="2784811135" sldId="1602"/>
            <ac:spMk id="5" creationId="{988A80BD-2CE8-4013-96C6-AE844DC9A02F}"/>
          </ac:spMkLst>
        </pc:spChg>
        <pc:spChg chg="add mod">
          <ac:chgData name="PPT PROJECT" userId="3f9d47f476fa9d03" providerId="LiveId" clId="{D6CD7932-8232-4DCF-9B64-C2E8A6A37E46}" dt="2020-07-16T12:48:00.633" v="505" actId="14100"/>
          <ac:spMkLst>
            <pc:docMk/>
            <pc:sldMk cId="2784811135" sldId="1602"/>
            <ac:spMk id="219" creationId="{DB71282C-01B2-4A5D-8D94-CF8260ADC5E5}"/>
          </ac:spMkLst>
        </pc:spChg>
        <pc:spChg chg="add mod">
          <ac:chgData name="PPT PROJECT" userId="3f9d47f476fa9d03" providerId="LiveId" clId="{D6CD7932-8232-4DCF-9B64-C2E8A6A37E46}" dt="2020-07-16T12:47:11.435" v="503" actId="1076"/>
          <ac:spMkLst>
            <pc:docMk/>
            <pc:sldMk cId="2784811135" sldId="1602"/>
            <ac:spMk id="220" creationId="{6E6F65E2-36A6-4D20-9D19-90477AA93D94}"/>
          </ac:spMkLst>
        </pc:spChg>
        <pc:spChg chg="add mod">
          <ac:chgData name="PPT PROJECT" userId="3f9d47f476fa9d03" providerId="LiveId" clId="{D6CD7932-8232-4DCF-9B64-C2E8A6A37E46}" dt="2020-07-16T12:47:08.343" v="502" actId="1076"/>
          <ac:spMkLst>
            <pc:docMk/>
            <pc:sldMk cId="2784811135" sldId="1602"/>
            <ac:spMk id="221" creationId="{25754680-CEE4-426A-A044-AE0E2E9C0876}"/>
          </ac:spMkLst>
        </pc:spChg>
        <pc:spChg chg="add mod">
          <ac:chgData name="PPT PROJECT" userId="3f9d47f476fa9d03" providerId="LiveId" clId="{D6CD7932-8232-4DCF-9B64-C2E8A6A37E46}" dt="2020-07-16T12:46:40.032" v="493" actId="14100"/>
          <ac:spMkLst>
            <pc:docMk/>
            <pc:sldMk cId="2784811135" sldId="1602"/>
            <ac:spMk id="222" creationId="{A42868EF-A3C9-4EEA-B2E3-FA5CB50B7E82}"/>
          </ac:spMkLst>
        </pc:spChg>
        <pc:spChg chg="add mod">
          <ac:chgData name="PPT PROJECT" userId="3f9d47f476fa9d03" providerId="LiveId" clId="{D6CD7932-8232-4DCF-9B64-C2E8A6A37E46}" dt="2020-07-16T12:46:40.032" v="493" actId="14100"/>
          <ac:spMkLst>
            <pc:docMk/>
            <pc:sldMk cId="2784811135" sldId="1602"/>
            <ac:spMk id="223" creationId="{06F85C61-C9A6-4E56-A953-D015B0644379}"/>
          </ac:spMkLst>
        </pc:spChg>
        <pc:spChg chg="add mod">
          <ac:chgData name="PPT PROJECT" userId="3f9d47f476fa9d03" providerId="LiveId" clId="{D6CD7932-8232-4DCF-9B64-C2E8A6A37E46}" dt="2020-07-16T12:47:27.814" v="504" actId="1076"/>
          <ac:spMkLst>
            <pc:docMk/>
            <pc:sldMk cId="2784811135" sldId="1602"/>
            <ac:spMk id="224" creationId="{CC3B140F-7C8E-48AB-BDE4-C5CE1AE47892}"/>
          </ac:spMkLst>
        </pc:spChg>
        <pc:spChg chg="add mod">
          <ac:chgData name="PPT PROJECT" userId="3f9d47f476fa9d03" providerId="LiveId" clId="{D6CD7932-8232-4DCF-9B64-C2E8A6A37E46}" dt="2020-07-16T12:46:40.032" v="493" actId="14100"/>
          <ac:spMkLst>
            <pc:docMk/>
            <pc:sldMk cId="2784811135" sldId="1602"/>
            <ac:spMk id="225" creationId="{B4016DBC-F7D6-47A1-A69F-2ADBD186F0E6}"/>
          </ac:spMkLst>
        </pc:spChg>
        <pc:spChg chg="add mod">
          <ac:chgData name="PPT PROJECT" userId="3f9d47f476fa9d03" providerId="LiveId" clId="{D6CD7932-8232-4DCF-9B64-C2E8A6A37E46}" dt="2020-07-16T12:46:40.032" v="493" actId="14100"/>
          <ac:spMkLst>
            <pc:docMk/>
            <pc:sldMk cId="2784811135" sldId="1602"/>
            <ac:spMk id="226" creationId="{2C099C9D-67C8-464E-8BBD-57DDA8515D57}"/>
          </ac:spMkLst>
        </pc:spChg>
        <pc:spChg chg="add mod">
          <ac:chgData name="PPT PROJECT" userId="3f9d47f476fa9d03" providerId="LiveId" clId="{D6CD7932-8232-4DCF-9B64-C2E8A6A37E46}" dt="2020-07-16T12:46:40.032" v="493" actId="14100"/>
          <ac:spMkLst>
            <pc:docMk/>
            <pc:sldMk cId="2784811135" sldId="1602"/>
            <ac:spMk id="227" creationId="{28955447-36CE-4DA0-838C-AB415EC7A3C6}"/>
          </ac:spMkLst>
        </pc:spChg>
        <pc:spChg chg="add mod">
          <ac:chgData name="PPT PROJECT" userId="3f9d47f476fa9d03" providerId="LiveId" clId="{D6CD7932-8232-4DCF-9B64-C2E8A6A37E46}" dt="2020-07-16T12:46:40.032" v="493" actId="14100"/>
          <ac:spMkLst>
            <pc:docMk/>
            <pc:sldMk cId="2784811135" sldId="1602"/>
            <ac:spMk id="228" creationId="{B9AA1A53-A25E-4327-A6AC-9BF1E37E56D7}"/>
          </ac:spMkLst>
        </pc:spChg>
        <pc:spChg chg="add mod">
          <ac:chgData name="PPT PROJECT" userId="3f9d47f476fa9d03" providerId="LiveId" clId="{D6CD7932-8232-4DCF-9B64-C2E8A6A37E46}" dt="2020-07-16T12:46:40.032" v="493" actId="14100"/>
          <ac:spMkLst>
            <pc:docMk/>
            <pc:sldMk cId="2784811135" sldId="1602"/>
            <ac:spMk id="229" creationId="{8422D2FB-050D-47BB-AA4F-D211DBDBA6AE}"/>
          </ac:spMkLst>
        </pc:spChg>
        <pc:spChg chg="add mod">
          <ac:chgData name="PPT PROJECT" userId="3f9d47f476fa9d03" providerId="LiveId" clId="{D6CD7932-8232-4DCF-9B64-C2E8A6A37E46}" dt="2020-07-16T12:46:40.032" v="493" actId="14100"/>
          <ac:spMkLst>
            <pc:docMk/>
            <pc:sldMk cId="2784811135" sldId="1602"/>
            <ac:spMk id="230" creationId="{1B485E01-AAE1-4B68-A4F4-4BDE0E63EB6F}"/>
          </ac:spMkLst>
        </pc:spChg>
        <pc:spChg chg="add mod">
          <ac:chgData name="PPT PROJECT" userId="3f9d47f476fa9d03" providerId="LiveId" clId="{D6CD7932-8232-4DCF-9B64-C2E8A6A37E46}" dt="2020-07-16T12:48:46.059" v="514" actId="1076"/>
          <ac:spMkLst>
            <pc:docMk/>
            <pc:sldMk cId="2784811135" sldId="1602"/>
            <ac:spMk id="231" creationId="{183437D0-FDA2-4A40-92AB-02642DD96190}"/>
          </ac:spMkLst>
        </pc:spChg>
        <pc:spChg chg="add mod">
          <ac:chgData name="PPT PROJECT" userId="3f9d47f476fa9d03" providerId="LiveId" clId="{D6CD7932-8232-4DCF-9B64-C2E8A6A37E46}" dt="2020-07-16T12:46:40.032" v="493" actId="14100"/>
          <ac:spMkLst>
            <pc:docMk/>
            <pc:sldMk cId="2784811135" sldId="1602"/>
            <ac:spMk id="232" creationId="{F80E0DCC-EF63-4F79-AC43-A42FB4F48B3E}"/>
          </ac:spMkLst>
        </pc:spChg>
        <pc:spChg chg="add mod">
          <ac:chgData name="PPT PROJECT" userId="3f9d47f476fa9d03" providerId="LiveId" clId="{D6CD7932-8232-4DCF-9B64-C2E8A6A37E46}" dt="2020-07-16T12:46:40.032" v="493" actId="14100"/>
          <ac:spMkLst>
            <pc:docMk/>
            <pc:sldMk cId="2784811135" sldId="1602"/>
            <ac:spMk id="233" creationId="{F9638D25-F896-4350-98BC-19CA6A2F494C}"/>
          </ac:spMkLst>
        </pc:spChg>
        <pc:spChg chg="add mod">
          <ac:chgData name="PPT PROJECT" userId="3f9d47f476fa9d03" providerId="LiveId" clId="{D6CD7932-8232-4DCF-9B64-C2E8A6A37E46}" dt="2020-07-16T12:48:44.561" v="512" actId="1076"/>
          <ac:spMkLst>
            <pc:docMk/>
            <pc:sldMk cId="2784811135" sldId="1602"/>
            <ac:spMk id="234" creationId="{85F0A8E1-61BB-4A0E-B2D7-36EEB8D3D310}"/>
          </ac:spMkLst>
        </pc:spChg>
        <pc:spChg chg="add mod">
          <ac:chgData name="PPT PROJECT" userId="3f9d47f476fa9d03" providerId="LiveId" clId="{D6CD7932-8232-4DCF-9B64-C2E8A6A37E46}" dt="2020-07-16T12:46:40.032" v="493" actId="14100"/>
          <ac:spMkLst>
            <pc:docMk/>
            <pc:sldMk cId="2784811135" sldId="1602"/>
            <ac:spMk id="235" creationId="{222CA3A6-996A-4F5C-BACF-8AC3770986C5}"/>
          </ac:spMkLst>
        </pc:spChg>
        <pc:spChg chg="add mod">
          <ac:chgData name="PPT PROJECT" userId="3f9d47f476fa9d03" providerId="LiveId" clId="{D6CD7932-8232-4DCF-9B64-C2E8A6A37E46}" dt="2020-07-16T12:46:40.032" v="493" actId="14100"/>
          <ac:spMkLst>
            <pc:docMk/>
            <pc:sldMk cId="2784811135" sldId="1602"/>
            <ac:spMk id="236" creationId="{29C2E394-0E74-4712-9BF7-0B017E21BCA2}"/>
          </ac:spMkLst>
        </pc:spChg>
        <pc:spChg chg="add mod">
          <ac:chgData name="PPT PROJECT" userId="3f9d47f476fa9d03" providerId="LiveId" clId="{D6CD7932-8232-4DCF-9B64-C2E8A6A37E46}" dt="2020-07-16T12:46:40.032" v="493" actId="14100"/>
          <ac:spMkLst>
            <pc:docMk/>
            <pc:sldMk cId="2784811135" sldId="1602"/>
            <ac:spMk id="237" creationId="{52CE131E-EE56-44EB-8ED9-3097F409241A}"/>
          </ac:spMkLst>
        </pc:spChg>
        <pc:spChg chg="add mod">
          <ac:chgData name="PPT PROJECT" userId="3f9d47f476fa9d03" providerId="LiveId" clId="{D6CD7932-8232-4DCF-9B64-C2E8A6A37E46}" dt="2020-07-16T12:46:44.920" v="494" actId="571"/>
          <ac:spMkLst>
            <pc:docMk/>
            <pc:sldMk cId="2784811135" sldId="1602"/>
            <ac:spMk id="238" creationId="{59784AAF-138A-414A-8581-E81771488F61}"/>
          </ac:spMkLst>
        </pc:spChg>
        <pc:spChg chg="add mod">
          <ac:chgData name="PPT PROJECT" userId="3f9d47f476fa9d03" providerId="LiveId" clId="{D6CD7932-8232-4DCF-9B64-C2E8A6A37E46}" dt="2020-07-16T12:46:44.920" v="494" actId="571"/>
          <ac:spMkLst>
            <pc:docMk/>
            <pc:sldMk cId="2784811135" sldId="1602"/>
            <ac:spMk id="239" creationId="{BFFA4B40-67C9-4B42-9E32-E662ACDD534D}"/>
          </ac:spMkLst>
        </pc:spChg>
        <pc:spChg chg="add mod">
          <ac:chgData name="PPT PROJECT" userId="3f9d47f476fa9d03" providerId="LiveId" clId="{D6CD7932-8232-4DCF-9B64-C2E8A6A37E46}" dt="2020-07-16T12:46:44.920" v="494" actId="571"/>
          <ac:spMkLst>
            <pc:docMk/>
            <pc:sldMk cId="2784811135" sldId="1602"/>
            <ac:spMk id="240" creationId="{8808129F-0D0A-4C50-BFD5-D10C4C4534AA}"/>
          </ac:spMkLst>
        </pc:spChg>
        <pc:spChg chg="add mod">
          <ac:chgData name="PPT PROJECT" userId="3f9d47f476fa9d03" providerId="LiveId" clId="{D6CD7932-8232-4DCF-9B64-C2E8A6A37E46}" dt="2020-07-16T12:46:44.920" v="494" actId="571"/>
          <ac:spMkLst>
            <pc:docMk/>
            <pc:sldMk cId="2784811135" sldId="1602"/>
            <ac:spMk id="241" creationId="{EBCAF91F-BF0C-4470-A5DE-D4F073298BFF}"/>
          </ac:spMkLst>
        </pc:spChg>
        <pc:spChg chg="add mod">
          <ac:chgData name="PPT PROJECT" userId="3f9d47f476fa9d03" providerId="LiveId" clId="{D6CD7932-8232-4DCF-9B64-C2E8A6A37E46}" dt="2020-07-16T12:46:44.920" v="494" actId="571"/>
          <ac:spMkLst>
            <pc:docMk/>
            <pc:sldMk cId="2784811135" sldId="1602"/>
            <ac:spMk id="242" creationId="{FC84CBA1-F417-41F5-8D00-DBD2F4B361AE}"/>
          </ac:spMkLst>
        </pc:spChg>
        <pc:spChg chg="add mod">
          <ac:chgData name="PPT PROJECT" userId="3f9d47f476fa9d03" providerId="LiveId" clId="{D6CD7932-8232-4DCF-9B64-C2E8A6A37E46}" dt="2020-07-16T12:46:44.920" v="494" actId="571"/>
          <ac:spMkLst>
            <pc:docMk/>
            <pc:sldMk cId="2784811135" sldId="1602"/>
            <ac:spMk id="243" creationId="{330DCBED-5D9D-4124-964E-771FB83AF433}"/>
          </ac:spMkLst>
        </pc:spChg>
        <pc:spChg chg="add mod">
          <ac:chgData name="PPT PROJECT" userId="3f9d47f476fa9d03" providerId="LiveId" clId="{D6CD7932-8232-4DCF-9B64-C2E8A6A37E46}" dt="2020-07-16T12:46:47.397" v="495" actId="571"/>
          <ac:spMkLst>
            <pc:docMk/>
            <pc:sldMk cId="2784811135" sldId="1602"/>
            <ac:spMk id="244" creationId="{2AA837B8-0735-4A43-9D25-D2EE50E76D81}"/>
          </ac:spMkLst>
        </pc:spChg>
        <pc:spChg chg="add mod">
          <ac:chgData name="PPT PROJECT" userId="3f9d47f476fa9d03" providerId="LiveId" clId="{D6CD7932-8232-4DCF-9B64-C2E8A6A37E46}" dt="2020-07-16T12:46:47.397" v="495" actId="571"/>
          <ac:spMkLst>
            <pc:docMk/>
            <pc:sldMk cId="2784811135" sldId="1602"/>
            <ac:spMk id="245" creationId="{10739BFC-A19E-48F7-8C04-6F52EDBFEB4F}"/>
          </ac:spMkLst>
        </pc:spChg>
        <pc:spChg chg="add mod">
          <ac:chgData name="PPT PROJECT" userId="3f9d47f476fa9d03" providerId="LiveId" clId="{D6CD7932-8232-4DCF-9B64-C2E8A6A37E46}" dt="2020-07-16T12:46:47.397" v="495" actId="571"/>
          <ac:spMkLst>
            <pc:docMk/>
            <pc:sldMk cId="2784811135" sldId="1602"/>
            <ac:spMk id="246" creationId="{A544A7C2-66F0-481C-AD74-BD3DFD386601}"/>
          </ac:spMkLst>
        </pc:spChg>
        <pc:spChg chg="add mod">
          <ac:chgData name="PPT PROJECT" userId="3f9d47f476fa9d03" providerId="LiveId" clId="{D6CD7932-8232-4DCF-9B64-C2E8A6A37E46}" dt="2020-07-16T12:46:47.397" v="495" actId="571"/>
          <ac:spMkLst>
            <pc:docMk/>
            <pc:sldMk cId="2784811135" sldId="1602"/>
            <ac:spMk id="247" creationId="{561EA938-C165-4EE3-B781-D88FFE938ADC}"/>
          </ac:spMkLst>
        </pc:spChg>
        <pc:spChg chg="add mod">
          <ac:chgData name="PPT PROJECT" userId="3f9d47f476fa9d03" providerId="LiveId" clId="{D6CD7932-8232-4DCF-9B64-C2E8A6A37E46}" dt="2020-07-16T12:46:47.397" v="495" actId="571"/>
          <ac:spMkLst>
            <pc:docMk/>
            <pc:sldMk cId="2784811135" sldId="1602"/>
            <ac:spMk id="248" creationId="{4627E206-20F2-4080-8AA7-73598B1A5EFD}"/>
          </ac:spMkLst>
        </pc:spChg>
        <pc:spChg chg="add mod">
          <ac:chgData name="PPT PROJECT" userId="3f9d47f476fa9d03" providerId="LiveId" clId="{D6CD7932-8232-4DCF-9B64-C2E8A6A37E46}" dt="2020-07-16T12:46:47.397" v="495" actId="571"/>
          <ac:spMkLst>
            <pc:docMk/>
            <pc:sldMk cId="2784811135" sldId="1602"/>
            <ac:spMk id="249" creationId="{633E3922-474B-4BC2-AB60-648D6653808D}"/>
          </ac:spMkLst>
        </pc:spChg>
        <pc:spChg chg="add mod">
          <ac:chgData name="PPT PROJECT" userId="3f9d47f476fa9d03" providerId="LiveId" clId="{D6CD7932-8232-4DCF-9B64-C2E8A6A37E46}" dt="2020-07-16T12:47:27.814" v="504" actId="1076"/>
          <ac:spMkLst>
            <pc:docMk/>
            <pc:sldMk cId="2784811135" sldId="1602"/>
            <ac:spMk id="250" creationId="{4153593C-F905-4678-8A09-C0D8F4F298C3}"/>
          </ac:spMkLst>
        </pc:spChg>
        <pc:spChg chg="add mod">
          <ac:chgData name="PPT PROJECT" userId="3f9d47f476fa9d03" providerId="LiveId" clId="{D6CD7932-8232-4DCF-9B64-C2E8A6A37E46}" dt="2020-07-16T12:46:47.397" v="495" actId="571"/>
          <ac:spMkLst>
            <pc:docMk/>
            <pc:sldMk cId="2784811135" sldId="1602"/>
            <ac:spMk id="251" creationId="{5F4F3EF8-F347-48EF-B054-3C431A237896}"/>
          </ac:spMkLst>
        </pc:spChg>
        <pc:spChg chg="add mod">
          <ac:chgData name="PPT PROJECT" userId="3f9d47f476fa9d03" providerId="LiveId" clId="{D6CD7932-8232-4DCF-9B64-C2E8A6A37E46}" dt="2020-07-16T12:46:47.397" v="495" actId="571"/>
          <ac:spMkLst>
            <pc:docMk/>
            <pc:sldMk cId="2784811135" sldId="1602"/>
            <ac:spMk id="252" creationId="{E32199EE-7839-4DDE-9C85-28A95A0CAEE9}"/>
          </ac:spMkLst>
        </pc:spChg>
        <pc:spChg chg="add mod">
          <ac:chgData name="PPT PROJECT" userId="3f9d47f476fa9d03" providerId="LiveId" clId="{D6CD7932-8232-4DCF-9B64-C2E8A6A37E46}" dt="2020-07-16T12:46:47.397" v="495" actId="571"/>
          <ac:spMkLst>
            <pc:docMk/>
            <pc:sldMk cId="2784811135" sldId="1602"/>
            <ac:spMk id="253" creationId="{42E0B953-846C-46AD-ACCE-83E7A30418F5}"/>
          </ac:spMkLst>
        </pc:spChg>
        <pc:spChg chg="add mod">
          <ac:chgData name="PPT PROJECT" userId="3f9d47f476fa9d03" providerId="LiveId" clId="{D6CD7932-8232-4DCF-9B64-C2E8A6A37E46}" dt="2020-07-16T12:46:49.976" v="496" actId="571"/>
          <ac:spMkLst>
            <pc:docMk/>
            <pc:sldMk cId="2784811135" sldId="1602"/>
            <ac:spMk id="254" creationId="{C21CCA38-7CD9-4E49-BE3F-DE991DAEBFCE}"/>
          </ac:spMkLst>
        </pc:spChg>
        <pc:spChg chg="add mod">
          <ac:chgData name="PPT PROJECT" userId="3f9d47f476fa9d03" providerId="LiveId" clId="{D6CD7932-8232-4DCF-9B64-C2E8A6A37E46}" dt="2020-07-16T12:46:49.976" v="496" actId="571"/>
          <ac:spMkLst>
            <pc:docMk/>
            <pc:sldMk cId="2784811135" sldId="1602"/>
            <ac:spMk id="255" creationId="{6ACCE992-BEDE-4AB8-9EE7-5C267329E4E5}"/>
          </ac:spMkLst>
        </pc:spChg>
        <pc:spChg chg="add mod">
          <ac:chgData name="PPT PROJECT" userId="3f9d47f476fa9d03" providerId="LiveId" clId="{D6CD7932-8232-4DCF-9B64-C2E8A6A37E46}" dt="2020-07-16T12:46:49.976" v="496" actId="571"/>
          <ac:spMkLst>
            <pc:docMk/>
            <pc:sldMk cId="2784811135" sldId="1602"/>
            <ac:spMk id="256" creationId="{217A0D48-3804-45D6-A6E6-B5505FDDFEF1}"/>
          </ac:spMkLst>
        </pc:spChg>
        <pc:spChg chg="add mod">
          <ac:chgData name="PPT PROJECT" userId="3f9d47f476fa9d03" providerId="LiveId" clId="{D6CD7932-8232-4DCF-9B64-C2E8A6A37E46}" dt="2020-07-16T12:46:49.976" v="496" actId="571"/>
          <ac:spMkLst>
            <pc:docMk/>
            <pc:sldMk cId="2784811135" sldId="1602"/>
            <ac:spMk id="257" creationId="{4B66040F-AF02-4F2C-ADC0-504E9DBB025B}"/>
          </ac:spMkLst>
        </pc:spChg>
        <pc:spChg chg="add mod">
          <ac:chgData name="PPT PROJECT" userId="3f9d47f476fa9d03" providerId="LiveId" clId="{D6CD7932-8232-4DCF-9B64-C2E8A6A37E46}" dt="2020-07-16T12:46:49.976" v="496" actId="571"/>
          <ac:spMkLst>
            <pc:docMk/>
            <pc:sldMk cId="2784811135" sldId="1602"/>
            <ac:spMk id="258" creationId="{D818872B-FE1F-4D7E-9B07-B91C11DD98FA}"/>
          </ac:spMkLst>
        </pc:spChg>
        <pc:spChg chg="add mod">
          <ac:chgData name="PPT PROJECT" userId="3f9d47f476fa9d03" providerId="LiveId" clId="{D6CD7932-8232-4DCF-9B64-C2E8A6A37E46}" dt="2020-07-16T12:46:49.976" v="496" actId="571"/>
          <ac:spMkLst>
            <pc:docMk/>
            <pc:sldMk cId="2784811135" sldId="1602"/>
            <ac:spMk id="259" creationId="{862622BA-8AF1-4878-A6B6-6DC78EEE63A0}"/>
          </ac:spMkLst>
        </pc:spChg>
        <pc:spChg chg="add mod">
          <ac:chgData name="PPT PROJECT" userId="3f9d47f476fa9d03" providerId="LiveId" clId="{D6CD7932-8232-4DCF-9B64-C2E8A6A37E46}" dt="2020-07-16T12:47:11.435" v="503" actId="1076"/>
          <ac:spMkLst>
            <pc:docMk/>
            <pc:sldMk cId="2784811135" sldId="1602"/>
            <ac:spMk id="260" creationId="{E98843F5-E47F-4A25-BC75-D655C8C87D85}"/>
          </ac:spMkLst>
        </pc:spChg>
        <pc:spChg chg="add mod">
          <ac:chgData name="PPT PROJECT" userId="3f9d47f476fa9d03" providerId="LiveId" clId="{D6CD7932-8232-4DCF-9B64-C2E8A6A37E46}" dt="2020-07-16T12:48:00.633" v="505" actId="14100"/>
          <ac:spMkLst>
            <pc:docMk/>
            <pc:sldMk cId="2784811135" sldId="1602"/>
            <ac:spMk id="261" creationId="{F88D760A-9BC9-4373-A7C2-DE3F711156F6}"/>
          </ac:spMkLst>
        </pc:spChg>
        <pc:spChg chg="add mod">
          <ac:chgData name="PPT PROJECT" userId="3f9d47f476fa9d03" providerId="LiveId" clId="{D6CD7932-8232-4DCF-9B64-C2E8A6A37E46}" dt="2020-07-16T12:46:49.976" v="496" actId="571"/>
          <ac:spMkLst>
            <pc:docMk/>
            <pc:sldMk cId="2784811135" sldId="1602"/>
            <ac:spMk id="262" creationId="{07CDEC90-AC2F-43D3-A2E7-C7DEF12E92C2}"/>
          </ac:spMkLst>
        </pc:spChg>
        <pc:spChg chg="add mod">
          <ac:chgData name="PPT PROJECT" userId="3f9d47f476fa9d03" providerId="LiveId" clId="{D6CD7932-8232-4DCF-9B64-C2E8A6A37E46}" dt="2020-07-16T12:46:49.976" v="496" actId="571"/>
          <ac:spMkLst>
            <pc:docMk/>
            <pc:sldMk cId="2784811135" sldId="1602"/>
            <ac:spMk id="263" creationId="{FF4C96BB-D347-49A8-A040-50527D2FB054}"/>
          </ac:spMkLst>
        </pc:spChg>
        <pc:spChg chg="add mod">
          <ac:chgData name="PPT PROJECT" userId="3f9d47f476fa9d03" providerId="LiveId" clId="{D6CD7932-8232-4DCF-9B64-C2E8A6A37E46}" dt="2020-07-16T12:46:52.264" v="497" actId="571"/>
          <ac:spMkLst>
            <pc:docMk/>
            <pc:sldMk cId="2784811135" sldId="1602"/>
            <ac:spMk id="264" creationId="{C4E8E072-3578-4D05-AB02-2452024E1EF1}"/>
          </ac:spMkLst>
        </pc:spChg>
        <pc:spChg chg="add mod">
          <ac:chgData name="PPT PROJECT" userId="3f9d47f476fa9d03" providerId="LiveId" clId="{D6CD7932-8232-4DCF-9B64-C2E8A6A37E46}" dt="2020-07-16T12:46:52.264" v="497" actId="571"/>
          <ac:spMkLst>
            <pc:docMk/>
            <pc:sldMk cId="2784811135" sldId="1602"/>
            <ac:spMk id="265" creationId="{ABC68EC2-5786-4378-9D94-B875686445AD}"/>
          </ac:spMkLst>
        </pc:spChg>
        <pc:spChg chg="add mod">
          <ac:chgData name="PPT PROJECT" userId="3f9d47f476fa9d03" providerId="LiveId" clId="{D6CD7932-8232-4DCF-9B64-C2E8A6A37E46}" dt="2020-07-16T12:46:52.264" v="497" actId="571"/>
          <ac:spMkLst>
            <pc:docMk/>
            <pc:sldMk cId="2784811135" sldId="1602"/>
            <ac:spMk id="266" creationId="{C5332597-C10C-4BBD-9C29-4D68B10CD002}"/>
          </ac:spMkLst>
        </pc:spChg>
        <pc:spChg chg="add mod">
          <ac:chgData name="PPT PROJECT" userId="3f9d47f476fa9d03" providerId="LiveId" clId="{D6CD7932-8232-4DCF-9B64-C2E8A6A37E46}" dt="2020-07-16T12:46:52.264" v="497" actId="571"/>
          <ac:spMkLst>
            <pc:docMk/>
            <pc:sldMk cId="2784811135" sldId="1602"/>
            <ac:spMk id="267" creationId="{3B20237C-C167-4EC3-9C4D-B70DD34B800D}"/>
          </ac:spMkLst>
        </pc:spChg>
        <pc:spChg chg="add mod">
          <ac:chgData name="PPT PROJECT" userId="3f9d47f476fa9d03" providerId="LiveId" clId="{D6CD7932-8232-4DCF-9B64-C2E8A6A37E46}" dt="2020-07-16T12:46:52.264" v="497" actId="571"/>
          <ac:spMkLst>
            <pc:docMk/>
            <pc:sldMk cId="2784811135" sldId="1602"/>
            <ac:spMk id="268" creationId="{4BA41A1C-9E75-42BE-9CA7-7C76A1B8E080}"/>
          </ac:spMkLst>
        </pc:spChg>
        <pc:spChg chg="add mod">
          <ac:chgData name="PPT PROJECT" userId="3f9d47f476fa9d03" providerId="LiveId" clId="{D6CD7932-8232-4DCF-9B64-C2E8A6A37E46}" dt="2020-07-16T12:48:00.633" v="505" actId="14100"/>
          <ac:spMkLst>
            <pc:docMk/>
            <pc:sldMk cId="2784811135" sldId="1602"/>
            <ac:spMk id="269" creationId="{5A9D6304-F46D-423E-9857-F32E4EC58E06}"/>
          </ac:spMkLst>
        </pc:spChg>
        <pc:spChg chg="add mod">
          <ac:chgData name="PPT PROJECT" userId="3f9d47f476fa9d03" providerId="LiveId" clId="{D6CD7932-8232-4DCF-9B64-C2E8A6A37E46}" dt="2020-07-16T12:46:52.264" v="497" actId="571"/>
          <ac:spMkLst>
            <pc:docMk/>
            <pc:sldMk cId="2784811135" sldId="1602"/>
            <ac:spMk id="270" creationId="{7C74F98C-868E-46DA-AB8D-370E32B9965B}"/>
          </ac:spMkLst>
        </pc:spChg>
        <pc:spChg chg="add mod">
          <ac:chgData name="PPT PROJECT" userId="3f9d47f476fa9d03" providerId="LiveId" clId="{D6CD7932-8232-4DCF-9B64-C2E8A6A37E46}" dt="2020-07-16T12:48:00.633" v="505" actId="14100"/>
          <ac:spMkLst>
            <pc:docMk/>
            <pc:sldMk cId="2784811135" sldId="1602"/>
            <ac:spMk id="271" creationId="{D39034B8-F807-4340-9EEB-B9C3259F793D}"/>
          </ac:spMkLst>
        </pc:spChg>
        <pc:spChg chg="add mod">
          <ac:chgData name="PPT PROJECT" userId="3f9d47f476fa9d03" providerId="LiveId" clId="{D6CD7932-8232-4DCF-9B64-C2E8A6A37E46}" dt="2020-07-16T12:46:52.264" v="497" actId="571"/>
          <ac:spMkLst>
            <pc:docMk/>
            <pc:sldMk cId="2784811135" sldId="1602"/>
            <ac:spMk id="272" creationId="{0BBC43E0-0554-4CCA-B57B-07F3F7F98F2E}"/>
          </ac:spMkLst>
        </pc:spChg>
        <pc:spChg chg="add mod">
          <ac:chgData name="PPT PROJECT" userId="3f9d47f476fa9d03" providerId="LiveId" clId="{D6CD7932-8232-4DCF-9B64-C2E8A6A37E46}" dt="2020-07-16T12:46:54.476" v="498" actId="571"/>
          <ac:spMkLst>
            <pc:docMk/>
            <pc:sldMk cId="2784811135" sldId="1602"/>
            <ac:spMk id="273" creationId="{8A9137DA-F080-466F-980E-2CCB2EDCBDF4}"/>
          </ac:spMkLst>
        </pc:spChg>
        <pc:spChg chg="add mod">
          <ac:chgData name="PPT PROJECT" userId="3f9d47f476fa9d03" providerId="LiveId" clId="{D6CD7932-8232-4DCF-9B64-C2E8A6A37E46}" dt="2020-07-16T12:46:54.476" v="498" actId="571"/>
          <ac:spMkLst>
            <pc:docMk/>
            <pc:sldMk cId="2784811135" sldId="1602"/>
            <ac:spMk id="274" creationId="{3A9898FF-269C-4543-A216-5CCD05FC5855}"/>
          </ac:spMkLst>
        </pc:spChg>
        <pc:spChg chg="add mod">
          <ac:chgData name="PPT PROJECT" userId="3f9d47f476fa9d03" providerId="LiveId" clId="{D6CD7932-8232-4DCF-9B64-C2E8A6A37E46}" dt="2020-07-16T12:46:54.476" v="498" actId="571"/>
          <ac:spMkLst>
            <pc:docMk/>
            <pc:sldMk cId="2784811135" sldId="1602"/>
            <ac:spMk id="275" creationId="{AE518D03-C4DB-44B3-B8DF-67D1B55F9A08}"/>
          </ac:spMkLst>
        </pc:spChg>
        <pc:spChg chg="add mod">
          <ac:chgData name="PPT PROJECT" userId="3f9d47f476fa9d03" providerId="LiveId" clId="{D6CD7932-8232-4DCF-9B64-C2E8A6A37E46}" dt="2020-07-16T12:47:11.435" v="503" actId="1076"/>
          <ac:spMkLst>
            <pc:docMk/>
            <pc:sldMk cId="2784811135" sldId="1602"/>
            <ac:spMk id="276" creationId="{293DEF3C-E69F-4593-9CF2-5DE66854D6A4}"/>
          </ac:spMkLst>
        </pc:spChg>
        <pc:spChg chg="add mod">
          <ac:chgData name="PPT PROJECT" userId="3f9d47f476fa9d03" providerId="LiveId" clId="{D6CD7932-8232-4DCF-9B64-C2E8A6A37E46}" dt="2020-07-16T12:46:54.476" v="498" actId="571"/>
          <ac:spMkLst>
            <pc:docMk/>
            <pc:sldMk cId="2784811135" sldId="1602"/>
            <ac:spMk id="277" creationId="{285F16BB-820F-440A-82E5-F43E68A29FB8}"/>
          </ac:spMkLst>
        </pc:spChg>
        <pc:spChg chg="add mod">
          <ac:chgData name="PPT PROJECT" userId="3f9d47f476fa9d03" providerId="LiveId" clId="{D6CD7932-8232-4DCF-9B64-C2E8A6A37E46}" dt="2020-07-16T12:46:54.476" v="498" actId="571"/>
          <ac:spMkLst>
            <pc:docMk/>
            <pc:sldMk cId="2784811135" sldId="1602"/>
            <ac:spMk id="278" creationId="{6EF856E2-7F10-41E6-9AB8-24D1DF35BFAA}"/>
          </ac:spMkLst>
        </pc:spChg>
        <pc:spChg chg="add mod">
          <ac:chgData name="PPT PROJECT" userId="3f9d47f476fa9d03" providerId="LiveId" clId="{D6CD7932-8232-4DCF-9B64-C2E8A6A37E46}" dt="2020-07-16T12:46:54.476" v="498" actId="571"/>
          <ac:spMkLst>
            <pc:docMk/>
            <pc:sldMk cId="2784811135" sldId="1602"/>
            <ac:spMk id="279" creationId="{81294EF6-FA4C-4BD7-877B-909B22A9C3B8}"/>
          </ac:spMkLst>
        </pc:spChg>
        <pc:spChg chg="add mod">
          <ac:chgData name="PPT PROJECT" userId="3f9d47f476fa9d03" providerId="LiveId" clId="{D6CD7932-8232-4DCF-9B64-C2E8A6A37E46}" dt="2020-07-16T12:46:54.476" v="498" actId="571"/>
          <ac:spMkLst>
            <pc:docMk/>
            <pc:sldMk cId="2784811135" sldId="1602"/>
            <ac:spMk id="280" creationId="{EF6C80FF-5D0C-42CF-812F-B1C3A6F4BFC0}"/>
          </ac:spMkLst>
        </pc:spChg>
        <pc:spChg chg="add mod">
          <ac:chgData name="PPT PROJECT" userId="3f9d47f476fa9d03" providerId="LiveId" clId="{D6CD7932-8232-4DCF-9B64-C2E8A6A37E46}" dt="2020-07-16T12:46:54.476" v="498" actId="571"/>
          <ac:spMkLst>
            <pc:docMk/>
            <pc:sldMk cId="2784811135" sldId="1602"/>
            <ac:spMk id="281" creationId="{F2FE94E4-242D-45E1-9E4A-2420614C4F3B}"/>
          </ac:spMkLst>
        </pc:spChg>
        <pc:spChg chg="add mod">
          <ac:chgData name="PPT PROJECT" userId="3f9d47f476fa9d03" providerId="LiveId" clId="{D6CD7932-8232-4DCF-9B64-C2E8A6A37E46}" dt="2020-07-16T12:46:54.476" v="498" actId="571"/>
          <ac:spMkLst>
            <pc:docMk/>
            <pc:sldMk cId="2784811135" sldId="1602"/>
            <ac:spMk id="282" creationId="{87A68599-0F5F-420F-9AE6-5DEFCEF5ABC1}"/>
          </ac:spMkLst>
        </pc:spChg>
        <pc:spChg chg="add mod">
          <ac:chgData name="PPT PROJECT" userId="3f9d47f476fa9d03" providerId="LiveId" clId="{D6CD7932-8232-4DCF-9B64-C2E8A6A37E46}" dt="2020-07-16T12:48:00.633" v="505" actId="14100"/>
          <ac:spMkLst>
            <pc:docMk/>
            <pc:sldMk cId="2784811135" sldId="1602"/>
            <ac:spMk id="283" creationId="{60163A39-3DA0-45F9-8337-4D6835E48934}"/>
          </ac:spMkLst>
        </pc:spChg>
        <pc:spChg chg="add mod">
          <ac:chgData name="PPT PROJECT" userId="3f9d47f476fa9d03" providerId="LiveId" clId="{D6CD7932-8232-4DCF-9B64-C2E8A6A37E46}" dt="2020-07-16T12:46:54.476" v="498" actId="571"/>
          <ac:spMkLst>
            <pc:docMk/>
            <pc:sldMk cId="2784811135" sldId="1602"/>
            <ac:spMk id="284" creationId="{D7D69C11-0E25-48E9-917D-8EC62F3625A4}"/>
          </ac:spMkLst>
        </pc:spChg>
        <pc:spChg chg="add mod">
          <ac:chgData name="PPT PROJECT" userId="3f9d47f476fa9d03" providerId="LiveId" clId="{D6CD7932-8232-4DCF-9B64-C2E8A6A37E46}" dt="2020-07-16T12:47:11.435" v="503" actId="1076"/>
          <ac:spMkLst>
            <pc:docMk/>
            <pc:sldMk cId="2784811135" sldId="1602"/>
            <ac:spMk id="285" creationId="{A3057DD7-275F-4F0B-B418-AD2E8A802311}"/>
          </ac:spMkLst>
        </pc:spChg>
        <pc:spChg chg="add mod">
          <ac:chgData name="PPT PROJECT" userId="3f9d47f476fa9d03" providerId="LiveId" clId="{D6CD7932-8232-4DCF-9B64-C2E8A6A37E46}" dt="2020-07-16T12:46:54.476" v="498" actId="571"/>
          <ac:spMkLst>
            <pc:docMk/>
            <pc:sldMk cId="2784811135" sldId="1602"/>
            <ac:spMk id="286" creationId="{AB98CBCB-4AB7-4CFF-8460-81B29B1C1490}"/>
          </ac:spMkLst>
        </pc:spChg>
        <pc:spChg chg="add mod">
          <ac:chgData name="PPT PROJECT" userId="3f9d47f476fa9d03" providerId="LiveId" clId="{D6CD7932-8232-4DCF-9B64-C2E8A6A37E46}" dt="2020-07-16T12:46:54.476" v="498" actId="571"/>
          <ac:spMkLst>
            <pc:docMk/>
            <pc:sldMk cId="2784811135" sldId="1602"/>
            <ac:spMk id="287" creationId="{AFBE8B5C-215C-4843-AF5F-7A0F6EDEBD08}"/>
          </ac:spMkLst>
        </pc:spChg>
        <pc:spChg chg="add mod">
          <ac:chgData name="PPT PROJECT" userId="3f9d47f476fa9d03" providerId="LiveId" clId="{D6CD7932-8232-4DCF-9B64-C2E8A6A37E46}" dt="2020-07-16T12:46:54.476" v="498" actId="571"/>
          <ac:spMkLst>
            <pc:docMk/>
            <pc:sldMk cId="2784811135" sldId="1602"/>
            <ac:spMk id="288" creationId="{DE166018-74B9-4850-9DCA-EBFB5189820C}"/>
          </ac:spMkLst>
        </pc:spChg>
        <pc:spChg chg="add mod">
          <ac:chgData name="PPT PROJECT" userId="3f9d47f476fa9d03" providerId="LiveId" clId="{D6CD7932-8232-4DCF-9B64-C2E8A6A37E46}" dt="2020-07-16T12:46:54.476" v="498" actId="571"/>
          <ac:spMkLst>
            <pc:docMk/>
            <pc:sldMk cId="2784811135" sldId="1602"/>
            <ac:spMk id="289" creationId="{31B567BE-4430-411B-9FAA-20B2DBB5F51B}"/>
          </ac:spMkLst>
        </pc:spChg>
        <pc:spChg chg="add mod">
          <ac:chgData name="PPT PROJECT" userId="3f9d47f476fa9d03" providerId="LiveId" clId="{D6CD7932-8232-4DCF-9B64-C2E8A6A37E46}" dt="2020-07-16T12:46:54.476" v="498" actId="571"/>
          <ac:spMkLst>
            <pc:docMk/>
            <pc:sldMk cId="2784811135" sldId="1602"/>
            <ac:spMk id="290" creationId="{282EBE71-6C30-41F9-B52A-49AF50837CAB}"/>
          </ac:spMkLst>
        </pc:spChg>
        <pc:spChg chg="add mod">
          <ac:chgData name="PPT PROJECT" userId="3f9d47f476fa9d03" providerId="LiveId" clId="{D6CD7932-8232-4DCF-9B64-C2E8A6A37E46}" dt="2020-07-16T12:46:54.476" v="498" actId="571"/>
          <ac:spMkLst>
            <pc:docMk/>
            <pc:sldMk cId="2784811135" sldId="1602"/>
            <ac:spMk id="291" creationId="{E3204FE2-2A6D-4C00-9293-4BF68AE663F7}"/>
          </ac:spMkLst>
        </pc:spChg>
        <pc:spChg chg="add mod">
          <ac:chgData name="PPT PROJECT" userId="3f9d47f476fa9d03" providerId="LiveId" clId="{D6CD7932-8232-4DCF-9B64-C2E8A6A37E46}" dt="2020-07-16T12:46:54.476" v="498" actId="571"/>
          <ac:spMkLst>
            <pc:docMk/>
            <pc:sldMk cId="2784811135" sldId="1602"/>
            <ac:spMk id="292" creationId="{B984B913-F3D2-4F7D-95BC-E29C2C9AF32E}"/>
          </ac:spMkLst>
        </pc:spChg>
        <pc:spChg chg="add mod">
          <ac:chgData name="PPT PROJECT" userId="3f9d47f476fa9d03" providerId="LiveId" clId="{D6CD7932-8232-4DCF-9B64-C2E8A6A37E46}" dt="2020-07-16T12:47:11.435" v="503" actId="1076"/>
          <ac:spMkLst>
            <pc:docMk/>
            <pc:sldMk cId="2784811135" sldId="1602"/>
            <ac:spMk id="293" creationId="{BE89CD03-8A61-4910-ACE9-3B1AF3A1273F}"/>
          </ac:spMkLst>
        </pc:spChg>
        <pc:spChg chg="add mod">
          <ac:chgData name="PPT PROJECT" userId="3f9d47f476fa9d03" providerId="LiveId" clId="{D6CD7932-8232-4DCF-9B64-C2E8A6A37E46}" dt="2020-07-16T12:46:57.249" v="499" actId="571"/>
          <ac:spMkLst>
            <pc:docMk/>
            <pc:sldMk cId="2784811135" sldId="1602"/>
            <ac:spMk id="294" creationId="{30C2308B-7CB8-4E37-86D3-37B7E164BE5A}"/>
          </ac:spMkLst>
        </pc:spChg>
        <pc:spChg chg="add mod">
          <ac:chgData name="PPT PROJECT" userId="3f9d47f476fa9d03" providerId="LiveId" clId="{D6CD7932-8232-4DCF-9B64-C2E8A6A37E46}" dt="2020-07-16T12:46:57.249" v="499" actId="571"/>
          <ac:spMkLst>
            <pc:docMk/>
            <pc:sldMk cId="2784811135" sldId="1602"/>
            <ac:spMk id="295" creationId="{17EAC216-0A5C-4BD6-B035-72CD4963EFBF}"/>
          </ac:spMkLst>
        </pc:spChg>
        <pc:spChg chg="add mod">
          <ac:chgData name="PPT PROJECT" userId="3f9d47f476fa9d03" providerId="LiveId" clId="{D6CD7932-8232-4DCF-9B64-C2E8A6A37E46}" dt="2020-07-16T12:48:00.633" v="505" actId="14100"/>
          <ac:spMkLst>
            <pc:docMk/>
            <pc:sldMk cId="2784811135" sldId="1602"/>
            <ac:spMk id="296" creationId="{184EE402-C3F5-4CE3-A59A-E039D57AD898}"/>
          </ac:spMkLst>
        </pc:spChg>
        <pc:spChg chg="add mod">
          <ac:chgData name="PPT PROJECT" userId="3f9d47f476fa9d03" providerId="LiveId" clId="{D6CD7932-8232-4DCF-9B64-C2E8A6A37E46}" dt="2020-07-16T12:48:00.633" v="505" actId="14100"/>
          <ac:spMkLst>
            <pc:docMk/>
            <pc:sldMk cId="2784811135" sldId="1602"/>
            <ac:spMk id="297" creationId="{5CD08349-C8B3-470B-99CB-1F19B4C3489E}"/>
          </ac:spMkLst>
        </pc:spChg>
        <pc:spChg chg="add mod">
          <ac:chgData name="PPT PROJECT" userId="3f9d47f476fa9d03" providerId="LiveId" clId="{D6CD7932-8232-4DCF-9B64-C2E8A6A37E46}" dt="2020-07-16T12:46:57.249" v="499" actId="571"/>
          <ac:spMkLst>
            <pc:docMk/>
            <pc:sldMk cId="2784811135" sldId="1602"/>
            <ac:spMk id="298" creationId="{28BFF58A-2E91-4288-9B77-C771F013743A}"/>
          </ac:spMkLst>
        </pc:spChg>
        <pc:spChg chg="add mod">
          <ac:chgData name="PPT PROJECT" userId="3f9d47f476fa9d03" providerId="LiveId" clId="{D6CD7932-8232-4DCF-9B64-C2E8A6A37E46}" dt="2020-07-16T12:46:57.249" v="499" actId="571"/>
          <ac:spMkLst>
            <pc:docMk/>
            <pc:sldMk cId="2784811135" sldId="1602"/>
            <ac:spMk id="299" creationId="{28B9C9FA-79A3-4A72-8E1C-33EA1CEA63C3}"/>
          </ac:spMkLst>
        </pc:spChg>
        <pc:spChg chg="add mod">
          <ac:chgData name="PPT PROJECT" userId="3f9d47f476fa9d03" providerId="LiveId" clId="{D6CD7932-8232-4DCF-9B64-C2E8A6A37E46}" dt="2020-07-16T12:46:57.249" v="499" actId="571"/>
          <ac:spMkLst>
            <pc:docMk/>
            <pc:sldMk cId="2784811135" sldId="1602"/>
            <ac:spMk id="300" creationId="{1C2E93DC-A5C8-4346-AD30-9281DA990E30}"/>
          </ac:spMkLst>
        </pc:spChg>
        <pc:spChg chg="add mod">
          <ac:chgData name="PPT PROJECT" userId="3f9d47f476fa9d03" providerId="LiveId" clId="{D6CD7932-8232-4DCF-9B64-C2E8A6A37E46}" dt="2020-07-16T12:46:57.249" v="499" actId="571"/>
          <ac:spMkLst>
            <pc:docMk/>
            <pc:sldMk cId="2784811135" sldId="1602"/>
            <ac:spMk id="301" creationId="{1A07523F-208D-4655-B14F-C6D959252EF4}"/>
          </ac:spMkLst>
        </pc:spChg>
        <pc:spChg chg="add mod">
          <ac:chgData name="PPT PROJECT" userId="3f9d47f476fa9d03" providerId="LiveId" clId="{D6CD7932-8232-4DCF-9B64-C2E8A6A37E46}" dt="2020-07-16T12:48:00.633" v="505" actId="14100"/>
          <ac:spMkLst>
            <pc:docMk/>
            <pc:sldMk cId="2784811135" sldId="1602"/>
            <ac:spMk id="302" creationId="{DD22BDC6-F973-4940-97A4-CAE1FF327A12}"/>
          </ac:spMkLst>
        </pc:spChg>
        <pc:spChg chg="add mod">
          <ac:chgData name="PPT PROJECT" userId="3f9d47f476fa9d03" providerId="LiveId" clId="{D6CD7932-8232-4DCF-9B64-C2E8A6A37E46}" dt="2020-07-16T12:46:57.249" v="499" actId="571"/>
          <ac:spMkLst>
            <pc:docMk/>
            <pc:sldMk cId="2784811135" sldId="1602"/>
            <ac:spMk id="303" creationId="{F6B16CE4-BA75-45D1-8C9F-A9F6F53A9B08}"/>
          </ac:spMkLst>
        </pc:spChg>
        <pc:spChg chg="add mod">
          <ac:chgData name="PPT PROJECT" userId="3f9d47f476fa9d03" providerId="LiveId" clId="{D6CD7932-8232-4DCF-9B64-C2E8A6A37E46}" dt="2020-07-16T12:46:57.249" v="499" actId="571"/>
          <ac:spMkLst>
            <pc:docMk/>
            <pc:sldMk cId="2784811135" sldId="1602"/>
            <ac:spMk id="304" creationId="{5EAD1F75-F47D-43B1-9F82-03419A7D1B14}"/>
          </ac:spMkLst>
        </pc:spChg>
        <pc:spChg chg="add mod">
          <ac:chgData name="PPT PROJECT" userId="3f9d47f476fa9d03" providerId="LiveId" clId="{D6CD7932-8232-4DCF-9B64-C2E8A6A37E46}" dt="2020-07-16T12:46:57.249" v="499" actId="571"/>
          <ac:spMkLst>
            <pc:docMk/>
            <pc:sldMk cId="2784811135" sldId="1602"/>
            <ac:spMk id="305" creationId="{ED5A7114-0EBC-49AF-B908-A4061F55F230}"/>
          </ac:spMkLst>
        </pc:spChg>
        <pc:spChg chg="add mod">
          <ac:chgData name="PPT PROJECT" userId="3f9d47f476fa9d03" providerId="LiveId" clId="{D6CD7932-8232-4DCF-9B64-C2E8A6A37E46}" dt="2020-07-16T12:46:57.249" v="499" actId="571"/>
          <ac:spMkLst>
            <pc:docMk/>
            <pc:sldMk cId="2784811135" sldId="1602"/>
            <ac:spMk id="306" creationId="{3C14FEE3-EA56-4B72-859C-FF5B82E383E3}"/>
          </ac:spMkLst>
        </pc:spChg>
        <pc:spChg chg="add mod">
          <ac:chgData name="PPT PROJECT" userId="3f9d47f476fa9d03" providerId="LiveId" clId="{D6CD7932-8232-4DCF-9B64-C2E8A6A37E46}" dt="2020-07-16T12:46:57.249" v="499" actId="571"/>
          <ac:spMkLst>
            <pc:docMk/>
            <pc:sldMk cId="2784811135" sldId="1602"/>
            <ac:spMk id="307" creationId="{A9CD21FE-2029-481D-BAEC-52B71243F8E2}"/>
          </ac:spMkLst>
        </pc:spChg>
        <pc:spChg chg="add mod">
          <ac:chgData name="PPT PROJECT" userId="3f9d47f476fa9d03" providerId="LiveId" clId="{D6CD7932-8232-4DCF-9B64-C2E8A6A37E46}" dt="2020-07-16T12:47:11.435" v="503" actId="1076"/>
          <ac:spMkLst>
            <pc:docMk/>
            <pc:sldMk cId="2784811135" sldId="1602"/>
            <ac:spMk id="308" creationId="{E77D2057-A97A-4B77-AB24-198E80C989EA}"/>
          </ac:spMkLst>
        </pc:spChg>
        <pc:spChg chg="add mod">
          <ac:chgData name="PPT PROJECT" userId="3f9d47f476fa9d03" providerId="LiveId" clId="{D6CD7932-8232-4DCF-9B64-C2E8A6A37E46}" dt="2020-07-16T12:47:00.492" v="500" actId="571"/>
          <ac:spMkLst>
            <pc:docMk/>
            <pc:sldMk cId="2784811135" sldId="1602"/>
            <ac:spMk id="309" creationId="{34FAEF10-0180-4361-AB09-684B101F40AB}"/>
          </ac:spMkLst>
        </pc:spChg>
        <pc:spChg chg="add mod">
          <ac:chgData name="PPT PROJECT" userId="3f9d47f476fa9d03" providerId="LiveId" clId="{D6CD7932-8232-4DCF-9B64-C2E8A6A37E46}" dt="2020-07-16T12:47:00.492" v="500" actId="571"/>
          <ac:spMkLst>
            <pc:docMk/>
            <pc:sldMk cId="2784811135" sldId="1602"/>
            <ac:spMk id="310" creationId="{245A48DC-DC4D-44AD-B1B6-08BBBEB8B0B5}"/>
          </ac:spMkLst>
        </pc:spChg>
        <pc:spChg chg="add mod">
          <ac:chgData name="PPT PROJECT" userId="3f9d47f476fa9d03" providerId="LiveId" clId="{D6CD7932-8232-4DCF-9B64-C2E8A6A37E46}" dt="2020-07-16T12:47:00.492" v="500" actId="571"/>
          <ac:spMkLst>
            <pc:docMk/>
            <pc:sldMk cId="2784811135" sldId="1602"/>
            <ac:spMk id="311" creationId="{F53BDCC1-E3F3-41B1-8833-63F224788557}"/>
          </ac:spMkLst>
        </pc:spChg>
        <pc:spChg chg="add mod">
          <ac:chgData name="PPT PROJECT" userId="3f9d47f476fa9d03" providerId="LiveId" clId="{D6CD7932-8232-4DCF-9B64-C2E8A6A37E46}" dt="2020-07-16T12:47:00.492" v="500" actId="571"/>
          <ac:spMkLst>
            <pc:docMk/>
            <pc:sldMk cId="2784811135" sldId="1602"/>
            <ac:spMk id="312" creationId="{AA2DF788-CF71-49C8-9112-95E656560BDD}"/>
          </ac:spMkLst>
        </pc:spChg>
        <pc:spChg chg="add mod">
          <ac:chgData name="PPT PROJECT" userId="3f9d47f476fa9d03" providerId="LiveId" clId="{D6CD7932-8232-4DCF-9B64-C2E8A6A37E46}" dt="2020-07-16T12:48:00.633" v="505" actId="14100"/>
          <ac:spMkLst>
            <pc:docMk/>
            <pc:sldMk cId="2784811135" sldId="1602"/>
            <ac:spMk id="313" creationId="{11ED5279-13F1-4C9C-8786-22EA6EEC1696}"/>
          </ac:spMkLst>
        </pc:spChg>
        <pc:spChg chg="add mod">
          <ac:chgData name="PPT PROJECT" userId="3f9d47f476fa9d03" providerId="LiveId" clId="{D6CD7932-8232-4DCF-9B64-C2E8A6A37E46}" dt="2020-07-16T12:47:11.435" v="503" actId="1076"/>
          <ac:spMkLst>
            <pc:docMk/>
            <pc:sldMk cId="2784811135" sldId="1602"/>
            <ac:spMk id="314" creationId="{BF624813-B7F8-4D9D-B542-0AC0BA080162}"/>
          </ac:spMkLst>
        </pc:spChg>
        <pc:spChg chg="add mod">
          <ac:chgData name="PPT PROJECT" userId="3f9d47f476fa9d03" providerId="LiveId" clId="{D6CD7932-8232-4DCF-9B64-C2E8A6A37E46}" dt="2020-07-16T12:47:00.492" v="500" actId="571"/>
          <ac:spMkLst>
            <pc:docMk/>
            <pc:sldMk cId="2784811135" sldId="1602"/>
            <ac:spMk id="315" creationId="{8AE3D9AF-4193-4FAD-8659-7A689D55759D}"/>
          </ac:spMkLst>
        </pc:spChg>
        <pc:spChg chg="add mod">
          <ac:chgData name="PPT PROJECT" userId="3f9d47f476fa9d03" providerId="LiveId" clId="{D6CD7932-8232-4DCF-9B64-C2E8A6A37E46}" dt="2020-07-16T12:48:00.633" v="505" actId="14100"/>
          <ac:spMkLst>
            <pc:docMk/>
            <pc:sldMk cId="2784811135" sldId="1602"/>
            <ac:spMk id="316" creationId="{475530CF-C71B-44CF-B51B-3033EC63959A}"/>
          </ac:spMkLst>
        </pc:spChg>
        <pc:spChg chg="add mod">
          <ac:chgData name="PPT PROJECT" userId="3f9d47f476fa9d03" providerId="LiveId" clId="{D6CD7932-8232-4DCF-9B64-C2E8A6A37E46}" dt="2020-07-16T12:48:45.324" v="513" actId="1076"/>
          <ac:spMkLst>
            <pc:docMk/>
            <pc:sldMk cId="2784811135" sldId="1602"/>
            <ac:spMk id="317" creationId="{F7849FF9-39D5-4CD3-8687-684D46DAF2C7}"/>
          </ac:spMkLst>
        </pc:spChg>
        <pc:spChg chg="add mod">
          <ac:chgData name="PPT PROJECT" userId="3f9d47f476fa9d03" providerId="LiveId" clId="{D6CD7932-8232-4DCF-9B64-C2E8A6A37E46}" dt="2020-07-16T12:47:00.492" v="500" actId="571"/>
          <ac:spMkLst>
            <pc:docMk/>
            <pc:sldMk cId="2784811135" sldId="1602"/>
            <ac:spMk id="318" creationId="{37D82282-6697-45CA-9558-0338D0A3748E}"/>
          </ac:spMkLst>
        </pc:spChg>
        <pc:spChg chg="add mod">
          <ac:chgData name="PPT PROJECT" userId="3f9d47f476fa9d03" providerId="LiveId" clId="{D6CD7932-8232-4DCF-9B64-C2E8A6A37E46}" dt="2020-07-16T12:47:27.814" v="504" actId="1076"/>
          <ac:spMkLst>
            <pc:docMk/>
            <pc:sldMk cId="2784811135" sldId="1602"/>
            <ac:spMk id="319" creationId="{ABF02A37-6C74-4676-BBE8-9A4FD6058638}"/>
          </ac:spMkLst>
        </pc:spChg>
        <pc:spChg chg="add mod">
          <ac:chgData name="PPT PROJECT" userId="3f9d47f476fa9d03" providerId="LiveId" clId="{D6CD7932-8232-4DCF-9B64-C2E8A6A37E46}" dt="2020-07-16T12:47:00.492" v="500" actId="571"/>
          <ac:spMkLst>
            <pc:docMk/>
            <pc:sldMk cId="2784811135" sldId="1602"/>
            <ac:spMk id="320" creationId="{A072BA11-9768-4AA2-8C1E-2BE2F1EFE155}"/>
          </ac:spMkLst>
        </pc:spChg>
        <pc:spChg chg="add mod">
          <ac:chgData name="PPT PROJECT" userId="3f9d47f476fa9d03" providerId="LiveId" clId="{D6CD7932-8232-4DCF-9B64-C2E8A6A37E46}" dt="2020-07-16T12:47:00.492" v="500" actId="571"/>
          <ac:spMkLst>
            <pc:docMk/>
            <pc:sldMk cId="2784811135" sldId="1602"/>
            <ac:spMk id="321" creationId="{69CAB7FF-B477-448C-A1D6-7CD17206CAE5}"/>
          </ac:spMkLst>
        </pc:spChg>
        <pc:spChg chg="add mod">
          <ac:chgData name="PPT PROJECT" userId="3f9d47f476fa9d03" providerId="LiveId" clId="{D6CD7932-8232-4DCF-9B64-C2E8A6A37E46}" dt="2020-07-16T12:47:00.492" v="500" actId="571"/>
          <ac:spMkLst>
            <pc:docMk/>
            <pc:sldMk cId="2784811135" sldId="1602"/>
            <ac:spMk id="322" creationId="{3791B756-4EBC-488B-AAEE-228E1FC1E2DE}"/>
          </ac:spMkLst>
        </pc:spChg>
        <pc:spChg chg="add mod">
          <ac:chgData name="PPT PROJECT" userId="3f9d47f476fa9d03" providerId="LiveId" clId="{D6CD7932-8232-4DCF-9B64-C2E8A6A37E46}" dt="2020-07-16T12:47:00.492" v="500" actId="571"/>
          <ac:spMkLst>
            <pc:docMk/>
            <pc:sldMk cId="2784811135" sldId="1602"/>
            <ac:spMk id="323" creationId="{78EBA7AA-0F66-4A0D-B654-C9545B96A832}"/>
          </ac:spMkLst>
        </pc:spChg>
        <pc:spChg chg="add mod">
          <ac:chgData name="PPT PROJECT" userId="3f9d47f476fa9d03" providerId="LiveId" clId="{D6CD7932-8232-4DCF-9B64-C2E8A6A37E46}" dt="2020-07-16T12:47:00.492" v="500" actId="571"/>
          <ac:spMkLst>
            <pc:docMk/>
            <pc:sldMk cId="2784811135" sldId="1602"/>
            <ac:spMk id="324" creationId="{8F55C9AB-9669-4B26-8DF6-9DE9E6221BF7}"/>
          </ac:spMkLst>
        </pc:spChg>
        <pc:spChg chg="add mod">
          <ac:chgData name="PPT PROJECT" userId="3f9d47f476fa9d03" providerId="LiveId" clId="{D6CD7932-8232-4DCF-9B64-C2E8A6A37E46}" dt="2020-07-16T12:47:05.075" v="501" actId="571"/>
          <ac:spMkLst>
            <pc:docMk/>
            <pc:sldMk cId="2784811135" sldId="1602"/>
            <ac:spMk id="325" creationId="{247D48EF-127C-4A55-98A1-933DEB1F521D}"/>
          </ac:spMkLst>
        </pc:spChg>
        <pc:spChg chg="add mod">
          <ac:chgData name="PPT PROJECT" userId="3f9d47f476fa9d03" providerId="LiveId" clId="{D6CD7932-8232-4DCF-9B64-C2E8A6A37E46}" dt="2020-07-16T12:47:08.343" v="502" actId="1076"/>
          <ac:spMkLst>
            <pc:docMk/>
            <pc:sldMk cId="2784811135" sldId="1602"/>
            <ac:spMk id="326" creationId="{8969A669-651E-4A86-ACD6-7C8A4F1443B3}"/>
          </ac:spMkLst>
        </pc:spChg>
        <pc:spChg chg="add mod">
          <ac:chgData name="PPT PROJECT" userId="3f9d47f476fa9d03" providerId="LiveId" clId="{D6CD7932-8232-4DCF-9B64-C2E8A6A37E46}" dt="2020-07-16T12:48:46.625" v="515" actId="1076"/>
          <ac:spMkLst>
            <pc:docMk/>
            <pc:sldMk cId="2784811135" sldId="1602"/>
            <ac:spMk id="327" creationId="{627F4CC8-503D-4CA7-A151-1502281FC7A5}"/>
          </ac:spMkLst>
        </pc:spChg>
        <pc:spChg chg="add mod">
          <ac:chgData name="PPT PROJECT" userId="3f9d47f476fa9d03" providerId="LiveId" clId="{D6CD7932-8232-4DCF-9B64-C2E8A6A37E46}" dt="2020-07-16T12:48:00.633" v="505" actId="14100"/>
          <ac:spMkLst>
            <pc:docMk/>
            <pc:sldMk cId="2784811135" sldId="1602"/>
            <ac:spMk id="328" creationId="{49044D93-526B-4496-B98D-DC1596288F4F}"/>
          </ac:spMkLst>
        </pc:spChg>
        <pc:spChg chg="add mod">
          <ac:chgData name="PPT PROJECT" userId="3f9d47f476fa9d03" providerId="LiveId" clId="{D6CD7932-8232-4DCF-9B64-C2E8A6A37E46}" dt="2020-07-16T12:47:05.075" v="501" actId="571"/>
          <ac:spMkLst>
            <pc:docMk/>
            <pc:sldMk cId="2784811135" sldId="1602"/>
            <ac:spMk id="329" creationId="{9FDB1F74-D6FE-4624-9E70-BE01D5546581}"/>
          </ac:spMkLst>
        </pc:spChg>
        <pc:spChg chg="add mod">
          <ac:chgData name="PPT PROJECT" userId="3f9d47f476fa9d03" providerId="LiveId" clId="{D6CD7932-8232-4DCF-9B64-C2E8A6A37E46}" dt="2020-07-16T12:47:05.075" v="501" actId="571"/>
          <ac:spMkLst>
            <pc:docMk/>
            <pc:sldMk cId="2784811135" sldId="1602"/>
            <ac:spMk id="330" creationId="{19FE5558-7CBE-4C98-A48A-1060CD502074}"/>
          </ac:spMkLst>
        </pc:spChg>
        <pc:spChg chg="add mod">
          <ac:chgData name="PPT PROJECT" userId="3f9d47f476fa9d03" providerId="LiveId" clId="{D6CD7932-8232-4DCF-9B64-C2E8A6A37E46}" dt="2020-07-16T12:47:05.075" v="501" actId="571"/>
          <ac:spMkLst>
            <pc:docMk/>
            <pc:sldMk cId="2784811135" sldId="1602"/>
            <ac:spMk id="331" creationId="{482DC7D6-BDC5-47E9-A021-50FB7D78B986}"/>
          </ac:spMkLst>
        </pc:spChg>
        <pc:spChg chg="add mod">
          <ac:chgData name="PPT PROJECT" userId="3f9d47f476fa9d03" providerId="LiveId" clId="{D6CD7932-8232-4DCF-9B64-C2E8A6A37E46}" dt="2020-07-16T12:47:05.075" v="501" actId="571"/>
          <ac:spMkLst>
            <pc:docMk/>
            <pc:sldMk cId="2784811135" sldId="1602"/>
            <ac:spMk id="332" creationId="{1B7B113B-9ED3-4FD5-8999-5F8B730B390C}"/>
          </ac:spMkLst>
        </pc:spChg>
        <pc:spChg chg="add mod">
          <ac:chgData name="PPT PROJECT" userId="3f9d47f476fa9d03" providerId="LiveId" clId="{D6CD7932-8232-4DCF-9B64-C2E8A6A37E46}" dt="2020-07-16T12:47:05.075" v="501" actId="571"/>
          <ac:spMkLst>
            <pc:docMk/>
            <pc:sldMk cId="2784811135" sldId="1602"/>
            <ac:spMk id="333" creationId="{65710E0F-223A-4E08-9390-A0959D098004}"/>
          </ac:spMkLst>
        </pc:spChg>
        <pc:spChg chg="add mod">
          <ac:chgData name="PPT PROJECT" userId="3f9d47f476fa9d03" providerId="LiveId" clId="{D6CD7932-8232-4DCF-9B64-C2E8A6A37E46}" dt="2020-07-16T12:47:05.075" v="501" actId="571"/>
          <ac:spMkLst>
            <pc:docMk/>
            <pc:sldMk cId="2784811135" sldId="1602"/>
            <ac:spMk id="334" creationId="{517D10F2-35A0-44B3-B1F9-B8B25E80DD01}"/>
          </ac:spMkLst>
        </pc:spChg>
        <pc:spChg chg="add mod">
          <ac:chgData name="PPT PROJECT" userId="3f9d47f476fa9d03" providerId="LiveId" clId="{D6CD7932-8232-4DCF-9B64-C2E8A6A37E46}" dt="2020-07-16T12:47:05.075" v="501" actId="571"/>
          <ac:spMkLst>
            <pc:docMk/>
            <pc:sldMk cId="2784811135" sldId="1602"/>
            <ac:spMk id="335" creationId="{A370A381-4005-4EF1-B8B6-FDE61EE0FBE1}"/>
          </ac:spMkLst>
        </pc:spChg>
        <pc:spChg chg="add mod">
          <ac:chgData name="PPT PROJECT" userId="3f9d47f476fa9d03" providerId="LiveId" clId="{D6CD7932-8232-4DCF-9B64-C2E8A6A37E46}" dt="2020-07-16T12:47:05.075" v="501" actId="571"/>
          <ac:spMkLst>
            <pc:docMk/>
            <pc:sldMk cId="2784811135" sldId="1602"/>
            <ac:spMk id="336" creationId="{58B8A9E8-2A03-427C-B33D-03C346CF5BEA}"/>
          </ac:spMkLst>
        </pc:spChg>
        <pc:spChg chg="add mod">
          <ac:chgData name="PPT PROJECT" userId="3f9d47f476fa9d03" providerId="LiveId" clId="{D6CD7932-8232-4DCF-9B64-C2E8A6A37E46}" dt="2020-07-16T12:47:05.075" v="501" actId="571"/>
          <ac:spMkLst>
            <pc:docMk/>
            <pc:sldMk cId="2784811135" sldId="1602"/>
            <ac:spMk id="337" creationId="{0A2ECDFB-B52C-4B34-BF5C-AA817735DFEF}"/>
          </ac:spMkLst>
        </pc:spChg>
        <pc:spChg chg="add mod">
          <ac:chgData name="PPT PROJECT" userId="3f9d47f476fa9d03" providerId="LiveId" clId="{D6CD7932-8232-4DCF-9B64-C2E8A6A37E46}" dt="2020-07-16T12:47:11.435" v="503" actId="1076"/>
          <ac:spMkLst>
            <pc:docMk/>
            <pc:sldMk cId="2784811135" sldId="1602"/>
            <ac:spMk id="338" creationId="{189A6ED4-64ED-47CD-A21D-27638FBF0CEE}"/>
          </ac:spMkLst>
        </pc:spChg>
        <pc:spChg chg="add mod">
          <ac:chgData name="PPT PROJECT" userId="3f9d47f476fa9d03" providerId="LiveId" clId="{D6CD7932-8232-4DCF-9B64-C2E8A6A37E46}" dt="2020-07-16T12:47:08.343" v="502" actId="1076"/>
          <ac:spMkLst>
            <pc:docMk/>
            <pc:sldMk cId="2784811135" sldId="1602"/>
            <ac:spMk id="339" creationId="{C6EFA6A2-F7AE-4071-8BC9-CDBDD60BBFDE}"/>
          </ac:spMkLst>
        </pc:spChg>
        <pc:spChg chg="add mod">
          <ac:chgData name="PPT PROJECT" userId="3f9d47f476fa9d03" providerId="LiveId" clId="{D6CD7932-8232-4DCF-9B64-C2E8A6A37E46}" dt="2020-07-16T12:47:05.075" v="501" actId="571"/>
          <ac:spMkLst>
            <pc:docMk/>
            <pc:sldMk cId="2784811135" sldId="1602"/>
            <ac:spMk id="340" creationId="{9F00AE42-1290-4E6C-B584-42F36D20AB61}"/>
          </ac:spMkLst>
        </pc:spChg>
        <pc:spChg chg="add mod">
          <ac:chgData name="PPT PROJECT" userId="3f9d47f476fa9d03" providerId="LiveId" clId="{D6CD7932-8232-4DCF-9B64-C2E8A6A37E46}" dt="2020-07-16T12:47:05.075" v="501" actId="571"/>
          <ac:spMkLst>
            <pc:docMk/>
            <pc:sldMk cId="2784811135" sldId="1602"/>
            <ac:spMk id="341" creationId="{791F9624-9A87-4EA9-BFB3-EA766E304FA0}"/>
          </ac:spMkLst>
        </pc:spChg>
        <pc:spChg chg="add mod">
          <ac:chgData name="PPT PROJECT" userId="3f9d47f476fa9d03" providerId="LiveId" clId="{D6CD7932-8232-4DCF-9B64-C2E8A6A37E46}" dt="2020-07-16T12:48:00.633" v="505" actId="14100"/>
          <ac:spMkLst>
            <pc:docMk/>
            <pc:sldMk cId="2784811135" sldId="1602"/>
            <ac:spMk id="342" creationId="{52BC4BA1-0B87-4F20-ADAC-1CB27F24FD36}"/>
          </ac:spMkLst>
        </pc:spChg>
        <pc:spChg chg="add mod">
          <ac:chgData name="PPT PROJECT" userId="3f9d47f476fa9d03" providerId="LiveId" clId="{D6CD7932-8232-4DCF-9B64-C2E8A6A37E46}" dt="2020-07-16T12:48:47.519" v="516" actId="1076"/>
          <ac:spMkLst>
            <pc:docMk/>
            <pc:sldMk cId="2784811135" sldId="1602"/>
            <ac:spMk id="343" creationId="{16384BBF-F91A-421E-B060-F4C5FAE30681}"/>
          </ac:spMkLst>
        </pc:spChg>
        <pc:spChg chg="add mod">
          <ac:chgData name="PPT PROJECT" userId="3f9d47f476fa9d03" providerId="LiveId" clId="{D6CD7932-8232-4DCF-9B64-C2E8A6A37E46}" dt="2020-07-16T12:48:00.633" v="505" actId="14100"/>
          <ac:spMkLst>
            <pc:docMk/>
            <pc:sldMk cId="2784811135" sldId="1602"/>
            <ac:spMk id="344" creationId="{3C2CD44B-2F8A-4845-BA48-67377EDF75D1}"/>
          </ac:spMkLst>
        </pc:spChg>
        <pc:spChg chg="add mod">
          <ac:chgData name="PPT PROJECT" userId="3f9d47f476fa9d03" providerId="LiveId" clId="{D6CD7932-8232-4DCF-9B64-C2E8A6A37E46}" dt="2020-07-16T12:47:08.343" v="502" actId="1076"/>
          <ac:spMkLst>
            <pc:docMk/>
            <pc:sldMk cId="2784811135" sldId="1602"/>
            <ac:spMk id="345" creationId="{4EA0627E-4FFE-4B8F-A518-910B90AF46B2}"/>
          </ac:spMkLst>
        </pc:spChg>
        <pc:spChg chg="add mod">
          <ac:chgData name="PPT PROJECT" userId="3f9d47f476fa9d03" providerId="LiveId" clId="{D6CD7932-8232-4DCF-9B64-C2E8A6A37E46}" dt="2020-07-16T12:47:08.343" v="502" actId="1076"/>
          <ac:spMkLst>
            <pc:docMk/>
            <pc:sldMk cId="2784811135" sldId="1602"/>
            <ac:spMk id="346" creationId="{FFB4E5D0-50E4-4197-AFB5-C77228CCE297}"/>
          </ac:spMkLst>
        </pc:spChg>
        <pc:spChg chg="add mod">
          <ac:chgData name="PPT PROJECT" userId="3f9d47f476fa9d03" providerId="LiveId" clId="{D6CD7932-8232-4DCF-9B64-C2E8A6A37E46}" dt="2020-07-16T12:47:05.075" v="501" actId="571"/>
          <ac:spMkLst>
            <pc:docMk/>
            <pc:sldMk cId="2784811135" sldId="1602"/>
            <ac:spMk id="347" creationId="{B6777461-648F-4B84-87C9-402B64477A64}"/>
          </ac:spMkLst>
        </pc:spChg>
        <pc:spChg chg="add mod">
          <ac:chgData name="PPT PROJECT" userId="3f9d47f476fa9d03" providerId="LiveId" clId="{D6CD7932-8232-4DCF-9B64-C2E8A6A37E46}" dt="2020-07-16T12:47:05.075" v="501" actId="571"/>
          <ac:spMkLst>
            <pc:docMk/>
            <pc:sldMk cId="2784811135" sldId="1602"/>
            <ac:spMk id="348" creationId="{968C55E7-946F-49D8-AC10-D746DE07F5A0}"/>
          </ac:spMkLst>
        </pc:spChg>
        <pc:spChg chg="add mod">
          <ac:chgData name="PPT PROJECT" userId="3f9d47f476fa9d03" providerId="LiveId" clId="{D6CD7932-8232-4DCF-9B64-C2E8A6A37E46}" dt="2020-07-16T12:48:09.038" v="506" actId="571"/>
          <ac:spMkLst>
            <pc:docMk/>
            <pc:sldMk cId="2784811135" sldId="1602"/>
            <ac:spMk id="349" creationId="{9B4C3204-6A4E-4D72-A684-17910CBE9A3C}"/>
          </ac:spMkLst>
        </pc:spChg>
        <pc:spChg chg="add mod">
          <ac:chgData name="PPT PROJECT" userId="3f9d47f476fa9d03" providerId="LiveId" clId="{D6CD7932-8232-4DCF-9B64-C2E8A6A37E46}" dt="2020-07-16T12:48:09.038" v="506" actId="571"/>
          <ac:spMkLst>
            <pc:docMk/>
            <pc:sldMk cId="2784811135" sldId="1602"/>
            <ac:spMk id="350" creationId="{EDAEDF2F-76BF-408E-8983-0F08F2003B3B}"/>
          </ac:spMkLst>
        </pc:spChg>
        <pc:spChg chg="add mod">
          <ac:chgData name="PPT PROJECT" userId="3f9d47f476fa9d03" providerId="LiveId" clId="{D6CD7932-8232-4DCF-9B64-C2E8A6A37E46}" dt="2020-07-16T12:48:09.038" v="506" actId="571"/>
          <ac:spMkLst>
            <pc:docMk/>
            <pc:sldMk cId="2784811135" sldId="1602"/>
            <ac:spMk id="351" creationId="{909AB86A-6863-4B79-91DD-5A8EAD6BA2F4}"/>
          </ac:spMkLst>
        </pc:spChg>
        <pc:spChg chg="add mod">
          <ac:chgData name="PPT PROJECT" userId="3f9d47f476fa9d03" providerId="LiveId" clId="{D6CD7932-8232-4DCF-9B64-C2E8A6A37E46}" dt="2020-07-16T12:48:09.038" v="506" actId="571"/>
          <ac:spMkLst>
            <pc:docMk/>
            <pc:sldMk cId="2784811135" sldId="1602"/>
            <ac:spMk id="352" creationId="{52116A11-F179-465D-9DAD-CE5450F5C6CC}"/>
          </ac:spMkLst>
        </pc:spChg>
        <pc:spChg chg="add mod">
          <ac:chgData name="PPT PROJECT" userId="3f9d47f476fa9d03" providerId="LiveId" clId="{D6CD7932-8232-4DCF-9B64-C2E8A6A37E46}" dt="2020-07-16T12:48:09.038" v="506" actId="571"/>
          <ac:spMkLst>
            <pc:docMk/>
            <pc:sldMk cId="2784811135" sldId="1602"/>
            <ac:spMk id="353" creationId="{F3AA304C-2932-428F-B969-A40FC132CC62}"/>
          </ac:spMkLst>
        </pc:spChg>
        <pc:spChg chg="add mod">
          <ac:chgData name="PPT PROJECT" userId="3f9d47f476fa9d03" providerId="LiveId" clId="{D6CD7932-8232-4DCF-9B64-C2E8A6A37E46}" dt="2020-07-16T12:48:09.038" v="506" actId="571"/>
          <ac:spMkLst>
            <pc:docMk/>
            <pc:sldMk cId="2784811135" sldId="1602"/>
            <ac:spMk id="354" creationId="{CEF4AE19-5624-4320-B9DA-AC21EFEBF2CC}"/>
          </ac:spMkLst>
        </pc:spChg>
        <pc:spChg chg="add mod">
          <ac:chgData name="PPT PROJECT" userId="3f9d47f476fa9d03" providerId="LiveId" clId="{D6CD7932-8232-4DCF-9B64-C2E8A6A37E46}" dt="2020-07-16T12:48:09.038" v="506" actId="571"/>
          <ac:spMkLst>
            <pc:docMk/>
            <pc:sldMk cId="2784811135" sldId="1602"/>
            <ac:spMk id="355" creationId="{A6751E87-33CB-4BC3-B914-8AB87D309193}"/>
          </ac:spMkLst>
        </pc:spChg>
        <pc:spChg chg="add mod">
          <ac:chgData name="PPT PROJECT" userId="3f9d47f476fa9d03" providerId="LiveId" clId="{D6CD7932-8232-4DCF-9B64-C2E8A6A37E46}" dt="2020-07-16T12:48:09.038" v="506" actId="571"/>
          <ac:spMkLst>
            <pc:docMk/>
            <pc:sldMk cId="2784811135" sldId="1602"/>
            <ac:spMk id="356" creationId="{844FA8F9-826F-44A4-A49C-949B9241E5A5}"/>
          </ac:spMkLst>
        </pc:spChg>
        <pc:spChg chg="add mod">
          <ac:chgData name="PPT PROJECT" userId="3f9d47f476fa9d03" providerId="LiveId" clId="{D6CD7932-8232-4DCF-9B64-C2E8A6A37E46}" dt="2020-07-16T12:48:09.038" v="506" actId="571"/>
          <ac:spMkLst>
            <pc:docMk/>
            <pc:sldMk cId="2784811135" sldId="1602"/>
            <ac:spMk id="357" creationId="{D96666BF-7346-405D-9459-82EDE51315C4}"/>
          </ac:spMkLst>
        </pc:spChg>
        <pc:spChg chg="add mod">
          <ac:chgData name="PPT PROJECT" userId="3f9d47f476fa9d03" providerId="LiveId" clId="{D6CD7932-8232-4DCF-9B64-C2E8A6A37E46}" dt="2020-07-16T12:48:09.038" v="506" actId="571"/>
          <ac:spMkLst>
            <pc:docMk/>
            <pc:sldMk cId="2784811135" sldId="1602"/>
            <ac:spMk id="358" creationId="{AF19AB70-892C-4B39-8F7C-0CBC58242CDF}"/>
          </ac:spMkLst>
        </pc:spChg>
        <pc:spChg chg="add mod">
          <ac:chgData name="PPT PROJECT" userId="3f9d47f476fa9d03" providerId="LiveId" clId="{D6CD7932-8232-4DCF-9B64-C2E8A6A37E46}" dt="2020-07-16T12:48:12.303" v="507" actId="571"/>
          <ac:spMkLst>
            <pc:docMk/>
            <pc:sldMk cId="2784811135" sldId="1602"/>
            <ac:spMk id="359" creationId="{9C2779FE-681B-452D-8EF9-A883D803598F}"/>
          </ac:spMkLst>
        </pc:spChg>
        <pc:spChg chg="add mod">
          <ac:chgData name="PPT PROJECT" userId="3f9d47f476fa9d03" providerId="LiveId" clId="{D6CD7932-8232-4DCF-9B64-C2E8A6A37E46}" dt="2020-07-16T12:48:12.303" v="507" actId="571"/>
          <ac:spMkLst>
            <pc:docMk/>
            <pc:sldMk cId="2784811135" sldId="1602"/>
            <ac:spMk id="360" creationId="{F19EDDBB-7D49-403F-B314-62B1D1738932}"/>
          </ac:spMkLst>
        </pc:spChg>
        <pc:spChg chg="add mod">
          <ac:chgData name="PPT PROJECT" userId="3f9d47f476fa9d03" providerId="LiveId" clId="{D6CD7932-8232-4DCF-9B64-C2E8A6A37E46}" dt="2020-07-16T12:48:12.303" v="507" actId="571"/>
          <ac:spMkLst>
            <pc:docMk/>
            <pc:sldMk cId="2784811135" sldId="1602"/>
            <ac:spMk id="361" creationId="{C04817BB-D8C7-4519-8CBF-4EB7E44FBA5F}"/>
          </ac:spMkLst>
        </pc:spChg>
        <pc:spChg chg="add mod">
          <ac:chgData name="PPT PROJECT" userId="3f9d47f476fa9d03" providerId="LiveId" clId="{D6CD7932-8232-4DCF-9B64-C2E8A6A37E46}" dt="2020-07-16T12:48:12.303" v="507" actId="571"/>
          <ac:spMkLst>
            <pc:docMk/>
            <pc:sldMk cId="2784811135" sldId="1602"/>
            <ac:spMk id="362" creationId="{FFDB3112-503F-40A9-B41D-3572C63696C3}"/>
          </ac:spMkLst>
        </pc:spChg>
        <pc:spChg chg="add mod">
          <ac:chgData name="PPT PROJECT" userId="3f9d47f476fa9d03" providerId="LiveId" clId="{D6CD7932-8232-4DCF-9B64-C2E8A6A37E46}" dt="2020-07-16T12:48:12.303" v="507" actId="571"/>
          <ac:spMkLst>
            <pc:docMk/>
            <pc:sldMk cId="2784811135" sldId="1602"/>
            <ac:spMk id="363" creationId="{30D109B2-0043-4CBA-B76C-C75FB302E0FF}"/>
          </ac:spMkLst>
        </pc:spChg>
        <pc:spChg chg="add mod">
          <ac:chgData name="PPT PROJECT" userId="3f9d47f476fa9d03" providerId="LiveId" clId="{D6CD7932-8232-4DCF-9B64-C2E8A6A37E46}" dt="2020-07-16T12:48:12.303" v="507" actId="571"/>
          <ac:spMkLst>
            <pc:docMk/>
            <pc:sldMk cId="2784811135" sldId="1602"/>
            <ac:spMk id="364" creationId="{38025B9F-F4BA-4E05-8831-442D904336AC}"/>
          </ac:spMkLst>
        </pc:spChg>
        <pc:spChg chg="add mod">
          <ac:chgData name="PPT PROJECT" userId="3f9d47f476fa9d03" providerId="LiveId" clId="{D6CD7932-8232-4DCF-9B64-C2E8A6A37E46}" dt="2020-07-16T12:48:12.303" v="507" actId="571"/>
          <ac:spMkLst>
            <pc:docMk/>
            <pc:sldMk cId="2784811135" sldId="1602"/>
            <ac:spMk id="365" creationId="{1203DF88-8371-4C18-9D70-D8E41AB2114D}"/>
          </ac:spMkLst>
        </pc:spChg>
        <pc:spChg chg="add mod">
          <ac:chgData name="PPT PROJECT" userId="3f9d47f476fa9d03" providerId="LiveId" clId="{D6CD7932-8232-4DCF-9B64-C2E8A6A37E46}" dt="2020-07-16T12:48:12.303" v="507" actId="571"/>
          <ac:spMkLst>
            <pc:docMk/>
            <pc:sldMk cId="2784811135" sldId="1602"/>
            <ac:spMk id="366" creationId="{37A734D1-223D-4F9F-ACA8-D40343D0B7A0}"/>
          </ac:spMkLst>
        </pc:spChg>
        <pc:spChg chg="add mod">
          <ac:chgData name="PPT PROJECT" userId="3f9d47f476fa9d03" providerId="LiveId" clId="{D6CD7932-8232-4DCF-9B64-C2E8A6A37E46}" dt="2020-07-16T12:48:12.303" v="507" actId="571"/>
          <ac:spMkLst>
            <pc:docMk/>
            <pc:sldMk cId="2784811135" sldId="1602"/>
            <ac:spMk id="367" creationId="{A5642D1C-261E-4C8A-AFA8-A22A1548B2B3}"/>
          </ac:spMkLst>
        </pc:spChg>
        <pc:spChg chg="add mod">
          <ac:chgData name="PPT PROJECT" userId="3f9d47f476fa9d03" providerId="LiveId" clId="{D6CD7932-8232-4DCF-9B64-C2E8A6A37E46}" dt="2020-07-16T12:48:12.303" v="507" actId="571"/>
          <ac:spMkLst>
            <pc:docMk/>
            <pc:sldMk cId="2784811135" sldId="1602"/>
            <ac:spMk id="368" creationId="{4B5D6444-134C-409C-8F27-E18CAB42B823}"/>
          </ac:spMkLst>
        </pc:spChg>
        <pc:spChg chg="add mod">
          <ac:chgData name="PPT PROJECT" userId="3f9d47f476fa9d03" providerId="LiveId" clId="{D6CD7932-8232-4DCF-9B64-C2E8A6A37E46}" dt="2020-07-16T12:48:17.149" v="508" actId="571"/>
          <ac:spMkLst>
            <pc:docMk/>
            <pc:sldMk cId="2784811135" sldId="1602"/>
            <ac:spMk id="369" creationId="{796C3417-3C04-4826-908F-0680473D4008}"/>
          </ac:spMkLst>
        </pc:spChg>
        <pc:spChg chg="add mod">
          <ac:chgData name="PPT PROJECT" userId="3f9d47f476fa9d03" providerId="LiveId" clId="{D6CD7932-8232-4DCF-9B64-C2E8A6A37E46}" dt="2020-07-16T12:48:17.149" v="508" actId="571"/>
          <ac:spMkLst>
            <pc:docMk/>
            <pc:sldMk cId="2784811135" sldId="1602"/>
            <ac:spMk id="370" creationId="{430A13E7-9EED-4151-ACB4-C46ED864DED2}"/>
          </ac:spMkLst>
        </pc:spChg>
        <pc:spChg chg="add mod">
          <ac:chgData name="PPT PROJECT" userId="3f9d47f476fa9d03" providerId="LiveId" clId="{D6CD7932-8232-4DCF-9B64-C2E8A6A37E46}" dt="2020-07-16T12:48:17.149" v="508" actId="571"/>
          <ac:spMkLst>
            <pc:docMk/>
            <pc:sldMk cId="2784811135" sldId="1602"/>
            <ac:spMk id="371" creationId="{7BBD6A58-6B09-449B-B925-C40D5F75A4B7}"/>
          </ac:spMkLst>
        </pc:spChg>
        <pc:spChg chg="add mod">
          <ac:chgData name="PPT PROJECT" userId="3f9d47f476fa9d03" providerId="LiveId" clId="{D6CD7932-8232-4DCF-9B64-C2E8A6A37E46}" dt="2020-07-16T12:48:17.149" v="508" actId="571"/>
          <ac:spMkLst>
            <pc:docMk/>
            <pc:sldMk cId="2784811135" sldId="1602"/>
            <ac:spMk id="372" creationId="{4D30297D-D6E1-4AC4-BEA5-E1EDBC2491DD}"/>
          </ac:spMkLst>
        </pc:spChg>
        <pc:spChg chg="add mod">
          <ac:chgData name="PPT PROJECT" userId="3f9d47f476fa9d03" providerId="LiveId" clId="{D6CD7932-8232-4DCF-9B64-C2E8A6A37E46}" dt="2020-07-16T12:48:17.149" v="508" actId="571"/>
          <ac:spMkLst>
            <pc:docMk/>
            <pc:sldMk cId="2784811135" sldId="1602"/>
            <ac:spMk id="373" creationId="{FA01CB53-A80C-42A9-919A-977CAC581809}"/>
          </ac:spMkLst>
        </pc:spChg>
        <pc:spChg chg="add mod">
          <ac:chgData name="PPT PROJECT" userId="3f9d47f476fa9d03" providerId="LiveId" clId="{D6CD7932-8232-4DCF-9B64-C2E8A6A37E46}" dt="2020-07-16T12:48:17.149" v="508" actId="571"/>
          <ac:spMkLst>
            <pc:docMk/>
            <pc:sldMk cId="2784811135" sldId="1602"/>
            <ac:spMk id="374" creationId="{00D94B9E-D618-45E0-A513-1C47114E6361}"/>
          </ac:spMkLst>
        </pc:spChg>
        <pc:spChg chg="add mod">
          <ac:chgData name="PPT PROJECT" userId="3f9d47f476fa9d03" providerId="LiveId" clId="{D6CD7932-8232-4DCF-9B64-C2E8A6A37E46}" dt="2020-07-16T12:48:17.149" v="508" actId="571"/>
          <ac:spMkLst>
            <pc:docMk/>
            <pc:sldMk cId="2784811135" sldId="1602"/>
            <ac:spMk id="375" creationId="{6A42AEAF-E6B7-4FB7-B4CE-0FBDC1E68CE8}"/>
          </ac:spMkLst>
        </pc:spChg>
        <pc:spChg chg="add mod">
          <ac:chgData name="PPT PROJECT" userId="3f9d47f476fa9d03" providerId="LiveId" clId="{D6CD7932-8232-4DCF-9B64-C2E8A6A37E46}" dt="2020-07-16T12:48:17.149" v="508" actId="571"/>
          <ac:spMkLst>
            <pc:docMk/>
            <pc:sldMk cId="2784811135" sldId="1602"/>
            <ac:spMk id="376" creationId="{90146CD6-CD9C-40D5-BFF2-4271B38C8D5E}"/>
          </ac:spMkLst>
        </pc:spChg>
        <pc:spChg chg="add mod">
          <ac:chgData name="PPT PROJECT" userId="3f9d47f476fa9d03" providerId="LiveId" clId="{D6CD7932-8232-4DCF-9B64-C2E8A6A37E46}" dt="2020-07-16T12:48:17.149" v="508" actId="571"/>
          <ac:spMkLst>
            <pc:docMk/>
            <pc:sldMk cId="2784811135" sldId="1602"/>
            <ac:spMk id="377" creationId="{50D0A58E-26C2-4E79-B9BB-C72B839ED1D2}"/>
          </ac:spMkLst>
        </pc:spChg>
        <pc:spChg chg="add mod">
          <ac:chgData name="PPT PROJECT" userId="3f9d47f476fa9d03" providerId="LiveId" clId="{D6CD7932-8232-4DCF-9B64-C2E8A6A37E46}" dt="2020-07-16T12:48:28.280" v="509" actId="571"/>
          <ac:spMkLst>
            <pc:docMk/>
            <pc:sldMk cId="2784811135" sldId="1602"/>
            <ac:spMk id="378" creationId="{FC64FE45-A653-4A3E-8848-B92B957B0266}"/>
          </ac:spMkLst>
        </pc:spChg>
        <pc:spChg chg="add mod">
          <ac:chgData name="PPT PROJECT" userId="3f9d47f476fa9d03" providerId="LiveId" clId="{D6CD7932-8232-4DCF-9B64-C2E8A6A37E46}" dt="2020-07-16T12:48:28.280" v="509" actId="571"/>
          <ac:spMkLst>
            <pc:docMk/>
            <pc:sldMk cId="2784811135" sldId="1602"/>
            <ac:spMk id="379" creationId="{6A23C708-C6FD-46F4-826B-C28C4CB80AAF}"/>
          </ac:spMkLst>
        </pc:spChg>
        <pc:spChg chg="add mod">
          <ac:chgData name="PPT PROJECT" userId="3f9d47f476fa9d03" providerId="LiveId" clId="{D6CD7932-8232-4DCF-9B64-C2E8A6A37E46}" dt="2020-07-16T12:48:28.280" v="509" actId="571"/>
          <ac:spMkLst>
            <pc:docMk/>
            <pc:sldMk cId="2784811135" sldId="1602"/>
            <ac:spMk id="380" creationId="{E8745DDC-68E3-4FE1-9494-AB3465C0790B}"/>
          </ac:spMkLst>
        </pc:spChg>
        <pc:spChg chg="add mod">
          <ac:chgData name="PPT PROJECT" userId="3f9d47f476fa9d03" providerId="LiveId" clId="{D6CD7932-8232-4DCF-9B64-C2E8A6A37E46}" dt="2020-07-16T12:48:28.280" v="509" actId="571"/>
          <ac:spMkLst>
            <pc:docMk/>
            <pc:sldMk cId="2784811135" sldId="1602"/>
            <ac:spMk id="381" creationId="{45B05FFD-C110-4AF1-923F-F250C8532E03}"/>
          </ac:spMkLst>
        </pc:spChg>
        <pc:spChg chg="add mod">
          <ac:chgData name="PPT PROJECT" userId="3f9d47f476fa9d03" providerId="LiveId" clId="{D6CD7932-8232-4DCF-9B64-C2E8A6A37E46}" dt="2020-07-16T12:48:29.358" v="510" actId="1076"/>
          <ac:spMkLst>
            <pc:docMk/>
            <pc:sldMk cId="2784811135" sldId="1602"/>
            <ac:spMk id="382" creationId="{0B2E6C8C-F725-4B47-85F8-35AA38855086}"/>
          </ac:spMkLst>
        </pc:spChg>
        <pc:spChg chg="add mod">
          <ac:chgData name="PPT PROJECT" userId="3f9d47f476fa9d03" providerId="LiveId" clId="{D6CD7932-8232-4DCF-9B64-C2E8A6A37E46}" dt="2020-07-16T12:48:28.280" v="509" actId="571"/>
          <ac:spMkLst>
            <pc:docMk/>
            <pc:sldMk cId="2784811135" sldId="1602"/>
            <ac:spMk id="383" creationId="{B4D35E49-2D48-44F0-AC11-6E6C65CC68B1}"/>
          </ac:spMkLst>
        </pc:spChg>
        <pc:spChg chg="add mod">
          <ac:chgData name="PPT PROJECT" userId="3f9d47f476fa9d03" providerId="LiveId" clId="{D6CD7932-8232-4DCF-9B64-C2E8A6A37E46}" dt="2020-07-16T12:48:28.280" v="509" actId="571"/>
          <ac:spMkLst>
            <pc:docMk/>
            <pc:sldMk cId="2784811135" sldId="1602"/>
            <ac:spMk id="384" creationId="{E85A2BEA-5D26-4926-8378-B617DC81EAB6}"/>
          </ac:spMkLst>
        </pc:spChg>
        <pc:spChg chg="add mod">
          <ac:chgData name="PPT PROJECT" userId="3f9d47f476fa9d03" providerId="LiveId" clId="{D6CD7932-8232-4DCF-9B64-C2E8A6A37E46}" dt="2020-07-16T12:48:28.280" v="509" actId="571"/>
          <ac:spMkLst>
            <pc:docMk/>
            <pc:sldMk cId="2784811135" sldId="1602"/>
            <ac:spMk id="385" creationId="{25B52C16-DEBE-409F-9525-53AE313B1ACB}"/>
          </ac:spMkLst>
        </pc:spChg>
        <pc:spChg chg="del">
          <ac:chgData name="PPT PROJECT" userId="3f9d47f476fa9d03" providerId="LiveId" clId="{D6CD7932-8232-4DCF-9B64-C2E8A6A37E46}" dt="2020-07-16T12:41:53.666" v="427" actId="478"/>
          <ac:spMkLst>
            <pc:docMk/>
            <pc:sldMk cId="2784811135" sldId="1602"/>
            <ac:spMk id="895" creationId="{0CF5CD66-92C4-45E1-9B49-1182D55A883C}"/>
          </ac:spMkLst>
        </pc:spChg>
        <pc:spChg chg="del">
          <ac:chgData name="PPT PROJECT" userId="3f9d47f476fa9d03" providerId="LiveId" clId="{D6CD7932-8232-4DCF-9B64-C2E8A6A37E46}" dt="2020-07-16T12:41:53.666" v="427" actId="478"/>
          <ac:spMkLst>
            <pc:docMk/>
            <pc:sldMk cId="2784811135" sldId="1602"/>
            <ac:spMk id="896" creationId="{8A1248D6-BA91-4184-86C0-678BB70093C4}"/>
          </ac:spMkLst>
        </pc:spChg>
        <pc:spChg chg="del">
          <ac:chgData name="PPT PROJECT" userId="3f9d47f476fa9d03" providerId="LiveId" clId="{D6CD7932-8232-4DCF-9B64-C2E8A6A37E46}" dt="2020-07-16T12:41:53.666" v="427" actId="478"/>
          <ac:spMkLst>
            <pc:docMk/>
            <pc:sldMk cId="2784811135" sldId="1602"/>
            <ac:spMk id="897" creationId="{325A4B90-5E29-4959-8B51-59147145835A}"/>
          </ac:spMkLst>
        </pc:spChg>
        <pc:spChg chg="del">
          <ac:chgData name="PPT PROJECT" userId="3f9d47f476fa9d03" providerId="LiveId" clId="{D6CD7932-8232-4DCF-9B64-C2E8A6A37E46}" dt="2020-07-16T12:41:53.666" v="427" actId="478"/>
          <ac:spMkLst>
            <pc:docMk/>
            <pc:sldMk cId="2784811135" sldId="1602"/>
            <ac:spMk id="898" creationId="{56E634E1-A630-49D7-ABED-67873EC1FB94}"/>
          </ac:spMkLst>
        </pc:spChg>
        <pc:spChg chg="del">
          <ac:chgData name="PPT PROJECT" userId="3f9d47f476fa9d03" providerId="LiveId" clId="{D6CD7932-8232-4DCF-9B64-C2E8A6A37E46}" dt="2020-07-16T12:41:53.666" v="427" actId="478"/>
          <ac:spMkLst>
            <pc:docMk/>
            <pc:sldMk cId="2784811135" sldId="1602"/>
            <ac:spMk id="899" creationId="{003E80A3-ED72-472A-837E-042F4AE3638C}"/>
          </ac:spMkLst>
        </pc:spChg>
        <pc:spChg chg="del">
          <ac:chgData name="PPT PROJECT" userId="3f9d47f476fa9d03" providerId="LiveId" clId="{D6CD7932-8232-4DCF-9B64-C2E8A6A37E46}" dt="2020-07-16T12:41:53.666" v="427" actId="478"/>
          <ac:spMkLst>
            <pc:docMk/>
            <pc:sldMk cId="2784811135" sldId="1602"/>
            <ac:spMk id="900" creationId="{FDAC6754-6826-4FDB-93D2-F032B4454946}"/>
          </ac:spMkLst>
        </pc:spChg>
        <pc:spChg chg="del">
          <ac:chgData name="PPT PROJECT" userId="3f9d47f476fa9d03" providerId="LiveId" clId="{D6CD7932-8232-4DCF-9B64-C2E8A6A37E46}" dt="2020-07-16T12:41:53.666" v="427" actId="478"/>
          <ac:spMkLst>
            <pc:docMk/>
            <pc:sldMk cId="2784811135" sldId="1602"/>
            <ac:spMk id="901" creationId="{DCF36971-A957-403B-B66E-46CDD2F7A1B1}"/>
          </ac:spMkLst>
        </pc:spChg>
        <pc:spChg chg="del">
          <ac:chgData name="PPT PROJECT" userId="3f9d47f476fa9d03" providerId="LiveId" clId="{D6CD7932-8232-4DCF-9B64-C2E8A6A37E46}" dt="2020-07-16T12:41:53.666" v="427" actId="478"/>
          <ac:spMkLst>
            <pc:docMk/>
            <pc:sldMk cId="2784811135" sldId="1602"/>
            <ac:spMk id="902" creationId="{5557E531-6348-4339-86D4-F2FCF239405B}"/>
          </ac:spMkLst>
        </pc:spChg>
        <pc:spChg chg="del">
          <ac:chgData name="PPT PROJECT" userId="3f9d47f476fa9d03" providerId="LiveId" clId="{D6CD7932-8232-4DCF-9B64-C2E8A6A37E46}" dt="2020-07-16T12:41:53.666" v="427" actId="478"/>
          <ac:spMkLst>
            <pc:docMk/>
            <pc:sldMk cId="2784811135" sldId="1602"/>
            <ac:spMk id="903" creationId="{4536235C-12E5-4FB5-AC2B-78E60D8B2196}"/>
          </ac:spMkLst>
        </pc:spChg>
        <pc:spChg chg="del">
          <ac:chgData name="PPT PROJECT" userId="3f9d47f476fa9d03" providerId="LiveId" clId="{D6CD7932-8232-4DCF-9B64-C2E8A6A37E46}" dt="2020-07-16T12:41:53.666" v="427" actId="478"/>
          <ac:spMkLst>
            <pc:docMk/>
            <pc:sldMk cId="2784811135" sldId="1602"/>
            <ac:spMk id="904" creationId="{E8AF1B27-6EAF-4BE6-817C-BF051AC08C27}"/>
          </ac:spMkLst>
        </pc:spChg>
        <pc:spChg chg="del">
          <ac:chgData name="PPT PROJECT" userId="3f9d47f476fa9d03" providerId="LiveId" clId="{D6CD7932-8232-4DCF-9B64-C2E8A6A37E46}" dt="2020-07-16T12:41:53.666" v="427" actId="478"/>
          <ac:spMkLst>
            <pc:docMk/>
            <pc:sldMk cId="2784811135" sldId="1602"/>
            <ac:spMk id="905" creationId="{28FEFD61-5116-439F-8E54-92985F859FEE}"/>
          </ac:spMkLst>
        </pc:spChg>
        <pc:spChg chg="del">
          <ac:chgData name="PPT PROJECT" userId="3f9d47f476fa9d03" providerId="LiveId" clId="{D6CD7932-8232-4DCF-9B64-C2E8A6A37E46}" dt="2020-07-16T12:41:53.666" v="427" actId="478"/>
          <ac:spMkLst>
            <pc:docMk/>
            <pc:sldMk cId="2784811135" sldId="1602"/>
            <ac:spMk id="906" creationId="{3A386468-55E2-4AA6-8E33-44A31EDCF26B}"/>
          </ac:spMkLst>
        </pc:spChg>
        <pc:spChg chg="del">
          <ac:chgData name="PPT PROJECT" userId="3f9d47f476fa9d03" providerId="LiveId" clId="{D6CD7932-8232-4DCF-9B64-C2E8A6A37E46}" dt="2020-07-16T12:41:53.666" v="427" actId="478"/>
          <ac:spMkLst>
            <pc:docMk/>
            <pc:sldMk cId="2784811135" sldId="1602"/>
            <ac:spMk id="908" creationId="{ABFE7115-8FD3-44E9-92DC-5484C92FAFA5}"/>
          </ac:spMkLst>
        </pc:spChg>
        <pc:spChg chg="del">
          <ac:chgData name="PPT PROJECT" userId="3f9d47f476fa9d03" providerId="LiveId" clId="{D6CD7932-8232-4DCF-9B64-C2E8A6A37E46}" dt="2020-07-16T12:41:53.666" v="427" actId="478"/>
          <ac:spMkLst>
            <pc:docMk/>
            <pc:sldMk cId="2784811135" sldId="1602"/>
            <ac:spMk id="909" creationId="{08595C3B-9EAE-48CA-9713-6A7A8BB39CE5}"/>
          </ac:spMkLst>
        </pc:spChg>
        <pc:spChg chg="del">
          <ac:chgData name="PPT PROJECT" userId="3f9d47f476fa9d03" providerId="LiveId" clId="{D6CD7932-8232-4DCF-9B64-C2E8A6A37E46}" dt="2020-07-16T12:41:53.666" v="427" actId="478"/>
          <ac:spMkLst>
            <pc:docMk/>
            <pc:sldMk cId="2784811135" sldId="1602"/>
            <ac:spMk id="910" creationId="{4C0A70D4-394F-4B0B-A2DD-94304A37E46B}"/>
          </ac:spMkLst>
        </pc:spChg>
        <pc:spChg chg="del">
          <ac:chgData name="PPT PROJECT" userId="3f9d47f476fa9d03" providerId="LiveId" clId="{D6CD7932-8232-4DCF-9B64-C2E8A6A37E46}" dt="2020-07-16T12:41:53.666" v="427" actId="478"/>
          <ac:spMkLst>
            <pc:docMk/>
            <pc:sldMk cId="2784811135" sldId="1602"/>
            <ac:spMk id="911" creationId="{966E65BE-505B-4708-A312-1BB70F7AA59F}"/>
          </ac:spMkLst>
        </pc:spChg>
        <pc:spChg chg="del">
          <ac:chgData name="PPT PROJECT" userId="3f9d47f476fa9d03" providerId="LiveId" clId="{D6CD7932-8232-4DCF-9B64-C2E8A6A37E46}" dt="2020-07-16T12:41:53.666" v="427" actId="478"/>
          <ac:spMkLst>
            <pc:docMk/>
            <pc:sldMk cId="2784811135" sldId="1602"/>
            <ac:spMk id="912" creationId="{4603D51E-DC26-4C83-B633-00F12F85DBA6}"/>
          </ac:spMkLst>
        </pc:spChg>
        <pc:spChg chg="del">
          <ac:chgData name="PPT PROJECT" userId="3f9d47f476fa9d03" providerId="LiveId" clId="{D6CD7932-8232-4DCF-9B64-C2E8A6A37E46}" dt="2020-07-16T12:41:53.666" v="427" actId="478"/>
          <ac:spMkLst>
            <pc:docMk/>
            <pc:sldMk cId="2784811135" sldId="1602"/>
            <ac:spMk id="913" creationId="{7C706F7A-1897-4CC7-BA83-57D48049686E}"/>
          </ac:spMkLst>
        </pc:spChg>
        <pc:spChg chg="del">
          <ac:chgData name="PPT PROJECT" userId="3f9d47f476fa9d03" providerId="LiveId" clId="{D6CD7932-8232-4DCF-9B64-C2E8A6A37E46}" dt="2020-07-16T12:41:53.666" v="427" actId="478"/>
          <ac:spMkLst>
            <pc:docMk/>
            <pc:sldMk cId="2784811135" sldId="1602"/>
            <ac:spMk id="914" creationId="{83992484-D28A-4ABD-A5F5-9A2BE1CB537B}"/>
          </ac:spMkLst>
        </pc:spChg>
        <pc:spChg chg="del">
          <ac:chgData name="PPT PROJECT" userId="3f9d47f476fa9d03" providerId="LiveId" clId="{D6CD7932-8232-4DCF-9B64-C2E8A6A37E46}" dt="2020-07-16T12:41:53.666" v="427" actId="478"/>
          <ac:spMkLst>
            <pc:docMk/>
            <pc:sldMk cId="2784811135" sldId="1602"/>
            <ac:spMk id="915" creationId="{A55B6826-2BF3-4A11-A56E-6D0105492C47}"/>
          </ac:spMkLst>
        </pc:spChg>
        <pc:spChg chg="del">
          <ac:chgData name="PPT PROJECT" userId="3f9d47f476fa9d03" providerId="LiveId" clId="{D6CD7932-8232-4DCF-9B64-C2E8A6A37E46}" dt="2020-07-16T12:41:53.666" v="427" actId="478"/>
          <ac:spMkLst>
            <pc:docMk/>
            <pc:sldMk cId="2784811135" sldId="1602"/>
            <ac:spMk id="916" creationId="{608206C6-4AAE-4F0A-9C9B-DBA7F09B8C6E}"/>
          </ac:spMkLst>
        </pc:spChg>
        <pc:spChg chg="del">
          <ac:chgData name="PPT PROJECT" userId="3f9d47f476fa9d03" providerId="LiveId" clId="{D6CD7932-8232-4DCF-9B64-C2E8A6A37E46}" dt="2020-07-16T12:41:53.666" v="427" actId="478"/>
          <ac:spMkLst>
            <pc:docMk/>
            <pc:sldMk cId="2784811135" sldId="1602"/>
            <ac:spMk id="917" creationId="{61A21BED-7C8C-405B-96BB-EFC267D8702D}"/>
          </ac:spMkLst>
        </pc:spChg>
        <pc:spChg chg="del">
          <ac:chgData name="PPT PROJECT" userId="3f9d47f476fa9d03" providerId="LiveId" clId="{D6CD7932-8232-4DCF-9B64-C2E8A6A37E46}" dt="2020-07-16T12:41:53.666" v="427" actId="478"/>
          <ac:spMkLst>
            <pc:docMk/>
            <pc:sldMk cId="2784811135" sldId="1602"/>
            <ac:spMk id="918" creationId="{138EE260-D38C-4E86-93A3-573D15F7FC5E}"/>
          </ac:spMkLst>
        </pc:spChg>
        <pc:spChg chg="del">
          <ac:chgData name="PPT PROJECT" userId="3f9d47f476fa9d03" providerId="LiveId" clId="{D6CD7932-8232-4DCF-9B64-C2E8A6A37E46}" dt="2020-07-16T12:41:53.666" v="427" actId="478"/>
          <ac:spMkLst>
            <pc:docMk/>
            <pc:sldMk cId="2784811135" sldId="1602"/>
            <ac:spMk id="919" creationId="{5E92D5CE-BEA8-43EE-AA0C-3C54E0625183}"/>
          </ac:spMkLst>
        </pc:spChg>
        <pc:spChg chg="del">
          <ac:chgData name="PPT PROJECT" userId="3f9d47f476fa9d03" providerId="LiveId" clId="{D6CD7932-8232-4DCF-9B64-C2E8A6A37E46}" dt="2020-07-16T12:41:53.666" v="427" actId="478"/>
          <ac:spMkLst>
            <pc:docMk/>
            <pc:sldMk cId="2784811135" sldId="1602"/>
            <ac:spMk id="920" creationId="{CE9A6D8C-F2A0-4611-9912-268F91BF9E38}"/>
          </ac:spMkLst>
        </pc:spChg>
        <pc:spChg chg="del">
          <ac:chgData name="PPT PROJECT" userId="3f9d47f476fa9d03" providerId="LiveId" clId="{D6CD7932-8232-4DCF-9B64-C2E8A6A37E46}" dt="2020-07-16T12:41:53.666" v="427" actId="478"/>
          <ac:spMkLst>
            <pc:docMk/>
            <pc:sldMk cId="2784811135" sldId="1602"/>
            <ac:spMk id="921" creationId="{435AD282-EF53-4484-9344-E289378ABA30}"/>
          </ac:spMkLst>
        </pc:spChg>
        <pc:spChg chg="del">
          <ac:chgData name="PPT PROJECT" userId="3f9d47f476fa9d03" providerId="LiveId" clId="{D6CD7932-8232-4DCF-9B64-C2E8A6A37E46}" dt="2020-07-16T12:41:53.666" v="427" actId="478"/>
          <ac:spMkLst>
            <pc:docMk/>
            <pc:sldMk cId="2784811135" sldId="1602"/>
            <ac:spMk id="922" creationId="{8B2FBEF1-3A5D-4CB9-8E00-4969FA7B6947}"/>
          </ac:spMkLst>
        </pc:spChg>
        <pc:spChg chg="del">
          <ac:chgData name="PPT PROJECT" userId="3f9d47f476fa9d03" providerId="LiveId" clId="{D6CD7932-8232-4DCF-9B64-C2E8A6A37E46}" dt="2020-07-16T12:41:53.666" v="427" actId="478"/>
          <ac:spMkLst>
            <pc:docMk/>
            <pc:sldMk cId="2784811135" sldId="1602"/>
            <ac:spMk id="923" creationId="{883E283C-51D3-4D91-AC39-02BB2E885C26}"/>
          </ac:spMkLst>
        </pc:spChg>
        <pc:spChg chg="del">
          <ac:chgData name="PPT PROJECT" userId="3f9d47f476fa9d03" providerId="LiveId" clId="{D6CD7932-8232-4DCF-9B64-C2E8A6A37E46}" dt="2020-07-16T12:41:53.666" v="427" actId="478"/>
          <ac:spMkLst>
            <pc:docMk/>
            <pc:sldMk cId="2784811135" sldId="1602"/>
            <ac:spMk id="924" creationId="{7AEF73B1-4523-4D75-8CF0-E4843720844B}"/>
          </ac:spMkLst>
        </pc:spChg>
        <pc:spChg chg="del">
          <ac:chgData name="PPT PROJECT" userId="3f9d47f476fa9d03" providerId="LiveId" clId="{D6CD7932-8232-4DCF-9B64-C2E8A6A37E46}" dt="2020-07-16T12:41:53.666" v="427" actId="478"/>
          <ac:spMkLst>
            <pc:docMk/>
            <pc:sldMk cId="2784811135" sldId="1602"/>
            <ac:spMk id="925" creationId="{AE191954-2A32-4F2A-8DCA-9C712ED31E46}"/>
          </ac:spMkLst>
        </pc:spChg>
        <pc:spChg chg="del">
          <ac:chgData name="PPT PROJECT" userId="3f9d47f476fa9d03" providerId="LiveId" clId="{D6CD7932-8232-4DCF-9B64-C2E8A6A37E46}" dt="2020-07-16T12:41:53.666" v="427" actId="478"/>
          <ac:spMkLst>
            <pc:docMk/>
            <pc:sldMk cId="2784811135" sldId="1602"/>
            <ac:spMk id="926" creationId="{A8696D75-37C5-40E6-BE66-B6176A130E7C}"/>
          </ac:spMkLst>
        </pc:spChg>
        <pc:spChg chg="del">
          <ac:chgData name="PPT PROJECT" userId="3f9d47f476fa9d03" providerId="LiveId" clId="{D6CD7932-8232-4DCF-9B64-C2E8A6A37E46}" dt="2020-07-16T12:41:53.666" v="427" actId="478"/>
          <ac:spMkLst>
            <pc:docMk/>
            <pc:sldMk cId="2784811135" sldId="1602"/>
            <ac:spMk id="927" creationId="{0607CC05-1368-4D1F-BBDD-395E2F430D52}"/>
          </ac:spMkLst>
        </pc:spChg>
        <pc:spChg chg="del">
          <ac:chgData name="PPT PROJECT" userId="3f9d47f476fa9d03" providerId="LiveId" clId="{D6CD7932-8232-4DCF-9B64-C2E8A6A37E46}" dt="2020-07-16T12:41:53.666" v="427" actId="478"/>
          <ac:spMkLst>
            <pc:docMk/>
            <pc:sldMk cId="2784811135" sldId="1602"/>
            <ac:spMk id="928" creationId="{4A2A7B57-731A-4B0B-BC1D-C83D1A629863}"/>
          </ac:spMkLst>
        </pc:spChg>
        <pc:spChg chg="del">
          <ac:chgData name="PPT PROJECT" userId="3f9d47f476fa9d03" providerId="LiveId" clId="{D6CD7932-8232-4DCF-9B64-C2E8A6A37E46}" dt="2020-07-16T12:41:53.666" v="427" actId="478"/>
          <ac:spMkLst>
            <pc:docMk/>
            <pc:sldMk cId="2784811135" sldId="1602"/>
            <ac:spMk id="929" creationId="{680571AA-C2FD-441B-878B-CA9B51CFB32E}"/>
          </ac:spMkLst>
        </pc:spChg>
        <pc:spChg chg="del">
          <ac:chgData name="PPT PROJECT" userId="3f9d47f476fa9d03" providerId="LiveId" clId="{D6CD7932-8232-4DCF-9B64-C2E8A6A37E46}" dt="2020-07-16T12:41:53.666" v="427" actId="478"/>
          <ac:spMkLst>
            <pc:docMk/>
            <pc:sldMk cId="2784811135" sldId="1602"/>
            <ac:spMk id="930" creationId="{4FCB4317-2E0B-4DCA-9AC4-892CA4DC8915}"/>
          </ac:spMkLst>
        </pc:spChg>
        <pc:spChg chg="del">
          <ac:chgData name="PPT PROJECT" userId="3f9d47f476fa9d03" providerId="LiveId" clId="{D6CD7932-8232-4DCF-9B64-C2E8A6A37E46}" dt="2020-07-16T12:41:53.666" v="427" actId="478"/>
          <ac:spMkLst>
            <pc:docMk/>
            <pc:sldMk cId="2784811135" sldId="1602"/>
            <ac:spMk id="931" creationId="{9111D61D-724C-4F6D-B76D-6751558ED854}"/>
          </ac:spMkLst>
        </pc:spChg>
        <pc:spChg chg="del">
          <ac:chgData name="PPT PROJECT" userId="3f9d47f476fa9d03" providerId="LiveId" clId="{D6CD7932-8232-4DCF-9B64-C2E8A6A37E46}" dt="2020-07-16T12:41:53.666" v="427" actId="478"/>
          <ac:spMkLst>
            <pc:docMk/>
            <pc:sldMk cId="2784811135" sldId="1602"/>
            <ac:spMk id="932" creationId="{7CEE1B80-055D-4174-BD8E-BD8285C3DF20}"/>
          </ac:spMkLst>
        </pc:spChg>
        <pc:spChg chg="del">
          <ac:chgData name="PPT PROJECT" userId="3f9d47f476fa9d03" providerId="LiveId" clId="{D6CD7932-8232-4DCF-9B64-C2E8A6A37E46}" dt="2020-07-16T12:41:53.666" v="427" actId="478"/>
          <ac:spMkLst>
            <pc:docMk/>
            <pc:sldMk cId="2784811135" sldId="1602"/>
            <ac:spMk id="933" creationId="{FC389607-3AC1-4FFF-96D2-D75D3E790ED1}"/>
          </ac:spMkLst>
        </pc:spChg>
        <pc:spChg chg="del">
          <ac:chgData name="PPT PROJECT" userId="3f9d47f476fa9d03" providerId="LiveId" clId="{D6CD7932-8232-4DCF-9B64-C2E8A6A37E46}" dt="2020-07-16T12:41:53.666" v="427" actId="478"/>
          <ac:spMkLst>
            <pc:docMk/>
            <pc:sldMk cId="2784811135" sldId="1602"/>
            <ac:spMk id="934" creationId="{4FB7A749-63B1-48E2-9A2B-A2988A3888D9}"/>
          </ac:spMkLst>
        </pc:spChg>
        <pc:spChg chg="del">
          <ac:chgData name="PPT PROJECT" userId="3f9d47f476fa9d03" providerId="LiveId" clId="{D6CD7932-8232-4DCF-9B64-C2E8A6A37E46}" dt="2020-07-16T12:41:53.666" v="427" actId="478"/>
          <ac:spMkLst>
            <pc:docMk/>
            <pc:sldMk cId="2784811135" sldId="1602"/>
            <ac:spMk id="935" creationId="{061858DB-6E05-4B6B-83D9-C850134D29D6}"/>
          </ac:spMkLst>
        </pc:spChg>
        <pc:spChg chg="del">
          <ac:chgData name="PPT PROJECT" userId="3f9d47f476fa9d03" providerId="LiveId" clId="{D6CD7932-8232-4DCF-9B64-C2E8A6A37E46}" dt="2020-07-16T12:41:53.666" v="427" actId="478"/>
          <ac:spMkLst>
            <pc:docMk/>
            <pc:sldMk cId="2784811135" sldId="1602"/>
            <ac:spMk id="936" creationId="{819DC329-4372-4C4B-B6C2-C8D5FB467481}"/>
          </ac:spMkLst>
        </pc:spChg>
        <pc:spChg chg="del">
          <ac:chgData name="PPT PROJECT" userId="3f9d47f476fa9d03" providerId="LiveId" clId="{D6CD7932-8232-4DCF-9B64-C2E8A6A37E46}" dt="2020-07-16T12:41:53.666" v="427" actId="478"/>
          <ac:spMkLst>
            <pc:docMk/>
            <pc:sldMk cId="2784811135" sldId="1602"/>
            <ac:spMk id="937" creationId="{16843C1D-B4AB-4E8B-B51A-AB4398F0C4AC}"/>
          </ac:spMkLst>
        </pc:spChg>
        <pc:spChg chg="del">
          <ac:chgData name="PPT PROJECT" userId="3f9d47f476fa9d03" providerId="LiveId" clId="{D6CD7932-8232-4DCF-9B64-C2E8A6A37E46}" dt="2020-07-16T12:41:53.666" v="427" actId="478"/>
          <ac:spMkLst>
            <pc:docMk/>
            <pc:sldMk cId="2784811135" sldId="1602"/>
            <ac:spMk id="938" creationId="{FD493333-3649-423A-A58B-E373D28AFB6B}"/>
          </ac:spMkLst>
        </pc:spChg>
        <pc:spChg chg="del">
          <ac:chgData name="PPT PROJECT" userId="3f9d47f476fa9d03" providerId="LiveId" clId="{D6CD7932-8232-4DCF-9B64-C2E8A6A37E46}" dt="2020-07-16T12:41:53.666" v="427" actId="478"/>
          <ac:spMkLst>
            <pc:docMk/>
            <pc:sldMk cId="2784811135" sldId="1602"/>
            <ac:spMk id="939" creationId="{3C92DCD2-667C-45E9-A980-2D059B22D2F5}"/>
          </ac:spMkLst>
        </pc:spChg>
        <pc:spChg chg="del">
          <ac:chgData name="PPT PROJECT" userId="3f9d47f476fa9d03" providerId="LiveId" clId="{D6CD7932-8232-4DCF-9B64-C2E8A6A37E46}" dt="2020-07-16T12:41:53.666" v="427" actId="478"/>
          <ac:spMkLst>
            <pc:docMk/>
            <pc:sldMk cId="2784811135" sldId="1602"/>
            <ac:spMk id="940" creationId="{152EAD85-94AD-4448-9C4B-83F1315D0027}"/>
          </ac:spMkLst>
        </pc:spChg>
        <pc:spChg chg="del">
          <ac:chgData name="PPT PROJECT" userId="3f9d47f476fa9d03" providerId="LiveId" clId="{D6CD7932-8232-4DCF-9B64-C2E8A6A37E46}" dt="2020-07-16T12:41:53.666" v="427" actId="478"/>
          <ac:spMkLst>
            <pc:docMk/>
            <pc:sldMk cId="2784811135" sldId="1602"/>
            <ac:spMk id="941" creationId="{DE04976C-480A-4A6A-9E3F-1C23450DCFB5}"/>
          </ac:spMkLst>
        </pc:spChg>
        <pc:spChg chg="del">
          <ac:chgData name="PPT PROJECT" userId="3f9d47f476fa9d03" providerId="LiveId" clId="{D6CD7932-8232-4DCF-9B64-C2E8A6A37E46}" dt="2020-07-16T12:41:53.666" v="427" actId="478"/>
          <ac:spMkLst>
            <pc:docMk/>
            <pc:sldMk cId="2784811135" sldId="1602"/>
            <ac:spMk id="942" creationId="{0F12D021-9513-4978-982F-68B014473F78}"/>
          </ac:spMkLst>
        </pc:spChg>
        <pc:spChg chg="del">
          <ac:chgData name="PPT PROJECT" userId="3f9d47f476fa9d03" providerId="LiveId" clId="{D6CD7932-8232-4DCF-9B64-C2E8A6A37E46}" dt="2020-07-16T12:41:53.666" v="427" actId="478"/>
          <ac:spMkLst>
            <pc:docMk/>
            <pc:sldMk cId="2784811135" sldId="1602"/>
            <ac:spMk id="943" creationId="{61027F8D-782C-4417-A55B-B57AE328869F}"/>
          </ac:spMkLst>
        </pc:spChg>
        <pc:spChg chg="del">
          <ac:chgData name="PPT PROJECT" userId="3f9d47f476fa9d03" providerId="LiveId" clId="{D6CD7932-8232-4DCF-9B64-C2E8A6A37E46}" dt="2020-07-16T12:41:53.666" v="427" actId="478"/>
          <ac:spMkLst>
            <pc:docMk/>
            <pc:sldMk cId="2784811135" sldId="1602"/>
            <ac:spMk id="944" creationId="{8A54B3D7-B86D-409A-B555-07BF2B0E644B}"/>
          </ac:spMkLst>
        </pc:spChg>
        <pc:spChg chg="del">
          <ac:chgData name="PPT PROJECT" userId="3f9d47f476fa9d03" providerId="LiveId" clId="{D6CD7932-8232-4DCF-9B64-C2E8A6A37E46}" dt="2020-07-16T12:41:53.666" v="427" actId="478"/>
          <ac:spMkLst>
            <pc:docMk/>
            <pc:sldMk cId="2784811135" sldId="1602"/>
            <ac:spMk id="945" creationId="{BCAD7B85-7A91-405B-8B36-D85D60849157}"/>
          </ac:spMkLst>
        </pc:spChg>
        <pc:spChg chg="del">
          <ac:chgData name="PPT PROJECT" userId="3f9d47f476fa9d03" providerId="LiveId" clId="{D6CD7932-8232-4DCF-9B64-C2E8A6A37E46}" dt="2020-07-16T12:41:53.666" v="427" actId="478"/>
          <ac:spMkLst>
            <pc:docMk/>
            <pc:sldMk cId="2784811135" sldId="1602"/>
            <ac:spMk id="946" creationId="{143185D0-E877-4815-9D96-7B14DBEF22BC}"/>
          </ac:spMkLst>
        </pc:spChg>
        <pc:spChg chg="del">
          <ac:chgData name="PPT PROJECT" userId="3f9d47f476fa9d03" providerId="LiveId" clId="{D6CD7932-8232-4DCF-9B64-C2E8A6A37E46}" dt="2020-07-16T12:41:53.666" v="427" actId="478"/>
          <ac:spMkLst>
            <pc:docMk/>
            <pc:sldMk cId="2784811135" sldId="1602"/>
            <ac:spMk id="947" creationId="{212C6747-DA07-4626-9221-17AB2BB8DAD8}"/>
          </ac:spMkLst>
        </pc:spChg>
        <pc:spChg chg="del">
          <ac:chgData name="PPT PROJECT" userId="3f9d47f476fa9d03" providerId="LiveId" clId="{D6CD7932-8232-4DCF-9B64-C2E8A6A37E46}" dt="2020-07-16T12:41:53.666" v="427" actId="478"/>
          <ac:spMkLst>
            <pc:docMk/>
            <pc:sldMk cId="2784811135" sldId="1602"/>
            <ac:spMk id="948" creationId="{24AD0513-FB7A-4502-B3AE-CD8FF02A3FD5}"/>
          </ac:spMkLst>
        </pc:spChg>
        <pc:spChg chg="del">
          <ac:chgData name="PPT PROJECT" userId="3f9d47f476fa9d03" providerId="LiveId" clId="{D6CD7932-8232-4DCF-9B64-C2E8A6A37E46}" dt="2020-07-16T12:41:53.666" v="427" actId="478"/>
          <ac:spMkLst>
            <pc:docMk/>
            <pc:sldMk cId="2784811135" sldId="1602"/>
            <ac:spMk id="949" creationId="{F499EEF3-CAA7-42D2-9161-C5CCA4B1282A}"/>
          </ac:spMkLst>
        </pc:spChg>
        <pc:spChg chg="del">
          <ac:chgData name="PPT PROJECT" userId="3f9d47f476fa9d03" providerId="LiveId" clId="{D6CD7932-8232-4DCF-9B64-C2E8A6A37E46}" dt="2020-07-16T12:41:53.666" v="427" actId="478"/>
          <ac:spMkLst>
            <pc:docMk/>
            <pc:sldMk cId="2784811135" sldId="1602"/>
            <ac:spMk id="950" creationId="{4AA04ACA-D13A-4CF1-B43D-4C48AC21AF67}"/>
          </ac:spMkLst>
        </pc:spChg>
        <pc:spChg chg="del">
          <ac:chgData name="PPT PROJECT" userId="3f9d47f476fa9d03" providerId="LiveId" clId="{D6CD7932-8232-4DCF-9B64-C2E8A6A37E46}" dt="2020-07-16T12:41:53.666" v="427" actId="478"/>
          <ac:spMkLst>
            <pc:docMk/>
            <pc:sldMk cId="2784811135" sldId="1602"/>
            <ac:spMk id="951" creationId="{E5A699B9-A284-4742-9016-A91A62219E8B}"/>
          </ac:spMkLst>
        </pc:spChg>
        <pc:spChg chg="del">
          <ac:chgData name="PPT PROJECT" userId="3f9d47f476fa9d03" providerId="LiveId" clId="{D6CD7932-8232-4DCF-9B64-C2E8A6A37E46}" dt="2020-07-16T12:41:53.666" v="427" actId="478"/>
          <ac:spMkLst>
            <pc:docMk/>
            <pc:sldMk cId="2784811135" sldId="1602"/>
            <ac:spMk id="952" creationId="{7AB88814-D23A-418C-B3F5-EE3A32E0AD0E}"/>
          </ac:spMkLst>
        </pc:spChg>
        <pc:spChg chg="del">
          <ac:chgData name="PPT PROJECT" userId="3f9d47f476fa9d03" providerId="LiveId" clId="{D6CD7932-8232-4DCF-9B64-C2E8A6A37E46}" dt="2020-07-16T12:41:53.666" v="427" actId="478"/>
          <ac:spMkLst>
            <pc:docMk/>
            <pc:sldMk cId="2784811135" sldId="1602"/>
            <ac:spMk id="953" creationId="{0C7A1034-347D-4004-9A87-17C42E111110}"/>
          </ac:spMkLst>
        </pc:spChg>
        <pc:spChg chg="del">
          <ac:chgData name="PPT PROJECT" userId="3f9d47f476fa9d03" providerId="LiveId" clId="{D6CD7932-8232-4DCF-9B64-C2E8A6A37E46}" dt="2020-07-16T12:41:53.666" v="427" actId="478"/>
          <ac:spMkLst>
            <pc:docMk/>
            <pc:sldMk cId="2784811135" sldId="1602"/>
            <ac:spMk id="954" creationId="{634D7FB5-3BC8-42F9-8AF8-397A3686083E}"/>
          </ac:spMkLst>
        </pc:spChg>
        <pc:spChg chg="del">
          <ac:chgData name="PPT PROJECT" userId="3f9d47f476fa9d03" providerId="LiveId" clId="{D6CD7932-8232-4DCF-9B64-C2E8A6A37E46}" dt="2020-07-16T12:41:53.666" v="427" actId="478"/>
          <ac:spMkLst>
            <pc:docMk/>
            <pc:sldMk cId="2784811135" sldId="1602"/>
            <ac:spMk id="955" creationId="{109B5669-BCA5-45C3-9917-E0B453AE2E31}"/>
          </ac:spMkLst>
        </pc:spChg>
        <pc:spChg chg="del">
          <ac:chgData name="PPT PROJECT" userId="3f9d47f476fa9d03" providerId="LiveId" clId="{D6CD7932-8232-4DCF-9B64-C2E8A6A37E46}" dt="2020-07-16T12:41:53.666" v="427" actId="478"/>
          <ac:spMkLst>
            <pc:docMk/>
            <pc:sldMk cId="2784811135" sldId="1602"/>
            <ac:spMk id="956" creationId="{5EA1A53F-53CF-413C-9D16-8352A57CCB2F}"/>
          </ac:spMkLst>
        </pc:spChg>
        <pc:spChg chg="del">
          <ac:chgData name="PPT PROJECT" userId="3f9d47f476fa9d03" providerId="LiveId" clId="{D6CD7932-8232-4DCF-9B64-C2E8A6A37E46}" dt="2020-07-16T12:41:53.666" v="427" actId="478"/>
          <ac:spMkLst>
            <pc:docMk/>
            <pc:sldMk cId="2784811135" sldId="1602"/>
            <ac:spMk id="957" creationId="{6FD18760-3BB8-4FE1-BDFE-75CA40C816A7}"/>
          </ac:spMkLst>
        </pc:spChg>
        <pc:spChg chg="del">
          <ac:chgData name="PPT PROJECT" userId="3f9d47f476fa9d03" providerId="LiveId" clId="{D6CD7932-8232-4DCF-9B64-C2E8A6A37E46}" dt="2020-07-16T12:41:53.666" v="427" actId="478"/>
          <ac:spMkLst>
            <pc:docMk/>
            <pc:sldMk cId="2784811135" sldId="1602"/>
            <ac:spMk id="958" creationId="{9DE0FDED-4D42-495B-A6EA-56043BD4F21B}"/>
          </ac:spMkLst>
        </pc:spChg>
        <pc:spChg chg="del">
          <ac:chgData name="PPT PROJECT" userId="3f9d47f476fa9d03" providerId="LiveId" clId="{D6CD7932-8232-4DCF-9B64-C2E8A6A37E46}" dt="2020-07-16T12:41:53.666" v="427" actId="478"/>
          <ac:spMkLst>
            <pc:docMk/>
            <pc:sldMk cId="2784811135" sldId="1602"/>
            <ac:spMk id="959" creationId="{EB038ACC-5635-431E-A2AC-FD048EA38F3D}"/>
          </ac:spMkLst>
        </pc:spChg>
        <pc:spChg chg="del">
          <ac:chgData name="PPT PROJECT" userId="3f9d47f476fa9d03" providerId="LiveId" clId="{D6CD7932-8232-4DCF-9B64-C2E8A6A37E46}" dt="2020-07-16T12:41:53.666" v="427" actId="478"/>
          <ac:spMkLst>
            <pc:docMk/>
            <pc:sldMk cId="2784811135" sldId="1602"/>
            <ac:spMk id="960" creationId="{4A78C025-62A7-4421-8602-5E10D3489AC3}"/>
          </ac:spMkLst>
        </pc:spChg>
        <pc:spChg chg="del">
          <ac:chgData name="PPT PROJECT" userId="3f9d47f476fa9d03" providerId="LiveId" clId="{D6CD7932-8232-4DCF-9B64-C2E8A6A37E46}" dt="2020-07-16T12:41:53.666" v="427" actId="478"/>
          <ac:spMkLst>
            <pc:docMk/>
            <pc:sldMk cId="2784811135" sldId="1602"/>
            <ac:spMk id="961" creationId="{A79D450F-0363-4677-9916-E348A132297C}"/>
          </ac:spMkLst>
        </pc:spChg>
        <pc:spChg chg="del">
          <ac:chgData name="PPT PROJECT" userId="3f9d47f476fa9d03" providerId="LiveId" clId="{D6CD7932-8232-4DCF-9B64-C2E8A6A37E46}" dt="2020-07-16T12:41:53.666" v="427" actId="478"/>
          <ac:spMkLst>
            <pc:docMk/>
            <pc:sldMk cId="2784811135" sldId="1602"/>
            <ac:spMk id="962" creationId="{B93B1BAD-B4D4-454C-9E61-02ED0BFA423C}"/>
          </ac:spMkLst>
        </pc:spChg>
        <pc:spChg chg="del">
          <ac:chgData name="PPT PROJECT" userId="3f9d47f476fa9d03" providerId="LiveId" clId="{D6CD7932-8232-4DCF-9B64-C2E8A6A37E46}" dt="2020-07-16T12:41:53.666" v="427" actId="478"/>
          <ac:spMkLst>
            <pc:docMk/>
            <pc:sldMk cId="2784811135" sldId="1602"/>
            <ac:spMk id="963" creationId="{98F9C399-D43B-46C9-8E1E-9E6E74394117}"/>
          </ac:spMkLst>
        </pc:spChg>
        <pc:spChg chg="del">
          <ac:chgData name="PPT PROJECT" userId="3f9d47f476fa9d03" providerId="LiveId" clId="{D6CD7932-8232-4DCF-9B64-C2E8A6A37E46}" dt="2020-07-16T12:41:53.666" v="427" actId="478"/>
          <ac:spMkLst>
            <pc:docMk/>
            <pc:sldMk cId="2784811135" sldId="1602"/>
            <ac:spMk id="964" creationId="{B4C13C77-28C5-4CB0-A135-B6200548F2BB}"/>
          </ac:spMkLst>
        </pc:spChg>
        <pc:spChg chg="del">
          <ac:chgData name="PPT PROJECT" userId="3f9d47f476fa9d03" providerId="LiveId" clId="{D6CD7932-8232-4DCF-9B64-C2E8A6A37E46}" dt="2020-07-16T12:41:53.666" v="427" actId="478"/>
          <ac:spMkLst>
            <pc:docMk/>
            <pc:sldMk cId="2784811135" sldId="1602"/>
            <ac:spMk id="965" creationId="{83D7280B-3289-4DFE-B832-163E7457FBBD}"/>
          </ac:spMkLst>
        </pc:spChg>
        <pc:spChg chg="del">
          <ac:chgData name="PPT PROJECT" userId="3f9d47f476fa9d03" providerId="LiveId" clId="{D6CD7932-8232-4DCF-9B64-C2E8A6A37E46}" dt="2020-07-16T12:41:53.666" v="427" actId="478"/>
          <ac:spMkLst>
            <pc:docMk/>
            <pc:sldMk cId="2784811135" sldId="1602"/>
            <ac:spMk id="966" creationId="{89434D5A-9349-4DCF-B7AA-B46425CACAA8}"/>
          </ac:spMkLst>
        </pc:spChg>
        <pc:spChg chg="del">
          <ac:chgData name="PPT PROJECT" userId="3f9d47f476fa9d03" providerId="LiveId" clId="{D6CD7932-8232-4DCF-9B64-C2E8A6A37E46}" dt="2020-07-16T12:41:53.666" v="427" actId="478"/>
          <ac:spMkLst>
            <pc:docMk/>
            <pc:sldMk cId="2784811135" sldId="1602"/>
            <ac:spMk id="967" creationId="{056AC844-6250-4184-AD64-2A3380BA94FA}"/>
          </ac:spMkLst>
        </pc:spChg>
        <pc:spChg chg="del">
          <ac:chgData name="PPT PROJECT" userId="3f9d47f476fa9d03" providerId="LiveId" clId="{D6CD7932-8232-4DCF-9B64-C2E8A6A37E46}" dt="2020-07-16T12:41:53.666" v="427" actId="478"/>
          <ac:spMkLst>
            <pc:docMk/>
            <pc:sldMk cId="2784811135" sldId="1602"/>
            <ac:spMk id="968" creationId="{851B4C2F-C4DC-4D19-BEBC-91B20BB99900}"/>
          </ac:spMkLst>
        </pc:spChg>
        <pc:spChg chg="del">
          <ac:chgData name="PPT PROJECT" userId="3f9d47f476fa9d03" providerId="LiveId" clId="{D6CD7932-8232-4DCF-9B64-C2E8A6A37E46}" dt="2020-07-16T12:41:53.666" v="427" actId="478"/>
          <ac:spMkLst>
            <pc:docMk/>
            <pc:sldMk cId="2784811135" sldId="1602"/>
            <ac:spMk id="969" creationId="{A79D596A-E31D-4660-AA56-CE374C56FC52}"/>
          </ac:spMkLst>
        </pc:spChg>
        <pc:spChg chg="del">
          <ac:chgData name="PPT PROJECT" userId="3f9d47f476fa9d03" providerId="LiveId" clId="{D6CD7932-8232-4DCF-9B64-C2E8A6A37E46}" dt="2020-07-16T12:41:53.666" v="427" actId="478"/>
          <ac:spMkLst>
            <pc:docMk/>
            <pc:sldMk cId="2784811135" sldId="1602"/>
            <ac:spMk id="970" creationId="{D93DF8DF-59A4-46B2-8B9B-8C8F64A7E223}"/>
          </ac:spMkLst>
        </pc:spChg>
        <pc:spChg chg="del">
          <ac:chgData name="PPT PROJECT" userId="3f9d47f476fa9d03" providerId="LiveId" clId="{D6CD7932-8232-4DCF-9B64-C2E8A6A37E46}" dt="2020-07-16T12:41:53.666" v="427" actId="478"/>
          <ac:spMkLst>
            <pc:docMk/>
            <pc:sldMk cId="2784811135" sldId="1602"/>
            <ac:spMk id="971" creationId="{39835035-70C3-4553-B477-26254F3EBC97}"/>
          </ac:spMkLst>
        </pc:spChg>
        <pc:spChg chg="del">
          <ac:chgData name="PPT PROJECT" userId="3f9d47f476fa9d03" providerId="LiveId" clId="{D6CD7932-8232-4DCF-9B64-C2E8A6A37E46}" dt="2020-07-16T12:41:53.666" v="427" actId="478"/>
          <ac:spMkLst>
            <pc:docMk/>
            <pc:sldMk cId="2784811135" sldId="1602"/>
            <ac:spMk id="972" creationId="{B9E5F43B-8AD9-435C-9E0D-22E1556B77E7}"/>
          </ac:spMkLst>
        </pc:spChg>
        <pc:spChg chg="del">
          <ac:chgData name="PPT PROJECT" userId="3f9d47f476fa9d03" providerId="LiveId" clId="{D6CD7932-8232-4DCF-9B64-C2E8A6A37E46}" dt="2020-07-16T12:41:53.666" v="427" actId="478"/>
          <ac:spMkLst>
            <pc:docMk/>
            <pc:sldMk cId="2784811135" sldId="1602"/>
            <ac:spMk id="973" creationId="{974383C9-3A75-4300-B8EC-2D21FDF88AB2}"/>
          </ac:spMkLst>
        </pc:spChg>
        <pc:spChg chg="del">
          <ac:chgData name="PPT PROJECT" userId="3f9d47f476fa9d03" providerId="LiveId" clId="{D6CD7932-8232-4DCF-9B64-C2E8A6A37E46}" dt="2020-07-16T12:41:53.666" v="427" actId="478"/>
          <ac:spMkLst>
            <pc:docMk/>
            <pc:sldMk cId="2784811135" sldId="1602"/>
            <ac:spMk id="974" creationId="{5330DC30-4FA9-4130-9820-48D254A46DEE}"/>
          </ac:spMkLst>
        </pc:spChg>
        <pc:spChg chg="del">
          <ac:chgData name="PPT PROJECT" userId="3f9d47f476fa9d03" providerId="LiveId" clId="{D6CD7932-8232-4DCF-9B64-C2E8A6A37E46}" dt="2020-07-16T12:41:53.666" v="427" actId="478"/>
          <ac:spMkLst>
            <pc:docMk/>
            <pc:sldMk cId="2784811135" sldId="1602"/>
            <ac:spMk id="975" creationId="{7FA38088-AFF1-4417-864C-4C496C179ACC}"/>
          </ac:spMkLst>
        </pc:spChg>
        <pc:spChg chg="del">
          <ac:chgData name="PPT PROJECT" userId="3f9d47f476fa9d03" providerId="LiveId" clId="{D6CD7932-8232-4DCF-9B64-C2E8A6A37E46}" dt="2020-07-16T12:41:53.666" v="427" actId="478"/>
          <ac:spMkLst>
            <pc:docMk/>
            <pc:sldMk cId="2784811135" sldId="1602"/>
            <ac:spMk id="976" creationId="{A79CEC01-7B11-478B-92D6-556DEF6BF9B5}"/>
          </ac:spMkLst>
        </pc:spChg>
        <pc:spChg chg="del">
          <ac:chgData name="PPT PROJECT" userId="3f9d47f476fa9d03" providerId="LiveId" clId="{D6CD7932-8232-4DCF-9B64-C2E8A6A37E46}" dt="2020-07-16T12:41:53.666" v="427" actId="478"/>
          <ac:spMkLst>
            <pc:docMk/>
            <pc:sldMk cId="2784811135" sldId="1602"/>
            <ac:spMk id="977" creationId="{63DB7E32-F3B4-42FF-A181-1DF096EFC330}"/>
          </ac:spMkLst>
        </pc:spChg>
        <pc:spChg chg="del">
          <ac:chgData name="PPT PROJECT" userId="3f9d47f476fa9d03" providerId="LiveId" clId="{D6CD7932-8232-4DCF-9B64-C2E8A6A37E46}" dt="2020-07-16T12:41:53.666" v="427" actId="478"/>
          <ac:spMkLst>
            <pc:docMk/>
            <pc:sldMk cId="2784811135" sldId="1602"/>
            <ac:spMk id="978" creationId="{0264F236-ABA9-4BE3-868B-6E94937E7D40}"/>
          </ac:spMkLst>
        </pc:spChg>
        <pc:spChg chg="del">
          <ac:chgData name="PPT PROJECT" userId="3f9d47f476fa9d03" providerId="LiveId" clId="{D6CD7932-8232-4DCF-9B64-C2E8A6A37E46}" dt="2020-07-16T12:41:53.666" v="427" actId="478"/>
          <ac:spMkLst>
            <pc:docMk/>
            <pc:sldMk cId="2784811135" sldId="1602"/>
            <ac:spMk id="979" creationId="{AF289ABE-E2ED-42FB-B069-BD3BD53C002A}"/>
          </ac:spMkLst>
        </pc:spChg>
        <pc:spChg chg="del">
          <ac:chgData name="PPT PROJECT" userId="3f9d47f476fa9d03" providerId="LiveId" clId="{D6CD7932-8232-4DCF-9B64-C2E8A6A37E46}" dt="2020-07-16T12:41:53.666" v="427" actId="478"/>
          <ac:spMkLst>
            <pc:docMk/>
            <pc:sldMk cId="2784811135" sldId="1602"/>
            <ac:spMk id="980" creationId="{EB01DF8F-D067-4518-B921-03FE6972B63E}"/>
          </ac:spMkLst>
        </pc:spChg>
        <pc:spChg chg="del">
          <ac:chgData name="PPT PROJECT" userId="3f9d47f476fa9d03" providerId="LiveId" clId="{D6CD7932-8232-4DCF-9B64-C2E8A6A37E46}" dt="2020-07-16T12:41:53.666" v="427" actId="478"/>
          <ac:spMkLst>
            <pc:docMk/>
            <pc:sldMk cId="2784811135" sldId="1602"/>
            <ac:spMk id="981" creationId="{C06352C9-8C18-4594-97EA-9B9F0EB56A85}"/>
          </ac:spMkLst>
        </pc:spChg>
        <pc:spChg chg="del">
          <ac:chgData name="PPT PROJECT" userId="3f9d47f476fa9d03" providerId="LiveId" clId="{D6CD7932-8232-4DCF-9B64-C2E8A6A37E46}" dt="2020-07-16T12:41:53.666" v="427" actId="478"/>
          <ac:spMkLst>
            <pc:docMk/>
            <pc:sldMk cId="2784811135" sldId="1602"/>
            <ac:spMk id="982" creationId="{9C59FCD1-C1BC-4914-8526-79DC1B5D67AE}"/>
          </ac:spMkLst>
        </pc:spChg>
        <pc:spChg chg="del">
          <ac:chgData name="PPT PROJECT" userId="3f9d47f476fa9d03" providerId="LiveId" clId="{D6CD7932-8232-4DCF-9B64-C2E8A6A37E46}" dt="2020-07-16T12:41:53.666" v="427" actId="478"/>
          <ac:spMkLst>
            <pc:docMk/>
            <pc:sldMk cId="2784811135" sldId="1602"/>
            <ac:spMk id="983" creationId="{6AD10146-709F-47B9-825A-F8A2E30A038F}"/>
          </ac:spMkLst>
        </pc:spChg>
        <pc:spChg chg="del">
          <ac:chgData name="PPT PROJECT" userId="3f9d47f476fa9d03" providerId="LiveId" clId="{D6CD7932-8232-4DCF-9B64-C2E8A6A37E46}" dt="2020-07-16T12:41:53.666" v="427" actId="478"/>
          <ac:spMkLst>
            <pc:docMk/>
            <pc:sldMk cId="2784811135" sldId="1602"/>
            <ac:spMk id="984" creationId="{D9CF84B1-7800-40A5-A365-B34A1D652D01}"/>
          </ac:spMkLst>
        </pc:spChg>
        <pc:spChg chg="del">
          <ac:chgData name="PPT PROJECT" userId="3f9d47f476fa9d03" providerId="LiveId" clId="{D6CD7932-8232-4DCF-9B64-C2E8A6A37E46}" dt="2020-07-16T12:41:53.666" v="427" actId="478"/>
          <ac:spMkLst>
            <pc:docMk/>
            <pc:sldMk cId="2784811135" sldId="1602"/>
            <ac:spMk id="985" creationId="{CD2FB9C6-00CD-478B-86BF-D27100DF1C42}"/>
          </ac:spMkLst>
        </pc:spChg>
        <pc:spChg chg="del">
          <ac:chgData name="PPT PROJECT" userId="3f9d47f476fa9d03" providerId="LiveId" clId="{D6CD7932-8232-4DCF-9B64-C2E8A6A37E46}" dt="2020-07-16T12:41:53.666" v="427" actId="478"/>
          <ac:spMkLst>
            <pc:docMk/>
            <pc:sldMk cId="2784811135" sldId="1602"/>
            <ac:spMk id="986" creationId="{17F32572-C80A-4FAA-B8E6-5F193E1DDC6B}"/>
          </ac:spMkLst>
        </pc:spChg>
        <pc:spChg chg="del">
          <ac:chgData name="PPT PROJECT" userId="3f9d47f476fa9d03" providerId="LiveId" clId="{D6CD7932-8232-4DCF-9B64-C2E8A6A37E46}" dt="2020-07-16T12:41:53.666" v="427" actId="478"/>
          <ac:spMkLst>
            <pc:docMk/>
            <pc:sldMk cId="2784811135" sldId="1602"/>
            <ac:spMk id="987" creationId="{A5725E3F-7C54-44BB-8D88-E1C3E82C9067}"/>
          </ac:spMkLst>
        </pc:spChg>
        <pc:spChg chg="del">
          <ac:chgData name="PPT PROJECT" userId="3f9d47f476fa9d03" providerId="LiveId" clId="{D6CD7932-8232-4DCF-9B64-C2E8A6A37E46}" dt="2020-07-16T12:41:53.666" v="427" actId="478"/>
          <ac:spMkLst>
            <pc:docMk/>
            <pc:sldMk cId="2784811135" sldId="1602"/>
            <ac:spMk id="988" creationId="{25DCBF43-5B84-4644-B505-7239F3A518FF}"/>
          </ac:spMkLst>
        </pc:spChg>
        <pc:spChg chg="del">
          <ac:chgData name="PPT PROJECT" userId="3f9d47f476fa9d03" providerId="LiveId" clId="{D6CD7932-8232-4DCF-9B64-C2E8A6A37E46}" dt="2020-07-16T12:41:53.666" v="427" actId="478"/>
          <ac:spMkLst>
            <pc:docMk/>
            <pc:sldMk cId="2784811135" sldId="1602"/>
            <ac:spMk id="989" creationId="{F6E2C881-AA26-4A99-84B3-F4909E26070B}"/>
          </ac:spMkLst>
        </pc:spChg>
        <pc:spChg chg="del">
          <ac:chgData name="PPT PROJECT" userId="3f9d47f476fa9d03" providerId="LiveId" clId="{D6CD7932-8232-4DCF-9B64-C2E8A6A37E46}" dt="2020-07-16T12:41:53.666" v="427" actId="478"/>
          <ac:spMkLst>
            <pc:docMk/>
            <pc:sldMk cId="2784811135" sldId="1602"/>
            <ac:spMk id="990" creationId="{D80CB5B3-E7A3-4E9D-BCB1-A1B62874837B}"/>
          </ac:spMkLst>
        </pc:spChg>
        <pc:spChg chg="del">
          <ac:chgData name="PPT PROJECT" userId="3f9d47f476fa9d03" providerId="LiveId" clId="{D6CD7932-8232-4DCF-9B64-C2E8A6A37E46}" dt="2020-07-16T12:41:53.666" v="427" actId="478"/>
          <ac:spMkLst>
            <pc:docMk/>
            <pc:sldMk cId="2784811135" sldId="1602"/>
            <ac:spMk id="991" creationId="{45B48600-14FA-4816-82C6-19BBA402CCED}"/>
          </ac:spMkLst>
        </pc:spChg>
        <pc:spChg chg="del">
          <ac:chgData name="PPT PROJECT" userId="3f9d47f476fa9d03" providerId="LiveId" clId="{D6CD7932-8232-4DCF-9B64-C2E8A6A37E46}" dt="2020-07-16T12:41:53.666" v="427" actId="478"/>
          <ac:spMkLst>
            <pc:docMk/>
            <pc:sldMk cId="2784811135" sldId="1602"/>
            <ac:spMk id="992" creationId="{77AF4E26-FB69-4757-91D4-714E802C11B4}"/>
          </ac:spMkLst>
        </pc:spChg>
        <pc:spChg chg="del">
          <ac:chgData name="PPT PROJECT" userId="3f9d47f476fa9d03" providerId="LiveId" clId="{D6CD7932-8232-4DCF-9B64-C2E8A6A37E46}" dt="2020-07-16T12:41:53.666" v="427" actId="478"/>
          <ac:spMkLst>
            <pc:docMk/>
            <pc:sldMk cId="2784811135" sldId="1602"/>
            <ac:spMk id="993" creationId="{A114B895-1C09-4396-A126-7EA10648A2A7}"/>
          </ac:spMkLst>
        </pc:spChg>
        <pc:spChg chg="del">
          <ac:chgData name="PPT PROJECT" userId="3f9d47f476fa9d03" providerId="LiveId" clId="{D6CD7932-8232-4DCF-9B64-C2E8A6A37E46}" dt="2020-07-16T12:41:53.666" v="427" actId="478"/>
          <ac:spMkLst>
            <pc:docMk/>
            <pc:sldMk cId="2784811135" sldId="1602"/>
            <ac:spMk id="994" creationId="{A27A670D-5A15-4994-9BCF-390ED394F14B}"/>
          </ac:spMkLst>
        </pc:spChg>
        <pc:spChg chg="del">
          <ac:chgData name="PPT PROJECT" userId="3f9d47f476fa9d03" providerId="LiveId" clId="{D6CD7932-8232-4DCF-9B64-C2E8A6A37E46}" dt="2020-07-16T12:41:53.666" v="427" actId="478"/>
          <ac:spMkLst>
            <pc:docMk/>
            <pc:sldMk cId="2784811135" sldId="1602"/>
            <ac:spMk id="995" creationId="{6E258697-A6AD-4977-9071-F38D525683BB}"/>
          </ac:spMkLst>
        </pc:spChg>
        <pc:spChg chg="del">
          <ac:chgData name="PPT PROJECT" userId="3f9d47f476fa9d03" providerId="LiveId" clId="{D6CD7932-8232-4DCF-9B64-C2E8A6A37E46}" dt="2020-07-16T12:41:53.666" v="427" actId="478"/>
          <ac:spMkLst>
            <pc:docMk/>
            <pc:sldMk cId="2784811135" sldId="1602"/>
            <ac:spMk id="996" creationId="{B4E46E5F-F515-4402-BBF5-118D2A87197C}"/>
          </ac:spMkLst>
        </pc:spChg>
        <pc:spChg chg="del">
          <ac:chgData name="PPT PROJECT" userId="3f9d47f476fa9d03" providerId="LiveId" clId="{D6CD7932-8232-4DCF-9B64-C2E8A6A37E46}" dt="2020-07-16T12:41:53.666" v="427" actId="478"/>
          <ac:spMkLst>
            <pc:docMk/>
            <pc:sldMk cId="2784811135" sldId="1602"/>
            <ac:spMk id="997" creationId="{EB54F569-A21F-4C86-B0FD-C288D03CEECE}"/>
          </ac:spMkLst>
        </pc:spChg>
        <pc:spChg chg="del">
          <ac:chgData name="PPT PROJECT" userId="3f9d47f476fa9d03" providerId="LiveId" clId="{D6CD7932-8232-4DCF-9B64-C2E8A6A37E46}" dt="2020-07-16T12:41:53.666" v="427" actId="478"/>
          <ac:spMkLst>
            <pc:docMk/>
            <pc:sldMk cId="2784811135" sldId="1602"/>
            <ac:spMk id="998" creationId="{50B3A1F3-5910-40E8-9CC3-3A9BEEA84372}"/>
          </ac:spMkLst>
        </pc:spChg>
        <pc:spChg chg="del">
          <ac:chgData name="PPT PROJECT" userId="3f9d47f476fa9d03" providerId="LiveId" clId="{D6CD7932-8232-4DCF-9B64-C2E8A6A37E46}" dt="2020-07-16T12:41:53.666" v="427" actId="478"/>
          <ac:spMkLst>
            <pc:docMk/>
            <pc:sldMk cId="2784811135" sldId="1602"/>
            <ac:spMk id="999" creationId="{C768C6DB-7341-4B17-B69B-039632AEABA0}"/>
          </ac:spMkLst>
        </pc:spChg>
        <pc:spChg chg="del">
          <ac:chgData name="PPT PROJECT" userId="3f9d47f476fa9d03" providerId="LiveId" clId="{D6CD7932-8232-4DCF-9B64-C2E8A6A37E46}" dt="2020-07-16T12:41:53.666" v="427" actId="478"/>
          <ac:spMkLst>
            <pc:docMk/>
            <pc:sldMk cId="2784811135" sldId="1602"/>
            <ac:spMk id="1000" creationId="{73A97F62-64A6-43C0-8781-B6CD46C7E296}"/>
          </ac:spMkLst>
        </pc:spChg>
        <pc:spChg chg="del">
          <ac:chgData name="PPT PROJECT" userId="3f9d47f476fa9d03" providerId="LiveId" clId="{D6CD7932-8232-4DCF-9B64-C2E8A6A37E46}" dt="2020-07-16T12:41:53.666" v="427" actId="478"/>
          <ac:spMkLst>
            <pc:docMk/>
            <pc:sldMk cId="2784811135" sldId="1602"/>
            <ac:spMk id="1001" creationId="{956FA5D6-E33A-45E7-B64B-202058BCF2B3}"/>
          </ac:spMkLst>
        </pc:spChg>
        <pc:spChg chg="del">
          <ac:chgData name="PPT PROJECT" userId="3f9d47f476fa9d03" providerId="LiveId" clId="{D6CD7932-8232-4DCF-9B64-C2E8A6A37E46}" dt="2020-07-16T12:41:53.666" v="427" actId="478"/>
          <ac:spMkLst>
            <pc:docMk/>
            <pc:sldMk cId="2784811135" sldId="1602"/>
            <ac:spMk id="1002" creationId="{93F83B7E-5FFE-4DAD-9D7D-9AAFE09A04B7}"/>
          </ac:spMkLst>
        </pc:spChg>
        <pc:spChg chg="del">
          <ac:chgData name="PPT PROJECT" userId="3f9d47f476fa9d03" providerId="LiveId" clId="{D6CD7932-8232-4DCF-9B64-C2E8A6A37E46}" dt="2020-07-16T12:41:53.666" v="427" actId="478"/>
          <ac:spMkLst>
            <pc:docMk/>
            <pc:sldMk cId="2784811135" sldId="1602"/>
            <ac:spMk id="1003" creationId="{6205FD97-5BD0-4D09-BAFC-30E2EDE68AA4}"/>
          </ac:spMkLst>
        </pc:spChg>
        <pc:spChg chg="del">
          <ac:chgData name="PPT PROJECT" userId="3f9d47f476fa9d03" providerId="LiveId" clId="{D6CD7932-8232-4DCF-9B64-C2E8A6A37E46}" dt="2020-07-16T12:41:53.666" v="427" actId="478"/>
          <ac:spMkLst>
            <pc:docMk/>
            <pc:sldMk cId="2784811135" sldId="1602"/>
            <ac:spMk id="1004" creationId="{3ECFB5AC-54A3-426F-B848-259212477EF3}"/>
          </ac:spMkLst>
        </pc:spChg>
        <pc:spChg chg="del">
          <ac:chgData name="PPT PROJECT" userId="3f9d47f476fa9d03" providerId="LiveId" clId="{D6CD7932-8232-4DCF-9B64-C2E8A6A37E46}" dt="2020-07-16T12:41:53.666" v="427" actId="478"/>
          <ac:spMkLst>
            <pc:docMk/>
            <pc:sldMk cId="2784811135" sldId="1602"/>
            <ac:spMk id="1005" creationId="{CC7077E2-1926-4C22-8E60-13EB6781D31B}"/>
          </ac:spMkLst>
        </pc:spChg>
        <pc:spChg chg="del">
          <ac:chgData name="PPT PROJECT" userId="3f9d47f476fa9d03" providerId="LiveId" clId="{D6CD7932-8232-4DCF-9B64-C2E8A6A37E46}" dt="2020-07-16T12:41:53.666" v="427" actId="478"/>
          <ac:spMkLst>
            <pc:docMk/>
            <pc:sldMk cId="2784811135" sldId="1602"/>
            <ac:spMk id="1006" creationId="{97CF9FC3-6E28-4902-B158-344CB7020550}"/>
          </ac:spMkLst>
        </pc:spChg>
        <pc:spChg chg="del">
          <ac:chgData name="PPT PROJECT" userId="3f9d47f476fa9d03" providerId="LiveId" clId="{D6CD7932-8232-4DCF-9B64-C2E8A6A37E46}" dt="2020-07-16T12:41:53.666" v="427" actId="478"/>
          <ac:spMkLst>
            <pc:docMk/>
            <pc:sldMk cId="2784811135" sldId="1602"/>
            <ac:spMk id="1007" creationId="{C04505F6-03CE-4274-B1AB-6ADB12BBB500}"/>
          </ac:spMkLst>
        </pc:spChg>
        <pc:spChg chg="del">
          <ac:chgData name="PPT PROJECT" userId="3f9d47f476fa9d03" providerId="LiveId" clId="{D6CD7932-8232-4DCF-9B64-C2E8A6A37E46}" dt="2020-07-16T12:41:53.666" v="427" actId="478"/>
          <ac:spMkLst>
            <pc:docMk/>
            <pc:sldMk cId="2784811135" sldId="1602"/>
            <ac:spMk id="1008" creationId="{418ED5FE-C993-42E1-ACF2-544799FC5648}"/>
          </ac:spMkLst>
        </pc:spChg>
        <pc:spChg chg="del">
          <ac:chgData name="PPT PROJECT" userId="3f9d47f476fa9d03" providerId="LiveId" clId="{D6CD7932-8232-4DCF-9B64-C2E8A6A37E46}" dt="2020-07-16T12:41:53.666" v="427" actId="478"/>
          <ac:spMkLst>
            <pc:docMk/>
            <pc:sldMk cId="2784811135" sldId="1602"/>
            <ac:spMk id="1009" creationId="{23BCBB49-6008-4154-9DC6-FC1097A45E17}"/>
          </ac:spMkLst>
        </pc:spChg>
        <pc:spChg chg="del">
          <ac:chgData name="PPT PROJECT" userId="3f9d47f476fa9d03" providerId="LiveId" clId="{D6CD7932-8232-4DCF-9B64-C2E8A6A37E46}" dt="2020-07-16T12:41:53.666" v="427" actId="478"/>
          <ac:spMkLst>
            <pc:docMk/>
            <pc:sldMk cId="2784811135" sldId="1602"/>
            <ac:spMk id="1010" creationId="{FB12D87C-F85D-47EF-8C29-FD9133150B48}"/>
          </ac:spMkLst>
        </pc:spChg>
        <pc:spChg chg="del">
          <ac:chgData name="PPT PROJECT" userId="3f9d47f476fa9d03" providerId="LiveId" clId="{D6CD7932-8232-4DCF-9B64-C2E8A6A37E46}" dt="2020-07-16T12:41:53.666" v="427" actId="478"/>
          <ac:spMkLst>
            <pc:docMk/>
            <pc:sldMk cId="2784811135" sldId="1602"/>
            <ac:spMk id="1011" creationId="{CCEE6C69-735D-4A88-93EF-B2D12A9D1657}"/>
          </ac:spMkLst>
        </pc:spChg>
        <pc:spChg chg="del">
          <ac:chgData name="PPT PROJECT" userId="3f9d47f476fa9d03" providerId="LiveId" clId="{D6CD7932-8232-4DCF-9B64-C2E8A6A37E46}" dt="2020-07-16T12:41:53.666" v="427" actId="478"/>
          <ac:spMkLst>
            <pc:docMk/>
            <pc:sldMk cId="2784811135" sldId="1602"/>
            <ac:spMk id="1012" creationId="{FAE7CC95-ECE9-4550-9109-C13D7F0BB325}"/>
          </ac:spMkLst>
        </pc:spChg>
        <pc:spChg chg="del">
          <ac:chgData name="PPT PROJECT" userId="3f9d47f476fa9d03" providerId="LiveId" clId="{D6CD7932-8232-4DCF-9B64-C2E8A6A37E46}" dt="2020-07-16T12:41:53.666" v="427" actId="478"/>
          <ac:spMkLst>
            <pc:docMk/>
            <pc:sldMk cId="2784811135" sldId="1602"/>
            <ac:spMk id="1013" creationId="{E9A43A1E-F119-419A-8BCC-7D8F71D50B76}"/>
          </ac:spMkLst>
        </pc:spChg>
        <pc:spChg chg="del">
          <ac:chgData name="PPT PROJECT" userId="3f9d47f476fa9d03" providerId="LiveId" clId="{D6CD7932-8232-4DCF-9B64-C2E8A6A37E46}" dt="2020-07-16T12:41:53.666" v="427" actId="478"/>
          <ac:spMkLst>
            <pc:docMk/>
            <pc:sldMk cId="2784811135" sldId="1602"/>
            <ac:spMk id="1014" creationId="{78A4948A-7FD5-40F0-B520-C5A33B979344}"/>
          </ac:spMkLst>
        </pc:spChg>
        <pc:spChg chg="del">
          <ac:chgData name="PPT PROJECT" userId="3f9d47f476fa9d03" providerId="LiveId" clId="{D6CD7932-8232-4DCF-9B64-C2E8A6A37E46}" dt="2020-07-16T12:41:53.666" v="427" actId="478"/>
          <ac:spMkLst>
            <pc:docMk/>
            <pc:sldMk cId="2784811135" sldId="1602"/>
            <ac:spMk id="1015" creationId="{70B3C2D9-B276-4E7C-B44B-82551CBC3D19}"/>
          </ac:spMkLst>
        </pc:spChg>
        <pc:spChg chg="del">
          <ac:chgData name="PPT PROJECT" userId="3f9d47f476fa9d03" providerId="LiveId" clId="{D6CD7932-8232-4DCF-9B64-C2E8A6A37E46}" dt="2020-07-16T12:41:53.666" v="427" actId="478"/>
          <ac:spMkLst>
            <pc:docMk/>
            <pc:sldMk cId="2784811135" sldId="1602"/>
            <ac:spMk id="1016" creationId="{F0F785C6-9410-4A1D-97FA-1A7E64554C26}"/>
          </ac:spMkLst>
        </pc:spChg>
        <pc:spChg chg="del">
          <ac:chgData name="PPT PROJECT" userId="3f9d47f476fa9d03" providerId="LiveId" clId="{D6CD7932-8232-4DCF-9B64-C2E8A6A37E46}" dt="2020-07-16T12:41:53.666" v="427" actId="478"/>
          <ac:spMkLst>
            <pc:docMk/>
            <pc:sldMk cId="2784811135" sldId="1602"/>
            <ac:spMk id="1017" creationId="{6FAA43F7-A764-45C8-B982-CCB8E17B7576}"/>
          </ac:spMkLst>
        </pc:spChg>
        <pc:spChg chg="del">
          <ac:chgData name="PPT PROJECT" userId="3f9d47f476fa9d03" providerId="LiveId" clId="{D6CD7932-8232-4DCF-9B64-C2E8A6A37E46}" dt="2020-07-16T12:41:53.666" v="427" actId="478"/>
          <ac:spMkLst>
            <pc:docMk/>
            <pc:sldMk cId="2784811135" sldId="1602"/>
            <ac:spMk id="1018" creationId="{ACEC8FAF-A8BE-4F8C-93D2-A3ABD5FD3EF0}"/>
          </ac:spMkLst>
        </pc:spChg>
        <pc:spChg chg="del">
          <ac:chgData name="PPT PROJECT" userId="3f9d47f476fa9d03" providerId="LiveId" clId="{D6CD7932-8232-4DCF-9B64-C2E8A6A37E46}" dt="2020-07-16T12:41:53.666" v="427" actId="478"/>
          <ac:spMkLst>
            <pc:docMk/>
            <pc:sldMk cId="2784811135" sldId="1602"/>
            <ac:spMk id="1019" creationId="{9596BD0D-32C0-4A79-961D-12645CBF1B24}"/>
          </ac:spMkLst>
        </pc:spChg>
        <pc:spChg chg="del">
          <ac:chgData name="PPT PROJECT" userId="3f9d47f476fa9d03" providerId="LiveId" clId="{D6CD7932-8232-4DCF-9B64-C2E8A6A37E46}" dt="2020-07-16T12:41:53.666" v="427" actId="478"/>
          <ac:spMkLst>
            <pc:docMk/>
            <pc:sldMk cId="2784811135" sldId="1602"/>
            <ac:spMk id="1020" creationId="{3BD5351B-0981-4C70-A4E7-E202ADC0C734}"/>
          </ac:spMkLst>
        </pc:spChg>
        <pc:spChg chg="del">
          <ac:chgData name="PPT PROJECT" userId="3f9d47f476fa9d03" providerId="LiveId" clId="{D6CD7932-8232-4DCF-9B64-C2E8A6A37E46}" dt="2020-07-16T12:41:53.666" v="427" actId="478"/>
          <ac:spMkLst>
            <pc:docMk/>
            <pc:sldMk cId="2784811135" sldId="1602"/>
            <ac:spMk id="1021" creationId="{371B2D17-171A-4B28-8B55-2BA139089E70}"/>
          </ac:spMkLst>
        </pc:spChg>
        <pc:spChg chg="del">
          <ac:chgData name="PPT PROJECT" userId="3f9d47f476fa9d03" providerId="LiveId" clId="{D6CD7932-8232-4DCF-9B64-C2E8A6A37E46}" dt="2020-07-16T12:41:53.666" v="427" actId="478"/>
          <ac:spMkLst>
            <pc:docMk/>
            <pc:sldMk cId="2784811135" sldId="1602"/>
            <ac:spMk id="1022" creationId="{AAE1C68B-8B9D-4E9F-A3DC-842CD383916F}"/>
          </ac:spMkLst>
        </pc:spChg>
        <pc:spChg chg="del">
          <ac:chgData name="PPT PROJECT" userId="3f9d47f476fa9d03" providerId="LiveId" clId="{D6CD7932-8232-4DCF-9B64-C2E8A6A37E46}" dt="2020-07-16T12:41:53.666" v="427" actId="478"/>
          <ac:spMkLst>
            <pc:docMk/>
            <pc:sldMk cId="2784811135" sldId="1602"/>
            <ac:spMk id="1023" creationId="{1358916A-2F3A-4CD4-AC8F-B29255AAFB3B}"/>
          </ac:spMkLst>
        </pc:spChg>
        <pc:spChg chg="del">
          <ac:chgData name="PPT PROJECT" userId="3f9d47f476fa9d03" providerId="LiveId" clId="{D6CD7932-8232-4DCF-9B64-C2E8A6A37E46}" dt="2020-07-16T12:41:53.666" v="427" actId="478"/>
          <ac:spMkLst>
            <pc:docMk/>
            <pc:sldMk cId="2784811135" sldId="1602"/>
            <ac:spMk id="1024" creationId="{354ACAE4-EC35-473A-851D-68D1BBE26345}"/>
          </ac:spMkLst>
        </pc:spChg>
        <pc:spChg chg="del">
          <ac:chgData name="PPT PROJECT" userId="3f9d47f476fa9d03" providerId="LiveId" clId="{D6CD7932-8232-4DCF-9B64-C2E8A6A37E46}" dt="2020-07-16T12:41:53.666" v="427" actId="478"/>
          <ac:spMkLst>
            <pc:docMk/>
            <pc:sldMk cId="2784811135" sldId="1602"/>
            <ac:spMk id="1025" creationId="{5FD5A332-905B-48FE-8798-2AF478502704}"/>
          </ac:spMkLst>
        </pc:spChg>
        <pc:spChg chg="del">
          <ac:chgData name="PPT PROJECT" userId="3f9d47f476fa9d03" providerId="LiveId" clId="{D6CD7932-8232-4DCF-9B64-C2E8A6A37E46}" dt="2020-07-16T12:41:53.666" v="427" actId="478"/>
          <ac:spMkLst>
            <pc:docMk/>
            <pc:sldMk cId="2784811135" sldId="1602"/>
            <ac:spMk id="1026" creationId="{B6CFE863-DFAC-4ACE-964C-84D6D8D1A983}"/>
          </ac:spMkLst>
        </pc:spChg>
        <pc:spChg chg="del">
          <ac:chgData name="PPT PROJECT" userId="3f9d47f476fa9d03" providerId="LiveId" clId="{D6CD7932-8232-4DCF-9B64-C2E8A6A37E46}" dt="2020-07-16T12:41:53.666" v="427" actId="478"/>
          <ac:spMkLst>
            <pc:docMk/>
            <pc:sldMk cId="2784811135" sldId="1602"/>
            <ac:spMk id="1027" creationId="{B887A847-3661-44AF-8927-D7B4C64315EA}"/>
          </ac:spMkLst>
        </pc:spChg>
        <pc:spChg chg="del">
          <ac:chgData name="PPT PROJECT" userId="3f9d47f476fa9d03" providerId="LiveId" clId="{D6CD7932-8232-4DCF-9B64-C2E8A6A37E46}" dt="2020-07-16T12:41:53.666" v="427" actId="478"/>
          <ac:spMkLst>
            <pc:docMk/>
            <pc:sldMk cId="2784811135" sldId="1602"/>
            <ac:spMk id="1028" creationId="{E6B4620D-C89E-46B8-B22D-590BDE371D89}"/>
          </ac:spMkLst>
        </pc:spChg>
        <pc:spChg chg="del">
          <ac:chgData name="PPT PROJECT" userId="3f9d47f476fa9d03" providerId="LiveId" clId="{D6CD7932-8232-4DCF-9B64-C2E8A6A37E46}" dt="2020-07-16T12:41:53.666" v="427" actId="478"/>
          <ac:spMkLst>
            <pc:docMk/>
            <pc:sldMk cId="2784811135" sldId="1602"/>
            <ac:spMk id="1029" creationId="{35E790FC-0BE4-452A-8B99-FD5574AAC303}"/>
          </ac:spMkLst>
        </pc:spChg>
        <pc:spChg chg="del">
          <ac:chgData name="PPT PROJECT" userId="3f9d47f476fa9d03" providerId="LiveId" clId="{D6CD7932-8232-4DCF-9B64-C2E8A6A37E46}" dt="2020-07-16T12:41:53.666" v="427" actId="478"/>
          <ac:spMkLst>
            <pc:docMk/>
            <pc:sldMk cId="2784811135" sldId="1602"/>
            <ac:spMk id="1030" creationId="{30CB1669-6AF8-45FE-B777-30B83916495F}"/>
          </ac:spMkLst>
        </pc:spChg>
        <pc:spChg chg="del">
          <ac:chgData name="PPT PROJECT" userId="3f9d47f476fa9d03" providerId="LiveId" clId="{D6CD7932-8232-4DCF-9B64-C2E8A6A37E46}" dt="2020-07-16T12:41:53.666" v="427" actId="478"/>
          <ac:spMkLst>
            <pc:docMk/>
            <pc:sldMk cId="2784811135" sldId="1602"/>
            <ac:spMk id="1031" creationId="{29F5CB76-9147-4105-850D-EDBA47970E78}"/>
          </ac:spMkLst>
        </pc:spChg>
        <pc:spChg chg="del">
          <ac:chgData name="PPT PROJECT" userId="3f9d47f476fa9d03" providerId="LiveId" clId="{D6CD7932-8232-4DCF-9B64-C2E8A6A37E46}" dt="2020-07-16T12:41:53.666" v="427" actId="478"/>
          <ac:spMkLst>
            <pc:docMk/>
            <pc:sldMk cId="2784811135" sldId="1602"/>
            <ac:spMk id="1032" creationId="{A5173516-A9D7-45A2-8D43-3F62805E1009}"/>
          </ac:spMkLst>
        </pc:spChg>
        <pc:spChg chg="del">
          <ac:chgData name="PPT PROJECT" userId="3f9d47f476fa9d03" providerId="LiveId" clId="{D6CD7932-8232-4DCF-9B64-C2E8A6A37E46}" dt="2020-07-16T12:41:53.666" v="427" actId="478"/>
          <ac:spMkLst>
            <pc:docMk/>
            <pc:sldMk cId="2784811135" sldId="1602"/>
            <ac:spMk id="1033" creationId="{B50ABB5A-7423-4A9E-AE95-CB14C2C6F7F5}"/>
          </ac:spMkLst>
        </pc:spChg>
        <pc:spChg chg="del">
          <ac:chgData name="PPT PROJECT" userId="3f9d47f476fa9d03" providerId="LiveId" clId="{D6CD7932-8232-4DCF-9B64-C2E8A6A37E46}" dt="2020-07-16T12:41:53.666" v="427" actId="478"/>
          <ac:spMkLst>
            <pc:docMk/>
            <pc:sldMk cId="2784811135" sldId="1602"/>
            <ac:spMk id="1034" creationId="{5DC28643-124C-48CD-822C-D4852FC684A7}"/>
          </ac:spMkLst>
        </pc:spChg>
        <pc:spChg chg="del">
          <ac:chgData name="PPT PROJECT" userId="3f9d47f476fa9d03" providerId="LiveId" clId="{D6CD7932-8232-4DCF-9B64-C2E8A6A37E46}" dt="2020-07-16T12:41:53.666" v="427" actId="478"/>
          <ac:spMkLst>
            <pc:docMk/>
            <pc:sldMk cId="2784811135" sldId="1602"/>
            <ac:spMk id="1035" creationId="{4D458CA4-F4FE-491D-8E82-7ECCD637DA7E}"/>
          </ac:spMkLst>
        </pc:spChg>
        <pc:spChg chg="del">
          <ac:chgData name="PPT PROJECT" userId="3f9d47f476fa9d03" providerId="LiveId" clId="{D6CD7932-8232-4DCF-9B64-C2E8A6A37E46}" dt="2020-07-16T12:41:53.666" v="427" actId="478"/>
          <ac:spMkLst>
            <pc:docMk/>
            <pc:sldMk cId="2784811135" sldId="1602"/>
            <ac:spMk id="1036" creationId="{999EED2D-AB4E-435D-85BD-66B05772FE4E}"/>
          </ac:spMkLst>
        </pc:spChg>
        <pc:spChg chg="del">
          <ac:chgData name="PPT PROJECT" userId="3f9d47f476fa9d03" providerId="LiveId" clId="{D6CD7932-8232-4DCF-9B64-C2E8A6A37E46}" dt="2020-07-16T12:41:53.666" v="427" actId="478"/>
          <ac:spMkLst>
            <pc:docMk/>
            <pc:sldMk cId="2784811135" sldId="1602"/>
            <ac:spMk id="1037" creationId="{2B363A8F-98DB-47AC-9272-29197C32661E}"/>
          </ac:spMkLst>
        </pc:spChg>
        <pc:spChg chg="del">
          <ac:chgData name="PPT PROJECT" userId="3f9d47f476fa9d03" providerId="LiveId" clId="{D6CD7932-8232-4DCF-9B64-C2E8A6A37E46}" dt="2020-07-16T12:41:53.666" v="427" actId="478"/>
          <ac:spMkLst>
            <pc:docMk/>
            <pc:sldMk cId="2784811135" sldId="1602"/>
            <ac:spMk id="1038" creationId="{9DC3F411-AA84-4102-8767-B46748E536C0}"/>
          </ac:spMkLst>
        </pc:spChg>
        <pc:spChg chg="del">
          <ac:chgData name="PPT PROJECT" userId="3f9d47f476fa9d03" providerId="LiveId" clId="{D6CD7932-8232-4DCF-9B64-C2E8A6A37E46}" dt="2020-07-16T12:41:53.666" v="427" actId="478"/>
          <ac:spMkLst>
            <pc:docMk/>
            <pc:sldMk cId="2784811135" sldId="1602"/>
            <ac:spMk id="1039" creationId="{2E0FFF6F-A720-4B8D-B726-18C0020CD692}"/>
          </ac:spMkLst>
        </pc:spChg>
        <pc:spChg chg="del">
          <ac:chgData name="PPT PROJECT" userId="3f9d47f476fa9d03" providerId="LiveId" clId="{D6CD7932-8232-4DCF-9B64-C2E8A6A37E46}" dt="2020-07-16T12:41:53.666" v="427" actId="478"/>
          <ac:spMkLst>
            <pc:docMk/>
            <pc:sldMk cId="2784811135" sldId="1602"/>
            <ac:spMk id="1040" creationId="{875CFF62-B3E0-4826-B6AC-188FFC35A632}"/>
          </ac:spMkLst>
        </pc:spChg>
        <pc:spChg chg="del">
          <ac:chgData name="PPT PROJECT" userId="3f9d47f476fa9d03" providerId="LiveId" clId="{D6CD7932-8232-4DCF-9B64-C2E8A6A37E46}" dt="2020-07-16T12:41:53.666" v="427" actId="478"/>
          <ac:spMkLst>
            <pc:docMk/>
            <pc:sldMk cId="2784811135" sldId="1602"/>
            <ac:spMk id="1041" creationId="{BE22E894-F296-4950-9BA5-57A51ED63744}"/>
          </ac:spMkLst>
        </pc:spChg>
        <pc:spChg chg="del">
          <ac:chgData name="PPT PROJECT" userId="3f9d47f476fa9d03" providerId="LiveId" clId="{D6CD7932-8232-4DCF-9B64-C2E8A6A37E46}" dt="2020-07-16T12:41:53.666" v="427" actId="478"/>
          <ac:spMkLst>
            <pc:docMk/>
            <pc:sldMk cId="2784811135" sldId="1602"/>
            <ac:spMk id="1042" creationId="{229E456B-C29F-4041-865D-4CE6B2B7A7A3}"/>
          </ac:spMkLst>
        </pc:spChg>
        <pc:spChg chg="del">
          <ac:chgData name="PPT PROJECT" userId="3f9d47f476fa9d03" providerId="LiveId" clId="{D6CD7932-8232-4DCF-9B64-C2E8A6A37E46}" dt="2020-07-16T12:41:53.666" v="427" actId="478"/>
          <ac:spMkLst>
            <pc:docMk/>
            <pc:sldMk cId="2784811135" sldId="1602"/>
            <ac:spMk id="1043" creationId="{B154E18D-6707-435C-895F-6FA377216832}"/>
          </ac:spMkLst>
        </pc:spChg>
        <pc:spChg chg="del">
          <ac:chgData name="PPT PROJECT" userId="3f9d47f476fa9d03" providerId="LiveId" clId="{D6CD7932-8232-4DCF-9B64-C2E8A6A37E46}" dt="2020-07-16T12:41:53.666" v="427" actId="478"/>
          <ac:spMkLst>
            <pc:docMk/>
            <pc:sldMk cId="2784811135" sldId="1602"/>
            <ac:spMk id="1044" creationId="{5BD3E952-C706-4A7D-AAAF-5C1A2396D459}"/>
          </ac:spMkLst>
        </pc:spChg>
        <pc:spChg chg="del">
          <ac:chgData name="PPT PROJECT" userId="3f9d47f476fa9d03" providerId="LiveId" clId="{D6CD7932-8232-4DCF-9B64-C2E8A6A37E46}" dt="2020-07-16T12:41:53.666" v="427" actId="478"/>
          <ac:spMkLst>
            <pc:docMk/>
            <pc:sldMk cId="2784811135" sldId="1602"/>
            <ac:spMk id="1045" creationId="{532E59B1-E51F-4732-8331-6CB4691B3490}"/>
          </ac:spMkLst>
        </pc:spChg>
        <pc:spChg chg="del">
          <ac:chgData name="PPT PROJECT" userId="3f9d47f476fa9d03" providerId="LiveId" clId="{D6CD7932-8232-4DCF-9B64-C2E8A6A37E46}" dt="2020-07-16T12:41:53.666" v="427" actId="478"/>
          <ac:spMkLst>
            <pc:docMk/>
            <pc:sldMk cId="2784811135" sldId="1602"/>
            <ac:spMk id="1046" creationId="{E2AD87B1-4C89-4B47-B8FB-C0A1EB9B5696}"/>
          </ac:spMkLst>
        </pc:spChg>
        <pc:spChg chg="del">
          <ac:chgData name="PPT PROJECT" userId="3f9d47f476fa9d03" providerId="LiveId" clId="{D6CD7932-8232-4DCF-9B64-C2E8A6A37E46}" dt="2020-07-16T12:41:53.666" v="427" actId="478"/>
          <ac:spMkLst>
            <pc:docMk/>
            <pc:sldMk cId="2784811135" sldId="1602"/>
            <ac:spMk id="1047" creationId="{179ACD78-8B93-4FE1-90CA-029501EE8622}"/>
          </ac:spMkLst>
        </pc:spChg>
        <pc:spChg chg="del">
          <ac:chgData name="PPT PROJECT" userId="3f9d47f476fa9d03" providerId="LiveId" clId="{D6CD7932-8232-4DCF-9B64-C2E8A6A37E46}" dt="2020-07-16T12:41:53.666" v="427" actId="478"/>
          <ac:spMkLst>
            <pc:docMk/>
            <pc:sldMk cId="2784811135" sldId="1602"/>
            <ac:spMk id="1048" creationId="{E8462380-AFA6-4856-A6E2-B3BAC4419A35}"/>
          </ac:spMkLst>
        </pc:spChg>
        <pc:spChg chg="del">
          <ac:chgData name="PPT PROJECT" userId="3f9d47f476fa9d03" providerId="LiveId" clId="{D6CD7932-8232-4DCF-9B64-C2E8A6A37E46}" dt="2020-07-16T12:41:53.666" v="427" actId="478"/>
          <ac:spMkLst>
            <pc:docMk/>
            <pc:sldMk cId="2784811135" sldId="1602"/>
            <ac:spMk id="1049" creationId="{8D5860B3-C7F3-418A-AA66-F86FBF04843A}"/>
          </ac:spMkLst>
        </pc:spChg>
        <pc:spChg chg="del">
          <ac:chgData name="PPT PROJECT" userId="3f9d47f476fa9d03" providerId="LiveId" clId="{D6CD7932-8232-4DCF-9B64-C2E8A6A37E46}" dt="2020-07-16T12:41:53.666" v="427" actId="478"/>
          <ac:spMkLst>
            <pc:docMk/>
            <pc:sldMk cId="2784811135" sldId="1602"/>
            <ac:spMk id="1050" creationId="{B6B1020F-D609-41BE-831E-83B1568C4355}"/>
          </ac:spMkLst>
        </pc:spChg>
        <pc:spChg chg="del">
          <ac:chgData name="PPT PROJECT" userId="3f9d47f476fa9d03" providerId="LiveId" clId="{D6CD7932-8232-4DCF-9B64-C2E8A6A37E46}" dt="2020-07-16T12:41:53.666" v="427" actId="478"/>
          <ac:spMkLst>
            <pc:docMk/>
            <pc:sldMk cId="2784811135" sldId="1602"/>
            <ac:spMk id="1051" creationId="{016C8E66-48DC-401F-B83D-06276E940056}"/>
          </ac:spMkLst>
        </pc:spChg>
        <pc:spChg chg="del">
          <ac:chgData name="PPT PROJECT" userId="3f9d47f476fa9d03" providerId="LiveId" clId="{D6CD7932-8232-4DCF-9B64-C2E8A6A37E46}" dt="2020-07-16T12:41:53.666" v="427" actId="478"/>
          <ac:spMkLst>
            <pc:docMk/>
            <pc:sldMk cId="2784811135" sldId="1602"/>
            <ac:spMk id="1052" creationId="{40FF3F2A-052A-4043-8320-F94DC5E7DC0E}"/>
          </ac:spMkLst>
        </pc:spChg>
        <pc:spChg chg="del">
          <ac:chgData name="PPT PROJECT" userId="3f9d47f476fa9d03" providerId="LiveId" clId="{D6CD7932-8232-4DCF-9B64-C2E8A6A37E46}" dt="2020-07-16T12:41:53.666" v="427" actId="478"/>
          <ac:spMkLst>
            <pc:docMk/>
            <pc:sldMk cId="2784811135" sldId="1602"/>
            <ac:spMk id="1053" creationId="{459E8548-82D3-4D83-BD53-FE26C2C82334}"/>
          </ac:spMkLst>
        </pc:spChg>
        <pc:spChg chg="del">
          <ac:chgData name="PPT PROJECT" userId="3f9d47f476fa9d03" providerId="LiveId" clId="{D6CD7932-8232-4DCF-9B64-C2E8A6A37E46}" dt="2020-07-16T12:41:53.666" v="427" actId="478"/>
          <ac:spMkLst>
            <pc:docMk/>
            <pc:sldMk cId="2784811135" sldId="1602"/>
            <ac:spMk id="1054" creationId="{9409F20B-5C0F-45BA-A889-BCC5C039D7C8}"/>
          </ac:spMkLst>
        </pc:spChg>
        <pc:spChg chg="del">
          <ac:chgData name="PPT PROJECT" userId="3f9d47f476fa9d03" providerId="LiveId" clId="{D6CD7932-8232-4DCF-9B64-C2E8A6A37E46}" dt="2020-07-16T12:41:53.666" v="427" actId="478"/>
          <ac:spMkLst>
            <pc:docMk/>
            <pc:sldMk cId="2784811135" sldId="1602"/>
            <ac:spMk id="1055" creationId="{6088B19C-7F74-4624-B7D9-428FAC86C811}"/>
          </ac:spMkLst>
        </pc:spChg>
        <pc:spChg chg="del">
          <ac:chgData name="PPT PROJECT" userId="3f9d47f476fa9d03" providerId="LiveId" clId="{D6CD7932-8232-4DCF-9B64-C2E8A6A37E46}" dt="2020-07-16T12:41:53.666" v="427" actId="478"/>
          <ac:spMkLst>
            <pc:docMk/>
            <pc:sldMk cId="2784811135" sldId="1602"/>
            <ac:spMk id="1056" creationId="{9FE73627-5068-45E9-B0D5-F96B2CC00B32}"/>
          </ac:spMkLst>
        </pc:spChg>
        <pc:spChg chg="del">
          <ac:chgData name="PPT PROJECT" userId="3f9d47f476fa9d03" providerId="LiveId" clId="{D6CD7932-8232-4DCF-9B64-C2E8A6A37E46}" dt="2020-07-16T12:41:53.666" v="427" actId="478"/>
          <ac:spMkLst>
            <pc:docMk/>
            <pc:sldMk cId="2784811135" sldId="1602"/>
            <ac:spMk id="1057" creationId="{00DA97B5-7972-41CF-8C4B-6D9ADC5BFBB6}"/>
          </ac:spMkLst>
        </pc:spChg>
        <pc:spChg chg="del">
          <ac:chgData name="PPT PROJECT" userId="3f9d47f476fa9d03" providerId="LiveId" clId="{D6CD7932-8232-4DCF-9B64-C2E8A6A37E46}" dt="2020-07-16T12:41:53.666" v="427" actId="478"/>
          <ac:spMkLst>
            <pc:docMk/>
            <pc:sldMk cId="2784811135" sldId="1602"/>
            <ac:spMk id="1059" creationId="{0CE0F775-3E92-41FA-8B77-957AD87F9819}"/>
          </ac:spMkLst>
        </pc:spChg>
        <pc:spChg chg="del">
          <ac:chgData name="PPT PROJECT" userId="3f9d47f476fa9d03" providerId="LiveId" clId="{D6CD7932-8232-4DCF-9B64-C2E8A6A37E46}" dt="2020-07-16T12:41:53.666" v="427" actId="478"/>
          <ac:spMkLst>
            <pc:docMk/>
            <pc:sldMk cId="2784811135" sldId="1602"/>
            <ac:spMk id="1060" creationId="{D9F8C30D-833B-4FBD-9A87-D741125BE6A3}"/>
          </ac:spMkLst>
        </pc:spChg>
        <pc:spChg chg="del">
          <ac:chgData name="PPT PROJECT" userId="3f9d47f476fa9d03" providerId="LiveId" clId="{D6CD7932-8232-4DCF-9B64-C2E8A6A37E46}" dt="2020-07-16T12:41:53.666" v="427" actId="478"/>
          <ac:spMkLst>
            <pc:docMk/>
            <pc:sldMk cId="2784811135" sldId="1602"/>
            <ac:spMk id="1061" creationId="{61E49197-B64B-418F-8645-578D4E97A160}"/>
          </ac:spMkLst>
        </pc:spChg>
        <pc:spChg chg="del">
          <ac:chgData name="PPT PROJECT" userId="3f9d47f476fa9d03" providerId="LiveId" clId="{D6CD7932-8232-4DCF-9B64-C2E8A6A37E46}" dt="2020-07-16T12:41:53.666" v="427" actId="478"/>
          <ac:spMkLst>
            <pc:docMk/>
            <pc:sldMk cId="2784811135" sldId="1602"/>
            <ac:spMk id="1062" creationId="{4104A8AF-8DE9-44FC-8BE0-549CF89991E5}"/>
          </ac:spMkLst>
        </pc:spChg>
        <pc:spChg chg="del">
          <ac:chgData name="PPT PROJECT" userId="3f9d47f476fa9d03" providerId="LiveId" clId="{D6CD7932-8232-4DCF-9B64-C2E8A6A37E46}" dt="2020-07-16T12:41:53.666" v="427" actId="478"/>
          <ac:spMkLst>
            <pc:docMk/>
            <pc:sldMk cId="2784811135" sldId="1602"/>
            <ac:spMk id="1063" creationId="{8D39F17A-DCC1-40F0-B3DE-CB60C605FF88}"/>
          </ac:spMkLst>
        </pc:spChg>
        <pc:spChg chg="del">
          <ac:chgData name="PPT PROJECT" userId="3f9d47f476fa9d03" providerId="LiveId" clId="{D6CD7932-8232-4DCF-9B64-C2E8A6A37E46}" dt="2020-07-16T12:41:53.666" v="427" actId="478"/>
          <ac:spMkLst>
            <pc:docMk/>
            <pc:sldMk cId="2784811135" sldId="1602"/>
            <ac:spMk id="1064" creationId="{25149164-9981-4254-8EAA-61D2EC19B5BC}"/>
          </ac:spMkLst>
        </pc:spChg>
        <pc:spChg chg="del">
          <ac:chgData name="PPT PROJECT" userId="3f9d47f476fa9d03" providerId="LiveId" clId="{D6CD7932-8232-4DCF-9B64-C2E8A6A37E46}" dt="2020-07-16T12:41:53.666" v="427" actId="478"/>
          <ac:spMkLst>
            <pc:docMk/>
            <pc:sldMk cId="2784811135" sldId="1602"/>
            <ac:spMk id="1065" creationId="{0AC963F4-FA5E-4381-BF0C-14CABEC6F549}"/>
          </ac:spMkLst>
        </pc:spChg>
        <pc:spChg chg="del">
          <ac:chgData name="PPT PROJECT" userId="3f9d47f476fa9d03" providerId="LiveId" clId="{D6CD7932-8232-4DCF-9B64-C2E8A6A37E46}" dt="2020-07-16T12:41:53.666" v="427" actId="478"/>
          <ac:spMkLst>
            <pc:docMk/>
            <pc:sldMk cId="2784811135" sldId="1602"/>
            <ac:spMk id="1066" creationId="{D8FBCA5D-63EA-4C75-ABC1-C0170AFF2325}"/>
          </ac:spMkLst>
        </pc:spChg>
        <pc:spChg chg="del">
          <ac:chgData name="PPT PROJECT" userId="3f9d47f476fa9d03" providerId="LiveId" clId="{D6CD7932-8232-4DCF-9B64-C2E8A6A37E46}" dt="2020-07-16T12:41:53.666" v="427" actId="478"/>
          <ac:spMkLst>
            <pc:docMk/>
            <pc:sldMk cId="2784811135" sldId="1602"/>
            <ac:spMk id="1067" creationId="{27C431E2-976B-4B9A-B834-53D42D7830F7}"/>
          </ac:spMkLst>
        </pc:spChg>
        <pc:spChg chg="del">
          <ac:chgData name="PPT PROJECT" userId="3f9d47f476fa9d03" providerId="LiveId" clId="{D6CD7932-8232-4DCF-9B64-C2E8A6A37E46}" dt="2020-07-16T12:41:53.666" v="427" actId="478"/>
          <ac:spMkLst>
            <pc:docMk/>
            <pc:sldMk cId="2784811135" sldId="1602"/>
            <ac:spMk id="1068" creationId="{2C2D7420-64C6-407B-8E48-EC9122ADE8FC}"/>
          </ac:spMkLst>
        </pc:spChg>
        <pc:spChg chg="del">
          <ac:chgData name="PPT PROJECT" userId="3f9d47f476fa9d03" providerId="LiveId" clId="{D6CD7932-8232-4DCF-9B64-C2E8A6A37E46}" dt="2020-07-16T12:41:53.666" v="427" actId="478"/>
          <ac:spMkLst>
            <pc:docMk/>
            <pc:sldMk cId="2784811135" sldId="1602"/>
            <ac:spMk id="1069" creationId="{8D998D6C-1B65-4126-BB00-36D5738033CB}"/>
          </ac:spMkLst>
        </pc:spChg>
        <pc:spChg chg="del">
          <ac:chgData name="PPT PROJECT" userId="3f9d47f476fa9d03" providerId="LiveId" clId="{D6CD7932-8232-4DCF-9B64-C2E8A6A37E46}" dt="2020-07-16T12:41:53.666" v="427" actId="478"/>
          <ac:spMkLst>
            <pc:docMk/>
            <pc:sldMk cId="2784811135" sldId="1602"/>
            <ac:spMk id="1070" creationId="{8959929A-9807-4D29-BD0E-7C3A0FD62AC7}"/>
          </ac:spMkLst>
        </pc:spChg>
        <pc:spChg chg="del">
          <ac:chgData name="PPT PROJECT" userId="3f9d47f476fa9d03" providerId="LiveId" clId="{D6CD7932-8232-4DCF-9B64-C2E8A6A37E46}" dt="2020-07-16T12:41:53.666" v="427" actId="478"/>
          <ac:spMkLst>
            <pc:docMk/>
            <pc:sldMk cId="2784811135" sldId="1602"/>
            <ac:spMk id="1071" creationId="{09A27441-F7D1-4BEE-B20F-1B77485AAEE3}"/>
          </ac:spMkLst>
        </pc:spChg>
        <pc:spChg chg="del">
          <ac:chgData name="PPT PROJECT" userId="3f9d47f476fa9d03" providerId="LiveId" clId="{D6CD7932-8232-4DCF-9B64-C2E8A6A37E46}" dt="2020-07-16T12:41:53.666" v="427" actId="478"/>
          <ac:spMkLst>
            <pc:docMk/>
            <pc:sldMk cId="2784811135" sldId="1602"/>
            <ac:spMk id="1072" creationId="{08CC4C10-83F1-42AE-B5DE-49F10346C93A}"/>
          </ac:spMkLst>
        </pc:spChg>
        <pc:spChg chg="del">
          <ac:chgData name="PPT PROJECT" userId="3f9d47f476fa9d03" providerId="LiveId" clId="{D6CD7932-8232-4DCF-9B64-C2E8A6A37E46}" dt="2020-07-16T12:41:53.666" v="427" actId="478"/>
          <ac:spMkLst>
            <pc:docMk/>
            <pc:sldMk cId="2784811135" sldId="1602"/>
            <ac:spMk id="1073" creationId="{196E958A-C4B5-48D8-A40E-286217C859AA}"/>
          </ac:spMkLst>
        </pc:spChg>
        <pc:spChg chg="del">
          <ac:chgData name="PPT PROJECT" userId="3f9d47f476fa9d03" providerId="LiveId" clId="{D6CD7932-8232-4DCF-9B64-C2E8A6A37E46}" dt="2020-07-16T12:41:53.666" v="427" actId="478"/>
          <ac:spMkLst>
            <pc:docMk/>
            <pc:sldMk cId="2784811135" sldId="1602"/>
            <ac:spMk id="1074" creationId="{238E2DAF-255E-45DC-A037-A8876F04CA4E}"/>
          </ac:spMkLst>
        </pc:spChg>
        <pc:spChg chg="del">
          <ac:chgData name="PPT PROJECT" userId="3f9d47f476fa9d03" providerId="LiveId" clId="{D6CD7932-8232-4DCF-9B64-C2E8A6A37E46}" dt="2020-07-16T12:41:53.666" v="427" actId="478"/>
          <ac:spMkLst>
            <pc:docMk/>
            <pc:sldMk cId="2784811135" sldId="1602"/>
            <ac:spMk id="1075" creationId="{98DD6BC0-D0FE-4183-99EA-C3689029BED8}"/>
          </ac:spMkLst>
        </pc:spChg>
        <pc:spChg chg="del">
          <ac:chgData name="PPT PROJECT" userId="3f9d47f476fa9d03" providerId="LiveId" clId="{D6CD7932-8232-4DCF-9B64-C2E8A6A37E46}" dt="2020-07-16T12:41:53.666" v="427" actId="478"/>
          <ac:spMkLst>
            <pc:docMk/>
            <pc:sldMk cId="2784811135" sldId="1602"/>
            <ac:spMk id="1076" creationId="{63FC083A-8669-478D-8180-B41D9871363F}"/>
          </ac:spMkLst>
        </pc:spChg>
        <pc:spChg chg="del">
          <ac:chgData name="PPT PROJECT" userId="3f9d47f476fa9d03" providerId="LiveId" clId="{D6CD7932-8232-4DCF-9B64-C2E8A6A37E46}" dt="2020-07-16T12:41:53.666" v="427" actId="478"/>
          <ac:spMkLst>
            <pc:docMk/>
            <pc:sldMk cId="2784811135" sldId="1602"/>
            <ac:spMk id="1077" creationId="{34420E0C-FAD0-40FF-AD3D-F65EBDDFF0D2}"/>
          </ac:spMkLst>
        </pc:spChg>
        <pc:spChg chg="del">
          <ac:chgData name="PPT PROJECT" userId="3f9d47f476fa9d03" providerId="LiveId" clId="{D6CD7932-8232-4DCF-9B64-C2E8A6A37E46}" dt="2020-07-16T12:41:53.666" v="427" actId="478"/>
          <ac:spMkLst>
            <pc:docMk/>
            <pc:sldMk cId="2784811135" sldId="1602"/>
            <ac:spMk id="1078" creationId="{9FA91E3E-AB7C-4776-BEDE-35EF03C5C0C4}"/>
          </ac:spMkLst>
        </pc:spChg>
        <pc:spChg chg="del">
          <ac:chgData name="PPT PROJECT" userId="3f9d47f476fa9d03" providerId="LiveId" clId="{D6CD7932-8232-4DCF-9B64-C2E8A6A37E46}" dt="2020-07-16T12:41:53.666" v="427" actId="478"/>
          <ac:spMkLst>
            <pc:docMk/>
            <pc:sldMk cId="2784811135" sldId="1602"/>
            <ac:spMk id="1079" creationId="{3418456F-1570-4914-A481-81052FC3E0C2}"/>
          </ac:spMkLst>
        </pc:spChg>
        <pc:spChg chg="del">
          <ac:chgData name="PPT PROJECT" userId="3f9d47f476fa9d03" providerId="LiveId" clId="{D6CD7932-8232-4DCF-9B64-C2E8A6A37E46}" dt="2020-07-16T12:41:53.666" v="427" actId="478"/>
          <ac:spMkLst>
            <pc:docMk/>
            <pc:sldMk cId="2784811135" sldId="1602"/>
            <ac:spMk id="1080" creationId="{4B2FB60C-0134-4E3A-8F4C-27BE89F6A366}"/>
          </ac:spMkLst>
        </pc:spChg>
        <pc:spChg chg="del">
          <ac:chgData name="PPT PROJECT" userId="3f9d47f476fa9d03" providerId="LiveId" clId="{D6CD7932-8232-4DCF-9B64-C2E8A6A37E46}" dt="2020-07-16T12:41:53.666" v="427" actId="478"/>
          <ac:spMkLst>
            <pc:docMk/>
            <pc:sldMk cId="2784811135" sldId="1602"/>
            <ac:spMk id="1081" creationId="{2F215914-9644-4EA2-9FD5-AE1B57CF6288}"/>
          </ac:spMkLst>
        </pc:spChg>
        <pc:spChg chg="del">
          <ac:chgData name="PPT PROJECT" userId="3f9d47f476fa9d03" providerId="LiveId" clId="{D6CD7932-8232-4DCF-9B64-C2E8A6A37E46}" dt="2020-07-16T12:41:53.666" v="427" actId="478"/>
          <ac:spMkLst>
            <pc:docMk/>
            <pc:sldMk cId="2784811135" sldId="1602"/>
            <ac:spMk id="1082" creationId="{2F3A5A7B-5C7D-405B-A61D-14954E280E90}"/>
          </ac:spMkLst>
        </pc:spChg>
        <pc:spChg chg="del">
          <ac:chgData name="PPT PROJECT" userId="3f9d47f476fa9d03" providerId="LiveId" clId="{D6CD7932-8232-4DCF-9B64-C2E8A6A37E46}" dt="2020-07-16T12:41:53.666" v="427" actId="478"/>
          <ac:spMkLst>
            <pc:docMk/>
            <pc:sldMk cId="2784811135" sldId="1602"/>
            <ac:spMk id="1083" creationId="{369F7C0C-D643-420E-9117-953C9BC69133}"/>
          </ac:spMkLst>
        </pc:spChg>
        <pc:spChg chg="del">
          <ac:chgData name="PPT PROJECT" userId="3f9d47f476fa9d03" providerId="LiveId" clId="{D6CD7932-8232-4DCF-9B64-C2E8A6A37E46}" dt="2020-07-16T12:41:53.666" v="427" actId="478"/>
          <ac:spMkLst>
            <pc:docMk/>
            <pc:sldMk cId="2784811135" sldId="1602"/>
            <ac:spMk id="1084" creationId="{E790149A-D587-4FE2-8620-D344A9DEA9FA}"/>
          </ac:spMkLst>
        </pc:spChg>
        <pc:spChg chg="del">
          <ac:chgData name="PPT PROJECT" userId="3f9d47f476fa9d03" providerId="LiveId" clId="{D6CD7932-8232-4DCF-9B64-C2E8A6A37E46}" dt="2020-07-16T12:41:53.666" v="427" actId="478"/>
          <ac:spMkLst>
            <pc:docMk/>
            <pc:sldMk cId="2784811135" sldId="1602"/>
            <ac:spMk id="1085" creationId="{95A82054-FB8C-4322-967A-706D193C2A81}"/>
          </ac:spMkLst>
        </pc:spChg>
        <pc:spChg chg="del">
          <ac:chgData name="PPT PROJECT" userId="3f9d47f476fa9d03" providerId="LiveId" clId="{D6CD7932-8232-4DCF-9B64-C2E8A6A37E46}" dt="2020-07-16T12:41:53.666" v="427" actId="478"/>
          <ac:spMkLst>
            <pc:docMk/>
            <pc:sldMk cId="2784811135" sldId="1602"/>
            <ac:spMk id="1086" creationId="{F8D99C1C-241E-459D-926F-F85F7FE16FEE}"/>
          </ac:spMkLst>
        </pc:spChg>
        <pc:spChg chg="del">
          <ac:chgData name="PPT PROJECT" userId="3f9d47f476fa9d03" providerId="LiveId" clId="{D6CD7932-8232-4DCF-9B64-C2E8A6A37E46}" dt="2020-07-16T12:41:53.666" v="427" actId="478"/>
          <ac:spMkLst>
            <pc:docMk/>
            <pc:sldMk cId="2784811135" sldId="1602"/>
            <ac:spMk id="1087" creationId="{10F690EF-EBFA-4607-AFFC-BC7219BF6FE4}"/>
          </ac:spMkLst>
        </pc:spChg>
        <pc:spChg chg="del">
          <ac:chgData name="PPT PROJECT" userId="3f9d47f476fa9d03" providerId="LiveId" clId="{D6CD7932-8232-4DCF-9B64-C2E8A6A37E46}" dt="2020-07-16T12:41:53.666" v="427" actId="478"/>
          <ac:spMkLst>
            <pc:docMk/>
            <pc:sldMk cId="2784811135" sldId="1602"/>
            <ac:spMk id="1088" creationId="{B8F5ECD0-C99E-4855-8754-2EA4E75D38B4}"/>
          </ac:spMkLst>
        </pc:spChg>
        <pc:spChg chg="del">
          <ac:chgData name="PPT PROJECT" userId="3f9d47f476fa9d03" providerId="LiveId" clId="{D6CD7932-8232-4DCF-9B64-C2E8A6A37E46}" dt="2020-07-16T12:41:53.666" v="427" actId="478"/>
          <ac:spMkLst>
            <pc:docMk/>
            <pc:sldMk cId="2784811135" sldId="1602"/>
            <ac:spMk id="1089" creationId="{80A18077-F13F-4100-AB4A-FAA512FE4EFE}"/>
          </ac:spMkLst>
        </pc:spChg>
        <pc:spChg chg="del">
          <ac:chgData name="PPT PROJECT" userId="3f9d47f476fa9d03" providerId="LiveId" clId="{D6CD7932-8232-4DCF-9B64-C2E8A6A37E46}" dt="2020-07-16T12:41:53.666" v="427" actId="478"/>
          <ac:spMkLst>
            <pc:docMk/>
            <pc:sldMk cId="2784811135" sldId="1602"/>
            <ac:spMk id="1090" creationId="{B1192117-4FF8-4744-A5BA-B2B8E4BBED58}"/>
          </ac:spMkLst>
        </pc:spChg>
        <pc:spChg chg="del">
          <ac:chgData name="PPT PROJECT" userId="3f9d47f476fa9d03" providerId="LiveId" clId="{D6CD7932-8232-4DCF-9B64-C2E8A6A37E46}" dt="2020-07-16T12:41:53.666" v="427" actId="478"/>
          <ac:spMkLst>
            <pc:docMk/>
            <pc:sldMk cId="2784811135" sldId="1602"/>
            <ac:spMk id="1091" creationId="{D57DBA12-AA75-48A5-A45C-8E5C1B2BCF76}"/>
          </ac:spMkLst>
        </pc:spChg>
        <pc:spChg chg="del">
          <ac:chgData name="PPT PROJECT" userId="3f9d47f476fa9d03" providerId="LiveId" clId="{D6CD7932-8232-4DCF-9B64-C2E8A6A37E46}" dt="2020-07-16T12:41:53.666" v="427" actId="478"/>
          <ac:spMkLst>
            <pc:docMk/>
            <pc:sldMk cId="2784811135" sldId="1602"/>
            <ac:spMk id="1092" creationId="{F6B1E523-3662-4DC8-BFA2-239C1AF1085D}"/>
          </ac:spMkLst>
        </pc:spChg>
        <pc:spChg chg="del">
          <ac:chgData name="PPT PROJECT" userId="3f9d47f476fa9d03" providerId="LiveId" clId="{D6CD7932-8232-4DCF-9B64-C2E8A6A37E46}" dt="2020-07-16T12:41:53.666" v="427" actId="478"/>
          <ac:spMkLst>
            <pc:docMk/>
            <pc:sldMk cId="2784811135" sldId="1602"/>
            <ac:spMk id="1093" creationId="{74A7D567-FF34-4236-8E87-D51C36C82F5B}"/>
          </ac:spMkLst>
        </pc:spChg>
        <pc:spChg chg="del">
          <ac:chgData name="PPT PROJECT" userId="3f9d47f476fa9d03" providerId="LiveId" clId="{D6CD7932-8232-4DCF-9B64-C2E8A6A37E46}" dt="2020-07-16T12:41:53.666" v="427" actId="478"/>
          <ac:spMkLst>
            <pc:docMk/>
            <pc:sldMk cId="2784811135" sldId="1602"/>
            <ac:spMk id="1094" creationId="{735FC7FC-DBD4-45B3-9D3A-DC775E369789}"/>
          </ac:spMkLst>
        </pc:spChg>
        <pc:spChg chg="del">
          <ac:chgData name="PPT PROJECT" userId="3f9d47f476fa9d03" providerId="LiveId" clId="{D6CD7932-8232-4DCF-9B64-C2E8A6A37E46}" dt="2020-07-16T12:41:53.666" v="427" actId="478"/>
          <ac:spMkLst>
            <pc:docMk/>
            <pc:sldMk cId="2784811135" sldId="1602"/>
            <ac:spMk id="1095" creationId="{2265BDE7-97B0-4ADF-B5F2-E29FAAFA04A0}"/>
          </ac:spMkLst>
        </pc:spChg>
        <pc:spChg chg="del">
          <ac:chgData name="PPT PROJECT" userId="3f9d47f476fa9d03" providerId="LiveId" clId="{D6CD7932-8232-4DCF-9B64-C2E8A6A37E46}" dt="2020-07-16T12:41:53.666" v="427" actId="478"/>
          <ac:spMkLst>
            <pc:docMk/>
            <pc:sldMk cId="2784811135" sldId="1602"/>
            <ac:spMk id="1096" creationId="{D7BED70B-4279-4EE2-B271-9AE470103A5B}"/>
          </ac:spMkLst>
        </pc:spChg>
        <pc:spChg chg="del">
          <ac:chgData name="PPT PROJECT" userId="3f9d47f476fa9d03" providerId="LiveId" clId="{D6CD7932-8232-4DCF-9B64-C2E8A6A37E46}" dt="2020-07-16T12:41:53.666" v="427" actId="478"/>
          <ac:spMkLst>
            <pc:docMk/>
            <pc:sldMk cId="2784811135" sldId="1602"/>
            <ac:spMk id="1097" creationId="{9F14E654-A454-48F8-9F14-CEBD8B8E577A}"/>
          </ac:spMkLst>
        </pc:spChg>
        <pc:spChg chg="del">
          <ac:chgData name="PPT PROJECT" userId="3f9d47f476fa9d03" providerId="LiveId" clId="{D6CD7932-8232-4DCF-9B64-C2E8A6A37E46}" dt="2020-07-16T12:41:53.666" v="427" actId="478"/>
          <ac:spMkLst>
            <pc:docMk/>
            <pc:sldMk cId="2784811135" sldId="1602"/>
            <ac:spMk id="1098" creationId="{7B387B1A-F002-4BC1-B23F-3C0CAD4009CF}"/>
          </ac:spMkLst>
        </pc:spChg>
        <pc:spChg chg="del">
          <ac:chgData name="PPT PROJECT" userId="3f9d47f476fa9d03" providerId="LiveId" clId="{D6CD7932-8232-4DCF-9B64-C2E8A6A37E46}" dt="2020-07-16T12:41:53.666" v="427" actId="478"/>
          <ac:spMkLst>
            <pc:docMk/>
            <pc:sldMk cId="2784811135" sldId="1602"/>
            <ac:spMk id="1099" creationId="{A62FFC98-A9F9-4F93-8635-A4A43E497CE2}"/>
          </ac:spMkLst>
        </pc:spChg>
        <pc:spChg chg="del">
          <ac:chgData name="PPT PROJECT" userId="3f9d47f476fa9d03" providerId="LiveId" clId="{D6CD7932-8232-4DCF-9B64-C2E8A6A37E46}" dt="2020-07-16T12:41:53.666" v="427" actId="478"/>
          <ac:spMkLst>
            <pc:docMk/>
            <pc:sldMk cId="2784811135" sldId="1602"/>
            <ac:spMk id="1100" creationId="{437F18F3-106A-409F-8BC3-A62ACAFCFE21}"/>
          </ac:spMkLst>
        </pc:spChg>
        <pc:spChg chg="del">
          <ac:chgData name="PPT PROJECT" userId="3f9d47f476fa9d03" providerId="LiveId" clId="{D6CD7932-8232-4DCF-9B64-C2E8A6A37E46}" dt="2020-07-16T12:41:53.666" v="427" actId="478"/>
          <ac:spMkLst>
            <pc:docMk/>
            <pc:sldMk cId="2784811135" sldId="1602"/>
            <ac:spMk id="1101" creationId="{B79E5F9A-CFAB-4D28-8A09-FDA491450FD3}"/>
          </ac:spMkLst>
        </pc:spChg>
        <pc:spChg chg="del">
          <ac:chgData name="PPT PROJECT" userId="3f9d47f476fa9d03" providerId="LiveId" clId="{D6CD7932-8232-4DCF-9B64-C2E8A6A37E46}" dt="2020-07-16T12:41:53.666" v="427" actId="478"/>
          <ac:spMkLst>
            <pc:docMk/>
            <pc:sldMk cId="2784811135" sldId="1602"/>
            <ac:spMk id="1102" creationId="{2F094DDE-2C85-426F-A6AA-988DC87FEEC4}"/>
          </ac:spMkLst>
        </pc:spChg>
        <pc:spChg chg="del">
          <ac:chgData name="PPT PROJECT" userId="3f9d47f476fa9d03" providerId="LiveId" clId="{D6CD7932-8232-4DCF-9B64-C2E8A6A37E46}" dt="2020-07-16T12:41:53.666" v="427" actId="478"/>
          <ac:spMkLst>
            <pc:docMk/>
            <pc:sldMk cId="2784811135" sldId="1602"/>
            <ac:spMk id="1103" creationId="{766B80E5-BDC1-46EE-BED1-DB8B9EC2CB44}"/>
          </ac:spMkLst>
        </pc:spChg>
        <pc:spChg chg="del">
          <ac:chgData name="PPT PROJECT" userId="3f9d47f476fa9d03" providerId="LiveId" clId="{D6CD7932-8232-4DCF-9B64-C2E8A6A37E46}" dt="2020-07-16T12:41:53.666" v="427" actId="478"/>
          <ac:spMkLst>
            <pc:docMk/>
            <pc:sldMk cId="2784811135" sldId="1602"/>
            <ac:spMk id="1104" creationId="{BACAAAB1-B6C9-419F-A26A-1F089211D4B6}"/>
          </ac:spMkLst>
        </pc:spChg>
        <pc:spChg chg="del">
          <ac:chgData name="PPT PROJECT" userId="3f9d47f476fa9d03" providerId="LiveId" clId="{D6CD7932-8232-4DCF-9B64-C2E8A6A37E46}" dt="2020-07-16T12:41:53.666" v="427" actId="478"/>
          <ac:spMkLst>
            <pc:docMk/>
            <pc:sldMk cId="2784811135" sldId="1602"/>
            <ac:spMk id="1105" creationId="{69AE89FC-7082-41E2-878E-FA4A72D90C1B}"/>
          </ac:spMkLst>
        </pc:spChg>
        <pc:spChg chg="del">
          <ac:chgData name="PPT PROJECT" userId="3f9d47f476fa9d03" providerId="LiveId" clId="{D6CD7932-8232-4DCF-9B64-C2E8A6A37E46}" dt="2020-07-16T12:41:53.666" v="427" actId="478"/>
          <ac:spMkLst>
            <pc:docMk/>
            <pc:sldMk cId="2784811135" sldId="1602"/>
            <ac:spMk id="1106" creationId="{BC5AFA8C-0E8F-4B25-98A1-F604BE07C216}"/>
          </ac:spMkLst>
        </pc:spChg>
        <pc:spChg chg="del">
          <ac:chgData name="PPT PROJECT" userId="3f9d47f476fa9d03" providerId="LiveId" clId="{D6CD7932-8232-4DCF-9B64-C2E8A6A37E46}" dt="2020-07-16T12:41:53.666" v="427" actId="478"/>
          <ac:spMkLst>
            <pc:docMk/>
            <pc:sldMk cId="2784811135" sldId="1602"/>
            <ac:spMk id="1107" creationId="{118A73E6-12A0-4BB5-BB8C-24C9B9FDAF67}"/>
          </ac:spMkLst>
        </pc:spChg>
        <pc:spChg chg="del">
          <ac:chgData name="PPT PROJECT" userId="3f9d47f476fa9d03" providerId="LiveId" clId="{D6CD7932-8232-4DCF-9B64-C2E8A6A37E46}" dt="2020-07-16T12:41:53.666" v="427" actId="478"/>
          <ac:spMkLst>
            <pc:docMk/>
            <pc:sldMk cId="2784811135" sldId="1602"/>
            <ac:spMk id="1108" creationId="{3EF45F6D-A9FA-4CBC-9ACD-F2E47192E69C}"/>
          </ac:spMkLst>
        </pc:spChg>
        <pc:spChg chg="del">
          <ac:chgData name="PPT PROJECT" userId="3f9d47f476fa9d03" providerId="LiveId" clId="{D6CD7932-8232-4DCF-9B64-C2E8A6A37E46}" dt="2020-07-16T12:41:53.666" v="427" actId="478"/>
          <ac:spMkLst>
            <pc:docMk/>
            <pc:sldMk cId="2784811135" sldId="1602"/>
            <ac:spMk id="1109" creationId="{8F99DD00-D743-401F-AB28-10E09D7723BF}"/>
          </ac:spMkLst>
        </pc:spChg>
        <pc:spChg chg="del">
          <ac:chgData name="PPT PROJECT" userId="3f9d47f476fa9d03" providerId="LiveId" clId="{D6CD7932-8232-4DCF-9B64-C2E8A6A37E46}" dt="2020-07-16T12:41:53.666" v="427" actId="478"/>
          <ac:spMkLst>
            <pc:docMk/>
            <pc:sldMk cId="2784811135" sldId="1602"/>
            <ac:spMk id="1110" creationId="{845CC25B-25AD-4069-935E-B85FE81D29D2}"/>
          </ac:spMkLst>
        </pc:spChg>
      </pc:sldChg>
      <pc:sldChg chg="modSp add mod ord">
        <pc:chgData name="PPT PROJECT" userId="3f9d47f476fa9d03" providerId="LiveId" clId="{D6CD7932-8232-4DCF-9B64-C2E8A6A37E46}" dt="2020-07-16T13:48:11.304" v="602" actId="12789"/>
        <pc:sldMkLst>
          <pc:docMk/>
          <pc:sldMk cId="3199103034" sldId="1603"/>
        </pc:sldMkLst>
        <pc:spChg chg="mod">
          <ac:chgData name="PPT PROJECT" userId="3f9d47f476fa9d03" providerId="LiveId" clId="{D6CD7932-8232-4DCF-9B64-C2E8A6A37E46}" dt="2020-07-16T12:49:05.340" v="518" actId="207"/>
          <ac:spMkLst>
            <pc:docMk/>
            <pc:sldMk cId="3199103034" sldId="1603"/>
            <ac:spMk id="2" creationId="{38ECB5D6-E021-400F-8694-1006B38DBE29}"/>
          </ac:spMkLst>
        </pc:spChg>
        <pc:spChg chg="mod">
          <ac:chgData name="PPT PROJECT" userId="3f9d47f476fa9d03" providerId="LiveId" clId="{D6CD7932-8232-4DCF-9B64-C2E8A6A37E46}" dt="2020-07-16T13:48:11.304" v="602" actId="12789"/>
          <ac:spMkLst>
            <pc:docMk/>
            <pc:sldMk cId="3199103034" sldId="1603"/>
            <ac:spMk id="4" creationId="{EAF08AD1-FEF6-4976-8F7E-F523FAC33547}"/>
          </ac:spMkLst>
        </pc:spChg>
        <pc:spChg chg="mod">
          <ac:chgData name="PPT PROJECT" userId="3f9d47f476fa9d03" providerId="LiveId" clId="{D6CD7932-8232-4DCF-9B64-C2E8A6A37E46}" dt="2020-07-16T12:49:05.340" v="518" actId="207"/>
          <ac:spMkLst>
            <pc:docMk/>
            <pc:sldMk cId="3199103034" sldId="1603"/>
            <ac:spMk id="219" creationId="{DB71282C-01B2-4A5D-8D94-CF8260ADC5E5}"/>
          </ac:spMkLst>
        </pc:spChg>
        <pc:spChg chg="mod">
          <ac:chgData name="PPT PROJECT" userId="3f9d47f476fa9d03" providerId="LiveId" clId="{D6CD7932-8232-4DCF-9B64-C2E8A6A37E46}" dt="2020-07-16T12:49:05.340" v="518" actId="207"/>
          <ac:spMkLst>
            <pc:docMk/>
            <pc:sldMk cId="3199103034" sldId="1603"/>
            <ac:spMk id="220" creationId="{6E6F65E2-36A6-4D20-9D19-90477AA93D94}"/>
          </ac:spMkLst>
        </pc:spChg>
        <pc:spChg chg="mod">
          <ac:chgData name="PPT PROJECT" userId="3f9d47f476fa9d03" providerId="LiveId" clId="{D6CD7932-8232-4DCF-9B64-C2E8A6A37E46}" dt="2020-07-16T12:49:05.340" v="518" actId="207"/>
          <ac:spMkLst>
            <pc:docMk/>
            <pc:sldMk cId="3199103034" sldId="1603"/>
            <ac:spMk id="221" creationId="{25754680-CEE4-426A-A044-AE0E2E9C0876}"/>
          </ac:spMkLst>
        </pc:spChg>
        <pc:spChg chg="mod">
          <ac:chgData name="PPT PROJECT" userId="3f9d47f476fa9d03" providerId="LiveId" clId="{D6CD7932-8232-4DCF-9B64-C2E8A6A37E46}" dt="2020-07-16T12:49:05.340" v="518" actId="207"/>
          <ac:spMkLst>
            <pc:docMk/>
            <pc:sldMk cId="3199103034" sldId="1603"/>
            <ac:spMk id="222" creationId="{A42868EF-A3C9-4EEA-B2E3-FA5CB50B7E82}"/>
          </ac:spMkLst>
        </pc:spChg>
        <pc:spChg chg="mod">
          <ac:chgData name="PPT PROJECT" userId="3f9d47f476fa9d03" providerId="LiveId" clId="{D6CD7932-8232-4DCF-9B64-C2E8A6A37E46}" dt="2020-07-16T12:49:05.340" v="518" actId="207"/>
          <ac:spMkLst>
            <pc:docMk/>
            <pc:sldMk cId="3199103034" sldId="1603"/>
            <ac:spMk id="223" creationId="{06F85C61-C9A6-4E56-A953-D015B0644379}"/>
          </ac:spMkLst>
        </pc:spChg>
        <pc:spChg chg="mod">
          <ac:chgData name="PPT PROJECT" userId="3f9d47f476fa9d03" providerId="LiveId" clId="{D6CD7932-8232-4DCF-9B64-C2E8A6A37E46}" dt="2020-07-16T12:49:05.340" v="518" actId="207"/>
          <ac:spMkLst>
            <pc:docMk/>
            <pc:sldMk cId="3199103034" sldId="1603"/>
            <ac:spMk id="224" creationId="{CC3B140F-7C8E-48AB-BDE4-C5CE1AE47892}"/>
          </ac:spMkLst>
        </pc:spChg>
        <pc:spChg chg="mod">
          <ac:chgData name="PPT PROJECT" userId="3f9d47f476fa9d03" providerId="LiveId" clId="{D6CD7932-8232-4DCF-9B64-C2E8A6A37E46}" dt="2020-07-16T12:49:05.340" v="518" actId="207"/>
          <ac:spMkLst>
            <pc:docMk/>
            <pc:sldMk cId="3199103034" sldId="1603"/>
            <ac:spMk id="225" creationId="{B4016DBC-F7D6-47A1-A69F-2ADBD186F0E6}"/>
          </ac:spMkLst>
        </pc:spChg>
        <pc:spChg chg="mod">
          <ac:chgData name="PPT PROJECT" userId="3f9d47f476fa9d03" providerId="LiveId" clId="{D6CD7932-8232-4DCF-9B64-C2E8A6A37E46}" dt="2020-07-16T12:49:05.340" v="518" actId="207"/>
          <ac:spMkLst>
            <pc:docMk/>
            <pc:sldMk cId="3199103034" sldId="1603"/>
            <ac:spMk id="226" creationId="{2C099C9D-67C8-464E-8BBD-57DDA8515D57}"/>
          </ac:spMkLst>
        </pc:spChg>
        <pc:spChg chg="mod">
          <ac:chgData name="PPT PROJECT" userId="3f9d47f476fa9d03" providerId="LiveId" clId="{D6CD7932-8232-4DCF-9B64-C2E8A6A37E46}" dt="2020-07-16T12:49:05.340" v="518" actId="207"/>
          <ac:spMkLst>
            <pc:docMk/>
            <pc:sldMk cId="3199103034" sldId="1603"/>
            <ac:spMk id="227" creationId="{28955447-36CE-4DA0-838C-AB415EC7A3C6}"/>
          </ac:spMkLst>
        </pc:spChg>
        <pc:spChg chg="mod">
          <ac:chgData name="PPT PROJECT" userId="3f9d47f476fa9d03" providerId="LiveId" clId="{D6CD7932-8232-4DCF-9B64-C2E8A6A37E46}" dt="2020-07-16T12:49:05.340" v="518" actId="207"/>
          <ac:spMkLst>
            <pc:docMk/>
            <pc:sldMk cId="3199103034" sldId="1603"/>
            <ac:spMk id="228" creationId="{B9AA1A53-A25E-4327-A6AC-9BF1E37E56D7}"/>
          </ac:spMkLst>
        </pc:spChg>
        <pc:spChg chg="mod">
          <ac:chgData name="PPT PROJECT" userId="3f9d47f476fa9d03" providerId="LiveId" clId="{D6CD7932-8232-4DCF-9B64-C2E8A6A37E46}" dt="2020-07-16T12:49:05.340" v="518" actId="207"/>
          <ac:spMkLst>
            <pc:docMk/>
            <pc:sldMk cId="3199103034" sldId="1603"/>
            <ac:spMk id="229" creationId="{8422D2FB-050D-47BB-AA4F-D211DBDBA6AE}"/>
          </ac:spMkLst>
        </pc:spChg>
        <pc:spChg chg="mod">
          <ac:chgData name="PPT PROJECT" userId="3f9d47f476fa9d03" providerId="LiveId" clId="{D6CD7932-8232-4DCF-9B64-C2E8A6A37E46}" dt="2020-07-16T12:49:05.340" v="518" actId="207"/>
          <ac:spMkLst>
            <pc:docMk/>
            <pc:sldMk cId="3199103034" sldId="1603"/>
            <ac:spMk id="230" creationId="{1B485E01-AAE1-4B68-A4F4-4BDE0E63EB6F}"/>
          </ac:spMkLst>
        </pc:spChg>
        <pc:spChg chg="mod">
          <ac:chgData name="PPT PROJECT" userId="3f9d47f476fa9d03" providerId="LiveId" clId="{D6CD7932-8232-4DCF-9B64-C2E8A6A37E46}" dt="2020-07-16T12:49:05.340" v="518" actId="207"/>
          <ac:spMkLst>
            <pc:docMk/>
            <pc:sldMk cId="3199103034" sldId="1603"/>
            <ac:spMk id="231" creationId="{183437D0-FDA2-4A40-92AB-02642DD96190}"/>
          </ac:spMkLst>
        </pc:spChg>
        <pc:spChg chg="mod">
          <ac:chgData name="PPT PROJECT" userId="3f9d47f476fa9d03" providerId="LiveId" clId="{D6CD7932-8232-4DCF-9B64-C2E8A6A37E46}" dt="2020-07-16T12:49:05.340" v="518" actId="207"/>
          <ac:spMkLst>
            <pc:docMk/>
            <pc:sldMk cId="3199103034" sldId="1603"/>
            <ac:spMk id="232" creationId="{F80E0DCC-EF63-4F79-AC43-A42FB4F48B3E}"/>
          </ac:spMkLst>
        </pc:spChg>
        <pc:spChg chg="mod">
          <ac:chgData name="PPT PROJECT" userId="3f9d47f476fa9d03" providerId="LiveId" clId="{D6CD7932-8232-4DCF-9B64-C2E8A6A37E46}" dt="2020-07-16T12:49:05.340" v="518" actId="207"/>
          <ac:spMkLst>
            <pc:docMk/>
            <pc:sldMk cId="3199103034" sldId="1603"/>
            <ac:spMk id="233" creationId="{F9638D25-F896-4350-98BC-19CA6A2F494C}"/>
          </ac:spMkLst>
        </pc:spChg>
        <pc:spChg chg="mod">
          <ac:chgData name="PPT PROJECT" userId="3f9d47f476fa9d03" providerId="LiveId" clId="{D6CD7932-8232-4DCF-9B64-C2E8A6A37E46}" dt="2020-07-16T12:49:05.340" v="518" actId="207"/>
          <ac:spMkLst>
            <pc:docMk/>
            <pc:sldMk cId="3199103034" sldId="1603"/>
            <ac:spMk id="234" creationId="{85F0A8E1-61BB-4A0E-B2D7-36EEB8D3D310}"/>
          </ac:spMkLst>
        </pc:spChg>
        <pc:spChg chg="mod">
          <ac:chgData name="PPT PROJECT" userId="3f9d47f476fa9d03" providerId="LiveId" clId="{D6CD7932-8232-4DCF-9B64-C2E8A6A37E46}" dt="2020-07-16T12:49:05.340" v="518" actId="207"/>
          <ac:spMkLst>
            <pc:docMk/>
            <pc:sldMk cId="3199103034" sldId="1603"/>
            <ac:spMk id="235" creationId="{222CA3A6-996A-4F5C-BACF-8AC3770986C5}"/>
          </ac:spMkLst>
        </pc:spChg>
        <pc:spChg chg="mod">
          <ac:chgData name="PPT PROJECT" userId="3f9d47f476fa9d03" providerId="LiveId" clId="{D6CD7932-8232-4DCF-9B64-C2E8A6A37E46}" dt="2020-07-16T12:49:05.340" v="518" actId="207"/>
          <ac:spMkLst>
            <pc:docMk/>
            <pc:sldMk cId="3199103034" sldId="1603"/>
            <ac:spMk id="236" creationId="{29C2E394-0E74-4712-9BF7-0B017E21BCA2}"/>
          </ac:spMkLst>
        </pc:spChg>
        <pc:spChg chg="mod">
          <ac:chgData name="PPT PROJECT" userId="3f9d47f476fa9d03" providerId="LiveId" clId="{D6CD7932-8232-4DCF-9B64-C2E8A6A37E46}" dt="2020-07-16T12:49:05.340" v="518" actId="207"/>
          <ac:spMkLst>
            <pc:docMk/>
            <pc:sldMk cId="3199103034" sldId="1603"/>
            <ac:spMk id="237" creationId="{52CE131E-EE56-44EB-8ED9-3097F409241A}"/>
          </ac:spMkLst>
        </pc:spChg>
        <pc:spChg chg="mod">
          <ac:chgData name="PPT PROJECT" userId="3f9d47f476fa9d03" providerId="LiveId" clId="{D6CD7932-8232-4DCF-9B64-C2E8A6A37E46}" dt="2020-07-16T12:49:05.340" v="518" actId="207"/>
          <ac:spMkLst>
            <pc:docMk/>
            <pc:sldMk cId="3199103034" sldId="1603"/>
            <ac:spMk id="238" creationId="{59784AAF-138A-414A-8581-E81771488F61}"/>
          </ac:spMkLst>
        </pc:spChg>
        <pc:spChg chg="mod">
          <ac:chgData name="PPT PROJECT" userId="3f9d47f476fa9d03" providerId="LiveId" clId="{D6CD7932-8232-4DCF-9B64-C2E8A6A37E46}" dt="2020-07-16T12:49:05.340" v="518" actId="207"/>
          <ac:spMkLst>
            <pc:docMk/>
            <pc:sldMk cId="3199103034" sldId="1603"/>
            <ac:spMk id="239" creationId="{BFFA4B40-67C9-4B42-9E32-E662ACDD534D}"/>
          </ac:spMkLst>
        </pc:spChg>
        <pc:spChg chg="mod">
          <ac:chgData name="PPT PROJECT" userId="3f9d47f476fa9d03" providerId="LiveId" clId="{D6CD7932-8232-4DCF-9B64-C2E8A6A37E46}" dt="2020-07-16T12:49:05.340" v="518" actId="207"/>
          <ac:spMkLst>
            <pc:docMk/>
            <pc:sldMk cId="3199103034" sldId="1603"/>
            <ac:spMk id="240" creationId="{8808129F-0D0A-4C50-BFD5-D10C4C4534AA}"/>
          </ac:spMkLst>
        </pc:spChg>
        <pc:spChg chg="mod">
          <ac:chgData name="PPT PROJECT" userId="3f9d47f476fa9d03" providerId="LiveId" clId="{D6CD7932-8232-4DCF-9B64-C2E8A6A37E46}" dt="2020-07-16T12:49:05.340" v="518" actId="207"/>
          <ac:spMkLst>
            <pc:docMk/>
            <pc:sldMk cId="3199103034" sldId="1603"/>
            <ac:spMk id="241" creationId="{EBCAF91F-BF0C-4470-A5DE-D4F073298BFF}"/>
          </ac:spMkLst>
        </pc:spChg>
        <pc:spChg chg="mod">
          <ac:chgData name="PPT PROJECT" userId="3f9d47f476fa9d03" providerId="LiveId" clId="{D6CD7932-8232-4DCF-9B64-C2E8A6A37E46}" dt="2020-07-16T12:49:05.340" v="518" actId="207"/>
          <ac:spMkLst>
            <pc:docMk/>
            <pc:sldMk cId="3199103034" sldId="1603"/>
            <ac:spMk id="242" creationId="{FC84CBA1-F417-41F5-8D00-DBD2F4B361AE}"/>
          </ac:spMkLst>
        </pc:spChg>
        <pc:spChg chg="mod">
          <ac:chgData name="PPT PROJECT" userId="3f9d47f476fa9d03" providerId="LiveId" clId="{D6CD7932-8232-4DCF-9B64-C2E8A6A37E46}" dt="2020-07-16T12:49:05.340" v="518" actId="207"/>
          <ac:spMkLst>
            <pc:docMk/>
            <pc:sldMk cId="3199103034" sldId="1603"/>
            <ac:spMk id="243" creationId="{330DCBED-5D9D-4124-964E-771FB83AF433}"/>
          </ac:spMkLst>
        </pc:spChg>
        <pc:spChg chg="mod">
          <ac:chgData name="PPT PROJECT" userId="3f9d47f476fa9d03" providerId="LiveId" clId="{D6CD7932-8232-4DCF-9B64-C2E8A6A37E46}" dt="2020-07-16T12:49:05.340" v="518" actId="207"/>
          <ac:spMkLst>
            <pc:docMk/>
            <pc:sldMk cId="3199103034" sldId="1603"/>
            <ac:spMk id="244" creationId="{2AA837B8-0735-4A43-9D25-D2EE50E76D81}"/>
          </ac:spMkLst>
        </pc:spChg>
        <pc:spChg chg="mod">
          <ac:chgData name="PPT PROJECT" userId="3f9d47f476fa9d03" providerId="LiveId" clId="{D6CD7932-8232-4DCF-9B64-C2E8A6A37E46}" dt="2020-07-16T12:49:05.340" v="518" actId="207"/>
          <ac:spMkLst>
            <pc:docMk/>
            <pc:sldMk cId="3199103034" sldId="1603"/>
            <ac:spMk id="245" creationId="{10739BFC-A19E-48F7-8C04-6F52EDBFEB4F}"/>
          </ac:spMkLst>
        </pc:spChg>
        <pc:spChg chg="mod">
          <ac:chgData name="PPT PROJECT" userId="3f9d47f476fa9d03" providerId="LiveId" clId="{D6CD7932-8232-4DCF-9B64-C2E8A6A37E46}" dt="2020-07-16T12:49:05.340" v="518" actId="207"/>
          <ac:spMkLst>
            <pc:docMk/>
            <pc:sldMk cId="3199103034" sldId="1603"/>
            <ac:spMk id="246" creationId="{A544A7C2-66F0-481C-AD74-BD3DFD386601}"/>
          </ac:spMkLst>
        </pc:spChg>
        <pc:spChg chg="mod">
          <ac:chgData name="PPT PROJECT" userId="3f9d47f476fa9d03" providerId="LiveId" clId="{D6CD7932-8232-4DCF-9B64-C2E8A6A37E46}" dt="2020-07-16T12:49:05.340" v="518" actId="207"/>
          <ac:spMkLst>
            <pc:docMk/>
            <pc:sldMk cId="3199103034" sldId="1603"/>
            <ac:spMk id="247" creationId="{561EA938-C165-4EE3-B781-D88FFE938ADC}"/>
          </ac:spMkLst>
        </pc:spChg>
        <pc:spChg chg="mod">
          <ac:chgData name="PPT PROJECT" userId="3f9d47f476fa9d03" providerId="LiveId" clId="{D6CD7932-8232-4DCF-9B64-C2E8A6A37E46}" dt="2020-07-16T12:49:05.340" v="518" actId="207"/>
          <ac:spMkLst>
            <pc:docMk/>
            <pc:sldMk cId="3199103034" sldId="1603"/>
            <ac:spMk id="248" creationId="{4627E206-20F2-4080-8AA7-73598B1A5EFD}"/>
          </ac:spMkLst>
        </pc:spChg>
        <pc:spChg chg="mod">
          <ac:chgData name="PPT PROJECT" userId="3f9d47f476fa9d03" providerId="LiveId" clId="{D6CD7932-8232-4DCF-9B64-C2E8A6A37E46}" dt="2020-07-16T12:49:05.340" v="518" actId="207"/>
          <ac:spMkLst>
            <pc:docMk/>
            <pc:sldMk cId="3199103034" sldId="1603"/>
            <ac:spMk id="249" creationId="{633E3922-474B-4BC2-AB60-648D6653808D}"/>
          </ac:spMkLst>
        </pc:spChg>
        <pc:spChg chg="mod">
          <ac:chgData name="PPT PROJECT" userId="3f9d47f476fa9d03" providerId="LiveId" clId="{D6CD7932-8232-4DCF-9B64-C2E8A6A37E46}" dt="2020-07-16T12:49:05.340" v="518" actId="207"/>
          <ac:spMkLst>
            <pc:docMk/>
            <pc:sldMk cId="3199103034" sldId="1603"/>
            <ac:spMk id="250" creationId="{4153593C-F905-4678-8A09-C0D8F4F298C3}"/>
          </ac:spMkLst>
        </pc:spChg>
        <pc:spChg chg="mod">
          <ac:chgData name="PPT PROJECT" userId="3f9d47f476fa9d03" providerId="LiveId" clId="{D6CD7932-8232-4DCF-9B64-C2E8A6A37E46}" dt="2020-07-16T12:49:05.340" v="518" actId="207"/>
          <ac:spMkLst>
            <pc:docMk/>
            <pc:sldMk cId="3199103034" sldId="1603"/>
            <ac:spMk id="251" creationId="{5F4F3EF8-F347-48EF-B054-3C431A237896}"/>
          </ac:spMkLst>
        </pc:spChg>
        <pc:spChg chg="mod">
          <ac:chgData name="PPT PROJECT" userId="3f9d47f476fa9d03" providerId="LiveId" clId="{D6CD7932-8232-4DCF-9B64-C2E8A6A37E46}" dt="2020-07-16T12:49:05.340" v="518" actId="207"/>
          <ac:spMkLst>
            <pc:docMk/>
            <pc:sldMk cId="3199103034" sldId="1603"/>
            <ac:spMk id="252" creationId="{E32199EE-7839-4DDE-9C85-28A95A0CAEE9}"/>
          </ac:spMkLst>
        </pc:spChg>
        <pc:spChg chg="mod">
          <ac:chgData name="PPT PROJECT" userId="3f9d47f476fa9d03" providerId="LiveId" clId="{D6CD7932-8232-4DCF-9B64-C2E8A6A37E46}" dt="2020-07-16T12:49:05.340" v="518" actId="207"/>
          <ac:spMkLst>
            <pc:docMk/>
            <pc:sldMk cId="3199103034" sldId="1603"/>
            <ac:spMk id="253" creationId="{42E0B953-846C-46AD-ACCE-83E7A30418F5}"/>
          </ac:spMkLst>
        </pc:spChg>
        <pc:spChg chg="mod">
          <ac:chgData name="PPT PROJECT" userId="3f9d47f476fa9d03" providerId="LiveId" clId="{D6CD7932-8232-4DCF-9B64-C2E8A6A37E46}" dt="2020-07-16T12:49:05.340" v="518" actId="207"/>
          <ac:spMkLst>
            <pc:docMk/>
            <pc:sldMk cId="3199103034" sldId="1603"/>
            <ac:spMk id="254" creationId="{C21CCA38-7CD9-4E49-BE3F-DE991DAEBFCE}"/>
          </ac:spMkLst>
        </pc:spChg>
        <pc:spChg chg="mod">
          <ac:chgData name="PPT PROJECT" userId="3f9d47f476fa9d03" providerId="LiveId" clId="{D6CD7932-8232-4DCF-9B64-C2E8A6A37E46}" dt="2020-07-16T12:49:05.340" v="518" actId="207"/>
          <ac:spMkLst>
            <pc:docMk/>
            <pc:sldMk cId="3199103034" sldId="1603"/>
            <ac:spMk id="255" creationId="{6ACCE992-BEDE-4AB8-9EE7-5C267329E4E5}"/>
          </ac:spMkLst>
        </pc:spChg>
        <pc:spChg chg="mod">
          <ac:chgData name="PPT PROJECT" userId="3f9d47f476fa9d03" providerId="LiveId" clId="{D6CD7932-8232-4DCF-9B64-C2E8A6A37E46}" dt="2020-07-16T12:49:05.340" v="518" actId="207"/>
          <ac:spMkLst>
            <pc:docMk/>
            <pc:sldMk cId="3199103034" sldId="1603"/>
            <ac:spMk id="256" creationId="{217A0D48-3804-45D6-A6E6-B5505FDDFEF1}"/>
          </ac:spMkLst>
        </pc:spChg>
        <pc:spChg chg="mod">
          <ac:chgData name="PPT PROJECT" userId="3f9d47f476fa9d03" providerId="LiveId" clId="{D6CD7932-8232-4DCF-9B64-C2E8A6A37E46}" dt="2020-07-16T12:49:05.340" v="518" actId="207"/>
          <ac:spMkLst>
            <pc:docMk/>
            <pc:sldMk cId="3199103034" sldId="1603"/>
            <ac:spMk id="257" creationId="{4B66040F-AF02-4F2C-ADC0-504E9DBB025B}"/>
          </ac:spMkLst>
        </pc:spChg>
        <pc:spChg chg="mod">
          <ac:chgData name="PPT PROJECT" userId="3f9d47f476fa9d03" providerId="LiveId" clId="{D6CD7932-8232-4DCF-9B64-C2E8A6A37E46}" dt="2020-07-16T12:49:05.340" v="518" actId="207"/>
          <ac:spMkLst>
            <pc:docMk/>
            <pc:sldMk cId="3199103034" sldId="1603"/>
            <ac:spMk id="258" creationId="{D818872B-FE1F-4D7E-9B07-B91C11DD98FA}"/>
          </ac:spMkLst>
        </pc:spChg>
        <pc:spChg chg="mod">
          <ac:chgData name="PPT PROJECT" userId="3f9d47f476fa9d03" providerId="LiveId" clId="{D6CD7932-8232-4DCF-9B64-C2E8A6A37E46}" dt="2020-07-16T12:49:05.340" v="518" actId="207"/>
          <ac:spMkLst>
            <pc:docMk/>
            <pc:sldMk cId="3199103034" sldId="1603"/>
            <ac:spMk id="259" creationId="{862622BA-8AF1-4878-A6B6-6DC78EEE63A0}"/>
          </ac:spMkLst>
        </pc:spChg>
        <pc:spChg chg="mod">
          <ac:chgData name="PPT PROJECT" userId="3f9d47f476fa9d03" providerId="LiveId" clId="{D6CD7932-8232-4DCF-9B64-C2E8A6A37E46}" dt="2020-07-16T12:49:05.340" v="518" actId="207"/>
          <ac:spMkLst>
            <pc:docMk/>
            <pc:sldMk cId="3199103034" sldId="1603"/>
            <ac:spMk id="260" creationId="{E98843F5-E47F-4A25-BC75-D655C8C87D85}"/>
          </ac:spMkLst>
        </pc:spChg>
        <pc:spChg chg="mod">
          <ac:chgData name="PPT PROJECT" userId="3f9d47f476fa9d03" providerId="LiveId" clId="{D6CD7932-8232-4DCF-9B64-C2E8A6A37E46}" dt="2020-07-16T12:49:05.340" v="518" actId="207"/>
          <ac:spMkLst>
            <pc:docMk/>
            <pc:sldMk cId="3199103034" sldId="1603"/>
            <ac:spMk id="261" creationId="{F88D760A-9BC9-4373-A7C2-DE3F711156F6}"/>
          </ac:spMkLst>
        </pc:spChg>
        <pc:spChg chg="mod">
          <ac:chgData name="PPT PROJECT" userId="3f9d47f476fa9d03" providerId="LiveId" clId="{D6CD7932-8232-4DCF-9B64-C2E8A6A37E46}" dt="2020-07-16T12:49:05.340" v="518" actId="207"/>
          <ac:spMkLst>
            <pc:docMk/>
            <pc:sldMk cId="3199103034" sldId="1603"/>
            <ac:spMk id="262" creationId="{07CDEC90-AC2F-43D3-A2E7-C7DEF12E92C2}"/>
          </ac:spMkLst>
        </pc:spChg>
        <pc:spChg chg="mod">
          <ac:chgData name="PPT PROJECT" userId="3f9d47f476fa9d03" providerId="LiveId" clId="{D6CD7932-8232-4DCF-9B64-C2E8A6A37E46}" dt="2020-07-16T12:49:05.340" v="518" actId="207"/>
          <ac:spMkLst>
            <pc:docMk/>
            <pc:sldMk cId="3199103034" sldId="1603"/>
            <ac:spMk id="263" creationId="{FF4C96BB-D347-49A8-A040-50527D2FB054}"/>
          </ac:spMkLst>
        </pc:spChg>
        <pc:spChg chg="mod">
          <ac:chgData name="PPT PROJECT" userId="3f9d47f476fa9d03" providerId="LiveId" clId="{D6CD7932-8232-4DCF-9B64-C2E8A6A37E46}" dt="2020-07-16T12:49:05.340" v="518" actId="207"/>
          <ac:spMkLst>
            <pc:docMk/>
            <pc:sldMk cId="3199103034" sldId="1603"/>
            <ac:spMk id="264" creationId="{C4E8E072-3578-4D05-AB02-2452024E1EF1}"/>
          </ac:spMkLst>
        </pc:spChg>
        <pc:spChg chg="mod">
          <ac:chgData name="PPT PROJECT" userId="3f9d47f476fa9d03" providerId="LiveId" clId="{D6CD7932-8232-4DCF-9B64-C2E8A6A37E46}" dt="2020-07-16T12:49:05.340" v="518" actId="207"/>
          <ac:spMkLst>
            <pc:docMk/>
            <pc:sldMk cId="3199103034" sldId="1603"/>
            <ac:spMk id="265" creationId="{ABC68EC2-5786-4378-9D94-B875686445AD}"/>
          </ac:spMkLst>
        </pc:spChg>
        <pc:spChg chg="mod">
          <ac:chgData name="PPT PROJECT" userId="3f9d47f476fa9d03" providerId="LiveId" clId="{D6CD7932-8232-4DCF-9B64-C2E8A6A37E46}" dt="2020-07-16T12:49:05.340" v="518" actId="207"/>
          <ac:spMkLst>
            <pc:docMk/>
            <pc:sldMk cId="3199103034" sldId="1603"/>
            <ac:spMk id="266" creationId="{C5332597-C10C-4BBD-9C29-4D68B10CD002}"/>
          </ac:spMkLst>
        </pc:spChg>
        <pc:spChg chg="mod">
          <ac:chgData name="PPT PROJECT" userId="3f9d47f476fa9d03" providerId="LiveId" clId="{D6CD7932-8232-4DCF-9B64-C2E8A6A37E46}" dt="2020-07-16T12:49:05.340" v="518" actId="207"/>
          <ac:spMkLst>
            <pc:docMk/>
            <pc:sldMk cId="3199103034" sldId="1603"/>
            <ac:spMk id="267" creationId="{3B20237C-C167-4EC3-9C4D-B70DD34B800D}"/>
          </ac:spMkLst>
        </pc:spChg>
        <pc:spChg chg="mod">
          <ac:chgData name="PPT PROJECT" userId="3f9d47f476fa9d03" providerId="LiveId" clId="{D6CD7932-8232-4DCF-9B64-C2E8A6A37E46}" dt="2020-07-16T12:49:05.340" v="518" actId="207"/>
          <ac:spMkLst>
            <pc:docMk/>
            <pc:sldMk cId="3199103034" sldId="1603"/>
            <ac:spMk id="268" creationId="{4BA41A1C-9E75-42BE-9CA7-7C76A1B8E080}"/>
          </ac:spMkLst>
        </pc:spChg>
        <pc:spChg chg="mod">
          <ac:chgData name="PPT PROJECT" userId="3f9d47f476fa9d03" providerId="LiveId" clId="{D6CD7932-8232-4DCF-9B64-C2E8A6A37E46}" dt="2020-07-16T12:49:05.340" v="518" actId="207"/>
          <ac:spMkLst>
            <pc:docMk/>
            <pc:sldMk cId="3199103034" sldId="1603"/>
            <ac:spMk id="269" creationId="{5A9D6304-F46D-423E-9857-F32E4EC58E06}"/>
          </ac:spMkLst>
        </pc:spChg>
        <pc:spChg chg="mod">
          <ac:chgData name="PPT PROJECT" userId="3f9d47f476fa9d03" providerId="LiveId" clId="{D6CD7932-8232-4DCF-9B64-C2E8A6A37E46}" dt="2020-07-16T12:49:05.340" v="518" actId="207"/>
          <ac:spMkLst>
            <pc:docMk/>
            <pc:sldMk cId="3199103034" sldId="1603"/>
            <ac:spMk id="270" creationId="{7C74F98C-868E-46DA-AB8D-370E32B9965B}"/>
          </ac:spMkLst>
        </pc:spChg>
        <pc:spChg chg="mod">
          <ac:chgData name="PPT PROJECT" userId="3f9d47f476fa9d03" providerId="LiveId" clId="{D6CD7932-8232-4DCF-9B64-C2E8A6A37E46}" dt="2020-07-16T12:49:05.340" v="518" actId="207"/>
          <ac:spMkLst>
            <pc:docMk/>
            <pc:sldMk cId="3199103034" sldId="1603"/>
            <ac:spMk id="271" creationId="{D39034B8-F807-4340-9EEB-B9C3259F793D}"/>
          </ac:spMkLst>
        </pc:spChg>
        <pc:spChg chg="mod">
          <ac:chgData name="PPT PROJECT" userId="3f9d47f476fa9d03" providerId="LiveId" clId="{D6CD7932-8232-4DCF-9B64-C2E8A6A37E46}" dt="2020-07-16T12:49:05.340" v="518" actId="207"/>
          <ac:spMkLst>
            <pc:docMk/>
            <pc:sldMk cId="3199103034" sldId="1603"/>
            <ac:spMk id="272" creationId="{0BBC43E0-0554-4CCA-B57B-07F3F7F98F2E}"/>
          </ac:spMkLst>
        </pc:spChg>
        <pc:spChg chg="mod">
          <ac:chgData name="PPT PROJECT" userId="3f9d47f476fa9d03" providerId="LiveId" clId="{D6CD7932-8232-4DCF-9B64-C2E8A6A37E46}" dt="2020-07-16T12:49:05.340" v="518" actId="207"/>
          <ac:spMkLst>
            <pc:docMk/>
            <pc:sldMk cId="3199103034" sldId="1603"/>
            <ac:spMk id="273" creationId="{8A9137DA-F080-466F-980E-2CCB2EDCBDF4}"/>
          </ac:spMkLst>
        </pc:spChg>
        <pc:spChg chg="mod">
          <ac:chgData name="PPT PROJECT" userId="3f9d47f476fa9d03" providerId="LiveId" clId="{D6CD7932-8232-4DCF-9B64-C2E8A6A37E46}" dt="2020-07-16T12:49:05.340" v="518" actId="207"/>
          <ac:spMkLst>
            <pc:docMk/>
            <pc:sldMk cId="3199103034" sldId="1603"/>
            <ac:spMk id="274" creationId="{3A9898FF-269C-4543-A216-5CCD05FC5855}"/>
          </ac:spMkLst>
        </pc:spChg>
        <pc:spChg chg="mod">
          <ac:chgData name="PPT PROJECT" userId="3f9d47f476fa9d03" providerId="LiveId" clId="{D6CD7932-8232-4DCF-9B64-C2E8A6A37E46}" dt="2020-07-16T12:49:05.340" v="518" actId="207"/>
          <ac:spMkLst>
            <pc:docMk/>
            <pc:sldMk cId="3199103034" sldId="1603"/>
            <ac:spMk id="275" creationId="{AE518D03-C4DB-44B3-B8DF-67D1B55F9A08}"/>
          </ac:spMkLst>
        </pc:spChg>
        <pc:spChg chg="mod">
          <ac:chgData name="PPT PROJECT" userId="3f9d47f476fa9d03" providerId="LiveId" clId="{D6CD7932-8232-4DCF-9B64-C2E8A6A37E46}" dt="2020-07-16T12:49:05.340" v="518" actId="207"/>
          <ac:spMkLst>
            <pc:docMk/>
            <pc:sldMk cId="3199103034" sldId="1603"/>
            <ac:spMk id="276" creationId="{293DEF3C-E69F-4593-9CF2-5DE66854D6A4}"/>
          </ac:spMkLst>
        </pc:spChg>
        <pc:spChg chg="mod">
          <ac:chgData name="PPT PROJECT" userId="3f9d47f476fa9d03" providerId="LiveId" clId="{D6CD7932-8232-4DCF-9B64-C2E8A6A37E46}" dt="2020-07-16T12:49:05.340" v="518" actId="207"/>
          <ac:spMkLst>
            <pc:docMk/>
            <pc:sldMk cId="3199103034" sldId="1603"/>
            <ac:spMk id="277" creationId="{285F16BB-820F-440A-82E5-F43E68A29FB8}"/>
          </ac:spMkLst>
        </pc:spChg>
        <pc:spChg chg="mod">
          <ac:chgData name="PPT PROJECT" userId="3f9d47f476fa9d03" providerId="LiveId" clId="{D6CD7932-8232-4DCF-9B64-C2E8A6A37E46}" dt="2020-07-16T12:49:05.340" v="518" actId="207"/>
          <ac:spMkLst>
            <pc:docMk/>
            <pc:sldMk cId="3199103034" sldId="1603"/>
            <ac:spMk id="278" creationId="{6EF856E2-7F10-41E6-9AB8-24D1DF35BFAA}"/>
          </ac:spMkLst>
        </pc:spChg>
        <pc:spChg chg="mod">
          <ac:chgData name="PPT PROJECT" userId="3f9d47f476fa9d03" providerId="LiveId" clId="{D6CD7932-8232-4DCF-9B64-C2E8A6A37E46}" dt="2020-07-16T12:49:05.340" v="518" actId="207"/>
          <ac:spMkLst>
            <pc:docMk/>
            <pc:sldMk cId="3199103034" sldId="1603"/>
            <ac:spMk id="279" creationId="{81294EF6-FA4C-4BD7-877B-909B22A9C3B8}"/>
          </ac:spMkLst>
        </pc:spChg>
        <pc:spChg chg="mod">
          <ac:chgData name="PPT PROJECT" userId="3f9d47f476fa9d03" providerId="LiveId" clId="{D6CD7932-8232-4DCF-9B64-C2E8A6A37E46}" dt="2020-07-16T12:49:05.340" v="518" actId="207"/>
          <ac:spMkLst>
            <pc:docMk/>
            <pc:sldMk cId="3199103034" sldId="1603"/>
            <ac:spMk id="280" creationId="{EF6C80FF-5D0C-42CF-812F-B1C3A6F4BFC0}"/>
          </ac:spMkLst>
        </pc:spChg>
        <pc:spChg chg="mod">
          <ac:chgData name="PPT PROJECT" userId="3f9d47f476fa9d03" providerId="LiveId" clId="{D6CD7932-8232-4DCF-9B64-C2E8A6A37E46}" dt="2020-07-16T12:49:05.340" v="518" actId="207"/>
          <ac:spMkLst>
            <pc:docMk/>
            <pc:sldMk cId="3199103034" sldId="1603"/>
            <ac:spMk id="281" creationId="{F2FE94E4-242D-45E1-9E4A-2420614C4F3B}"/>
          </ac:spMkLst>
        </pc:spChg>
        <pc:spChg chg="mod">
          <ac:chgData name="PPT PROJECT" userId="3f9d47f476fa9d03" providerId="LiveId" clId="{D6CD7932-8232-4DCF-9B64-C2E8A6A37E46}" dt="2020-07-16T12:49:05.340" v="518" actId="207"/>
          <ac:spMkLst>
            <pc:docMk/>
            <pc:sldMk cId="3199103034" sldId="1603"/>
            <ac:spMk id="282" creationId="{87A68599-0F5F-420F-9AE6-5DEFCEF5ABC1}"/>
          </ac:spMkLst>
        </pc:spChg>
        <pc:spChg chg="mod">
          <ac:chgData name="PPT PROJECT" userId="3f9d47f476fa9d03" providerId="LiveId" clId="{D6CD7932-8232-4DCF-9B64-C2E8A6A37E46}" dt="2020-07-16T12:49:05.340" v="518" actId="207"/>
          <ac:spMkLst>
            <pc:docMk/>
            <pc:sldMk cId="3199103034" sldId="1603"/>
            <ac:spMk id="283" creationId="{60163A39-3DA0-45F9-8337-4D6835E48934}"/>
          </ac:spMkLst>
        </pc:spChg>
        <pc:spChg chg="mod">
          <ac:chgData name="PPT PROJECT" userId="3f9d47f476fa9d03" providerId="LiveId" clId="{D6CD7932-8232-4DCF-9B64-C2E8A6A37E46}" dt="2020-07-16T12:49:05.340" v="518" actId="207"/>
          <ac:spMkLst>
            <pc:docMk/>
            <pc:sldMk cId="3199103034" sldId="1603"/>
            <ac:spMk id="284" creationId="{D7D69C11-0E25-48E9-917D-8EC62F3625A4}"/>
          </ac:spMkLst>
        </pc:spChg>
        <pc:spChg chg="mod">
          <ac:chgData name="PPT PROJECT" userId="3f9d47f476fa9d03" providerId="LiveId" clId="{D6CD7932-8232-4DCF-9B64-C2E8A6A37E46}" dt="2020-07-16T12:49:05.340" v="518" actId="207"/>
          <ac:spMkLst>
            <pc:docMk/>
            <pc:sldMk cId="3199103034" sldId="1603"/>
            <ac:spMk id="285" creationId="{A3057DD7-275F-4F0B-B418-AD2E8A802311}"/>
          </ac:spMkLst>
        </pc:spChg>
        <pc:spChg chg="mod">
          <ac:chgData name="PPT PROJECT" userId="3f9d47f476fa9d03" providerId="LiveId" clId="{D6CD7932-8232-4DCF-9B64-C2E8A6A37E46}" dt="2020-07-16T12:49:05.340" v="518" actId="207"/>
          <ac:spMkLst>
            <pc:docMk/>
            <pc:sldMk cId="3199103034" sldId="1603"/>
            <ac:spMk id="286" creationId="{AB98CBCB-4AB7-4CFF-8460-81B29B1C1490}"/>
          </ac:spMkLst>
        </pc:spChg>
        <pc:spChg chg="mod">
          <ac:chgData name="PPT PROJECT" userId="3f9d47f476fa9d03" providerId="LiveId" clId="{D6CD7932-8232-4DCF-9B64-C2E8A6A37E46}" dt="2020-07-16T12:49:05.340" v="518" actId="207"/>
          <ac:spMkLst>
            <pc:docMk/>
            <pc:sldMk cId="3199103034" sldId="1603"/>
            <ac:spMk id="287" creationId="{AFBE8B5C-215C-4843-AF5F-7A0F6EDEBD08}"/>
          </ac:spMkLst>
        </pc:spChg>
        <pc:spChg chg="mod">
          <ac:chgData name="PPT PROJECT" userId="3f9d47f476fa9d03" providerId="LiveId" clId="{D6CD7932-8232-4DCF-9B64-C2E8A6A37E46}" dt="2020-07-16T12:49:05.340" v="518" actId="207"/>
          <ac:spMkLst>
            <pc:docMk/>
            <pc:sldMk cId="3199103034" sldId="1603"/>
            <ac:spMk id="288" creationId="{DE166018-74B9-4850-9DCA-EBFB5189820C}"/>
          </ac:spMkLst>
        </pc:spChg>
        <pc:spChg chg="mod">
          <ac:chgData name="PPT PROJECT" userId="3f9d47f476fa9d03" providerId="LiveId" clId="{D6CD7932-8232-4DCF-9B64-C2E8A6A37E46}" dt="2020-07-16T12:49:05.340" v="518" actId="207"/>
          <ac:spMkLst>
            <pc:docMk/>
            <pc:sldMk cId="3199103034" sldId="1603"/>
            <ac:spMk id="289" creationId="{31B567BE-4430-411B-9FAA-20B2DBB5F51B}"/>
          </ac:spMkLst>
        </pc:spChg>
        <pc:spChg chg="mod">
          <ac:chgData name="PPT PROJECT" userId="3f9d47f476fa9d03" providerId="LiveId" clId="{D6CD7932-8232-4DCF-9B64-C2E8A6A37E46}" dt="2020-07-16T12:49:05.340" v="518" actId="207"/>
          <ac:spMkLst>
            <pc:docMk/>
            <pc:sldMk cId="3199103034" sldId="1603"/>
            <ac:spMk id="290" creationId="{282EBE71-6C30-41F9-B52A-49AF50837CAB}"/>
          </ac:spMkLst>
        </pc:spChg>
        <pc:spChg chg="mod">
          <ac:chgData name="PPT PROJECT" userId="3f9d47f476fa9d03" providerId="LiveId" clId="{D6CD7932-8232-4DCF-9B64-C2E8A6A37E46}" dt="2020-07-16T12:49:05.340" v="518" actId="207"/>
          <ac:spMkLst>
            <pc:docMk/>
            <pc:sldMk cId="3199103034" sldId="1603"/>
            <ac:spMk id="291" creationId="{E3204FE2-2A6D-4C00-9293-4BF68AE663F7}"/>
          </ac:spMkLst>
        </pc:spChg>
        <pc:spChg chg="mod">
          <ac:chgData name="PPT PROJECT" userId="3f9d47f476fa9d03" providerId="LiveId" clId="{D6CD7932-8232-4DCF-9B64-C2E8A6A37E46}" dt="2020-07-16T12:49:05.340" v="518" actId="207"/>
          <ac:spMkLst>
            <pc:docMk/>
            <pc:sldMk cId="3199103034" sldId="1603"/>
            <ac:spMk id="292" creationId="{B984B913-F3D2-4F7D-95BC-E29C2C9AF32E}"/>
          </ac:spMkLst>
        </pc:spChg>
        <pc:spChg chg="mod">
          <ac:chgData name="PPT PROJECT" userId="3f9d47f476fa9d03" providerId="LiveId" clId="{D6CD7932-8232-4DCF-9B64-C2E8A6A37E46}" dt="2020-07-16T12:49:05.340" v="518" actId="207"/>
          <ac:spMkLst>
            <pc:docMk/>
            <pc:sldMk cId="3199103034" sldId="1603"/>
            <ac:spMk id="293" creationId="{BE89CD03-8A61-4910-ACE9-3B1AF3A1273F}"/>
          </ac:spMkLst>
        </pc:spChg>
        <pc:spChg chg="mod">
          <ac:chgData name="PPT PROJECT" userId="3f9d47f476fa9d03" providerId="LiveId" clId="{D6CD7932-8232-4DCF-9B64-C2E8A6A37E46}" dt="2020-07-16T12:49:05.340" v="518" actId="207"/>
          <ac:spMkLst>
            <pc:docMk/>
            <pc:sldMk cId="3199103034" sldId="1603"/>
            <ac:spMk id="294" creationId="{30C2308B-7CB8-4E37-86D3-37B7E164BE5A}"/>
          </ac:spMkLst>
        </pc:spChg>
        <pc:spChg chg="mod">
          <ac:chgData name="PPT PROJECT" userId="3f9d47f476fa9d03" providerId="LiveId" clId="{D6CD7932-8232-4DCF-9B64-C2E8A6A37E46}" dt="2020-07-16T12:49:05.340" v="518" actId="207"/>
          <ac:spMkLst>
            <pc:docMk/>
            <pc:sldMk cId="3199103034" sldId="1603"/>
            <ac:spMk id="295" creationId="{17EAC216-0A5C-4BD6-B035-72CD4963EFBF}"/>
          </ac:spMkLst>
        </pc:spChg>
        <pc:spChg chg="mod">
          <ac:chgData name="PPT PROJECT" userId="3f9d47f476fa9d03" providerId="LiveId" clId="{D6CD7932-8232-4DCF-9B64-C2E8A6A37E46}" dt="2020-07-16T12:49:05.340" v="518" actId="207"/>
          <ac:spMkLst>
            <pc:docMk/>
            <pc:sldMk cId="3199103034" sldId="1603"/>
            <ac:spMk id="296" creationId="{184EE402-C3F5-4CE3-A59A-E039D57AD898}"/>
          </ac:spMkLst>
        </pc:spChg>
        <pc:spChg chg="mod">
          <ac:chgData name="PPT PROJECT" userId="3f9d47f476fa9d03" providerId="LiveId" clId="{D6CD7932-8232-4DCF-9B64-C2E8A6A37E46}" dt="2020-07-16T12:49:05.340" v="518" actId="207"/>
          <ac:spMkLst>
            <pc:docMk/>
            <pc:sldMk cId="3199103034" sldId="1603"/>
            <ac:spMk id="297" creationId="{5CD08349-C8B3-470B-99CB-1F19B4C3489E}"/>
          </ac:spMkLst>
        </pc:spChg>
        <pc:spChg chg="mod">
          <ac:chgData name="PPT PROJECT" userId="3f9d47f476fa9d03" providerId="LiveId" clId="{D6CD7932-8232-4DCF-9B64-C2E8A6A37E46}" dt="2020-07-16T12:49:05.340" v="518" actId="207"/>
          <ac:spMkLst>
            <pc:docMk/>
            <pc:sldMk cId="3199103034" sldId="1603"/>
            <ac:spMk id="298" creationId="{28BFF58A-2E91-4288-9B77-C771F013743A}"/>
          </ac:spMkLst>
        </pc:spChg>
        <pc:spChg chg="mod">
          <ac:chgData name="PPT PROJECT" userId="3f9d47f476fa9d03" providerId="LiveId" clId="{D6CD7932-8232-4DCF-9B64-C2E8A6A37E46}" dt="2020-07-16T12:49:05.340" v="518" actId="207"/>
          <ac:spMkLst>
            <pc:docMk/>
            <pc:sldMk cId="3199103034" sldId="1603"/>
            <ac:spMk id="299" creationId="{28B9C9FA-79A3-4A72-8E1C-33EA1CEA63C3}"/>
          </ac:spMkLst>
        </pc:spChg>
        <pc:spChg chg="mod">
          <ac:chgData name="PPT PROJECT" userId="3f9d47f476fa9d03" providerId="LiveId" clId="{D6CD7932-8232-4DCF-9B64-C2E8A6A37E46}" dt="2020-07-16T12:49:05.340" v="518" actId="207"/>
          <ac:spMkLst>
            <pc:docMk/>
            <pc:sldMk cId="3199103034" sldId="1603"/>
            <ac:spMk id="300" creationId="{1C2E93DC-A5C8-4346-AD30-9281DA990E30}"/>
          </ac:spMkLst>
        </pc:spChg>
        <pc:spChg chg="mod">
          <ac:chgData name="PPT PROJECT" userId="3f9d47f476fa9d03" providerId="LiveId" clId="{D6CD7932-8232-4DCF-9B64-C2E8A6A37E46}" dt="2020-07-16T12:49:05.340" v="518" actId="207"/>
          <ac:spMkLst>
            <pc:docMk/>
            <pc:sldMk cId="3199103034" sldId="1603"/>
            <ac:spMk id="301" creationId="{1A07523F-208D-4655-B14F-C6D959252EF4}"/>
          </ac:spMkLst>
        </pc:spChg>
        <pc:spChg chg="mod">
          <ac:chgData name="PPT PROJECT" userId="3f9d47f476fa9d03" providerId="LiveId" clId="{D6CD7932-8232-4DCF-9B64-C2E8A6A37E46}" dt="2020-07-16T12:49:05.340" v="518" actId="207"/>
          <ac:spMkLst>
            <pc:docMk/>
            <pc:sldMk cId="3199103034" sldId="1603"/>
            <ac:spMk id="302" creationId="{DD22BDC6-F973-4940-97A4-CAE1FF327A12}"/>
          </ac:spMkLst>
        </pc:spChg>
        <pc:spChg chg="mod">
          <ac:chgData name="PPT PROJECT" userId="3f9d47f476fa9d03" providerId="LiveId" clId="{D6CD7932-8232-4DCF-9B64-C2E8A6A37E46}" dt="2020-07-16T12:49:05.340" v="518" actId="207"/>
          <ac:spMkLst>
            <pc:docMk/>
            <pc:sldMk cId="3199103034" sldId="1603"/>
            <ac:spMk id="303" creationId="{F6B16CE4-BA75-45D1-8C9F-A9F6F53A9B08}"/>
          </ac:spMkLst>
        </pc:spChg>
        <pc:spChg chg="mod">
          <ac:chgData name="PPT PROJECT" userId="3f9d47f476fa9d03" providerId="LiveId" clId="{D6CD7932-8232-4DCF-9B64-C2E8A6A37E46}" dt="2020-07-16T12:49:05.340" v="518" actId="207"/>
          <ac:spMkLst>
            <pc:docMk/>
            <pc:sldMk cId="3199103034" sldId="1603"/>
            <ac:spMk id="304" creationId="{5EAD1F75-F47D-43B1-9F82-03419A7D1B14}"/>
          </ac:spMkLst>
        </pc:spChg>
        <pc:spChg chg="mod">
          <ac:chgData name="PPT PROJECT" userId="3f9d47f476fa9d03" providerId="LiveId" clId="{D6CD7932-8232-4DCF-9B64-C2E8A6A37E46}" dt="2020-07-16T12:49:05.340" v="518" actId="207"/>
          <ac:spMkLst>
            <pc:docMk/>
            <pc:sldMk cId="3199103034" sldId="1603"/>
            <ac:spMk id="305" creationId="{ED5A7114-0EBC-49AF-B908-A4061F55F230}"/>
          </ac:spMkLst>
        </pc:spChg>
        <pc:spChg chg="mod">
          <ac:chgData name="PPT PROJECT" userId="3f9d47f476fa9d03" providerId="LiveId" clId="{D6CD7932-8232-4DCF-9B64-C2E8A6A37E46}" dt="2020-07-16T12:49:05.340" v="518" actId="207"/>
          <ac:spMkLst>
            <pc:docMk/>
            <pc:sldMk cId="3199103034" sldId="1603"/>
            <ac:spMk id="306" creationId="{3C14FEE3-EA56-4B72-859C-FF5B82E383E3}"/>
          </ac:spMkLst>
        </pc:spChg>
        <pc:spChg chg="mod">
          <ac:chgData name="PPT PROJECT" userId="3f9d47f476fa9d03" providerId="LiveId" clId="{D6CD7932-8232-4DCF-9B64-C2E8A6A37E46}" dt="2020-07-16T12:49:05.340" v="518" actId="207"/>
          <ac:spMkLst>
            <pc:docMk/>
            <pc:sldMk cId="3199103034" sldId="1603"/>
            <ac:spMk id="307" creationId="{A9CD21FE-2029-481D-BAEC-52B71243F8E2}"/>
          </ac:spMkLst>
        </pc:spChg>
        <pc:spChg chg="mod">
          <ac:chgData name="PPT PROJECT" userId="3f9d47f476fa9d03" providerId="LiveId" clId="{D6CD7932-8232-4DCF-9B64-C2E8A6A37E46}" dt="2020-07-16T12:49:05.340" v="518" actId="207"/>
          <ac:spMkLst>
            <pc:docMk/>
            <pc:sldMk cId="3199103034" sldId="1603"/>
            <ac:spMk id="308" creationId="{E77D2057-A97A-4B77-AB24-198E80C989EA}"/>
          </ac:spMkLst>
        </pc:spChg>
        <pc:spChg chg="mod">
          <ac:chgData name="PPT PROJECT" userId="3f9d47f476fa9d03" providerId="LiveId" clId="{D6CD7932-8232-4DCF-9B64-C2E8A6A37E46}" dt="2020-07-16T12:49:05.340" v="518" actId="207"/>
          <ac:spMkLst>
            <pc:docMk/>
            <pc:sldMk cId="3199103034" sldId="1603"/>
            <ac:spMk id="309" creationId="{34FAEF10-0180-4361-AB09-684B101F40AB}"/>
          </ac:spMkLst>
        </pc:spChg>
        <pc:spChg chg="mod">
          <ac:chgData name="PPT PROJECT" userId="3f9d47f476fa9d03" providerId="LiveId" clId="{D6CD7932-8232-4DCF-9B64-C2E8A6A37E46}" dt="2020-07-16T12:49:05.340" v="518" actId="207"/>
          <ac:spMkLst>
            <pc:docMk/>
            <pc:sldMk cId="3199103034" sldId="1603"/>
            <ac:spMk id="310" creationId="{245A48DC-DC4D-44AD-B1B6-08BBBEB8B0B5}"/>
          </ac:spMkLst>
        </pc:spChg>
        <pc:spChg chg="mod">
          <ac:chgData name="PPT PROJECT" userId="3f9d47f476fa9d03" providerId="LiveId" clId="{D6CD7932-8232-4DCF-9B64-C2E8A6A37E46}" dt="2020-07-16T12:49:05.340" v="518" actId="207"/>
          <ac:spMkLst>
            <pc:docMk/>
            <pc:sldMk cId="3199103034" sldId="1603"/>
            <ac:spMk id="311" creationId="{F53BDCC1-E3F3-41B1-8833-63F224788557}"/>
          </ac:spMkLst>
        </pc:spChg>
        <pc:spChg chg="mod">
          <ac:chgData name="PPT PROJECT" userId="3f9d47f476fa9d03" providerId="LiveId" clId="{D6CD7932-8232-4DCF-9B64-C2E8A6A37E46}" dt="2020-07-16T12:49:05.340" v="518" actId="207"/>
          <ac:spMkLst>
            <pc:docMk/>
            <pc:sldMk cId="3199103034" sldId="1603"/>
            <ac:spMk id="312" creationId="{AA2DF788-CF71-49C8-9112-95E656560BDD}"/>
          </ac:spMkLst>
        </pc:spChg>
        <pc:spChg chg="mod">
          <ac:chgData name="PPT PROJECT" userId="3f9d47f476fa9d03" providerId="LiveId" clId="{D6CD7932-8232-4DCF-9B64-C2E8A6A37E46}" dt="2020-07-16T12:49:05.340" v="518" actId="207"/>
          <ac:spMkLst>
            <pc:docMk/>
            <pc:sldMk cId="3199103034" sldId="1603"/>
            <ac:spMk id="313" creationId="{11ED5279-13F1-4C9C-8786-22EA6EEC1696}"/>
          </ac:spMkLst>
        </pc:spChg>
        <pc:spChg chg="mod">
          <ac:chgData name="PPT PROJECT" userId="3f9d47f476fa9d03" providerId="LiveId" clId="{D6CD7932-8232-4DCF-9B64-C2E8A6A37E46}" dt="2020-07-16T12:49:05.340" v="518" actId="207"/>
          <ac:spMkLst>
            <pc:docMk/>
            <pc:sldMk cId="3199103034" sldId="1603"/>
            <ac:spMk id="314" creationId="{BF624813-B7F8-4D9D-B542-0AC0BA080162}"/>
          </ac:spMkLst>
        </pc:spChg>
        <pc:spChg chg="mod">
          <ac:chgData name="PPT PROJECT" userId="3f9d47f476fa9d03" providerId="LiveId" clId="{D6CD7932-8232-4DCF-9B64-C2E8A6A37E46}" dt="2020-07-16T12:49:05.340" v="518" actId="207"/>
          <ac:spMkLst>
            <pc:docMk/>
            <pc:sldMk cId="3199103034" sldId="1603"/>
            <ac:spMk id="315" creationId="{8AE3D9AF-4193-4FAD-8659-7A689D55759D}"/>
          </ac:spMkLst>
        </pc:spChg>
        <pc:spChg chg="mod">
          <ac:chgData name="PPT PROJECT" userId="3f9d47f476fa9d03" providerId="LiveId" clId="{D6CD7932-8232-4DCF-9B64-C2E8A6A37E46}" dt="2020-07-16T12:49:05.340" v="518" actId="207"/>
          <ac:spMkLst>
            <pc:docMk/>
            <pc:sldMk cId="3199103034" sldId="1603"/>
            <ac:spMk id="316" creationId="{475530CF-C71B-44CF-B51B-3033EC63959A}"/>
          </ac:spMkLst>
        </pc:spChg>
        <pc:spChg chg="mod">
          <ac:chgData name="PPT PROJECT" userId="3f9d47f476fa9d03" providerId="LiveId" clId="{D6CD7932-8232-4DCF-9B64-C2E8A6A37E46}" dt="2020-07-16T12:49:05.340" v="518" actId="207"/>
          <ac:spMkLst>
            <pc:docMk/>
            <pc:sldMk cId="3199103034" sldId="1603"/>
            <ac:spMk id="317" creationId="{F7849FF9-39D5-4CD3-8687-684D46DAF2C7}"/>
          </ac:spMkLst>
        </pc:spChg>
        <pc:spChg chg="mod">
          <ac:chgData name="PPT PROJECT" userId="3f9d47f476fa9d03" providerId="LiveId" clId="{D6CD7932-8232-4DCF-9B64-C2E8A6A37E46}" dt="2020-07-16T12:49:05.340" v="518" actId="207"/>
          <ac:spMkLst>
            <pc:docMk/>
            <pc:sldMk cId="3199103034" sldId="1603"/>
            <ac:spMk id="318" creationId="{37D82282-6697-45CA-9558-0338D0A3748E}"/>
          </ac:spMkLst>
        </pc:spChg>
        <pc:spChg chg="mod">
          <ac:chgData name="PPT PROJECT" userId="3f9d47f476fa9d03" providerId="LiveId" clId="{D6CD7932-8232-4DCF-9B64-C2E8A6A37E46}" dt="2020-07-16T12:49:05.340" v="518" actId="207"/>
          <ac:spMkLst>
            <pc:docMk/>
            <pc:sldMk cId="3199103034" sldId="1603"/>
            <ac:spMk id="319" creationId="{ABF02A37-6C74-4676-BBE8-9A4FD6058638}"/>
          </ac:spMkLst>
        </pc:spChg>
        <pc:spChg chg="mod">
          <ac:chgData name="PPT PROJECT" userId="3f9d47f476fa9d03" providerId="LiveId" clId="{D6CD7932-8232-4DCF-9B64-C2E8A6A37E46}" dt="2020-07-16T12:49:05.340" v="518" actId="207"/>
          <ac:spMkLst>
            <pc:docMk/>
            <pc:sldMk cId="3199103034" sldId="1603"/>
            <ac:spMk id="320" creationId="{A072BA11-9768-4AA2-8C1E-2BE2F1EFE155}"/>
          </ac:spMkLst>
        </pc:spChg>
        <pc:spChg chg="mod">
          <ac:chgData name="PPT PROJECT" userId="3f9d47f476fa9d03" providerId="LiveId" clId="{D6CD7932-8232-4DCF-9B64-C2E8A6A37E46}" dt="2020-07-16T12:49:05.340" v="518" actId="207"/>
          <ac:spMkLst>
            <pc:docMk/>
            <pc:sldMk cId="3199103034" sldId="1603"/>
            <ac:spMk id="321" creationId="{69CAB7FF-B477-448C-A1D6-7CD17206CAE5}"/>
          </ac:spMkLst>
        </pc:spChg>
        <pc:spChg chg="mod">
          <ac:chgData name="PPT PROJECT" userId="3f9d47f476fa9d03" providerId="LiveId" clId="{D6CD7932-8232-4DCF-9B64-C2E8A6A37E46}" dt="2020-07-16T12:49:05.340" v="518" actId="207"/>
          <ac:spMkLst>
            <pc:docMk/>
            <pc:sldMk cId="3199103034" sldId="1603"/>
            <ac:spMk id="322" creationId="{3791B756-4EBC-488B-AAEE-228E1FC1E2DE}"/>
          </ac:spMkLst>
        </pc:spChg>
        <pc:spChg chg="mod">
          <ac:chgData name="PPT PROJECT" userId="3f9d47f476fa9d03" providerId="LiveId" clId="{D6CD7932-8232-4DCF-9B64-C2E8A6A37E46}" dt="2020-07-16T12:49:05.340" v="518" actId="207"/>
          <ac:spMkLst>
            <pc:docMk/>
            <pc:sldMk cId="3199103034" sldId="1603"/>
            <ac:spMk id="323" creationId="{78EBA7AA-0F66-4A0D-B654-C9545B96A832}"/>
          </ac:spMkLst>
        </pc:spChg>
        <pc:spChg chg="mod">
          <ac:chgData name="PPT PROJECT" userId="3f9d47f476fa9d03" providerId="LiveId" clId="{D6CD7932-8232-4DCF-9B64-C2E8A6A37E46}" dt="2020-07-16T12:49:05.340" v="518" actId="207"/>
          <ac:spMkLst>
            <pc:docMk/>
            <pc:sldMk cId="3199103034" sldId="1603"/>
            <ac:spMk id="324" creationId="{8F55C9AB-9669-4B26-8DF6-9DE9E6221BF7}"/>
          </ac:spMkLst>
        </pc:spChg>
        <pc:spChg chg="mod">
          <ac:chgData name="PPT PROJECT" userId="3f9d47f476fa9d03" providerId="LiveId" clId="{D6CD7932-8232-4DCF-9B64-C2E8A6A37E46}" dt="2020-07-16T12:49:05.340" v="518" actId="207"/>
          <ac:spMkLst>
            <pc:docMk/>
            <pc:sldMk cId="3199103034" sldId="1603"/>
            <ac:spMk id="325" creationId="{247D48EF-127C-4A55-98A1-933DEB1F521D}"/>
          </ac:spMkLst>
        </pc:spChg>
        <pc:spChg chg="mod">
          <ac:chgData name="PPT PROJECT" userId="3f9d47f476fa9d03" providerId="LiveId" clId="{D6CD7932-8232-4DCF-9B64-C2E8A6A37E46}" dt="2020-07-16T12:49:05.340" v="518" actId="207"/>
          <ac:spMkLst>
            <pc:docMk/>
            <pc:sldMk cId="3199103034" sldId="1603"/>
            <ac:spMk id="326" creationId="{8969A669-651E-4A86-ACD6-7C8A4F1443B3}"/>
          </ac:spMkLst>
        </pc:spChg>
        <pc:spChg chg="mod">
          <ac:chgData name="PPT PROJECT" userId="3f9d47f476fa9d03" providerId="LiveId" clId="{D6CD7932-8232-4DCF-9B64-C2E8A6A37E46}" dt="2020-07-16T12:49:05.340" v="518" actId="207"/>
          <ac:spMkLst>
            <pc:docMk/>
            <pc:sldMk cId="3199103034" sldId="1603"/>
            <ac:spMk id="327" creationId="{627F4CC8-503D-4CA7-A151-1502281FC7A5}"/>
          </ac:spMkLst>
        </pc:spChg>
        <pc:spChg chg="mod">
          <ac:chgData name="PPT PROJECT" userId="3f9d47f476fa9d03" providerId="LiveId" clId="{D6CD7932-8232-4DCF-9B64-C2E8A6A37E46}" dt="2020-07-16T12:49:05.340" v="518" actId="207"/>
          <ac:spMkLst>
            <pc:docMk/>
            <pc:sldMk cId="3199103034" sldId="1603"/>
            <ac:spMk id="328" creationId="{49044D93-526B-4496-B98D-DC1596288F4F}"/>
          </ac:spMkLst>
        </pc:spChg>
        <pc:spChg chg="mod">
          <ac:chgData name="PPT PROJECT" userId="3f9d47f476fa9d03" providerId="LiveId" clId="{D6CD7932-8232-4DCF-9B64-C2E8A6A37E46}" dt="2020-07-16T12:49:05.340" v="518" actId="207"/>
          <ac:spMkLst>
            <pc:docMk/>
            <pc:sldMk cId="3199103034" sldId="1603"/>
            <ac:spMk id="329" creationId="{9FDB1F74-D6FE-4624-9E70-BE01D5546581}"/>
          </ac:spMkLst>
        </pc:spChg>
        <pc:spChg chg="mod">
          <ac:chgData name="PPT PROJECT" userId="3f9d47f476fa9d03" providerId="LiveId" clId="{D6CD7932-8232-4DCF-9B64-C2E8A6A37E46}" dt="2020-07-16T12:49:05.340" v="518" actId="207"/>
          <ac:spMkLst>
            <pc:docMk/>
            <pc:sldMk cId="3199103034" sldId="1603"/>
            <ac:spMk id="330" creationId="{19FE5558-7CBE-4C98-A48A-1060CD502074}"/>
          </ac:spMkLst>
        </pc:spChg>
        <pc:spChg chg="mod">
          <ac:chgData name="PPT PROJECT" userId="3f9d47f476fa9d03" providerId="LiveId" clId="{D6CD7932-8232-4DCF-9B64-C2E8A6A37E46}" dt="2020-07-16T12:49:05.340" v="518" actId="207"/>
          <ac:spMkLst>
            <pc:docMk/>
            <pc:sldMk cId="3199103034" sldId="1603"/>
            <ac:spMk id="331" creationId="{482DC7D6-BDC5-47E9-A021-50FB7D78B986}"/>
          </ac:spMkLst>
        </pc:spChg>
        <pc:spChg chg="mod">
          <ac:chgData name="PPT PROJECT" userId="3f9d47f476fa9d03" providerId="LiveId" clId="{D6CD7932-8232-4DCF-9B64-C2E8A6A37E46}" dt="2020-07-16T12:49:05.340" v="518" actId="207"/>
          <ac:spMkLst>
            <pc:docMk/>
            <pc:sldMk cId="3199103034" sldId="1603"/>
            <ac:spMk id="332" creationId="{1B7B113B-9ED3-4FD5-8999-5F8B730B390C}"/>
          </ac:spMkLst>
        </pc:spChg>
        <pc:spChg chg="mod">
          <ac:chgData name="PPT PROJECT" userId="3f9d47f476fa9d03" providerId="LiveId" clId="{D6CD7932-8232-4DCF-9B64-C2E8A6A37E46}" dt="2020-07-16T12:49:05.340" v="518" actId="207"/>
          <ac:spMkLst>
            <pc:docMk/>
            <pc:sldMk cId="3199103034" sldId="1603"/>
            <ac:spMk id="333" creationId="{65710E0F-223A-4E08-9390-A0959D098004}"/>
          </ac:spMkLst>
        </pc:spChg>
        <pc:spChg chg="mod">
          <ac:chgData name="PPT PROJECT" userId="3f9d47f476fa9d03" providerId="LiveId" clId="{D6CD7932-8232-4DCF-9B64-C2E8A6A37E46}" dt="2020-07-16T12:49:05.340" v="518" actId="207"/>
          <ac:spMkLst>
            <pc:docMk/>
            <pc:sldMk cId="3199103034" sldId="1603"/>
            <ac:spMk id="334" creationId="{517D10F2-35A0-44B3-B1F9-B8B25E80DD01}"/>
          </ac:spMkLst>
        </pc:spChg>
        <pc:spChg chg="mod">
          <ac:chgData name="PPT PROJECT" userId="3f9d47f476fa9d03" providerId="LiveId" clId="{D6CD7932-8232-4DCF-9B64-C2E8A6A37E46}" dt="2020-07-16T12:49:05.340" v="518" actId="207"/>
          <ac:spMkLst>
            <pc:docMk/>
            <pc:sldMk cId="3199103034" sldId="1603"/>
            <ac:spMk id="335" creationId="{A370A381-4005-4EF1-B8B6-FDE61EE0FBE1}"/>
          </ac:spMkLst>
        </pc:spChg>
        <pc:spChg chg="mod">
          <ac:chgData name="PPT PROJECT" userId="3f9d47f476fa9d03" providerId="LiveId" clId="{D6CD7932-8232-4DCF-9B64-C2E8A6A37E46}" dt="2020-07-16T12:49:05.340" v="518" actId="207"/>
          <ac:spMkLst>
            <pc:docMk/>
            <pc:sldMk cId="3199103034" sldId="1603"/>
            <ac:spMk id="336" creationId="{58B8A9E8-2A03-427C-B33D-03C346CF5BEA}"/>
          </ac:spMkLst>
        </pc:spChg>
        <pc:spChg chg="mod">
          <ac:chgData name="PPT PROJECT" userId="3f9d47f476fa9d03" providerId="LiveId" clId="{D6CD7932-8232-4DCF-9B64-C2E8A6A37E46}" dt="2020-07-16T12:49:05.340" v="518" actId="207"/>
          <ac:spMkLst>
            <pc:docMk/>
            <pc:sldMk cId="3199103034" sldId="1603"/>
            <ac:spMk id="337" creationId="{0A2ECDFB-B52C-4B34-BF5C-AA817735DFEF}"/>
          </ac:spMkLst>
        </pc:spChg>
        <pc:spChg chg="mod">
          <ac:chgData name="PPT PROJECT" userId="3f9d47f476fa9d03" providerId="LiveId" clId="{D6CD7932-8232-4DCF-9B64-C2E8A6A37E46}" dt="2020-07-16T12:49:05.340" v="518" actId="207"/>
          <ac:spMkLst>
            <pc:docMk/>
            <pc:sldMk cId="3199103034" sldId="1603"/>
            <ac:spMk id="338" creationId="{189A6ED4-64ED-47CD-A21D-27638FBF0CEE}"/>
          </ac:spMkLst>
        </pc:spChg>
        <pc:spChg chg="mod">
          <ac:chgData name="PPT PROJECT" userId="3f9d47f476fa9d03" providerId="LiveId" clId="{D6CD7932-8232-4DCF-9B64-C2E8A6A37E46}" dt="2020-07-16T12:49:05.340" v="518" actId="207"/>
          <ac:spMkLst>
            <pc:docMk/>
            <pc:sldMk cId="3199103034" sldId="1603"/>
            <ac:spMk id="339" creationId="{C6EFA6A2-F7AE-4071-8BC9-CDBDD60BBFDE}"/>
          </ac:spMkLst>
        </pc:spChg>
        <pc:spChg chg="mod">
          <ac:chgData name="PPT PROJECT" userId="3f9d47f476fa9d03" providerId="LiveId" clId="{D6CD7932-8232-4DCF-9B64-C2E8A6A37E46}" dt="2020-07-16T12:49:05.340" v="518" actId="207"/>
          <ac:spMkLst>
            <pc:docMk/>
            <pc:sldMk cId="3199103034" sldId="1603"/>
            <ac:spMk id="340" creationId="{9F00AE42-1290-4E6C-B584-42F36D20AB61}"/>
          </ac:spMkLst>
        </pc:spChg>
        <pc:spChg chg="mod">
          <ac:chgData name="PPT PROJECT" userId="3f9d47f476fa9d03" providerId="LiveId" clId="{D6CD7932-8232-4DCF-9B64-C2E8A6A37E46}" dt="2020-07-16T12:49:05.340" v="518" actId="207"/>
          <ac:spMkLst>
            <pc:docMk/>
            <pc:sldMk cId="3199103034" sldId="1603"/>
            <ac:spMk id="341" creationId="{791F9624-9A87-4EA9-BFB3-EA766E304FA0}"/>
          </ac:spMkLst>
        </pc:spChg>
        <pc:spChg chg="mod">
          <ac:chgData name="PPT PROJECT" userId="3f9d47f476fa9d03" providerId="LiveId" clId="{D6CD7932-8232-4DCF-9B64-C2E8A6A37E46}" dt="2020-07-16T12:49:05.340" v="518" actId="207"/>
          <ac:spMkLst>
            <pc:docMk/>
            <pc:sldMk cId="3199103034" sldId="1603"/>
            <ac:spMk id="342" creationId="{52BC4BA1-0B87-4F20-ADAC-1CB27F24FD36}"/>
          </ac:spMkLst>
        </pc:spChg>
        <pc:spChg chg="mod">
          <ac:chgData name="PPT PROJECT" userId="3f9d47f476fa9d03" providerId="LiveId" clId="{D6CD7932-8232-4DCF-9B64-C2E8A6A37E46}" dt="2020-07-16T12:49:05.340" v="518" actId="207"/>
          <ac:spMkLst>
            <pc:docMk/>
            <pc:sldMk cId="3199103034" sldId="1603"/>
            <ac:spMk id="343" creationId="{16384BBF-F91A-421E-B060-F4C5FAE30681}"/>
          </ac:spMkLst>
        </pc:spChg>
        <pc:spChg chg="mod">
          <ac:chgData name="PPT PROJECT" userId="3f9d47f476fa9d03" providerId="LiveId" clId="{D6CD7932-8232-4DCF-9B64-C2E8A6A37E46}" dt="2020-07-16T12:49:05.340" v="518" actId="207"/>
          <ac:spMkLst>
            <pc:docMk/>
            <pc:sldMk cId="3199103034" sldId="1603"/>
            <ac:spMk id="344" creationId="{3C2CD44B-2F8A-4845-BA48-67377EDF75D1}"/>
          </ac:spMkLst>
        </pc:spChg>
        <pc:spChg chg="mod">
          <ac:chgData name="PPT PROJECT" userId="3f9d47f476fa9d03" providerId="LiveId" clId="{D6CD7932-8232-4DCF-9B64-C2E8A6A37E46}" dt="2020-07-16T12:49:05.340" v="518" actId="207"/>
          <ac:spMkLst>
            <pc:docMk/>
            <pc:sldMk cId="3199103034" sldId="1603"/>
            <ac:spMk id="345" creationId="{4EA0627E-4FFE-4B8F-A518-910B90AF46B2}"/>
          </ac:spMkLst>
        </pc:spChg>
        <pc:spChg chg="mod">
          <ac:chgData name="PPT PROJECT" userId="3f9d47f476fa9d03" providerId="LiveId" clId="{D6CD7932-8232-4DCF-9B64-C2E8A6A37E46}" dt="2020-07-16T12:49:05.340" v="518" actId="207"/>
          <ac:spMkLst>
            <pc:docMk/>
            <pc:sldMk cId="3199103034" sldId="1603"/>
            <ac:spMk id="346" creationId="{FFB4E5D0-50E4-4197-AFB5-C77228CCE297}"/>
          </ac:spMkLst>
        </pc:spChg>
        <pc:spChg chg="mod">
          <ac:chgData name="PPT PROJECT" userId="3f9d47f476fa9d03" providerId="LiveId" clId="{D6CD7932-8232-4DCF-9B64-C2E8A6A37E46}" dt="2020-07-16T12:49:05.340" v="518" actId="207"/>
          <ac:spMkLst>
            <pc:docMk/>
            <pc:sldMk cId="3199103034" sldId="1603"/>
            <ac:spMk id="347" creationId="{B6777461-648F-4B84-87C9-402B64477A64}"/>
          </ac:spMkLst>
        </pc:spChg>
        <pc:spChg chg="mod">
          <ac:chgData name="PPT PROJECT" userId="3f9d47f476fa9d03" providerId="LiveId" clId="{D6CD7932-8232-4DCF-9B64-C2E8A6A37E46}" dt="2020-07-16T12:49:05.340" v="518" actId="207"/>
          <ac:spMkLst>
            <pc:docMk/>
            <pc:sldMk cId="3199103034" sldId="1603"/>
            <ac:spMk id="348" creationId="{968C55E7-946F-49D8-AC10-D746DE07F5A0}"/>
          </ac:spMkLst>
        </pc:spChg>
        <pc:spChg chg="mod">
          <ac:chgData name="PPT PROJECT" userId="3f9d47f476fa9d03" providerId="LiveId" clId="{D6CD7932-8232-4DCF-9B64-C2E8A6A37E46}" dt="2020-07-16T12:49:05.340" v="518" actId="207"/>
          <ac:spMkLst>
            <pc:docMk/>
            <pc:sldMk cId="3199103034" sldId="1603"/>
            <ac:spMk id="349" creationId="{9B4C3204-6A4E-4D72-A684-17910CBE9A3C}"/>
          </ac:spMkLst>
        </pc:spChg>
        <pc:spChg chg="mod">
          <ac:chgData name="PPT PROJECT" userId="3f9d47f476fa9d03" providerId="LiveId" clId="{D6CD7932-8232-4DCF-9B64-C2E8A6A37E46}" dt="2020-07-16T12:49:05.340" v="518" actId="207"/>
          <ac:spMkLst>
            <pc:docMk/>
            <pc:sldMk cId="3199103034" sldId="1603"/>
            <ac:spMk id="350" creationId="{EDAEDF2F-76BF-408E-8983-0F08F2003B3B}"/>
          </ac:spMkLst>
        </pc:spChg>
        <pc:spChg chg="mod">
          <ac:chgData name="PPT PROJECT" userId="3f9d47f476fa9d03" providerId="LiveId" clId="{D6CD7932-8232-4DCF-9B64-C2E8A6A37E46}" dt="2020-07-16T12:49:05.340" v="518" actId="207"/>
          <ac:spMkLst>
            <pc:docMk/>
            <pc:sldMk cId="3199103034" sldId="1603"/>
            <ac:spMk id="351" creationId="{909AB86A-6863-4B79-91DD-5A8EAD6BA2F4}"/>
          </ac:spMkLst>
        </pc:spChg>
        <pc:spChg chg="mod">
          <ac:chgData name="PPT PROJECT" userId="3f9d47f476fa9d03" providerId="LiveId" clId="{D6CD7932-8232-4DCF-9B64-C2E8A6A37E46}" dt="2020-07-16T12:49:05.340" v="518" actId="207"/>
          <ac:spMkLst>
            <pc:docMk/>
            <pc:sldMk cId="3199103034" sldId="1603"/>
            <ac:spMk id="352" creationId="{52116A11-F179-465D-9DAD-CE5450F5C6CC}"/>
          </ac:spMkLst>
        </pc:spChg>
        <pc:spChg chg="mod">
          <ac:chgData name="PPT PROJECT" userId="3f9d47f476fa9d03" providerId="LiveId" clId="{D6CD7932-8232-4DCF-9B64-C2E8A6A37E46}" dt="2020-07-16T12:49:05.340" v="518" actId="207"/>
          <ac:spMkLst>
            <pc:docMk/>
            <pc:sldMk cId="3199103034" sldId="1603"/>
            <ac:spMk id="353" creationId="{F3AA304C-2932-428F-B969-A40FC132CC62}"/>
          </ac:spMkLst>
        </pc:spChg>
        <pc:spChg chg="mod">
          <ac:chgData name="PPT PROJECT" userId="3f9d47f476fa9d03" providerId="LiveId" clId="{D6CD7932-8232-4DCF-9B64-C2E8A6A37E46}" dt="2020-07-16T12:49:05.340" v="518" actId="207"/>
          <ac:spMkLst>
            <pc:docMk/>
            <pc:sldMk cId="3199103034" sldId="1603"/>
            <ac:spMk id="354" creationId="{CEF4AE19-5624-4320-B9DA-AC21EFEBF2CC}"/>
          </ac:spMkLst>
        </pc:spChg>
        <pc:spChg chg="mod">
          <ac:chgData name="PPT PROJECT" userId="3f9d47f476fa9d03" providerId="LiveId" clId="{D6CD7932-8232-4DCF-9B64-C2E8A6A37E46}" dt="2020-07-16T12:49:05.340" v="518" actId="207"/>
          <ac:spMkLst>
            <pc:docMk/>
            <pc:sldMk cId="3199103034" sldId="1603"/>
            <ac:spMk id="355" creationId="{A6751E87-33CB-4BC3-B914-8AB87D309193}"/>
          </ac:spMkLst>
        </pc:spChg>
        <pc:spChg chg="mod">
          <ac:chgData name="PPT PROJECT" userId="3f9d47f476fa9d03" providerId="LiveId" clId="{D6CD7932-8232-4DCF-9B64-C2E8A6A37E46}" dt="2020-07-16T12:49:05.340" v="518" actId="207"/>
          <ac:spMkLst>
            <pc:docMk/>
            <pc:sldMk cId="3199103034" sldId="1603"/>
            <ac:spMk id="356" creationId="{844FA8F9-826F-44A4-A49C-949B9241E5A5}"/>
          </ac:spMkLst>
        </pc:spChg>
        <pc:spChg chg="mod">
          <ac:chgData name="PPT PROJECT" userId="3f9d47f476fa9d03" providerId="LiveId" clId="{D6CD7932-8232-4DCF-9B64-C2E8A6A37E46}" dt="2020-07-16T12:49:05.340" v="518" actId="207"/>
          <ac:spMkLst>
            <pc:docMk/>
            <pc:sldMk cId="3199103034" sldId="1603"/>
            <ac:spMk id="357" creationId="{D96666BF-7346-405D-9459-82EDE51315C4}"/>
          </ac:spMkLst>
        </pc:spChg>
        <pc:spChg chg="mod">
          <ac:chgData name="PPT PROJECT" userId="3f9d47f476fa9d03" providerId="LiveId" clId="{D6CD7932-8232-4DCF-9B64-C2E8A6A37E46}" dt="2020-07-16T12:49:05.340" v="518" actId="207"/>
          <ac:spMkLst>
            <pc:docMk/>
            <pc:sldMk cId="3199103034" sldId="1603"/>
            <ac:spMk id="358" creationId="{AF19AB70-892C-4B39-8F7C-0CBC58242CDF}"/>
          </ac:spMkLst>
        </pc:spChg>
        <pc:spChg chg="mod">
          <ac:chgData name="PPT PROJECT" userId="3f9d47f476fa9d03" providerId="LiveId" clId="{D6CD7932-8232-4DCF-9B64-C2E8A6A37E46}" dt="2020-07-16T12:49:05.340" v="518" actId="207"/>
          <ac:spMkLst>
            <pc:docMk/>
            <pc:sldMk cId="3199103034" sldId="1603"/>
            <ac:spMk id="359" creationId="{9C2779FE-681B-452D-8EF9-A883D803598F}"/>
          </ac:spMkLst>
        </pc:spChg>
        <pc:spChg chg="mod">
          <ac:chgData name="PPT PROJECT" userId="3f9d47f476fa9d03" providerId="LiveId" clId="{D6CD7932-8232-4DCF-9B64-C2E8A6A37E46}" dt="2020-07-16T12:49:05.340" v="518" actId="207"/>
          <ac:spMkLst>
            <pc:docMk/>
            <pc:sldMk cId="3199103034" sldId="1603"/>
            <ac:spMk id="360" creationId="{F19EDDBB-7D49-403F-B314-62B1D1738932}"/>
          </ac:spMkLst>
        </pc:spChg>
        <pc:spChg chg="mod">
          <ac:chgData name="PPT PROJECT" userId="3f9d47f476fa9d03" providerId="LiveId" clId="{D6CD7932-8232-4DCF-9B64-C2E8A6A37E46}" dt="2020-07-16T12:49:05.340" v="518" actId="207"/>
          <ac:spMkLst>
            <pc:docMk/>
            <pc:sldMk cId="3199103034" sldId="1603"/>
            <ac:spMk id="361" creationId="{C04817BB-D8C7-4519-8CBF-4EB7E44FBA5F}"/>
          </ac:spMkLst>
        </pc:spChg>
        <pc:spChg chg="mod">
          <ac:chgData name="PPT PROJECT" userId="3f9d47f476fa9d03" providerId="LiveId" clId="{D6CD7932-8232-4DCF-9B64-C2E8A6A37E46}" dt="2020-07-16T12:49:05.340" v="518" actId="207"/>
          <ac:spMkLst>
            <pc:docMk/>
            <pc:sldMk cId="3199103034" sldId="1603"/>
            <ac:spMk id="362" creationId="{FFDB3112-503F-40A9-B41D-3572C63696C3}"/>
          </ac:spMkLst>
        </pc:spChg>
        <pc:spChg chg="mod">
          <ac:chgData name="PPT PROJECT" userId="3f9d47f476fa9d03" providerId="LiveId" clId="{D6CD7932-8232-4DCF-9B64-C2E8A6A37E46}" dt="2020-07-16T12:49:05.340" v="518" actId="207"/>
          <ac:spMkLst>
            <pc:docMk/>
            <pc:sldMk cId="3199103034" sldId="1603"/>
            <ac:spMk id="363" creationId="{30D109B2-0043-4CBA-B76C-C75FB302E0FF}"/>
          </ac:spMkLst>
        </pc:spChg>
        <pc:spChg chg="mod">
          <ac:chgData name="PPT PROJECT" userId="3f9d47f476fa9d03" providerId="LiveId" clId="{D6CD7932-8232-4DCF-9B64-C2E8A6A37E46}" dt="2020-07-16T12:49:05.340" v="518" actId="207"/>
          <ac:spMkLst>
            <pc:docMk/>
            <pc:sldMk cId="3199103034" sldId="1603"/>
            <ac:spMk id="364" creationId="{38025B9F-F4BA-4E05-8831-442D904336AC}"/>
          </ac:spMkLst>
        </pc:spChg>
        <pc:spChg chg="mod">
          <ac:chgData name="PPT PROJECT" userId="3f9d47f476fa9d03" providerId="LiveId" clId="{D6CD7932-8232-4DCF-9B64-C2E8A6A37E46}" dt="2020-07-16T12:49:05.340" v="518" actId="207"/>
          <ac:spMkLst>
            <pc:docMk/>
            <pc:sldMk cId="3199103034" sldId="1603"/>
            <ac:spMk id="365" creationId="{1203DF88-8371-4C18-9D70-D8E41AB2114D}"/>
          </ac:spMkLst>
        </pc:spChg>
        <pc:spChg chg="mod">
          <ac:chgData name="PPT PROJECT" userId="3f9d47f476fa9d03" providerId="LiveId" clId="{D6CD7932-8232-4DCF-9B64-C2E8A6A37E46}" dt="2020-07-16T12:49:05.340" v="518" actId="207"/>
          <ac:spMkLst>
            <pc:docMk/>
            <pc:sldMk cId="3199103034" sldId="1603"/>
            <ac:spMk id="366" creationId="{37A734D1-223D-4F9F-ACA8-D40343D0B7A0}"/>
          </ac:spMkLst>
        </pc:spChg>
        <pc:spChg chg="mod">
          <ac:chgData name="PPT PROJECT" userId="3f9d47f476fa9d03" providerId="LiveId" clId="{D6CD7932-8232-4DCF-9B64-C2E8A6A37E46}" dt="2020-07-16T12:49:05.340" v="518" actId="207"/>
          <ac:spMkLst>
            <pc:docMk/>
            <pc:sldMk cId="3199103034" sldId="1603"/>
            <ac:spMk id="367" creationId="{A5642D1C-261E-4C8A-AFA8-A22A1548B2B3}"/>
          </ac:spMkLst>
        </pc:spChg>
        <pc:spChg chg="mod">
          <ac:chgData name="PPT PROJECT" userId="3f9d47f476fa9d03" providerId="LiveId" clId="{D6CD7932-8232-4DCF-9B64-C2E8A6A37E46}" dt="2020-07-16T12:49:05.340" v="518" actId="207"/>
          <ac:spMkLst>
            <pc:docMk/>
            <pc:sldMk cId="3199103034" sldId="1603"/>
            <ac:spMk id="368" creationId="{4B5D6444-134C-409C-8F27-E18CAB42B823}"/>
          </ac:spMkLst>
        </pc:spChg>
        <pc:spChg chg="mod">
          <ac:chgData name="PPT PROJECT" userId="3f9d47f476fa9d03" providerId="LiveId" clId="{D6CD7932-8232-4DCF-9B64-C2E8A6A37E46}" dt="2020-07-16T12:49:05.340" v="518" actId="207"/>
          <ac:spMkLst>
            <pc:docMk/>
            <pc:sldMk cId="3199103034" sldId="1603"/>
            <ac:spMk id="369" creationId="{796C3417-3C04-4826-908F-0680473D4008}"/>
          </ac:spMkLst>
        </pc:spChg>
        <pc:spChg chg="mod">
          <ac:chgData name="PPT PROJECT" userId="3f9d47f476fa9d03" providerId="LiveId" clId="{D6CD7932-8232-4DCF-9B64-C2E8A6A37E46}" dt="2020-07-16T12:49:05.340" v="518" actId="207"/>
          <ac:spMkLst>
            <pc:docMk/>
            <pc:sldMk cId="3199103034" sldId="1603"/>
            <ac:spMk id="370" creationId="{430A13E7-9EED-4151-ACB4-C46ED864DED2}"/>
          </ac:spMkLst>
        </pc:spChg>
        <pc:spChg chg="mod">
          <ac:chgData name="PPT PROJECT" userId="3f9d47f476fa9d03" providerId="LiveId" clId="{D6CD7932-8232-4DCF-9B64-C2E8A6A37E46}" dt="2020-07-16T12:49:05.340" v="518" actId="207"/>
          <ac:spMkLst>
            <pc:docMk/>
            <pc:sldMk cId="3199103034" sldId="1603"/>
            <ac:spMk id="371" creationId="{7BBD6A58-6B09-449B-B925-C40D5F75A4B7}"/>
          </ac:spMkLst>
        </pc:spChg>
        <pc:spChg chg="mod">
          <ac:chgData name="PPT PROJECT" userId="3f9d47f476fa9d03" providerId="LiveId" clId="{D6CD7932-8232-4DCF-9B64-C2E8A6A37E46}" dt="2020-07-16T12:49:05.340" v="518" actId="207"/>
          <ac:spMkLst>
            <pc:docMk/>
            <pc:sldMk cId="3199103034" sldId="1603"/>
            <ac:spMk id="372" creationId="{4D30297D-D6E1-4AC4-BEA5-E1EDBC2491DD}"/>
          </ac:spMkLst>
        </pc:spChg>
        <pc:spChg chg="mod">
          <ac:chgData name="PPT PROJECT" userId="3f9d47f476fa9d03" providerId="LiveId" clId="{D6CD7932-8232-4DCF-9B64-C2E8A6A37E46}" dt="2020-07-16T12:49:05.340" v="518" actId="207"/>
          <ac:spMkLst>
            <pc:docMk/>
            <pc:sldMk cId="3199103034" sldId="1603"/>
            <ac:spMk id="373" creationId="{FA01CB53-A80C-42A9-919A-977CAC581809}"/>
          </ac:spMkLst>
        </pc:spChg>
        <pc:spChg chg="mod">
          <ac:chgData name="PPT PROJECT" userId="3f9d47f476fa9d03" providerId="LiveId" clId="{D6CD7932-8232-4DCF-9B64-C2E8A6A37E46}" dt="2020-07-16T12:49:05.340" v="518" actId="207"/>
          <ac:spMkLst>
            <pc:docMk/>
            <pc:sldMk cId="3199103034" sldId="1603"/>
            <ac:spMk id="374" creationId="{00D94B9E-D618-45E0-A513-1C47114E6361}"/>
          </ac:spMkLst>
        </pc:spChg>
        <pc:spChg chg="mod">
          <ac:chgData name="PPT PROJECT" userId="3f9d47f476fa9d03" providerId="LiveId" clId="{D6CD7932-8232-4DCF-9B64-C2E8A6A37E46}" dt="2020-07-16T12:49:05.340" v="518" actId="207"/>
          <ac:spMkLst>
            <pc:docMk/>
            <pc:sldMk cId="3199103034" sldId="1603"/>
            <ac:spMk id="375" creationId="{6A42AEAF-E6B7-4FB7-B4CE-0FBDC1E68CE8}"/>
          </ac:spMkLst>
        </pc:spChg>
        <pc:spChg chg="mod">
          <ac:chgData name="PPT PROJECT" userId="3f9d47f476fa9d03" providerId="LiveId" clId="{D6CD7932-8232-4DCF-9B64-C2E8A6A37E46}" dt="2020-07-16T12:49:05.340" v="518" actId="207"/>
          <ac:spMkLst>
            <pc:docMk/>
            <pc:sldMk cId="3199103034" sldId="1603"/>
            <ac:spMk id="376" creationId="{90146CD6-CD9C-40D5-BFF2-4271B38C8D5E}"/>
          </ac:spMkLst>
        </pc:spChg>
        <pc:spChg chg="mod">
          <ac:chgData name="PPT PROJECT" userId="3f9d47f476fa9d03" providerId="LiveId" clId="{D6CD7932-8232-4DCF-9B64-C2E8A6A37E46}" dt="2020-07-16T12:49:05.340" v="518" actId="207"/>
          <ac:spMkLst>
            <pc:docMk/>
            <pc:sldMk cId="3199103034" sldId="1603"/>
            <ac:spMk id="377" creationId="{50D0A58E-26C2-4E79-B9BB-C72B839ED1D2}"/>
          </ac:spMkLst>
        </pc:spChg>
        <pc:spChg chg="mod">
          <ac:chgData name="PPT PROJECT" userId="3f9d47f476fa9d03" providerId="LiveId" clId="{D6CD7932-8232-4DCF-9B64-C2E8A6A37E46}" dt="2020-07-16T12:49:05.340" v="518" actId="207"/>
          <ac:spMkLst>
            <pc:docMk/>
            <pc:sldMk cId="3199103034" sldId="1603"/>
            <ac:spMk id="378" creationId="{FC64FE45-A653-4A3E-8848-B92B957B0266}"/>
          </ac:spMkLst>
        </pc:spChg>
        <pc:spChg chg="mod">
          <ac:chgData name="PPT PROJECT" userId="3f9d47f476fa9d03" providerId="LiveId" clId="{D6CD7932-8232-4DCF-9B64-C2E8A6A37E46}" dt="2020-07-16T12:49:05.340" v="518" actId="207"/>
          <ac:spMkLst>
            <pc:docMk/>
            <pc:sldMk cId="3199103034" sldId="1603"/>
            <ac:spMk id="379" creationId="{6A23C708-C6FD-46F4-826B-C28C4CB80AAF}"/>
          </ac:spMkLst>
        </pc:spChg>
        <pc:spChg chg="mod">
          <ac:chgData name="PPT PROJECT" userId="3f9d47f476fa9d03" providerId="LiveId" clId="{D6CD7932-8232-4DCF-9B64-C2E8A6A37E46}" dt="2020-07-16T12:49:05.340" v="518" actId="207"/>
          <ac:spMkLst>
            <pc:docMk/>
            <pc:sldMk cId="3199103034" sldId="1603"/>
            <ac:spMk id="380" creationId="{E8745DDC-68E3-4FE1-9494-AB3465C0790B}"/>
          </ac:spMkLst>
        </pc:spChg>
        <pc:spChg chg="mod">
          <ac:chgData name="PPT PROJECT" userId="3f9d47f476fa9d03" providerId="LiveId" clId="{D6CD7932-8232-4DCF-9B64-C2E8A6A37E46}" dt="2020-07-16T12:49:05.340" v="518" actId="207"/>
          <ac:spMkLst>
            <pc:docMk/>
            <pc:sldMk cId="3199103034" sldId="1603"/>
            <ac:spMk id="381" creationId="{45B05FFD-C110-4AF1-923F-F250C8532E03}"/>
          </ac:spMkLst>
        </pc:spChg>
        <pc:spChg chg="mod">
          <ac:chgData name="PPT PROJECT" userId="3f9d47f476fa9d03" providerId="LiveId" clId="{D6CD7932-8232-4DCF-9B64-C2E8A6A37E46}" dt="2020-07-16T12:49:05.340" v="518" actId="207"/>
          <ac:spMkLst>
            <pc:docMk/>
            <pc:sldMk cId="3199103034" sldId="1603"/>
            <ac:spMk id="382" creationId="{0B2E6C8C-F725-4B47-85F8-35AA38855086}"/>
          </ac:spMkLst>
        </pc:spChg>
        <pc:spChg chg="mod">
          <ac:chgData name="PPT PROJECT" userId="3f9d47f476fa9d03" providerId="LiveId" clId="{D6CD7932-8232-4DCF-9B64-C2E8A6A37E46}" dt="2020-07-16T12:49:05.340" v="518" actId="207"/>
          <ac:spMkLst>
            <pc:docMk/>
            <pc:sldMk cId="3199103034" sldId="1603"/>
            <ac:spMk id="383" creationId="{B4D35E49-2D48-44F0-AC11-6E6C65CC68B1}"/>
          </ac:spMkLst>
        </pc:spChg>
        <pc:spChg chg="mod">
          <ac:chgData name="PPT PROJECT" userId="3f9d47f476fa9d03" providerId="LiveId" clId="{D6CD7932-8232-4DCF-9B64-C2E8A6A37E46}" dt="2020-07-16T12:49:05.340" v="518" actId="207"/>
          <ac:spMkLst>
            <pc:docMk/>
            <pc:sldMk cId="3199103034" sldId="1603"/>
            <ac:spMk id="384" creationId="{E85A2BEA-5D26-4926-8378-B617DC81EAB6}"/>
          </ac:spMkLst>
        </pc:spChg>
        <pc:spChg chg="mod">
          <ac:chgData name="PPT PROJECT" userId="3f9d47f476fa9d03" providerId="LiveId" clId="{D6CD7932-8232-4DCF-9B64-C2E8A6A37E46}" dt="2020-07-16T12:49:05.340" v="518" actId="207"/>
          <ac:spMkLst>
            <pc:docMk/>
            <pc:sldMk cId="3199103034" sldId="1603"/>
            <ac:spMk id="385" creationId="{25B52C16-DEBE-409F-9525-53AE313B1ACB}"/>
          </ac:spMkLst>
        </pc:spChg>
      </pc:sldChg>
      <pc:sldChg chg="modSp add">
        <pc:chgData name="PPT PROJECT" userId="3f9d47f476fa9d03" providerId="LiveId" clId="{D6CD7932-8232-4DCF-9B64-C2E8A6A37E46}" dt="2020-07-16T12:51:38.040" v="524" actId="207"/>
        <pc:sldMkLst>
          <pc:docMk/>
          <pc:sldMk cId="2788819003" sldId="1604"/>
        </pc:sldMkLst>
        <pc:spChg chg="mod">
          <ac:chgData name="PPT PROJECT" userId="3f9d47f476fa9d03" providerId="LiveId" clId="{D6CD7932-8232-4DCF-9B64-C2E8A6A37E46}" dt="2020-07-16T12:51:35.490" v="523" actId="207"/>
          <ac:spMkLst>
            <pc:docMk/>
            <pc:sldMk cId="2788819003" sldId="1604"/>
            <ac:spMk id="2" creationId="{38ECB5D6-E021-400F-8694-1006B38DBE29}"/>
          </ac:spMkLst>
        </pc:spChg>
        <pc:spChg chg="mod">
          <ac:chgData name="PPT PROJECT" userId="3f9d47f476fa9d03" providerId="LiveId" clId="{D6CD7932-8232-4DCF-9B64-C2E8A6A37E46}" dt="2020-07-16T12:51:38.040" v="524" actId="207"/>
          <ac:spMkLst>
            <pc:docMk/>
            <pc:sldMk cId="2788819003" sldId="1604"/>
            <ac:spMk id="4" creationId="{EAF08AD1-FEF6-4976-8F7E-F523FAC33547}"/>
          </ac:spMkLst>
        </pc:spChg>
        <pc:spChg chg="mod">
          <ac:chgData name="PPT PROJECT" userId="3f9d47f476fa9d03" providerId="LiveId" clId="{D6CD7932-8232-4DCF-9B64-C2E8A6A37E46}" dt="2020-07-16T12:51:35.490" v="523" actId="207"/>
          <ac:spMkLst>
            <pc:docMk/>
            <pc:sldMk cId="2788819003" sldId="1604"/>
            <ac:spMk id="219" creationId="{DB71282C-01B2-4A5D-8D94-CF8260ADC5E5}"/>
          </ac:spMkLst>
        </pc:spChg>
        <pc:spChg chg="mod">
          <ac:chgData name="PPT PROJECT" userId="3f9d47f476fa9d03" providerId="LiveId" clId="{D6CD7932-8232-4DCF-9B64-C2E8A6A37E46}" dt="2020-07-16T12:51:35.490" v="523" actId="207"/>
          <ac:spMkLst>
            <pc:docMk/>
            <pc:sldMk cId="2788819003" sldId="1604"/>
            <ac:spMk id="220" creationId="{6E6F65E2-36A6-4D20-9D19-90477AA93D94}"/>
          </ac:spMkLst>
        </pc:spChg>
        <pc:spChg chg="mod">
          <ac:chgData name="PPT PROJECT" userId="3f9d47f476fa9d03" providerId="LiveId" clId="{D6CD7932-8232-4DCF-9B64-C2E8A6A37E46}" dt="2020-07-16T12:51:35.490" v="523" actId="207"/>
          <ac:spMkLst>
            <pc:docMk/>
            <pc:sldMk cId="2788819003" sldId="1604"/>
            <ac:spMk id="221" creationId="{25754680-CEE4-426A-A044-AE0E2E9C0876}"/>
          </ac:spMkLst>
        </pc:spChg>
        <pc:spChg chg="mod">
          <ac:chgData name="PPT PROJECT" userId="3f9d47f476fa9d03" providerId="LiveId" clId="{D6CD7932-8232-4DCF-9B64-C2E8A6A37E46}" dt="2020-07-16T12:51:35.490" v="523" actId="207"/>
          <ac:spMkLst>
            <pc:docMk/>
            <pc:sldMk cId="2788819003" sldId="1604"/>
            <ac:spMk id="222" creationId="{A42868EF-A3C9-4EEA-B2E3-FA5CB50B7E82}"/>
          </ac:spMkLst>
        </pc:spChg>
        <pc:spChg chg="mod">
          <ac:chgData name="PPT PROJECT" userId="3f9d47f476fa9d03" providerId="LiveId" clId="{D6CD7932-8232-4DCF-9B64-C2E8A6A37E46}" dt="2020-07-16T12:51:35.490" v="523" actId="207"/>
          <ac:spMkLst>
            <pc:docMk/>
            <pc:sldMk cId="2788819003" sldId="1604"/>
            <ac:spMk id="223" creationId="{06F85C61-C9A6-4E56-A953-D015B0644379}"/>
          </ac:spMkLst>
        </pc:spChg>
        <pc:spChg chg="mod">
          <ac:chgData name="PPT PROJECT" userId="3f9d47f476fa9d03" providerId="LiveId" clId="{D6CD7932-8232-4DCF-9B64-C2E8A6A37E46}" dt="2020-07-16T12:51:35.490" v="523" actId="207"/>
          <ac:spMkLst>
            <pc:docMk/>
            <pc:sldMk cId="2788819003" sldId="1604"/>
            <ac:spMk id="224" creationId="{CC3B140F-7C8E-48AB-BDE4-C5CE1AE47892}"/>
          </ac:spMkLst>
        </pc:spChg>
        <pc:spChg chg="mod">
          <ac:chgData name="PPT PROJECT" userId="3f9d47f476fa9d03" providerId="LiveId" clId="{D6CD7932-8232-4DCF-9B64-C2E8A6A37E46}" dt="2020-07-16T12:51:35.490" v="523" actId="207"/>
          <ac:spMkLst>
            <pc:docMk/>
            <pc:sldMk cId="2788819003" sldId="1604"/>
            <ac:spMk id="225" creationId="{B4016DBC-F7D6-47A1-A69F-2ADBD186F0E6}"/>
          </ac:spMkLst>
        </pc:spChg>
        <pc:spChg chg="mod">
          <ac:chgData name="PPT PROJECT" userId="3f9d47f476fa9d03" providerId="LiveId" clId="{D6CD7932-8232-4DCF-9B64-C2E8A6A37E46}" dt="2020-07-16T12:51:35.490" v="523" actId="207"/>
          <ac:spMkLst>
            <pc:docMk/>
            <pc:sldMk cId="2788819003" sldId="1604"/>
            <ac:spMk id="226" creationId="{2C099C9D-67C8-464E-8BBD-57DDA8515D57}"/>
          </ac:spMkLst>
        </pc:spChg>
        <pc:spChg chg="mod">
          <ac:chgData name="PPT PROJECT" userId="3f9d47f476fa9d03" providerId="LiveId" clId="{D6CD7932-8232-4DCF-9B64-C2E8A6A37E46}" dt="2020-07-16T12:51:35.490" v="523" actId="207"/>
          <ac:spMkLst>
            <pc:docMk/>
            <pc:sldMk cId="2788819003" sldId="1604"/>
            <ac:spMk id="227" creationId="{28955447-36CE-4DA0-838C-AB415EC7A3C6}"/>
          </ac:spMkLst>
        </pc:spChg>
        <pc:spChg chg="mod">
          <ac:chgData name="PPT PROJECT" userId="3f9d47f476fa9d03" providerId="LiveId" clId="{D6CD7932-8232-4DCF-9B64-C2E8A6A37E46}" dt="2020-07-16T12:51:35.490" v="523" actId="207"/>
          <ac:spMkLst>
            <pc:docMk/>
            <pc:sldMk cId="2788819003" sldId="1604"/>
            <ac:spMk id="228" creationId="{B9AA1A53-A25E-4327-A6AC-9BF1E37E56D7}"/>
          </ac:spMkLst>
        </pc:spChg>
        <pc:spChg chg="mod">
          <ac:chgData name="PPT PROJECT" userId="3f9d47f476fa9d03" providerId="LiveId" clId="{D6CD7932-8232-4DCF-9B64-C2E8A6A37E46}" dt="2020-07-16T12:51:35.490" v="523" actId="207"/>
          <ac:spMkLst>
            <pc:docMk/>
            <pc:sldMk cId="2788819003" sldId="1604"/>
            <ac:spMk id="229" creationId="{8422D2FB-050D-47BB-AA4F-D211DBDBA6AE}"/>
          </ac:spMkLst>
        </pc:spChg>
        <pc:spChg chg="mod">
          <ac:chgData name="PPT PROJECT" userId="3f9d47f476fa9d03" providerId="LiveId" clId="{D6CD7932-8232-4DCF-9B64-C2E8A6A37E46}" dt="2020-07-16T12:51:35.490" v="523" actId="207"/>
          <ac:spMkLst>
            <pc:docMk/>
            <pc:sldMk cId="2788819003" sldId="1604"/>
            <ac:spMk id="230" creationId="{1B485E01-AAE1-4B68-A4F4-4BDE0E63EB6F}"/>
          </ac:spMkLst>
        </pc:spChg>
        <pc:spChg chg="mod">
          <ac:chgData name="PPT PROJECT" userId="3f9d47f476fa9d03" providerId="LiveId" clId="{D6CD7932-8232-4DCF-9B64-C2E8A6A37E46}" dt="2020-07-16T12:51:35.490" v="523" actId="207"/>
          <ac:spMkLst>
            <pc:docMk/>
            <pc:sldMk cId="2788819003" sldId="1604"/>
            <ac:spMk id="231" creationId="{183437D0-FDA2-4A40-92AB-02642DD96190}"/>
          </ac:spMkLst>
        </pc:spChg>
        <pc:spChg chg="mod">
          <ac:chgData name="PPT PROJECT" userId="3f9d47f476fa9d03" providerId="LiveId" clId="{D6CD7932-8232-4DCF-9B64-C2E8A6A37E46}" dt="2020-07-16T12:51:35.490" v="523" actId="207"/>
          <ac:spMkLst>
            <pc:docMk/>
            <pc:sldMk cId="2788819003" sldId="1604"/>
            <ac:spMk id="232" creationId="{F80E0DCC-EF63-4F79-AC43-A42FB4F48B3E}"/>
          </ac:spMkLst>
        </pc:spChg>
        <pc:spChg chg="mod">
          <ac:chgData name="PPT PROJECT" userId="3f9d47f476fa9d03" providerId="LiveId" clId="{D6CD7932-8232-4DCF-9B64-C2E8A6A37E46}" dt="2020-07-16T12:51:35.490" v="523" actId="207"/>
          <ac:spMkLst>
            <pc:docMk/>
            <pc:sldMk cId="2788819003" sldId="1604"/>
            <ac:spMk id="233" creationId="{F9638D25-F896-4350-98BC-19CA6A2F494C}"/>
          </ac:spMkLst>
        </pc:spChg>
        <pc:spChg chg="mod">
          <ac:chgData name="PPT PROJECT" userId="3f9d47f476fa9d03" providerId="LiveId" clId="{D6CD7932-8232-4DCF-9B64-C2E8A6A37E46}" dt="2020-07-16T12:51:35.490" v="523" actId="207"/>
          <ac:spMkLst>
            <pc:docMk/>
            <pc:sldMk cId="2788819003" sldId="1604"/>
            <ac:spMk id="234" creationId="{85F0A8E1-61BB-4A0E-B2D7-36EEB8D3D310}"/>
          </ac:spMkLst>
        </pc:spChg>
        <pc:spChg chg="mod">
          <ac:chgData name="PPT PROJECT" userId="3f9d47f476fa9d03" providerId="LiveId" clId="{D6CD7932-8232-4DCF-9B64-C2E8A6A37E46}" dt="2020-07-16T12:51:35.490" v="523" actId="207"/>
          <ac:spMkLst>
            <pc:docMk/>
            <pc:sldMk cId="2788819003" sldId="1604"/>
            <ac:spMk id="235" creationId="{222CA3A6-996A-4F5C-BACF-8AC3770986C5}"/>
          </ac:spMkLst>
        </pc:spChg>
        <pc:spChg chg="mod">
          <ac:chgData name="PPT PROJECT" userId="3f9d47f476fa9d03" providerId="LiveId" clId="{D6CD7932-8232-4DCF-9B64-C2E8A6A37E46}" dt="2020-07-16T12:51:35.490" v="523" actId="207"/>
          <ac:spMkLst>
            <pc:docMk/>
            <pc:sldMk cId="2788819003" sldId="1604"/>
            <ac:spMk id="236" creationId="{29C2E394-0E74-4712-9BF7-0B017E21BCA2}"/>
          </ac:spMkLst>
        </pc:spChg>
        <pc:spChg chg="mod">
          <ac:chgData name="PPT PROJECT" userId="3f9d47f476fa9d03" providerId="LiveId" clId="{D6CD7932-8232-4DCF-9B64-C2E8A6A37E46}" dt="2020-07-16T12:51:35.490" v="523" actId="207"/>
          <ac:spMkLst>
            <pc:docMk/>
            <pc:sldMk cId="2788819003" sldId="1604"/>
            <ac:spMk id="237" creationId="{52CE131E-EE56-44EB-8ED9-3097F409241A}"/>
          </ac:spMkLst>
        </pc:spChg>
        <pc:spChg chg="mod">
          <ac:chgData name="PPT PROJECT" userId="3f9d47f476fa9d03" providerId="LiveId" clId="{D6CD7932-8232-4DCF-9B64-C2E8A6A37E46}" dt="2020-07-16T12:51:35.490" v="523" actId="207"/>
          <ac:spMkLst>
            <pc:docMk/>
            <pc:sldMk cId="2788819003" sldId="1604"/>
            <ac:spMk id="238" creationId="{59784AAF-138A-414A-8581-E81771488F61}"/>
          </ac:spMkLst>
        </pc:spChg>
        <pc:spChg chg="mod">
          <ac:chgData name="PPT PROJECT" userId="3f9d47f476fa9d03" providerId="LiveId" clId="{D6CD7932-8232-4DCF-9B64-C2E8A6A37E46}" dt="2020-07-16T12:51:35.490" v="523" actId="207"/>
          <ac:spMkLst>
            <pc:docMk/>
            <pc:sldMk cId="2788819003" sldId="1604"/>
            <ac:spMk id="239" creationId="{BFFA4B40-67C9-4B42-9E32-E662ACDD534D}"/>
          </ac:spMkLst>
        </pc:spChg>
        <pc:spChg chg="mod">
          <ac:chgData name="PPT PROJECT" userId="3f9d47f476fa9d03" providerId="LiveId" clId="{D6CD7932-8232-4DCF-9B64-C2E8A6A37E46}" dt="2020-07-16T12:51:35.490" v="523" actId="207"/>
          <ac:spMkLst>
            <pc:docMk/>
            <pc:sldMk cId="2788819003" sldId="1604"/>
            <ac:spMk id="240" creationId="{8808129F-0D0A-4C50-BFD5-D10C4C4534AA}"/>
          </ac:spMkLst>
        </pc:spChg>
        <pc:spChg chg="mod">
          <ac:chgData name="PPT PROJECT" userId="3f9d47f476fa9d03" providerId="LiveId" clId="{D6CD7932-8232-4DCF-9B64-C2E8A6A37E46}" dt="2020-07-16T12:51:35.490" v="523" actId="207"/>
          <ac:spMkLst>
            <pc:docMk/>
            <pc:sldMk cId="2788819003" sldId="1604"/>
            <ac:spMk id="241" creationId="{EBCAF91F-BF0C-4470-A5DE-D4F073298BFF}"/>
          </ac:spMkLst>
        </pc:spChg>
        <pc:spChg chg="mod">
          <ac:chgData name="PPT PROJECT" userId="3f9d47f476fa9d03" providerId="LiveId" clId="{D6CD7932-8232-4DCF-9B64-C2E8A6A37E46}" dt="2020-07-16T12:51:35.490" v="523" actId="207"/>
          <ac:spMkLst>
            <pc:docMk/>
            <pc:sldMk cId="2788819003" sldId="1604"/>
            <ac:spMk id="242" creationId="{FC84CBA1-F417-41F5-8D00-DBD2F4B361AE}"/>
          </ac:spMkLst>
        </pc:spChg>
        <pc:spChg chg="mod">
          <ac:chgData name="PPT PROJECT" userId="3f9d47f476fa9d03" providerId="LiveId" clId="{D6CD7932-8232-4DCF-9B64-C2E8A6A37E46}" dt="2020-07-16T12:51:35.490" v="523" actId="207"/>
          <ac:spMkLst>
            <pc:docMk/>
            <pc:sldMk cId="2788819003" sldId="1604"/>
            <ac:spMk id="243" creationId="{330DCBED-5D9D-4124-964E-771FB83AF433}"/>
          </ac:spMkLst>
        </pc:spChg>
        <pc:spChg chg="mod">
          <ac:chgData name="PPT PROJECT" userId="3f9d47f476fa9d03" providerId="LiveId" clId="{D6CD7932-8232-4DCF-9B64-C2E8A6A37E46}" dt="2020-07-16T12:51:35.490" v="523" actId="207"/>
          <ac:spMkLst>
            <pc:docMk/>
            <pc:sldMk cId="2788819003" sldId="1604"/>
            <ac:spMk id="244" creationId="{2AA837B8-0735-4A43-9D25-D2EE50E76D81}"/>
          </ac:spMkLst>
        </pc:spChg>
        <pc:spChg chg="mod">
          <ac:chgData name="PPT PROJECT" userId="3f9d47f476fa9d03" providerId="LiveId" clId="{D6CD7932-8232-4DCF-9B64-C2E8A6A37E46}" dt="2020-07-16T12:51:35.490" v="523" actId="207"/>
          <ac:spMkLst>
            <pc:docMk/>
            <pc:sldMk cId="2788819003" sldId="1604"/>
            <ac:spMk id="245" creationId="{10739BFC-A19E-48F7-8C04-6F52EDBFEB4F}"/>
          </ac:spMkLst>
        </pc:spChg>
        <pc:spChg chg="mod">
          <ac:chgData name="PPT PROJECT" userId="3f9d47f476fa9d03" providerId="LiveId" clId="{D6CD7932-8232-4DCF-9B64-C2E8A6A37E46}" dt="2020-07-16T12:51:35.490" v="523" actId="207"/>
          <ac:spMkLst>
            <pc:docMk/>
            <pc:sldMk cId="2788819003" sldId="1604"/>
            <ac:spMk id="246" creationId="{A544A7C2-66F0-481C-AD74-BD3DFD386601}"/>
          </ac:spMkLst>
        </pc:spChg>
        <pc:spChg chg="mod">
          <ac:chgData name="PPT PROJECT" userId="3f9d47f476fa9d03" providerId="LiveId" clId="{D6CD7932-8232-4DCF-9B64-C2E8A6A37E46}" dt="2020-07-16T12:51:35.490" v="523" actId="207"/>
          <ac:spMkLst>
            <pc:docMk/>
            <pc:sldMk cId="2788819003" sldId="1604"/>
            <ac:spMk id="247" creationId="{561EA938-C165-4EE3-B781-D88FFE938ADC}"/>
          </ac:spMkLst>
        </pc:spChg>
        <pc:spChg chg="mod">
          <ac:chgData name="PPT PROJECT" userId="3f9d47f476fa9d03" providerId="LiveId" clId="{D6CD7932-8232-4DCF-9B64-C2E8A6A37E46}" dt="2020-07-16T12:51:35.490" v="523" actId="207"/>
          <ac:spMkLst>
            <pc:docMk/>
            <pc:sldMk cId="2788819003" sldId="1604"/>
            <ac:spMk id="248" creationId="{4627E206-20F2-4080-8AA7-73598B1A5EFD}"/>
          </ac:spMkLst>
        </pc:spChg>
        <pc:spChg chg="mod">
          <ac:chgData name="PPT PROJECT" userId="3f9d47f476fa9d03" providerId="LiveId" clId="{D6CD7932-8232-4DCF-9B64-C2E8A6A37E46}" dt="2020-07-16T12:51:35.490" v="523" actId="207"/>
          <ac:spMkLst>
            <pc:docMk/>
            <pc:sldMk cId="2788819003" sldId="1604"/>
            <ac:spMk id="249" creationId="{633E3922-474B-4BC2-AB60-648D6653808D}"/>
          </ac:spMkLst>
        </pc:spChg>
        <pc:spChg chg="mod">
          <ac:chgData name="PPT PROJECT" userId="3f9d47f476fa9d03" providerId="LiveId" clId="{D6CD7932-8232-4DCF-9B64-C2E8A6A37E46}" dt="2020-07-16T12:51:35.490" v="523" actId="207"/>
          <ac:spMkLst>
            <pc:docMk/>
            <pc:sldMk cId="2788819003" sldId="1604"/>
            <ac:spMk id="250" creationId="{4153593C-F905-4678-8A09-C0D8F4F298C3}"/>
          </ac:spMkLst>
        </pc:spChg>
        <pc:spChg chg="mod">
          <ac:chgData name="PPT PROJECT" userId="3f9d47f476fa9d03" providerId="LiveId" clId="{D6CD7932-8232-4DCF-9B64-C2E8A6A37E46}" dt="2020-07-16T12:51:35.490" v="523" actId="207"/>
          <ac:spMkLst>
            <pc:docMk/>
            <pc:sldMk cId="2788819003" sldId="1604"/>
            <ac:spMk id="251" creationId="{5F4F3EF8-F347-48EF-B054-3C431A237896}"/>
          </ac:spMkLst>
        </pc:spChg>
        <pc:spChg chg="mod">
          <ac:chgData name="PPT PROJECT" userId="3f9d47f476fa9d03" providerId="LiveId" clId="{D6CD7932-8232-4DCF-9B64-C2E8A6A37E46}" dt="2020-07-16T12:51:35.490" v="523" actId="207"/>
          <ac:spMkLst>
            <pc:docMk/>
            <pc:sldMk cId="2788819003" sldId="1604"/>
            <ac:spMk id="252" creationId="{E32199EE-7839-4DDE-9C85-28A95A0CAEE9}"/>
          </ac:spMkLst>
        </pc:spChg>
        <pc:spChg chg="mod">
          <ac:chgData name="PPT PROJECT" userId="3f9d47f476fa9d03" providerId="LiveId" clId="{D6CD7932-8232-4DCF-9B64-C2E8A6A37E46}" dt="2020-07-16T12:51:35.490" v="523" actId="207"/>
          <ac:spMkLst>
            <pc:docMk/>
            <pc:sldMk cId="2788819003" sldId="1604"/>
            <ac:spMk id="253" creationId="{42E0B953-846C-46AD-ACCE-83E7A30418F5}"/>
          </ac:spMkLst>
        </pc:spChg>
        <pc:spChg chg="mod">
          <ac:chgData name="PPT PROJECT" userId="3f9d47f476fa9d03" providerId="LiveId" clId="{D6CD7932-8232-4DCF-9B64-C2E8A6A37E46}" dt="2020-07-16T12:51:35.490" v="523" actId="207"/>
          <ac:spMkLst>
            <pc:docMk/>
            <pc:sldMk cId="2788819003" sldId="1604"/>
            <ac:spMk id="254" creationId="{C21CCA38-7CD9-4E49-BE3F-DE991DAEBFCE}"/>
          </ac:spMkLst>
        </pc:spChg>
        <pc:spChg chg="mod">
          <ac:chgData name="PPT PROJECT" userId="3f9d47f476fa9d03" providerId="LiveId" clId="{D6CD7932-8232-4DCF-9B64-C2E8A6A37E46}" dt="2020-07-16T12:51:35.490" v="523" actId="207"/>
          <ac:spMkLst>
            <pc:docMk/>
            <pc:sldMk cId="2788819003" sldId="1604"/>
            <ac:spMk id="255" creationId="{6ACCE992-BEDE-4AB8-9EE7-5C267329E4E5}"/>
          </ac:spMkLst>
        </pc:spChg>
        <pc:spChg chg="mod">
          <ac:chgData name="PPT PROJECT" userId="3f9d47f476fa9d03" providerId="LiveId" clId="{D6CD7932-8232-4DCF-9B64-C2E8A6A37E46}" dt="2020-07-16T12:51:35.490" v="523" actId="207"/>
          <ac:spMkLst>
            <pc:docMk/>
            <pc:sldMk cId="2788819003" sldId="1604"/>
            <ac:spMk id="256" creationId="{217A0D48-3804-45D6-A6E6-B5505FDDFEF1}"/>
          </ac:spMkLst>
        </pc:spChg>
        <pc:spChg chg="mod">
          <ac:chgData name="PPT PROJECT" userId="3f9d47f476fa9d03" providerId="LiveId" clId="{D6CD7932-8232-4DCF-9B64-C2E8A6A37E46}" dt="2020-07-16T12:51:35.490" v="523" actId="207"/>
          <ac:spMkLst>
            <pc:docMk/>
            <pc:sldMk cId="2788819003" sldId="1604"/>
            <ac:spMk id="257" creationId="{4B66040F-AF02-4F2C-ADC0-504E9DBB025B}"/>
          </ac:spMkLst>
        </pc:spChg>
        <pc:spChg chg="mod">
          <ac:chgData name="PPT PROJECT" userId="3f9d47f476fa9d03" providerId="LiveId" clId="{D6CD7932-8232-4DCF-9B64-C2E8A6A37E46}" dt="2020-07-16T12:51:35.490" v="523" actId="207"/>
          <ac:spMkLst>
            <pc:docMk/>
            <pc:sldMk cId="2788819003" sldId="1604"/>
            <ac:spMk id="258" creationId="{D818872B-FE1F-4D7E-9B07-B91C11DD98FA}"/>
          </ac:spMkLst>
        </pc:spChg>
        <pc:spChg chg="mod">
          <ac:chgData name="PPT PROJECT" userId="3f9d47f476fa9d03" providerId="LiveId" clId="{D6CD7932-8232-4DCF-9B64-C2E8A6A37E46}" dt="2020-07-16T12:51:35.490" v="523" actId="207"/>
          <ac:spMkLst>
            <pc:docMk/>
            <pc:sldMk cId="2788819003" sldId="1604"/>
            <ac:spMk id="259" creationId="{862622BA-8AF1-4878-A6B6-6DC78EEE63A0}"/>
          </ac:spMkLst>
        </pc:spChg>
        <pc:spChg chg="mod">
          <ac:chgData name="PPT PROJECT" userId="3f9d47f476fa9d03" providerId="LiveId" clId="{D6CD7932-8232-4DCF-9B64-C2E8A6A37E46}" dt="2020-07-16T12:51:35.490" v="523" actId="207"/>
          <ac:spMkLst>
            <pc:docMk/>
            <pc:sldMk cId="2788819003" sldId="1604"/>
            <ac:spMk id="260" creationId="{E98843F5-E47F-4A25-BC75-D655C8C87D85}"/>
          </ac:spMkLst>
        </pc:spChg>
        <pc:spChg chg="mod">
          <ac:chgData name="PPT PROJECT" userId="3f9d47f476fa9d03" providerId="LiveId" clId="{D6CD7932-8232-4DCF-9B64-C2E8A6A37E46}" dt="2020-07-16T12:51:35.490" v="523" actId="207"/>
          <ac:spMkLst>
            <pc:docMk/>
            <pc:sldMk cId="2788819003" sldId="1604"/>
            <ac:spMk id="261" creationId="{F88D760A-9BC9-4373-A7C2-DE3F711156F6}"/>
          </ac:spMkLst>
        </pc:spChg>
        <pc:spChg chg="mod">
          <ac:chgData name="PPT PROJECT" userId="3f9d47f476fa9d03" providerId="LiveId" clId="{D6CD7932-8232-4DCF-9B64-C2E8A6A37E46}" dt="2020-07-16T12:51:35.490" v="523" actId="207"/>
          <ac:spMkLst>
            <pc:docMk/>
            <pc:sldMk cId="2788819003" sldId="1604"/>
            <ac:spMk id="262" creationId="{07CDEC90-AC2F-43D3-A2E7-C7DEF12E92C2}"/>
          </ac:spMkLst>
        </pc:spChg>
        <pc:spChg chg="mod">
          <ac:chgData name="PPT PROJECT" userId="3f9d47f476fa9d03" providerId="LiveId" clId="{D6CD7932-8232-4DCF-9B64-C2E8A6A37E46}" dt="2020-07-16T12:51:35.490" v="523" actId="207"/>
          <ac:spMkLst>
            <pc:docMk/>
            <pc:sldMk cId="2788819003" sldId="1604"/>
            <ac:spMk id="263" creationId="{FF4C96BB-D347-49A8-A040-50527D2FB054}"/>
          </ac:spMkLst>
        </pc:spChg>
        <pc:spChg chg="mod">
          <ac:chgData name="PPT PROJECT" userId="3f9d47f476fa9d03" providerId="LiveId" clId="{D6CD7932-8232-4DCF-9B64-C2E8A6A37E46}" dt="2020-07-16T12:51:35.490" v="523" actId="207"/>
          <ac:spMkLst>
            <pc:docMk/>
            <pc:sldMk cId="2788819003" sldId="1604"/>
            <ac:spMk id="264" creationId="{C4E8E072-3578-4D05-AB02-2452024E1EF1}"/>
          </ac:spMkLst>
        </pc:spChg>
        <pc:spChg chg="mod">
          <ac:chgData name="PPT PROJECT" userId="3f9d47f476fa9d03" providerId="LiveId" clId="{D6CD7932-8232-4DCF-9B64-C2E8A6A37E46}" dt="2020-07-16T12:51:35.490" v="523" actId="207"/>
          <ac:spMkLst>
            <pc:docMk/>
            <pc:sldMk cId="2788819003" sldId="1604"/>
            <ac:spMk id="265" creationId="{ABC68EC2-5786-4378-9D94-B875686445AD}"/>
          </ac:spMkLst>
        </pc:spChg>
        <pc:spChg chg="mod">
          <ac:chgData name="PPT PROJECT" userId="3f9d47f476fa9d03" providerId="LiveId" clId="{D6CD7932-8232-4DCF-9B64-C2E8A6A37E46}" dt="2020-07-16T12:51:35.490" v="523" actId="207"/>
          <ac:spMkLst>
            <pc:docMk/>
            <pc:sldMk cId="2788819003" sldId="1604"/>
            <ac:spMk id="266" creationId="{C5332597-C10C-4BBD-9C29-4D68B10CD002}"/>
          </ac:spMkLst>
        </pc:spChg>
        <pc:spChg chg="mod">
          <ac:chgData name="PPT PROJECT" userId="3f9d47f476fa9d03" providerId="LiveId" clId="{D6CD7932-8232-4DCF-9B64-C2E8A6A37E46}" dt="2020-07-16T12:51:35.490" v="523" actId="207"/>
          <ac:spMkLst>
            <pc:docMk/>
            <pc:sldMk cId="2788819003" sldId="1604"/>
            <ac:spMk id="267" creationId="{3B20237C-C167-4EC3-9C4D-B70DD34B800D}"/>
          </ac:spMkLst>
        </pc:spChg>
        <pc:spChg chg="mod">
          <ac:chgData name="PPT PROJECT" userId="3f9d47f476fa9d03" providerId="LiveId" clId="{D6CD7932-8232-4DCF-9B64-C2E8A6A37E46}" dt="2020-07-16T12:51:35.490" v="523" actId="207"/>
          <ac:spMkLst>
            <pc:docMk/>
            <pc:sldMk cId="2788819003" sldId="1604"/>
            <ac:spMk id="268" creationId="{4BA41A1C-9E75-42BE-9CA7-7C76A1B8E080}"/>
          </ac:spMkLst>
        </pc:spChg>
        <pc:spChg chg="mod">
          <ac:chgData name="PPT PROJECT" userId="3f9d47f476fa9d03" providerId="LiveId" clId="{D6CD7932-8232-4DCF-9B64-C2E8A6A37E46}" dt="2020-07-16T12:51:35.490" v="523" actId="207"/>
          <ac:spMkLst>
            <pc:docMk/>
            <pc:sldMk cId="2788819003" sldId="1604"/>
            <ac:spMk id="269" creationId="{5A9D6304-F46D-423E-9857-F32E4EC58E06}"/>
          </ac:spMkLst>
        </pc:spChg>
        <pc:spChg chg="mod">
          <ac:chgData name="PPT PROJECT" userId="3f9d47f476fa9d03" providerId="LiveId" clId="{D6CD7932-8232-4DCF-9B64-C2E8A6A37E46}" dt="2020-07-16T12:51:35.490" v="523" actId="207"/>
          <ac:spMkLst>
            <pc:docMk/>
            <pc:sldMk cId="2788819003" sldId="1604"/>
            <ac:spMk id="270" creationId="{7C74F98C-868E-46DA-AB8D-370E32B9965B}"/>
          </ac:spMkLst>
        </pc:spChg>
        <pc:spChg chg="mod">
          <ac:chgData name="PPT PROJECT" userId="3f9d47f476fa9d03" providerId="LiveId" clId="{D6CD7932-8232-4DCF-9B64-C2E8A6A37E46}" dt="2020-07-16T12:51:35.490" v="523" actId="207"/>
          <ac:spMkLst>
            <pc:docMk/>
            <pc:sldMk cId="2788819003" sldId="1604"/>
            <ac:spMk id="271" creationId="{D39034B8-F807-4340-9EEB-B9C3259F793D}"/>
          </ac:spMkLst>
        </pc:spChg>
        <pc:spChg chg="mod">
          <ac:chgData name="PPT PROJECT" userId="3f9d47f476fa9d03" providerId="LiveId" clId="{D6CD7932-8232-4DCF-9B64-C2E8A6A37E46}" dt="2020-07-16T12:51:35.490" v="523" actId="207"/>
          <ac:spMkLst>
            <pc:docMk/>
            <pc:sldMk cId="2788819003" sldId="1604"/>
            <ac:spMk id="272" creationId="{0BBC43E0-0554-4CCA-B57B-07F3F7F98F2E}"/>
          </ac:spMkLst>
        </pc:spChg>
        <pc:spChg chg="mod">
          <ac:chgData name="PPT PROJECT" userId="3f9d47f476fa9d03" providerId="LiveId" clId="{D6CD7932-8232-4DCF-9B64-C2E8A6A37E46}" dt="2020-07-16T12:51:35.490" v="523" actId="207"/>
          <ac:spMkLst>
            <pc:docMk/>
            <pc:sldMk cId="2788819003" sldId="1604"/>
            <ac:spMk id="273" creationId="{8A9137DA-F080-466F-980E-2CCB2EDCBDF4}"/>
          </ac:spMkLst>
        </pc:spChg>
        <pc:spChg chg="mod">
          <ac:chgData name="PPT PROJECT" userId="3f9d47f476fa9d03" providerId="LiveId" clId="{D6CD7932-8232-4DCF-9B64-C2E8A6A37E46}" dt="2020-07-16T12:51:35.490" v="523" actId="207"/>
          <ac:spMkLst>
            <pc:docMk/>
            <pc:sldMk cId="2788819003" sldId="1604"/>
            <ac:spMk id="274" creationId="{3A9898FF-269C-4543-A216-5CCD05FC5855}"/>
          </ac:spMkLst>
        </pc:spChg>
        <pc:spChg chg="mod">
          <ac:chgData name="PPT PROJECT" userId="3f9d47f476fa9d03" providerId="LiveId" clId="{D6CD7932-8232-4DCF-9B64-C2E8A6A37E46}" dt="2020-07-16T12:51:35.490" v="523" actId="207"/>
          <ac:spMkLst>
            <pc:docMk/>
            <pc:sldMk cId="2788819003" sldId="1604"/>
            <ac:spMk id="275" creationId="{AE518D03-C4DB-44B3-B8DF-67D1B55F9A08}"/>
          </ac:spMkLst>
        </pc:spChg>
        <pc:spChg chg="mod">
          <ac:chgData name="PPT PROJECT" userId="3f9d47f476fa9d03" providerId="LiveId" clId="{D6CD7932-8232-4DCF-9B64-C2E8A6A37E46}" dt="2020-07-16T12:51:35.490" v="523" actId="207"/>
          <ac:spMkLst>
            <pc:docMk/>
            <pc:sldMk cId="2788819003" sldId="1604"/>
            <ac:spMk id="276" creationId="{293DEF3C-E69F-4593-9CF2-5DE66854D6A4}"/>
          </ac:spMkLst>
        </pc:spChg>
        <pc:spChg chg="mod">
          <ac:chgData name="PPT PROJECT" userId="3f9d47f476fa9d03" providerId="LiveId" clId="{D6CD7932-8232-4DCF-9B64-C2E8A6A37E46}" dt="2020-07-16T12:51:35.490" v="523" actId="207"/>
          <ac:spMkLst>
            <pc:docMk/>
            <pc:sldMk cId="2788819003" sldId="1604"/>
            <ac:spMk id="277" creationId="{285F16BB-820F-440A-82E5-F43E68A29FB8}"/>
          </ac:spMkLst>
        </pc:spChg>
        <pc:spChg chg="mod">
          <ac:chgData name="PPT PROJECT" userId="3f9d47f476fa9d03" providerId="LiveId" clId="{D6CD7932-8232-4DCF-9B64-C2E8A6A37E46}" dt="2020-07-16T12:51:35.490" v="523" actId="207"/>
          <ac:spMkLst>
            <pc:docMk/>
            <pc:sldMk cId="2788819003" sldId="1604"/>
            <ac:spMk id="278" creationId="{6EF856E2-7F10-41E6-9AB8-24D1DF35BFAA}"/>
          </ac:spMkLst>
        </pc:spChg>
        <pc:spChg chg="mod">
          <ac:chgData name="PPT PROJECT" userId="3f9d47f476fa9d03" providerId="LiveId" clId="{D6CD7932-8232-4DCF-9B64-C2E8A6A37E46}" dt="2020-07-16T12:51:35.490" v="523" actId="207"/>
          <ac:spMkLst>
            <pc:docMk/>
            <pc:sldMk cId="2788819003" sldId="1604"/>
            <ac:spMk id="279" creationId="{81294EF6-FA4C-4BD7-877B-909B22A9C3B8}"/>
          </ac:spMkLst>
        </pc:spChg>
        <pc:spChg chg="mod">
          <ac:chgData name="PPT PROJECT" userId="3f9d47f476fa9d03" providerId="LiveId" clId="{D6CD7932-8232-4DCF-9B64-C2E8A6A37E46}" dt="2020-07-16T12:51:35.490" v="523" actId="207"/>
          <ac:spMkLst>
            <pc:docMk/>
            <pc:sldMk cId="2788819003" sldId="1604"/>
            <ac:spMk id="280" creationId="{EF6C80FF-5D0C-42CF-812F-B1C3A6F4BFC0}"/>
          </ac:spMkLst>
        </pc:spChg>
        <pc:spChg chg="mod">
          <ac:chgData name="PPT PROJECT" userId="3f9d47f476fa9d03" providerId="LiveId" clId="{D6CD7932-8232-4DCF-9B64-C2E8A6A37E46}" dt="2020-07-16T12:51:35.490" v="523" actId="207"/>
          <ac:spMkLst>
            <pc:docMk/>
            <pc:sldMk cId="2788819003" sldId="1604"/>
            <ac:spMk id="281" creationId="{F2FE94E4-242D-45E1-9E4A-2420614C4F3B}"/>
          </ac:spMkLst>
        </pc:spChg>
        <pc:spChg chg="mod">
          <ac:chgData name="PPT PROJECT" userId="3f9d47f476fa9d03" providerId="LiveId" clId="{D6CD7932-8232-4DCF-9B64-C2E8A6A37E46}" dt="2020-07-16T12:51:35.490" v="523" actId="207"/>
          <ac:spMkLst>
            <pc:docMk/>
            <pc:sldMk cId="2788819003" sldId="1604"/>
            <ac:spMk id="282" creationId="{87A68599-0F5F-420F-9AE6-5DEFCEF5ABC1}"/>
          </ac:spMkLst>
        </pc:spChg>
        <pc:spChg chg="mod">
          <ac:chgData name="PPT PROJECT" userId="3f9d47f476fa9d03" providerId="LiveId" clId="{D6CD7932-8232-4DCF-9B64-C2E8A6A37E46}" dt="2020-07-16T12:51:35.490" v="523" actId="207"/>
          <ac:spMkLst>
            <pc:docMk/>
            <pc:sldMk cId="2788819003" sldId="1604"/>
            <ac:spMk id="283" creationId="{60163A39-3DA0-45F9-8337-4D6835E48934}"/>
          </ac:spMkLst>
        </pc:spChg>
        <pc:spChg chg="mod">
          <ac:chgData name="PPT PROJECT" userId="3f9d47f476fa9d03" providerId="LiveId" clId="{D6CD7932-8232-4DCF-9B64-C2E8A6A37E46}" dt="2020-07-16T12:51:35.490" v="523" actId="207"/>
          <ac:spMkLst>
            <pc:docMk/>
            <pc:sldMk cId="2788819003" sldId="1604"/>
            <ac:spMk id="284" creationId="{D7D69C11-0E25-48E9-917D-8EC62F3625A4}"/>
          </ac:spMkLst>
        </pc:spChg>
        <pc:spChg chg="mod">
          <ac:chgData name="PPT PROJECT" userId="3f9d47f476fa9d03" providerId="LiveId" clId="{D6CD7932-8232-4DCF-9B64-C2E8A6A37E46}" dt="2020-07-16T12:51:35.490" v="523" actId="207"/>
          <ac:spMkLst>
            <pc:docMk/>
            <pc:sldMk cId="2788819003" sldId="1604"/>
            <ac:spMk id="285" creationId="{A3057DD7-275F-4F0B-B418-AD2E8A802311}"/>
          </ac:spMkLst>
        </pc:spChg>
        <pc:spChg chg="mod">
          <ac:chgData name="PPT PROJECT" userId="3f9d47f476fa9d03" providerId="LiveId" clId="{D6CD7932-8232-4DCF-9B64-C2E8A6A37E46}" dt="2020-07-16T12:51:35.490" v="523" actId="207"/>
          <ac:spMkLst>
            <pc:docMk/>
            <pc:sldMk cId="2788819003" sldId="1604"/>
            <ac:spMk id="286" creationId="{AB98CBCB-4AB7-4CFF-8460-81B29B1C1490}"/>
          </ac:spMkLst>
        </pc:spChg>
        <pc:spChg chg="mod">
          <ac:chgData name="PPT PROJECT" userId="3f9d47f476fa9d03" providerId="LiveId" clId="{D6CD7932-8232-4DCF-9B64-C2E8A6A37E46}" dt="2020-07-16T12:51:35.490" v="523" actId="207"/>
          <ac:spMkLst>
            <pc:docMk/>
            <pc:sldMk cId="2788819003" sldId="1604"/>
            <ac:spMk id="287" creationId="{AFBE8B5C-215C-4843-AF5F-7A0F6EDEBD08}"/>
          </ac:spMkLst>
        </pc:spChg>
        <pc:spChg chg="mod">
          <ac:chgData name="PPT PROJECT" userId="3f9d47f476fa9d03" providerId="LiveId" clId="{D6CD7932-8232-4DCF-9B64-C2E8A6A37E46}" dt="2020-07-16T12:51:35.490" v="523" actId="207"/>
          <ac:spMkLst>
            <pc:docMk/>
            <pc:sldMk cId="2788819003" sldId="1604"/>
            <ac:spMk id="288" creationId="{DE166018-74B9-4850-9DCA-EBFB5189820C}"/>
          </ac:spMkLst>
        </pc:spChg>
        <pc:spChg chg="mod">
          <ac:chgData name="PPT PROJECT" userId="3f9d47f476fa9d03" providerId="LiveId" clId="{D6CD7932-8232-4DCF-9B64-C2E8A6A37E46}" dt="2020-07-16T12:51:35.490" v="523" actId="207"/>
          <ac:spMkLst>
            <pc:docMk/>
            <pc:sldMk cId="2788819003" sldId="1604"/>
            <ac:spMk id="289" creationId="{31B567BE-4430-411B-9FAA-20B2DBB5F51B}"/>
          </ac:spMkLst>
        </pc:spChg>
        <pc:spChg chg="mod">
          <ac:chgData name="PPT PROJECT" userId="3f9d47f476fa9d03" providerId="LiveId" clId="{D6CD7932-8232-4DCF-9B64-C2E8A6A37E46}" dt="2020-07-16T12:51:35.490" v="523" actId="207"/>
          <ac:spMkLst>
            <pc:docMk/>
            <pc:sldMk cId="2788819003" sldId="1604"/>
            <ac:spMk id="290" creationId="{282EBE71-6C30-41F9-B52A-49AF50837CAB}"/>
          </ac:spMkLst>
        </pc:spChg>
        <pc:spChg chg="mod">
          <ac:chgData name="PPT PROJECT" userId="3f9d47f476fa9d03" providerId="LiveId" clId="{D6CD7932-8232-4DCF-9B64-C2E8A6A37E46}" dt="2020-07-16T12:51:35.490" v="523" actId="207"/>
          <ac:spMkLst>
            <pc:docMk/>
            <pc:sldMk cId="2788819003" sldId="1604"/>
            <ac:spMk id="291" creationId="{E3204FE2-2A6D-4C00-9293-4BF68AE663F7}"/>
          </ac:spMkLst>
        </pc:spChg>
        <pc:spChg chg="mod">
          <ac:chgData name="PPT PROJECT" userId="3f9d47f476fa9d03" providerId="LiveId" clId="{D6CD7932-8232-4DCF-9B64-C2E8A6A37E46}" dt="2020-07-16T12:51:35.490" v="523" actId="207"/>
          <ac:spMkLst>
            <pc:docMk/>
            <pc:sldMk cId="2788819003" sldId="1604"/>
            <ac:spMk id="292" creationId="{B984B913-F3D2-4F7D-95BC-E29C2C9AF32E}"/>
          </ac:spMkLst>
        </pc:spChg>
        <pc:spChg chg="mod">
          <ac:chgData name="PPT PROJECT" userId="3f9d47f476fa9d03" providerId="LiveId" clId="{D6CD7932-8232-4DCF-9B64-C2E8A6A37E46}" dt="2020-07-16T12:51:35.490" v="523" actId="207"/>
          <ac:spMkLst>
            <pc:docMk/>
            <pc:sldMk cId="2788819003" sldId="1604"/>
            <ac:spMk id="293" creationId="{BE89CD03-8A61-4910-ACE9-3B1AF3A1273F}"/>
          </ac:spMkLst>
        </pc:spChg>
        <pc:spChg chg="mod">
          <ac:chgData name="PPT PROJECT" userId="3f9d47f476fa9d03" providerId="LiveId" clId="{D6CD7932-8232-4DCF-9B64-C2E8A6A37E46}" dt="2020-07-16T12:51:35.490" v="523" actId="207"/>
          <ac:spMkLst>
            <pc:docMk/>
            <pc:sldMk cId="2788819003" sldId="1604"/>
            <ac:spMk id="294" creationId="{30C2308B-7CB8-4E37-86D3-37B7E164BE5A}"/>
          </ac:spMkLst>
        </pc:spChg>
        <pc:spChg chg="mod">
          <ac:chgData name="PPT PROJECT" userId="3f9d47f476fa9d03" providerId="LiveId" clId="{D6CD7932-8232-4DCF-9B64-C2E8A6A37E46}" dt="2020-07-16T12:51:35.490" v="523" actId="207"/>
          <ac:spMkLst>
            <pc:docMk/>
            <pc:sldMk cId="2788819003" sldId="1604"/>
            <ac:spMk id="295" creationId="{17EAC216-0A5C-4BD6-B035-72CD4963EFBF}"/>
          </ac:spMkLst>
        </pc:spChg>
        <pc:spChg chg="mod">
          <ac:chgData name="PPT PROJECT" userId="3f9d47f476fa9d03" providerId="LiveId" clId="{D6CD7932-8232-4DCF-9B64-C2E8A6A37E46}" dt="2020-07-16T12:51:35.490" v="523" actId="207"/>
          <ac:spMkLst>
            <pc:docMk/>
            <pc:sldMk cId="2788819003" sldId="1604"/>
            <ac:spMk id="296" creationId="{184EE402-C3F5-4CE3-A59A-E039D57AD898}"/>
          </ac:spMkLst>
        </pc:spChg>
        <pc:spChg chg="mod">
          <ac:chgData name="PPT PROJECT" userId="3f9d47f476fa9d03" providerId="LiveId" clId="{D6CD7932-8232-4DCF-9B64-C2E8A6A37E46}" dt="2020-07-16T12:51:35.490" v="523" actId="207"/>
          <ac:spMkLst>
            <pc:docMk/>
            <pc:sldMk cId="2788819003" sldId="1604"/>
            <ac:spMk id="297" creationId="{5CD08349-C8B3-470B-99CB-1F19B4C3489E}"/>
          </ac:spMkLst>
        </pc:spChg>
        <pc:spChg chg="mod">
          <ac:chgData name="PPT PROJECT" userId="3f9d47f476fa9d03" providerId="LiveId" clId="{D6CD7932-8232-4DCF-9B64-C2E8A6A37E46}" dt="2020-07-16T12:51:35.490" v="523" actId="207"/>
          <ac:spMkLst>
            <pc:docMk/>
            <pc:sldMk cId="2788819003" sldId="1604"/>
            <ac:spMk id="298" creationId="{28BFF58A-2E91-4288-9B77-C771F013743A}"/>
          </ac:spMkLst>
        </pc:spChg>
        <pc:spChg chg="mod">
          <ac:chgData name="PPT PROJECT" userId="3f9d47f476fa9d03" providerId="LiveId" clId="{D6CD7932-8232-4DCF-9B64-C2E8A6A37E46}" dt="2020-07-16T12:51:35.490" v="523" actId="207"/>
          <ac:spMkLst>
            <pc:docMk/>
            <pc:sldMk cId="2788819003" sldId="1604"/>
            <ac:spMk id="299" creationId="{28B9C9FA-79A3-4A72-8E1C-33EA1CEA63C3}"/>
          </ac:spMkLst>
        </pc:spChg>
        <pc:spChg chg="mod">
          <ac:chgData name="PPT PROJECT" userId="3f9d47f476fa9d03" providerId="LiveId" clId="{D6CD7932-8232-4DCF-9B64-C2E8A6A37E46}" dt="2020-07-16T12:51:35.490" v="523" actId="207"/>
          <ac:spMkLst>
            <pc:docMk/>
            <pc:sldMk cId="2788819003" sldId="1604"/>
            <ac:spMk id="300" creationId="{1C2E93DC-A5C8-4346-AD30-9281DA990E30}"/>
          </ac:spMkLst>
        </pc:spChg>
        <pc:spChg chg="mod">
          <ac:chgData name="PPT PROJECT" userId="3f9d47f476fa9d03" providerId="LiveId" clId="{D6CD7932-8232-4DCF-9B64-C2E8A6A37E46}" dt="2020-07-16T12:51:35.490" v="523" actId="207"/>
          <ac:spMkLst>
            <pc:docMk/>
            <pc:sldMk cId="2788819003" sldId="1604"/>
            <ac:spMk id="301" creationId="{1A07523F-208D-4655-B14F-C6D959252EF4}"/>
          </ac:spMkLst>
        </pc:spChg>
        <pc:spChg chg="mod">
          <ac:chgData name="PPT PROJECT" userId="3f9d47f476fa9d03" providerId="LiveId" clId="{D6CD7932-8232-4DCF-9B64-C2E8A6A37E46}" dt="2020-07-16T12:51:35.490" v="523" actId="207"/>
          <ac:spMkLst>
            <pc:docMk/>
            <pc:sldMk cId="2788819003" sldId="1604"/>
            <ac:spMk id="302" creationId="{DD22BDC6-F973-4940-97A4-CAE1FF327A12}"/>
          </ac:spMkLst>
        </pc:spChg>
        <pc:spChg chg="mod">
          <ac:chgData name="PPT PROJECT" userId="3f9d47f476fa9d03" providerId="LiveId" clId="{D6CD7932-8232-4DCF-9B64-C2E8A6A37E46}" dt="2020-07-16T12:51:35.490" v="523" actId="207"/>
          <ac:spMkLst>
            <pc:docMk/>
            <pc:sldMk cId="2788819003" sldId="1604"/>
            <ac:spMk id="303" creationId="{F6B16CE4-BA75-45D1-8C9F-A9F6F53A9B08}"/>
          </ac:spMkLst>
        </pc:spChg>
        <pc:spChg chg="mod">
          <ac:chgData name="PPT PROJECT" userId="3f9d47f476fa9d03" providerId="LiveId" clId="{D6CD7932-8232-4DCF-9B64-C2E8A6A37E46}" dt="2020-07-16T12:51:35.490" v="523" actId="207"/>
          <ac:spMkLst>
            <pc:docMk/>
            <pc:sldMk cId="2788819003" sldId="1604"/>
            <ac:spMk id="304" creationId="{5EAD1F75-F47D-43B1-9F82-03419A7D1B14}"/>
          </ac:spMkLst>
        </pc:spChg>
        <pc:spChg chg="mod">
          <ac:chgData name="PPT PROJECT" userId="3f9d47f476fa9d03" providerId="LiveId" clId="{D6CD7932-8232-4DCF-9B64-C2E8A6A37E46}" dt="2020-07-16T12:51:35.490" v="523" actId="207"/>
          <ac:spMkLst>
            <pc:docMk/>
            <pc:sldMk cId="2788819003" sldId="1604"/>
            <ac:spMk id="305" creationId="{ED5A7114-0EBC-49AF-B908-A4061F55F230}"/>
          </ac:spMkLst>
        </pc:spChg>
        <pc:spChg chg="mod">
          <ac:chgData name="PPT PROJECT" userId="3f9d47f476fa9d03" providerId="LiveId" clId="{D6CD7932-8232-4DCF-9B64-C2E8A6A37E46}" dt="2020-07-16T12:51:35.490" v="523" actId="207"/>
          <ac:spMkLst>
            <pc:docMk/>
            <pc:sldMk cId="2788819003" sldId="1604"/>
            <ac:spMk id="306" creationId="{3C14FEE3-EA56-4B72-859C-FF5B82E383E3}"/>
          </ac:spMkLst>
        </pc:spChg>
        <pc:spChg chg="mod">
          <ac:chgData name="PPT PROJECT" userId="3f9d47f476fa9d03" providerId="LiveId" clId="{D6CD7932-8232-4DCF-9B64-C2E8A6A37E46}" dt="2020-07-16T12:51:35.490" v="523" actId="207"/>
          <ac:spMkLst>
            <pc:docMk/>
            <pc:sldMk cId="2788819003" sldId="1604"/>
            <ac:spMk id="307" creationId="{A9CD21FE-2029-481D-BAEC-52B71243F8E2}"/>
          </ac:spMkLst>
        </pc:spChg>
        <pc:spChg chg="mod">
          <ac:chgData name="PPT PROJECT" userId="3f9d47f476fa9d03" providerId="LiveId" clId="{D6CD7932-8232-4DCF-9B64-C2E8A6A37E46}" dt="2020-07-16T12:51:35.490" v="523" actId="207"/>
          <ac:spMkLst>
            <pc:docMk/>
            <pc:sldMk cId="2788819003" sldId="1604"/>
            <ac:spMk id="308" creationId="{E77D2057-A97A-4B77-AB24-198E80C989EA}"/>
          </ac:spMkLst>
        </pc:spChg>
        <pc:spChg chg="mod">
          <ac:chgData name="PPT PROJECT" userId="3f9d47f476fa9d03" providerId="LiveId" clId="{D6CD7932-8232-4DCF-9B64-C2E8A6A37E46}" dt="2020-07-16T12:51:35.490" v="523" actId="207"/>
          <ac:spMkLst>
            <pc:docMk/>
            <pc:sldMk cId="2788819003" sldId="1604"/>
            <ac:spMk id="309" creationId="{34FAEF10-0180-4361-AB09-684B101F40AB}"/>
          </ac:spMkLst>
        </pc:spChg>
        <pc:spChg chg="mod">
          <ac:chgData name="PPT PROJECT" userId="3f9d47f476fa9d03" providerId="LiveId" clId="{D6CD7932-8232-4DCF-9B64-C2E8A6A37E46}" dt="2020-07-16T12:51:35.490" v="523" actId="207"/>
          <ac:spMkLst>
            <pc:docMk/>
            <pc:sldMk cId="2788819003" sldId="1604"/>
            <ac:spMk id="310" creationId="{245A48DC-DC4D-44AD-B1B6-08BBBEB8B0B5}"/>
          </ac:spMkLst>
        </pc:spChg>
        <pc:spChg chg="mod">
          <ac:chgData name="PPT PROJECT" userId="3f9d47f476fa9d03" providerId="LiveId" clId="{D6CD7932-8232-4DCF-9B64-C2E8A6A37E46}" dt="2020-07-16T12:51:35.490" v="523" actId="207"/>
          <ac:spMkLst>
            <pc:docMk/>
            <pc:sldMk cId="2788819003" sldId="1604"/>
            <ac:spMk id="311" creationId="{F53BDCC1-E3F3-41B1-8833-63F224788557}"/>
          </ac:spMkLst>
        </pc:spChg>
        <pc:spChg chg="mod">
          <ac:chgData name="PPT PROJECT" userId="3f9d47f476fa9d03" providerId="LiveId" clId="{D6CD7932-8232-4DCF-9B64-C2E8A6A37E46}" dt="2020-07-16T12:51:35.490" v="523" actId="207"/>
          <ac:spMkLst>
            <pc:docMk/>
            <pc:sldMk cId="2788819003" sldId="1604"/>
            <ac:spMk id="312" creationId="{AA2DF788-CF71-49C8-9112-95E656560BDD}"/>
          </ac:spMkLst>
        </pc:spChg>
        <pc:spChg chg="mod">
          <ac:chgData name="PPT PROJECT" userId="3f9d47f476fa9d03" providerId="LiveId" clId="{D6CD7932-8232-4DCF-9B64-C2E8A6A37E46}" dt="2020-07-16T12:51:35.490" v="523" actId="207"/>
          <ac:spMkLst>
            <pc:docMk/>
            <pc:sldMk cId="2788819003" sldId="1604"/>
            <ac:spMk id="313" creationId="{11ED5279-13F1-4C9C-8786-22EA6EEC1696}"/>
          </ac:spMkLst>
        </pc:spChg>
        <pc:spChg chg="mod">
          <ac:chgData name="PPT PROJECT" userId="3f9d47f476fa9d03" providerId="LiveId" clId="{D6CD7932-8232-4DCF-9B64-C2E8A6A37E46}" dt="2020-07-16T12:51:35.490" v="523" actId="207"/>
          <ac:spMkLst>
            <pc:docMk/>
            <pc:sldMk cId="2788819003" sldId="1604"/>
            <ac:spMk id="314" creationId="{BF624813-B7F8-4D9D-B542-0AC0BA080162}"/>
          </ac:spMkLst>
        </pc:spChg>
        <pc:spChg chg="mod">
          <ac:chgData name="PPT PROJECT" userId="3f9d47f476fa9d03" providerId="LiveId" clId="{D6CD7932-8232-4DCF-9B64-C2E8A6A37E46}" dt="2020-07-16T12:51:35.490" v="523" actId="207"/>
          <ac:spMkLst>
            <pc:docMk/>
            <pc:sldMk cId="2788819003" sldId="1604"/>
            <ac:spMk id="315" creationId="{8AE3D9AF-4193-4FAD-8659-7A689D55759D}"/>
          </ac:spMkLst>
        </pc:spChg>
        <pc:spChg chg="mod">
          <ac:chgData name="PPT PROJECT" userId="3f9d47f476fa9d03" providerId="LiveId" clId="{D6CD7932-8232-4DCF-9B64-C2E8A6A37E46}" dt="2020-07-16T12:51:35.490" v="523" actId="207"/>
          <ac:spMkLst>
            <pc:docMk/>
            <pc:sldMk cId="2788819003" sldId="1604"/>
            <ac:spMk id="316" creationId="{475530CF-C71B-44CF-B51B-3033EC63959A}"/>
          </ac:spMkLst>
        </pc:spChg>
        <pc:spChg chg="mod">
          <ac:chgData name="PPT PROJECT" userId="3f9d47f476fa9d03" providerId="LiveId" clId="{D6CD7932-8232-4DCF-9B64-C2E8A6A37E46}" dt="2020-07-16T12:51:35.490" v="523" actId="207"/>
          <ac:spMkLst>
            <pc:docMk/>
            <pc:sldMk cId="2788819003" sldId="1604"/>
            <ac:spMk id="317" creationId="{F7849FF9-39D5-4CD3-8687-684D46DAF2C7}"/>
          </ac:spMkLst>
        </pc:spChg>
        <pc:spChg chg="mod">
          <ac:chgData name="PPT PROJECT" userId="3f9d47f476fa9d03" providerId="LiveId" clId="{D6CD7932-8232-4DCF-9B64-C2E8A6A37E46}" dt="2020-07-16T12:51:35.490" v="523" actId="207"/>
          <ac:spMkLst>
            <pc:docMk/>
            <pc:sldMk cId="2788819003" sldId="1604"/>
            <ac:spMk id="318" creationId="{37D82282-6697-45CA-9558-0338D0A3748E}"/>
          </ac:spMkLst>
        </pc:spChg>
        <pc:spChg chg="mod">
          <ac:chgData name="PPT PROJECT" userId="3f9d47f476fa9d03" providerId="LiveId" clId="{D6CD7932-8232-4DCF-9B64-C2E8A6A37E46}" dt="2020-07-16T12:51:35.490" v="523" actId="207"/>
          <ac:spMkLst>
            <pc:docMk/>
            <pc:sldMk cId="2788819003" sldId="1604"/>
            <ac:spMk id="319" creationId="{ABF02A37-6C74-4676-BBE8-9A4FD6058638}"/>
          </ac:spMkLst>
        </pc:spChg>
        <pc:spChg chg="mod">
          <ac:chgData name="PPT PROJECT" userId="3f9d47f476fa9d03" providerId="LiveId" clId="{D6CD7932-8232-4DCF-9B64-C2E8A6A37E46}" dt="2020-07-16T12:51:35.490" v="523" actId="207"/>
          <ac:spMkLst>
            <pc:docMk/>
            <pc:sldMk cId="2788819003" sldId="1604"/>
            <ac:spMk id="320" creationId="{A072BA11-9768-4AA2-8C1E-2BE2F1EFE155}"/>
          </ac:spMkLst>
        </pc:spChg>
        <pc:spChg chg="mod">
          <ac:chgData name="PPT PROJECT" userId="3f9d47f476fa9d03" providerId="LiveId" clId="{D6CD7932-8232-4DCF-9B64-C2E8A6A37E46}" dt="2020-07-16T12:51:35.490" v="523" actId="207"/>
          <ac:spMkLst>
            <pc:docMk/>
            <pc:sldMk cId="2788819003" sldId="1604"/>
            <ac:spMk id="321" creationId="{69CAB7FF-B477-448C-A1D6-7CD17206CAE5}"/>
          </ac:spMkLst>
        </pc:spChg>
        <pc:spChg chg="mod">
          <ac:chgData name="PPT PROJECT" userId="3f9d47f476fa9d03" providerId="LiveId" clId="{D6CD7932-8232-4DCF-9B64-C2E8A6A37E46}" dt="2020-07-16T12:51:35.490" v="523" actId="207"/>
          <ac:spMkLst>
            <pc:docMk/>
            <pc:sldMk cId="2788819003" sldId="1604"/>
            <ac:spMk id="322" creationId="{3791B756-4EBC-488B-AAEE-228E1FC1E2DE}"/>
          </ac:spMkLst>
        </pc:spChg>
        <pc:spChg chg="mod">
          <ac:chgData name="PPT PROJECT" userId="3f9d47f476fa9d03" providerId="LiveId" clId="{D6CD7932-8232-4DCF-9B64-C2E8A6A37E46}" dt="2020-07-16T12:51:35.490" v="523" actId="207"/>
          <ac:spMkLst>
            <pc:docMk/>
            <pc:sldMk cId="2788819003" sldId="1604"/>
            <ac:spMk id="323" creationId="{78EBA7AA-0F66-4A0D-B654-C9545B96A832}"/>
          </ac:spMkLst>
        </pc:spChg>
        <pc:spChg chg="mod">
          <ac:chgData name="PPT PROJECT" userId="3f9d47f476fa9d03" providerId="LiveId" clId="{D6CD7932-8232-4DCF-9B64-C2E8A6A37E46}" dt="2020-07-16T12:51:35.490" v="523" actId="207"/>
          <ac:spMkLst>
            <pc:docMk/>
            <pc:sldMk cId="2788819003" sldId="1604"/>
            <ac:spMk id="324" creationId="{8F55C9AB-9669-4B26-8DF6-9DE9E6221BF7}"/>
          </ac:spMkLst>
        </pc:spChg>
        <pc:spChg chg="mod">
          <ac:chgData name="PPT PROJECT" userId="3f9d47f476fa9d03" providerId="LiveId" clId="{D6CD7932-8232-4DCF-9B64-C2E8A6A37E46}" dt="2020-07-16T12:51:35.490" v="523" actId="207"/>
          <ac:spMkLst>
            <pc:docMk/>
            <pc:sldMk cId="2788819003" sldId="1604"/>
            <ac:spMk id="325" creationId="{247D48EF-127C-4A55-98A1-933DEB1F521D}"/>
          </ac:spMkLst>
        </pc:spChg>
        <pc:spChg chg="mod">
          <ac:chgData name="PPT PROJECT" userId="3f9d47f476fa9d03" providerId="LiveId" clId="{D6CD7932-8232-4DCF-9B64-C2E8A6A37E46}" dt="2020-07-16T12:51:35.490" v="523" actId="207"/>
          <ac:spMkLst>
            <pc:docMk/>
            <pc:sldMk cId="2788819003" sldId="1604"/>
            <ac:spMk id="326" creationId="{8969A669-651E-4A86-ACD6-7C8A4F1443B3}"/>
          </ac:spMkLst>
        </pc:spChg>
        <pc:spChg chg="mod">
          <ac:chgData name="PPT PROJECT" userId="3f9d47f476fa9d03" providerId="LiveId" clId="{D6CD7932-8232-4DCF-9B64-C2E8A6A37E46}" dt="2020-07-16T12:51:35.490" v="523" actId="207"/>
          <ac:spMkLst>
            <pc:docMk/>
            <pc:sldMk cId="2788819003" sldId="1604"/>
            <ac:spMk id="327" creationId="{627F4CC8-503D-4CA7-A151-1502281FC7A5}"/>
          </ac:spMkLst>
        </pc:spChg>
        <pc:spChg chg="mod">
          <ac:chgData name="PPT PROJECT" userId="3f9d47f476fa9d03" providerId="LiveId" clId="{D6CD7932-8232-4DCF-9B64-C2E8A6A37E46}" dt="2020-07-16T12:51:35.490" v="523" actId="207"/>
          <ac:spMkLst>
            <pc:docMk/>
            <pc:sldMk cId="2788819003" sldId="1604"/>
            <ac:spMk id="328" creationId="{49044D93-526B-4496-B98D-DC1596288F4F}"/>
          </ac:spMkLst>
        </pc:spChg>
        <pc:spChg chg="mod">
          <ac:chgData name="PPT PROJECT" userId="3f9d47f476fa9d03" providerId="LiveId" clId="{D6CD7932-8232-4DCF-9B64-C2E8A6A37E46}" dt="2020-07-16T12:51:35.490" v="523" actId="207"/>
          <ac:spMkLst>
            <pc:docMk/>
            <pc:sldMk cId="2788819003" sldId="1604"/>
            <ac:spMk id="329" creationId="{9FDB1F74-D6FE-4624-9E70-BE01D5546581}"/>
          </ac:spMkLst>
        </pc:spChg>
        <pc:spChg chg="mod">
          <ac:chgData name="PPT PROJECT" userId="3f9d47f476fa9d03" providerId="LiveId" clId="{D6CD7932-8232-4DCF-9B64-C2E8A6A37E46}" dt="2020-07-16T12:51:35.490" v="523" actId="207"/>
          <ac:spMkLst>
            <pc:docMk/>
            <pc:sldMk cId="2788819003" sldId="1604"/>
            <ac:spMk id="330" creationId="{19FE5558-7CBE-4C98-A48A-1060CD502074}"/>
          </ac:spMkLst>
        </pc:spChg>
        <pc:spChg chg="mod">
          <ac:chgData name="PPT PROJECT" userId="3f9d47f476fa9d03" providerId="LiveId" clId="{D6CD7932-8232-4DCF-9B64-C2E8A6A37E46}" dt="2020-07-16T12:51:35.490" v="523" actId="207"/>
          <ac:spMkLst>
            <pc:docMk/>
            <pc:sldMk cId="2788819003" sldId="1604"/>
            <ac:spMk id="331" creationId="{482DC7D6-BDC5-47E9-A021-50FB7D78B986}"/>
          </ac:spMkLst>
        </pc:spChg>
        <pc:spChg chg="mod">
          <ac:chgData name="PPT PROJECT" userId="3f9d47f476fa9d03" providerId="LiveId" clId="{D6CD7932-8232-4DCF-9B64-C2E8A6A37E46}" dt="2020-07-16T12:51:35.490" v="523" actId="207"/>
          <ac:spMkLst>
            <pc:docMk/>
            <pc:sldMk cId="2788819003" sldId="1604"/>
            <ac:spMk id="332" creationId="{1B7B113B-9ED3-4FD5-8999-5F8B730B390C}"/>
          </ac:spMkLst>
        </pc:spChg>
        <pc:spChg chg="mod">
          <ac:chgData name="PPT PROJECT" userId="3f9d47f476fa9d03" providerId="LiveId" clId="{D6CD7932-8232-4DCF-9B64-C2E8A6A37E46}" dt="2020-07-16T12:51:35.490" v="523" actId="207"/>
          <ac:spMkLst>
            <pc:docMk/>
            <pc:sldMk cId="2788819003" sldId="1604"/>
            <ac:spMk id="333" creationId="{65710E0F-223A-4E08-9390-A0959D098004}"/>
          </ac:spMkLst>
        </pc:spChg>
        <pc:spChg chg="mod">
          <ac:chgData name="PPT PROJECT" userId="3f9d47f476fa9d03" providerId="LiveId" clId="{D6CD7932-8232-4DCF-9B64-C2E8A6A37E46}" dt="2020-07-16T12:51:35.490" v="523" actId="207"/>
          <ac:spMkLst>
            <pc:docMk/>
            <pc:sldMk cId="2788819003" sldId="1604"/>
            <ac:spMk id="334" creationId="{517D10F2-35A0-44B3-B1F9-B8B25E80DD01}"/>
          </ac:spMkLst>
        </pc:spChg>
        <pc:spChg chg="mod">
          <ac:chgData name="PPT PROJECT" userId="3f9d47f476fa9d03" providerId="LiveId" clId="{D6CD7932-8232-4DCF-9B64-C2E8A6A37E46}" dt="2020-07-16T12:51:35.490" v="523" actId="207"/>
          <ac:spMkLst>
            <pc:docMk/>
            <pc:sldMk cId="2788819003" sldId="1604"/>
            <ac:spMk id="335" creationId="{A370A381-4005-4EF1-B8B6-FDE61EE0FBE1}"/>
          </ac:spMkLst>
        </pc:spChg>
        <pc:spChg chg="mod">
          <ac:chgData name="PPT PROJECT" userId="3f9d47f476fa9d03" providerId="LiveId" clId="{D6CD7932-8232-4DCF-9B64-C2E8A6A37E46}" dt="2020-07-16T12:51:35.490" v="523" actId="207"/>
          <ac:spMkLst>
            <pc:docMk/>
            <pc:sldMk cId="2788819003" sldId="1604"/>
            <ac:spMk id="336" creationId="{58B8A9E8-2A03-427C-B33D-03C346CF5BEA}"/>
          </ac:spMkLst>
        </pc:spChg>
        <pc:spChg chg="mod">
          <ac:chgData name="PPT PROJECT" userId="3f9d47f476fa9d03" providerId="LiveId" clId="{D6CD7932-8232-4DCF-9B64-C2E8A6A37E46}" dt="2020-07-16T12:51:35.490" v="523" actId="207"/>
          <ac:spMkLst>
            <pc:docMk/>
            <pc:sldMk cId="2788819003" sldId="1604"/>
            <ac:spMk id="337" creationId="{0A2ECDFB-B52C-4B34-BF5C-AA817735DFEF}"/>
          </ac:spMkLst>
        </pc:spChg>
        <pc:spChg chg="mod">
          <ac:chgData name="PPT PROJECT" userId="3f9d47f476fa9d03" providerId="LiveId" clId="{D6CD7932-8232-4DCF-9B64-C2E8A6A37E46}" dt="2020-07-16T12:51:35.490" v="523" actId="207"/>
          <ac:spMkLst>
            <pc:docMk/>
            <pc:sldMk cId="2788819003" sldId="1604"/>
            <ac:spMk id="338" creationId="{189A6ED4-64ED-47CD-A21D-27638FBF0CEE}"/>
          </ac:spMkLst>
        </pc:spChg>
        <pc:spChg chg="mod">
          <ac:chgData name="PPT PROJECT" userId="3f9d47f476fa9d03" providerId="LiveId" clId="{D6CD7932-8232-4DCF-9B64-C2E8A6A37E46}" dt="2020-07-16T12:51:35.490" v="523" actId="207"/>
          <ac:spMkLst>
            <pc:docMk/>
            <pc:sldMk cId="2788819003" sldId="1604"/>
            <ac:spMk id="339" creationId="{C6EFA6A2-F7AE-4071-8BC9-CDBDD60BBFDE}"/>
          </ac:spMkLst>
        </pc:spChg>
        <pc:spChg chg="mod">
          <ac:chgData name="PPT PROJECT" userId="3f9d47f476fa9d03" providerId="LiveId" clId="{D6CD7932-8232-4DCF-9B64-C2E8A6A37E46}" dt="2020-07-16T12:51:35.490" v="523" actId="207"/>
          <ac:spMkLst>
            <pc:docMk/>
            <pc:sldMk cId="2788819003" sldId="1604"/>
            <ac:spMk id="340" creationId="{9F00AE42-1290-4E6C-B584-42F36D20AB61}"/>
          </ac:spMkLst>
        </pc:spChg>
        <pc:spChg chg="mod">
          <ac:chgData name="PPT PROJECT" userId="3f9d47f476fa9d03" providerId="LiveId" clId="{D6CD7932-8232-4DCF-9B64-C2E8A6A37E46}" dt="2020-07-16T12:51:35.490" v="523" actId="207"/>
          <ac:spMkLst>
            <pc:docMk/>
            <pc:sldMk cId="2788819003" sldId="1604"/>
            <ac:spMk id="341" creationId="{791F9624-9A87-4EA9-BFB3-EA766E304FA0}"/>
          </ac:spMkLst>
        </pc:spChg>
        <pc:spChg chg="mod">
          <ac:chgData name="PPT PROJECT" userId="3f9d47f476fa9d03" providerId="LiveId" clId="{D6CD7932-8232-4DCF-9B64-C2E8A6A37E46}" dt="2020-07-16T12:51:35.490" v="523" actId="207"/>
          <ac:spMkLst>
            <pc:docMk/>
            <pc:sldMk cId="2788819003" sldId="1604"/>
            <ac:spMk id="342" creationId="{52BC4BA1-0B87-4F20-ADAC-1CB27F24FD36}"/>
          </ac:spMkLst>
        </pc:spChg>
        <pc:spChg chg="mod">
          <ac:chgData name="PPT PROJECT" userId="3f9d47f476fa9d03" providerId="LiveId" clId="{D6CD7932-8232-4DCF-9B64-C2E8A6A37E46}" dt="2020-07-16T12:51:35.490" v="523" actId="207"/>
          <ac:spMkLst>
            <pc:docMk/>
            <pc:sldMk cId="2788819003" sldId="1604"/>
            <ac:spMk id="343" creationId="{16384BBF-F91A-421E-B060-F4C5FAE30681}"/>
          </ac:spMkLst>
        </pc:spChg>
        <pc:spChg chg="mod">
          <ac:chgData name="PPT PROJECT" userId="3f9d47f476fa9d03" providerId="LiveId" clId="{D6CD7932-8232-4DCF-9B64-C2E8A6A37E46}" dt="2020-07-16T12:51:35.490" v="523" actId="207"/>
          <ac:spMkLst>
            <pc:docMk/>
            <pc:sldMk cId="2788819003" sldId="1604"/>
            <ac:spMk id="344" creationId="{3C2CD44B-2F8A-4845-BA48-67377EDF75D1}"/>
          </ac:spMkLst>
        </pc:spChg>
        <pc:spChg chg="mod">
          <ac:chgData name="PPT PROJECT" userId="3f9d47f476fa9d03" providerId="LiveId" clId="{D6CD7932-8232-4DCF-9B64-C2E8A6A37E46}" dt="2020-07-16T12:51:35.490" v="523" actId="207"/>
          <ac:spMkLst>
            <pc:docMk/>
            <pc:sldMk cId="2788819003" sldId="1604"/>
            <ac:spMk id="345" creationId="{4EA0627E-4FFE-4B8F-A518-910B90AF46B2}"/>
          </ac:spMkLst>
        </pc:spChg>
        <pc:spChg chg="mod">
          <ac:chgData name="PPT PROJECT" userId="3f9d47f476fa9d03" providerId="LiveId" clId="{D6CD7932-8232-4DCF-9B64-C2E8A6A37E46}" dt="2020-07-16T12:51:35.490" v="523" actId="207"/>
          <ac:spMkLst>
            <pc:docMk/>
            <pc:sldMk cId="2788819003" sldId="1604"/>
            <ac:spMk id="346" creationId="{FFB4E5D0-50E4-4197-AFB5-C77228CCE297}"/>
          </ac:spMkLst>
        </pc:spChg>
        <pc:spChg chg="mod">
          <ac:chgData name="PPT PROJECT" userId="3f9d47f476fa9d03" providerId="LiveId" clId="{D6CD7932-8232-4DCF-9B64-C2E8A6A37E46}" dt="2020-07-16T12:51:35.490" v="523" actId="207"/>
          <ac:spMkLst>
            <pc:docMk/>
            <pc:sldMk cId="2788819003" sldId="1604"/>
            <ac:spMk id="347" creationId="{B6777461-648F-4B84-87C9-402B64477A64}"/>
          </ac:spMkLst>
        </pc:spChg>
        <pc:spChg chg="mod">
          <ac:chgData name="PPT PROJECT" userId="3f9d47f476fa9d03" providerId="LiveId" clId="{D6CD7932-8232-4DCF-9B64-C2E8A6A37E46}" dt="2020-07-16T12:51:35.490" v="523" actId="207"/>
          <ac:spMkLst>
            <pc:docMk/>
            <pc:sldMk cId="2788819003" sldId="1604"/>
            <ac:spMk id="348" creationId="{968C55E7-946F-49D8-AC10-D746DE07F5A0}"/>
          </ac:spMkLst>
        </pc:spChg>
        <pc:spChg chg="mod">
          <ac:chgData name="PPT PROJECT" userId="3f9d47f476fa9d03" providerId="LiveId" clId="{D6CD7932-8232-4DCF-9B64-C2E8A6A37E46}" dt="2020-07-16T12:51:35.490" v="523" actId="207"/>
          <ac:spMkLst>
            <pc:docMk/>
            <pc:sldMk cId="2788819003" sldId="1604"/>
            <ac:spMk id="349" creationId="{9B4C3204-6A4E-4D72-A684-17910CBE9A3C}"/>
          </ac:spMkLst>
        </pc:spChg>
        <pc:spChg chg="mod">
          <ac:chgData name="PPT PROJECT" userId="3f9d47f476fa9d03" providerId="LiveId" clId="{D6CD7932-8232-4DCF-9B64-C2E8A6A37E46}" dt="2020-07-16T12:51:35.490" v="523" actId="207"/>
          <ac:spMkLst>
            <pc:docMk/>
            <pc:sldMk cId="2788819003" sldId="1604"/>
            <ac:spMk id="350" creationId="{EDAEDF2F-76BF-408E-8983-0F08F2003B3B}"/>
          </ac:spMkLst>
        </pc:spChg>
        <pc:spChg chg="mod">
          <ac:chgData name="PPT PROJECT" userId="3f9d47f476fa9d03" providerId="LiveId" clId="{D6CD7932-8232-4DCF-9B64-C2E8A6A37E46}" dt="2020-07-16T12:51:35.490" v="523" actId="207"/>
          <ac:spMkLst>
            <pc:docMk/>
            <pc:sldMk cId="2788819003" sldId="1604"/>
            <ac:spMk id="351" creationId="{909AB86A-6863-4B79-91DD-5A8EAD6BA2F4}"/>
          </ac:spMkLst>
        </pc:spChg>
        <pc:spChg chg="mod">
          <ac:chgData name="PPT PROJECT" userId="3f9d47f476fa9d03" providerId="LiveId" clId="{D6CD7932-8232-4DCF-9B64-C2E8A6A37E46}" dt="2020-07-16T12:51:35.490" v="523" actId="207"/>
          <ac:spMkLst>
            <pc:docMk/>
            <pc:sldMk cId="2788819003" sldId="1604"/>
            <ac:spMk id="352" creationId="{52116A11-F179-465D-9DAD-CE5450F5C6CC}"/>
          </ac:spMkLst>
        </pc:spChg>
        <pc:spChg chg="mod">
          <ac:chgData name="PPT PROJECT" userId="3f9d47f476fa9d03" providerId="LiveId" clId="{D6CD7932-8232-4DCF-9B64-C2E8A6A37E46}" dt="2020-07-16T12:51:35.490" v="523" actId="207"/>
          <ac:spMkLst>
            <pc:docMk/>
            <pc:sldMk cId="2788819003" sldId="1604"/>
            <ac:spMk id="353" creationId="{F3AA304C-2932-428F-B969-A40FC132CC62}"/>
          </ac:spMkLst>
        </pc:spChg>
        <pc:spChg chg="mod">
          <ac:chgData name="PPT PROJECT" userId="3f9d47f476fa9d03" providerId="LiveId" clId="{D6CD7932-8232-4DCF-9B64-C2E8A6A37E46}" dt="2020-07-16T12:51:35.490" v="523" actId="207"/>
          <ac:spMkLst>
            <pc:docMk/>
            <pc:sldMk cId="2788819003" sldId="1604"/>
            <ac:spMk id="354" creationId="{CEF4AE19-5624-4320-B9DA-AC21EFEBF2CC}"/>
          </ac:spMkLst>
        </pc:spChg>
        <pc:spChg chg="mod">
          <ac:chgData name="PPT PROJECT" userId="3f9d47f476fa9d03" providerId="LiveId" clId="{D6CD7932-8232-4DCF-9B64-C2E8A6A37E46}" dt="2020-07-16T12:51:35.490" v="523" actId="207"/>
          <ac:spMkLst>
            <pc:docMk/>
            <pc:sldMk cId="2788819003" sldId="1604"/>
            <ac:spMk id="355" creationId="{A6751E87-33CB-4BC3-B914-8AB87D309193}"/>
          </ac:spMkLst>
        </pc:spChg>
        <pc:spChg chg="mod">
          <ac:chgData name="PPT PROJECT" userId="3f9d47f476fa9d03" providerId="LiveId" clId="{D6CD7932-8232-4DCF-9B64-C2E8A6A37E46}" dt="2020-07-16T12:51:35.490" v="523" actId="207"/>
          <ac:spMkLst>
            <pc:docMk/>
            <pc:sldMk cId="2788819003" sldId="1604"/>
            <ac:spMk id="356" creationId="{844FA8F9-826F-44A4-A49C-949B9241E5A5}"/>
          </ac:spMkLst>
        </pc:spChg>
        <pc:spChg chg="mod">
          <ac:chgData name="PPT PROJECT" userId="3f9d47f476fa9d03" providerId="LiveId" clId="{D6CD7932-8232-4DCF-9B64-C2E8A6A37E46}" dt="2020-07-16T12:51:35.490" v="523" actId="207"/>
          <ac:spMkLst>
            <pc:docMk/>
            <pc:sldMk cId="2788819003" sldId="1604"/>
            <ac:spMk id="357" creationId="{D96666BF-7346-405D-9459-82EDE51315C4}"/>
          </ac:spMkLst>
        </pc:spChg>
        <pc:spChg chg="mod">
          <ac:chgData name="PPT PROJECT" userId="3f9d47f476fa9d03" providerId="LiveId" clId="{D6CD7932-8232-4DCF-9B64-C2E8A6A37E46}" dt="2020-07-16T12:51:35.490" v="523" actId="207"/>
          <ac:spMkLst>
            <pc:docMk/>
            <pc:sldMk cId="2788819003" sldId="1604"/>
            <ac:spMk id="358" creationId="{AF19AB70-892C-4B39-8F7C-0CBC58242CDF}"/>
          </ac:spMkLst>
        </pc:spChg>
        <pc:spChg chg="mod">
          <ac:chgData name="PPT PROJECT" userId="3f9d47f476fa9d03" providerId="LiveId" clId="{D6CD7932-8232-4DCF-9B64-C2E8A6A37E46}" dt="2020-07-16T12:51:35.490" v="523" actId="207"/>
          <ac:spMkLst>
            <pc:docMk/>
            <pc:sldMk cId="2788819003" sldId="1604"/>
            <ac:spMk id="359" creationId="{9C2779FE-681B-452D-8EF9-A883D803598F}"/>
          </ac:spMkLst>
        </pc:spChg>
        <pc:spChg chg="mod">
          <ac:chgData name="PPT PROJECT" userId="3f9d47f476fa9d03" providerId="LiveId" clId="{D6CD7932-8232-4DCF-9B64-C2E8A6A37E46}" dt="2020-07-16T12:51:35.490" v="523" actId="207"/>
          <ac:spMkLst>
            <pc:docMk/>
            <pc:sldMk cId="2788819003" sldId="1604"/>
            <ac:spMk id="360" creationId="{F19EDDBB-7D49-403F-B314-62B1D1738932}"/>
          </ac:spMkLst>
        </pc:spChg>
        <pc:spChg chg="mod">
          <ac:chgData name="PPT PROJECT" userId="3f9d47f476fa9d03" providerId="LiveId" clId="{D6CD7932-8232-4DCF-9B64-C2E8A6A37E46}" dt="2020-07-16T12:51:35.490" v="523" actId="207"/>
          <ac:spMkLst>
            <pc:docMk/>
            <pc:sldMk cId="2788819003" sldId="1604"/>
            <ac:spMk id="361" creationId="{C04817BB-D8C7-4519-8CBF-4EB7E44FBA5F}"/>
          </ac:spMkLst>
        </pc:spChg>
        <pc:spChg chg="mod">
          <ac:chgData name="PPT PROJECT" userId="3f9d47f476fa9d03" providerId="LiveId" clId="{D6CD7932-8232-4DCF-9B64-C2E8A6A37E46}" dt="2020-07-16T12:51:35.490" v="523" actId="207"/>
          <ac:spMkLst>
            <pc:docMk/>
            <pc:sldMk cId="2788819003" sldId="1604"/>
            <ac:spMk id="362" creationId="{FFDB3112-503F-40A9-B41D-3572C63696C3}"/>
          </ac:spMkLst>
        </pc:spChg>
        <pc:spChg chg="mod">
          <ac:chgData name="PPT PROJECT" userId="3f9d47f476fa9d03" providerId="LiveId" clId="{D6CD7932-8232-4DCF-9B64-C2E8A6A37E46}" dt="2020-07-16T12:51:35.490" v="523" actId="207"/>
          <ac:spMkLst>
            <pc:docMk/>
            <pc:sldMk cId="2788819003" sldId="1604"/>
            <ac:spMk id="363" creationId="{30D109B2-0043-4CBA-B76C-C75FB302E0FF}"/>
          </ac:spMkLst>
        </pc:spChg>
        <pc:spChg chg="mod">
          <ac:chgData name="PPT PROJECT" userId="3f9d47f476fa9d03" providerId="LiveId" clId="{D6CD7932-8232-4DCF-9B64-C2E8A6A37E46}" dt="2020-07-16T12:51:35.490" v="523" actId="207"/>
          <ac:spMkLst>
            <pc:docMk/>
            <pc:sldMk cId="2788819003" sldId="1604"/>
            <ac:spMk id="364" creationId="{38025B9F-F4BA-4E05-8831-442D904336AC}"/>
          </ac:spMkLst>
        </pc:spChg>
        <pc:spChg chg="mod">
          <ac:chgData name="PPT PROJECT" userId="3f9d47f476fa9d03" providerId="LiveId" clId="{D6CD7932-8232-4DCF-9B64-C2E8A6A37E46}" dt="2020-07-16T12:51:35.490" v="523" actId="207"/>
          <ac:spMkLst>
            <pc:docMk/>
            <pc:sldMk cId="2788819003" sldId="1604"/>
            <ac:spMk id="365" creationId="{1203DF88-8371-4C18-9D70-D8E41AB2114D}"/>
          </ac:spMkLst>
        </pc:spChg>
        <pc:spChg chg="mod">
          <ac:chgData name="PPT PROJECT" userId="3f9d47f476fa9d03" providerId="LiveId" clId="{D6CD7932-8232-4DCF-9B64-C2E8A6A37E46}" dt="2020-07-16T12:51:35.490" v="523" actId="207"/>
          <ac:spMkLst>
            <pc:docMk/>
            <pc:sldMk cId="2788819003" sldId="1604"/>
            <ac:spMk id="366" creationId="{37A734D1-223D-4F9F-ACA8-D40343D0B7A0}"/>
          </ac:spMkLst>
        </pc:spChg>
        <pc:spChg chg="mod">
          <ac:chgData name="PPT PROJECT" userId="3f9d47f476fa9d03" providerId="LiveId" clId="{D6CD7932-8232-4DCF-9B64-C2E8A6A37E46}" dt="2020-07-16T12:51:35.490" v="523" actId="207"/>
          <ac:spMkLst>
            <pc:docMk/>
            <pc:sldMk cId="2788819003" sldId="1604"/>
            <ac:spMk id="367" creationId="{A5642D1C-261E-4C8A-AFA8-A22A1548B2B3}"/>
          </ac:spMkLst>
        </pc:spChg>
        <pc:spChg chg="mod">
          <ac:chgData name="PPT PROJECT" userId="3f9d47f476fa9d03" providerId="LiveId" clId="{D6CD7932-8232-4DCF-9B64-C2E8A6A37E46}" dt="2020-07-16T12:51:35.490" v="523" actId="207"/>
          <ac:spMkLst>
            <pc:docMk/>
            <pc:sldMk cId="2788819003" sldId="1604"/>
            <ac:spMk id="368" creationId="{4B5D6444-134C-409C-8F27-E18CAB42B823}"/>
          </ac:spMkLst>
        </pc:spChg>
        <pc:spChg chg="mod">
          <ac:chgData name="PPT PROJECT" userId="3f9d47f476fa9d03" providerId="LiveId" clId="{D6CD7932-8232-4DCF-9B64-C2E8A6A37E46}" dt="2020-07-16T12:51:35.490" v="523" actId="207"/>
          <ac:spMkLst>
            <pc:docMk/>
            <pc:sldMk cId="2788819003" sldId="1604"/>
            <ac:spMk id="369" creationId="{796C3417-3C04-4826-908F-0680473D4008}"/>
          </ac:spMkLst>
        </pc:spChg>
        <pc:spChg chg="mod">
          <ac:chgData name="PPT PROJECT" userId="3f9d47f476fa9d03" providerId="LiveId" clId="{D6CD7932-8232-4DCF-9B64-C2E8A6A37E46}" dt="2020-07-16T12:51:35.490" v="523" actId="207"/>
          <ac:spMkLst>
            <pc:docMk/>
            <pc:sldMk cId="2788819003" sldId="1604"/>
            <ac:spMk id="370" creationId="{430A13E7-9EED-4151-ACB4-C46ED864DED2}"/>
          </ac:spMkLst>
        </pc:spChg>
        <pc:spChg chg="mod">
          <ac:chgData name="PPT PROJECT" userId="3f9d47f476fa9d03" providerId="LiveId" clId="{D6CD7932-8232-4DCF-9B64-C2E8A6A37E46}" dt="2020-07-16T12:51:35.490" v="523" actId="207"/>
          <ac:spMkLst>
            <pc:docMk/>
            <pc:sldMk cId="2788819003" sldId="1604"/>
            <ac:spMk id="371" creationId="{7BBD6A58-6B09-449B-B925-C40D5F75A4B7}"/>
          </ac:spMkLst>
        </pc:spChg>
        <pc:spChg chg="mod">
          <ac:chgData name="PPT PROJECT" userId="3f9d47f476fa9d03" providerId="LiveId" clId="{D6CD7932-8232-4DCF-9B64-C2E8A6A37E46}" dt="2020-07-16T12:51:35.490" v="523" actId="207"/>
          <ac:spMkLst>
            <pc:docMk/>
            <pc:sldMk cId="2788819003" sldId="1604"/>
            <ac:spMk id="372" creationId="{4D30297D-D6E1-4AC4-BEA5-E1EDBC2491DD}"/>
          </ac:spMkLst>
        </pc:spChg>
        <pc:spChg chg="mod">
          <ac:chgData name="PPT PROJECT" userId="3f9d47f476fa9d03" providerId="LiveId" clId="{D6CD7932-8232-4DCF-9B64-C2E8A6A37E46}" dt="2020-07-16T12:51:35.490" v="523" actId="207"/>
          <ac:spMkLst>
            <pc:docMk/>
            <pc:sldMk cId="2788819003" sldId="1604"/>
            <ac:spMk id="373" creationId="{FA01CB53-A80C-42A9-919A-977CAC581809}"/>
          </ac:spMkLst>
        </pc:spChg>
        <pc:spChg chg="mod">
          <ac:chgData name="PPT PROJECT" userId="3f9d47f476fa9d03" providerId="LiveId" clId="{D6CD7932-8232-4DCF-9B64-C2E8A6A37E46}" dt="2020-07-16T12:51:35.490" v="523" actId="207"/>
          <ac:spMkLst>
            <pc:docMk/>
            <pc:sldMk cId="2788819003" sldId="1604"/>
            <ac:spMk id="374" creationId="{00D94B9E-D618-45E0-A513-1C47114E6361}"/>
          </ac:spMkLst>
        </pc:spChg>
        <pc:spChg chg="mod">
          <ac:chgData name="PPT PROJECT" userId="3f9d47f476fa9d03" providerId="LiveId" clId="{D6CD7932-8232-4DCF-9B64-C2E8A6A37E46}" dt="2020-07-16T12:51:35.490" v="523" actId="207"/>
          <ac:spMkLst>
            <pc:docMk/>
            <pc:sldMk cId="2788819003" sldId="1604"/>
            <ac:spMk id="375" creationId="{6A42AEAF-E6B7-4FB7-B4CE-0FBDC1E68CE8}"/>
          </ac:spMkLst>
        </pc:spChg>
        <pc:spChg chg="mod">
          <ac:chgData name="PPT PROJECT" userId="3f9d47f476fa9d03" providerId="LiveId" clId="{D6CD7932-8232-4DCF-9B64-C2E8A6A37E46}" dt="2020-07-16T12:51:35.490" v="523" actId="207"/>
          <ac:spMkLst>
            <pc:docMk/>
            <pc:sldMk cId="2788819003" sldId="1604"/>
            <ac:spMk id="376" creationId="{90146CD6-CD9C-40D5-BFF2-4271B38C8D5E}"/>
          </ac:spMkLst>
        </pc:spChg>
        <pc:spChg chg="mod">
          <ac:chgData name="PPT PROJECT" userId="3f9d47f476fa9d03" providerId="LiveId" clId="{D6CD7932-8232-4DCF-9B64-C2E8A6A37E46}" dt="2020-07-16T12:51:35.490" v="523" actId="207"/>
          <ac:spMkLst>
            <pc:docMk/>
            <pc:sldMk cId="2788819003" sldId="1604"/>
            <ac:spMk id="377" creationId="{50D0A58E-26C2-4E79-B9BB-C72B839ED1D2}"/>
          </ac:spMkLst>
        </pc:spChg>
        <pc:spChg chg="mod">
          <ac:chgData name="PPT PROJECT" userId="3f9d47f476fa9d03" providerId="LiveId" clId="{D6CD7932-8232-4DCF-9B64-C2E8A6A37E46}" dt="2020-07-16T12:51:35.490" v="523" actId="207"/>
          <ac:spMkLst>
            <pc:docMk/>
            <pc:sldMk cId="2788819003" sldId="1604"/>
            <ac:spMk id="378" creationId="{FC64FE45-A653-4A3E-8848-B92B957B0266}"/>
          </ac:spMkLst>
        </pc:spChg>
        <pc:spChg chg="mod">
          <ac:chgData name="PPT PROJECT" userId="3f9d47f476fa9d03" providerId="LiveId" clId="{D6CD7932-8232-4DCF-9B64-C2E8A6A37E46}" dt="2020-07-16T12:51:35.490" v="523" actId="207"/>
          <ac:spMkLst>
            <pc:docMk/>
            <pc:sldMk cId="2788819003" sldId="1604"/>
            <ac:spMk id="379" creationId="{6A23C708-C6FD-46F4-826B-C28C4CB80AAF}"/>
          </ac:spMkLst>
        </pc:spChg>
        <pc:spChg chg="mod">
          <ac:chgData name="PPT PROJECT" userId="3f9d47f476fa9d03" providerId="LiveId" clId="{D6CD7932-8232-4DCF-9B64-C2E8A6A37E46}" dt="2020-07-16T12:51:35.490" v="523" actId="207"/>
          <ac:spMkLst>
            <pc:docMk/>
            <pc:sldMk cId="2788819003" sldId="1604"/>
            <ac:spMk id="380" creationId="{E8745DDC-68E3-4FE1-9494-AB3465C0790B}"/>
          </ac:spMkLst>
        </pc:spChg>
        <pc:spChg chg="mod">
          <ac:chgData name="PPT PROJECT" userId="3f9d47f476fa9d03" providerId="LiveId" clId="{D6CD7932-8232-4DCF-9B64-C2E8A6A37E46}" dt="2020-07-16T12:51:35.490" v="523" actId="207"/>
          <ac:spMkLst>
            <pc:docMk/>
            <pc:sldMk cId="2788819003" sldId="1604"/>
            <ac:spMk id="381" creationId="{45B05FFD-C110-4AF1-923F-F250C8532E03}"/>
          </ac:spMkLst>
        </pc:spChg>
        <pc:spChg chg="mod">
          <ac:chgData name="PPT PROJECT" userId="3f9d47f476fa9d03" providerId="LiveId" clId="{D6CD7932-8232-4DCF-9B64-C2E8A6A37E46}" dt="2020-07-16T12:51:35.490" v="523" actId="207"/>
          <ac:spMkLst>
            <pc:docMk/>
            <pc:sldMk cId="2788819003" sldId="1604"/>
            <ac:spMk id="382" creationId="{0B2E6C8C-F725-4B47-85F8-35AA38855086}"/>
          </ac:spMkLst>
        </pc:spChg>
        <pc:spChg chg="mod">
          <ac:chgData name="PPT PROJECT" userId="3f9d47f476fa9d03" providerId="LiveId" clId="{D6CD7932-8232-4DCF-9B64-C2E8A6A37E46}" dt="2020-07-16T12:51:35.490" v="523" actId="207"/>
          <ac:spMkLst>
            <pc:docMk/>
            <pc:sldMk cId="2788819003" sldId="1604"/>
            <ac:spMk id="383" creationId="{B4D35E49-2D48-44F0-AC11-6E6C65CC68B1}"/>
          </ac:spMkLst>
        </pc:spChg>
        <pc:spChg chg="mod">
          <ac:chgData name="PPT PROJECT" userId="3f9d47f476fa9d03" providerId="LiveId" clId="{D6CD7932-8232-4DCF-9B64-C2E8A6A37E46}" dt="2020-07-16T12:51:35.490" v="523" actId="207"/>
          <ac:spMkLst>
            <pc:docMk/>
            <pc:sldMk cId="2788819003" sldId="1604"/>
            <ac:spMk id="384" creationId="{E85A2BEA-5D26-4926-8378-B617DC81EAB6}"/>
          </ac:spMkLst>
        </pc:spChg>
        <pc:spChg chg="mod">
          <ac:chgData name="PPT PROJECT" userId="3f9d47f476fa9d03" providerId="LiveId" clId="{D6CD7932-8232-4DCF-9B64-C2E8A6A37E46}" dt="2020-07-16T12:51:35.490" v="523" actId="207"/>
          <ac:spMkLst>
            <pc:docMk/>
            <pc:sldMk cId="2788819003" sldId="1604"/>
            <ac:spMk id="385" creationId="{25B52C16-DEBE-409F-9525-53AE313B1ACB}"/>
          </ac:spMkLst>
        </pc:spChg>
      </pc:sldChg>
      <pc:sldChg chg="modSp add mod">
        <pc:chgData name="PPT PROJECT" userId="3f9d47f476fa9d03" providerId="LiveId" clId="{D6CD7932-8232-4DCF-9B64-C2E8A6A37E46}" dt="2020-07-16T13:48:34.218" v="653" actId="12789"/>
        <pc:sldMkLst>
          <pc:docMk/>
          <pc:sldMk cId="2017506403" sldId="1605"/>
        </pc:sldMkLst>
        <pc:spChg chg="mod">
          <ac:chgData name="PPT PROJECT" userId="3f9d47f476fa9d03" providerId="LiveId" clId="{D6CD7932-8232-4DCF-9B64-C2E8A6A37E46}" dt="2020-07-16T12:52:07.971" v="530" actId="207"/>
          <ac:spMkLst>
            <pc:docMk/>
            <pc:sldMk cId="2017506403" sldId="1605"/>
            <ac:spMk id="2" creationId="{38ECB5D6-E021-400F-8694-1006B38DBE29}"/>
          </ac:spMkLst>
        </pc:spChg>
        <pc:spChg chg="mod">
          <ac:chgData name="PPT PROJECT" userId="3f9d47f476fa9d03" providerId="LiveId" clId="{D6CD7932-8232-4DCF-9B64-C2E8A6A37E46}" dt="2020-07-16T13:48:34.218" v="653" actId="12789"/>
          <ac:spMkLst>
            <pc:docMk/>
            <pc:sldMk cId="2017506403" sldId="1605"/>
            <ac:spMk id="4" creationId="{EAF08AD1-FEF6-4976-8F7E-F523FAC33547}"/>
          </ac:spMkLst>
        </pc:spChg>
        <pc:spChg chg="mod">
          <ac:chgData name="PPT PROJECT" userId="3f9d47f476fa9d03" providerId="LiveId" clId="{D6CD7932-8232-4DCF-9B64-C2E8A6A37E46}" dt="2020-07-16T12:52:07.971" v="530" actId="207"/>
          <ac:spMkLst>
            <pc:docMk/>
            <pc:sldMk cId="2017506403" sldId="1605"/>
            <ac:spMk id="219" creationId="{DB71282C-01B2-4A5D-8D94-CF8260ADC5E5}"/>
          </ac:spMkLst>
        </pc:spChg>
        <pc:spChg chg="mod">
          <ac:chgData name="PPT PROJECT" userId="3f9d47f476fa9d03" providerId="LiveId" clId="{D6CD7932-8232-4DCF-9B64-C2E8A6A37E46}" dt="2020-07-16T12:52:07.971" v="530" actId="207"/>
          <ac:spMkLst>
            <pc:docMk/>
            <pc:sldMk cId="2017506403" sldId="1605"/>
            <ac:spMk id="220" creationId="{6E6F65E2-36A6-4D20-9D19-90477AA93D94}"/>
          </ac:spMkLst>
        </pc:spChg>
        <pc:spChg chg="mod">
          <ac:chgData name="PPT PROJECT" userId="3f9d47f476fa9d03" providerId="LiveId" clId="{D6CD7932-8232-4DCF-9B64-C2E8A6A37E46}" dt="2020-07-16T12:52:07.971" v="530" actId="207"/>
          <ac:spMkLst>
            <pc:docMk/>
            <pc:sldMk cId="2017506403" sldId="1605"/>
            <ac:spMk id="221" creationId="{25754680-CEE4-426A-A044-AE0E2E9C0876}"/>
          </ac:spMkLst>
        </pc:spChg>
        <pc:spChg chg="mod">
          <ac:chgData name="PPT PROJECT" userId="3f9d47f476fa9d03" providerId="LiveId" clId="{D6CD7932-8232-4DCF-9B64-C2E8A6A37E46}" dt="2020-07-16T12:52:07.971" v="530" actId="207"/>
          <ac:spMkLst>
            <pc:docMk/>
            <pc:sldMk cId="2017506403" sldId="1605"/>
            <ac:spMk id="222" creationId="{A42868EF-A3C9-4EEA-B2E3-FA5CB50B7E82}"/>
          </ac:spMkLst>
        </pc:spChg>
        <pc:spChg chg="mod">
          <ac:chgData name="PPT PROJECT" userId="3f9d47f476fa9d03" providerId="LiveId" clId="{D6CD7932-8232-4DCF-9B64-C2E8A6A37E46}" dt="2020-07-16T12:52:07.971" v="530" actId="207"/>
          <ac:spMkLst>
            <pc:docMk/>
            <pc:sldMk cId="2017506403" sldId="1605"/>
            <ac:spMk id="223" creationId="{06F85C61-C9A6-4E56-A953-D015B0644379}"/>
          </ac:spMkLst>
        </pc:spChg>
        <pc:spChg chg="mod">
          <ac:chgData name="PPT PROJECT" userId="3f9d47f476fa9d03" providerId="LiveId" clId="{D6CD7932-8232-4DCF-9B64-C2E8A6A37E46}" dt="2020-07-16T12:52:07.971" v="530" actId="207"/>
          <ac:spMkLst>
            <pc:docMk/>
            <pc:sldMk cId="2017506403" sldId="1605"/>
            <ac:spMk id="224" creationId="{CC3B140F-7C8E-48AB-BDE4-C5CE1AE47892}"/>
          </ac:spMkLst>
        </pc:spChg>
        <pc:spChg chg="mod">
          <ac:chgData name="PPT PROJECT" userId="3f9d47f476fa9d03" providerId="LiveId" clId="{D6CD7932-8232-4DCF-9B64-C2E8A6A37E46}" dt="2020-07-16T12:52:07.971" v="530" actId="207"/>
          <ac:spMkLst>
            <pc:docMk/>
            <pc:sldMk cId="2017506403" sldId="1605"/>
            <ac:spMk id="225" creationId="{B4016DBC-F7D6-47A1-A69F-2ADBD186F0E6}"/>
          </ac:spMkLst>
        </pc:spChg>
        <pc:spChg chg="mod">
          <ac:chgData name="PPT PROJECT" userId="3f9d47f476fa9d03" providerId="LiveId" clId="{D6CD7932-8232-4DCF-9B64-C2E8A6A37E46}" dt="2020-07-16T12:52:07.971" v="530" actId="207"/>
          <ac:spMkLst>
            <pc:docMk/>
            <pc:sldMk cId="2017506403" sldId="1605"/>
            <ac:spMk id="226" creationId="{2C099C9D-67C8-464E-8BBD-57DDA8515D57}"/>
          </ac:spMkLst>
        </pc:spChg>
        <pc:spChg chg="mod">
          <ac:chgData name="PPT PROJECT" userId="3f9d47f476fa9d03" providerId="LiveId" clId="{D6CD7932-8232-4DCF-9B64-C2E8A6A37E46}" dt="2020-07-16T12:52:07.971" v="530" actId="207"/>
          <ac:spMkLst>
            <pc:docMk/>
            <pc:sldMk cId="2017506403" sldId="1605"/>
            <ac:spMk id="227" creationId="{28955447-36CE-4DA0-838C-AB415EC7A3C6}"/>
          </ac:spMkLst>
        </pc:spChg>
        <pc:spChg chg="mod">
          <ac:chgData name="PPT PROJECT" userId="3f9d47f476fa9d03" providerId="LiveId" clId="{D6CD7932-8232-4DCF-9B64-C2E8A6A37E46}" dt="2020-07-16T12:52:07.971" v="530" actId="207"/>
          <ac:spMkLst>
            <pc:docMk/>
            <pc:sldMk cId="2017506403" sldId="1605"/>
            <ac:spMk id="228" creationId="{B9AA1A53-A25E-4327-A6AC-9BF1E37E56D7}"/>
          </ac:spMkLst>
        </pc:spChg>
        <pc:spChg chg="mod">
          <ac:chgData name="PPT PROJECT" userId="3f9d47f476fa9d03" providerId="LiveId" clId="{D6CD7932-8232-4DCF-9B64-C2E8A6A37E46}" dt="2020-07-16T12:52:07.971" v="530" actId="207"/>
          <ac:spMkLst>
            <pc:docMk/>
            <pc:sldMk cId="2017506403" sldId="1605"/>
            <ac:spMk id="229" creationId="{8422D2FB-050D-47BB-AA4F-D211DBDBA6AE}"/>
          </ac:spMkLst>
        </pc:spChg>
        <pc:spChg chg="mod">
          <ac:chgData name="PPT PROJECT" userId="3f9d47f476fa9d03" providerId="LiveId" clId="{D6CD7932-8232-4DCF-9B64-C2E8A6A37E46}" dt="2020-07-16T12:52:07.971" v="530" actId="207"/>
          <ac:spMkLst>
            <pc:docMk/>
            <pc:sldMk cId="2017506403" sldId="1605"/>
            <ac:spMk id="230" creationId="{1B485E01-AAE1-4B68-A4F4-4BDE0E63EB6F}"/>
          </ac:spMkLst>
        </pc:spChg>
        <pc:spChg chg="mod">
          <ac:chgData name="PPT PROJECT" userId="3f9d47f476fa9d03" providerId="LiveId" clId="{D6CD7932-8232-4DCF-9B64-C2E8A6A37E46}" dt="2020-07-16T12:52:07.971" v="530" actId="207"/>
          <ac:spMkLst>
            <pc:docMk/>
            <pc:sldMk cId="2017506403" sldId="1605"/>
            <ac:spMk id="231" creationId="{183437D0-FDA2-4A40-92AB-02642DD96190}"/>
          </ac:spMkLst>
        </pc:spChg>
        <pc:spChg chg="mod">
          <ac:chgData name="PPT PROJECT" userId="3f9d47f476fa9d03" providerId="LiveId" clId="{D6CD7932-8232-4DCF-9B64-C2E8A6A37E46}" dt="2020-07-16T12:52:07.971" v="530" actId="207"/>
          <ac:spMkLst>
            <pc:docMk/>
            <pc:sldMk cId="2017506403" sldId="1605"/>
            <ac:spMk id="232" creationId="{F80E0DCC-EF63-4F79-AC43-A42FB4F48B3E}"/>
          </ac:spMkLst>
        </pc:spChg>
        <pc:spChg chg="mod">
          <ac:chgData name="PPT PROJECT" userId="3f9d47f476fa9d03" providerId="LiveId" clId="{D6CD7932-8232-4DCF-9B64-C2E8A6A37E46}" dt="2020-07-16T12:52:07.971" v="530" actId="207"/>
          <ac:spMkLst>
            <pc:docMk/>
            <pc:sldMk cId="2017506403" sldId="1605"/>
            <ac:spMk id="233" creationId="{F9638D25-F896-4350-98BC-19CA6A2F494C}"/>
          </ac:spMkLst>
        </pc:spChg>
        <pc:spChg chg="mod">
          <ac:chgData name="PPT PROJECT" userId="3f9d47f476fa9d03" providerId="LiveId" clId="{D6CD7932-8232-4DCF-9B64-C2E8A6A37E46}" dt="2020-07-16T12:52:07.971" v="530" actId="207"/>
          <ac:spMkLst>
            <pc:docMk/>
            <pc:sldMk cId="2017506403" sldId="1605"/>
            <ac:spMk id="234" creationId="{85F0A8E1-61BB-4A0E-B2D7-36EEB8D3D310}"/>
          </ac:spMkLst>
        </pc:spChg>
        <pc:spChg chg="mod">
          <ac:chgData name="PPT PROJECT" userId="3f9d47f476fa9d03" providerId="LiveId" clId="{D6CD7932-8232-4DCF-9B64-C2E8A6A37E46}" dt="2020-07-16T12:52:07.971" v="530" actId="207"/>
          <ac:spMkLst>
            <pc:docMk/>
            <pc:sldMk cId="2017506403" sldId="1605"/>
            <ac:spMk id="235" creationId="{222CA3A6-996A-4F5C-BACF-8AC3770986C5}"/>
          </ac:spMkLst>
        </pc:spChg>
        <pc:spChg chg="mod">
          <ac:chgData name="PPT PROJECT" userId="3f9d47f476fa9d03" providerId="LiveId" clId="{D6CD7932-8232-4DCF-9B64-C2E8A6A37E46}" dt="2020-07-16T12:52:07.971" v="530" actId="207"/>
          <ac:spMkLst>
            <pc:docMk/>
            <pc:sldMk cId="2017506403" sldId="1605"/>
            <ac:spMk id="236" creationId="{29C2E394-0E74-4712-9BF7-0B017E21BCA2}"/>
          </ac:spMkLst>
        </pc:spChg>
        <pc:spChg chg="mod">
          <ac:chgData name="PPT PROJECT" userId="3f9d47f476fa9d03" providerId="LiveId" clId="{D6CD7932-8232-4DCF-9B64-C2E8A6A37E46}" dt="2020-07-16T12:52:07.971" v="530" actId="207"/>
          <ac:spMkLst>
            <pc:docMk/>
            <pc:sldMk cId="2017506403" sldId="1605"/>
            <ac:spMk id="237" creationId="{52CE131E-EE56-44EB-8ED9-3097F409241A}"/>
          </ac:spMkLst>
        </pc:spChg>
        <pc:spChg chg="mod">
          <ac:chgData name="PPT PROJECT" userId="3f9d47f476fa9d03" providerId="LiveId" clId="{D6CD7932-8232-4DCF-9B64-C2E8A6A37E46}" dt="2020-07-16T12:52:07.971" v="530" actId="207"/>
          <ac:spMkLst>
            <pc:docMk/>
            <pc:sldMk cId="2017506403" sldId="1605"/>
            <ac:spMk id="238" creationId="{59784AAF-138A-414A-8581-E81771488F61}"/>
          </ac:spMkLst>
        </pc:spChg>
        <pc:spChg chg="mod">
          <ac:chgData name="PPT PROJECT" userId="3f9d47f476fa9d03" providerId="LiveId" clId="{D6CD7932-8232-4DCF-9B64-C2E8A6A37E46}" dt="2020-07-16T12:52:07.971" v="530" actId="207"/>
          <ac:spMkLst>
            <pc:docMk/>
            <pc:sldMk cId="2017506403" sldId="1605"/>
            <ac:spMk id="239" creationId="{BFFA4B40-67C9-4B42-9E32-E662ACDD534D}"/>
          </ac:spMkLst>
        </pc:spChg>
        <pc:spChg chg="mod">
          <ac:chgData name="PPT PROJECT" userId="3f9d47f476fa9d03" providerId="LiveId" clId="{D6CD7932-8232-4DCF-9B64-C2E8A6A37E46}" dt="2020-07-16T12:52:07.971" v="530" actId="207"/>
          <ac:spMkLst>
            <pc:docMk/>
            <pc:sldMk cId="2017506403" sldId="1605"/>
            <ac:spMk id="240" creationId="{8808129F-0D0A-4C50-BFD5-D10C4C4534AA}"/>
          </ac:spMkLst>
        </pc:spChg>
        <pc:spChg chg="mod">
          <ac:chgData name="PPT PROJECT" userId="3f9d47f476fa9d03" providerId="LiveId" clId="{D6CD7932-8232-4DCF-9B64-C2E8A6A37E46}" dt="2020-07-16T12:52:07.971" v="530" actId="207"/>
          <ac:spMkLst>
            <pc:docMk/>
            <pc:sldMk cId="2017506403" sldId="1605"/>
            <ac:spMk id="241" creationId="{EBCAF91F-BF0C-4470-A5DE-D4F073298BFF}"/>
          </ac:spMkLst>
        </pc:spChg>
        <pc:spChg chg="mod">
          <ac:chgData name="PPT PROJECT" userId="3f9d47f476fa9d03" providerId="LiveId" clId="{D6CD7932-8232-4DCF-9B64-C2E8A6A37E46}" dt="2020-07-16T12:52:07.971" v="530" actId="207"/>
          <ac:spMkLst>
            <pc:docMk/>
            <pc:sldMk cId="2017506403" sldId="1605"/>
            <ac:spMk id="242" creationId="{FC84CBA1-F417-41F5-8D00-DBD2F4B361AE}"/>
          </ac:spMkLst>
        </pc:spChg>
        <pc:spChg chg="mod">
          <ac:chgData name="PPT PROJECT" userId="3f9d47f476fa9d03" providerId="LiveId" clId="{D6CD7932-8232-4DCF-9B64-C2E8A6A37E46}" dt="2020-07-16T12:52:07.971" v="530" actId="207"/>
          <ac:spMkLst>
            <pc:docMk/>
            <pc:sldMk cId="2017506403" sldId="1605"/>
            <ac:spMk id="243" creationId="{330DCBED-5D9D-4124-964E-771FB83AF433}"/>
          </ac:spMkLst>
        </pc:spChg>
        <pc:spChg chg="mod">
          <ac:chgData name="PPT PROJECT" userId="3f9d47f476fa9d03" providerId="LiveId" clId="{D6CD7932-8232-4DCF-9B64-C2E8A6A37E46}" dt="2020-07-16T12:52:07.971" v="530" actId="207"/>
          <ac:spMkLst>
            <pc:docMk/>
            <pc:sldMk cId="2017506403" sldId="1605"/>
            <ac:spMk id="244" creationId="{2AA837B8-0735-4A43-9D25-D2EE50E76D81}"/>
          </ac:spMkLst>
        </pc:spChg>
        <pc:spChg chg="mod">
          <ac:chgData name="PPT PROJECT" userId="3f9d47f476fa9d03" providerId="LiveId" clId="{D6CD7932-8232-4DCF-9B64-C2E8A6A37E46}" dt="2020-07-16T12:52:07.971" v="530" actId="207"/>
          <ac:spMkLst>
            <pc:docMk/>
            <pc:sldMk cId="2017506403" sldId="1605"/>
            <ac:spMk id="245" creationId="{10739BFC-A19E-48F7-8C04-6F52EDBFEB4F}"/>
          </ac:spMkLst>
        </pc:spChg>
        <pc:spChg chg="mod">
          <ac:chgData name="PPT PROJECT" userId="3f9d47f476fa9d03" providerId="LiveId" clId="{D6CD7932-8232-4DCF-9B64-C2E8A6A37E46}" dt="2020-07-16T12:52:07.971" v="530" actId="207"/>
          <ac:spMkLst>
            <pc:docMk/>
            <pc:sldMk cId="2017506403" sldId="1605"/>
            <ac:spMk id="246" creationId="{A544A7C2-66F0-481C-AD74-BD3DFD386601}"/>
          </ac:spMkLst>
        </pc:spChg>
        <pc:spChg chg="mod">
          <ac:chgData name="PPT PROJECT" userId="3f9d47f476fa9d03" providerId="LiveId" clId="{D6CD7932-8232-4DCF-9B64-C2E8A6A37E46}" dt="2020-07-16T12:52:07.971" v="530" actId="207"/>
          <ac:spMkLst>
            <pc:docMk/>
            <pc:sldMk cId="2017506403" sldId="1605"/>
            <ac:spMk id="247" creationId="{561EA938-C165-4EE3-B781-D88FFE938ADC}"/>
          </ac:spMkLst>
        </pc:spChg>
        <pc:spChg chg="mod">
          <ac:chgData name="PPT PROJECT" userId="3f9d47f476fa9d03" providerId="LiveId" clId="{D6CD7932-8232-4DCF-9B64-C2E8A6A37E46}" dt="2020-07-16T12:52:07.971" v="530" actId="207"/>
          <ac:spMkLst>
            <pc:docMk/>
            <pc:sldMk cId="2017506403" sldId="1605"/>
            <ac:spMk id="248" creationId="{4627E206-20F2-4080-8AA7-73598B1A5EFD}"/>
          </ac:spMkLst>
        </pc:spChg>
        <pc:spChg chg="mod">
          <ac:chgData name="PPT PROJECT" userId="3f9d47f476fa9d03" providerId="LiveId" clId="{D6CD7932-8232-4DCF-9B64-C2E8A6A37E46}" dt="2020-07-16T12:52:07.971" v="530" actId="207"/>
          <ac:spMkLst>
            <pc:docMk/>
            <pc:sldMk cId="2017506403" sldId="1605"/>
            <ac:spMk id="249" creationId="{633E3922-474B-4BC2-AB60-648D6653808D}"/>
          </ac:spMkLst>
        </pc:spChg>
        <pc:spChg chg="mod">
          <ac:chgData name="PPT PROJECT" userId="3f9d47f476fa9d03" providerId="LiveId" clId="{D6CD7932-8232-4DCF-9B64-C2E8A6A37E46}" dt="2020-07-16T12:52:07.971" v="530" actId="207"/>
          <ac:spMkLst>
            <pc:docMk/>
            <pc:sldMk cId="2017506403" sldId="1605"/>
            <ac:spMk id="250" creationId="{4153593C-F905-4678-8A09-C0D8F4F298C3}"/>
          </ac:spMkLst>
        </pc:spChg>
        <pc:spChg chg="mod">
          <ac:chgData name="PPT PROJECT" userId="3f9d47f476fa9d03" providerId="LiveId" clId="{D6CD7932-8232-4DCF-9B64-C2E8A6A37E46}" dt="2020-07-16T12:52:07.971" v="530" actId="207"/>
          <ac:spMkLst>
            <pc:docMk/>
            <pc:sldMk cId="2017506403" sldId="1605"/>
            <ac:spMk id="251" creationId="{5F4F3EF8-F347-48EF-B054-3C431A237896}"/>
          </ac:spMkLst>
        </pc:spChg>
        <pc:spChg chg="mod">
          <ac:chgData name="PPT PROJECT" userId="3f9d47f476fa9d03" providerId="LiveId" clId="{D6CD7932-8232-4DCF-9B64-C2E8A6A37E46}" dt="2020-07-16T12:52:07.971" v="530" actId="207"/>
          <ac:spMkLst>
            <pc:docMk/>
            <pc:sldMk cId="2017506403" sldId="1605"/>
            <ac:spMk id="252" creationId="{E32199EE-7839-4DDE-9C85-28A95A0CAEE9}"/>
          </ac:spMkLst>
        </pc:spChg>
        <pc:spChg chg="mod">
          <ac:chgData name="PPT PROJECT" userId="3f9d47f476fa9d03" providerId="LiveId" clId="{D6CD7932-8232-4DCF-9B64-C2E8A6A37E46}" dt="2020-07-16T12:52:07.971" v="530" actId="207"/>
          <ac:spMkLst>
            <pc:docMk/>
            <pc:sldMk cId="2017506403" sldId="1605"/>
            <ac:spMk id="253" creationId="{42E0B953-846C-46AD-ACCE-83E7A30418F5}"/>
          </ac:spMkLst>
        </pc:spChg>
        <pc:spChg chg="mod">
          <ac:chgData name="PPT PROJECT" userId="3f9d47f476fa9d03" providerId="LiveId" clId="{D6CD7932-8232-4DCF-9B64-C2E8A6A37E46}" dt="2020-07-16T12:52:07.971" v="530" actId="207"/>
          <ac:spMkLst>
            <pc:docMk/>
            <pc:sldMk cId="2017506403" sldId="1605"/>
            <ac:spMk id="254" creationId="{C21CCA38-7CD9-4E49-BE3F-DE991DAEBFCE}"/>
          </ac:spMkLst>
        </pc:spChg>
        <pc:spChg chg="mod">
          <ac:chgData name="PPT PROJECT" userId="3f9d47f476fa9d03" providerId="LiveId" clId="{D6CD7932-8232-4DCF-9B64-C2E8A6A37E46}" dt="2020-07-16T12:52:07.971" v="530" actId="207"/>
          <ac:spMkLst>
            <pc:docMk/>
            <pc:sldMk cId="2017506403" sldId="1605"/>
            <ac:spMk id="255" creationId="{6ACCE992-BEDE-4AB8-9EE7-5C267329E4E5}"/>
          </ac:spMkLst>
        </pc:spChg>
        <pc:spChg chg="mod">
          <ac:chgData name="PPT PROJECT" userId="3f9d47f476fa9d03" providerId="LiveId" clId="{D6CD7932-8232-4DCF-9B64-C2E8A6A37E46}" dt="2020-07-16T12:52:07.971" v="530" actId="207"/>
          <ac:spMkLst>
            <pc:docMk/>
            <pc:sldMk cId="2017506403" sldId="1605"/>
            <ac:spMk id="256" creationId="{217A0D48-3804-45D6-A6E6-B5505FDDFEF1}"/>
          </ac:spMkLst>
        </pc:spChg>
        <pc:spChg chg="mod">
          <ac:chgData name="PPT PROJECT" userId="3f9d47f476fa9d03" providerId="LiveId" clId="{D6CD7932-8232-4DCF-9B64-C2E8A6A37E46}" dt="2020-07-16T12:52:07.971" v="530" actId="207"/>
          <ac:spMkLst>
            <pc:docMk/>
            <pc:sldMk cId="2017506403" sldId="1605"/>
            <ac:spMk id="257" creationId="{4B66040F-AF02-4F2C-ADC0-504E9DBB025B}"/>
          </ac:spMkLst>
        </pc:spChg>
        <pc:spChg chg="mod">
          <ac:chgData name="PPT PROJECT" userId="3f9d47f476fa9d03" providerId="LiveId" clId="{D6CD7932-8232-4DCF-9B64-C2E8A6A37E46}" dt="2020-07-16T12:52:07.971" v="530" actId="207"/>
          <ac:spMkLst>
            <pc:docMk/>
            <pc:sldMk cId="2017506403" sldId="1605"/>
            <ac:spMk id="258" creationId="{D818872B-FE1F-4D7E-9B07-B91C11DD98FA}"/>
          </ac:spMkLst>
        </pc:spChg>
        <pc:spChg chg="mod">
          <ac:chgData name="PPT PROJECT" userId="3f9d47f476fa9d03" providerId="LiveId" clId="{D6CD7932-8232-4DCF-9B64-C2E8A6A37E46}" dt="2020-07-16T12:52:07.971" v="530" actId="207"/>
          <ac:spMkLst>
            <pc:docMk/>
            <pc:sldMk cId="2017506403" sldId="1605"/>
            <ac:spMk id="259" creationId="{862622BA-8AF1-4878-A6B6-6DC78EEE63A0}"/>
          </ac:spMkLst>
        </pc:spChg>
        <pc:spChg chg="mod">
          <ac:chgData name="PPT PROJECT" userId="3f9d47f476fa9d03" providerId="LiveId" clId="{D6CD7932-8232-4DCF-9B64-C2E8A6A37E46}" dt="2020-07-16T12:52:07.971" v="530" actId="207"/>
          <ac:spMkLst>
            <pc:docMk/>
            <pc:sldMk cId="2017506403" sldId="1605"/>
            <ac:spMk id="260" creationId="{E98843F5-E47F-4A25-BC75-D655C8C87D85}"/>
          </ac:spMkLst>
        </pc:spChg>
        <pc:spChg chg="mod">
          <ac:chgData name="PPT PROJECT" userId="3f9d47f476fa9d03" providerId="LiveId" clId="{D6CD7932-8232-4DCF-9B64-C2E8A6A37E46}" dt="2020-07-16T12:52:07.971" v="530" actId="207"/>
          <ac:spMkLst>
            <pc:docMk/>
            <pc:sldMk cId="2017506403" sldId="1605"/>
            <ac:spMk id="261" creationId="{F88D760A-9BC9-4373-A7C2-DE3F711156F6}"/>
          </ac:spMkLst>
        </pc:spChg>
        <pc:spChg chg="mod">
          <ac:chgData name="PPT PROJECT" userId="3f9d47f476fa9d03" providerId="LiveId" clId="{D6CD7932-8232-4DCF-9B64-C2E8A6A37E46}" dt="2020-07-16T12:52:07.971" v="530" actId="207"/>
          <ac:spMkLst>
            <pc:docMk/>
            <pc:sldMk cId="2017506403" sldId="1605"/>
            <ac:spMk id="262" creationId="{07CDEC90-AC2F-43D3-A2E7-C7DEF12E92C2}"/>
          </ac:spMkLst>
        </pc:spChg>
        <pc:spChg chg="mod">
          <ac:chgData name="PPT PROJECT" userId="3f9d47f476fa9d03" providerId="LiveId" clId="{D6CD7932-8232-4DCF-9B64-C2E8A6A37E46}" dt="2020-07-16T12:52:07.971" v="530" actId="207"/>
          <ac:spMkLst>
            <pc:docMk/>
            <pc:sldMk cId="2017506403" sldId="1605"/>
            <ac:spMk id="263" creationId="{FF4C96BB-D347-49A8-A040-50527D2FB054}"/>
          </ac:spMkLst>
        </pc:spChg>
        <pc:spChg chg="mod">
          <ac:chgData name="PPT PROJECT" userId="3f9d47f476fa9d03" providerId="LiveId" clId="{D6CD7932-8232-4DCF-9B64-C2E8A6A37E46}" dt="2020-07-16T12:52:07.971" v="530" actId="207"/>
          <ac:spMkLst>
            <pc:docMk/>
            <pc:sldMk cId="2017506403" sldId="1605"/>
            <ac:spMk id="264" creationId="{C4E8E072-3578-4D05-AB02-2452024E1EF1}"/>
          </ac:spMkLst>
        </pc:spChg>
        <pc:spChg chg="mod">
          <ac:chgData name="PPT PROJECT" userId="3f9d47f476fa9d03" providerId="LiveId" clId="{D6CD7932-8232-4DCF-9B64-C2E8A6A37E46}" dt="2020-07-16T12:52:07.971" v="530" actId="207"/>
          <ac:spMkLst>
            <pc:docMk/>
            <pc:sldMk cId="2017506403" sldId="1605"/>
            <ac:spMk id="265" creationId="{ABC68EC2-5786-4378-9D94-B875686445AD}"/>
          </ac:spMkLst>
        </pc:spChg>
        <pc:spChg chg="mod">
          <ac:chgData name="PPT PROJECT" userId="3f9d47f476fa9d03" providerId="LiveId" clId="{D6CD7932-8232-4DCF-9B64-C2E8A6A37E46}" dt="2020-07-16T12:52:07.971" v="530" actId="207"/>
          <ac:spMkLst>
            <pc:docMk/>
            <pc:sldMk cId="2017506403" sldId="1605"/>
            <ac:spMk id="266" creationId="{C5332597-C10C-4BBD-9C29-4D68B10CD002}"/>
          </ac:spMkLst>
        </pc:spChg>
        <pc:spChg chg="mod">
          <ac:chgData name="PPT PROJECT" userId="3f9d47f476fa9d03" providerId="LiveId" clId="{D6CD7932-8232-4DCF-9B64-C2E8A6A37E46}" dt="2020-07-16T12:52:07.971" v="530" actId="207"/>
          <ac:spMkLst>
            <pc:docMk/>
            <pc:sldMk cId="2017506403" sldId="1605"/>
            <ac:spMk id="267" creationId="{3B20237C-C167-4EC3-9C4D-B70DD34B800D}"/>
          </ac:spMkLst>
        </pc:spChg>
        <pc:spChg chg="mod">
          <ac:chgData name="PPT PROJECT" userId="3f9d47f476fa9d03" providerId="LiveId" clId="{D6CD7932-8232-4DCF-9B64-C2E8A6A37E46}" dt="2020-07-16T12:52:07.971" v="530" actId="207"/>
          <ac:spMkLst>
            <pc:docMk/>
            <pc:sldMk cId="2017506403" sldId="1605"/>
            <ac:spMk id="268" creationId="{4BA41A1C-9E75-42BE-9CA7-7C76A1B8E080}"/>
          </ac:spMkLst>
        </pc:spChg>
        <pc:spChg chg="mod">
          <ac:chgData name="PPT PROJECT" userId="3f9d47f476fa9d03" providerId="LiveId" clId="{D6CD7932-8232-4DCF-9B64-C2E8A6A37E46}" dt="2020-07-16T12:52:07.971" v="530" actId="207"/>
          <ac:spMkLst>
            <pc:docMk/>
            <pc:sldMk cId="2017506403" sldId="1605"/>
            <ac:spMk id="269" creationId="{5A9D6304-F46D-423E-9857-F32E4EC58E06}"/>
          </ac:spMkLst>
        </pc:spChg>
        <pc:spChg chg="mod">
          <ac:chgData name="PPT PROJECT" userId="3f9d47f476fa9d03" providerId="LiveId" clId="{D6CD7932-8232-4DCF-9B64-C2E8A6A37E46}" dt="2020-07-16T12:52:07.971" v="530" actId="207"/>
          <ac:spMkLst>
            <pc:docMk/>
            <pc:sldMk cId="2017506403" sldId="1605"/>
            <ac:spMk id="270" creationId="{7C74F98C-868E-46DA-AB8D-370E32B9965B}"/>
          </ac:spMkLst>
        </pc:spChg>
        <pc:spChg chg="mod">
          <ac:chgData name="PPT PROJECT" userId="3f9d47f476fa9d03" providerId="LiveId" clId="{D6CD7932-8232-4DCF-9B64-C2E8A6A37E46}" dt="2020-07-16T12:52:07.971" v="530" actId="207"/>
          <ac:spMkLst>
            <pc:docMk/>
            <pc:sldMk cId="2017506403" sldId="1605"/>
            <ac:spMk id="271" creationId="{D39034B8-F807-4340-9EEB-B9C3259F793D}"/>
          </ac:spMkLst>
        </pc:spChg>
        <pc:spChg chg="mod">
          <ac:chgData name="PPT PROJECT" userId="3f9d47f476fa9d03" providerId="LiveId" clId="{D6CD7932-8232-4DCF-9B64-C2E8A6A37E46}" dt="2020-07-16T12:52:07.971" v="530" actId="207"/>
          <ac:spMkLst>
            <pc:docMk/>
            <pc:sldMk cId="2017506403" sldId="1605"/>
            <ac:spMk id="272" creationId="{0BBC43E0-0554-4CCA-B57B-07F3F7F98F2E}"/>
          </ac:spMkLst>
        </pc:spChg>
        <pc:spChg chg="mod">
          <ac:chgData name="PPT PROJECT" userId="3f9d47f476fa9d03" providerId="LiveId" clId="{D6CD7932-8232-4DCF-9B64-C2E8A6A37E46}" dt="2020-07-16T12:52:07.971" v="530" actId="207"/>
          <ac:spMkLst>
            <pc:docMk/>
            <pc:sldMk cId="2017506403" sldId="1605"/>
            <ac:spMk id="273" creationId="{8A9137DA-F080-466F-980E-2CCB2EDCBDF4}"/>
          </ac:spMkLst>
        </pc:spChg>
        <pc:spChg chg="mod">
          <ac:chgData name="PPT PROJECT" userId="3f9d47f476fa9d03" providerId="LiveId" clId="{D6CD7932-8232-4DCF-9B64-C2E8A6A37E46}" dt="2020-07-16T12:52:07.971" v="530" actId="207"/>
          <ac:spMkLst>
            <pc:docMk/>
            <pc:sldMk cId="2017506403" sldId="1605"/>
            <ac:spMk id="274" creationId="{3A9898FF-269C-4543-A216-5CCD05FC5855}"/>
          </ac:spMkLst>
        </pc:spChg>
        <pc:spChg chg="mod">
          <ac:chgData name="PPT PROJECT" userId="3f9d47f476fa9d03" providerId="LiveId" clId="{D6CD7932-8232-4DCF-9B64-C2E8A6A37E46}" dt="2020-07-16T12:52:07.971" v="530" actId="207"/>
          <ac:spMkLst>
            <pc:docMk/>
            <pc:sldMk cId="2017506403" sldId="1605"/>
            <ac:spMk id="275" creationId="{AE518D03-C4DB-44B3-B8DF-67D1B55F9A08}"/>
          </ac:spMkLst>
        </pc:spChg>
        <pc:spChg chg="mod">
          <ac:chgData name="PPT PROJECT" userId="3f9d47f476fa9d03" providerId="LiveId" clId="{D6CD7932-8232-4DCF-9B64-C2E8A6A37E46}" dt="2020-07-16T12:52:07.971" v="530" actId="207"/>
          <ac:spMkLst>
            <pc:docMk/>
            <pc:sldMk cId="2017506403" sldId="1605"/>
            <ac:spMk id="276" creationId="{293DEF3C-E69F-4593-9CF2-5DE66854D6A4}"/>
          </ac:spMkLst>
        </pc:spChg>
        <pc:spChg chg="mod">
          <ac:chgData name="PPT PROJECT" userId="3f9d47f476fa9d03" providerId="LiveId" clId="{D6CD7932-8232-4DCF-9B64-C2E8A6A37E46}" dt="2020-07-16T12:52:07.971" v="530" actId="207"/>
          <ac:spMkLst>
            <pc:docMk/>
            <pc:sldMk cId="2017506403" sldId="1605"/>
            <ac:spMk id="277" creationId="{285F16BB-820F-440A-82E5-F43E68A29FB8}"/>
          </ac:spMkLst>
        </pc:spChg>
        <pc:spChg chg="mod">
          <ac:chgData name="PPT PROJECT" userId="3f9d47f476fa9d03" providerId="LiveId" clId="{D6CD7932-8232-4DCF-9B64-C2E8A6A37E46}" dt="2020-07-16T12:52:07.971" v="530" actId="207"/>
          <ac:spMkLst>
            <pc:docMk/>
            <pc:sldMk cId="2017506403" sldId="1605"/>
            <ac:spMk id="278" creationId="{6EF856E2-7F10-41E6-9AB8-24D1DF35BFAA}"/>
          </ac:spMkLst>
        </pc:spChg>
        <pc:spChg chg="mod">
          <ac:chgData name="PPT PROJECT" userId="3f9d47f476fa9d03" providerId="LiveId" clId="{D6CD7932-8232-4DCF-9B64-C2E8A6A37E46}" dt="2020-07-16T12:52:07.971" v="530" actId="207"/>
          <ac:spMkLst>
            <pc:docMk/>
            <pc:sldMk cId="2017506403" sldId="1605"/>
            <ac:spMk id="279" creationId="{81294EF6-FA4C-4BD7-877B-909B22A9C3B8}"/>
          </ac:spMkLst>
        </pc:spChg>
        <pc:spChg chg="mod">
          <ac:chgData name="PPT PROJECT" userId="3f9d47f476fa9d03" providerId="LiveId" clId="{D6CD7932-8232-4DCF-9B64-C2E8A6A37E46}" dt="2020-07-16T12:52:07.971" v="530" actId="207"/>
          <ac:spMkLst>
            <pc:docMk/>
            <pc:sldMk cId="2017506403" sldId="1605"/>
            <ac:spMk id="280" creationId="{EF6C80FF-5D0C-42CF-812F-B1C3A6F4BFC0}"/>
          </ac:spMkLst>
        </pc:spChg>
        <pc:spChg chg="mod">
          <ac:chgData name="PPT PROJECT" userId="3f9d47f476fa9d03" providerId="LiveId" clId="{D6CD7932-8232-4DCF-9B64-C2E8A6A37E46}" dt="2020-07-16T12:52:07.971" v="530" actId="207"/>
          <ac:spMkLst>
            <pc:docMk/>
            <pc:sldMk cId="2017506403" sldId="1605"/>
            <ac:spMk id="281" creationId="{F2FE94E4-242D-45E1-9E4A-2420614C4F3B}"/>
          </ac:spMkLst>
        </pc:spChg>
        <pc:spChg chg="mod">
          <ac:chgData name="PPT PROJECT" userId="3f9d47f476fa9d03" providerId="LiveId" clId="{D6CD7932-8232-4DCF-9B64-C2E8A6A37E46}" dt="2020-07-16T12:52:07.971" v="530" actId="207"/>
          <ac:spMkLst>
            <pc:docMk/>
            <pc:sldMk cId="2017506403" sldId="1605"/>
            <ac:spMk id="282" creationId="{87A68599-0F5F-420F-9AE6-5DEFCEF5ABC1}"/>
          </ac:spMkLst>
        </pc:spChg>
        <pc:spChg chg="mod">
          <ac:chgData name="PPT PROJECT" userId="3f9d47f476fa9d03" providerId="LiveId" clId="{D6CD7932-8232-4DCF-9B64-C2E8A6A37E46}" dt="2020-07-16T12:52:07.971" v="530" actId="207"/>
          <ac:spMkLst>
            <pc:docMk/>
            <pc:sldMk cId="2017506403" sldId="1605"/>
            <ac:spMk id="283" creationId="{60163A39-3DA0-45F9-8337-4D6835E48934}"/>
          </ac:spMkLst>
        </pc:spChg>
        <pc:spChg chg="mod">
          <ac:chgData name="PPT PROJECT" userId="3f9d47f476fa9d03" providerId="LiveId" clId="{D6CD7932-8232-4DCF-9B64-C2E8A6A37E46}" dt="2020-07-16T12:52:07.971" v="530" actId="207"/>
          <ac:spMkLst>
            <pc:docMk/>
            <pc:sldMk cId="2017506403" sldId="1605"/>
            <ac:spMk id="284" creationId="{D7D69C11-0E25-48E9-917D-8EC62F3625A4}"/>
          </ac:spMkLst>
        </pc:spChg>
        <pc:spChg chg="mod">
          <ac:chgData name="PPT PROJECT" userId="3f9d47f476fa9d03" providerId="LiveId" clId="{D6CD7932-8232-4DCF-9B64-C2E8A6A37E46}" dt="2020-07-16T12:52:07.971" v="530" actId="207"/>
          <ac:spMkLst>
            <pc:docMk/>
            <pc:sldMk cId="2017506403" sldId="1605"/>
            <ac:spMk id="285" creationId="{A3057DD7-275F-4F0B-B418-AD2E8A802311}"/>
          </ac:spMkLst>
        </pc:spChg>
        <pc:spChg chg="mod">
          <ac:chgData name="PPT PROJECT" userId="3f9d47f476fa9d03" providerId="LiveId" clId="{D6CD7932-8232-4DCF-9B64-C2E8A6A37E46}" dt="2020-07-16T12:52:07.971" v="530" actId="207"/>
          <ac:spMkLst>
            <pc:docMk/>
            <pc:sldMk cId="2017506403" sldId="1605"/>
            <ac:spMk id="286" creationId="{AB98CBCB-4AB7-4CFF-8460-81B29B1C1490}"/>
          </ac:spMkLst>
        </pc:spChg>
        <pc:spChg chg="mod">
          <ac:chgData name="PPT PROJECT" userId="3f9d47f476fa9d03" providerId="LiveId" clId="{D6CD7932-8232-4DCF-9B64-C2E8A6A37E46}" dt="2020-07-16T12:52:07.971" v="530" actId="207"/>
          <ac:spMkLst>
            <pc:docMk/>
            <pc:sldMk cId="2017506403" sldId="1605"/>
            <ac:spMk id="287" creationId="{AFBE8B5C-215C-4843-AF5F-7A0F6EDEBD08}"/>
          </ac:spMkLst>
        </pc:spChg>
        <pc:spChg chg="mod">
          <ac:chgData name="PPT PROJECT" userId="3f9d47f476fa9d03" providerId="LiveId" clId="{D6CD7932-8232-4DCF-9B64-C2E8A6A37E46}" dt="2020-07-16T12:52:07.971" v="530" actId="207"/>
          <ac:spMkLst>
            <pc:docMk/>
            <pc:sldMk cId="2017506403" sldId="1605"/>
            <ac:spMk id="288" creationId="{DE166018-74B9-4850-9DCA-EBFB5189820C}"/>
          </ac:spMkLst>
        </pc:spChg>
        <pc:spChg chg="mod">
          <ac:chgData name="PPT PROJECT" userId="3f9d47f476fa9d03" providerId="LiveId" clId="{D6CD7932-8232-4DCF-9B64-C2E8A6A37E46}" dt="2020-07-16T12:52:07.971" v="530" actId="207"/>
          <ac:spMkLst>
            <pc:docMk/>
            <pc:sldMk cId="2017506403" sldId="1605"/>
            <ac:spMk id="289" creationId="{31B567BE-4430-411B-9FAA-20B2DBB5F51B}"/>
          </ac:spMkLst>
        </pc:spChg>
        <pc:spChg chg="mod">
          <ac:chgData name="PPT PROJECT" userId="3f9d47f476fa9d03" providerId="LiveId" clId="{D6CD7932-8232-4DCF-9B64-C2E8A6A37E46}" dt="2020-07-16T12:52:07.971" v="530" actId="207"/>
          <ac:spMkLst>
            <pc:docMk/>
            <pc:sldMk cId="2017506403" sldId="1605"/>
            <ac:spMk id="290" creationId="{282EBE71-6C30-41F9-B52A-49AF50837CAB}"/>
          </ac:spMkLst>
        </pc:spChg>
        <pc:spChg chg="mod">
          <ac:chgData name="PPT PROJECT" userId="3f9d47f476fa9d03" providerId="LiveId" clId="{D6CD7932-8232-4DCF-9B64-C2E8A6A37E46}" dt="2020-07-16T12:52:07.971" v="530" actId="207"/>
          <ac:spMkLst>
            <pc:docMk/>
            <pc:sldMk cId="2017506403" sldId="1605"/>
            <ac:spMk id="291" creationId="{E3204FE2-2A6D-4C00-9293-4BF68AE663F7}"/>
          </ac:spMkLst>
        </pc:spChg>
        <pc:spChg chg="mod">
          <ac:chgData name="PPT PROJECT" userId="3f9d47f476fa9d03" providerId="LiveId" clId="{D6CD7932-8232-4DCF-9B64-C2E8A6A37E46}" dt="2020-07-16T12:52:07.971" v="530" actId="207"/>
          <ac:spMkLst>
            <pc:docMk/>
            <pc:sldMk cId="2017506403" sldId="1605"/>
            <ac:spMk id="292" creationId="{B984B913-F3D2-4F7D-95BC-E29C2C9AF32E}"/>
          </ac:spMkLst>
        </pc:spChg>
        <pc:spChg chg="mod">
          <ac:chgData name="PPT PROJECT" userId="3f9d47f476fa9d03" providerId="LiveId" clId="{D6CD7932-8232-4DCF-9B64-C2E8A6A37E46}" dt="2020-07-16T12:52:07.971" v="530" actId="207"/>
          <ac:spMkLst>
            <pc:docMk/>
            <pc:sldMk cId="2017506403" sldId="1605"/>
            <ac:spMk id="293" creationId="{BE89CD03-8A61-4910-ACE9-3B1AF3A1273F}"/>
          </ac:spMkLst>
        </pc:spChg>
        <pc:spChg chg="mod">
          <ac:chgData name="PPT PROJECT" userId="3f9d47f476fa9d03" providerId="LiveId" clId="{D6CD7932-8232-4DCF-9B64-C2E8A6A37E46}" dt="2020-07-16T12:52:07.971" v="530" actId="207"/>
          <ac:spMkLst>
            <pc:docMk/>
            <pc:sldMk cId="2017506403" sldId="1605"/>
            <ac:spMk id="294" creationId="{30C2308B-7CB8-4E37-86D3-37B7E164BE5A}"/>
          </ac:spMkLst>
        </pc:spChg>
        <pc:spChg chg="mod">
          <ac:chgData name="PPT PROJECT" userId="3f9d47f476fa9d03" providerId="LiveId" clId="{D6CD7932-8232-4DCF-9B64-C2E8A6A37E46}" dt="2020-07-16T12:52:07.971" v="530" actId="207"/>
          <ac:spMkLst>
            <pc:docMk/>
            <pc:sldMk cId="2017506403" sldId="1605"/>
            <ac:spMk id="295" creationId="{17EAC216-0A5C-4BD6-B035-72CD4963EFBF}"/>
          </ac:spMkLst>
        </pc:spChg>
        <pc:spChg chg="mod">
          <ac:chgData name="PPT PROJECT" userId="3f9d47f476fa9d03" providerId="LiveId" clId="{D6CD7932-8232-4DCF-9B64-C2E8A6A37E46}" dt="2020-07-16T12:52:07.971" v="530" actId="207"/>
          <ac:spMkLst>
            <pc:docMk/>
            <pc:sldMk cId="2017506403" sldId="1605"/>
            <ac:spMk id="296" creationId="{184EE402-C3F5-4CE3-A59A-E039D57AD898}"/>
          </ac:spMkLst>
        </pc:spChg>
        <pc:spChg chg="mod">
          <ac:chgData name="PPT PROJECT" userId="3f9d47f476fa9d03" providerId="LiveId" clId="{D6CD7932-8232-4DCF-9B64-C2E8A6A37E46}" dt="2020-07-16T12:52:07.971" v="530" actId="207"/>
          <ac:spMkLst>
            <pc:docMk/>
            <pc:sldMk cId="2017506403" sldId="1605"/>
            <ac:spMk id="297" creationId="{5CD08349-C8B3-470B-99CB-1F19B4C3489E}"/>
          </ac:spMkLst>
        </pc:spChg>
        <pc:spChg chg="mod">
          <ac:chgData name="PPT PROJECT" userId="3f9d47f476fa9d03" providerId="LiveId" clId="{D6CD7932-8232-4DCF-9B64-C2E8A6A37E46}" dt="2020-07-16T12:52:07.971" v="530" actId="207"/>
          <ac:spMkLst>
            <pc:docMk/>
            <pc:sldMk cId="2017506403" sldId="1605"/>
            <ac:spMk id="298" creationId="{28BFF58A-2E91-4288-9B77-C771F013743A}"/>
          </ac:spMkLst>
        </pc:spChg>
        <pc:spChg chg="mod">
          <ac:chgData name="PPT PROJECT" userId="3f9d47f476fa9d03" providerId="LiveId" clId="{D6CD7932-8232-4DCF-9B64-C2E8A6A37E46}" dt="2020-07-16T12:52:07.971" v="530" actId="207"/>
          <ac:spMkLst>
            <pc:docMk/>
            <pc:sldMk cId="2017506403" sldId="1605"/>
            <ac:spMk id="299" creationId="{28B9C9FA-79A3-4A72-8E1C-33EA1CEA63C3}"/>
          </ac:spMkLst>
        </pc:spChg>
        <pc:spChg chg="mod">
          <ac:chgData name="PPT PROJECT" userId="3f9d47f476fa9d03" providerId="LiveId" clId="{D6CD7932-8232-4DCF-9B64-C2E8A6A37E46}" dt="2020-07-16T12:52:07.971" v="530" actId="207"/>
          <ac:spMkLst>
            <pc:docMk/>
            <pc:sldMk cId="2017506403" sldId="1605"/>
            <ac:spMk id="300" creationId="{1C2E93DC-A5C8-4346-AD30-9281DA990E30}"/>
          </ac:spMkLst>
        </pc:spChg>
        <pc:spChg chg="mod">
          <ac:chgData name="PPT PROJECT" userId="3f9d47f476fa9d03" providerId="LiveId" clId="{D6CD7932-8232-4DCF-9B64-C2E8A6A37E46}" dt="2020-07-16T12:52:07.971" v="530" actId="207"/>
          <ac:spMkLst>
            <pc:docMk/>
            <pc:sldMk cId="2017506403" sldId="1605"/>
            <ac:spMk id="301" creationId="{1A07523F-208D-4655-B14F-C6D959252EF4}"/>
          </ac:spMkLst>
        </pc:spChg>
        <pc:spChg chg="mod">
          <ac:chgData name="PPT PROJECT" userId="3f9d47f476fa9d03" providerId="LiveId" clId="{D6CD7932-8232-4DCF-9B64-C2E8A6A37E46}" dt="2020-07-16T12:52:07.971" v="530" actId="207"/>
          <ac:spMkLst>
            <pc:docMk/>
            <pc:sldMk cId="2017506403" sldId="1605"/>
            <ac:spMk id="302" creationId="{DD22BDC6-F973-4940-97A4-CAE1FF327A12}"/>
          </ac:spMkLst>
        </pc:spChg>
        <pc:spChg chg="mod">
          <ac:chgData name="PPT PROJECT" userId="3f9d47f476fa9d03" providerId="LiveId" clId="{D6CD7932-8232-4DCF-9B64-C2E8A6A37E46}" dt="2020-07-16T12:52:07.971" v="530" actId="207"/>
          <ac:spMkLst>
            <pc:docMk/>
            <pc:sldMk cId="2017506403" sldId="1605"/>
            <ac:spMk id="303" creationId="{F6B16CE4-BA75-45D1-8C9F-A9F6F53A9B08}"/>
          </ac:spMkLst>
        </pc:spChg>
        <pc:spChg chg="mod">
          <ac:chgData name="PPT PROJECT" userId="3f9d47f476fa9d03" providerId="LiveId" clId="{D6CD7932-8232-4DCF-9B64-C2E8A6A37E46}" dt="2020-07-16T12:52:07.971" v="530" actId="207"/>
          <ac:spMkLst>
            <pc:docMk/>
            <pc:sldMk cId="2017506403" sldId="1605"/>
            <ac:spMk id="304" creationId="{5EAD1F75-F47D-43B1-9F82-03419A7D1B14}"/>
          </ac:spMkLst>
        </pc:spChg>
        <pc:spChg chg="mod">
          <ac:chgData name="PPT PROJECT" userId="3f9d47f476fa9d03" providerId="LiveId" clId="{D6CD7932-8232-4DCF-9B64-C2E8A6A37E46}" dt="2020-07-16T12:52:07.971" v="530" actId="207"/>
          <ac:spMkLst>
            <pc:docMk/>
            <pc:sldMk cId="2017506403" sldId="1605"/>
            <ac:spMk id="305" creationId="{ED5A7114-0EBC-49AF-B908-A4061F55F230}"/>
          </ac:spMkLst>
        </pc:spChg>
        <pc:spChg chg="mod">
          <ac:chgData name="PPT PROJECT" userId="3f9d47f476fa9d03" providerId="LiveId" clId="{D6CD7932-8232-4DCF-9B64-C2E8A6A37E46}" dt="2020-07-16T12:52:07.971" v="530" actId="207"/>
          <ac:spMkLst>
            <pc:docMk/>
            <pc:sldMk cId="2017506403" sldId="1605"/>
            <ac:spMk id="306" creationId="{3C14FEE3-EA56-4B72-859C-FF5B82E383E3}"/>
          </ac:spMkLst>
        </pc:spChg>
        <pc:spChg chg="mod">
          <ac:chgData name="PPT PROJECT" userId="3f9d47f476fa9d03" providerId="LiveId" clId="{D6CD7932-8232-4DCF-9B64-C2E8A6A37E46}" dt="2020-07-16T12:52:07.971" v="530" actId="207"/>
          <ac:spMkLst>
            <pc:docMk/>
            <pc:sldMk cId="2017506403" sldId="1605"/>
            <ac:spMk id="307" creationId="{A9CD21FE-2029-481D-BAEC-52B71243F8E2}"/>
          </ac:spMkLst>
        </pc:spChg>
        <pc:spChg chg="mod">
          <ac:chgData name="PPT PROJECT" userId="3f9d47f476fa9d03" providerId="LiveId" clId="{D6CD7932-8232-4DCF-9B64-C2E8A6A37E46}" dt="2020-07-16T12:52:07.971" v="530" actId="207"/>
          <ac:spMkLst>
            <pc:docMk/>
            <pc:sldMk cId="2017506403" sldId="1605"/>
            <ac:spMk id="308" creationId="{E77D2057-A97A-4B77-AB24-198E80C989EA}"/>
          </ac:spMkLst>
        </pc:spChg>
        <pc:spChg chg="mod">
          <ac:chgData name="PPT PROJECT" userId="3f9d47f476fa9d03" providerId="LiveId" clId="{D6CD7932-8232-4DCF-9B64-C2E8A6A37E46}" dt="2020-07-16T12:52:07.971" v="530" actId="207"/>
          <ac:spMkLst>
            <pc:docMk/>
            <pc:sldMk cId="2017506403" sldId="1605"/>
            <ac:spMk id="309" creationId="{34FAEF10-0180-4361-AB09-684B101F40AB}"/>
          </ac:spMkLst>
        </pc:spChg>
        <pc:spChg chg="mod">
          <ac:chgData name="PPT PROJECT" userId="3f9d47f476fa9d03" providerId="LiveId" clId="{D6CD7932-8232-4DCF-9B64-C2E8A6A37E46}" dt="2020-07-16T12:52:07.971" v="530" actId="207"/>
          <ac:spMkLst>
            <pc:docMk/>
            <pc:sldMk cId="2017506403" sldId="1605"/>
            <ac:spMk id="310" creationId="{245A48DC-DC4D-44AD-B1B6-08BBBEB8B0B5}"/>
          </ac:spMkLst>
        </pc:spChg>
        <pc:spChg chg="mod">
          <ac:chgData name="PPT PROJECT" userId="3f9d47f476fa9d03" providerId="LiveId" clId="{D6CD7932-8232-4DCF-9B64-C2E8A6A37E46}" dt="2020-07-16T12:52:07.971" v="530" actId="207"/>
          <ac:spMkLst>
            <pc:docMk/>
            <pc:sldMk cId="2017506403" sldId="1605"/>
            <ac:spMk id="311" creationId="{F53BDCC1-E3F3-41B1-8833-63F224788557}"/>
          </ac:spMkLst>
        </pc:spChg>
        <pc:spChg chg="mod">
          <ac:chgData name="PPT PROJECT" userId="3f9d47f476fa9d03" providerId="LiveId" clId="{D6CD7932-8232-4DCF-9B64-C2E8A6A37E46}" dt="2020-07-16T12:52:07.971" v="530" actId="207"/>
          <ac:spMkLst>
            <pc:docMk/>
            <pc:sldMk cId="2017506403" sldId="1605"/>
            <ac:spMk id="312" creationId="{AA2DF788-CF71-49C8-9112-95E656560BDD}"/>
          </ac:spMkLst>
        </pc:spChg>
        <pc:spChg chg="mod">
          <ac:chgData name="PPT PROJECT" userId="3f9d47f476fa9d03" providerId="LiveId" clId="{D6CD7932-8232-4DCF-9B64-C2E8A6A37E46}" dt="2020-07-16T12:52:07.971" v="530" actId="207"/>
          <ac:spMkLst>
            <pc:docMk/>
            <pc:sldMk cId="2017506403" sldId="1605"/>
            <ac:spMk id="313" creationId="{11ED5279-13F1-4C9C-8786-22EA6EEC1696}"/>
          </ac:spMkLst>
        </pc:spChg>
        <pc:spChg chg="mod">
          <ac:chgData name="PPT PROJECT" userId="3f9d47f476fa9d03" providerId="LiveId" clId="{D6CD7932-8232-4DCF-9B64-C2E8A6A37E46}" dt="2020-07-16T12:52:07.971" v="530" actId="207"/>
          <ac:spMkLst>
            <pc:docMk/>
            <pc:sldMk cId="2017506403" sldId="1605"/>
            <ac:spMk id="314" creationId="{BF624813-B7F8-4D9D-B542-0AC0BA080162}"/>
          </ac:spMkLst>
        </pc:spChg>
        <pc:spChg chg="mod">
          <ac:chgData name="PPT PROJECT" userId="3f9d47f476fa9d03" providerId="LiveId" clId="{D6CD7932-8232-4DCF-9B64-C2E8A6A37E46}" dt="2020-07-16T12:52:07.971" v="530" actId="207"/>
          <ac:spMkLst>
            <pc:docMk/>
            <pc:sldMk cId="2017506403" sldId="1605"/>
            <ac:spMk id="315" creationId="{8AE3D9AF-4193-4FAD-8659-7A689D55759D}"/>
          </ac:spMkLst>
        </pc:spChg>
        <pc:spChg chg="mod">
          <ac:chgData name="PPT PROJECT" userId="3f9d47f476fa9d03" providerId="LiveId" clId="{D6CD7932-8232-4DCF-9B64-C2E8A6A37E46}" dt="2020-07-16T12:52:07.971" v="530" actId="207"/>
          <ac:spMkLst>
            <pc:docMk/>
            <pc:sldMk cId="2017506403" sldId="1605"/>
            <ac:spMk id="316" creationId="{475530CF-C71B-44CF-B51B-3033EC63959A}"/>
          </ac:spMkLst>
        </pc:spChg>
        <pc:spChg chg="mod">
          <ac:chgData name="PPT PROJECT" userId="3f9d47f476fa9d03" providerId="LiveId" clId="{D6CD7932-8232-4DCF-9B64-C2E8A6A37E46}" dt="2020-07-16T12:52:07.971" v="530" actId="207"/>
          <ac:spMkLst>
            <pc:docMk/>
            <pc:sldMk cId="2017506403" sldId="1605"/>
            <ac:spMk id="317" creationId="{F7849FF9-39D5-4CD3-8687-684D46DAF2C7}"/>
          </ac:spMkLst>
        </pc:spChg>
        <pc:spChg chg="mod">
          <ac:chgData name="PPT PROJECT" userId="3f9d47f476fa9d03" providerId="LiveId" clId="{D6CD7932-8232-4DCF-9B64-C2E8A6A37E46}" dt="2020-07-16T12:52:07.971" v="530" actId="207"/>
          <ac:spMkLst>
            <pc:docMk/>
            <pc:sldMk cId="2017506403" sldId="1605"/>
            <ac:spMk id="318" creationId="{37D82282-6697-45CA-9558-0338D0A3748E}"/>
          </ac:spMkLst>
        </pc:spChg>
        <pc:spChg chg="mod">
          <ac:chgData name="PPT PROJECT" userId="3f9d47f476fa9d03" providerId="LiveId" clId="{D6CD7932-8232-4DCF-9B64-C2E8A6A37E46}" dt="2020-07-16T12:52:07.971" v="530" actId="207"/>
          <ac:spMkLst>
            <pc:docMk/>
            <pc:sldMk cId="2017506403" sldId="1605"/>
            <ac:spMk id="319" creationId="{ABF02A37-6C74-4676-BBE8-9A4FD6058638}"/>
          </ac:spMkLst>
        </pc:spChg>
        <pc:spChg chg="mod">
          <ac:chgData name="PPT PROJECT" userId="3f9d47f476fa9d03" providerId="LiveId" clId="{D6CD7932-8232-4DCF-9B64-C2E8A6A37E46}" dt="2020-07-16T12:52:07.971" v="530" actId="207"/>
          <ac:spMkLst>
            <pc:docMk/>
            <pc:sldMk cId="2017506403" sldId="1605"/>
            <ac:spMk id="320" creationId="{A072BA11-9768-4AA2-8C1E-2BE2F1EFE155}"/>
          </ac:spMkLst>
        </pc:spChg>
        <pc:spChg chg="mod">
          <ac:chgData name="PPT PROJECT" userId="3f9d47f476fa9d03" providerId="LiveId" clId="{D6CD7932-8232-4DCF-9B64-C2E8A6A37E46}" dt="2020-07-16T12:52:07.971" v="530" actId="207"/>
          <ac:spMkLst>
            <pc:docMk/>
            <pc:sldMk cId="2017506403" sldId="1605"/>
            <ac:spMk id="321" creationId="{69CAB7FF-B477-448C-A1D6-7CD17206CAE5}"/>
          </ac:spMkLst>
        </pc:spChg>
        <pc:spChg chg="mod">
          <ac:chgData name="PPT PROJECT" userId="3f9d47f476fa9d03" providerId="LiveId" clId="{D6CD7932-8232-4DCF-9B64-C2E8A6A37E46}" dt="2020-07-16T12:52:07.971" v="530" actId="207"/>
          <ac:spMkLst>
            <pc:docMk/>
            <pc:sldMk cId="2017506403" sldId="1605"/>
            <ac:spMk id="322" creationId="{3791B756-4EBC-488B-AAEE-228E1FC1E2DE}"/>
          </ac:spMkLst>
        </pc:spChg>
        <pc:spChg chg="mod">
          <ac:chgData name="PPT PROJECT" userId="3f9d47f476fa9d03" providerId="LiveId" clId="{D6CD7932-8232-4DCF-9B64-C2E8A6A37E46}" dt="2020-07-16T12:52:07.971" v="530" actId="207"/>
          <ac:spMkLst>
            <pc:docMk/>
            <pc:sldMk cId="2017506403" sldId="1605"/>
            <ac:spMk id="323" creationId="{78EBA7AA-0F66-4A0D-B654-C9545B96A832}"/>
          </ac:spMkLst>
        </pc:spChg>
        <pc:spChg chg="mod">
          <ac:chgData name="PPT PROJECT" userId="3f9d47f476fa9d03" providerId="LiveId" clId="{D6CD7932-8232-4DCF-9B64-C2E8A6A37E46}" dt="2020-07-16T12:52:07.971" v="530" actId="207"/>
          <ac:spMkLst>
            <pc:docMk/>
            <pc:sldMk cId="2017506403" sldId="1605"/>
            <ac:spMk id="324" creationId="{8F55C9AB-9669-4B26-8DF6-9DE9E6221BF7}"/>
          </ac:spMkLst>
        </pc:spChg>
        <pc:spChg chg="mod">
          <ac:chgData name="PPT PROJECT" userId="3f9d47f476fa9d03" providerId="LiveId" clId="{D6CD7932-8232-4DCF-9B64-C2E8A6A37E46}" dt="2020-07-16T12:52:07.971" v="530" actId="207"/>
          <ac:spMkLst>
            <pc:docMk/>
            <pc:sldMk cId="2017506403" sldId="1605"/>
            <ac:spMk id="325" creationId="{247D48EF-127C-4A55-98A1-933DEB1F521D}"/>
          </ac:spMkLst>
        </pc:spChg>
        <pc:spChg chg="mod">
          <ac:chgData name="PPT PROJECT" userId="3f9d47f476fa9d03" providerId="LiveId" clId="{D6CD7932-8232-4DCF-9B64-C2E8A6A37E46}" dt="2020-07-16T12:52:07.971" v="530" actId="207"/>
          <ac:spMkLst>
            <pc:docMk/>
            <pc:sldMk cId="2017506403" sldId="1605"/>
            <ac:spMk id="326" creationId="{8969A669-651E-4A86-ACD6-7C8A4F1443B3}"/>
          </ac:spMkLst>
        </pc:spChg>
        <pc:spChg chg="mod">
          <ac:chgData name="PPT PROJECT" userId="3f9d47f476fa9d03" providerId="LiveId" clId="{D6CD7932-8232-4DCF-9B64-C2E8A6A37E46}" dt="2020-07-16T12:52:07.971" v="530" actId="207"/>
          <ac:spMkLst>
            <pc:docMk/>
            <pc:sldMk cId="2017506403" sldId="1605"/>
            <ac:spMk id="327" creationId="{627F4CC8-503D-4CA7-A151-1502281FC7A5}"/>
          </ac:spMkLst>
        </pc:spChg>
        <pc:spChg chg="mod">
          <ac:chgData name="PPT PROJECT" userId="3f9d47f476fa9d03" providerId="LiveId" clId="{D6CD7932-8232-4DCF-9B64-C2E8A6A37E46}" dt="2020-07-16T12:52:07.971" v="530" actId="207"/>
          <ac:spMkLst>
            <pc:docMk/>
            <pc:sldMk cId="2017506403" sldId="1605"/>
            <ac:spMk id="328" creationId="{49044D93-526B-4496-B98D-DC1596288F4F}"/>
          </ac:spMkLst>
        </pc:spChg>
        <pc:spChg chg="mod">
          <ac:chgData name="PPT PROJECT" userId="3f9d47f476fa9d03" providerId="LiveId" clId="{D6CD7932-8232-4DCF-9B64-C2E8A6A37E46}" dt="2020-07-16T12:52:07.971" v="530" actId="207"/>
          <ac:spMkLst>
            <pc:docMk/>
            <pc:sldMk cId="2017506403" sldId="1605"/>
            <ac:spMk id="329" creationId="{9FDB1F74-D6FE-4624-9E70-BE01D5546581}"/>
          </ac:spMkLst>
        </pc:spChg>
        <pc:spChg chg="mod">
          <ac:chgData name="PPT PROJECT" userId="3f9d47f476fa9d03" providerId="LiveId" clId="{D6CD7932-8232-4DCF-9B64-C2E8A6A37E46}" dt="2020-07-16T12:52:07.971" v="530" actId="207"/>
          <ac:spMkLst>
            <pc:docMk/>
            <pc:sldMk cId="2017506403" sldId="1605"/>
            <ac:spMk id="330" creationId="{19FE5558-7CBE-4C98-A48A-1060CD502074}"/>
          </ac:spMkLst>
        </pc:spChg>
        <pc:spChg chg="mod">
          <ac:chgData name="PPT PROJECT" userId="3f9d47f476fa9d03" providerId="LiveId" clId="{D6CD7932-8232-4DCF-9B64-C2E8A6A37E46}" dt="2020-07-16T12:52:07.971" v="530" actId="207"/>
          <ac:spMkLst>
            <pc:docMk/>
            <pc:sldMk cId="2017506403" sldId="1605"/>
            <ac:spMk id="331" creationId="{482DC7D6-BDC5-47E9-A021-50FB7D78B986}"/>
          </ac:spMkLst>
        </pc:spChg>
        <pc:spChg chg="mod">
          <ac:chgData name="PPT PROJECT" userId="3f9d47f476fa9d03" providerId="LiveId" clId="{D6CD7932-8232-4DCF-9B64-C2E8A6A37E46}" dt="2020-07-16T12:52:07.971" v="530" actId="207"/>
          <ac:spMkLst>
            <pc:docMk/>
            <pc:sldMk cId="2017506403" sldId="1605"/>
            <ac:spMk id="332" creationId="{1B7B113B-9ED3-4FD5-8999-5F8B730B390C}"/>
          </ac:spMkLst>
        </pc:spChg>
        <pc:spChg chg="mod">
          <ac:chgData name="PPT PROJECT" userId="3f9d47f476fa9d03" providerId="LiveId" clId="{D6CD7932-8232-4DCF-9B64-C2E8A6A37E46}" dt="2020-07-16T12:52:07.971" v="530" actId="207"/>
          <ac:spMkLst>
            <pc:docMk/>
            <pc:sldMk cId="2017506403" sldId="1605"/>
            <ac:spMk id="333" creationId="{65710E0F-223A-4E08-9390-A0959D098004}"/>
          </ac:spMkLst>
        </pc:spChg>
        <pc:spChg chg="mod">
          <ac:chgData name="PPT PROJECT" userId="3f9d47f476fa9d03" providerId="LiveId" clId="{D6CD7932-8232-4DCF-9B64-C2E8A6A37E46}" dt="2020-07-16T12:52:07.971" v="530" actId="207"/>
          <ac:spMkLst>
            <pc:docMk/>
            <pc:sldMk cId="2017506403" sldId="1605"/>
            <ac:spMk id="334" creationId="{517D10F2-35A0-44B3-B1F9-B8B25E80DD01}"/>
          </ac:spMkLst>
        </pc:spChg>
        <pc:spChg chg="mod">
          <ac:chgData name="PPT PROJECT" userId="3f9d47f476fa9d03" providerId="LiveId" clId="{D6CD7932-8232-4DCF-9B64-C2E8A6A37E46}" dt="2020-07-16T12:52:07.971" v="530" actId="207"/>
          <ac:spMkLst>
            <pc:docMk/>
            <pc:sldMk cId="2017506403" sldId="1605"/>
            <ac:spMk id="335" creationId="{A370A381-4005-4EF1-B8B6-FDE61EE0FBE1}"/>
          </ac:spMkLst>
        </pc:spChg>
        <pc:spChg chg="mod">
          <ac:chgData name="PPT PROJECT" userId="3f9d47f476fa9d03" providerId="LiveId" clId="{D6CD7932-8232-4DCF-9B64-C2E8A6A37E46}" dt="2020-07-16T12:52:07.971" v="530" actId="207"/>
          <ac:spMkLst>
            <pc:docMk/>
            <pc:sldMk cId="2017506403" sldId="1605"/>
            <ac:spMk id="336" creationId="{58B8A9E8-2A03-427C-B33D-03C346CF5BEA}"/>
          </ac:spMkLst>
        </pc:spChg>
        <pc:spChg chg="mod">
          <ac:chgData name="PPT PROJECT" userId="3f9d47f476fa9d03" providerId="LiveId" clId="{D6CD7932-8232-4DCF-9B64-C2E8A6A37E46}" dt="2020-07-16T12:52:07.971" v="530" actId="207"/>
          <ac:spMkLst>
            <pc:docMk/>
            <pc:sldMk cId="2017506403" sldId="1605"/>
            <ac:spMk id="337" creationId="{0A2ECDFB-B52C-4B34-BF5C-AA817735DFEF}"/>
          </ac:spMkLst>
        </pc:spChg>
        <pc:spChg chg="mod">
          <ac:chgData name="PPT PROJECT" userId="3f9d47f476fa9d03" providerId="LiveId" clId="{D6CD7932-8232-4DCF-9B64-C2E8A6A37E46}" dt="2020-07-16T12:52:07.971" v="530" actId="207"/>
          <ac:spMkLst>
            <pc:docMk/>
            <pc:sldMk cId="2017506403" sldId="1605"/>
            <ac:spMk id="338" creationId="{189A6ED4-64ED-47CD-A21D-27638FBF0CEE}"/>
          </ac:spMkLst>
        </pc:spChg>
        <pc:spChg chg="mod">
          <ac:chgData name="PPT PROJECT" userId="3f9d47f476fa9d03" providerId="LiveId" clId="{D6CD7932-8232-4DCF-9B64-C2E8A6A37E46}" dt="2020-07-16T12:52:07.971" v="530" actId="207"/>
          <ac:spMkLst>
            <pc:docMk/>
            <pc:sldMk cId="2017506403" sldId="1605"/>
            <ac:spMk id="339" creationId="{C6EFA6A2-F7AE-4071-8BC9-CDBDD60BBFDE}"/>
          </ac:spMkLst>
        </pc:spChg>
        <pc:spChg chg="mod">
          <ac:chgData name="PPT PROJECT" userId="3f9d47f476fa9d03" providerId="LiveId" clId="{D6CD7932-8232-4DCF-9B64-C2E8A6A37E46}" dt="2020-07-16T12:52:07.971" v="530" actId="207"/>
          <ac:spMkLst>
            <pc:docMk/>
            <pc:sldMk cId="2017506403" sldId="1605"/>
            <ac:spMk id="340" creationId="{9F00AE42-1290-4E6C-B584-42F36D20AB61}"/>
          </ac:spMkLst>
        </pc:spChg>
        <pc:spChg chg="mod">
          <ac:chgData name="PPT PROJECT" userId="3f9d47f476fa9d03" providerId="LiveId" clId="{D6CD7932-8232-4DCF-9B64-C2E8A6A37E46}" dt="2020-07-16T12:52:07.971" v="530" actId="207"/>
          <ac:spMkLst>
            <pc:docMk/>
            <pc:sldMk cId="2017506403" sldId="1605"/>
            <ac:spMk id="341" creationId="{791F9624-9A87-4EA9-BFB3-EA766E304FA0}"/>
          </ac:spMkLst>
        </pc:spChg>
        <pc:spChg chg="mod">
          <ac:chgData name="PPT PROJECT" userId="3f9d47f476fa9d03" providerId="LiveId" clId="{D6CD7932-8232-4DCF-9B64-C2E8A6A37E46}" dt="2020-07-16T12:52:07.971" v="530" actId="207"/>
          <ac:spMkLst>
            <pc:docMk/>
            <pc:sldMk cId="2017506403" sldId="1605"/>
            <ac:spMk id="342" creationId="{52BC4BA1-0B87-4F20-ADAC-1CB27F24FD36}"/>
          </ac:spMkLst>
        </pc:spChg>
        <pc:spChg chg="mod">
          <ac:chgData name="PPT PROJECT" userId="3f9d47f476fa9d03" providerId="LiveId" clId="{D6CD7932-8232-4DCF-9B64-C2E8A6A37E46}" dt="2020-07-16T12:52:07.971" v="530" actId="207"/>
          <ac:spMkLst>
            <pc:docMk/>
            <pc:sldMk cId="2017506403" sldId="1605"/>
            <ac:spMk id="343" creationId="{16384BBF-F91A-421E-B060-F4C5FAE30681}"/>
          </ac:spMkLst>
        </pc:spChg>
        <pc:spChg chg="mod">
          <ac:chgData name="PPT PROJECT" userId="3f9d47f476fa9d03" providerId="LiveId" clId="{D6CD7932-8232-4DCF-9B64-C2E8A6A37E46}" dt="2020-07-16T12:52:07.971" v="530" actId="207"/>
          <ac:spMkLst>
            <pc:docMk/>
            <pc:sldMk cId="2017506403" sldId="1605"/>
            <ac:spMk id="344" creationId="{3C2CD44B-2F8A-4845-BA48-67377EDF75D1}"/>
          </ac:spMkLst>
        </pc:spChg>
        <pc:spChg chg="mod">
          <ac:chgData name="PPT PROJECT" userId="3f9d47f476fa9d03" providerId="LiveId" clId="{D6CD7932-8232-4DCF-9B64-C2E8A6A37E46}" dt="2020-07-16T12:52:07.971" v="530" actId="207"/>
          <ac:spMkLst>
            <pc:docMk/>
            <pc:sldMk cId="2017506403" sldId="1605"/>
            <ac:spMk id="345" creationId="{4EA0627E-4FFE-4B8F-A518-910B90AF46B2}"/>
          </ac:spMkLst>
        </pc:spChg>
        <pc:spChg chg="mod">
          <ac:chgData name="PPT PROJECT" userId="3f9d47f476fa9d03" providerId="LiveId" clId="{D6CD7932-8232-4DCF-9B64-C2E8A6A37E46}" dt="2020-07-16T12:52:07.971" v="530" actId="207"/>
          <ac:spMkLst>
            <pc:docMk/>
            <pc:sldMk cId="2017506403" sldId="1605"/>
            <ac:spMk id="346" creationId="{FFB4E5D0-50E4-4197-AFB5-C77228CCE297}"/>
          </ac:spMkLst>
        </pc:spChg>
        <pc:spChg chg="mod">
          <ac:chgData name="PPT PROJECT" userId="3f9d47f476fa9d03" providerId="LiveId" clId="{D6CD7932-8232-4DCF-9B64-C2E8A6A37E46}" dt="2020-07-16T12:52:07.971" v="530" actId="207"/>
          <ac:spMkLst>
            <pc:docMk/>
            <pc:sldMk cId="2017506403" sldId="1605"/>
            <ac:spMk id="347" creationId="{B6777461-648F-4B84-87C9-402B64477A64}"/>
          </ac:spMkLst>
        </pc:spChg>
        <pc:spChg chg="mod">
          <ac:chgData name="PPT PROJECT" userId="3f9d47f476fa9d03" providerId="LiveId" clId="{D6CD7932-8232-4DCF-9B64-C2E8A6A37E46}" dt="2020-07-16T12:52:07.971" v="530" actId="207"/>
          <ac:spMkLst>
            <pc:docMk/>
            <pc:sldMk cId="2017506403" sldId="1605"/>
            <ac:spMk id="348" creationId="{968C55E7-946F-49D8-AC10-D746DE07F5A0}"/>
          </ac:spMkLst>
        </pc:spChg>
        <pc:spChg chg="mod">
          <ac:chgData name="PPT PROJECT" userId="3f9d47f476fa9d03" providerId="LiveId" clId="{D6CD7932-8232-4DCF-9B64-C2E8A6A37E46}" dt="2020-07-16T12:52:07.971" v="530" actId="207"/>
          <ac:spMkLst>
            <pc:docMk/>
            <pc:sldMk cId="2017506403" sldId="1605"/>
            <ac:spMk id="349" creationId="{9B4C3204-6A4E-4D72-A684-17910CBE9A3C}"/>
          </ac:spMkLst>
        </pc:spChg>
        <pc:spChg chg="mod">
          <ac:chgData name="PPT PROJECT" userId="3f9d47f476fa9d03" providerId="LiveId" clId="{D6CD7932-8232-4DCF-9B64-C2E8A6A37E46}" dt="2020-07-16T12:52:07.971" v="530" actId="207"/>
          <ac:spMkLst>
            <pc:docMk/>
            <pc:sldMk cId="2017506403" sldId="1605"/>
            <ac:spMk id="350" creationId="{EDAEDF2F-76BF-408E-8983-0F08F2003B3B}"/>
          </ac:spMkLst>
        </pc:spChg>
        <pc:spChg chg="mod">
          <ac:chgData name="PPT PROJECT" userId="3f9d47f476fa9d03" providerId="LiveId" clId="{D6CD7932-8232-4DCF-9B64-C2E8A6A37E46}" dt="2020-07-16T12:52:07.971" v="530" actId="207"/>
          <ac:spMkLst>
            <pc:docMk/>
            <pc:sldMk cId="2017506403" sldId="1605"/>
            <ac:spMk id="351" creationId="{909AB86A-6863-4B79-91DD-5A8EAD6BA2F4}"/>
          </ac:spMkLst>
        </pc:spChg>
        <pc:spChg chg="mod">
          <ac:chgData name="PPT PROJECT" userId="3f9d47f476fa9d03" providerId="LiveId" clId="{D6CD7932-8232-4DCF-9B64-C2E8A6A37E46}" dt="2020-07-16T12:52:07.971" v="530" actId="207"/>
          <ac:spMkLst>
            <pc:docMk/>
            <pc:sldMk cId="2017506403" sldId="1605"/>
            <ac:spMk id="352" creationId="{52116A11-F179-465D-9DAD-CE5450F5C6CC}"/>
          </ac:spMkLst>
        </pc:spChg>
        <pc:spChg chg="mod">
          <ac:chgData name="PPT PROJECT" userId="3f9d47f476fa9d03" providerId="LiveId" clId="{D6CD7932-8232-4DCF-9B64-C2E8A6A37E46}" dt="2020-07-16T12:52:07.971" v="530" actId="207"/>
          <ac:spMkLst>
            <pc:docMk/>
            <pc:sldMk cId="2017506403" sldId="1605"/>
            <ac:spMk id="353" creationId="{F3AA304C-2932-428F-B969-A40FC132CC62}"/>
          </ac:spMkLst>
        </pc:spChg>
        <pc:spChg chg="mod">
          <ac:chgData name="PPT PROJECT" userId="3f9d47f476fa9d03" providerId="LiveId" clId="{D6CD7932-8232-4DCF-9B64-C2E8A6A37E46}" dt="2020-07-16T12:52:07.971" v="530" actId="207"/>
          <ac:spMkLst>
            <pc:docMk/>
            <pc:sldMk cId="2017506403" sldId="1605"/>
            <ac:spMk id="354" creationId="{CEF4AE19-5624-4320-B9DA-AC21EFEBF2CC}"/>
          </ac:spMkLst>
        </pc:spChg>
        <pc:spChg chg="mod">
          <ac:chgData name="PPT PROJECT" userId="3f9d47f476fa9d03" providerId="LiveId" clId="{D6CD7932-8232-4DCF-9B64-C2E8A6A37E46}" dt="2020-07-16T12:52:07.971" v="530" actId="207"/>
          <ac:spMkLst>
            <pc:docMk/>
            <pc:sldMk cId="2017506403" sldId="1605"/>
            <ac:spMk id="355" creationId="{A6751E87-33CB-4BC3-B914-8AB87D309193}"/>
          </ac:spMkLst>
        </pc:spChg>
        <pc:spChg chg="mod">
          <ac:chgData name="PPT PROJECT" userId="3f9d47f476fa9d03" providerId="LiveId" clId="{D6CD7932-8232-4DCF-9B64-C2E8A6A37E46}" dt="2020-07-16T12:52:07.971" v="530" actId="207"/>
          <ac:spMkLst>
            <pc:docMk/>
            <pc:sldMk cId="2017506403" sldId="1605"/>
            <ac:spMk id="356" creationId="{844FA8F9-826F-44A4-A49C-949B9241E5A5}"/>
          </ac:spMkLst>
        </pc:spChg>
        <pc:spChg chg="mod">
          <ac:chgData name="PPT PROJECT" userId="3f9d47f476fa9d03" providerId="LiveId" clId="{D6CD7932-8232-4DCF-9B64-C2E8A6A37E46}" dt="2020-07-16T12:52:07.971" v="530" actId="207"/>
          <ac:spMkLst>
            <pc:docMk/>
            <pc:sldMk cId="2017506403" sldId="1605"/>
            <ac:spMk id="357" creationId="{D96666BF-7346-405D-9459-82EDE51315C4}"/>
          </ac:spMkLst>
        </pc:spChg>
        <pc:spChg chg="mod">
          <ac:chgData name="PPT PROJECT" userId="3f9d47f476fa9d03" providerId="LiveId" clId="{D6CD7932-8232-4DCF-9B64-C2E8A6A37E46}" dt="2020-07-16T12:52:07.971" v="530" actId="207"/>
          <ac:spMkLst>
            <pc:docMk/>
            <pc:sldMk cId="2017506403" sldId="1605"/>
            <ac:spMk id="358" creationId="{AF19AB70-892C-4B39-8F7C-0CBC58242CDF}"/>
          </ac:spMkLst>
        </pc:spChg>
        <pc:spChg chg="mod">
          <ac:chgData name="PPT PROJECT" userId="3f9d47f476fa9d03" providerId="LiveId" clId="{D6CD7932-8232-4DCF-9B64-C2E8A6A37E46}" dt="2020-07-16T12:52:07.971" v="530" actId="207"/>
          <ac:spMkLst>
            <pc:docMk/>
            <pc:sldMk cId="2017506403" sldId="1605"/>
            <ac:spMk id="359" creationId="{9C2779FE-681B-452D-8EF9-A883D803598F}"/>
          </ac:spMkLst>
        </pc:spChg>
        <pc:spChg chg="mod">
          <ac:chgData name="PPT PROJECT" userId="3f9d47f476fa9d03" providerId="LiveId" clId="{D6CD7932-8232-4DCF-9B64-C2E8A6A37E46}" dt="2020-07-16T12:52:07.971" v="530" actId="207"/>
          <ac:spMkLst>
            <pc:docMk/>
            <pc:sldMk cId="2017506403" sldId="1605"/>
            <ac:spMk id="360" creationId="{F19EDDBB-7D49-403F-B314-62B1D1738932}"/>
          </ac:spMkLst>
        </pc:spChg>
        <pc:spChg chg="mod">
          <ac:chgData name="PPT PROJECT" userId="3f9d47f476fa9d03" providerId="LiveId" clId="{D6CD7932-8232-4DCF-9B64-C2E8A6A37E46}" dt="2020-07-16T12:52:07.971" v="530" actId="207"/>
          <ac:spMkLst>
            <pc:docMk/>
            <pc:sldMk cId="2017506403" sldId="1605"/>
            <ac:spMk id="361" creationId="{C04817BB-D8C7-4519-8CBF-4EB7E44FBA5F}"/>
          </ac:spMkLst>
        </pc:spChg>
        <pc:spChg chg="mod">
          <ac:chgData name="PPT PROJECT" userId="3f9d47f476fa9d03" providerId="LiveId" clId="{D6CD7932-8232-4DCF-9B64-C2E8A6A37E46}" dt="2020-07-16T12:52:07.971" v="530" actId="207"/>
          <ac:spMkLst>
            <pc:docMk/>
            <pc:sldMk cId="2017506403" sldId="1605"/>
            <ac:spMk id="362" creationId="{FFDB3112-503F-40A9-B41D-3572C63696C3}"/>
          </ac:spMkLst>
        </pc:spChg>
        <pc:spChg chg="mod">
          <ac:chgData name="PPT PROJECT" userId="3f9d47f476fa9d03" providerId="LiveId" clId="{D6CD7932-8232-4DCF-9B64-C2E8A6A37E46}" dt="2020-07-16T12:52:07.971" v="530" actId="207"/>
          <ac:spMkLst>
            <pc:docMk/>
            <pc:sldMk cId="2017506403" sldId="1605"/>
            <ac:spMk id="363" creationId="{30D109B2-0043-4CBA-B76C-C75FB302E0FF}"/>
          </ac:spMkLst>
        </pc:spChg>
        <pc:spChg chg="mod">
          <ac:chgData name="PPT PROJECT" userId="3f9d47f476fa9d03" providerId="LiveId" clId="{D6CD7932-8232-4DCF-9B64-C2E8A6A37E46}" dt="2020-07-16T12:52:07.971" v="530" actId="207"/>
          <ac:spMkLst>
            <pc:docMk/>
            <pc:sldMk cId="2017506403" sldId="1605"/>
            <ac:spMk id="364" creationId="{38025B9F-F4BA-4E05-8831-442D904336AC}"/>
          </ac:spMkLst>
        </pc:spChg>
        <pc:spChg chg="mod">
          <ac:chgData name="PPT PROJECT" userId="3f9d47f476fa9d03" providerId="LiveId" clId="{D6CD7932-8232-4DCF-9B64-C2E8A6A37E46}" dt="2020-07-16T12:52:07.971" v="530" actId="207"/>
          <ac:spMkLst>
            <pc:docMk/>
            <pc:sldMk cId="2017506403" sldId="1605"/>
            <ac:spMk id="365" creationId="{1203DF88-8371-4C18-9D70-D8E41AB2114D}"/>
          </ac:spMkLst>
        </pc:spChg>
        <pc:spChg chg="mod">
          <ac:chgData name="PPT PROJECT" userId="3f9d47f476fa9d03" providerId="LiveId" clId="{D6CD7932-8232-4DCF-9B64-C2E8A6A37E46}" dt="2020-07-16T12:52:07.971" v="530" actId="207"/>
          <ac:spMkLst>
            <pc:docMk/>
            <pc:sldMk cId="2017506403" sldId="1605"/>
            <ac:spMk id="366" creationId="{37A734D1-223D-4F9F-ACA8-D40343D0B7A0}"/>
          </ac:spMkLst>
        </pc:spChg>
        <pc:spChg chg="mod">
          <ac:chgData name="PPT PROJECT" userId="3f9d47f476fa9d03" providerId="LiveId" clId="{D6CD7932-8232-4DCF-9B64-C2E8A6A37E46}" dt="2020-07-16T12:52:07.971" v="530" actId="207"/>
          <ac:spMkLst>
            <pc:docMk/>
            <pc:sldMk cId="2017506403" sldId="1605"/>
            <ac:spMk id="367" creationId="{A5642D1C-261E-4C8A-AFA8-A22A1548B2B3}"/>
          </ac:spMkLst>
        </pc:spChg>
        <pc:spChg chg="mod">
          <ac:chgData name="PPT PROJECT" userId="3f9d47f476fa9d03" providerId="LiveId" clId="{D6CD7932-8232-4DCF-9B64-C2E8A6A37E46}" dt="2020-07-16T12:52:07.971" v="530" actId="207"/>
          <ac:spMkLst>
            <pc:docMk/>
            <pc:sldMk cId="2017506403" sldId="1605"/>
            <ac:spMk id="368" creationId="{4B5D6444-134C-409C-8F27-E18CAB42B823}"/>
          </ac:spMkLst>
        </pc:spChg>
        <pc:spChg chg="mod">
          <ac:chgData name="PPT PROJECT" userId="3f9d47f476fa9d03" providerId="LiveId" clId="{D6CD7932-8232-4DCF-9B64-C2E8A6A37E46}" dt="2020-07-16T12:52:07.971" v="530" actId="207"/>
          <ac:spMkLst>
            <pc:docMk/>
            <pc:sldMk cId="2017506403" sldId="1605"/>
            <ac:spMk id="369" creationId="{796C3417-3C04-4826-908F-0680473D4008}"/>
          </ac:spMkLst>
        </pc:spChg>
        <pc:spChg chg="mod">
          <ac:chgData name="PPT PROJECT" userId="3f9d47f476fa9d03" providerId="LiveId" clId="{D6CD7932-8232-4DCF-9B64-C2E8A6A37E46}" dt="2020-07-16T12:52:07.971" v="530" actId="207"/>
          <ac:spMkLst>
            <pc:docMk/>
            <pc:sldMk cId="2017506403" sldId="1605"/>
            <ac:spMk id="370" creationId="{430A13E7-9EED-4151-ACB4-C46ED864DED2}"/>
          </ac:spMkLst>
        </pc:spChg>
        <pc:spChg chg="mod">
          <ac:chgData name="PPT PROJECT" userId="3f9d47f476fa9d03" providerId="LiveId" clId="{D6CD7932-8232-4DCF-9B64-C2E8A6A37E46}" dt="2020-07-16T12:52:07.971" v="530" actId="207"/>
          <ac:spMkLst>
            <pc:docMk/>
            <pc:sldMk cId="2017506403" sldId="1605"/>
            <ac:spMk id="371" creationId="{7BBD6A58-6B09-449B-B925-C40D5F75A4B7}"/>
          </ac:spMkLst>
        </pc:spChg>
        <pc:spChg chg="mod">
          <ac:chgData name="PPT PROJECT" userId="3f9d47f476fa9d03" providerId="LiveId" clId="{D6CD7932-8232-4DCF-9B64-C2E8A6A37E46}" dt="2020-07-16T12:52:07.971" v="530" actId="207"/>
          <ac:spMkLst>
            <pc:docMk/>
            <pc:sldMk cId="2017506403" sldId="1605"/>
            <ac:spMk id="372" creationId="{4D30297D-D6E1-4AC4-BEA5-E1EDBC2491DD}"/>
          </ac:spMkLst>
        </pc:spChg>
        <pc:spChg chg="mod">
          <ac:chgData name="PPT PROJECT" userId="3f9d47f476fa9d03" providerId="LiveId" clId="{D6CD7932-8232-4DCF-9B64-C2E8A6A37E46}" dt="2020-07-16T12:52:07.971" v="530" actId="207"/>
          <ac:spMkLst>
            <pc:docMk/>
            <pc:sldMk cId="2017506403" sldId="1605"/>
            <ac:spMk id="373" creationId="{FA01CB53-A80C-42A9-919A-977CAC581809}"/>
          </ac:spMkLst>
        </pc:spChg>
        <pc:spChg chg="mod">
          <ac:chgData name="PPT PROJECT" userId="3f9d47f476fa9d03" providerId="LiveId" clId="{D6CD7932-8232-4DCF-9B64-C2E8A6A37E46}" dt="2020-07-16T12:52:07.971" v="530" actId="207"/>
          <ac:spMkLst>
            <pc:docMk/>
            <pc:sldMk cId="2017506403" sldId="1605"/>
            <ac:spMk id="374" creationId="{00D94B9E-D618-45E0-A513-1C47114E6361}"/>
          </ac:spMkLst>
        </pc:spChg>
        <pc:spChg chg="mod">
          <ac:chgData name="PPT PROJECT" userId="3f9d47f476fa9d03" providerId="LiveId" clId="{D6CD7932-8232-4DCF-9B64-C2E8A6A37E46}" dt="2020-07-16T12:52:07.971" v="530" actId="207"/>
          <ac:spMkLst>
            <pc:docMk/>
            <pc:sldMk cId="2017506403" sldId="1605"/>
            <ac:spMk id="375" creationId="{6A42AEAF-E6B7-4FB7-B4CE-0FBDC1E68CE8}"/>
          </ac:spMkLst>
        </pc:spChg>
        <pc:spChg chg="mod">
          <ac:chgData name="PPT PROJECT" userId="3f9d47f476fa9d03" providerId="LiveId" clId="{D6CD7932-8232-4DCF-9B64-C2E8A6A37E46}" dt="2020-07-16T12:52:07.971" v="530" actId="207"/>
          <ac:spMkLst>
            <pc:docMk/>
            <pc:sldMk cId="2017506403" sldId="1605"/>
            <ac:spMk id="376" creationId="{90146CD6-CD9C-40D5-BFF2-4271B38C8D5E}"/>
          </ac:spMkLst>
        </pc:spChg>
        <pc:spChg chg="mod">
          <ac:chgData name="PPT PROJECT" userId="3f9d47f476fa9d03" providerId="LiveId" clId="{D6CD7932-8232-4DCF-9B64-C2E8A6A37E46}" dt="2020-07-16T12:52:07.971" v="530" actId="207"/>
          <ac:spMkLst>
            <pc:docMk/>
            <pc:sldMk cId="2017506403" sldId="1605"/>
            <ac:spMk id="377" creationId="{50D0A58E-26C2-4E79-B9BB-C72B839ED1D2}"/>
          </ac:spMkLst>
        </pc:spChg>
        <pc:spChg chg="mod">
          <ac:chgData name="PPT PROJECT" userId="3f9d47f476fa9d03" providerId="LiveId" clId="{D6CD7932-8232-4DCF-9B64-C2E8A6A37E46}" dt="2020-07-16T12:52:07.971" v="530" actId="207"/>
          <ac:spMkLst>
            <pc:docMk/>
            <pc:sldMk cId="2017506403" sldId="1605"/>
            <ac:spMk id="378" creationId="{FC64FE45-A653-4A3E-8848-B92B957B0266}"/>
          </ac:spMkLst>
        </pc:spChg>
        <pc:spChg chg="mod">
          <ac:chgData name="PPT PROJECT" userId="3f9d47f476fa9d03" providerId="LiveId" clId="{D6CD7932-8232-4DCF-9B64-C2E8A6A37E46}" dt="2020-07-16T12:52:07.971" v="530" actId="207"/>
          <ac:spMkLst>
            <pc:docMk/>
            <pc:sldMk cId="2017506403" sldId="1605"/>
            <ac:spMk id="379" creationId="{6A23C708-C6FD-46F4-826B-C28C4CB80AAF}"/>
          </ac:spMkLst>
        </pc:spChg>
        <pc:spChg chg="mod">
          <ac:chgData name="PPT PROJECT" userId="3f9d47f476fa9d03" providerId="LiveId" clId="{D6CD7932-8232-4DCF-9B64-C2E8A6A37E46}" dt="2020-07-16T12:52:07.971" v="530" actId="207"/>
          <ac:spMkLst>
            <pc:docMk/>
            <pc:sldMk cId="2017506403" sldId="1605"/>
            <ac:spMk id="380" creationId="{E8745DDC-68E3-4FE1-9494-AB3465C0790B}"/>
          </ac:spMkLst>
        </pc:spChg>
        <pc:spChg chg="mod">
          <ac:chgData name="PPT PROJECT" userId="3f9d47f476fa9d03" providerId="LiveId" clId="{D6CD7932-8232-4DCF-9B64-C2E8A6A37E46}" dt="2020-07-16T12:52:07.971" v="530" actId="207"/>
          <ac:spMkLst>
            <pc:docMk/>
            <pc:sldMk cId="2017506403" sldId="1605"/>
            <ac:spMk id="381" creationId="{45B05FFD-C110-4AF1-923F-F250C8532E03}"/>
          </ac:spMkLst>
        </pc:spChg>
        <pc:spChg chg="mod">
          <ac:chgData name="PPT PROJECT" userId="3f9d47f476fa9d03" providerId="LiveId" clId="{D6CD7932-8232-4DCF-9B64-C2E8A6A37E46}" dt="2020-07-16T12:52:07.971" v="530" actId="207"/>
          <ac:spMkLst>
            <pc:docMk/>
            <pc:sldMk cId="2017506403" sldId="1605"/>
            <ac:spMk id="382" creationId="{0B2E6C8C-F725-4B47-85F8-35AA38855086}"/>
          </ac:spMkLst>
        </pc:spChg>
        <pc:spChg chg="mod">
          <ac:chgData name="PPT PROJECT" userId="3f9d47f476fa9d03" providerId="LiveId" clId="{D6CD7932-8232-4DCF-9B64-C2E8A6A37E46}" dt="2020-07-16T12:52:07.971" v="530" actId="207"/>
          <ac:spMkLst>
            <pc:docMk/>
            <pc:sldMk cId="2017506403" sldId="1605"/>
            <ac:spMk id="383" creationId="{B4D35E49-2D48-44F0-AC11-6E6C65CC68B1}"/>
          </ac:spMkLst>
        </pc:spChg>
        <pc:spChg chg="mod">
          <ac:chgData name="PPT PROJECT" userId="3f9d47f476fa9d03" providerId="LiveId" clId="{D6CD7932-8232-4DCF-9B64-C2E8A6A37E46}" dt="2020-07-16T12:52:07.971" v="530" actId="207"/>
          <ac:spMkLst>
            <pc:docMk/>
            <pc:sldMk cId="2017506403" sldId="1605"/>
            <ac:spMk id="384" creationId="{E85A2BEA-5D26-4926-8378-B617DC81EAB6}"/>
          </ac:spMkLst>
        </pc:spChg>
        <pc:spChg chg="mod">
          <ac:chgData name="PPT PROJECT" userId="3f9d47f476fa9d03" providerId="LiveId" clId="{D6CD7932-8232-4DCF-9B64-C2E8A6A37E46}" dt="2020-07-16T12:52:07.971" v="530" actId="207"/>
          <ac:spMkLst>
            <pc:docMk/>
            <pc:sldMk cId="2017506403" sldId="1605"/>
            <ac:spMk id="385" creationId="{25B52C16-DEBE-409F-9525-53AE313B1ACB}"/>
          </ac:spMkLst>
        </pc:spChg>
      </pc:sldChg>
    </pc:docChg>
  </pc:docChgLst>
  <pc:docChgLst>
    <pc:chgData name="PPT PROJECT" userId="3f9d47f476fa9d03" providerId="LiveId" clId="{BFCB1CC3-7433-45CB-AC07-17008C47D43E}"/>
    <pc:docChg chg="undo redo custSel addSld delSld modSld sldOrd delMainMaster modMainMaster">
      <pc:chgData name="PPT PROJECT" userId="3f9d47f476fa9d03" providerId="LiveId" clId="{BFCB1CC3-7433-45CB-AC07-17008C47D43E}" dt="2020-07-29T15:03:31.445" v="1058" actId="164"/>
      <pc:docMkLst>
        <pc:docMk/>
      </pc:docMkLst>
      <pc:sldChg chg="del">
        <pc:chgData name="PPT PROJECT" userId="3f9d47f476fa9d03" providerId="LiveId" clId="{BFCB1CC3-7433-45CB-AC07-17008C47D43E}" dt="2020-07-27T15:05:19.690" v="56" actId="47"/>
        <pc:sldMkLst>
          <pc:docMk/>
          <pc:sldMk cId="3241168027" sldId="327"/>
        </pc:sldMkLst>
      </pc:sldChg>
      <pc:sldChg chg="del">
        <pc:chgData name="PPT PROJECT" userId="3f9d47f476fa9d03" providerId="LiveId" clId="{BFCB1CC3-7433-45CB-AC07-17008C47D43E}" dt="2020-07-27T15:05:19.690" v="56" actId="47"/>
        <pc:sldMkLst>
          <pc:docMk/>
          <pc:sldMk cId="2116938269" sldId="328"/>
        </pc:sldMkLst>
      </pc:sldChg>
      <pc:sldChg chg="del">
        <pc:chgData name="PPT PROJECT" userId="3f9d47f476fa9d03" providerId="LiveId" clId="{BFCB1CC3-7433-45CB-AC07-17008C47D43E}" dt="2020-07-27T15:05:19.690" v="56" actId="47"/>
        <pc:sldMkLst>
          <pc:docMk/>
          <pc:sldMk cId="1625407451" sldId="335"/>
        </pc:sldMkLst>
      </pc:sldChg>
      <pc:sldChg chg="del">
        <pc:chgData name="PPT PROJECT" userId="3f9d47f476fa9d03" providerId="LiveId" clId="{BFCB1CC3-7433-45CB-AC07-17008C47D43E}" dt="2020-07-27T15:05:19.690" v="56" actId="47"/>
        <pc:sldMkLst>
          <pc:docMk/>
          <pc:sldMk cId="285480704" sldId="336"/>
        </pc:sldMkLst>
      </pc:sldChg>
      <pc:sldChg chg="del">
        <pc:chgData name="PPT PROJECT" userId="3f9d47f476fa9d03" providerId="LiveId" clId="{BFCB1CC3-7433-45CB-AC07-17008C47D43E}" dt="2020-07-27T15:05:19.690" v="56" actId="47"/>
        <pc:sldMkLst>
          <pc:docMk/>
          <pc:sldMk cId="1646905713" sldId="337"/>
        </pc:sldMkLst>
      </pc:sldChg>
      <pc:sldChg chg="del">
        <pc:chgData name="PPT PROJECT" userId="3f9d47f476fa9d03" providerId="LiveId" clId="{BFCB1CC3-7433-45CB-AC07-17008C47D43E}" dt="2020-07-27T15:05:19.690" v="56" actId="47"/>
        <pc:sldMkLst>
          <pc:docMk/>
          <pc:sldMk cId="1008874782" sldId="338"/>
        </pc:sldMkLst>
      </pc:sldChg>
      <pc:sldChg chg="del">
        <pc:chgData name="PPT PROJECT" userId="3f9d47f476fa9d03" providerId="LiveId" clId="{BFCB1CC3-7433-45CB-AC07-17008C47D43E}" dt="2020-07-27T15:05:19.690" v="56" actId="47"/>
        <pc:sldMkLst>
          <pc:docMk/>
          <pc:sldMk cId="1517720703" sldId="339"/>
        </pc:sldMkLst>
      </pc:sldChg>
      <pc:sldChg chg="del">
        <pc:chgData name="PPT PROJECT" userId="3f9d47f476fa9d03" providerId="LiveId" clId="{BFCB1CC3-7433-45CB-AC07-17008C47D43E}" dt="2020-07-27T15:05:19.690" v="56" actId="47"/>
        <pc:sldMkLst>
          <pc:docMk/>
          <pc:sldMk cId="4252217783" sldId="340"/>
        </pc:sldMkLst>
      </pc:sldChg>
      <pc:sldChg chg="del">
        <pc:chgData name="PPT PROJECT" userId="3f9d47f476fa9d03" providerId="LiveId" clId="{BFCB1CC3-7433-45CB-AC07-17008C47D43E}" dt="2020-07-27T15:05:19.690" v="56" actId="47"/>
        <pc:sldMkLst>
          <pc:docMk/>
          <pc:sldMk cId="4144877577" sldId="341"/>
        </pc:sldMkLst>
      </pc:sldChg>
      <pc:sldChg chg="del">
        <pc:chgData name="PPT PROJECT" userId="3f9d47f476fa9d03" providerId="LiveId" clId="{BFCB1CC3-7433-45CB-AC07-17008C47D43E}" dt="2020-07-27T15:05:19.690" v="56" actId="47"/>
        <pc:sldMkLst>
          <pc:docMk/>
          <pc:sldMk cId="148467560" sldId="342"/>
        </pc:sldMkLst>
      </pc:sldChg>
      <pc:sldChg chg="del">
        <pc:chgData name="PPT PROJECT" userId="3f9d47f476fa9d03" providerId="LiveId" clId="{BFCB1CC3-7433-45CB-AC07-17008C47D43E}" dt="2020-07-27T15:05:19.690" v="56" actId="47"/>
        <pc:sldMkLst>
          <pc:docMk/>
          <pc:sldMk cId="160851867" sldId="347"/>
        </pc:sldMkLst>
      </pc:sldChg>
      <pc:sldChg chg="del">
        <pc:chgData name="PPT PROJECT" userId="3f9d47f476fa9d03" providerId="LiveId" clId="{BFCB1CC3-7433-45CB-AC07-17008C47D43E}" dt="2020-07-27T15:05:19.690" v="56" actId="47"/>
        <pc:sldMkLst>
          <pc:docMk/>
          <pc:sldMk cId="3920873913" sldId="348"/>
        </pc:sldMkLst>
      </pc:sldChg>
      <pc:sldChg chg="del">
        <pc:chgData name="PPT PROJECT" userId="3f9d47f476fa9d03" providerId="LiveId" clId="{BFCB1CC3-7433-45CB-AC07-17008C47D43E}" dt="2020-07-27T15:05:19.690" v="56" actId="47"/>
        <pc:sldMkLst>
          <pc:docMk/>
          <pc:sldMk cId="1994070006" sldId="353"/>
        </pc:sldMkLst>
      </pc:sldChg>
      <pc:sldChg chg="del">
        <pc:chgData name="PPT PROJECT" userId="3f9d47f476fa9d03" providerId="LiveId" clId="{BFCB1CC3-7433-45CB-AC07-17008C47D43E}" dt="2020-07-27T15:05:19.690" v="56" actId="47"/>
        <pc:sldMkLst>
          <pc:docMk/>
          <pc:sldMk cId="3011859114" sldId="354"/>
        </pc:sldMkLst>
      </pc:sldChg>
      <pc:sldChg chg="addSp delSp modSp mod modAnim">
        <pc:chgData name="PPT PROJECT" userId="3f9d47f476fa9d03" providerId="LiveId" clId="{BFCB1CC3-7433-45CB-AC07-17008C47D43E}" dt="2020-07-27T15:44:39.964" v="723"/>
        <pc:sldMkLst>
          <pc:docMk/>
          <pc:sldMk cId="3208184994" sldId="470"/>
        </pc:sldMkLst>
        <pc:spChg chg="mod">
          <ac:chgData name="PPT PROJECT" userId="3f9d47f476fa9d03" providerId="LiveId" clId="{BFCB1CC3-7433-45CB-AC07-17008C47D43E}" dt="2020-07-27T14:49:27.442" v="33" actId="1035"/>
          <ac:spMkLst>
            <pc:docMk/>
            <pc:sldMk cId="3208184994" sldId="470"/>
            <ac:spMk id="8" creationId="{EAC1CE36-C01E-4048-89D1-437C646951CD}"/>
          </ac:spMkLst>
        </pc:spChg>
        <pc:spChg chg="mod">
          <ac:chgData name="PPT PROJECT" userId="3f9d47f476fa9d03" providerId="LiveId" clId="{BFCB1CC3-7433-45CB-AC07-17008C47D43E}" dt="2020-07-27T14:49:27.442" v="33" actId="1035"/>
          <ac:spMkLst>
            <pc:docMk/>
            <pc:sldMk cId="3208184994" sldId="470"/>
            <ac:spMk id="9" creationId="{34236EA1-A63A-44B4-ADA4-E0A363BCBA78}"/>
          </ac:spMkLst>
        </pc:spChg>
        <pc:spChg chg="mod">
          <ac:chgData name="PPT PROJECT" userId="3f9d47f476fa9d03" providerId="LiveId" clId="{BFCB1CC3-7433-45CB-AC07-17008C47D43E}" dt="2020-07-27T14:49:27.442" v="33" actId="1035"/>
          <ac:spMkLst>
            <pc:docMk/>
            <pc:sldMk cId="3208184994" sldId="470"/>
            <ac:spMk id="10" creationId="{278E8270-686E-4913-964E-7F7E20CCFB4C}"/>
          </ac:spMkLst>
        </pc:spChg>
        <pc:spChg chg="add mod">
          <ac:chgData name="PPT PROJECT" userId="3f9d47f476fa9d03" providerId="LiveId" clId="{BFCB1CC3-7433-45CB-AC07-17008C47D43E}" dt="2020-07-27T14:56:13.979" v="40" actId="571"/>
          <ac:spMkLst>
            <pc:docMk/>
            <pc:sldMk cId="3208184994" sldId="470"/>
            <ac:spMk id="13" creationId="{2592DA42-4317-45B0-B252-185F935F1809}"/>
          </ac:spMkLst>
        </pc:spChg>
        <pc:picChg chg="add mod ord modCrop">
          <ac:chgData name="PPT PROJECT" userId="3f9d47f476fa9d03" providerId="LiveId" clId="{BFCB1CC3-7433-45CB-AC07-17008C47D43E}" dt="2020-07-27T14:49:14.115" v="13" actId="1076"/>
          <ac:picMkLst>
            <pc:docMk/>
            <pc:sldMk cId="3208184994" sldId="470"/>
            <ac:picMk id="3" creationId="{C9538E47-074D-4CAC-89A8-C07FAEC04A1B}"/>
          </ac:picMkLst>
        </pc:picChg>
        <pc:picChg chg="del">
          <ac:chgData name="PPT PROJECT" userId="3f9d47f476fa9d03" providerId="LiveId" clId="{BFCB1CC3-7433-45CB-AC07-17008C47D43E}" dt="2020-07-27T14:48:39.922" v="0" actId="478"/>
          <ac:picMkLst>
            <pc:docMk/>
            <pc:sldMk cId="3208184994" sldId="470"/>
            <ac:picMk id="5" creationId="{4EC3540A-A672-48D9-A61D-9BEEF021C150}"/>
          </ac:picMkLst>
        </pc:picChg>
        <pc:picChg chg="add mod">
          <ac:chgData name="PPT PROJECT" userId="3f9d47f476fa9d03" providerId="LiveId" clId="{BFCB1CC3-7433-45CB-AC07-17008C47D43E}" dt="2020-07-27T14:56:13.979" v="40" actId="571"/>
          <ac:picMkLst>
            <pc:docMk/>
            <pc:sldMk cId="3208184994" sldId="470"/>
            <ac:picMk id="11" creationId="{C72D65F0-8631-4736-A346-945141CBE293}"/>
          </ac:picMkLst>
        </pc:picChg>
      </pc:sldChg>
      <pc:sldChg chg="addSp delSp modSp del mod setBg addCm delCm chgLayout">
        <pc:chgData name="PPT PROJECT" userId="3f9d47f476fa9d03" providerId="LiveId" clId="{BFCB1CC3-7433-45CB-AC07-17008C47D43E}" dt="2020-07-27T15:23:59.665" v="698" actId="47"/>
        <pc:sldMkLst>
          <pc:docMk/>
          <pc:sldMk cId="1877252373" sldId="471"/>
        </pc:sldMkLst>
        <pc:spChg chg="add del mod">
          <ac:chgData name="PPT PROJECT" userId="3f9d47f476fa9d03" providerId="LiveId" clId="{BFCB1CC3-7433-45CB-AC07-17008C47D43E}" dt="2020-07-27T15:05:36.539" v="85" actId="21"/>
          <ac:spMkLst>
            <pc:docMk/>
            <pc:sldMk cId="1877252373" sldId="471"/>
            <ac:spMk id="4" creationId="{73BC2D7A-81E2-4B05-97AC-7F72C7BDE0FA}"/>
          </ac:spMkLst>
        </pc:spChg>
        <pc:spChg chg="add mod">
          <ac:chgData name="PPT PROJECT" userId="3f9d47f476fa9d03" providerId="LiveId" clId="{BFCB1CC3-7433-45CB-AC07-17008C47D43E}" dt="2020-07-27T15:15:44.178" v="340" actId="1076"/>
          <ac:spMkLst>
            <pc:docMk/>
            <pc:sldMk cId="1877252373" sldId="471"/>
            <ac:spMk id="6" creationId="{1A79B740-E208-482A-BDF0-939196BAF9D0}"/>
          </ac:spMkLst>
        </pc:spChg>
        <pc:spChg chg="add mod ord topLvl">
          <ac:chgData name="PPT PROJECT" userId="3f9d47f476fa9d03" providerId="LiveId" clId="{BFCB1CC3-7433-45CB-AC07-17008C47D43E}" dt="2020-07-27T15:12:27.352" v="140" actId="207"/>
          <ac:spMkLst>
            <pc:docMk/>
            <pc:sldMk cId="1877252373" sldId="471"/>
            <ac:spMk id="7" creationId="{C6161F62-E98C-429D-AE70-207669F244EC}"/>
          </ac:spMkLst>
        </pc:spChg>
        <pc:grpChg chg="add del mod">
          <ac:chgData name="PPT PROJECT" userId="3f9d47f476fa9d03" providerId="LiveId" clId="{BFCB1CC3-7433-45CB-AC07-17008C47D43E}" dt="2020-07-27T15:08:28.599" v="137" actId="165"/>
          <ac:grpSpMkLst>
            <pc:docMk/>
            <pc:sldMk cId="1877252373" sldId="471"/>
            <ac:grpSpMk id="8" creationId="{84F0D1EA-1E95-4E97-854C-A1B08321C938}"/>
          </ac:grpSpMkLst>
        </pc:grpChg>
        <pc:graphicFrameChg chg="add mod modGraphic">
          <ac:chgData name="PPT PROJECT" userId="3f9d47f476fa9d03" providerId="LiveId" clId="{BFCB1CC3-7433-45CB-AC07-17008C47D43E}" dt="2020-07-27T15:15:34.815" v="335" actId="1076"/>
          <ac:graphicFrameMkLst>
            <pc:docMk/>
            <pc:sldMk cId="1877252373" sldId="471"/>
            <ac:graphicFrameMk id="10" creationId="{ECD27E0E-FF50-490A-AB61-F7173E82D9B7}"/>
          </ac:graphicFrameMkLst>
        </pc:graphicFrameChg>
        <pc:graphicFrameChg chg="add del">
          <ac:chgData name="PPT PROJECT" userId="3f9d47f476fa9d03" providerId="LiveId" clId="{BFCB1CC3-7433-45CB-AC07-17008C47D43E}" dt="2020-07-27T15:14:13.616" v="238" actId="22"/>
          <ac:graphicFrameMkLst>
            <pc:docMk/>
            <pc:sldMk cId="1877252373" sldId="471"/>
            <ac:graphicFrameMk id="11" creationId="{BE97F113-A4CE-4392-A28B-FA5E16576EEA}"/>
          </ac:graphicFrameMkLst>
        </pc:graphicFrameChg>
        <pc:picChg chg="del">
          <ac:chgData name="PPT PROJECT" userId="3f9d47f476fa9d03" providerId="LiveId" clId="{BFCB1CC3-7433-45CB-AC07-17008C47D43E}" dt="2020-07-27T14:49:45.737" v="34" actId="478"/>
          <ac:picMkLst>
            <pc:docMk/>
            <pc:sldMk cId="1877252373" sldId="471"/>
            <ac:picMk id="2" creationId="{492045A7-E59A-4EAB-AA86-4B6A50E8D8BB}"/>
          </ac:picMkLst>
        </pc:picChg>
        <pc:picChg chg="add del mod modCrop">
          <ac:chgData name="PPT PROJECT" userId="3f9d47f476fa9d03" providerId="LiveId" clId="{BFCB1CC3-7433-45CB-AC07-17008C47D43E}" dt="2020-07-27T15:05:36.539" v="85" actId="21"/>
          <ac:picMkLst>
            <pc:docMk/>
            <pc:sldMk cId="1877252373" sldId="471"/>
            <ac:picMk id="3" creationId="{BA9C611F-6CF5-4875-B6A8-B3515F891625}"/>
          </ac:picMkLst>
        </pc:picChg>
        <pc:picChg chg="add del mod">
          <ac:chgData name="PPT PROJECT" userId="3f9d47f476fa9d03" providerId="LiveId" clId="{BFCB1CC3-7433-45CB-AC07-17008C47D43E}" dt="2020-07-27T15:15:39.310" v="339" actId="478"/>
          <ac:picMkLst>
            <pc:docMk/>
            <pc:sldMk cId="1877252373" sldId="471"/>
            <ac:picMk id="9" creationId="{8493AA2E-2BC4-41DC-93CD-0BAD6E2D7101}"/>
          </ac:picMkLst>
        </pc:picChg>
        <pc:picChg chg="add del mod">
          <ac:chgData name="PPT PROJECT" userId="3f9d47f476fa9d03" providerId="LiveId" clId="{BFCB1CC3-7433-45CB-AC07-17008C47D43E}" dt="2020-07-27T15:14:18.854" v="243" actId="478"/>
          <ac:picMkLst>
            <pc:docMk/>
            <pc:sldMk cId="1877252373" sldId="471"/>
            <ac:picMk id="15" creationId="{A4928D29-BEAE-445C-B9B3-C2226E059788}"/>
          </ac:picMkLst>
        </pc:picChg>
        <pc:picChg chg="add mod topLvl">
          <ac:chgData name="PPT PROJECT" userId="3f9d47f476fa9d03" providerId="LiveId" clId="{BFCB1CC3-7433-45CB-AC07-17008C47D43E}" dt="2020-07-27T15:08:28.599" v="137" actId="165"/>
          <ac:picMkLst>
            <pc:docMk/>
            <pc:sldMk cId="1877252373" sldId="471"/>
            <ac:picMk id="1026" creationId="{16E45D08-0603-4AC0-B37A-0746EE32209A}"/>
          </ac:picMkLst>
        </pc:picChg>
        <pc:picChg chg="add del mod">
          <ac:chgData name="PPT PROJECT" userId="3f9d47f476fa9d03" providerId="LiveId" clId="{BFCB1CC3-7433-45CB-AC07-17008C47D43E}" dt="2020-07-27T15:15:38.950" v="338" actId="478"/>
          <ac:picMkLst>
            <pc:docMk/>
            <pc:sldMk cId="1877252373" sldId="471"/>
            <ac:picMk id="1028" creationId="{59A5DED5-2D96-4E8B-81BF-568B993C2814}"/>
          </ac:picMkLst>
        </pc:picChg>
      </pc:sldChg>
      <pc:sldChg chg="del">
        <pc:chgData name="PPT PROJECT" userId="3f9d47f476fa9d03" providerId="LiveId" clId="{BFCB1CC3-7433-45CB-AC07-17008C47D43E}" dt="2020-07-27T15:43:08.420" v="722" actId="47"/>
        <pc:sldMkLst>
          <pc:docMk/>
          <pc:sldMk cId="2390659533" sldId="472"/>
        </pc:sldMkLst>
      </pc:sldChg>
      <pc:sldChg chg="del">
        <pc:chgData name="PPT PROJECT" userId="3f9d47f476fa9d03" providerId="LiveId" clId="{BFCB1CC3-7433-45CB-AC07-17008C47D43E}" dt="2020-07-27T15:05:19.690" v="56" actId="47"/>
        <pc:sldMkLst>
          <pc:docMk/>
          <pc:sldMk cId="2666000102" sldId="473"/>
        </pc:sldMkLst>
      </pc:sldChg>
      <pc:sldChg chg="addSp delSp modSp add mod">
        <pc:chgData name="PPT PROJECT" userId="3f9d47f476fa9d03" providerId="LiveId" clId="{BFCB1CC3-7433-45CB-AC07-17008C47D43E}" dt="2020-07-27T15:58:12.755" v="935" actId="1076"/>
        <pc:sldMkLst>
          <pc:docMk/>
          <pc:sldMk cId="3521708700" sldId="473"/>
        </pc:sldMkLst>
        <pc:spChg chg="mod ord topLvl">
          <ac:chgData name="PPT PROJECT" userId="3f9d47f476fa9d03" providerId="LiveId" clId="{BFCB1CC3-7433-45CB-AC07-17008C47D43E}" dt="2020-07-27T15:47:06.164" v="769" actId="165"/>
          <ac:spMkLst>
            <pc:docMk/>
            <pc:sldMk cId="3521708700" sldId="473"/>
            <ac:spMk id="6" creationId="{1A79B740-E208-482A-BDF0-939196BAF9D0}"/>
          </ac:spMkLst>
        </pc:spChg>
        <pc:spChg chg="mod topLvl">
          <ac:chgData name="PPT PROJECT" userId="3f9d47f476fa9d03" providerId="LiveId" clId="{BFCB1CC3-7433-45CB-AC07-17008C47D43E}" dt="2020-07-27T15:47:06.164" v="769" actId="165"/>
          <ac:spMkLst>
            <pc:docMk/>
            <pc:sldMk cId="3521708700" sldId="473"/>
            <ac:spMk id="7" creationId="{C6161F62-E98C-429D-AE70-207669F244EC}"/>
          </ac:spMkLst>
        </pc:spChg>
        <pc:spChg chg="mod">
          <ac:chgData name="PPT PROJECT" userId="3f9d47f476fa9d03" providerId="LiveId" clId="{BFCB1CC3-7433-45CB-AC07-17008C47D43E}" dt="2020-07-27T15:58:05.749" v="928"/>
          <ac:spMkLst>
            <pc:docMk/>
            <pc:sldMk cId="3521708700" sldId="473"/>
            <ac:spMk id="16" creationId="{D29FA9DB-C8D6-42C0-9F0A-25CA44EBB2F4}"/>
          </ac:spMkLst>
        </pc:spChg>
        <pc:spChg chg="mod">
          <ac:chgData name="PPT PROJECT" userId="3f9d47f476fa9d03" providerId="LiveId" clId="{BFCB1CC3-7433-45CB-AC07-17008C47D43E}" dt="2020-07-27T15:58:05.749" v="928"/>
          <ac:spMkLst>
            <pc:docMk/>
            <pc:sldMk cId="3521708700" sldId="473"/>
            <ac:spMk id="18" creationId="{4C84CB7F-E3D4-4DA5-83C0-EF69646CA4B8}"/>
          </ac:spMkLst>
        </pc:spChg>
        <pc:grpChg chg="add del mod">
          <ac:chgData name="PPT PROJECT" userId="3f9d47f476fa9d03" providerId="LiveId" clId="{BFCB1CC3-7433-45CB-AC07-17008C47D43E}" dt="2020-07-27T15:47:06.164" v="769" actId="165"/>
          <ac:grpSpMkLst>
            <pc:docMk/>
            <pc:sldMk cId="3521708700" sldId="473"/>
            <ac:grpSpMk id="12" creationId="{7789DAE0-D5D4-4ECE-8F08-7BC9A6CBF795}"/>
          </ac:grpSpMkLst>
        </pc:grpChg>
        <pc:grpChg chg="add del mod">
          <ac:chgData name="PPT PROJECT" userId="3f9d47f476fa9d03" providerId="LiveId" clId="{BFCB1CC3-7433-45CB-AC07-17008C47D43E}" dt="2020-07-27T15:58:09.225" v="931"/>
          <ac:grpSpMkLst>
            <pc:docMk/>
            <pc:sldMk cId="3521708700" sldId="473"/>
            <ac:grpSpMk id="15" creationId="{3365E0A4-8BFF-4CBB-8090-E255F8E6C18E}"/>
          </ac:grpSpMkLst>
        </pc:grpChg>
        <pc:graphicFrameChg chg="add mod">
          <ac:chgData name="PPT PROJECT" userId="3f9d47f476fa9d03" providerId="LiveId" clId="{BFCB1CC3-7433-45CB-AC07-17008C47D43E}" dt="2020-07-27T15:45:11.034" v="729" actId="14100"/>
          <ac:graphicFrameMkLst>
            <pc:docMk/>
            <pc:sldMk cId="3521708700" sldId="473"/>
            <ac:graphicFrameMk id="2" creationId="{53DF9B73-C9F7-45DB-B589-1128247C55F9}"/>
          </ac:graphicFrameMkLst>
        </pc:graphicFrameChg>
        <pc:graphicFrameChg chg="add del">
          <ac:chgData name="PPT PROJECT" userId="3f9d47f476fa9d03" providerId="LiveId" clId="{BFCB1CC3-7433-45CB-AC07-17008C47D43E}" dt="2020-07-27T15:16:57.519" v="349" actId="22"/>
          <ac:graphicFrameMkLst>
            <pc:docMk/>
            <pc:sldMk cId="3521708700" sldId="473"/>
            <ac:graphicFrameMk id="3" creationId="{33600B85-45B8-4211-9778-24E5DAF187ED}"/>
          </ac:graphicFrameMkLst>
        </pc:graphicFrameChg>
        <pc:graphicFrameChg chg="del mod modGraphic">
          <ac:chgData name="PPT PROJECT" userId="3f9d47f476fa9d03" providerId="LiveId" clId="{BFCB1CC3-7433-45CB-AC07-17008C47D43E}" dt="2020-07-27T15:24:42.549" v="710" actId="478"/>
          <ac:graphicFrameMkLst>
            <pc:docMk/>
            <pc:sldMk cId="3521708700" sldId="473"/>
            <ac:graphicFrameMk id="10" creationId="{ECD27E0E-FF50-490A-AB61-F7173E82D9B7}"/>
          </ac:graphicFrameMkLst>
        </pc:graphicFrameChg>
        <pc:picChg chg="add del">
          <ac:chgData name="PPT PROJECT" userId="3f9d47f476fa9d03" providerId="LiveId" clId="{BFCB1CC3-7433-45CB-AC07-17008C47D43E}" dt="2020-07-27T15:16:59.486" v="351" actId="478"/>
          <ac:picMkLst>
            <pc:docMk/>
            <pc:sldMk cId="3521708700" sldId="473"/>
            <ac:picMk id="5" creationId="{59E7FCB7-6B08-4332-82CD-185115AFBE00}"/>
          </ac:picMkLst>
        </pc:picChg>
        <pc:picChg chg="del">
          <ac:chgData name="PPT PROJECT" userId="3f9d47f476fa9d03" providerId="LiveId" clId="{BFCB1CC3-7433-45CB-AC07-17008C47D43E}" dt="2020-07-27T15:15:50.205" v="342" actId="478"/>
          <ac:picMkLst>
            <pc:docMk/>
            <pc:sldMk cId="3521708700" sldId="473"/>
            <ac:picMk id="9" creationId="{8493AA2E-2BC4-41DC-93CD-0BAD6E2D7101}"/>
          </ac:picMkLst>
        </pc:picChg>
        <pc:picChg chg="add mod">
          <ac:chgData name="PPT PROJECT" userId="3f9d47f476fa9d03" providerId="LiveId" clId="{BFCB1CC3-7433-45CB-AC07-17008C47D43E}" dt="2020-07-27T15:58:12.755" v="935" actId="1076"/>
          <ac:picMkLst>
            <pc:docMk/>
            <pc:sldMk cId="3521708700" sldId="473"/>
            <ac:picMk id="14" creationId="{34E07552-AC25-4E39-88F6-E1FCDBAE13A0}"/>
          </ac:picMkLst>
        </pc:picChg>
        <pc:picChg chg="mod">
          <ac:chgData name="PPT PROJECT" userId="3f9d47f476fa9d03" providerId="LiveId" clId="{BFCB1CC3-7433-45CB-AC07-17008C47D43E}" dt="2020-07-27T15:58:05.749" v="928"/>
          <ac:picMkLst>
            <pc:docMk/>
            <pc:sldMk cId="3521708700" sldId="473"/>
            <ac:picMk id="17" creationId="{67337EA2-5C75-4358-96A8-65D846513190}"/>
          </ac:picMkLst>
        </pc:picChg>
        <pc:picChg chg="mod topLvl">
          <ac:chgData name="PPT PROJECT" userId="3f9d47f476fa9d03" providerId="LiveId" clId="{BFCB1CC3-7433-45CB-AC07-17008C47D43E}" dt="2020-07-27T15:47:06.164" v="769" actId="165"/>
          <ac:picMkLst>
            <pc:docMk/>
            <pc:sldMk cId="3521708700" sldId="473"/>
            <ac:picMk id="1026" creationId="{16E45D08-0603-4AC0-B37A-0746EE32209A}"/>
          </ac:picMkLst>
        </pc:picChg>
        <pc:picChg chg="del mod">
          <ac:chgData name="PPT PROJECT" userId="3f9d47f476fa9d03" providerId="LiveId" clId="{BFCB1CC3-7433-45CB-AC07-17008C47D43E}" dt="2020-07-27T15:17:08.655" v="356" actId="478"/>
          <ac:picMkLst>
            <pc:docMk/>
            <pc:sldMk cId="3521708700" sldId="473"/>
            <ac:picMk id="1028" creationId="{59A5DED5-2D96-4E8B-81BF-568B993C2814}"/>
          </ac:picMkLst>
        </pc:picChg>
      </pc:sldChg>
      <pc:sldChg chg="addSp delSp modSp add mod ord">
        <pc:chgData name="PPT PROJECT" userId="3f9d47f476fa9d03" providerId="LiveId" clId="{BFCB1CC3-7433-45CB-AC07-17008C47D43E}" dt="2020-07-27T15:56:20.170" v="899" actId="164"/>
        <pc:sldMkLst>
          <pc:docMk/>
          <pc:sldMk cId="3007063060" sldId="474"/>
        </pc:sldMkLst>
        <pc:spChg chg="mod topLvl">
          <ac:chgData name="PPT PROJECT" userId="3f9d47f476fa9d03" providerId="LiveId" clId="{BFCB1CC3-7433-45CB-AC07-17008C47D43E}" dt="2020-07-27T15:56:20.170" v="899" actId="164"/>
          <ac:spMkLst>
            <pc:docMk/>
            <pc:sldMk cId="3007063060" sldId="474"/>
            <ac:spMk id="6" creationId="{1A79B740-E208-482A-BDF0-939196BAF9D0}"/>
          </ac:spMkLst>
        </pc:spChg>
        <pc:spChg chg="mod topLvl">
          <ac:chgData name="PPT PROJECT" userId="3f9d47f476fa9d03" providerId="LiveId" clId="{BFCB1CC3-7433-45CB-AC07-17008C47D43E}" dt="2020-07-27T15:56:20.170" v="899" actId="164"/>
          <ac:spMkLst>
            <pc:docMk/>
            <pc:sldMk cId="3007063060" sldId="474"/>
            <ac:spMk id="7" creationId="{C6161F62-E98C-429D-AE70-207669F244EC}"/>
          </ac:spMkLst>
        </pc:spChg>
        <pc:spChg chg="add mod topLvl">
          <ac:chgData name="PPT PROJECT" userId="3f9d47f476fa9d03" providerId="LiveId" clId="{BFCB1CC3-7433-45CB-AC07-17008C47D43E}" dt="2020-07-27T15:56:20.170" v="899" actId="164"/>
          <ac:spMkLst>
            <pc:docMk/>
            <pc:sldMk cId="3007063060" sldId="474"/>
            <ac:spMk id="9" creationId="{E3214A91-0AB7-4B2D-AEA7-44D2B26380AC}"/>
          </ac:spMkLst>
        </pc:spChg>
        <pc:spChg chg="add mod topLvl">
          <ac:chgData name="PPT PROJECT" userId="3f9d47f476fa9d03" providerId="LiveId" clId="{BFCB1CC3-7433-45CB-AC07-17008C47D43E}" dt="2020-07-27T15:56:20.170" v="899" actId="164"/>
          <ac:spMkLst>
            <pc:docMk/>
            <pc:sldMk cId="3007063060" sldId="474"/>
            <ac:spMk id="11" creationId="{7DFBBD7A-469F-48EB-AA17-BC1D1CCAAE9C}"/>
          </ac:spMkLst>
        </pc:spChg>
        <pc:spChg chg="add mod topLvl">
          <ac:chgData name="PPT PROJECT" userId="3f9d47f476fa9d03" providerId="LiveId" clId="{BFCB1CC3-7433-45CB-AC07-17008C47D43E}" dt="2020-07-27T15:56:20.170" v="899" actId="164"/>
          <ac:spMkLst>
            <pc:docMk/>
            <pc:sldMk cId="3007063060" sldId="474"/>
            <ac:spMk id="13" creationId="{A909F20D-ACFA-4914-8C57-3A2B28C05AEA}"/>
          </ac:spMkLst>
        </pc:spChg>
        <pc:spChg chg="add mod topLvl">
          <ac:chgData name="PPT PROJECT" userId="3f9d47f476fa9d03" providerId="LiveId" clId="{BFCB1CC3-7433-45CB-AC07-17008C47D43E}" dt="2020-07-27T15:56:20.170" v="899" actId="164"/>
          <ac:spMkLst>
            <pc:docMk/>
            <pc:sldMk cId="3007063060" sldId="474"/>
            <ac:spMk id="14" creationId="{E3E117CD-2EEA-4709-AB11-D6E4D595829C}"/>
          </ac:spMkLst>
        </pc:spChg>
        <pc:spChg chg="add mod topLvl">
          <ac:chgData name="PPT PROJECT" userId="3f9d47f476fa9d03" providerId="LiveId" clId="{BFCB1CC3-7433-45CB-AC07-17008C47D43E}" dt="2020-07-27T15:56:20.170" v="899" actId="164"/>
          <ac:spMkLst>
            <pc:docMk/>
            <pc:sldMk cId="3007063060" sldId="474"/>
            <ac:spMk id="15" creationId="{F9FECC95-D58B-4761-BC9E-30F8EE81E283}"/>
          </ac:spMkLst>
        </pc:spChg>
        <pc:spChg chg="add mod topLvl">
          <ac:chgData name="PPT PROJECT" userId="3f9d47f476fa9d03" providerId="LiveId" clId="{BFCB1CC3-7433-45CB-AC07-17008C47D43E}" dt="2020-07-27T15:56:20.170" v="899" actId="164"/>
          <ac:spMkLst>
            <pc:docMk/>
            <pc:sldMk cId="3007063060" sldId="474"/>
            <ac:spMk id="16" creationId="{858D4B80-3C71-4033-BF74-70C7DE396D3E}"/>
          </ac:spMkLst>
        </pc:spChg>
        <pc:spChg chg="mod">
          <ac:chgData name="PPT PROJECT" userId="3f9d47f476fa9d03" providerId="LiveId" clId="{BFCB1CC3-7433-45CB-AC07-17008C47D43E}" dt="2020-07-27T15:55:38.811" v="892" actId="1076"/>
          <ac:spMkLst>
            <pc:docMk/>
            <pc:sldMk cId="3007063060" sldId="474"/>
            <ac:spMk id="19" creationId="{6056F0E8-E7CB-4E44-A941-2B43D553A22C}"/>
          </ac:spMkLst>
        </pc:spChg>
        <pc:spChg chg="mod">
          <ac:chgData name="PPT PROJECT" userId="3f9d47f476fa9d03" providerId="LiveId" clId="{BFCB1CC3-7433-45CB-AC07-17008C47D43E}" dt="2020-07-27T15:55:38.811" v="892" actId="1076"/>
          <ac:spMkLst>
            <pc:docMk/>
            <pc:sldMk cId="3007063060" sldId="474"/>
            <ac:spMk id="21" creationId="{C3D41120-3AA9-46C0-A2BA-309F4B613120}"/>
          </ac:spMkLst>
        </pc:spChg>
        <pc:grpChg chg="add del mod">
          <ac:chgData name="PPT PROJECT" userId="3f9d47f476fa9d03" providerId="LiveId" clId="{BFCB1CC3-7433-45CB-AC07-17008C47D43E}" dt="2020-07-27T15:19:41.549" v="467" actId="165"/>
          <ac:grpSpMkLst>
            <pc:docMk/>
            <pc:sldMk cId="3007063060" sldId="474"/>
            <ac:grpSpMk id="3" creationId="{70898BC2-91AD-47A2-981A-AC0B90C002C5}"/>
          </ac:grpSpMkLst>
        </pc:grpChg>
        <pc:grpChg chg="add del mod">
          <ac:chgData name="PPT PROJECT" userId="3f9d47f476fa9d03" providerId="LiveId" clId="{BFCB1CC3-7433-45CB-AC07-17008C47D43E}" dt="2020-07-27T15:47:03.515" v="767" actId="165"/>
          <ac:grpSpMkLst>
            <pc:docMk/>
            <pc:sldMk cId="3007063060" sldId="474"/>
            <ac:grpSpMk id="5" creationId="{D5AAC7F0-F233-444E-AB9D-EC7BE11E44A4}"/>
          </ac:grpSpMkLst>
        </pc:grpChg>
        <pc:grpChg chg="del mod">
          <ac:chgData name="PPT PROJECT" userId="3f9d47f476fa9d03" providerId="LiveId" clId="{BFCB1CC3-7433-45CB-AC07-17008C47D43E}" dt="2020-07-27T15:19:34.742" v="462" actId="165"/>
          <ac:grpSpMkLst>
            <pc:docMk/>
            <pc:sldMk cId="3007063060" sldId="474"/>
            <ac:grpSpMk id="12" creationId="{7789DAE0-D5D4-4ECE-8F08-7BC9A6CBF795}"/>
          </ac:grpSpMkLst>
        </pc:grpChg>
        <pc:grpChg chg="add mod">
          <ac:chgData name="PPT PROJECT" userId="3f9d47f476fa9d03" providerId="LiveId" clId="{BFCB1CC3-7433-45CB-AC07-17008C47D43E}" dt="2020-07-27T15:55:38.811" v="892" actId="1076"/>
          <ac:grpSpMkLst>
            <pc:docMk/>
            <pc:sldMk cId="3007063060" sldId="474"/>
            <ac:grpSpMk id="18" creationId="{6866F8E8-2985-4EC8-A17D-076DBBF11982}"/>
          </ac:grpSpMkLst>
        </pc:grpChg>
        <pc:grpChg chg="add mod">
          <ac:chgData name="PPT PROJECT" userId="3f9d47f476fa9d03" providerId="LiveId" clId="{BFCB1CC3-7433-45CB-AC07-17008C47D43E}" dt="2020-07-27T15:56:05.957" v="898" actId="164"/>
          <ac:grpSpMkLst>
            <pc:docMk/>
            <pc:sldMk cId="3007063060" sldId="474"/>
            <ac:grpSpMk id="23" creationId="{02304027-0AA8-4586-BA81-7D366D77DF42}"/>
          </ac:grpSpMkLst>
        </pc:grpChg>
        <pc:grpChg chg="add mod">
          <ac:chgData name="PPT PROJECT" userId="3f9d47f476fa9d03" providerId="LiveId" clId="{BFCB1CC3-7433-45CB-AC07-17008C47D43E}" dt="2020-07-27T15:56:20.170" v="899" actId="164"/>
          <ac:grpSpMkLst>
            <pc:docMk/>
            <pc:sldMk cId="3007063060" sldId="474"/>
            <ac:grpSpMk id="24" creationId="{915A93C0-2C4A-4EB6-9BB1-A9458115C73D}"/>
          </ac:grpSpMkLst>
        </pc:grpChg>
        <pc:graphicFrameChg chg="del">
          <ac:chgData name="PPT PROJECT" userId="3f9d47f476fa9d03" providerId="LiveId" clId="{BFCB1CC3-7433-45CB-AC07-17008C47D43E}" dt="2020-07-27T15:19:29.606" v="460" actId="478"/>
          <ac:graphicFrameMkLst>
            <pc:docMk/>
            <pc:sldMk cId="3007063060" sldId="474"/>
            <ac:graphicFrameMk id="2" creationId="{53DF9B73-C9F7-45DB-B589-1128247C55F9}"/>
          </ac:graphicFrameMkLst>
        </pc:graphicFrameChg>
        <pc:graphicFrameChg chg="add mod topLvl">
          <ac:chgData name="PPT PROJECT" userId="3f9d47f476fa9d03" providerId="LiveId" clId="{BFCB1CC3-7433-45CB-AC07-17008C47D43E}" dt="2020-07-27T15:56:20.170" v="899" actId="164"/>
          <ac:graphicFrameMkLst>
            <pc:docMk/>
            <pc:sldMk cId="3007063060" sldId="474"/>
            <ac:graphicFrameMk id="4" creationId="{AF1D8AB6-617C-4974-8DF9-CEA8DB768E6A}"/>
          </ac:graphicFrameMkLst>
        </pc:graphicFrameChg>
        <pc:graphicFrameChg chg="add mod">
          <ac:chgData name="PPT PROJECT" userId="3f9d47f476fa9d03" providerId="LiveId" clId="{BFCB1CC3-7433-45CB-AC07-17008C47D43E}" dt="2020-07-27T15:55:38.811" v="892" actId="1076"/>
          <ac:graphicFrameMkLst>
            <pc:docMk/>
            <pc:sldMk cId="3007063060" sldId="474"/>
            <ac:graphicFrameMk id="8" creationId="{4F2BD31B-4F0B-4EF3-AC65-21589E5C306D}"/>
          </ac:graphicFrameMkLst>
        </pc:graphicFrameChg>
        <pc:graphicFrameChg chg="del">
          <ac:chgData name="PPT PROJECT" userId="3f9d47f476fa9d03" providerId="LiveId" clId="{BFCB1CC3-7433-45CB-AC07-17008C47D43E}" dt="2020-07-27T15:19:29.606" v="460" actId="478"/>
          <ac:graphicFrameMkLst>
            <pc:docMk/>
            <pc:sldMk cId="3007063060" sldId="474"/>
            <ac:graphicFrameMk id="10" creationId="{ECD27E0E-FF50-490A-AB61-F7173E82D9B7}"/>
          </ac:graphicFrameMkLst>
        </pc:graphicFrameChg>
        <pc:picChg chg="mod">
          <ac:chgData name="PPT PROJECT" userId="3f9d47f476fa9d03" providerId="LiveId" clId="{BFCB1CC3-7433-45CB-AC07-17008C47D43E}" dt="2020-07-27T15:55:38.811" v="892" actId="1076"/>
          <ac:picMkLst>
            <pc:docMk/>
            <pc:sldMk cId="3007063060" sldId="474"/>
            <ac:picMk id="20" creationId="{C6AC568F-D540-483E-B9BC-7455E086FA45}"/>
          </ac:picMkLst>
        </pc:picChg>
        <pc:picChg chg="mod topLvl">
          <ac:chgData name="PPT PROJECT" userId="3f9d47f476fa9d03" providerId="LiveId" clId="{BFCB1CC3-7433-45CB-AC07-17008C47D43E}" dt="2020-07-27T15:56:20.170" v="899" actId="164"/>
          <ac:picMkLst>
            <pc:docMk/>
            <pc:sldMk cId="3007063060" sldId="474"/>
            <ac:picMk id="1026" creationId="{16E45D08-0603-4AC0-B37A-0746EE32209A}"/>
          </ac:picMkLst>
        </pc:picChg>
      </pc:sldChg>
      <pc:sldChg chg="del">
        <pc:chgData name="PPT PROJECT" userId="3f9d47f476fa9d03" providerId="LiveId" clId="{BFCB1CC3-7433-45CB-AC07-17008C47D43E}" dt="2020-07-27T15:05:19.690" v="56" actId="47"/>
        <pc:sldMkLst>
          <pc:docMk/>
          <pc:sldMk cId="3723182595" sldId="474"/>
        </pc:sldMkLst>
      </pc:sldChg>
      <pc:sldChg chg="addSp delSp modSp add del mod">
        <pc:chgData name="PPT PROJECT" userId="3f9d47f476fa9d03" providerId="LiveId" clId="{BFCB1CC3-7433-45CB-AC07-17008C47D43E}" dt="2020-07-27T15:23:54.377" v="697" actId="47"/>
        <pc:sldMkLst>
          <pc:docMk/>
          <pc:sldMk cId="698322744" sldId="475"/>
        </pc:sldMkLst>
        <pc:spChg chg="mod">
          <ac:chgData name="PPT PROJECT" userId="3f9d47f476fa9d03" providerId="LiveId" clId="{BFCB1CC3-7433-45CB-AC07-17008C47D43E}" dt="2020-07-27T15:23:39.317" v="688" actId="14100"/>
          <ac:spMkLst>
            <pc:docMk/>
            <pc:sldMk cId="698322744" sldId="475"/>
            <ac:spMk id="6" creationId="{1A79B740-E208-482A-BDF0-939196BAF9D0}"/>
          </ac:spMkLst>
        </pc:spChg>
        <pc:spChg chg="mod">
          <ac:chgData name="PPT PROJECT" userId="3f9d47f476fa9d03" providerId="LiveId" clId="{BFCB1CC3-7433-45CB-AC07-17008C47D43E}" dt="2020-07-27T15:23:39.317" v="688" actId="14100"/>
          <ac:spMkLst>
            <pc:docMk/>
            <pc:sldMk cId="698322744" sldId="475"/>
            <ac:spMk id="7" creationId="{C6161F62-E98C-429D-AE70-207669F244EC}"/>
          </ac:spMkLst>
        </pc:spChg>
        <pc:spChg chg="mod">
          <ac:chgData name="PPT PROJECT" userId="3f9d47f476fa9d03" providerId="LiveId" clId="{BFCB1CC3-7433-45CB-AC07-17008C47D43E}" dt="2020-07-27T15:23:39.317" v="688" actId="14100"/>
          <ac:spMkLst>
            <pc:docMk/>
            <pc:sldMk cId="698322744" sldId="475"/>
            <ac:spMk id="9" creationId="{E3214A91-0AB7-4B2D-AEA7-44D2B26380AC}"/>
          </ac:spMkLst>
        </pc:spChg>
        <pc:spChg chg="mod">
          <ac:chgData name="PPT PROJECT" userId="3f9d47f476fa9d03" providerId="LiveId" clId="{BFCB1CC3-7433-45CB-AC07-17008C47D43E}" dt="2020-07-27T15:23:39.317" v="688" actId="14100"/>
          <ac:spMkLst>
            <pc:docMk/>
            <pc:sldMk cId="698322744" sldId="475"/>
            <ac:spMk id="11" creationId="{7DFBBD7A-469F-48EB-AA17-BC1D1CCAAE9C}"/>
          </ac:spMkLst>
        </pc:spChg>
        <pc:spChg chg="mod">
          <ac:chgData name="PPT PROJECT" userId="3f9d47f476fa9d03" providerId="LiveId" clId="{BFCB1CC3-7433-45CB-AC07-17008C47D43E}" dt="2020-07-27T15:23:39.317" v="688" actId="14100"/>
          <ac:spMkLst>
            <pc:docMk/>
            <pc:sldMk cId="698322744" sldId="475"/>
            <ac:spMk id="13" creationId="{A909F20D-ACFA-4914-8C57-3A2B28C05AEA}"/>
          </ac:spMkLst>
        </pc:spChg>
        <pc:spChg chg="mod">
          <ac:chgData name="PPT PROJECT" userId="3f9d47f476fa9d03" providerId="LiveId" clId="{BFCB1CC3-7433-45CB-AC07-17008C47D43E}" dt="2020-07-27T15:23:39.317" v="688" actId="14100"/>
          <ac:spMkLst>
            <pc:docMk/>
            <pc:sldMk cId="698322744" sldId="475"/>
            <ac:spMk id="14" creationId="{E3E117CD-2EEA-4709-AB11-D6E4D595829C}"/>
          </ac:spMkLst>
        </pc:spChg>
        <pc:spChg chg="mod">
          <ac:chgData name="PPT PROJECT" userId="3f9d47f476fa9d03" providerId="LiveId" clId="{BFCB1CC3-7433-45CB-AC07-17008C47D43E}" dt="2020-07-27T15:23:39.317" v="688" actId="14100"/>
          <ac:spMkLst>
            <pc:docMk/>
            <pc:sldMk cId="698322744" sldId="475"/>
            <ac:spMk id="15" creationId="{F9FECC95-D58B-4761-BC9E-30F8EE81E283}"/>
          </ac:spMkLst>
        </pc:spChg>
        <pc:spChg chg="mod">
          <ac:chgData name="PPT PROJECT" userId="3f9d47f476fa9d03" providerId="LiveId" clId="{BFCB1CC3-7433-45CB-AC07-17008C47D43E}" dt="2020-07-27T15:23:39.317" v="688" actId="14100"/>
          <ac:spMkLst>
            <pc:docMk/>
            <pc:sldMk cId="698322744" sldId="475"/>
            <ac:spMk id="16" creationId="{858D4B80-3C71-4033-BF74-70C7DE396D3E}"/>
          </ac:spMkLst>
        </pc:spChg>
        <pc:spChg chg="mod">
          <ac:chgData name="PPT PROJECT" userId="3f9d47f476fa9d03" providerId="LiveId" clId="{BFCB1CC3-7433-45CB-AC07-17008C47D43E}" dt="2020-07-27T15:23:42.097" v="689"/>
          <ac:spMkLst>
            <pc:docMk/>
            <pc:sldMk cId="698322744" sldId="475"/>
            <ac:spMk id="18" creationId="{DB34CCDE-D6AF-44AF-BD73-73F6D13FD116}"/>
          </ac:spMkLst>
        </pc:spChg>
        <pc:spChg chg="mod">
          <ac:chgData name="PPT PROJECT" userId="3f9d47f476fa9d03" providerId="LiveId" clId="{BFCB1CC3-7433-45CB-AC07-17008C47D43E}" dt="2020-07-27T15:23:42.097" v="689"/>
          <ac:spMkLst>
            <pc:docMk/>
            <pc:sldMk cId="698322744" sldId="475"/>
            <ac:spMk id="20" creationId="{7198EB18-AE81-4436-8F6A-945632907241}"/>
          </ac:spMkLst>
        </pc:spChg>
        <pc:spChg chg="mod">
          <ac:chgData name="PPT PROJECT" userId="3f9d47f476fa9d03" providerId="LiveId" clId="{BFCB1CC3-7433-45CB-AC07-17008C47D43E}" dt="2020-07-27T15:23:42.097" v="689"/>
          <ac:spMkLst>
            <pc:docMk/>
            <pc:sldMk cId="698322744" sldId="475"/>
            <ac:spMk id="21" creationId="{8F063064-7B59-464D-A198-DFEBA27752AD}"/>
          </ac:spMkLst>
        </pc:spChg>
        <pc:spChg chg="mod">
          <ac:chgData name="PPT PROJECT" userId="3f9d47f476fa9d03" providerId="LiveId" clId="{BFCB1CC3-7433-45CB-AC07-17008C47D43E}" dt="2020-07-27T15:23:42.097" v="689"/>
          <ac:spMkLst>
            <pc:docMk/>
            <pc:sldMk cId="698322744" sldId="475"/>
            <ac:spMk id="22" creationId="{990F9F70-1C81-496C-82C6-09EEEE8FE04E}"/>
          </ac:spMkLst>
        </pc:spChg>
        <pc:spChg chg="mod">
          <ac:chgData name="PPT PROJECT" userId="3f9d47f476fa9d03" providerId="LiveId" clId="{BFCB1CC3-7433-45CB-AC07-17008C47D43E}" dt="2020-07-27T15:23:42.097" v="689"/>
          <ac:spMkLst>
            <pc:docMk/>
            <pc:sldMk cId="698322744" sldId="475"/>
            <ac:spMk id="23" creationId="{1B5C7431-6E2E-4C96-B649-512BCD0D90C6}"/>
          </ac:spMkLst>
        </pc:spChg>
        <pc:spChg chg="mod">
          <ac:chgData name="PPT PROJECT" userId="3f9d47f476fa9d03" providerId="LiveId" clId="{BFCB1CC3-7433-45CB-AC07-17008C47D43E}" dt="2020-07-27T15:23:42.097" v="689"/>
          <ac:spMkLst>
            <pc:docMk/>
            <pc:sldMk cId="698322744" sldId="475"/>
            <ac:spMk id="24" creationId="{F4476A17-A19F-47F3-B692-A0281CF1873D}"/>
          </ac:spMkLst>
        </pc:spChg>
        <pc:spChg chg="mod">
          <ac:chgData name="PPT PROJECT" userId="3f9d47f476fa9d03" providerId="LiveId" clId="{BFCB1CC3-7433-45CB-AC07-17008C47D43E}" dt="2020-07-27T15:23:42.097" v="689"/>
          <ac:spMkLst>
            <pc:docMk/>
            <pc:sldMk cId="698322744" sldId="475"/>
            <ac:spMk id="25" creationId="{E4EAB0A8-E51C-4C1D-BFB9-2C2CDF8CF87F}"/>
          </ac:spMkLst>
        </pc:spChg>
        <pc:spChg chg="mod">
          <ac:chgData name="PPT PROJECT" userId="3f9d47f476fa9d03" providerId="LiveId" clId="{BFCB1CC3-7433-45CB-AC07-17008C47D43E}" dt="2020-07-27T15:23:42.097" v="689"/>
          <ac:spMkLst>
            <pc:docMk/>
            <pc:sldMk cId="698322744" sldId="475"/>
            <ac:spMk id="26" creationId="{6ADE145A-1CE6-46A8-A241-1B114C913272}"/>
          </ac:spMkLst>
        </pc:spChg>
        <pc:grpChg chg="mod">
          <ac:chgData name="PPT PROJECT" userId="3f9d47f476fa9d03" providerId="LiveId" clId="{BFCB1CC3-7433-45CB-AC07-17008C47D43E}" dt="2020-07-27T15:23:39.317" v="688" actId="14100"/>
          <ac:grpSpMkLst>
            <pc:docMk/>
            <pc:sldMk cId="698322744" sldId="475"/>
            <ac:grpSpMk id="5" creationId="{D5AAC7F0-F233-444E-AB9D-EC7BE11E44A4}"/>
          </ac:grpSpMkLst>
        </pc:grpChg>
        <pc:grpChg chg="add del mod">
          <ac:chgData name="PPT PROJECT" userId="3f9d47f476fa9d03" providerId="LiveId" clId="{BFCB1CC3-7433-45CB-AC07-17008C47D43E}" dt="2020-07-27T15:23:45.380" v="692"/>
          <ac:grpSpMkLst>
            <pc:docMk/>
            <pc:sldMk cId="698322744" sldId="475"/>
            <ac:grpSpMk id="17" creationId="{6D0E232B-656E-401F-ADF8-46350A5AA996}"/>
          </ac:grpSpMkLst>
        </pc:grpChg>
        <pc:graphicFrameChg chg="mod">
          <ac:chgData name="PPT PROJECT" userId="3f9d47f476fa9d03" providerId="LiveId" clId="{BFCB1CC3-7433-45CB-AC07-17008C47D43E}" dt="2020-07-27T15:23:39.317" v="688" actId="14100"/>
          <ac:graphicFrameMkLst>
            <pc:docMk/>
            <pc:sldMk cId="698322744" sldId="475"/>
            <ac:graphicFrameMk id="4" creationId="{AF1D8AB6-617C-4974-8DF9-CEA8DB768E6A}"/>
          </ac:graphicFrameMkLst>
        </pc:graphicFrameChg>
        <pc:graphicFrameChg chg="mod">
          <ac:chgData name="PPT PROJECT" userId="3f9d47f476fa9d03" providerId="LiveId" clId="{BFCB1CC3-7433-45CB-AC07-17008C47D43E}" dt="2020-07-27T15:23:42.097" v="689"/>
          <ac:graphicFrameMkLst>
            <pc:docMk/>
            <pc:sldMk cId="698322744" sldId="475"/>
            <ac:graphicFrameMk id="27" creationId="{83102884-3E52-4DE3-B740-F0A165FFE543}"/>
          </ac:graphicFrameMkLst>
        </pc:graphicFrameChg>
        <pc:picChg chg="add del mod">
          <ac:chgData name="PPT PROJECT" userId="3f9d47f476fa9d03" providerId="LiveId" clId="{BFCB1CC3-7433-45CB-AC07-17008C47D43E}" dt="2020-07-27T15:23:50.372" v="696" actId="478"/>
          <ac:picMkLst>
            <pc:docMk/>
            <pc:sldMk cId="698322744" sldId="475"/>
            <ac:picMk id="3" creationId="{36C8CB28-89B7-4644-8476-723323E3DA86}"/>
          </ac:picMkLst>
        </pc:picChg>
        <pc:picChg chg="mod">
          <ac:chgData name="PPT PROJECT" userId="3f9d47f476fa9d03" providerId="LiveId" clId="{BFCB1CC3-7433-45CB-AC07-17008C47D43E}" dt="2020-07-27T15:23:42.097" v="689"/>
          <ac:picMkLst>
            <pc:docMk/>
            <pc:sldMk cId="698322744" sldId="475"/>
            <ac:picMk id="19" creationId="{1BFB994B-7FCF-4D78-80F6-15E1A931A862}"/>
          </ac:picMkLst>
        </pc:picChg>
        <pc:picChg chg="mod">
          <ac:chgData name="PPT PROJECT" userId="3f9d47f476fa9d03" providerId="LiveId" clId="{BFCB1CC3-7433-45CB-AC07-17008C47D43E}" dt="2020-07-27T15:23:39.317" v="688" actId="14100"/>
          <ac:picMkLst>
            <pc:docMk/>
            <pc:sldMk cId="698322744" sldId="475"/>
            <ac:picMk id="1026" creationId="{16E45D08-0603-4AC0-B37A-0746EE32209A}"/>
          </ac:picMkLst>
        </pc:picChg>
      </pc:sldChg>
      <pc:sldChg chg="modSp add del mod">
        <pc:chgData name="PPT PROJECT" userId="3f9d47f476fa9d03" providerId="LiveId" clId="{BFCB1CC3-7433-45CB-AC07-17008C47D43E}" dt="2020-07-27T15:46:27.510" v="762" actId="47"/>
        <pc:sldMkLst>
          <pc:docMk/>
          <pc:sldMk cId="1158811627" sldId="475"/>
        </pc:sldMkLst>
        <pc:spChg chg="mod">
          <ac:chgData name="PPT PROJECT" userId="3f9d47f476fa9d03" providerId="LiveId" clId="{BFCB1CC3-7433-45CB-AC07-17008C47D43E}" dt="2020-07-27T15:45:33.618" v="755" actId="1076"/>
          <ac:spMkLst>
            <pc:docMk/>
            <pc:sldMk cId="1158811627" sldId="475"/>
            <ac:spMk id="6" creationId="{1A79B740-E208-482A-BDF0-939196BAF9D0}"/>
          </ac:spMkLst>
        </pc:spChg>
        <pc:spChg chg="mod">
          <ac:chgData name="PPT PROJECT" userId="3f9d47f476fa9d03" providerId="LiveId" clId="{BFCB1CC3-7433-45CB-AC07-17008C47D43E}" dt="2020-07-27T15:45:33.618" v="755" actId="1076"/>
          <ac:spMkLst>
            <pc:docMk/>
            <pc:sldMk cId="1158811627" sldId="475"/>
            <ac:spMk id="7" creationId="{C6161F62-E98C-429D-AE70-207669F244EC}"/>
          </ac:spMkLst>
        </pc:spChg>
        <pc:grpChg chg="mod">
          <ac:chgData name="PPT PROJECT" userId="3f9d47f476fa9d03" providerId="LiveId" clId="{BFCB1CC3-7433-45CB-AC07-17008C47D43E}" dt="2020-07-27T15:45:33.618" v="755" actId="1076"/>
          <ac:grpSpMkLst>
            <pc:docMk/>
            <pc:sldMk cId="1158811627" sldId="475"/>
            <ac:grpSpMk id="12" creationId="{7789DAE0-D5D4-4ECE-8F08-7BC9A6CBF795}"/>
          </ac:grpSpMkLst>
        </pc:grpChg>
        <pc:graphicFrameChg chg="mod">
          <ac:chgData name="PPT PROJECT" userId="3f9d47f476fa9d03" providerId="LiveId" clId="{BFCB1CC3-7433-45CB-AC07-17008C47D43E}" dt="2020-07-27T15:45:27.457" v="754" actId="404"/>
          <ac:graphicFrameMkLst>
            <pc:docMk/>
            <pc:sldMk cId="1158811627" sldId="475"/>
            <ac:graphicFrameMk id="2" creationId="{53DF9B73-C9F7-45DB-B589-1128247C55F9}"/>
          </ac:graphicFrameMkLst>
        </pc:graphicFrameChg>
        <pc:picChg chg="mod">
          <ac:chgData name="PPT PROJECT" userId="3f9d47f476fa9d03" providerId="LiveId" clId="{BFCB1CC3-7433-45CB-AC07-17008C47D43E}" dt="2020-07-27T15:45:33.618" v="755" actId="1076"/>
          <ac:picMkLst>
            <pc:docMk/>
            <pc:sldMk cId="1158811627" sldId="475"/>
            <ac:picMk id="1026" creationId="{16E45D08-0603-4AC0-B37A-0746EE32209A}"/>
          </ac:picMkLst>
        </pc:picChg>
      </pc:sldChg>
      <pc:sldChg chg="add del">
        <pc:chgData name="PPT PROJECT" userId="3f9d47f476fa9d03" providerId="LiveId" clId="{BFCB1CC3-7433-45CB-AC07-17008C47D43E}" dt="2020-07-27T15:46:56.773" v="766"/>
        <pc:sldMkLst>
          <pc:docMk/>
          <pc:sldMk cId="2722458891" sldId="475"/>
        </pc:sldMkLst>
      </pc:sldChg>
      <pc:sldChg chg="addSp delSp modSp add mod">
        <pc:chgData name="PPT PROJECT" userId="3f9d47f476fa9d03" providerId="LiveId" clId="{BFCB1CC3-7433-45CB-AC07-17008C47D43E}" dt="2020-07-27T15:58:41.379" v="957" actId="1076"/>
        <pc:sldMkLst>
          <pc:docMk/>
          <pc:sldMk cId="3125896958" sldId="475"/>
        </pc:sldMkLst>
        <pc:spChg chg="add del">
          <ac:chgData name="PPT PROJECT" userId="3f9d47f476fa9d03" providerId="LiveId" clId="{BFCB1CC3-7433-45CB-AC07-17008C47D43E}" dt="2020-07-27T15:47:16.427" v="774" actId="22"/>
          <ac:spMkLst>
            <pc:docMk/>
            <pc:sldMk cId="3125896958" sldId="475"/>
            <ac:spMk id="2" creationId="{40A32B48-8735-4F57-91D6-D8B0D0B60F8F}"/>
          </ac:spMkLst>
        </pc:spChg>
        <pc:spChg chg="add del">
          <ac:chgData name="PPT PROJECT" userId="3f9d47f476fa9d03" providerId="LiveId" clId="{BFCB1CC3-7433-45CB-AC07-17008C47D43E}" dt="2020-07-27T15:47:16.427" v="774" actId="22"/>
          <ac:spMkLst>
            <pc:docMk/>
            <pc:sldMk cId="3125896958" sldId="475"/>
            <ac:spMk id="5" creationId="{1D25412F-7E3B-4640-A8AD-D8C6128A90DB}"/>
          </ac:spMkLst>
        </pc:spChg>
        <pc:spChg chg="mod topLvl">
          <ac:chgData name="PPT PROJECT" userId="3f9d47f476fa9d03" providerId="LiveId" clId="{BFCB1CC3-7433-45CB-AC07-17008C47D43E}" dt="2020-07-27T15:58:41.379" v="957" actId="1076"/>
          <ac:spMkLst>
            <pc:docMk/>
            <pc:sldMk cId="3125896958" sldId="475"/>
            <ac:spMk id="6" creationId="{1A79B740-E208-482A-BDF0-939196BAF9D0}"/>
          </ac:spMkLst>
        </pc:spChg>
        <pc:spChg chg="mod topLvl">
          <ac:chgData name="PPT PROJECT" userId="3f9d47f476fa9d03" providerId="LiveId" clId="{BFCB1CC3-7433-45CB-AC07-17008C47D43E}" dt="2020-07-27T15:58:41.379" v="957" actId="1076"/>
          <ac:spMkLst>
            <pc:docMk/>
            <pc:sldMk cId="3125896958" sldId="475"/>
            <ac:spMk id="7" creationId="{C6161F62-E98C-429D-AE70-207669F244EC}"/>
          </ac:spMkLst>
        </pc:spChg>
        <pc:spChg chg="add del">
          <ac:chgData name="PPT PROJECT" userId="3f9d47f476fa9d03" providerId="LiveId" clId="{BFCB1CC3-7433-45CB-AC07-17008C47D43E}" dt="2020-07-27T15:47:16.427" v="774" actId="22"/>
          <ac:spMkLst>
            <pc:docMk/>
            <pc:sldMk cId="3125896958" sldId="475"/>
            <ac:spMk id="8" creationId="{9F81DFC6-7113-49E9-A3E1-2147DE7CA963}"/>
          </ac:spMkLst>
        </pc:spChg>
        <pc:spChg chg="mod topLvl">
          <ac:chgData name="PPT PROJECT" userId="3f9d47f476fa9d03" providerId="LiveId" clId="{BFCB1CC3-7433-45CB-AC07-17008C47D43E}" dt="2020-07-27T15:58:41.379" v="957" actId="1076"/>
          <ac:spMkLst>
            <pc:docMk/>
            <pc:sldMk cId="3125896958" sldId="475"/>
            <ac:spMk id="9" creationId="{E3214A91-0AB7-4B2D-AEA7-44D2B26380AC}"/>
          </ac:spMkLst>
        </pc:spChg>
        <pc:spChg chg="add del">
          <ac:chgData name="PPT PROJECT" userId="3f9d47f476fa9d03" providerId="LiveId" clId="{BFCB1CC3-7433-45CB-AC07-17008C47D43E}" dt="2020-07-27T15:47:16.427" v="774" actId="22"/>
          <ac:spMkLst>
            <pc:docMk/>
            <pc:sldMk cId="3125896958" sldId="475"/>
            <ac:spMk id="10" creationId="{D9443575-50D4-4F3E-855F-3159852181ED}"/>
          </ac:spMkLst>
        </pc:spChg>
        <pc:spChg chg="mod topLvl">
          <ac:chgData name="PPT PROJECT" userId="3f9d47f476fa9d03" providerId="LiveId" clId="{BFCB1CC3-7433-45CB-AC07-17008C47D43E}" dt="2020-07-27T15:58:41.379" v="957" actId="1076"/>
          <ac:spMkLst>
            <pc:docMk/>
            <pc:sldMk cId="3125896958" sldId="475"/>
            <ac:spMk id="11" creationId="{7DFBBD7A-469F-48EB-AA17-BC1D1CCAAE9C}"/>
          </ac:spMkLst>
        </pc:spChg>
        <pc:spChg chg="mod topLvl">
          <ac:chgData name="PPT PROJECT" userId="3f9d47f476fa9d03" providerId="LiveId" clId="{BFCB1CC3-7433-45CB-AC07-17008C47D43E}" dt="2020-07-27T15:58:41.379" v="957" actId="1076"/>
          <ac:spMkLst>
            <pc:docMk/>
            <pc:sldMk cId="3125896958" sldId="475"/>
            <ac:spMk id="13" creationId="{A909F20D-ACFA-4914-8C57-3A2B28C05AEA}"/>
          </ac:spMkLst>
        </pc:spChg>
        <pc:spChg chg="mod topLvl">
          <ac:chgData name="PPT PROJECT" userId="3f9d47f476fa9d03" providerId="LiveId" clId="{BFCB1CC3-7433-45CB-AC07-17008C47D43E}" dt="2020-07-27T15:58:41.379" v="957" actId="1076"/>
          <ac:spMkLst>
            <pc:docMk/>
            <pc:sldMk cId="3125896958" sldId="475"/>
            <ac:spMk id="14" creationId="{E3E117CD-2EEA-4709-AB11-D6E4D595829C}"/>
          </ac:spMkLst>
        </pc:spChg>
        <pc:spChg chg="mod topLvl">
          <ac:chgData name="PPT PROJECT" userId="3f9d47f476fa9d03" providerId="LiveId" clId="{BFCB1CC3-7433-45CB-AC07-17008C47D43E}" dt="2020-07-27T15:58:41.379" v="957" actId="1076"/>
          <ac:spMkLst>
            <pc:docMk/>
            <pc:sldMk cId="3125896958" sldId="475"/>
            <ac:spMk id="15" creationId="{F9FECC95-D58B-4761-BC9E-30F8EE81E283}"/>
          </ac:spMkLst>
        </pc:spChg>
        <pc:spChg chg="mod topLvl">
          <ac:chgData name="PPT PROJECT" userId="3f9d47f476fa9d03" providerId="LiveId" clId="{BFCB1CC3-7433-45CB-AC07-17008C47D43E}" dt="2020-07-27T15:58:41.379" v="957" actId="1076"/>
          <ac:spMkLst>
            <pc:docMk/>
            <pc:sldMk cId="3125896958" sldId="475"/>
            <ac:spMk id="16" creationId="{858D4B80-3C71-4033-BF74-70C7DE396D3E}"/>
          </ac:spMkLst>
        </pc:spChg>
        <pc:spChg chg="add del">
          <ac:chgData name="PPT PROJECT" userId="3f9d47f476fa9d03" providerId="LiveId" clId="{BFCB1CC3-7433-45CB-AC07-17008C47D43E}" dt="2020-07-27T15:47:16.427" v="774" actId="22"/>
          <ac:spMkLst>
            <pc:docMk/>
            <pc:sldMk cId="3125896958" sldId="475"/>
            <ac:spMk id="21" creationId="{E693D1A3-22B9-42C9-A84E-B376C1FC9852}"/>
          </ac:spMkLst>
        </pc:spChg>
        <pc:spChg chg="add del">
          <ac:chgData name="PPT PROJECT" userId="3f9d47f476fa9d03" providerId="LiveId" clId="{BFCB1CC3-7433-45CB-AC07-17008C47D43E}" dt="2020-07-27T15:47:16.427" v="774" actId="22"/>
          <ac:spMkLst>
            <pc:docMk/>
            <pc:sldMk cId="3125896958" sldId="475"/>
            <ac:spMk id="23" creationId="{D0184E7B-DEF3-43F8-9DBE-E9F48297A346}"/>
          </ac:spMkLst>
        </pc:spChg>
        <pc:spChg chg="add del">
          <ac:chgData name="PPT PROJECT" userId="3f9d47f476fa9d03" providerId="LiveId" clId="{BFCB1CC3-7433-45CB-AC07-17008C47D43E}" dt="2020-07-27T15:47:16.427" v="774" actId="22"/>
          <ac:spMkLst>
            <pc:docMk/>
            <pc:sldMk cId="3125896958" sldId="475"/>
            <ac:spMk id="25" creationId="{FEA654E2-27BF-495A-9AD8-66EF27FE86AB}"/>
          </ac:spMkLst>
        </pc:spChg>
        <pc:spChg chg="add del">
          <ac:chgData name="PPT PROJECT" userId="3f9d47f476fa9d03" providerId="LiveId" clId="{BFCB1CC3-7433-45CB-AC07-17008C47D43E}" dt="2020-07-27T15:47:16.427" v="774" actId="22"/>
          <ac:spMkLst>
            <pc:docMk/>
            <pc:sldMk cId="3125896958" sldId="475"/>
            <ac:spMk id="27" creationId="{F5B94CAD-7401-4358-B5EA-16554F97D079}"/>
          </ac:spMkLst>
        </pc:spChg>
        <pc:spChg chg="add del">
          <ac:chgData name="PPT PROJECT" userId="3f9d47f476fa9d03" providerId="LiveId" clId="{BFCB1CC3-7433-45CB-AC07-17008C47D43E}" dt="2020-07-27T15:47:29.296" v="777" actId="22"/>
          <ac:spMkLst>
            <pc:docMk/>
            <pc:sldMk cId="3125896958" sldId="475"/>
            <ac:spMk id="31" creationId="{592CFBF6-10D9-426E-A16B-D310B4620991}"/>
          </ac:spMkLst>
        </pc:spChg>
        <pc:spChg chg="add del">
          <ac:chgData name="PPT PROJECT" userId="3f9d47f476fa9d03" providerId="LiveId" clId="{BFCB1CC3-7433-45CB-AC07-17008C47D43E}" dt="2020-07-27T15:47:29.296" v="777" actId="22"/>
          <ac:spMkLst>
            <pc:docMk/>
            <pc:sldMk cId="3125896958" sldId="475"/>
            <ac:spMk id="35" creationId="{BB4E6C66-E9CE-4E59-A019-33F0856A34BA}"/>
          </ac:spMkLst>
        </pc:spChg>
        <pc:spChg chg="add del">
          <ac:chgData name="PPT PROJECT" userId="3f9d47f476fa9d03" providerId="LiveId" clId="{BFCB1CC3-7433-45CB-AC07-17008C47D43E}" dt="2020-07-27T15:47:29.296" v="777" actId="22"/>
          <ac:spMkLst>
            <pc:docMk/>
            <pc:sldMk cId="3125896958" sldId="475"/>
            <ac:spMk id="37" creationId="{53D09DF3-BC62-4BB9-8B0B-DF2D39DB3CCF}"/>
          </ac:spMkLst>
        </pc:spChg>
        <pc:spChg chg="add del">
          <ac:chgData name="PPT PROJECT" userId="3f9d47f476fa9d03" providerId="LiveId" clId="{BFCB1CC3-7433-45CB-AC07-17008C47D43E}" dt="2020-07-27T15:47:29.296" v="777" actId="22"/>
          <ac:spMkLst>
            <pc:docMk/>
            <pc:sldMk cId="3125896958" sldId="475"/>
            <ac:spMk id="39" creationId="{EB7BF16D-302C-46E1-9A74-D856A7918A5B}"/>
          </ac:spMkLst>
        </pc:spChg>
        <pc:spChg chg="add del">
          <ac:chgData name="PPT PROJECT" userId="3f9d47f476fa9d03" providerId="LiveId" clId="{BFCB1CC3-7433-45CB-AC07-17008C47D43E}" dt="2020-07-27T15:47:29.296" v="777" actId="22"/>
          <ac:spMkLst>
            <pc:docMk/>
            <pc:sldMk cId="3125896958" sldId="475"/>
            <ac:spMk id="41" creationId="{D1BE657E-9D5C-45DD-825B-5AE9B2E1C360}"/>
          </ac:spMkLst>
        </pc:spChg>
        <pc:spChg chg="add del">
          <ac:chgData name="PPT PROJECT" userId="3f9d47f476fa9d03" providerId="LiveId" clId="{BFCB1CC3-7433-45CB-AC07-17008C47D43E}" dt="2020-07-27T15:47:29.296" v="777" actId="22"/>
          <ac:spMkLst>
            <pc:docMk/>
            <pc:sldMk cId="3125896958" sldId="475"/>
            <ac:spMk id="43" creationId="{1F23A30E-04FB-44FA-AEE2-08F109E0A8E9}"/>
          </ac:spMkLst>
        </pc:spChg>
        <pc:spChg chg="add del">
          <ac:chgData name="PPT PROJECT" userId="3f9d47f476fa9d03" providerId="LiveId" clId="{BFCB1CC3-7433-45CB-AC07-17008C47D43E}" dt="2020-07-27T15:47:29.296" v="777" actId="22"/>
          <ac:spMkLst>
            <pc:docMk/>
            <pc:sldMk cId="3125896958" sldId="475"/>
            <ac:spMk id="45" creationId="{B2A38827-7E6F-4568-AAD4-5587810844E8}"/>
          </ac:spMkLst>
        </pc:spChg>
        <pc:spChg chg="add del">
          <ac:chgData name="PPT PROJECT" userId="3f9d47f476fa9d03" providerId="LiveId" clId="{BFCB1CC3-7433-45CB-AC07-17008C47D43E}" dt="2020-07-27T15:47:29.296" v="777" actId="22"/>
          <ac:spMkLst>
            <pc:docMk/>
            <pc:sldMk cId="3125896958" sldId="475"/>
            <ac:spMk id="47" creationId="{48238800-1A91-4563-ACA8-2C44576D5D15}"/>
          </ac:spMkLst>
        </pc:spChg>
        <pc:spChg chg="add del">
          <ac:chgData name="PPT PROJECT" userId="3f9d47f476fa9d03" providerId="LiveId" clId="{BFCB1CC3-7433-45CB-AC07-17008C47D43E}" dt="2020-07-27T15:48:58.391" v="803" actId="22"/>
          <ac:spMkLst>
            <pc:docMk/>
            <pc:sldMk cId="3125896958" sldId="475"/>
            <ac:spMk id="55" creationId="{B6631460-3B7E-4C47-9A32-9593F1692286}"/>
          </ac:spMkLst>
        </pc:spChg>
        <pc:spChg chg="add del">
          <ac:chgData name="PPT PROJECT" userId="3f9d47f476fa9d03" providerId="LiveId" clId="{BFCB1CC3-7433-45CB-AC07-17008C47D43E}" dt="2020-07-27T15:48:58.391" v="803" actId="22"/>
          <ac:spMkLst>
            <pc:docMk/>
            <pc:sldMk cId="3125896958" sldId="475"/>
            <ac:spMk id="59" creationId="{E7C8B6AB-797E-4257-AF8D-41C26CF47E94}"/>
          </ac:spMkLst>
        </pc:spChg>
        <pc:spChg chg="add del">
          <ac:chgData name="PPT PROJECT" userId="3f9d47f476fa9d03" providerId="LiveId" clId="{BFCB1CC3-7433-45CB-AC07-17008C47D43E}" dt="2020-07-27T15:48:58.391" v="803" actId="22"/>
          <ac:spMkLst>
            <pc:docMk/>
            <pc:sldMk cId="3125896958" sldId="475"/>
            <ac:spMk id="61" creationId="{5E4FF22E-26BB-4F75-8F05-3274E09472CF}"/>
          </ac:spMkLst>
        </pc:spChg>
        <pc:spChg chg="add del">
          <ac:chgData name="PPT PROJECT" userId="3f9d47f476fa9d03" providerId="LiveId" clId="{BFCB1CC3-7433-45CB-AC07-17008C47D43E}" dt="2020-07-27T15:48:58.391" v="803" actId="22"/>
          <ac:spMkLst>
            <pc:docMk/>
            <pc:sldMk cId="3125896958" sldId="475"/>
            <ac:spMk id="63" creationId="{0B8C5697-AE6C-47B6-9BAB-9C099140653E}"/>
          </ac:spMkLst>
        </pc:spChg>
        <pc:spChg chg="add del">
          <ac:chgData name="PPT PROJECT" userId="3f9d47f476fa9d03" providerId="LiveId" clId="{BFCB1CC3-7433-45CB-AC07-17008C47D43E}" dt="2020-07-27T15:48:58.391" v="803" actId="22"/>
          <ac:spMkLst>
            <pc:docMk/>
            <pc:sldMk cId="3125896958" sldId="475"/>
            <ac:spMk id="65" creationId="{20789201-24DA-41CB-9974-B26274534A3E}"/>
          </ac:spMkLst>
        </pc:spChg>
        <pc:spChg chg="add del">
          <ac:chgData name="PPT PROJECT" userId="3f9d47f476fa9d03" providerId="LiveId" clId="{BFCB1CC3-7433-45CB-AC07-17008C47D43E}" dt="2020-07-27T15:48:58.391" v="803" actId="22"/>
          <ac:spMkLst>
            <pc:docMk/>
            <pc:sldMk cId="3125896958" sldId="475"/>
            <ac:spMk id="67" creationId="{79B3EF4B-310C-495D-838C-E7B41C40D550}"/>
          </ac:spMkLst>
        </pc:spChg>
        <pc:spChg chg="add del">
          <ac:chgData name="PPT PROJECT" userId="3f9d47f476fa9d03" providerId="LiveId" clId="{BFCB1CC3-7433-45CB-AC07-17008C47D43E}" dt="2020-07-27T15:48:58.391" v="803" actId="22"/>
          <ac:spMkLst>
            <pc:docMk/>
            <pc:sldMk cId="3125896958" sldId="475"/>
            <ac:spMk id="69" creationId="{29833612-23A8-47E9-A463-00C04DA7E8A8}"/>
          </ac:spMkLst>
        </pc:spChg>
        <pc:spChg chg="add del">
          <ac:chgData name="PPT PROJECT" userId="3f9d47f476fa9d03" providerId="LiveId" clId="{BFCB1CC3-7433-45CB-AC07-17008C47D43E}" dt="2020-07-27T15:48:58.391" v="803" actId="22"/>
          <ac:spMkLst>
            <pc:docMk/>
            <pc:sldMk cId="3125896958" sldId="475"/>
            <ac:spMk id="71" creationId="{5DD96854-418F-44A3-8DDD-50372C3100EF}"/>
          </ac:spMkLst>
        </pc:spChg>
        <pc:spChg chg="mod">
          <ac:chgData name="PPT PROJECT" userId="3f9d47f476fa9d03" providerId="LiveId" clId="{BFCB1CC3-7433-45CB-AC07-17008C47D43E}" dt="2020-07-27T15:53:33.571" v="866"/>
          <ac:spMkLst>
            <pc:docMk/>
            <pc:sldMk cId="3125896958" sldId="475"/>
            <ac:spMk id="81" creationId="{89A1876B-04C8-481F-AC7E-B1F737B36D13}"/>
          </ac:spMkLst>
        </pc:spChg>
        <pc:spChg chg="mod">
          <ac:chgData name="PPT PROJECT" userId="3f9d47f476fa9d03" providerId="LiveId" clId="{BFCB1CC3-7433-45CB-AC07-17008C47D43E}" dt="2020-07-27T15:53:33.571" v="866"/>
          <ac:spMkLst>
            <pc:docMk/>
            <pc:sldMk cId="3125896958" sldId="475"/>
            <ac:spMk id="83" creationId="{FB7A40C3-CE85-4BEE-BA06-84E5CD56FADD}"/>
          </ac:spMkLst>
        </pc:spChg>
        <pc:spChg chg="mod">
          <ac:chgData name="PPT PROJECT" userId="3f9d47f476fa9d03" providerId="LiveId" clId="{BFCB1CC3-7433-45CB-AC07-17008C47D43E}" dt="2020-07-27T15:53:33.571" v="866"/>
          <ac:spMkLst>
            <pc:docMk/>
            <pc:sldMk cId="3125896958" sldId="475"/>
            <ac:spMk id="84" creationId="{9E997A38-9C5B-4577-932B-3496C6F484F2}"/>
          </ac:spMkLst>
        </pc:spChg>
        <pc:spChg chg="mod">
          <ac:chgData name="PPT PROJECT" userId="3f9d47f476fa9d03" providerId="LiveId" clId="{BFCB1CC3-7433-45CB-AC07-17008C47D43E}" dt="2020-07-27T15:53:33.571" v="866"/>
          <ac:spMkLst>
            <pc:docMk/>
            <pc:sldMk cId="3125896958" sldId="475"/>
            <ac:spMk id="85" creationId="{9EE564BC-AD61-406C-ACDF-6589E33B667D}"/>
          </ac:spMkLst>
        </pc:spChg>
        <pc:spChg chg="mod">
          <ac:chgData name="PPT PROJECT" userId="3f9d47f476fa9d03" providerId="LiveId" clId="{BFCB1CC3-7433-45CB-AC07-17008C47D43E}" dt="2020-07-27T15:53:33.571" v="866"/>
          <ac:spMkLst>
            <pc:docMk/>
            <pc:sldMk cId="3125896958" sldId="475"/>
            <ac:spMk id="86" creationId="{C64D4B98-D562-4A3F-8BBC-C0F5D722B4F2}"/>
          </ac:spMkLst>
        </pc:spChg>
        <pc:spChg chg="mod">
          <ac:chgData name="PPT PROJECT" userId="3f9d47f476fa9d03" providerId="LiveId" clId="{BFCB1CC3-7433-45CB-AC07-17008C47D43E}" dt="2020-07-27T15:53:33.571" v="866"/>
          <ac:spMkLst>
            <pc:docMk/>
            <pc:sldMk cId="3125896958" sldId="475"/>
            <ac:spMk id="87" creationId="{86350FD9-38A3-4D22-AC19-BCCF59C1BF0B}"/>
          </ac:spMkLst>
        </pc:spChg>
        <pc:spChg chg="mod">
          <ac:chgData name="PPT PROJECT" userId="3f9d47f476fa9d03" providerId="LiveId" clId="{BFCB1CC3-7433-45CB-AC07-17008C47D43E}" dt="2020-07-27T15:53:33.571" v="866"/>
          <ac:spMkLst>
            <pc:docMk/>
            <pc:sldMk cId="3125896958" sldId="475"/>
            <ac:spMk id="88" creationId="{0EF459D4-4C63-4559-9BE6-8FD135971466}"/>
          </ac:spMkLst>
        </pc:spChg>
        <pc:spChg chg="mod">
          <ac:chgData name="PPT PROJECT" userId="3f9d47f476fa9d03" providerId="LiveId" clId="{BFCB1CC3-7433-45CB-AC07-17008C47D43E}" dt="2020-07-27T15:53:33.571" v="866"/>
          <ac:spMkLst>
            <pc:docMk/>
            <pc:sldMk cId="3125896958" sldId="475"/>
            <ac:spMk id="89" creationId="{9904430A-9F28-477B-BD4B-14E3892D4444}"/>
          </ac:spMkLst>
        </pc:spChg>
        <pc:spChg chg="mod">
          <ac:chgData name="PPT PROJECT" userId="3f9d47f476fa9d03" providerId="LiveId" clId="{BFCB1CC3-7433-45CB-AC07-17008C47D43E}" dt="2020-07-27T15:53:36.537" v="868"/>
          <ac:spMkLst>
            <pc:docMk/>
            <pc:sldMk cId="3125896958" sldId="475"/>
            <ac:spMk id="92" creationId="{6785C9E1-280B-4A60-85AD-C8D5B08494CD}"/>
          </ac:spMkLst>
        </pc:spChg>
        <pc:spChg chg="mod">
          <ac:chgData name="PPT PROJECT" userId="3f9d47f476fa9d03" providerId="LiveId" clId="{BFCB1CC3-7433-45CB-AC07-17008C47D43E}" dt="2020-07-27T15:53:36.537" v="868"/>
          <ac:spMkLst>
            <pc:docMk/>
            <pc:sldMk cId="3125896958" sldId="475"/>
            <ac:spMk id="94" creationId="{06E1D822-D773-405E-B351-CB14CF0DECF5}"/>
          </ac:spMkLst>
        </pc:spChg>
        <pc:spChg chg="mod">
          <ac:chgData name="PPT PROJECT" userId="3f9d47f476fa9d03" providerId="LiveId" clId="{BFCB1CC3-7433-45CB-AC07-17008C47D43E}" dt="2020-07-27T15:53:36.537" v="868"/>
          <ac:spMkLst>
            <pc:docMk/>
            <pc:sldMk cId="3125896958" sldId="475"/>
            <ac:spMk id="95" creationId="{9EC2BAC5-154F-4C06-8B6F-C4E19200593A}"/>
          </ac:spMkLst>
        </pc:spChg>
        <pc:spChg chg="mod">
          <ac:chgData name="PPT PROJECT" userId="3f9d47f476fa9d03" providerId="LiveId" clId="{BFCB1CC3-7433-45CB-AC07-17008C47D43E}" dt="2020-07-27T15:53:36.537" v="868"/>
          <ac:spMkLst>
            <pc:docMk/>
            <pc:sldMk cId="3125896958" sldId="475"/>
            <ac:spMk id="96" creationId="{F3D66B5A-D2E7-4438-ACD2-A6CC0219F1EA}"/>
          </ac:spMkLst>
        </pc:spChg>
        <pc:spChg chg="mod">
          <ac:chgData name="PPT PROJECT" userId="3f9d47f476fa9d03" providerId="LiveId" clId="{BFCB1CC3-7433-45CB-AC07-17008C47D43E}" dt="2020-07-27T15:53:36.537" v="868"/>
          <ac:spMkLst>
            <pc:docMk/>
            <pc:sldMk cId="3125896958" sldId="475"/>
            <ac:spMk id="97" creationId="{180E216A-7666-46F5-885F-6BC61DF89F06}"/>
          </ac:spMkLst>
        </pc:spChg>
        <pc:spChg chg="mod">
          <ac:chgData name="PPT PROJECT" userId="3f9d47f476fa9d03" providerId="LiveId" clId="{BFCB1CC3-7433-45CB-AC07-17008C47D43E}" dt="2020-07-27T15:53:36.537" v="868"/>
          <ac:spMkLst>
            <pc:docMk/>
            <pc:sldMk cId="3125896958" sldId="475"/>
            <ac:spMk id="98" creationId="{E1771D83-F3EC-43A3-AA60-41E868A383ED}"/>
          </ac:spMkLst>
        </pc:spChg>
        <pc:spChg chg="mod">
          <ac:chgData name="PPT PROJECT" userId="3f9d47f476fa9d03" providerId="LiveId" clId="{BFCB1CC3-7433-45CB-AC07-17008C47D43E}" dt="2020-07-27T15:53:36.537" v="868"/>
          <ac:spMkLst>
            <pc:docMk/>
            <pc:sldMk cId="3125896958" sldId="475"/>
            <ac:spMk id="99" creationId="{694B5672-718C-4C6F-84EB-09C93CD24D31}"/>
          </ac:spMkLst>
        </pc:spChg>
        <pc:spChg chg="mod">
          <ac:chgData name="PPT PROJECT" userId="3f9d47f476fa9d03" providerId="LiveId" clId="{BFCB1CC3-7433-45CB-AC07-17008C47D43E}" dt="2020-07-27T15:53:36.537" v="868"/>
          <ac:spMkLst>
            <pc:docMk/>
            <pc:sldMk cId="3125896958" sldId="475"/>
            <ac:spMk id="100" creationId="{4E1055B9-BB8C-4E82-9B0C-A1566CC05D7A}"/>
          </ac:spMkLst>
        </pc:spChg>
        <pc:spChg chg="mod">
          <ac:chgData name="PPT PROJECT" userId="3f9d47f476fa9d03" providerId="LiveId" clId="{BFCB1CC3-7433-45CB-AC07-17008C47D43E}" dt="2020-07-27T15:58:16.691" v="936"/>
          <ac:spMkLst>
            <pc:docMk/>
            <pc:sldMk cId="3125896958" sldId="475"/>
            <ac:spMk id="107" creationId="{35653D86-2E83-4BF0-8A56-BFA714B41187}"/>
          </ac:spMkLst>
        </pc:spChg>
        <pc:spChg chg="mod">
          <ac:chgData name="PPT PROJECT" userId="3f9d47f476fa9d03" providerId="LiveId" clId="{BFCB1CC3-7433-45CB-AC07-17008C47D43E}" dt="2020-07-27T15:58:16.691" v="936"/>
          <ac:spMkLst>
            <pc:docMk/>
            <pc:sldMk cId="3125896958" sldId="475"/>
            <ac:spMk id="109" creationId="{1E8DE766-26A5-4B3C-9DAD-A28E5DB3AFEC}"/>
          </ac:spMkLst>
        </pc:spChg>
        <pc:spChg chg="mod">
          <ac:chgData name="PPT PROJECT" userId="3f9d47f476fa9d03" providerId="LiveId" clId="{BFCB1CC3-7433-45CB-AC07-17008C47D43E}" dt="2020-07-27T15:58:16.691" v="936"/>
          <ac:spMkLst>
            <pc:docMk/>
            <pc:sldMk cId="3125896958" sldId="475"/>
            <ac:spMk id="110" creationId="{45D99EBE-43AC-4DF8-896A-F04F36D8E587}"/>
          </ac:spMkLst>
        </pc:spChg>
        <pc:spChg chg="mod">
          <ac:chgData name="PPT PROJECT" userId="3f9d47f476fa9d03" providerId="LiveId" clId="{BFCB1CC3-7433-45CB-AC07-17008C47D43E}" dt="2020-07-27T15:58:16.691" v="936"/>
          <ac:spMkLst>
            <pc:docMk/>
            <pc:sldMk cId="3125896958" sldId="475"/>
            <ac:spMk id="111" creationId="{458FA7F9-337F-4068-B79F-11511AC86ABF}"/>
          </ac:spMkLst>
        </pc:spChg>
        <pc:spChg chg="mod">
          <ac:chgData name="PPT PROJECT" userId="3f9d47f476fa9d03" providerId="LiveId" clId="{BFCB1CC3-7433-45CB-AC07-17008C47D43E}" dt="2020-07-27T15:58:16.691" v="936"/>
          <ac:spMkLst>
            <pc:docMk/>
            <pc:sldMk cId="3125896958" sldId="475"/>
            <ac:spMk id="112" creationId="{90EC90B0-B856-4D71-B4BF-FABB27FBAB11}"/>
          </ac:spMkLst>
        </pc:spChg>
        <pc:spChg chg="mod">
          <ac:chgData name="PPT PROJECT" userId="3f9d47f476fa9d03" providerId="LiveId" clId="{BFCB1CC3-7433-45CB-AC07-17008C47D43E}" dt="2020-07-27T15:58:16.691" v="936"/>
          <ac:spMkLst>
            <pc:docMk/>
            <pc:sldMk cId="3125896958" sldId="475"/>
            <ac:spMk id="113" creationId="{584190D8-F505-4EAA-9434-31967A31E853}"/>
          </ac:spMkLst>
        </pc:spChg>
        <pc:spChg chg="mod">
          <ac:chgData name="PPT PROJECT" userId="3f9d47f476fa9d03" providerId="LiveId" clId="{BFCB1CC3-7433-45CB-AC07-17008C47D43E}" dt="2020-07-27T15:58:16.691" v="936"/>
          <ac:spMkLst>
            <pc:docMk/>
            <pc:sldMk cId="3125896958" sldId="475"/>
            <ac:spMk id="114" creationId="{9D96F8BB-9BDE-4C44-AC60-122E9957BC9D}"/>
          </ac:spMkLst>
        </pc:spChg>
        <pc:spChg chg="mod">
          <ac:chgData name="PPT PROJECT" userId="3f9d47f476fa9d03" providerId="LiveId" clId="{BFCB1CC3-7433-45CB-AC07-17008C47D43E}" dt="2020-07-27T15:58:16.691" v="936"/>
          <ac:spMkLst>
            <pc:docMk/>
            <pc:sldMk cId="3125896958" sldId="475"/>
            <ac:spMk id="115" creationId="{26DD6405-65EE-44F8-BC21-F5E896A27C42}"/>
          </ac:spMkLst>
        </pc:spChg>
        <pc:grpChg chg="add del mod">
          <ac:chgData name="PPT PROJECT" userId="3f9d47f476fa9d03" providerId="LiveId" clId="{BFCB1CC3-7433-45CB-AC07-17008C47D43E}" dt="2020-07-27T15:47:54.083" v="794" actId="165"/>
          <ac:grpSpMkLst>
            <pc:docMk/>
            <pc:sldMk cId="3125896958" sldId="475"/>
            <ac:grpSpMk id="53" creationId="{2491A06B-7575-442C-A893-C951EE0CF61D}"/>
          </ac:grpSpMkLst>
        </pc:grpChg>
        <pc:grpChg chg="add del mod">
          <ac:chgData name="PPT PROJECT" userId="3f9d47f476fa9d03" providerId="LiveId" clId="{BFCB1CC3-7433-45CB-AC07-17008C47D43E}" dt="2020-07-27T15:48:30.931" v="799" actId="165"/>
          <ac:grpSpMkLst>
            <pc:docMk/>
            <pc:sldMk cId="3125896958" sldId="475"/>
            <ac:grpSpMk id="54" creationId="{1C35B553-A026-4296-B2F8-17C359582AB6}"/>
          </ac:grpSpMkLst>
        </pc:grpChg>
        <pc:grpChg chg="add del mod">
          <ac:chgData name="PPT PROJECT" userId="3f9d47f476fa9d03" providerId="LiveId" clId="{BFCB1CC3-7433-45CB-AC07-17008C47D43E}" dt="2020-07-27T15:49:27.970" v="811" actId="165"/>
          <ac:grpSpMkLst>
            <pc:docMk/>
            <pc:sldMk cId="3125896958" sldId="475"/>
            <ac:grpSpMk id="77" creationId="{50DA84D0-F44D-4E5A-B52A-6EB17B74BC89}"/>
          </ac:grpSpMkLst>
        </pc:grpChg>
        <pc:grpChg chg="add mod">
          <ac:chgData name="PPT PROJECT" userId="3f9d47f476fa9d03" providerId="LiveId" clId="{BFCB1CC3-7433-45CB-AC07-17008C47D43E}" dt="2020-07-27T15:58:41.379" v="957" actId="1076"/>
          <ac:grpSpMkLst>
            <pc:docMk/>
            <pc:sldMk cId="3125896958" sldId="475"/>
            <ac:grpSpMk id="78" creationId="{5CB791EE-9946-4B44-B893-23BFC68E81E6}"/>
          </ac:grpSpMkLst>
        </pc:grpChg>
        <pc:grpChg chg="add del mod">
          <ac:chgData name="PPT PROJECT" userId="3f9d47f476fa9d03" providerId="LiveId" clId="{BFCB1CC3-7433-45CB-AC07-17008C47D43E}" dt="2020-07-27T15:53:35.065" v="867"/>
          <ac:grpSpMkLst>
            <pc:docMk/>
            <pc:sldMk cId="3125896958" sldId="475"/>
            <ac:grpSpMk id="80" creationId="{9260BC4E-550D-496F-80BA-9AB9A67312F0}"/>
          </ac:grpSpMkLst>
        </pc:grpChg>
        <pc:grpChg chg="add del mod">
          <ac:chgData name="PPT PROJECT" userId="3f9d47f476fa9d03" providerId="LiveId" clId="{BFCB1CC3-7433-45CB-AC07-17008C47D43E}" dt="2020-07-27T15:53:38.686" v="871"/>
          <ac:grpSpMkLst>
            <pc:docMk/>
            <pc:sldMk cId="3125896958" sldId="475"/>
            <ac:grpSpMk id="91" creationId="{9D390963-1B3F-410C-96EB-B8EC67EC5EB7}"/>
          </ac:grpSpMkLst>
        </pc:grpChg>
        <pc:grpChg chg="add del mod">
          <ac:chgData name="PPT PROJECT" userId="3f9d47f476fa9d03" providerId="LiveId" clId="{BFCB1CC3-7433-45CB-AC07-17008C47D43E}" dt="2020-07-27T15:58:18.370" v="937"/>
          <ac:grpSpMkLst>
            <pc:docMk/>
            <pc:sldMk cId="3125896958" sldId="475"/>
            <ac:grpSpMk id="106" creationId="{5DBEDDBF-C232-48CC-A11D-8FF577CEC0A5}"/>
          </ac:grpSpMkLst>
        </pc:grpChg>
        <pc:graphicFrameChg chg="mod topLvl">
          <ac:chgData name="PPT PROJECT" userId="3f9d47f476fa9d03" providerId="LiveId" clId="{BFCB1CC3-7433-45CB-AC07-17008C47D43E}" dt="2020-07-27T15:58:41.379" v="957" actId="1076"/>
          <ac:graphicFrameMkLst>
            <pc:docMk/>
            <pc:sldMk cId="3125896958" sldId="475"/>
            <ac:graphicFrameMk id="4" creationId="{AF1D8AB6-617C-4974-8DF9-CEA8DB768E6A}"/>
          </ac:graphicFrameMkLst>
        </pc:graphicFrameChg>
        <pc:graphicFrameChg chg="add del">
          <ac:chgData name="PPT PROJECT" userId="3f9d47f476fa9d03" providerId="LiveId" clId="{BFCB1CC3-7433-45CB-AC07-17008C47D43E}" dt="2020-07-27T15:47:16.427" v="774" actId="22"/>
          <ac:graphicFrameMkLst>
            <pc:docMk/>
            <pc:sldMk cId="3125896958" sldId="475"/>
            <ac:graphicFrameMk id="29" creationId="{BAE35D6E-A16D-4E0B-B47D-19B0B878BA28}"/>
          </ac:graphicFrameMkLst>
        </pc:graphicFrameChg>
        <pc:graphicFrameChg chg="add del">
          <ac:chgData name="PPT PROJECT" userId="3f9d47f476fa9d03" providerId="LiveId" clId="{BFCB1CC3-7433-45CB-AC07-17008C47D43E}" dt="2020-07-27T15:47:29.296" v="777" actId="22"/>
          <ac:graphicFrameMkLst>
            <pc:docMk/>
            <pc:sldMk cId="3125896958" sldId="475"/>
            <ac:graphicFrameMk id="49" creationId="{F23915CF-62D1-4C2C-BD2F-B98A42C0777D}"/>
          </ac:graphicFrameMkLst>
        </pc:graphicFrameChg>
        <pc:graphicFrameChg chg="add del">
          <ac:chgData name="PPT PROJECT" userId="3f9d47f476fa9d03" providerId="LiveId" clId="{BFCB1CC3-7433-45CB-AC07-17008C47D43E}" dt="2020-07-27T15:48:58.391" v="803" actId="22"/>
          <ac:graphicFrameMkLst>
            <pc:docMk/>
            <pc:sldMk cId="3125896958" sldId="475"/>
            <ac:graphicFrameMk id="73" creationId="{0D3ED37A-C317-4378-9CDB-0F7A1A7977AC}"/>
          </ac:graphicFrameMkLst>
        </pc:graphicFrameChg>
        <pc:graphicFrameChg chg="mod">
          <ac:chgData name="PPT PROJECT" userId="3f9d47f476fa9d03" providerId="LiveId" clId="{BFCB1CC3-7433-45CB-AC07-17008C47D43E}" dt="2020-07-27T15:53:33.571" v="866"/>
          <ac:graphicFrameMkLst>
            <pc:docMk/>
            <pc:sldMk cId="3125896958" sldId="475"/>
            <ac:graphicFrameMk id="90" creationId="{01BBDD49-F16F-4465-A3F3-DD78D2C6BFFC}"/>
          </ac:graphicFrameMkLst>
        </pc:graphicFrameChg>
        <pc:graphicFrameChg chg="mod">
          <ac:chgData name="PPT PROJECT" userId="3f9d47f476fa9d03" providerId="LiveId" clId="{BFCB1CC3-7433-45CB-AC07-17008C47D43E}" dt="2020-07-27T15:53:36.537" v="868"/>
          <ac:graphicFrameMkLst>
            <pc:docMk/>
            <pc:sldMk cId="3125896958" sldId="475"/>
            <ac:graphicFrameMk id="101" creationId="{841A6FAB-164C-4E17-B0A8-97AB46C1EB66}"/>
          </ac:graphicFrameMkLst>
        </pc:graphicFrameChg>
        <pc:graphicFrameChg chg="mod">
          <ac:chgData name="PPT PROJECT" userId="3f9d47f476fa9d03" providerId="LiveId" clId="{BFCB1CC3-7433-45CB-AC07-17008C47D43E}" dt="2020-07-27T15:58:16.691" v="936"/>
          <ac:graphicFrameMkLst>
            <pc:docMk/>
            <pc:sldMk cId="3125896958" sldId="475"/>
            <ac:graphicFrameMk id="116" creationId="{A038CD67-39E9-4C7E-9259-13E2BDB77B48}"/>
          </ac:graphicFrameMkLst>
        </pc:graphicFrameChg>
        <pc:picChg chg="add del">
          <ac:chgData name="PPT PROJECT" userId="3f9d47f476fa9d03" providerId="LiveId" clId="{BFCB1CC3-7433-45CB-AC07-17008C47D43E}" dt="2020-07-27T15:47:16.427" v="774" actId="22"/>
          <ac:picMkLst>
            <pc:docMk/>
            <pc:sldMk cId="3125896958" sldId="475"/>
            <ac:picMk id="3" creationId="{1DFBCEB0-D6C7-4DC3-9496-24B13B2765B7}"/>
          </ac:picMkLst>
        </pc:picChg>
        <pc:picChg chg="add del">
          <ac:chgData name="PPT PROJECT" userId="3f9d47f476fa9d03" providerId="LiveId" clId="{BFCB1CC3-7433-45CB-AC07-17008C47D43E}" dt="2020-07-27T15:47:29.296" v="777" actId="22"/>
          <ac:picMkLst>
            <pc:docMk/>
            <pc:sldMk cId="3125896958" sldId="475"/>
            <ac:picMk id="33" creationId="{89DA71E4-4C55-4B4A-8ED5-3BF9132EDCF2}"/>
          </ac:picMkLst>
        </pc:picChg>
        <pc:picChg chg="add del mod">
          <ac:chgData name="PPT PROJECT" userId="3f9d47f476fa9d03" providerId="LiveId" clId="{BFCB1CC3-7433-45CB-AC07-17008C47D43E}" dt="2020-07-27T15:47:39.235" v="787" actId="22"/>
          <ac:picMkLst>
            <pc:docMk/>
            <pc:sldMk cId="3125896958" sldId="475"/>
            <ac:picMk id="52" creationId="{32A26133-8E50-451D-805F-D25C3A258F05}"/>
          </ac:picMkLst>
        </pc:picChg>
        <pc:picChg chg="add del">
          <ac:chgData name="PPT PROJECT" userId="3f9d47f476fa9d03" providerId="LiveId" clId="{BFCB1CC3-7433-45CB-AC07-17008C47D43E}" dt="2020-07-27T15:48:58.391" v="803" actId="22"/>
          <ac:picMkLst>
            <pc:docMk/>
            <pc:sldMk cId="3125896958" sldId="475"/>
            <ac:picMk id="57" creationId="{A94DFA86-DD57-4A68-A49C-CD65BA8E182B}"/>
          </ac:picMkLst>
        </pc:picChg>
        <pc:picChg chg="add del mod">
          <ac:chgData name="PPT PROJECT" userId="3f9d47f476fa9d03" providerId="LiveId" clId="{BFCB1CC3-7433-45CB-AC07-17008C47D43E}" dt="2020-07-27T15:53:28.425" v="865" actId="478"/>
          <ac:picMkLst>
            <pc:docMk/>
            <pc:sldMk cId="3125896958" sldId="475"/>
            <ac:picMk id="76" creationId="{712EBC30-CFC6-4564-A484-E35AA185B456}"/>
          </ac:picMkLst>
        </pc:picChg>
        <pc:picChg chg="mod">
          <ac:chgData name="PPT PROJECT" userId="3f9d47f476fa9d03" providerId="LiveId" clId="{BFCB1CC3-7433-45CB-AC07-17008C47D43E}" dt="2020-07-27T15:53:33.571" v="866"/>
          <ac:picMkLst>
            <pc:docMk/>
            <pc:sldMk cId="3125896958" sldId="475"/>
            <ac:picMk id="82" creationId="{F0239943-CCD3-4B68-A6C2-9B0D5BB48002}"/>
          </ac:picMkLst>
        </pc:picChg>
        <pc:picChg chg="mod">
          <ac:chgData name="PPT PROJECT" userId="3f9d47f476fa9d03" providerId="LiveId" clId="{BFCB1CC3-7433-45CB-AC07-17008C47D43E}" dt="2020-07-27T15:53:36.537" v="868"/>
          <ac:picMkLst>
            <pc:docMk/>
            <pc:sldMk cId="3125896958" sldId="475"/>
            <ac:picMk id="93" creationId="{74D81BEC-AEAE-455E-8389-28746B1C6063}"/>
          </ac:picMkLst>
        </pc:picChg>
        <pc:picChg chg="add del mod">
          <ac:chgData name="PPT PROJECT" userId="3f9d47f476fa9d03" providerId="LiveId" clId="{BFCB1CC3-7433-45CB-AC07-17008C47D43E}" dt="2020-07-27T15:53:53.066" v="878" actId="478"/>
          <ac:picMkLst>
            <pc:docMk/>
            <pc:sldMk cId="3125896958" sldId="475"/>
            <ac:picMk id="102" creationId="{C4417E92-E937-491C-B226-5225E85F479F}"/>
          </ac:picMkLst>
        </pc:picChg>
        <pc:picChg chg="add del mod">
          <ac:chgData name="PPT PROJECT" userId="3f9d47f476fa9d03" providerId="LiveId" clId="{BFCB1CC3-7433-45CB-AC07-17008C47D43E}" dt="2020-07-27T15:53:53.066" v="878" actId="478"/>
          <ac:picMkLst>
            <pc:docMk/>
            <pc:sldMk cId="3125896958" sldId="475"/>
            <ac:picMk id="104" creationId="{664B06DB-4C03-4C3F-BF74-B13546D390B2}"/>
          </ac:picMkLst>
        </pc:picChg>
        <pc:picChg chg="add del mod">
          <ac:chgData name="PPT PROJECT" userId="3f9d47f476fa9d03" providerId="LiveId" clId="{BFCB1CC3-7433-45CB-AC07-17008C47D43E}" dt="2020-07-27T15:53:53.066" v="878" actId="478"/>
          <ac:picMkLst>
            <pc:docMk/>
            <pc:sldMk cId="3125896958" sldId="475"/>
            <ac:picMk id="105" creationId="{B17896DF-0D09-424B-9A25-EEB921F6862E}"/>
          </ac:picMkLst>
        </pc:picChg>
        <pc:picChg chg="mod">
          <ac:chgData name="PPT PROJECT" userId="3f9d47f476fa9d03" providerId="LiveId" clId="{BFCB1CC3-7433-45CB-AC07-17008C47D43E}" dt="2020-07-27T15:58:16.691" v="936"/>
          <ac:picMkLst>
            <pc:docMk/>
            <pc:sldMk cId="3125896958" sldId="475"/>
            <ac:picMk id="108" creationId="{6FC0A79B-0441-4788-8587-C587C47A0264}"/>
          </ac:picMkLst>
        </pc:picChg>
        <pc:picChg chg="add mod">
          <ac:chgData name="PPT PROJECT" userId="3f9d47f476fa9d03" providerId="LiveId" clId="{BFCB1CC3-7433-45CB-AC07-17008C47D43E}" dt="2020-07-27T15:58:39.046" v="956" actId="1076"/>
          <ac:picMkLst>
            <pc:docMk/>
            <pc:sldMk cId="3125896958" sldId="475"/>
            <ac:picMk id="117" creationId="{FBEA3A46-9BD8-47CF-B7A8-D897FB996074}"/>
          </ac:picMkLst>
        </pc:picChg>
        <pc:picChg chg="add mod">
          <ac:chgData name="PPT PROJECT" userId="3f9d47f476fa9d03" providerId="LiveId" clId="{BFCB1CC3-7433-45CB-AC07-17008C47D43E}" dt="2020-07-27T15:58:39.046" v="956" actId="1076"/>
          <ac:picMkLst>
            <pc:docMk/>
            <pc:sldMk cId="3125896958" sldId="475"/>
            <ac:picMk id="119" creationId="{F530A255-E31E-4B1B-877F-F551063B3496}"/>
          </ac:picMkLst>
        </pc:picChg>
        <pc:picChg chg="add mod">
          <ac:chgData name="PPT PROJECT" userId="3f9d47f476fa9d03" providerId="LiveId" clId="{BFCB1CC3-7433-45CB-AC07-17008C47D43E}" dt="2020-07-27T15:58:39.046" v="956" actId="1076"/>
          <ac:picMkLst>
            <pc:docMk/>
            <pc:sldMk cId="3125896958" sldId="475"/>
            <ac:picMk id="120" creationId="{A004AB43-D2AD-44F6-B3A4-71D8C1BAD90F}"/>
          </ac:picMkLst>
        </pc:picChg>
        <pc:picChg chg="add mod">
          <ac:chgData name="PPT PROJECT" userId="3f9d47f476fa9d03" providerId="LiveId" clId="{BFCB1CC3-7433-45CB-AC07-17008C47D43E}" dt="2020-07-27T15:58:39.046" v="956" actId="1076"/>
          <ac:picMkLst>
            <pc:docMk/>
            <pc:sldMk cId="3125896958" sldId="475"/>
            <ac:picMk id="121" creationId="{E5DF5131-D3AF-403D-8EE5-DEA9F110F0D5}"/>
          </ac:picMkLst>
        </pc:picChg>
        <pc:picChg chg="add mod">
          <ac:chgData name="PPT PROJECT" userId="3f9d47f476fa9d03" providerId="LiveId" clId="{BFCB1CC3-7433-45CB-AC07-17008C47D43E}" dt="2020-07-27T15:58:39.046" v="956" actId="1076"/>
          <ac:picMkLst>
            <pc:docMk/>
            <pc:sldMk cId="3125896958" sldId="475"/>
            <ac:picMk id="122" creationId="{CECE526B-0D38-49F8-AC44-58BA7E24B0CF}"/>
          </ac:picMkLst>
        </pc:picChg>
        <pc:picChg chg="add mod">
          <ac:chgData name="PPT PROJECT" userId="3f9d47f476fa9d03" providerId="LiveId" clId="{BFCB1CC3-7433-45CB-AC07-17008C47D43E}" dt="2020-07-27T15:58:39.046" v="956" actId="1076"/>
          <ac:picMkLst>
            <pc:docMk/>
            <pc:sldMk cId="3125896958" sldId="475"/>
            <ac:picMk id="123" creationId="{1F974AE6-349F-4703-9309-2AE1B21F331C}"/>
          </ac:picMkLst>
        </pc:picChg>
        <pc:picChg chg="add mod">
          <ac:chgData name="PPT PROJECT" userId="3f9d47f476fa9d03" providerId="LiveId" clId="{BFCB1CC3-7433-45CB-AC07-17008C47D43E}" dt="2020-07-27T15:58:39.046" v="956" actId="1076"/>
          <ac:picMkLst>
            <pc:docMk/>
            <pc:sldMk cId="3125896958" sldId="475"/>
            <ac:picMk id="124" creationId="{D797D072-94AD-46F0-B909-8AD754FE7B75}"/>
          </ac:picMkLst>
        </pc:picChg>
        <pc:picChg chg="add mod">
          <ac:chgData name="PPT PROJECT" userId="3f9d47f476fa9d03" providerId="LiveId" clId="{BFCB1CC3-7433-45CB-AC07-17008C47D43E}" dt="2020-07-27T15:58:39.046" v="956" actId="1076"/>
          <ac:picMkLst>
            <pc:docMk/>
            <pc:sldMk cId="3125896958" sldId="475"/>
            <ac:picMk id="125" creationId="{C5AFA580-92D8-4709-98C7-80D7007D314E}"/>
          </ac:picMkLst>
        </pc:picChg>
        <pc:picChg chg="add mod">
          <ac:chgData name="PPT PROJECT" userId="3f9d47f476fa9d03" providerId="LiveId" clId="{BFCB1CC3-7433-45CB-AC07-17008C47D43E}" dt="2020-07-27T15:58:39.046" v="956" actId="1076"/>
          <ac:picMkLst>
            <pc:docMk/>
            <pc:sldMk cId="3125896958" sldId="475"/>
            <ac:picMk id="126" creationId="{0958CA64-0529-4AB2-8355-2551A4C02D0D}"/>
          </ac:picMkLst>
        </pc:picChg>
        <pc:picChg chg="add mod">
          <ac:chgData name="PPT PROJECT" userId="3f9d47f476fa9d03" providerId="LiveId" clId="{BFCB1CC3-7433-45CB-AC07-17008C47D43E}" dt="2020-07-27T15:58:39.046" v="956" actId="1076"/>
          <ac:picMkLst>
            <pc:docMk/>
            <pc:sldMk cId="3125896958" sldId="475"/>
            <ac:picMk id="127" creationId="{3A053592-1586-4293-BC9D-3A68E5C1A4B9}"/>
          </ac:picMkLst>
        </pc:picChg>
        <pc:picChg chg="add mod">
          <ac:chgData name="PPT PROJECT" userId="3f9d47f476fa9d03" providerId="LiveId" clId="{BFCB1CC3-7433-45CB-AC07-17008C47D43E}" dt="2020-07-27T15:58:39.046" v="956" actId="1076"/>
          <ac:picMkLst>
            <pc:docMk/>
            <pc:sldMk cId="3125896958" sldId="475"/>
            <ac:picMk id="128" creationId="{C6388382-4015-42E0-82C5-8BA633029A78}"/>
          </ac:picMkLst>
        </pc:picChg>
        <pc:picChg chg="add mod">
          <ac:chgData name="PPT PROJECT" userId="3f9d47f476fa9d03" providerId="LiveId" clId="{BFCB1CC3-7433-45CB-AC07-17008C47D43E}" dt="2020-07-27T15:58:39.046" v="956" actId="1076"/>
          <ac:picMkLst>
            <pc:docMk/>
            <pc:sldMk cId="3125896958" sldId="475"/>
            <ac:picMk id="129" creationId="{FE2ADFA3-D0E1-4C57-92DD-2B93D3D025DF}"/>
          </ac:picMkLst>
        </pc:picChg>
        <pc:picChg chg="add mod">
          <ac:chgData name="PPT PROJECT" userId="3f9d47f476fa9d03" providerId="LiveId" clId="{BFCB1CC3-7433-45CB-AC07-17008C47D43E}" dt="2020-07-27T15:58:39.046" v="956" actId="1076"/>
          <ac:picMkLst>
            <pc:docMk/>
            <pc:sldMk cId="3125896958" sldId="475"/>
            <ac:picMk id="130" creationId="{9973F0E5-6FD8-4053-AF15-EE10CBDF672B}"/>
          </ac:picMkLst>
        </pc:picChg>
        <pc:picChg chg="add mod">
          <ac:chgData name="PPT PROJECT" userId="3f9d47f476fa9d03" providerId="LiveId" clId="{BFCB1CC3-7433-45CB-AC07-17008C47D43E}" dt="2020-07-27T15:58:39.046" v="956" actId="1076"/>
          <ac:picMkLst>
            <pc:docMk/>
            <pc:sldMk cId="3125896958" sldId="475"/>
            <ac:picMk id="131" creationId="{2C8AAC5F-0468-4ECD-8036-500F6A2B6217}"/>
          </ac:picMkLst>
        </pc:picChg>
        <pc:picChg chg="add mod">
          <ac:chgData name="PPT PROJECT" userId="3f9d47f476fa9d03" providerId="LiveId" clId="{BFCB1CC3-7433-45CB-AC07-17008C47D43E}" dt="2020-07-27T15:58:39.046" v="956" actId="1076"/>
          <ac:picMkLst>
            <pc:docMk/>
            <pc:sldMk cId="3125896958" sldId="475"/>
            <ac:picMk id="132" creationId="{83FDB67C-6567-4753-A5F7-E354B2719F3E}"/>
          </ac:picMkLst>
        </pc:picChg>
        <pc:picChg chg="add mod">
          <ac:chgData name="PPT PROJECT" userId="3f9d47f476fa9d03" providerId="LiveId" clId="{BFCB1CC3-7433-45CB-AC07-17008C47D43E}" dt="2020-07-27T15:58:39.046" v="956" actId="1076"/>
          <ac:picMkLst>
            <pc:docMk/>
            <pc:sldMk cId="3125896958" sldId="475"/>
            <ac:picMk id="133" creationId="{4BC45918-8304-44F0-9123-B79A69269A34}"/>
          </ac:picMkLst>
        </pc:picChg>
        <pc:picChg chg="add mod">
          <ac:chgData name="PPT PROJECT" userId="3f9d47f476fa9d03" providerId="LiveId" clId="{BFCB1CC3-7433-45CB-AC07-17008C47D43E}" dt="2020-07-27T15:58:39.046" v="956" actId="1076"/>
          <ac:picMkLst>
            <pc:docMk/>
            <pc:sldMk cId="3125896958" sldId="475"/>
            <ac:picMk id="134" creationId="{AE4E6FC9-D3F7-43F2-A03D-CE218462EA42}"/>
          </ac:picMkLst>
        </pc:picChg>
        <pc:picChg chg="add mod">
          <ac:chgData name="PPT PROJECT" userId="3f9d47f476fa9d03" providerId="LiveId" clId="{BFCB1CC3-7433-45CB-AC07-17008C47D43E}" dt="2020-07-27T15:58:39.046" v="956" actId="1076"/>
          <ac:picMkLst>
            <pc:docMk/>
            <pc:sldMk cId="3125896958" sldId="475"/>
            <ac:picMk id="135" creationId="{05CE1331-49B7-4BF8-98E3-E6DA555E23F4}"/>
          </ac:picMkLst>
        </pc:picChg>
        <pc:picChg chg="add mod">
          <ac:chgData name="PPT PROJECT" userId="3f9d47f476fa9d03" providerId="LiveId" clId="{BFCB1CC3-7433-45CB-AC07-17008C47D43E}" dt="2020-07-27T15:58:39.046" v="956" actId="1076"/>
          <ac:picMkLst>
            <pc:docMk/>
            <pc:sldMk cId="3125896958" sldId="475"/>
            <ac:picMk id="136" creationId="{0C58C7E4-5BD8-4B00-9730-8268A1E4E9A2}"/>
          </ac:picMkLst>
        </pc:picChg>
        <pc:picChg chg="add mod">
          <ac:chgData name="PPT PROJECT" userId="3f9d47f476fa9d03" providerId="LiveId" clId="{BFCB1CC3-7433-45CB-AC07-17008C47D43E}" dt="2020-07-27T15:58:39.046" v="956" actId="1076"/>
          <ac:picMkLst>
            <pc:docMk/>
            <pc:sldMk cId="3125896958" sldId="475"/>
            <ac:picMk id="137" creationId="{4BB642C2-86B8-4720-ACB4-717CAD227D08}"/>
          </ac:picMkLst>
        </pc:picChg>
        <pc:picChg chg="add mod">
          <ac:chgData name="PPT PROJECT" userId="3f9d47f476fa9d03" providerId="LiveId" clId="{BFCB1CC3-7433-45CB-AC07-17008C47D43E}" dt="2020-07-27T15:58:39.046" v="956" actId="1076"/>
          <ac:picMkLst>
            <pc:docMk/>
            <pc:sldMk cId="3125896958" sldId="475"/>
            <ac:picMk id="138" creationId="{0374E2D3-B1B0-4849-A9DD-37B7B3607DE6}"/>
          </ac:picMkLst>
        </pc:picChg>
        <pc:picChg chg="add mod">
          <ac:chgData name="PPT PROJECT" userId="3f9d47f476fa9d03" providerId="LiveId" clId="{BFCB1CC3-7433-45CB-AC07-17008C47D43E}" dt="2020-07-27T15:58:39.046" v="956" actId="1076"/>
          <ac:picMkLst>
            <pc:docMk/>
            <pc:sldMk cId="3125896958" sldId="475"/>
            <ac:picMk id="139" creationId="{36614285-B63F-4C63-A726-D9F01B41E3D6}"/>
          </ac:picMkLst>
        </pc:picChg>
        <pc:picChg chg="add mod">
          <ac:chgData name="PPT PROJECT" userId="3f9d47f476fa9d03" providerId="LiveId" clId="{BFCB1CC3-7433-45CB-AC07-17008C47D43E}" dt="2020-07-27T15:58:39.046" v="956" actId="1076"/>
          <ac:picMkLst>
            <pc:docMk/>
            <pc:sldMk cId="3125896958" sldId="475"/>
            <ac:picMk id="140" creationId="{A68C6738-23BB-4795-87BE-917050FCC2CC}"/>
          </ac:picMkLst>
        </pc:picChg>
        <pc:picChg chg="add mod">
          <ac:chgData name="PPT PROJECT" userId="3f9d47f476fa9d03" providerId="LiveId" clId="{BFCB1CC3-7433-45CB-AC07-17008C47D43E}" dt="2020-07-27T15:58:39.046" v="956" actId="1076"/>
          <ac:picMkLst>
            <pc:docMk/>
            <pc:sldMk cId="3125896958" sldId="475"/>
            <ac:picMk id="141" creationId="{52585158-1E91-4BA2-9CFC-0C4E0132244B}"/>
          </ac:picMkLst>
        </pc:picChg>
        <pc:picChg chg="add mod">
          <ac:chgData name="PPT PROJECT" userId="3f9d47f476fa9d03" providerId="LiveId" clId="{BFCB1CC3-7433-45CB-AC07-17008C47D43E}" dt="2020-07-27T15:58:39.046" v="956" actId="1076"/>
          <ac:picMkLst>
            <pc:docMk/>
            <pc:sldMk cId="3125896958" sldId="475"/>
            <ac:picMk id="142" creationId="{01BDA451-3999-4089-A140-9B7D65E05A8D}"/>
          </ac:picMkLst>
        </pc:picChg>
        <pc:picChg chg="add mod">
          <ac:chgData name="PPT PROJECT" userId="3f9d47f476fa9d03" providerId="LiveId" clId="{BFCB1CC3-7433-45CB-AC07-17008C47D43E}" dt="2020-07-27T15:58:39.046" v="956" actId="1076"/>
          <ac:picMkLst>
            <pc:docMk/>
            <pc:sldMk cId="3125896958" sldId="475"/>
            <ac:picMk id="143" creationId="{B76641EE-A546-43CB-A838-A92E00BDE58B}"/>
          </ac:picMkLst>
        </pc:picChg>
        <pc:picChg chg="add mod">
          <ac:chgData name="PPT PROJECT" userId="3f9d47f476fa9d03" providerId="LiveId" clId="{BFCB1CC3-7433-45CB-AC07-17008C47D43E}" dt="2020-07-27T15:58:39.046" v="956" actId="1076"/>
          <ac:picMkLst>
            <pc:docMk/>
            <pc:sldMk cId="3125896958" sldId="475"/>
            <ac:picMk id="144" creationId="{3DBC72F9-74A5-424F-B010-63ABD54BB41F}"/>
          </ac:picMkLst>
        </pc:picChg>
        <pc:picChg chg="add mod">
          <ac:chgData name="PPT PROJECT" userId="3f9d47f476fa9d03" providerId="LiveId" clId="{BFCB1CC3-7433-45CB-AC07-17008C47D43E}" dt="2020-07-27T15:58:39.046" v="956" actId="1076"/>
          <ac:picMkLst>
            <pc:docMk/>
            <pc:sldMk cId="3125896958" sldId="475"/>
            <ac:picMk id="145" creationId="{E1BD84FE-E01F-4064-8D33-6A5F52DDF4B0}"/>
          </ac:picMkLst>
        </pc:picChg>
        <pc:picChg chg="add mod">
          <ac:chgData name="PPT PROJECT" userId="3f9d47f476fa9d03" providerId="LiveId" clId="{BFCB1CC3-7433-45CB-AC07-17008C47D43E}" dt="2020-07-27T15:58:39.046" v="956" actId="1076"/>
          <ac:picMkLst>
            <pc:docMk/>
            <pc:sldMk cId="3125896958" sldId="475"/>
            <ac:picMk id="146" creationId="{78030095-3FEB-4C88-9AE7-D59DFA4A82E3}"/>
          </ac:picMkLst>
        </pc:picChg>
        <pc:picChg chg="add mod">
          <ac:chgData name="PPT PROJECT" userId="3f9d47f476fa9d03" providerId="LiveId" clId="{BFCB1CC3-7433-45CB-AC07-17008C47D43E}" dt="2020-07-27T15:58:39.046" v="956" actId="1076"/>
          <ac:picMkLst>
            <pc:docMk/>
            <pc:sldMk cId="3125896958" sldId="475"/>
            <ac:picMk id="147" creationId="{66AFD010-F48B-47AA-8C43-18AA8F8B62D8}"/>
          </ac:picMkLst>
        </pc:picChg>
        <pc:picChg chg="mod topLvl">
          <ac:chgData name="PPT PROJECT" userId="3f9d47f476fa9d03" providerId="LiveId" clId="{BFCB1CC3-7433-45CB-AC07-17008C47D43E}" dt="2020-07-27T15:58:41.379" v="957" actId="1076"/>
          <ac:picMkLst>
            <pc:docMk/>
            <pc:sldMk cId="3125896958" sldId="475"/>
            <ac:picMk id="1026" creationId="{16E45D08-0603-4AC0-B37A-0746EE32209A}"/>
          </ac:picMkLst>
        </pc:picChg>
      </pc:sldChg>
      <pc:sldChg chg="del">
        <pc:chgData name="PPT PROJECT" userId="3f9d47f476fa9d03" providerId="LiveId" clId="{BFCB1CC3-7433-45CB-AC07-17008C47D43E}" dt="2020-07-27T15:05:19.690" v="56" actId="47"/>
        <pc:sldMkLst>
          <pc:docMk/>
          <pc:sldMk cId="3555738784" sldId="475"/>
        </pc:sldMkLst>
      </pc:sldChg>
      <pc:sldChg chg="modSp add del">
        <pc:chgData name="PPT PROJECT" userId="3f9d47f476fa9d03" providerId="LiveId" clId="{BFCB1CC3-7433-45CB-AC07-17008C47D43E}" dt="2020-07-27T15:46:26.479" v="761" actId="47"/>
        <pc:sldMkLst>
          <pc:docMk/>
          <pc:sldMk cId="1630529928" sldId="476"/>
        </pc:sldMkLst>
        <pc:spChg chg="mod">
          <ac:chgData name="PPT PROJECT" userId="3f9d47f476fa9d03" providerId="LiveId" clId="{BFCB1CC3-7433-45CB-AC07-17008C47D43E}" dt="2020-07-27T15:45:48.226" v="760" actId="14100"/>
          <ac:spMkLst>
            <pc:docMk/>
            <pc:sldMk cId="1630529928" sldId="476"/>
            <ac:spMk id="6" creationId="{1A79B740-E208-482A-BDF0-939196BAF9D0}"/>
          </ac:spMkLst>
        </pc:spChg>
        <pc:spChg chg="mod">
          <ac:chgData name="PPT PROJECT" userId="3f9d47f476fa9d03" providerId="LiveId" clId="{BFCB1CC3-7433-45CB-AC07-17008C47D43E}" dt="2020-07-27T15:45:48.226" v="760" actId="14100"/>
          <ac:spMkLst>
            <pc:docMk/>
            <pc:sldMk cId="1630529928" sldId="476"/>
            <ac:spMk id="7" creationId="{C6161F62-E98C-429D-AE70-207669F244EC}"/>
          </ac:spMkLst>
        </pc:spChg>
        <pc:spChg chg="mod">
          <ac:chgData name="PPT PROJECT" userId="3f9d47f476fa9d03" providerId="LiveId" clId="{BFCB1CC3-7433-45CB-AC07-17008C47D43E}" dt="2020-07-27T15:45:48.226" v="760" actId="14100"/>
          <ac:spMkLst>
            <pc:docMk/>
            <pc:sldMk cId="1630529928" sldId="476"/>
            <ac:spMk id="9" creationId="{E3214A91-0AB7-4B2D-AEA7-44D2B26380AC}"/>
          </ac:spMkLst>
        </pc:spChg>
        <pc:spChg chg="mod">
          <ac:chgData name="PPT PROJECT" userId="3f9d47f476fa9d03" providerId="LiveId" clId="{BFCB1CC3-7433-45CB-AC07-17008C47D43E}" dt="2020-07-27T15:45:48.226" v="760" actId="14100"/>
          <ac:spMkLst>
            <pc:docMk/>
            <pc:sldMk cId="1630529928" sldId="476"/>
            <ac:spMk id="11" creationId="{7DFBBD7A-469F-48EB-AA17-BC1D1CCAAE9C}"/>
          </ac:spMkLst>
        </pc:spChg>
        <pc:spChg chg="mod">
          <ac:chgData name="PPT PROJECT" userId="3f9d47f476fa9d03" providerId="LiveId" clId="{BFCB1CC3-7433-45CB-AC07-17008C47D43E}" dt="2020-07-27T15:45:48.226" v="760" actId="14100"/>
          <ac:spMkLst>
            <pc:docMk/>
            <pc:sldMk cId="1630529928" sldId="476"/>
            <ac:spMk id="13" creationId="{A909F20D-ACFA-4914-8C57-3A2B28C05AEA}"/>
          </ac:spMkLst>
        </pc:spChg>
        <pc:spChg chg="mod">
          <ac:chgData name="PPT PROJECT" userId="3f9d47f476fa9d03" providerId="LiveId" clId="{BFCB1CC3-7433-45CB-AC07-17008C47D43E}" dt="2020-07-27T15:45:48.226" v="760" actId="14100"/>
          <ac:spMkLst>
            <pc:docMk/>
            <pc:sldMk cId="1630529928" sldId="476"/>
            <ac:spMk id="14" creationId="{E3E117CD-2EEA-4709-AB11-D6E4D595829C}"/>
          </ac:spMkLst>
        </pc:spChg>
        <pc:spChg chg="mod">
          <ac:chgData name="PPT PROJECT" userId="3f9d47f476fa9d03" providerId="LiveId" clId="{BFCB1CC3-7433-45CB-AC07-17008C47D43E}" dt="2020-07-27T15:45:48.226" v="760" actId="14100"/>
          <ac:spMkLst>
            <pc:docMk/>
            <pc:sldMk cId="1630529928" sldId="476"/>
            <ac:spMk id="15" creationId="{F9FECC95-D58B-4761-BC9E-30F8EE81E283}"/>
          </ac:spMkLst>
        </pc:spChg>
        <pc:spChg chg="mod">
          <ac:chgData name="PPT PROJECT" userId="3f9d47f476fa9d03" providerId="LiveId" clId="{BFCB1CC3-7433-45CB-AC07-17008C47D43E}" dt="2020-07-27T15:45:48.226" v="760" actId="14100"/>
          <ac:spMkLst>
            <pc:docMk/>
            <pc:sldMk cId="1630529928" sldId="476"/>
            <ac:spMk id="16" creationId="{858D4B80-3C71-4033-BF74-70C7DE396D3E}"/>
          </ac:spMkLst>
        </pc:spChg>
        <pc:grpChg chg="mod">
          <ac:chgData name="PPT PROJECT" userId="3f9d47f476fa9d03" providerId="LiveId" clId="{BFCB1CC3-7433-45CB-AC07-17008C47D43E}" dt="2020-07-27T15:45:48.226" v="760" actId="14100"/>
          <ac:grpSpMkLst>
            <pc:docMk/>
            <pc:sldMk cId="1630529928" sldId="476"/>
            <ac:grpSpMk id="5" creationId="{D5AAC7F0-F233-444E-AB9D-EC7BE11E44A4}"/>
          </ac:grpSpMkLst>
        </pc:grpChg>
        <pc:graphicFrameChg chg="mod">
          <ac:chgData name="PPT PROJECT" userId="3f9d47f476fa9d03" providerId="LiveId" clId="{BFCB1CC3-7433-45CB-AC07-17008C47D43E}" dt="2020-07-27T15:45:48.226" v="760" actId="14100"/>
          <ac:graphicFrameMkLst>
            <pc:docMk/>
            <pc:sldMk cId="1630529928" sldId="476"/>
            <ac:graphicFrameMk id="4" creationId="{AF1D8AB6-617C-4974-8DF9-CEA8DB768E6A}"/>
          </ac:graphicFrameMkLst>
        </pc:graphicFrameChg>
        <pc:picChg chg="mod">
          <ac:chgData name="PPT PROJECT" userId="3f9d47f476fa9d03" providerId="LiveId" clId="{BFCB1CC3-7433-45CB-AC07-17008C47D43E}" dt="2020-07-27T15:45:48.226" v="760" actId="14100"/>
          <ac:picMkLst>
            <pc:docMk/>
            <pc:sldMk cId="1630529928" sldId="476"/>
            <ac:picMk id="1026" creationId="{16E45D08-0603-4AC0-B37A-0746EE32209A}"/>
          </ac:picMkLst>
        </pc:picChg>
      </pc:sldChg>
      <pc:sldChg chg="addSp delSp modSp add mod">
        <pc:chgData name="PPT PROJECT" userId="3f9d47f476fa9d03" providerId="LiveId" clId="{BFCB1CC3-7433-45CB-AC07-17008C47D43E}" dt="2020-07-27T15:52:35.193" v="862" actId="14100"/>
        <pc:sldMkLst>
          <pc:docMk/>
          <pc:sldMk cId="2164826706" sldId="476"/>
        </pc:sldMkLst>
        <pc:spChg chg="add del mod">
          <ac:chgData name="PPT PROJECT" userId="3f9d47f476fa9d03" providerId="LiveId" clId="{BFCB1CC3-7433-45CB-AC07-17008C47D43E}" dt="2020-07-27T15:52:11.849" v="858" actId="478"/>
          <ac:spMkLst>
            <pc:docMk/>
            <pc:sldMk cId="2164826706" sldId="476"/>
            <ac:spMk id="3" creationId="{8EEF62B3-2E78-46D0-80D7-CDF17C55A877}"/>
          </ac:spMkLst>
        </pc:spChg>
        <pc:spChg chg="add mod">
          <ac:chgData name="PPT PROJECT" userId="3f9d47f476fa9d03" providerId="LiveId" clId="{BFCB1CC3-7433-45CB-AC07-17008C47D43E}" dt="2020-07-27T15:51:13.953" v="844" actId="1076"/>
          <ac:spMkLst>
            <pc:docMk/>
            <pc:sldMk cId="2164826706" sldId="476"/>
            <ac:spMk id="5" creationId="{8C634AB2-3B53-4F3D-B4DB-6ACA6BD64ADF}"/>
          </ac:spMkLst>
        </pc:spChg>
        <pc:spChg chg="add mod">
          <ac:chgData name="PPT PROJECT" userId="3f9d47f476fa9d03" providerId="LiveId" clId="{BFCB1CC3-7433-45CB-AC07-17008C47D43E}" dt="2020-07-27T15:51:13.953" v="844" actId="1076"/>
          <ac:spMkLst>
            <pc:docMk/>
            <pc:sldMk cId="2164826706" sldId="476"/>
            <ac:spMk id="21" creationId="{82D6C4B7-0E79-4600-B160-FEC90BA8BCD7}"/>
          </ac:spMkLst>
        </pc:spChg>
        <pc:spChg chg="add mod">
          <ac:chgData name="PPT PROJECT" userId="3f9d47f476fa9d03" providerId="LiveId" clId="{BFCB1CC3-7433-45CB-AC07-17008C47D43E}" dt="2020-07-27T15:51:13.953" v="844" actId="1076"/>
          <ac:spMkLst>
            <pc:docMk/>
            <pc:sldMk cId="2164826706" sldId="476"/>
            <ac:spMk id="22" creationId="{478219F8-2AAC-40C4-8A86-9E4A51C58FC3}"/>
          </ac:spMkLst>
        </pc:spChg>
        <pc:spChg chg="add mod">
          <ac:chgData name="PPT PROJECT" userId="3f9d47f476fa9d03" providerId="LiveId" clId="{BFCB1CC3-7433-45CB-AC07-17008C47D43E}" dt="2020-07-27T15:51:13.953" v="844" actId="1076"/>
          <ac:spMkLst>
            <pc:docMk/>
            <pc:sldMk cId="2164826706" sldId="476"/>
            <ac:spMk id="23" creationId="{77A5E429-26AD-439F-AAD6-70026B3EF5C9}"/>
          </ac:spMkLst>
        </pc:spChg>
        <pc:spChg chg="add mod">
          <ac:chgData name="PPT PROJECT" userId="3f9d47f476fa9d03" providerId="LiveId" clId="{BFCB1CC3-7433-45CB-AC07-17008C47D43E}" dt="2020-07-27T15:51:13.953" v="844" actId="1076"/>
          <ac:spMkLst>
            <pc:docMk/>
            <pc:sldMk cId="2164826706" sldId="476"/>
            <ac:spMk id="24" creationId="{F040F23A-6BEB-4379-8939-3FEA6B0B874A}"/>
          </ac:spMkLst>
        </pc:spChg>
        <pc:spChg chg="mod">
          <ac:chgData name="PPT PROJECT" userId="3f9d47f476fa9d03" providerId="LiveId" clId="{BFCB1CC3-7433-45CB-AC07-17008C47D43E}" dt="2020-07-27T15:51:41.353" v="849" actId="1076"/>
          <ac:spMkLst>
            <pc:docMk/>
            <pc:sldMk cId="2164826706" sldId="476"/>
            <ac:spMk id="26" creationId="{B37B69D3-A195-4264-ADAF-EE1E8B1EBB03}"/>
          </ac:spMkLst>
        </pc:spChg>
        <pc:spChg chg="mod">
          <ac:chgData name="PPT PROJECT" userId="3f9d47f476fa9d03" providerId="LiveId" clId="{BFCB1CC3-7433-45CB-AC07-17008C47D43E}" dt="2020-07-27T15:51:41.353" v="849" actId="1076"/>
          <ac:spMkLst>
            <pc:docMk/>
            <pc:sldMk cId="2164826706" sldId="476"/>
            <ac:spMk id="28" creationId="{B6E22AD7-A4C1-412D-B4CE-B0408809F896}"/>
          </ac:spMkLst>
        </pc:spChg>
        <pc:spChg chg="mod">
          <ac:chgData name="PPT PROJECT" userId="3f9d47f476fa9d03" providerId="LiveId" clId="{BFCB1CC3-7433-45CB-AC07-17008C47D43E}" dt="2020-07-27T15:51:41.353" v="849" actId="1076"/>
          <ac:spMkLst>
            <pc:docMk/>
            <pc:sldMk cId="2164826706" sldId="476"/>
            <ac:spMk id="29" creationId="{F57C788F-940D-4C4F-BFC7-E0CD5CD1F1C2}"/>
          </ac:spMkLst>
        </pc:spChg>
        <pc:spChg chg="mod">
          <ac:chgData name="PPT PROJECT" userId="3f9d47f476fa9d03" providerId="LiveId" clId="{BFCB1CC3-7433-45CB-AC07-17008C47D43E}" dt="2020-07-27T15:51:41.353" v="849" actId="1076"/>
          <ac:spMkLst>
            <pc:docMk/>
            <pc:sldMk cId="2164826706" sldId="476"/>
            <ac:spMk id="30" creationId="{4E40DC0C-A267-4AD1-8224-D1B757806841}"/>
          </ac:spMkLst>
        </pc:spChg>
        <pc:spChg chg="mod">
          <ac:chgData name="PPT PROJECT" userId="3f9d47f476fa9d03" providerId="LiveId" clId="{BFCB1CC3-7433-45CB-AC07-17008C47D43E}" dt="2020-07-27T15:51:41.353" v="849" actId="1076"/>
          <ac:spMkLst>
            <pc:docMk/>
            <pc:sldMk cId="2164826706" sldId="476"/>
            <ac:spMk id="31" creationId="{2338CE7E-B3AA-47FE-98B6-2790CD3A4B31}"/>
          </ac:spMkLst>
        </pc:spChg>
        <pc:spChg chg="mod">
          <ac:chgData name="PPT PROJECT" userId="3f9d47f476fa9d03" providerId="LiveId" clId="{BFCB1CC3-7433-45CB-AC07-17008C47D43E}" dt="2020-07-27T15:51:41.353" v="849" actId="1076"/>
          <ac:spMkLst>
            <pc:docMk/>
            <pc:sldMk cId="2164826706" sldId="476"/>
            <ac:spMk id="32" creationId="{A9930346-ABC8-4001-B041-D2D128F22261}"/>
          </ac:spMkLst>
        </pc:spChg>
        <pc:spChg chg="mod">
          <ac:chgData name="PPT PROJECT" userId="3f9d47f476fa9d03" providerId="LiveId" clId="{BFCB1CC3-7433-45CB-AC07-17008C47D43E}" dt="2020-07-27T15:51:41.353" v="849" actId="1076"/>
          <ac:spMkLst>
            <pc:docMk/>
            <pc:sldMk cId="2164826706" sldId="476"/>
            <ac:spMk id="33" creationId="{FE073711-3409-4517-8768-0D8AB10ECF5A}"/>
          </ac:spMkLst>
        </pc:spChg>
        <pc:spChg chg="mod">
          <ac:chgData name="PPT PROJECT" userId="3f9d47f476fa9d03" providerId="LiveId" clId="{BFCB1CC3-7433-45CB-AC07-17008C47D43E}" dt="2020-07-27T15:51:41.353" v="849" actId="1076"/>
          <ac:spMkLst>
            <pc:docMk/>
            <pc:sldMk cId="2164826706" sldId="476"/>
            <ac:spMk id="34" creationId="{2F40B0A2-4527-4FD6-B8B7-6DDA1831C91B}"/>
          </ac:spMkLst>
        </pc:spChg>
        <pc:spChg chg="mod">
          <ac:chgData name="PPT PROJECT" userId="3f9d47f476fa9d03" providerId="LiveId" clId="{BFCB1CC3-7433-45CB-AC07-17008C47D43E}" dt="2020-07-27T15:52:01.464" v="851"/>
          <ac:spMkLst>
            <pc:docMk/>
            <pc:sldMk cId="2164826706" sldId="476"/>
            <ac:spMk id="37" creationId="{1935EEB5-EE20-4060-8D5A-C02F88860CB3}"/>
          </ac:spMkLst>
        </pc:spChg>
        <pc:spChg chg="mod">
          <ac:chgData name="PPT PROJECT" userId="3f9d47f476fa9d03" providerId="LiveId" clId="{BFCB1CC3-7433-45CB-AC07-17008C47D43E}" dt="2020-07-27T15:52:01.464" v="851"/>
          <ac:spMkLst>
            <pc:docMk/>
            <pc:sldMk cId="2164826706" sldId="476"/>
            <ac:spMk id="39" creationId="{4544C032-D7A0-442A-8EB1-BDB5D0F5874E}"/>
          </ac:spMkLst>
        </pc:spChg>
        <pc:spChg chg="mod">
          <ac:chgData name="PPT PROJECT" userId="3f9d47f476fa9d03" providerId="LiveId" clId="{BFCB1CC3-7433-45CB-AC07-17008C47D43E}" dt="2020-07-27T15:52:01.464" v="851"/>
          <ac:spMkLst>
            <pc:docMk/>
            <pc:sldMk cId="2164826706" sldId="476"/>
            <ac:spMk id="40" creationId="{ACD37B68-E56D-4A3F-9883-D0665CA9CAD8}"/>
          </ac:spMkLst>
        </pc:spChg>
        <pc:spChg chg="mod">
          <ac:chgData name="PPT PROJECT" userId="3f9d47f476fa9d03" providerId="LiveId" clId="{BFCB1CC3-7433-45CB-AC07-17008C47D43E}" dt="2020-07-27T15:52:01.464" v="851"/>
          <ac:spMkLst>
            <pc:docMk/>
            <pc:sldMk cId="2164826706" sldId="476"/>
            <ac:spMk id="41" creationId="{E4E302D0-47C9-42B8-90AB-372B7B2E7919}"/>
          </ac:spMkLst>
        </pc:spChg>
        <pc:spChg chg="mod">
          <ac:chgData name="PPT PROJECT" userId="3f9d47f476fa9d03" providerId="LiveId" clId="{BFCB1CC3-7433-45CB-AC07-17008C47D43E}" dt="2020-07-27T15:52:01.464" v="851"/>
          <ac:spMkLst>
            <pc:docMk/>
            <pc:sldMk cId="2164826706" sldId="476"/>
            <ac:spMk id="42" creationId="{131D7E31-1212-472F-A758-8395F389123E}"/>
          </ac:spMkLst>
        </pc:spChg>
        <pc:spChg chg="mod">
          <ac:chgData name="PPT PROJECT" userId="3f9d47f476fa9d03" providerId="LiveId" clId="{BFCB1CC3-7433-45CB-AC07-17008C47D43E}" dt="2020-07-27T15:52:01.464" v="851"/>
          <ac:spMkLst>
            <pc:docMk/>
            <pc:sldMk cId="2164826706" sldId="476"/>
            <ac:spMk id="43" creationId="{703BABF0-38EB-4A3B-9CB5-2E48582E923B}"/>
          </ac:spMkLst>
        </pc:spChg>
        <pc:spChg chg="mod">
          <ac:chgData name="PPT PROJECT" userId="3f9d47f476fa9d03" providerId="LiveId" clId="{BFCB1CC3-7433-45CB-AC07-17008C47D43E}" dt="2020-07-27T15:52:01.464" v="851"/>
          <ac:spMkLst>
            <pc:docMk/>
            <pc:sldMk cId="2164826706" sldId="476"/>
            <ac:spMk id="44" creationId="{1FBCFBA1-124C-4BEA-B543-31CE2444F647}"/>
          </ac:spMkLst>
        </pc:spChg>
        <pc:spChg chg="mod">
          <ac:chgData name="PPT PROJECT" userId="3f9d47f476fa9d03" providerId="LiveId" clId="{BFCB1CC3-7433-45CB-AC07-17008C47D43E}" dt="2020-07-27T15:52:01.464" v="851"/>
          <ac:spMkLst>
            <pc:docMk/>
            <pc:sldMk cId="2164826706" sldId="476"/>
            <ac:spMk id="45" creationId="{C7ADC2CC-2A3B-4552-B817-35B85C893ACB}"/>
          </ac:spMkLst>
        </pc:spChg>
        <pc:grpChg chg="add del mod">
          <ac:chgData name="PPT PROJECT" userId="3f9d47f476fa9d03" providerId="LiveId" clId="{BFCB1CC3-7433-45CB-AC07-17008C47D43E}" dt="2020-07-27T15:49:59.243" v="831" actId="165"/>
          <ac:grpSpMkLst>
            <pc:docMk/>
            <pc:sldMk cId="2164826706" sldId="476"/>
            <ac:grpSpMk id="2" creationId="{42856C74-F3CB-4C8B-AC1C-109BAA0B77DA}"/>
          </ac:grpSpMkLst>
        </pc:grpChg>
        <pc:grpChg chg="add del mod">
          <ac:chgData name="PPT PROJECT" userId="3f9d47f476fa9d03" providerId="LiveId" clId="{BFCB1CC3-7433-45CB-AC07-17008C47D43E}" dt="2020-07-27T15:51:41.937" v="850"/>
          <ac:grpSpMkLst>
            <pc:docMk/>
            <pc:sldMk cId="2164826706" sldId="476"/>
            <ac:grpSpMk id="25" creationId="{BA39D866-0029-47C4-B1A3-63E0CB7DC566}"/>
          </ac:grpSpMkLst>
        </pc:grpChg>
        <pc:grpChg chg="add del mod">
          <ac:chgData name="PPT PROJECT" userId="3f9d47f476fa9d03" providerId="LiveId" clId="{BFCB1CC3-7433-45CB-AC07-17008C47D43E}" dt="2020-07-27T15:52:03.980" v="852"/>
          <ac:grpSpMkLst>
            <pc:docMk/>
            <pc:sldMk cId="2164826706" sldId="476"/>
            <ac:grpSpMk id="36" creationId="{DC7E5F6B-07B5-4064-BBCB-4005D9C38964}"/>
          </ac:grpSpMkLst>
        </pc:grpChg>
        <pc:grpChg chg="del">
          <ac:chgData name="PPT PROJECT" userId="3f9d47f476fa9d03" providerId="LiveId" clId="{BFCB1CC3-7433-45CB-AC07-17008C47D43E}" dt="2020-07-27T15:49:49.761" v="818" actId="478"/>
          <ac:grpSpMkLst>
            <pc:docMk/>
            <pc:sldMk cId="2164826706" sldId="476"/>
            <ac:grpSpMk id="78" creationId="{5CB791EE-9946-4B44-B893-23BFC68E81E6}"/>
          </ac:grpSpMkLst>
        </pc:grpChg>
        <pc:graphicFrameChg chg="mod">
          <ac:chgData name="PPT PROJECT" userId="3f9d47f476fa9d03" providerId="LiveId" clId="{BFCB1CC3-7433-45CB-AC07-17008C47D43E}" dt="2020-07-27T15:51:41.353" v="849" actId="1076"/>
          <ac:graphicFrameMkLst>
            <pc:docMk/>
            <pc:sldMk cId="2164826706" sldId="476"/>
            <ac:graphicFrameMk id="35" creationId="{2A70BA10-F135-4A41-981F-16BEFFAECD7C}"/>
          </ac:graphicFrameMkLst>
        </pc:graphicFrameChg>
        <pc:graphicFrameChg chg="mod">
          <ac:chgData name="PPT PROJECT" userId="3f9d47f476fa9d03" providerId="LiveId" clId="{BFCB1CC3-7433-45CB-AC07-17008C47D43E}" dt="2020-07-27T15:52:01.464" v="851"/>
          <ac:graphicFrameMkLst>
            <pc:docMk/>
            <pc:sldMk cId="2164826706" sldId="476"/>
            <ac:graphicFrameMk id="46" creationId="{54A0FD85-B7D3-4DD0-82DF-01D22EBA7D01}"/>
          </ac:graphicFrameMkLst>
        </pc:graphicFrameChg>
        <pc:picChg chg="add mod ord">
          <ac:chgData name="PPT PROJECT" userId="3f9d47f476fa9d03" providerId="LiveId" clId="{BFCB1CC3-7433-45CB-AC07-17008C47D43E}" dt="2020-07-27T15:52:35.193" v="862" actId="14100"/>
          <ac:picMkLst>
            <pc:docMk/>
            <pc:sldMk cId="2164826706" sldId="476"/>
            <ac:picMk id="10" creationId="{D3F82E8C-81F8-4132-9ECF-DB8F5324C66E}"/>
          </ac:picMkLst>
        </pc:picChg>
        <pc:picChg chg="add del mod topLvl">
          <ac:chgData name="PPT PROJECT" userId="3f9d47f476fa9d03" providerId="LiveId" clId="{BFCB1CC3-7433-45CB-AC07-17008C47D43E}" dt="2020-07-27T15:50:31.323" v="832" actId="478"/>
          <ac:picMkLst>
            <pc:docMk/>
            <pc:sldMk cId="2164826706" sldId="476"/>
            <ac:picMk id="17" creationId="{6BBA817A-C9E9-4A17-B550-DFEACAE59118}"/>
          </ac:picMkLst>
        </pc:picChg>
        <pc:picChg chg="add del mod topLvl">
          <ac:chgData name="PPT PROJECT" userId="3f9d47f476fa9d03" providerId="LiveId" clId="{BFCB1CC3-7433-45CB-AC07-17008C47D43E}" dt="2020-07-27T15:50:31.323" v="832" actId="478"/>
          <ac:picMkLst>
            <pc:docMk/>
            <pc:sldMk cId="2164826706" sldId="476"/>
            <ac:picMk id="18" creationId="{7F736F93-A4CC-4B86-971C-150D14941691}"/>
          </ac:picMkLst>
        </pc:picChg>
        <pc:picChg chg="add del mod topLvl">
          <ac:chgData name="PPT PROJECT" userId="3f9d47f476fa9d03" providerId="LiveId" clId="{BFCB1CC3-7433-45CB-AC07-17008C47D43E}" dt="2020-07-27T15:50:31.323" v="832" actId="478"/>
          <ac:picMkLst>
            <pc:docMk/>
            <pc:sldMk cId="2164826706" sldId="476"/>
            <ac:picMk id="19" creationId="{7A2514E6-2198-472F-932F-2057EA3C3293}"/>
          </ac:picMkLst>
        </pc:picChg>
        <pc:picChg chg="mod">
          <ac:chgData name="PPT PROJECT" userId="3f9d47f476fa9d03" providerId="LiveId" clId="{BFCB1CC3-7433-45CB-AC07-17008C47D43E}" dt="2020-07-27T15:51:41.353" v="849" actId="1076"/>
          <ac:picMkLst>
            <pc:docMk/>
            <pc:sldMk cId="2164826706" sldId="476"/>
            <ac:picMk id="27" creationId="{3F7921E5-8289-4C13-9EA5-A66C367CCDB4}"/>
          </ac:picMkLst>
        </pc:picChg>
        <pc:picChg chg="mod">
          <ac:chgData name="PPT PROJECT" userId="3f9d47f476fa9d03" providerId="LiveId" clId="{BFCB1CC3-7433-45CB-AC07-17008C47D43E}" dt="2020-07-27T15:52:01.464" v="851"/>
          <ac:picMkLst>
            <pc:docMk/>
            <pc:sldMk cId="2164826706" sldId="476"/>
            <ac:picMk id="38" creationId="{DC305854-D6B5-48DF-8661-EB7C3CC6F8D2}"/>
          </ac:picMkLst>
        </pc:picChg>
        <pc:picChg chg="del mod topLvl">
          <ac:chgData name="PPT PROJECT" userId="3f9d47f476fa9d03" providerId="LiveId" clId="{BFCB1CC3-7433-45CB-AC07-17008C47D43E}" dt="2020-07-27T15:50:31.323" v="832" actId="478"/>
          <ac:picMkLst>
            <pc:docMk/>
            <pc:sldMk cId="2164826706" sldId="476"/>
            <ac:picMk id="76" creationId="{712EBC30-CFC6-4564-A484-E35AA185B456}"/>
          </ac:picMkLst>
        </pc:picChg>
      </pc:sldChg>
      <pc:sldChg chg="add">
        <pc:chgData name="PPT PROJECT" userId="3f9d47f476fa9d03" providerId="LiveId" clId="{BFCB1CC3-7433-45CB-AC07-17008C47D43E}" dt="2020-07-27T15:52:22.927" v="860"/>
        <pc:sldMkLst>
          <pc:docMk/>
          <pc:sldMk cId="4222788070" sldId="477"/>
        </pc:sldMkLst>
      </pc:sldChg>
      <pc:sldChg chg="addSp delSp modSp add mod">
        <pc:chgData name="PPT PROJECT" userId="3f9d47f476fa9d03" providerId="LiveId" clId="{BFCB1CC3-7433-45CB-AC07-17008C47D43E}" dt="2020-07-27T15:57:03.877" v="927" actId="1076"/>
        <pc:sldMkLst>
          <pc:docMk/>
          <pc:sldMk cId="361866381" sldId="478"/>
        </pc:sldMkLst>
        <pc:spChg chg="del">
          <ac:chgData name="PPT PROJECT" userId="3f9d47f476fa9d03" providerId="LiveId" clId="{BFCB1CC3-7433-45CB-AC07-17008C47D43E}" dt="2020-07-27T15:56:02.586" v="896" actId="478"/>
          <ac:spMkLst>
            <pc:docMk/>
            <pc:sldMk cId="361866381" sldId="478"/>
            <ac:spMk id="6" creationId="{1A79B740-E208-482A-BDF0-939196BAF9D0}"/>
          </ac:spMkLst>
        </pc:spChg>
        <pc:spChg chg="del">
          <ac:chgData name="PPT PROJECT" userId="3f9d47f476fa9d03" providerId="LiveId" clId="{BFCB1CC3-7433-45CB-AC07-17008C47D43E}" dt="2020-07-27T15:56:02.586" v="896" actId="478"/>
          <ac:spMkLst>
            <pc:docMk/>
            <pc:sldMk cId="361866381" sldId="478"/>
            <ac:spMk id="7" creationId="{C6161F62-E98C-429D-AE70-207669F244EC}"/>
          </ac:spMkLst>
        </pc:spChg>
        <pc:spChg chg="del">
          <ac:chgData name="PPT PROJECT" userId="3f9d47f476fa9d03" providerId="LiveId" clId="{BFCB1CC3-7433-45CB-AC07-17008C47D43E}" dt="2020-07-27T15:56:02.586" v="896" actId="478"/>
          <ac:spMkLst>
            <pc:docMk/>
            <pc:sldMk cId="361866381" sldId="478"/>
            <ac:spMk id="9" creationId="{E3214A91-0AB7-4B2D-AEA7-44D2B26380AC}"/>
          </ac:spMkLst>
        </pc:spChg>
        <pc:spChg chg="del">
          <ac:chgData name="PPT PROJECT" userId="3f9d47f476fa9d03" providerId="LiveId" clId="{BFCB1CC3-7433-45CB-AC07-17008C47D43E}" dt="2020-07-27T15:56:02.586" v="896" actId="478"/>
          <ac:spMkLst>
            <pc:docMk/>
            <pc:sldMk cId="361866381" sldId="478"/>
            <ac:spMk id="11" creationId="{7DFBBD7A-469F-48EB-AA17-BC1D1CCAAE9C}"/>
          </ac:spMkLst>
        </pc:spChg>
        <pc:spChg chg="del">
          <ac:chgData name="PPT PROJECT" userId="3f9d47f476fa9d03" providerId="LiveId" clId="{BFCB1CC3-7433-45CB-AC07-17008C47D43E}" dt="2020-07-27T15:56:02.586" v="896" actId="478"/>
          <ac:spMkLst>
            <pc:docMk/>
            <pc:sldMk cId="361866381" sldId="478"/>
            <ac:spMk id="13" creationId="{A909F20D-ACFA-4914-8C57-3A2B28C05AEA}"/>
          </ac:spMkLst>
        </pc:spChg>
        <pc:spChg chg="del">
          <ac:chgData name="PPT PROJECT" userId="3f9d47f476fa9d03" providerId="LiveId" clId="{BFCB1CC3-7433-45CB-AC07-17008C47D43E}" dt="2020-07-27T15:56:02.586" v="896" actId="478"/>
          <ac:spMkLst>
            <pc:docMk/>
            <pc:sldMk cId="361866381" sldId="478"/>
            <ac:spMk id="14" creationId="{E3E117CD-2EEA-4709-AB11-D6E4D595829C}"/>
          </ac:spMkLst>
        </pc:spChg>
        <pc:spChg chg="del">
          <ac:chgData name="PPT PROJECT" userId="3f9d47f476fa9d03" providerId="LiveId" clId="{BFCB1CC3-7433-45CB-AC07-17008C47D43E}" dt="2020-07-27T15:56:02.586" v="896" actId="478"/>
          <ac:spMkLst>
            <pc:docMk/>
            <pc:sldMk cId="361866381" sldId="478"/>
            <ac:spMk id="15" creationId="{F9FECC95-D58B-4761-BC9E-30F8EE81E283}"/>
          </ac:spMkLst>
        </pc:spChg>
        <pc:spChg chg="del">
          <ac:chgData name="PPT PROJECT" userId="3f9d47f476fa9d03" providerId="LiveId" clId="{BFCB1CC3-7433-45CB-AC07-17008C47D43E}" dt="2020-07-27T15:56:02.586" v="896" actId="478"/>
          <ac:spMkLst>
            <pc:docMk/>
            <pc:sldMk cId="361866381" sldId="478"/>
            <ac:spMk id="16" creationId="{858D4B80-3C71-4033-BF74-70C7DE396D3E}"/>
          </ac:spMkLst>
        </pc:spChg>
        <pc:spChg chg="mod">
          <ac:chgData name="PPT PROJECT" userId="3f9d47f476fa9d03" providerId="LiveId" clId="{BFCB1CC3-7433-45CB-AC07-17008C47D43E}" dt="2020-07-27T15:56:21.096" v="900"/>
          <ac:spMkLst>
            <pc:docMk/>
            <pc:sldMk cId="361866381" sldId="478"/>
            <ac:spMk id="22" creationId="{AB38C513-0AE5-4C30-A458-E21331F32629}"/>
          </ac:spMkLst>
        </pc:spChg>
        <pc:spChg chg="mod">
          <ac:chgData name="PPT PROJECT" userId="3f9d47f476fa9d03" providerId="LiveId" clId="{BFCB1CC3-7433-45CB-AC07-17008C47D43E}" dt="2020-07-27T15:56:21.096" v="900"/>
          <ac:spMkLst>
            <pc:docMk/>
            <pc:sldMk cId="361866381" sldId="478"/>
            <ac:spMk id="24" creationId="{214CFD38-822C-4C33-889D-5C6C80F6A05F}"/>
          </ac:spMkLst>
        </pc:spChg>
        <pc:spChg chg="mod">
          <ac:chgData name="PPT PROJECT" userId="3f9d47f476fa9d03" providerId="LiveId" clId="{BFCB1CC3-7433-45CB-AC07-17008C47D43E}" dt="2020-07-27T15:56:21.096" v="900"/>
          <ac:spMkLst>
            <pc:docMk/>
            <pc:sldMk cId="361866381" sldId="478"/>
            <ac:spMk id="25" creationId="{51B198A8-EE12-4167-80F8-C481F44A9C42}"/>
          </ac:spMkLst>
        </pc:spChg>
        <pc:spChg chg="mod">
          <ac:chgData name="PPT PROJECT" userId="3f9d47f476fa9d03" providerId="LiveId" clId="{BFCB1CC3-7433-45CB-AC07-17008C47D43E}" dt="2020-07-27T15:56:21.096" v="900"/>
          <ac:spMkLst>
            <pc:docMk/>
            <pc:sldMk cId="361866381" sldId="478"/>
            <ac:spMk id="26" creationId="{ED2BCD1E-AF61-4C14-88B3-99B0836724AA}"/>
          </ac:spMkLst>
        </pc:spChg>
        <pc:spChg chg="mod">
          <ac:chgData name="PPT PROJECT" userId="3f9d47f476fa9d03" providerId="LiveId" clId="{BFCB1CC3-7433-45CB-AC07-17008C47D43E}" dt="2020-07-27T15:56:21.096" v="900"/>
          <ac:spMkLst>
            <pc:docMk/>
            <pc:sldMk cId="361866381" sldId="478"/>
            <ac:spMk id="27" creationId="{3899E321-6140-497B-A762-77307789FD7D}"/>
          </ac:spMkLst>
        </pc:spChg>
        <pc:spChg chg="mod">
          <ac:chgData name="PPT PROJECT" userId="3f9d47f476fa9d03" providerId="LiveId" clId="{BFCB1CC3-7433-45CB-AC07-17008C47D43E}" dt="2020-07-27T15:56:21.096" v="900"/>
          <ac:spMkLst>
            <pc:docMk/>
            <pc:sldMk cId="361866381" sldId="478"/>
            <ac:spMk id="28" creationId="{AE32577B-8443-48AA-9FD3-00D5D0DF44F6}"/>
          </ac:spMkLst>
        </pc:spChg>
        <pc:spChg chg="mod">
          <ac:chgData name="PPT PROJECT" userId="3f9d47f476fa9d03" providerId="LiveId" clId="{BFCB1CC3-7433-45CB-AC07-17008C47D43E}" dt="2020-07-27T15:56:21.096" v="900"/>
          <ac:spMkLst>
            <pc:docMk/>
            <pc:sldMk cId="361866381" sldId="478"/>
            <ac:spMk id="29" creationId="{957DBCFA-EA3A-4655-BCB0-38C0DA3068D6}"/>
          </ac:spMkLst>
        </pc:spChg>
        <pc:spChg chg="mod">
          <ac:chgData name="PPT PROJECT" userId="3f9d47f476fa9d03" providerId="LiveId" clId="{BFCB1CC3-7433-45CB-AC07-17008C47D43E}" dt="2020-07-27T15:56:21.096" v="900"/>
          <ac:spMkLst>
            <pc:docMk/>
            <pc:sldMk cId="361866381" sldId="478"/>
            <ac:spMk id="30" creationId="{E658A4D9-2771-4AD7-96D3-F30587D6D81E}"/>
          </ac:spMkLst>
        </pc:spChg>
        <pc:spChg chg="mod">
          <ac:chgData name="PPT PROJECT" userId="3f9d47f476fa9d03" providerId="LiveId" clId="{BFCB1CC3-7433-45CB-AC07-17008C47D43E}" dt="2020-07-27T15:56:26.324" v="903"/>
          <ac:spMkLst>
            <pc:docMk/>
            <pc:sldMk cId="361866381" sldId="478"/>
            <ac:spMk id="33" creationId="{8BB6FD1F-6A37-4CB6-90B0-B6B00D5C78F8}"/>
          </ac:spMkLst>
        </pc:spChg>
        <pc:spChg chg="mod">
          <ac:chgData name="PPT PROJECT" userId="3f9d47f476fa9d03" providerId="LiveId" clId="{BFCB1CC3-7433-45CB-AC07-17008C47D43E}" dt="2020-07-27T15:56:26.324" v="903"/>
          <ac:spMkLst>
            <pc:docMk/>
            <pc:sldMk cId="361866381" sldId="478"/>
            <ac:spMk id="35" creationId="{956264DD-10E4-4904-9158-9433361937AE}"/>
          </ac:spMkLst>
        </pc:spChg>
        <pc:grpChg chg="add del mod">
          <ac:chgData name="PPT PROJECT" userId="3f9d47f476fa9d03" providerId="LiveId" clId="{BFCB1CC3-7433-45CB-AC07-17008C47D43E}" dt="2020-07-27T15:56:23.798" v="901"/>
          <ac:grpSpMkLst>
            <pc:docMk/>
            <pc:sldMk cId="361866381" sldId="478"/>
            <ac:grpSpMk id="17" creationId="{AC048347-2F63-44DF-B692-304C046BB890}"/>
          </ac:grpSpMkLst>
        </pc:grpChg>
        <pc:grpChg chg="del">
          <ac:chgData name="PPT PROJECT" userId="3f9d47f476fa9d03" providerId="LiveId" clId="{BFCB1CC3-7433-45CB-AC07-17008C47D43E}" dt="2020-07-27T15:56:02.586" v="896" actId="478"/>
          <ac:grpSpMkLst>
            <pc:docMk/>
            <pc:sldMk cId="361866381" sldId="478"/>
            <ac:grpSpMk id="18" creationId="{6866F8E8-2985-4EC8-A17D-076DBBF11982}"/>
          </ac:grpSpMkLst>
        </pc:grpChg>
        <pc:grpChg chg="add del mod">
          <ac:chgData name="PPT PROJECT" userId="3f9d47f476fa9d03" providerId="LiveId" clId="{BFCB1CC3-7433-45CB-AC07-17008C47D43E}" dt="2020-07-27T15:56:27.922" v="904"/>
          <ac:grpSpMkLst>
            <pc:docMk/>
            <pc:sldMk cId="361866381" sldId="478"/>
            <ac:grpSpMk id="32" creationId="{6E01561A-7E41-4005-B52E-C115779E1093}"/>
          </ac:grpSpMkLst>
        </pc:grpChg>
        <pc:grpChg chg="add del mod">
          <ac:chgData name="PPT PROJECT" userId="3f9d47f476fa9d03" providerId="LiveId" clId="{BFCB1CC3-7433-45CB-AC07-17008C47D43E}" dt="2020-07-27T15:56:54.624" v="925" actId="165"/>
          <ac:grpSpMkLst>
            <pc:docMk/>
            <pc:sldMk cId="361866381" sldId="478"/>
            <ac:grpSpMk id="39" creationId="{775E4AFA-8A4C-4D65-80DD-80226A998DDD}"/>
          </ac:grpSpMkLst>
        </pc:grpChg>
        <pc:graphicFrameChg chg="del">
          <ac:chgData name="PPT PROJECT" userId="3f9d47f476fa9d03" providerId="LiveId" clId="{BFCB1CC3-7433-45CB-AC07-17008C47D43E}" dt="2020-07-27T15:56:02.586" v="896" actId="478"/>
          <ac:graphicFrameMkLst>
            <pc:docMk/>
            <pc:sldMk cId="361866381" sldId="478"/>
            <ac:graphicFrameMk id="4" creationId="{AF1D8AB6-617C-4974-8DF9-CEA8DB768E6A}"/>
          </ac:graphicFrameMkLst>
        </pc:graphicFrameChg>
        <pc:graphicFrameChg chg="del">
          <ac:chgData name="PPT PROJECT" userId="3f9d47f476fa9d03" providerId="LiveId" clId="{BFCB1CC3-7433-45CB-AC07-17008C47D43E}" dt="2020-07-27T15:56:02.586" v="896" actId="478"/>
          <ac:graphicFrameMkLst>
            <pc:docMk/>
            <pc:sldMk cId="361866381" sldId="478"/>
            <ac:graphicFrameMk id="8" creationId="{4F2BD31B-4F0B-4EF3-AC65-21589E5C306D}"/>
          </ac:graphicFrameMkLst>
        </pc:graphicFrameChg>
        <pc:graphicFrameChg chg="add del">
          <ac:chgData name="PPT PROJECT" userId="3f9d47f476fa9d03" providerId="LiveId" clId="{BFCB1CC3-7433-45CB-AC07-17008C47D43E}" dt="2020-07-27T15:56:31.949" v="907" actId="22"/>
          <ac:graphicFrameMkLst>
            <pc:docMk/>
            <pc:sldMk cId="361866381" sldId="478"/>
            <ac:graphicFrameMk id="12" creationId="{9AACAADE-FE27-4421-B92F-8C4D1A37EC03}"/>
          </ac:graphicFrameMkLst>
        </pc:graphicFrameChg>
        <pc:graphicFrameChg chg="mod">
          <ac:chgData name="PPT PROJECT" userId="3f9d47f476fa9d03" providerId="LiveId" clId="{BFCB1CC3-7433-45CB-AC07-17008C47D43E}" dt="2020-07-27T15:56:21.096" v="900"/>
          <ac:graphicFrameMkLst>
            <pc:docMk/>
            <pc:sldMk cId="361866381" sldId="478"/>
            <ac:graphicFrameMk id="31" creationId="{13C8F58F-8991-4440-9FFE-2BB29A1C7F8B}"/>
          </ac:graphicFrameMkLst>
        </pc:graphicFrameChg>
        <pc:picChg chg="add mod">
          <ac:chgData name="PPT PROJECT" userId="3f9d47f476fa9d03" providerId="LiveId" clId="{BFCB1CC3-7433-45CB-AC07-17008C47D43E}" dt="2020-07-27T15:57:03.877" v="927" actId="1076"/>
          <ac:picMkLst>
            <pc:docMk/>
            <pc:sldMk cId="361866381" sldId="478"/>
            <ac:picMk id="3" creationId="{0CB77A9D-A370-446C-B862-65638C094A6C}"/>
          </ac:picMkLst>
        </pc:picChg>
        <pc:picChg chg="add mod topLvl">
          <ac:chgData name="PPT PROJECT" userId="3f9d47f476fa9d03" providerId="LiveId" clId="{BFCB1CC3-7433-45CB-AC07-17008C47D43E}" dt="2020-07-27T15:57:03.877" v="927" actId="1076"/>
          <ac:picMkLst>
            <pc:docMk/>
            <pc:sldMk cId="361866381" sldId="478"/>
            <ac:picMk id="10" creationId="{2974D437-8CB0-4999-9D6C-5035C8096686}"/>
          </ac:picMkLst>
        </pc:picChg>
        <pc:picChg chg="mod">
          <ac:chgData name="PPT PROJECT" userId="3f9d47f476fa9d03" providerId="LiveId" clId="{BFCB1CC3-7433-45CB-AC07-17008C47D43E}" dt="2020-07-27T15:56:21.096" v="900"/>
          <ac:picMkLst>
            <pc:docMk/>
            <pc:sldMk cId="361866381" sldId="478"/>
            <ac:picMk id="23" creationId="{350BEE90-4249-4B20-BA5D-70B59D8B717D}"/>
          </ac:picMkLst>
        </pc:picChg>
        <pc:picChg chg="mod">
          <ac:chgData name="PPT PROJECT" userId="3f9d47f476fa9d03" providerId="LiveId" clId="{BFCB1CC3-7433-45CB-AC07-17008C47D43E}" dt="2020-07-27T15:56:26.324" v="903"/>
          <ac:picMkLst>
            <pc:docMk/>
            <pc:sldMk cId="361866381" sldId="478"/>
            <ac:picMk id="34" creationId="{66F48A7A-643D-4F2C-A76C-B552FF3DA8E2}"/>
          </ac:picMkLst>
        </pc:picChg>
        <pc:picChg chg="add mod topLvl">
          <ac:chgData name="PPT PROJECT" userId="3f9d47f476fa9d03" providerId="LiveId" clId="{BFCB1CC3-7433-45CB-AC07-17008C47D43E}" dt="2020-07-27T15:57:03.877" v="927" actId="1076"/>
          <ac:picMkLst>
            <pc:docMk/>
            <pc:sldMk cId="361866381" sldId="478"/>
            <ac:picMk id="38" creationId="{EAE5BAA9-C69B-456D-AF52-FF73042EAF3B}"/>
          </ac:picMkLst>
        </pc:picChg>
        <pc:picChg chg="del">
          <ac:chgData name="PPT PROJECT" userId="3f9d47f476fa9d03" providerId="LiveId" clId="{BFCB1CC3-7433-45CB-AC07-17008C47D43E}" dt="2020-07-27T15:56:02.586" v="896" actId="478"/>
          <ac:picMkLst>
            <pc:docMk/>
            <pc:sldMk cId="361866381" sldId="478"/>
            <ac:picMk id="1026" creationId="{16E45D08-0603-4AC0-B37A-0746EE32209A}"/>
          </ac:picMkLst>
        </pc:picChg>
      </pc:sldChg>
      <pc:sldChg chg="add del">
        <pc:chgData name="PPT PROJECT" userId="3f9d47f476fa9d03" providerId="LiveId" clId="{BFCB1CC3-7433-45CB-AC07-17008C47D43E}" dt="2020-07-28T14:25:52.278" v="959"/>
        <pc:sldMkLst>
          <pc:docMk/>
          <pc:sldMk cId="648230225" sldId="479"/>
        </pc:sldMkLst>
      </pc:sldChg>
      <pc:sldChg chg="addSp delSp modSp add mod">
        <pc:chgData name="PPT PROJECT" userId="3f9d47f476fa9d03" providerId="LiveId" clId="{BFCB1CC3-7433-45CB-AC07-17008C47D43E}" dt="2020-07-28T14:27:26.678" v="1005" actId="164"/>
        <pc:sldMkLst>
          <pc:docMk/>
          <pc:sldMk cId="2387549674" sldId="479"/>
        </pc:sldMkLst>
        <pc:spChg chg="add mod">
          <ac:chgData name="PPT PROJECT" userId="3f9d47f476fa9d03" providerId="LiveId" clId="{BFCB1CC3-7433-45CB-AC07-17008C47D43E}" dt="2020-07-28T14:27:26.678" v="1005" actId="164"/>
          <ac:spMkLst>
            <pc:docMk/>
            <pc:sldMk cId="2387549674" sldId="479"/>
            <ac:spMk id="5" creationId="{8CE32851-DA92-403C-8298-AB705870758E}"/>
          </ac:spMkLst>
        </pc:spChg>
        <pc:grpChg chg="add mod">
          <ac:chgData name="PPT PROJECT" userId="3f9d47f476fa9d03" providerId="LiveId" clId="{BFCB1CC3-7433-45CB-AC07-17008C47D43E}" dt="2020-07-28T14:27:26.678" v="1005" actId="164"/>
          <ac:grpSpMkLst>
            <pc:docMk/>
            <pc:sldMk cId="2387549674" sldId="479"/>
            <ac:grpSpMk id="6" creationId="{FAE6B83E-F5AB-4A0B-BBAA-633912DEFD3E}"/>
          </ac:grpSpMkLst>
        </pc:grpChg>
        <pc:picChg chg="del">
          <ac:chgData name="PPT PROJECT" userId="3f9d47f476fa9d03" providerId="LiveId" clId="{BFCB1CC3-7433-45CB-AC07-17008C47D43E}" dt="2020-07-28T14:25:56.656" v="961" actId="478"/>
          <ac:picMkLst>
            <pc:docMk/>
            <pc:sldMk cId="2387549674" sldId="479"/>
            <ac:picMk id="3" creationId="{0CB77A9D-A370-446C-B862-65638C094A6C}"/>
          </ac:picMkLst>
        </pc:picChg>
        <pc:picChg chg="add mod">
          <ac:chgData name="PPT PROJECT" userId="3f9d47f476fa9d03" providerId="LiveId" clId="{BFCB1CC3-7433-45CB-AC07-17008C47D43E}" dt="2020-07-28T14:27:26.678" v="1005" actId="164"/>
          <ac:picMkLst>
            <pc:docMk/>
            <pc:sldMk cId="2387549674" sldId="479"/>
            <ac:picMk id="4" creationId="{429F8A61-0931-4052-A3C9-0545140C190A}"/>
          </ac:picMkLst>
        </pc:picChg>
        <pc:picChg chg="add mod ord modCrop">
          <ac:chgData name="PPT PROJECT" userId="3f9d47f476fa9d03" providerId="LiveId" clId="{BFCB1CC3-7433-45CB-AC07-17008C47D43E}" dt="2020-07-28T14:27:26.678" v="1005" actId="164"/>
          <ac:picMkLst>
            <pc:docMk/>
            <pc:sldMk cId="2387549674" sldId="479"/>
            <ac:picMk id="9" creationId="{E431AA7E-FC70-4821-8993-9497EC524782}"/>
          </ac:picMkLst>
        </pc:picChg>
        <pc:picChg chg="del">
          <ac:chgData name="PPT PROJECT" userId="3f9d47f476fa9d03" providerId="LiveId" clId="{BFCB1CC3-7433-45CB-AC07-17008C47D43E}" dt="2020-07-28T14:25:56.656" v="961" actId="478"/>
          <ac:picMkLst>
            <pc:docMk/>
            <pc:sldMk cId="2387549674" sldId="479"/>
            <ac:picMk id="10" creationId="{2974D437-8CB0-4999-9D6C-5035C8096686}"/>
          </ac:picMkLst>
        </pc:picChg>
        <pc:picChg chg="del">
          <ac:chgData name="PPT PROJECT" userId="3f9d47f476fa9d03" providerId="LiveId" clId="{BFCB1CC3-7433-45CB-AC07-17008C47D43E}" dt="2020-07-28T14:25:56.656" v="961" actId="478"/>
          <ac:picMkLst>
            <pc:docMk/>
            <pc:sldMk cId="2387549674" sldId="479"/>
            <ac:picMk id="38" creationId="{EAE5BAA9-C69B-456D-AF52-FF73042EAF3B}"/>
          </ac:picMkLst>
        </pc:picChg>
      </pc:sldChg>
      <pc:sldChg chg="addSp delSp modSp add mod">
        <pc:chgData name="PPT PROJECT" userId="3f9d47f476fa9d03" providerId="LiveId" clId="{BFCB1CC3-7433-45CB-AC07-17008C47D43E}" dt="2020-07-29T15:03:31.445" v="1058" actId="164"/>
        <pc:sldMkLst>
          <pc:docMk/>
          <pc:sldMk cId="258536274" sldId="480"/>
        </pc:sldMkLst>
        <pc:spChg chg="mod topLvl">
          <ac:chgData name="PPT PROJECT" userId="3f9d47f476fa9d03" providerId="LiveId" clId="{BFCB1CC3-7433-45CB-AC07-17008C47D43E}" dt="2020-07-29T15:03:31.445" v="1058" actId="164"/>
          <ac:spMkLst>
            <pc:docMk/>
            <pc:sldMk cId="258536274" sldId="480"/>
            <ac:spMk id="5" creationId="{8CE32851-DA92-403C-8298-AB705870758E}"/>
          </ac:spMkLst>
        </pc:spChg>
        <pc:grpChg chg="del">
          <ac:chgData name="PPT PROJECT" userId="3f9d47f476fa9d03" providerId="LiveId" clId="{BFCB1CC3-7433-45CB-AC07-17008C47D43E}" dt="2020-07-29T15:01:42.502" v="1007" actId="165"/>
          <ac:grpSpMkLst>
            <pc:docMk/>
            <pc:sldMk cId="258536274" sldId="480"/>
            <ac:grpSpMk id="6" creationId="{FAE6B83E-F5AB-4A0B-BBAA-633912DEFD3E}"/>
          </ac:grpSpMkLst>
        </pc:grpChg>
        <pc:grpChg chg="add mod">
          <ac:chgData name="PPT PROJECT" userId="3f9d47f476fa9d03" providerId="LiveId" clId="{BFCB1CC3-7433-45CB-AC07-17008C47D43E}" dt="2020-07-29T15:03:31.445" v="1058" actId="164"/>
          <ac:grpSpMkLst>
            <pc:docMk/>
            <pc:sldMk cId="258536274" sldId="480"/>
            <ac:grpSpMk id="7" creationId="{38F3185B-A60F-4FB1-898E-C58130B4FC35}"/>
          </ac:grpSpMkLst>
        </pc:grpChg>
        <pc:picChg chg="add mod ord modCrop">
          <ac:chgData name="PPT PROJECT" userId="3f9d47f476fa9d03" providerId="LiveId" clId="{BFCB1CC3-7433-45CB-AC07-17008C47D43E}" dt="2020-07-29T15:03:31.445" v="1058" actId="164"/>
          <ac:picMkLst>
            <pc:docMk/>
            <pc:sldMk cId="258536274" sldId="480"/>
            <ac:picMk id="3" creationId="{11D4B8E7-8868-4F2B-9683-F9A124F4FFEE}"/>
          </ac:picMkLst>
        </pc:picChg>
        <pc:picChg chg="del mod topLvl">
          <ac:chgData name="PPT PROJECT" userId="3f9d47f476fa9d03" providerId="LiveId" clId="{BFCB1CC3-7433-45CB-AC07-17008C47D43E}" dt="2020-07-29T15:01:43.814" v="1009" actId="478"/>
          <ac:picMkLst>
            <pc:docMk/>
            <pc:sldMk cId="258536274" sldId="480"/>
            <ac:picMk id="4" creationId="{429F8A61-0931-4052-A3C9-0545140C190A}"/>
          </ac:picMkLst>
        </pc:picChg>
        <pc:picChg chg="del mod topLvl">
          <ac:chgData name="PPT PROJECT" userId="3f9d47f476fa9d03" providerId="LiveId" clId="{BFCB1CC3-7433-45CB-AC07-17008C47D43E}" dt="2020-07-29T15:01:43.543" v="1008" actId="478"/>
          <ac:picMkLst>
            <pc:docMk/>
            <pc:sldMk cId="258536274" sldId="480"/>
            <ac:picMk id="9" creationId="{E431AA7E-FC70-4821-8993-9497EC524782}"/>
          </ac:picMkLst>
        </pc:picChg>
        <pc:picChg chg="add del mod">
          <ac:chgData name="PPT PROJECT" userId="3f9d47f476fa9d03" providerId="LiveId" clId="{BFCB1CC3-7433-45CB-AC07-17008C47D43E}" dt="2020-07-29T15:02:48.069" v="1043" actId="478"/>
          <ac:picMkLst>
            <pc:docMk/>
            <pc:sldMk cId="258536274" sldId="480"/>
            <ac:picMk id="1026" creationId="{F5A2D033-46C8-418C-A958-F7378D0E78C8}"/>
          </ac:picMkLst>
        </pc:picChg>
      </pc:sldChg>
      <pc:sldChg chg="add del">
        <pc:chgData name="PPT PROJECT" userId="3f9d47f476fa9d03" providerId="LiveId" clId="{BFCB1CC3-7433-45CB-AC07-17008C47D43E}" dt="2020-07-28T14:25:52.278" v="959"/>
        <pc:sldMkLst>
          <pc:docMk/>
          <pc:sldMk cId="3066056347" sldId="480"/>
        </pc:sldMkLst>
      </pc:sldChg>
      <pc:sldMasterChg chg="modSldLayout">
        <pc:chgData name="PPT PROJECT" userId="3f9d47f476fa9d03" providerId="LiveId" clId="{BFCB1CC3-7433-45CB-AC07-17008C47D43E}" dt="2020-07-27T15:05:46.447" v="87" actId="22"/>
        <pc:sldMasterMkLst>
          <pc:docMk/>
          <pc:sldMasterMk cId="3126845950" sldId="2147483648"/>
        </pc:sldMasterMkLst>
        <pc:sldLayoutChg chg="addSp delSp mod">
          <pc:chgData name="PPT PROJECT" userId="3f9d47f476fa9d03" providerId="LiveId" clId="{BFCB1CC3-7433-45CB-AC07-17008C47D43E}" dt="2020-07-27T15:05:46.447" v="87" actId="22"/>
          <pc:sldLayoutMkLst>
            <pc:docMk/>
            <pc:sldMasterMk cId="3126845950" sldId="2147483648"/>
            <pc:sldLayoutMk cId="4083178521" sldId="2147483660"/>
          </pc:sldLayoutMkLst>
          <pc:spChg chg="add">
            <ac:chgData name="PPT PROJECT" userId="3f9d47f476fa9d03" providerId="LiveId" clId="{BFCB1CC3-7433-45CB-AC07-17008C47D43E}" dt="2020-07-27T15:05:46.447" v="87" actId="22"/>
            <ac:spMkLst>
              <pc:docMk/>
              <pc:sldMasterMk cId="3126845950" sldId="2147483648"/>
              <pc:sldLayoutMk cId="4083178521" sldId="2147483660"/>
              <ac:spMk id="4" creationId="{2CEE447C-6F9E-4761-A5D4-6A52884D45A8}"/>
            </ac:spMkLst>
          </pc:spChg>
          <pc:picChg chg="add">
            <ac:chgData name="PPT PROJECT" userId="3f9d47f476fa9d03" providerId="LiveId" clId="{BFCB1CC3-7433-45CB-AC07-17008C47D43E}" dt="2020-07-27T15:05:46.447" v="87" actId="22"/>
            <ac:picMkLst>
              <pc:docMk/>
              <pc:sldMasterMk cId="3126845950" sldId="2147483648"/>
              <pc:sldLayoutMk cId="4083178521" sldId="2147483660"/>
              <ac:picMk id="2" creationId="{5B925FC5-2884-4304-9271-61F34508CEC8}"/>
            </ac:picMkLst>
          </pc:picChg>
          <pc:picChg chg="del">
            <ac:chgData name="PPT PROJECT" userId="3f9d47f476fa9d03" providerId="LiveId" clId="{BFCB1CC3-7433-45CB-AC07-17008C47D43E}" dt="2020-07-27T15:05:46.063" v="86" actId="478"/>
            <ac:picMkLst>
              <pc:docMk/>
              <pc:sldMasterMk cId="3126845950" sldId="2147483648"/>
              <pc:sldLayoutMk cId="4083178521" sldId="2147483660"/>
              <ac:picMk id="5" creationId="{F79F90C9-C4DA-43C2-B720-1B03A9AB6847}"/>
            </ac:picMkLst>
          </pc:picChg>
        </pc:sldLayoutChg>
      </pc:sldMasterChg>
      <pc:sldMasterChg chg="del delSldLayout">
        <pc:chgData name="PPT PROJECT" userId="3f9d47f476fa9d03" providerId="LiveId" clId="{BFCB1CC3-7433-45CB-AC07-17008C47D43E}" dt="2020-07-27T15:43:08.420" v="722" actId="47"/>
        <pc:sldMasterMkLst>
          <pc:docMk/>
          <pc:sldMasterMk cId="2793439302" sldId="2147483661"/>
        </pc:sldMasterMkLst>
        <pc:sldLayoutChg chg="del">
          <pc:chgData name="PPT PROJECT" userId="3f9d47f476fa9d03" providerId="LiveId" clId="{BFCB1CC3-7433-45CB-AC07-17008C47D43E}" dt="2020-07-27T15:43:08.420" v="722" actId="47"/>
          <pc:sldLayoutMkLst>
            <pc:docMk/>
            <pc:sldMasterMk cId="2793439302" sldId="2147483661"/>
            <pc:sldLayoutMk cId="970465590" sldId="2147483662"/>
          </pc:sldLayoutMkLst>
        </pc:sldLayoutChg>
        <pc:sldLayoutChg chg="del">
          <pc:chgData name="PPT PROJECT" userId="3f9d47f476fa9d03" providerId="LiveId" clId="{BFCB1CC3-7433-45CB-AC07-17008C47D43E}" dt="2020-07-27T15:43:08.420" v="722" actId="47"/>
          <pc:sldLayoutMkLst>
            <pc:docMk/>
            <pc:sldMasterMk cId="2793439302" sldId="2147483661"/>
            <pc:sldLayoutMk cId="3562299866" sldId="2147483663"/>
          </pc:sldLayoutMkLst>
        </pc:sldLayoutChg>
        <pc:sldLayoutChg chg="del">
          <pc:chgData name="PPT PROJECT" userId="3f9d47f476fa9d03" providerId="LiveId" clId="{BFCB1CC3-7433-45CB-AC07-17008C47D43E}" dt="2020-07-27T15:43:08.420" v="722" actId="47"/>
          <pc:sldLayoutMkLst>
            <pc:docMk/>
            <pc:sldMasterMk cId="2793439302" sldId="2147483661"/>
            <pc:sldLayoutMk cId="975237715" sldId="2147483664"/>
          </pc:sldLayoutMkLst>
        </pc:sldLayoutChg>
        <pc:sldLayoutChg chg="del">
          <pc:chgData name="PPT PROJECT" userId="3f9d47f476fa9d03" providerId="LiveId" clId="{BFCB1CC3-7433-45CB-AC07-17008C47D43E}" dt="2020-07-27T15:43:08.420" v="722" actId="47"/>
          <pc:sldLayoutMkLst>
            <pc:docMk/>
            <pc:sldMasterMk cId="2793439302" sldId="2147483661"/>
            <pc:sldLayoutMk cId="3050103293" sldId="2147483665"/>
          </pc:sldLayoutMkLst>
        </pc:sldLayoutChg>
        <pc:sldLayoutChg chg="del">
          <pc:chgData name="PPT PROJECT" userId="3f9d47f476fa9d03" providerId="LiveId" clId="{BFCB1CC3-7433-45CB-AC07-17008C47D43E}" dt="2020-07-27T15:43:08.420" v="722" actId="47"/>
          <pc:sldLayoutMkLst>
            <pc:docMk/>
            <pc:sldMasterMk cId="2793439302" sldId="2147483661"/>
            <pc:sldLayoutMk cId="2022128652" sldId="2147483666"/>
          </pc:sldLayoutMkLst>
        </pc:sldLayoutChg>
        <pc:sldLayoutChg chg="del">
          <pc:chgData name="PPT PROJECT" userId="3f9d47f476fa9d03" providerId="LiveId" clId="{BFCB1CC3-7433-45CB-AC07-17008C47D43E}" dt="2020-07-27T15:43:08.420" v="722" actId="47"/>
          <pc:sldLayoutMkLst>
            <pc:docMk/>
            <pc:sldMasterMk cId="2793439302" sldId="2147483661"/>
            <pc:sldLayoutMk cId="707973123" sldId="2147483667"/>
          </pc:sldLayoutMkLst>
        </pc:sldLayoutChg>
        <pc:sldLayoutChg chg="del">
          <pc:chgData name="PPT PROJECT" userId="3f9d47f476fa9d03" providerId="LiveId" clId="{BFCB1CC3-7433-45CB-AC07-17008C47D43E}" dt="2020-07-27T15:43:08.420" v="722" actId="47"/>
          <pc:sldLayoutMkLst>
            <pc:docMk/>
            <pc:sldMasterMk cId="2793439302" sldId="2147483661"/>
            <pc:sldLayoutMk cId="3024175708" sldId="2147483668"/>
          </pc:sldLayoutMkLst>
        </pc:sldLayoutChg>
        <pc:sldLayoutChg chg="del">
          <pc:chgData name="PPT PROJECT" userId="3f9d47f476fa9d03" providerId="LiveId" clId="{BFCB1CC3-7433-45CB-AC07-17008C47D43E}" dt="2020-07-27T15:43:08.420" v="722" actId="47"/>
          <pc:sldLayoutMkLst>
            <pc:docMk/>
            <pc:sldMasterMk cId="2793439302" sldId="2147483661"/>
            <pc:sldLayoutMk cId="637006213" sldId="2147483669"/>
          </pc:sldLayoutMkLst>
        </pc:sldLayoutChg>
        <pc:sldLayoutChg chg="del">
          <pc:chgData name="PPT PROJECT" userId="3f9d47f476fa9d03" providerId="LiveId" clId="{BFCB1CC3-7433-45CB-AC07-17008C47D43E}" dt="2020-07-27T15:43:08.420" v="722" actId="47"/>
          <pc:sldLayoutMkLst>
            <pc:docMk/>
            <pc:sldMasterMk cId="2793439302" sldId="2147483661"/>
            <pc:sldLayoutMk cId="947526788" sldId="2147483670"/>
          </pc:sldLayoutMkLst>
        </pc:sldLayoutChg>
        <pc:sldLayoutChg chg="del">
          <pc:chgData name="PPT PROJECT" userId="3f9d47f476fa9d03" providerId="LiveId" clId="{BFCB1CC3-7433-45CB-AC07-17008C47D43E}" dt="2020-07-27T15:43:08.420" v="722" actId="47"/>
          <pc:sldLayoutMkLst>
            <pc:docMk/>
            <pc:sldMasterMk cId="2793439302" sldId="2147483661"/>
            <pc:sldLayoutMk cId="2429251867" sldId="2147483671"/>
          </pc:sldLayoutMkLst>
        </pc:sldLayoutChg>
        <pc:sldLayoutChg chg="del">
          <pc:chgData name="PPT PROJECT" userId="3f9d47f476fa9d03" providerId="LiveId" clId="{BFCB1CC3-7433-45CB-AC07-17008C47D43E}" dt="2020-07-27T15:43:08.420" v="722" actId="47"/>
          <pc:sldLayoutMkLst>
            <pc:docMk/>
            <pc:sldMasterMk cId="2793439302" sldId="2147483661"/>
            <pc:sldLayoutMk cId="1786847647" sldId="2147483672"/>
          </pc:sldLayoutMkLst>
        </pc:sldLayoutChg>
      </pc:sldMasterChg>
    </pc:docChg>
  </pc:docChgLst>
  <pc:docChgLst>
    <pc:chgData name="PPT PROJECT" userId="3f9d47f476fa9d03" providerId="LiveId" clId="{D095E753-A79B-4870-8245-C2DA0D6F2B93}"/>
    <pc:docChg chg="undo custSel mod addSld delSld modSld sldOrd">
      <pc:chgData name="PPT PROJECT" userId="3f9d47f476fa9d03" providerId="LiveId" clId="{D095E753-A79B-4870-8245-C2DA0D6F2B93}" dt="2020-06-18T12:08:07.899" v="316" actId="164"/>
      <pc:docMkLst>
        <pc:docMk/>
      </pc:docMkLst>
      <pc:sldChg chg="addSp delSp modSp mod">
        <pc:chgData name="PPT PROJECT" userId="3f9d47f476fa9d03" providerId="LiveId" clId="{D095E753-A79B-4870-8245-C2DA0D6F2B93}" dt="2020-06-18T06:59:21.390" v="56" actId="1037"/>
        <pc:sldMkLst>
          <pc:docMk/>
          <pc:sldMk cId="1184479515" sldId="385"/>
        </pc:sldMkLst>
        <pc:spChg chg="mod topLvl">
          <ac:chgData name="PPT PROJECT" userId="3f9d47f476fa9d03" providerId="LiveId" clId="{D095E753-A79B-4870-8245-C2DA0D6F2B93}" dt="2020-06-18T06:59:05.655" v="48" actId="1037"/>
          <ac:spMkLst>
            <pc:docMk/>
            <pc:sldMk cId="1184479515" sldId="385"/>
            <ac:spMk id="8" creationId="{EAC1CE36-C01E-4048-89D1-437C646951CD}"/>
          </ac:spMkLst>
        </pc:spChg>
        <pc:spChg chg="add mod topLvl">
          <ac:chgData name="PPT PROJECT" userId="3f9d47f476fa9d03" providerId="LiveId" clId="{D095E753-A79B-4870-8245-C2DA0D6F2B93}" dt="2020-06-18T06:58:57.191" v="35" actId="165"/>
          <ac:spMkLst>
            <pc:docMk/>
            <pc:sldMk cId="1184479515" sldId="385"/>
            <ac:spMk id="9" creationId="{34236EA1-A63A-44B4-ADA4-E0A363BCBA78}"/>
          </ac:spMkLst>
        </pc:spChg>
        <pc:spChg chg="add mod topLvl">
          <ac:chgData name="PPT PROJECT" userId="3f9d47f476fa9d03" providerId="LiveId" clId="{D095E753-A79B-4870-8245-C2DA0D6F2B93}" dt="2020-06-18T06:59:21.390" v="56" actId="1037"/>
          <ac:spMkLst>
            <pc:docMk/>
            <pc:sldMk cId="1184479515" sldId="385"/>
            <ac:spMk id="10" creationId="{278E8270-686E-4913-964E-7F7E20CCFB4C}"/>
          </ac:spMkLst>
        </pc:spChg>
        <pc:grpChg chg="add del">
          <ac:chgData name="PPT PROJECT" userId="3f9d47f476fa9d03" providerId="LiveId" clId="{D095E753-A79B-4870-8245-C2DA0D6F2B93}" dt="2020-06-18T06:57:33.063" v="2" actId="478"/>
          <ac:grpSpMkLst>
            <pc:docMk/>
            <pc:sldMk cId="1184479515" sldId="385"/>
            <ac:grpSpMk id="3" creationId="{C4305A56-B35E-4EDA-9216-A9D29A9749EE}"/>
          </ac:grpSpMkLst>
        </pc:grpChg>
        <pc:grpChg chg="add del mod">
          <ac:chgData name="PPT PROJECT" userId="3f9d47f476fa9d03" providerId="LiveId" clId="{D095E753-A79B-4870-8245-C2DA0D6F2B93}" dt="2020-06-18T06:58:57.191" v="35" actId="165"/>
          <ac:grpSpMkLst>
            <pc:docMk/>
            <pc:sldMk cId="1184479515" sldId="385"/>
            <ac:grpSpMk id="6" creationId="{087A14D5-F1FA-4520-B442-D59C14F98FC3}"/>
          </ac:grpSpMkLst>
        </pc:grpChg>
        <pc:picChg chg="del topLvl">
          <ac:chgData name="PPT PROJECT" userId="3f9d47f476fa9d03" providerId="LiveId" clId="{D095E753-A79B-4870-8245-C2DA0D6F2B93}" dt="2020-06-18T06:57:33.063" v="2" actId="478"/>
          <ac:picMkLst>
            <pc:docMk/>
            <pc:sldMk cId="1184479515" sldId="385"/>
            <ac:picMk id="4" creationId="{7814BF73-A23D-4C53-A221-28D4C6D870C3}"/>
          </ac:picMkLst>
        </pc:picChg>
        <pc:picChg chg="add mod ord modCrop">
          <ac:chgData name="PPT PROJECT" userId="3f9d47f476fa9d03" providerId="LiveId" clId="{D095E753-A79B-4870-8245-C2DA0D6F2B93}" dt="2020-06-18T06:59:07.751" v="50" actId="1076"/>
          <ac:picMkLst>
            <pc:docMk/>
            <pc:sldMk cId="1184479515" sldId="385"/>
            <ac:picMk id="5" creationId="{83CE0617-690A-4C0E-82D6-7D056AA29CD8}"/>
          </ac:picMkLst>
        </pc:picChg>
      </pc:sldChg>
      <pc:sldChg chg="addSp delSp modSp mod">
        <pc:chgData name="PPT PROJECT" userId="3f9d47f476fa9d03" providerId="LiveId" clId="{D095E753-A79B-4870-8245-C2DA0D6F2B93}" dt="2020-06-18T08:41:37.025" v="222" actId="108"/>
        <pc:sldMkLst>
          <pc:docMk/>
          <pc:sldMk cId="1219439538" sldId="407"/>
        </pc:sldMkLst>
        <pc:spChg chg="del mod">
          <ac:chgData name="PPT PROJECT" userId="3f9d47f476fa9d03" providerId="LiveId" clId="{D095E753-A79B-4870-8245-C2DA0D6F2B93}" dt="2020-06-18T08:17:14.177" v="75" actId="478"/>
          <ac:spMkLst>
            <pc:docMk/>
            <pc:sldMk cId="1219439538" sldId="407"/>
            <ac:spMk id="7" creationId="{60C7ECE6-444E-4B02-AE04-BECE6271DE2B}"/>
          </ac:spMkLst>
        </pc:spChg>
        <pc:spChg chg="add del mod topLvl">
          <ac:chgData name="PPT PROJECT" userId="3f9d47f476fa9d03" providerId="LiveId" clId="{D095E753-A79B-4870-8245-C2DA0D6F2B93}" dt="2020-06-18T08:18:23.322" v="124" actId="478"/>
          <ac:spMkLst>
            <pc:docMk/>
            <pc:sldMk cId="1219439538" sldId="407"/>
            <ac:spMk id="8" creationId="{309FBFF6-71B6-438E-85F0-3C369E43C8F8}"/>
          </ac:spMkLst>
        </pc:spChg>
        <pc:spChg chg="add del mod topLvl">
          <ac:chgData name="PPT PROJECT" userId="3f9d47f476fa9d03" providerId="LiveId" clId="{D095E753-A79B-4870-8245-C2DA0D6F2B93}" dt="2020-06-18T08:18:17.706" v="122" actId="478"/>
          <ac:spMkLst>
            <pc:docMk/>
            <pc:sldMk cId="1219439538" sldId="407"/>
            <ac:spMk id="9" creationId="{859823C4-F17E-4B1F-BD4A-797CF2844A4B}"/>
          </ac:spMkLst>
        </pc:spChg>
        <pc:grpChg chg="add del mod">
          <ac:chgData name="PPT PROJECT" userId="3f9d47f476fa9d03" providerId="LiveId" clId="{D095E753-A79B-4870-8245-C2DA0D6F2B93}" dt="2020-06-18T08:18:14.392" v="120" actId="165"/>
          <ac:grpSpMkLst>
            <pc:docMk/>
            <pc:sldMk cId="1219439538" sldId="407"/>
            <ac:grpSpMk id="10" creationId="{FEFF3751-653D-476D-8CF1-E82E73A6463B}"/>
          </ac:grpSpMkLst>
        </pc:grpChg>
        <pc:picChg chg="del">
          <ac:chgData name="PPT PROJECT" userId="3f9d47f476fa9d03" providerId="LiveId" clId="{D095E753-A79B-4870-8245-C2DA0D6F2B93}" dt="2020-06-18T07:36:00.256" v="57" actId="478"/>
          <ac:picMkLst>
            <pc:docMk/>
            <pc:sldMk cId="1219439538" sldId="407"/>
            <ac:picMk id="3" creationId="{60907D59-DADD-4669-A945-03A5A1B54225}"/>
          </ac:picMkLst>
        </pc:picChg>
        <pc:picChg chg="add del mod ord">
          <ac:chgData name="PPT PROJECT" userId="3f9d47f476fa9d03" providerId="LiveId" clId="{D095E753-A79B-4870-8245-C2DA0D6F2B93}" dt="2020-06-18T08:17:14.408" v="76" actId="478"/>
          <ac:picMkLst>
            <pc:docMk/>
            <pc:sldMk cId="1219439538" sldId="407"/>
            <ac:picMk id="4" creationId="{60777A57-1812-4586-9FB9-21DB646E232B}"/>
          </ac:picMkLst>
        </pc:picChg>
        <pc:picChg chg="add mod modCrop">
          <ac:chgData name="PPT PROJECT" userId="3f9d47f476fa9d03" providerId="LiveId" clId="{D095E753-A79B-4870-8245-C2DA0D6F2B93}" dt="2020-06-18T08:41:37.025" v="222" actId="108"/>
          <ac:picMkLst>
            <pc:docMk/>
            <pc:sldMk cId="1219439538" sldId="407"/>
            <ac:picMk id="6" creationId="{BDE7A79A-BD76-4666-9D37-59E437A1E5BC}"/>
          </ac:picMkLst>
        </pc:picChg>
      </pc:sldChg>
      <pc:sldChg chg="addSp delSp modSp add mod modAnim">
        <pc:chgData name="PPT PROJECT" userId="3f9d47f476fa9d03" providerId="LiveId" clId="{D095E753-A79B-4870-8245-C2DA0D6F2B93}" dt="2020-06-18T08:46:19.690" v="287" actId="1076"/>
        <pc:sldMkLst>
          <pc:docMk/>
          <pc:sldMk cId="1670241660" sldId="457"/>
        </pc:sldMkLst>
        <pc:spChg chg="add mod">
          <ac:chgData name="PPT PROJECT" userId="3f9d47f476fa9d03" providerId="LiveId" clId="{D095E753-A79B-4870-8245-C2DA0D6F2B93}" dt="2020-06-18T08:46:19.690" v="287" actId="1076"/>
          <ac:spMkLst>
            <pc:docMk/>
            <pc:sldMk cId="1670241660" sldId="457"/>
            <ac:spMk id="6" creationId="{0614C51A-3438-4043-B5A3-D0FD5E6BA207}"/>
          </ac:spMkLst>
        </pc:spChg>
        <pc:spChg chg="del">
          <ac:chgData name="PPT PROJECT" userId="3f9d47f476fa9d03" providerId="LiveId" clId="{D095E753-A79B-4870-8245-C2DA0D6F2B93}" dt="2020-06-18T08:22:55.121" v="154" actId="478"/>
          <ac:spMkLst>
            <pc:docMk/>
            <pc:sldMk cId="1670241660" sldId="457"/>
            <ac:spMk id="7" creationId="{60C7ECE6-444E-4B02-AE04-BECE6271DE2B}"/>
          </ac:spMkLst>
        </pc:spChg>
        <pc:picChg chg="add mod modCrop">
          <ac:chgData name="PPT PROJECT" userId="3f9d47f476fa9d03" providerId="LiveId" clId="{D095E753-A79B-4870-8245-C2DA0D6F2B93}" dt="2020-06-18T08:28:39.318" v="192" actId="732"/>
          <ac:picMkLst>
            <pc:docMk/>
            <pc:sldMk cId="1670241660" sldId="457"/>
            <ac:picMk id="3" creationId="{E446A431-C0BB-43DA-8889-A1C520068CF3}"/>
          </ac:picMkLst>
        </pc:picChg>
        <pc:picChg chg="del mod modCrop">
          <ac:chgData name="PPT PROJECT" userId="3f9d47f476fa9d03" providerId="LiveId" clId="{D095E753-A79B-4870-8245-C2DA0D6F2B93}" dt="2020-06-18T08:23:05.745" v="160" actId="478"/>
          <ac:picMkLst>
            <pc:docMk/>
            <pc:sldMk cId="1670241660" sldId="457"/>
            <ac:picMk id="4" creationId="{60777A57-1812-4586-9FB9-21DB646E232B}"/>
          </ac:picMkLst>
        </pc:picChg>
      </pc:sldChg>
      <pc:sldChg chg="modSp add mod">
        <pc:chgData name="PPT PROJECT" userId="3f9d47f476fa9d03" providerId="LiveId" clId="{D095E753-A79B-4870-8245-C2DA0D6F2B93}" dt="2020-06-18T08:30:11.310" v="195"/>
        <pc:sldMkLst>
          <pc:docMk/>
          <pc:sldMk cId="1164830030" sldId="458"/>
        </pc:sldMkLst>
        <pc:spChg chg="mod">
          <ac:chgData name="PPT PROJECT" userId="3f9d47f476fa9d03" providerId="LiveId" clId="{D095E753-A79B-4870-8245-C2DA0D6F2B93}" dt="2020-06-18T08:30:11.310" v="195"/>
          <ac:spMkLst>
            <pc:docMk/>
            <pc:sldMk cId="1164830030" sldId="458"/>
            <ac:spMk id="8" creationId="{309FBFF6-71B6-438E-85F0-3C369E43C8F8}"/>
          </ac:spMkLst>
        </pc:spChg>
        <pc:spChg chg="mod">
          <ac:chgData name="PPT PROJECT" userId="3f9d47f476fa9d03" providerId="LiveId" clId="{D095E753-A79B-4870-8245-C2DA0D6F2B93}" dt="2020-06-18T08:30:11.310" v="195"/>
          <ac:spMkLst>
            <pc:docMk/>
            <pc:sldMk cId="1164830030" sldId="458"/>
            <ac:spMk id="9" creationId="{859823C4-F17E-4B1F-BD4A-797CF2844A4B}"/>
          </ac:spMkLst>
        </pc:spChg>
      </pc:sldChg>
      <pc:sldChg chg="modSp add mod">
        <pc:chgData name="PPT PROJECT" userId="3f9d47f476fa9d03" providerId="LiveId" clId="{D095E753-A79B-4870-8245-C2DA0D6F2B93}" dt="2020-06-18T08:30:13.690" v="197"/>
        <pc:sldMkLst>
          <pc:docMk/>
          <pc:sldMk cId="1310964297" sldId="459"/>
        </pc:sldMkLst>
        <pc:spChg chg="mod">
          <ac:chgData name="PPT PROJECT" userId="3f9d47f476fa9d03" providerId="LiveId" clId="{D095E753-A79B-4870-8245-C2DA0D6F2B93}" dt="2020-06-18T08:30:13.690" v="197"/>
          <ac:spMkLst>
            <pc:docMk/>
            <pc:sldMk cId="1310964297" sldId="459"/>
            <ac:spMk id="8" creationId="{309FBFF6-71B6-438E-85F0-3C369E43C8F8}"/>
          </ac:spMkLst>
        </pc:spChg>
      </pc:sldChg>
      <pc:sldChg chg="addSp delSp modSp add mod modTransition">
        <pc:chgData name="PPT PROJECT" userId="3f9d47f476fa9d03" providerId="LiveId" clId="{D095E753-A79B-4870-8245-C2DA0D6F2B93}" dt="2020-06-18T08:30:08.854" v="193" actId="207"/>
        <pc:sldMkLst>
          <pc:docMk/>
          <pc:sldMk cId="1638601957" sldId="460"/>
        </pc:sldMkLst>
        <pc:spChg chg="add del mod ord">
          <ac:chgData name="PPT PROJECT" userId="3f9d47f476fa9d03" providerId="LiveId" clId="{D095E753-A79B-4870-8245-C2DA0D6F2B93}" dt="2020-06-18T08:19:23.128" v="150" actId="478"/>
          <ac:spMkLst>
            <pc:docMk/>
            <pc:sldMk cId="1638601957" sldId="460"/>
            <ac:spMk id="5" creationId="{77D930B0-13ED-425F-814E-38E41CD15416}"/>
          </ac:spMkLst>
        </pc:spChg>
        <pc:spChg chg="add del mod ord">
          <ac:chgData name="PPT PROJECT" userId="3f9d47f476fa9d03" providerId="LiveId" clId="{D095E753-A79B-4870-8245-C2DA0D6F2B93}" dt="2020-06-18T08:19:23.128" v="150" actId="478"/>
          <ac:spMkLst>
            <pc:docMk/>
            <pc:sldMk cId="1638601957" sldId="460"/>
            <ac:spMk id="7" creationId="{9FD487F1-2D16-4CD9-A3BD-AB3D3B8D15BD}"/>
          </ac:spMkLst>
        </pc:spChg>
        <pc:spChg chg="del">
          <ac:chgData name="PPT PROJECT" userId="3f9d47f476fa9d03" providerId="LiveId" clId="{D095E753-A79B-4870-8245-C2DA0D6F2B93}" dt="2020-06-18T08:18:35.297" v="126" actId="478"/>
          <ac:spMkLst>
            <pc:docMk/>
            <pc:sldMk cId="1638601957" sldId="460"/>
            <ac:spMk id="8" creationId="{309FBFF6-71B6-438E-85F0-3C369E43C8F8}"/>
          </ac:spMkLst>
        </pc:spChg>
        <pc:spChg chg="mod">
          <ac:chgData name="PPT PROJECT" userId="3f9d47f476fa9d03" providerId="LiveId" clId="{D095E753-A79B-4870-8245-C2DA0D6F2B93}" dt="2020-06-18T08:30:08.854" v="193" actId="207"/>
          <ac:spMkLst>
            <pc:docMk/>
            <pc:sldMk cId="1638601957" sldId="460"/>
            <ac:spMk id="9" creationId="{859823C4-F17E-4B1F-BD4A-797CF2844A4B}"/>
          </ac:spMkLst>
        </pc:spChg>
        <pc:picChg chg="mod">
          <ac:chgData name="PPT PROJECT" userId="3f9d47f476fa9d03" providerId="LiveId" clId="{D095E753-A79B-4870-8245-C2DA0D6F2B93}" dt="2020-06-18T08:19:06.641" v="148" actId="1076"/>
          <ac:picMkLst>
            <pc:docMk/>
            <pc:sldMk cId="1638601957" sldId="460"/>
            <ac:picMk id="6" creationId="{BDE7A79A-BD76-4666-9D37-59E437A1E5BC}"/>
          </ac:picMkLst>
        </pc:picChg>
      </pc:sldChg>
      <pc:sldChg chg="addSp modSp add mod modAnim">
        <pc:chgData name="PPT PROJECT" userId="3f9d47f476fa9d03" providerId="LiveId" clId="{D095E753-A79B-4870-8245-C2DA0D6F2B93}" dt="2020-06-18T08:46:06.549" v="283" actId="1035"/>
        <pc:sldMkLst>
          <pc:docMk/>
          <pc:sldMk cId="117282211" sldId="461"/>
        </pc:sldMkLst>
        <pc:spChg chg="add mod">
          <ac:chgData name="PPT PROJECT" userId="3f9d47f476fa9d03" providerId="LiveId" clId="{D095E753-A79B-4870-8245-C2DA0D6F2B93}" dt="2020-06-18T08:46:06.549" v="283" actId="1035"/>
          <ac:spMkLst>
            <pc:docMk/>
            <pc:sldMk cId="117282211" sldId="461"/>
            <ac:spMk id="3" creationId="{0D1D8BD6-6BF8-42E6-BABD-3B891F383666}"/>
          </ac:spMkLst>
        </pc:spChg>
        <pc:picChg chg="mod">
          <ac:chgData name="PPT PROJECT" userId="3f9d47f476fa9d03" providerId="LiveId" clId="{D095E753-A79B-4870-8245-C2DA0D6F2B93}" dt="2020-06-18T08:41:30.962" v="220" actId="1076"/>
          <ac:picMkLst>
            <pc:docMk/>
            <pc:sldMk cId="117282211" sldId="461"/>
            <ac:picMk id="4" creationId="{60777A57-1812-4586-9FB9-21DB646E232B}"/>
          </ac:picMkLst>
        </pc:picChg>
      </pc:sldChg>
      <pc:sldChg chg="addSp delSp modSp add mod modAnim">
        <pc:chgData name="PPT PROJECT" userId="3f9d47f476fa9d03" providerId="LiveId" clId="{D095E753-A79B-4870-8245-C2DA0D6F2B93}" dt="2020-06-18T08:41:50.098" v="224" actId="1076"/>
        <pc:sldMkLst>
          <pc:docMk/>
          <pc:sldMk cId="3807106852" sldId="462"/>
        </pc:sldMkLst>
        <pc:picChg chg="add mod modCrop">
          <ac:chgData name="PPT PROJECT" userId="3f9d47f476fa9d03" providerId="LiveId" clId="{D095E753-A79B-4870-8245-C2DA0D6F2B93}" dt="2020-06-18T08:41:50.098" v="224" actId="1076"/>
          <ac:picMkLst>
            <pc:docMk/>
            <pc:sldMk cId="3807106852" sldId="462"/>
            <ac:picMk id="3" creationId="{E92567BC-2B7A-498C-9274-2324D0BB7A9C}"/>
          </ac:picMkLst>
        </pc:picChg>
        <pc:picChg chg="del">
          <ac:chgData name="PPT PROJECT" userId="3f9d47f476fa9d03" providerId="LiveId" clId="{D095E753-A79B-4870-8245-C2DA0D6F2B93}" dt="2020-06-18T08:38:51.273" v="199" actId="478"/>
          <ac:picMkLst>
            <pc:docMk/>
            <pc:sldMk cId="3807106852" sldId="462"/>
            <ac:picMk id="4" creationId="{60777A57-1812-4586-9FB9-21DB646E232B}"/>
          </ac:picMkLst>
        </pc:picChg>
      </pc:sldChg>
      <pc:sldChg chg="add del">
        <pc:chgData name="PPT PROJECT" userId="3f9d47f476fa9d03" providerId="LiveId" clId="{D095E753-A79B-4870-8245-C2DA0D6F2B93}" dt="2020-06-18T08:44:58.938" v="230"/>
        <pc:sldMkLst>
          <pc:docMk/>
          <pc:sldMk cId="1062287112" sldId="463"/>
        </pc:sldMkLst>
      </pc:sldChg>
      <pc:sldChg chg="add del">
        <pc:chgData name="PPT PROJECT" userId="3f9d47f476fa9d03" providerId="LiveId" clId="{D095E753-A79B-4870-8245-C2DA0D6F2B93}" dt="2020-06-18T08:44:54.451" v="228"/>
        <pc:sldMkLst>
          <pc:docMk/>
          <pc:sldMk cId="3816427190" sldId="463"/>
        </pc:sldMkLst>
      </pc:sldChg>
      <pc:sldChg chg="add del">
        <pc:chgData name="PPT PROJECT" userId="3f9d47f476fa9d03" providerId="LiveId" clId="{D095E753-A79B-4870-8245-C2DA0D6F2B93}" dt="2020-06-18T08:44:51.289" v="226"/>
        <pc:sldMkLst>
          <pc:docMk/>
          <pc:sldMk cId="3838920249" sldId="463"/>
        </pc:sldMkLst>
      </pc:sldChg>
      <pc:sldChg chg="addSp delSp modSp add del mod delAnim modAnim">
        <pc:chgData name="PPT PROJECT" userId="3f9d47f476fa9d03" providerId="LiveId" clId="{D095E753-A79B-4870-8245-C2DA0D6F2B93}" dt="2020-06-18T08:52:34.255" v="295" actId="47"/>
        <pc:sldMkLst>
          <pc:docMk/>
          <pc:sldMk cId="4076640731" sldId="463"/>
        </pc:sldMkLst>
        <pc:picChg chg="del">
          <ac:chgData name="PPT PROJECT" userId="3f9d47f476fa9d03" providerId="LiveId" clId="{D095E753-A79B-4870-8245-C2DA0D6F2B93}" dt="2020-06-18T08:45:00.876" v="232" actId="478"/>
          <ac:picMkLst>
            <pc:docMk/>
            <pc:sldMk cId="4076640731" sldId="463"/>
            <ac:picMk id="3" creationId="{E92567BC-2B7A-498C-9274-2324D0BB7A9C}"/>
          </ac:picMkLst>
        </pc:picChg>
        <pc:picChg chg="add mod ord">
          <ac:chgData name="PPT PROJECT" userId="3f9d47f476fa9d03" providerId="LiveId" clId="{D095E753-A79B-4870-8245-C2DA0D6F2B93}" dt="2020-06-18T08:52:11.148" v="291" actId="167"/>
          <ac:picMkLst>
            <pc:docMk/>
            <pc:sldMk cId="4076640731" sldId="463"/>
            <ac:picMk id="4" creationId="{8316F7EE-25FD-4A75-8526-661AC5B595AD}"/>
          </ac:picMkLst>
        </pc:picChg>
        <pc:picChg chg="add mod">
          <ac:chgData name="PPT PROJECT" userId="3f9d47f476fa9d03" providerId="LiveId" clId="{D095E753-A79B-4870-8245-C2DA0D6F2B93}" dt="2020-06-18T08:52:08.033" v="289" actId="14100"/>
          <ac:picMkLst>
            <pc:docMk/>
            <pc:sldMk cId="4076640731" sldId="463"/>
            <ac:picMk id="1026" creationId="{7BA27111-D90F-4096-8E52-7A6714DE9B98}"/>
          </ac:picMkLst>
        </pc:picChg>
      </pc:sldChg>
      <pc:sldChg chg="addSp delSp modSp add mod setBg">
        <pc:chgData name="PPT PROJECT" userId="3f9d47f476fa9d03" providerId="LiveId" clId="{D095E753-A79B-4870-8245-C2DA0D6F2B93}" dt="2020-06-18T08:53:05.802" v="305" actId="14100"/>
        <pc:sldMkLst>
          <pc:docMk/>
          <pc:sldMk cId="1020674891" sldId="464"/>
        </pc:sldMkLst>
        <pc:picChg chg="add del mod">
          <ac:chgData name="PPT PROJECT" userId="3f9d47f476fa9d03" providerId="LiveId" clId="{D095E753-A79B-4870-8245-C2DA0D6F2B93}" dt="2020-06-18T08:53:05.802" v="305" actId="14100"/>
          <ac:picMkLst>
            <pc:docMk/>
            <pc:sldMk cId="1020674891" sldId="464"/>
            <ac:picMk id="3" creationId="{C49335A6-3DDF-488C-A6C8-85FFF2D3434A}"/>
          </ac:picMkLst>
        </pc:picChg>
        <pc:picChg chg="mod">
          <ac:chgData name="PPT PROJECT" userId="3f9d47f476fa9d03" providerId="LiveId" clId="{D095E753-A79B-4870-8245-C2DA0D6F2B93}" dt="2020-06-18T08:52:54.940" v="301" actId="26606"/>
          <ac:picMkLst>
            <pc:docMk/>
            <pc:sldMk cId="1020674891" sldId="464"/>
            <ac:picMk id="4" creationId="{8316F7EE-25FD-4A75-8526-661AC5B595AD}"/>
          </ac:picMkLst>
        </pc:picChg>
        <pc:picChg chg="del">
          <ac:chgData name="PPT PROJECT" userId="3f9d47f476fa9d03" providerId="LiveId" clId="{D095E753-A79B-4870-8245-C2DA0D6F2B93}" dt="2020-06-18T08:52:39.937" v="296" actId="478"/>
          <ac:picMkLst>
            <pc:docMk/>
            <pc:sldMk cId="1020674891" sldId="464"/>
            <ac:picMk id="1026" creationId="{7BA27111-D90F-4096-8E52-7A6714DE9B98}"/>
          </ac:picMkLst>
        </pc:picChg>
      </pc:sldChg>
      <pc:sldChg chg="modSp add modAnim">
        <pc:chgData name="PPT PROJECT" userId="3f9d47f476fa9d03" providerId="LiveId" clId="{D095E753-A79B-4870-8245-C2DA0D6F2B93}" dt="2020-06-18T08:53:08.268" v="306" actId="14100"/>
        <pc:sldMkLst>
          <pc:docMk/>
          <pc:sldMk cId="1200513031" sldId="465"/>
        </pc:sldMkLst>
        <pc:picChg chg="mod">
          <ac:chgData name="PPT PROJECT" userId="3f9d47f476fa9d03" providerId="LiveId" clId="{D095E753-A79B-4870-8245-C2DA0D6F2B93}" dt="2020-06-18T08:53:08.268" v="306" actId="14100"/>
          <ac:picMkLst>
            <pc:docMk/>
            <pc:sldMk cId="1200513031" sldId="465"/>
            <ac:picMk id="1026" creationId="{7BA27111-D90F-4096-8E52-7A6714DE9B98}"/>
          </ac:picMkLst>
        </pc:picChg>
      </pc:sldChg>
      <pc:sldChg chg="addSp delSp modSp add mod ord">
        <pc:chgData name="PPT PROJECT" userId="3f9d47f476fa9d03" providerId="LiveId" clId="{D095E753-A79B-4870-8245-C2DA0D6F2B93}" dt="2020-06-18T12:08:07.899" v="316" actId="164"/>
        <pc:sldMkLst>
          <pc:docMk/>
          <pc:sldMk cId="1185515908" sldId="466"/>
        </pc:sldMkLst>
        <pc:grpChg chg="add mod">
          <ac:chgData name="PPT PROJECT" userId="3f9d47f476fa9d03" providerId="LiveId" clId="{D095E753-A79B-4870-8245-C2DA0D6F2B93}" dt="2020-06-18T12:08:07.899" v="316" actId="164"/>
          <ac:grpSpMkLst>
            <pc:docMk/>
            <pc:sldMk cId="1185515908" sldId="466"/>
            <ac:grpSpMk id="4" creationId="{CDEDE175-D218-4A52-837B-532A9741F977}"/>
          </ac:grpSpMkLst>
        </pc:grpChg>
        <pc:picChg chg="add del mod">
          <ac:chgData name="PPT PROJECT" userId="3f9d47f476fa9d03" providerId="LiveId" clId="{D095E753-A79B-4870-8245-C2DA0D6F2B93}" dt="2020-06-18T12:07:52.020" v="312" actId="478"/>
          <ac:picMkLst>
            <pc:docMk/>
            <pc:sldMk cId="1185515908" sldId="466"/>
            <ac:picMk id="2" creationId="{1ED39D15-B29C-4787-91E5-A987D27C6501}"/>
          </ac:picMkLst>
        </pc:picChg>
        <pc:picChg chg="add mod">
          <ac:chgData name="PPT PROJECT" userId="3f9d47f476fa9d03" providerId="LiveId" clId="{D095E753-A79B-4870-8245-C2DA0D6F2B93}" dt="2020-06-18T12:08:07.899" v="316" actId="164"/>
          <ac:picMkLst>
            <pc:docMk/>
            <pc:sldMk cId="1185515908" sldId="466"/>
            <ac:picMk id="3" creationId="{90E30A95-7382-4512-8347-5EF0D6ADBE50}"/>
          </ac:picMkLst>
        </pc:picChg>
        <pc:picChg chg="mod">
          <ac:chgData name="PPT PROJECT" userId="3f9d47f476fa9d03" providerId="LiveId" clId="{D095E753-A79B-4870-8245-C2DA0D6F2B93}" dt="2020-06-18T12:08:07.899" v="316" actId="164"/>
          <ac:picMkLst>
            <pc:docMk/>
            <pc:sldMk cId="1185515908" sldId="466"/>
            <ac:picMk id="6" creationId="{BDE7A79A-BD76-4666-9D37-59E437A1E5BC}"/>
          </ac:picMkLst>
        </pc:picChg>
      </pc:sldChg>
    </pc:docChg>
  </pc:docChgLst>
  <pc:docChgLst>
    <pc:chgData name="PPT PROJECT" userId="3f9d47f476fa9d03" providerId="LiveId" clId="{2727EB83-5ACE-4D6A-8619-8FAE073E36D8}"/>
    <pc:docChg chg="undo redo custSel addSld delSld modSld sldOrd">
      <pc:chgData name="PPT PROJECT" userId="3f9d47f476fa9d03" providerId="LiveId" clId="{2727EB83-5ACE-4D6A-8619-8FAE073E36D8}" dt="2020-06-23T14:09:46.373" v="674" actId="403"/>
      <pc:docMkLst>
        <pc:docMk/>
      </pc:docMkLst>
      <pc:sldChg chg="del">
        <pc:chgData name="PPT PROJECT" userId="3f9d47f476fa9d03" providerId="LiveId" clId="{2727EB83-5ACE-4D6A-8619-8FAE073E36D8}" dt="2020-06-23T12:03:26.032" v="419" actId="47"/>
        <pc:sldMkLst>
          <pc:docMk/>
          <pc:sldMk cId="2559149686" sldId="267"/>
        </pc:sldMkLst>
      </pc:sldChg>
      <pc:sldChg chg="del">
        <pc:chgData name="PPT PROJECT" userId="3f9d47f476fa9d03" providerId="LiveId" clId="{2727EB83-5ACE-4D6A-8619-8FAE073E36D8}" dt="2020-06-23T12:03:26.032" v="419" actId="47"/>
        <pc:sldMkLst>
          <pc:docMk/>
          <pc:sldMk cId="1529854016" sldId="268"/>
        </pc:sldMkLst>
      </pc:sldChg>
      <pc:sldChg chg="del">
        <pc:chgData name="PPT PROJECT" userId="3f9d47f476fa9d03" providerId="LiveId" clId="{2727EB83-5ACE-4D6A-8619-8FAE073E36D8}" dt="2020-06-23T12:03:26.032" v="419" actId="47"/>
        <pc:sldMkLst>
          <pc:docMk/>
          <pc:sldMk cId="2438025783" sldId="269"/>
        </pc:sldMkLst>
      </pc:sldChg>
      <pc:sldChg chg="addSp delSp modSp del mod">
        <pc:chgData name="PPT PROJECT" userId="3f9d47f476fa9d03" providerId="LiveId" clId="{2727EB83-5ACE-4D6A-8619-8FAE073E36D8}" dt="2020-06-23T11:40:45.185" v="122" actId="47"/>
        <pc:sldMkLst>
          <pc:docMk/>
          <pc:sldMk cId="1184479515" sldId="385"/>
        </pc:sldMkLst>
        <pc:spChg chg="add del mod">
          <ac:chgData name="PPT PROJECT" userId="3f9d47f476fa9d03" providerId="LiveId" clId="{2727EB83-5ACE-4D6A-8619-8FAE073E36D8}" dt="2020-06-21T13:10:18.344" v="16" actId="478"/>
          <ac:spMkLst>
            <pc:docMk/>
            <pc:sldMk cId="1184479515" sldId="385"/>
            <ac:spMk id="2" creationId="{C5277721-97AA-4168-A809-72E4081F82B5}"/>
          </ac:spMkLst>
        </pc:spChg>
        <pc:picChg chg="add mod ord">
          <ac:chgData name="PPT PROJECT" userId="3f9d47f476fa9d03" providerId="LiveId" clId="{2727EB83-5ACE-4D6A-8619-8FAE073E36D8}" dt="2020-06-23T11:40:05.886" v="120" actId="167"/>
          <ac:picMkLst>
            <pc:docMk/>
            <pc:sldMk cId="1184479515" sldId="385"/>
            <ac:picMk id="3" creationId="{9BDB1D98-666E-4161-8BEE-B7E0BCE62F81}"/>
          </ac:picMkLst>
        </pc:picChg>
        <pc:picChg chg="del">
          <ac:chgData name="PPT PROJECT" userId="3f9d47f476fa9d03" providerId="LiveId" clId="{2727EB83-5ACE-4D6A-8619-8FAE073E36D8}" dt="2020-06-23T11:40:02.031" v="116" actId="478"/>
          <ac:picMkLst>
            <pc:docMk/>
            <pc:sldMk cId="1184479515" sldId="385"/>
            <ac:picMk id="5" creationId="{83CE0617-690A-4C0E-82D6-7D056AA29CD8}"/>
          </ac:picMkLst>
        </pc:picChg>
      </pc:sldChg>
      <pc:sldChg chg="addSp delSp modSp del mod ord">
        <pc:chgData name="PPT PROJECT" userId="3f9d47f476fa9d03" providerId="LiveId" clId="{2727EB83-5ACE-4D6A-8619-8FAE073E36D8}" dt="2020-06-23T12:10:28.256" v="501" actId="47"/>
        <pc:sldMkLst>
          <pc:docMk/>
          <pc:sldMk cId="1219439538" sldId="407"/>
        </pc:sldMkLst>
        <pc:spChg chg="add mod">
          <ac:chgData name="PPT PROJECT" userId="3f9d47f476fa9d03" providerId="LiveId" clId="{2727EB83-5ACE-4D6A-8619-8FAE073E36D8}" dt="2020-06-23T12:10:19.148" v="500" actId="2711"/>
          <ac:spMkLst>
            <pc:docMk/>
            <pc:sldMk cId="1219439538" sldId="407"/>
            <ac:spMk id="3" creationId="{BB78CBF4-606E-45F5-A03B-AB445831A0D2}"/>
          </ac:spMkLst>
        </pc:spChg>
        <pc:picChg chg="add del mod ord">
          <ac:chgData name="PPT PROJECT" userId="3f9d47f476fa9d03" providerId="LiveId" clId="{2727EB83-5ACE-4D6A-8619-8FAE073E36D8}" dt="2020-06-21T14:39:00.187" v="86" actId="478"/>
          <ac:picMkLst>
            <pc:docMk/>
            <pc:sldMk cId="1219439538" sldId="407"/>
            <ac:picMk id="4" creationId="{881BA7FE-8290-4F45-BEF9-576B684E56F3}"/>
          </ac:picMkLst>
        </pc:picChg>
        <pc:picChg chg="del">
          <ac:chgData name="PPT PROJECT" userId="3f9d47f476fa9d03" providerId="LiveId" clId="{2727EB83-5ACE-4D6A-8619-8FAE073E36D8}" dt="2020-06-21T13:19:40.798" v="17" actId="478"/>
          <ac:picMkLst>
            <pc:docMk/>
            <pc:sldMk cId="1219439538" sldId="407"/>
            <ac:picMk id="6" creationId="{BDE7A79A-BD76-4666-9D37-59E437A1E5BC}"/>
          </ac:picMkLst>
        </pc:picChg>
        <pc:picChg chg="add mod ord">
          <ac:chgData name="PPT PROJECT" userId="3f9d47f476fa9d03" providerId="LiveId" clId="{2727EB83-5ACE-4D6A-8619-8FAE073E36D8}" dt="2020-06-21T14:39:02.382" v="88" actId="167"/>
          <ac:picMkLst>
            <pc:docMk/>
            <pc:sldMk cId="1219439538" sldId="407"/>
            <ac:picMk id="7" creationId="{B4F1E5AC-8F6E-430A-BC94-B41BA0C64654}"/>
          </ac:picMkLst>
        </pc:picChg>
      </pc:sldChg>
      <pc:sldChg chg="del">
        <pc:chgData name="PPT PROJECT" userId="3f9d47f476fa9d03" providerId="LiveId" clId="{2727EB83-5ACE-4D6A-8619-8FAE073E36D8}" dt="2020-06-23T12:03:26.032" v="419" actId="47"/>
        <pc:sldMkLst>
          <pc:docMk/>
          <pc:sldMk cId="4230163643" sldId="408"/>
        </pc:sldMkLst>
      </pc:sldChg>
      <pc:sldChg chg="del">
        <pc:chgData name="PPT PROJECT" userId="3f9d47f476fa9d03" providerId="LiveId" clId="{2727EB83-5ACE-4D6A-8619-8FAE073E36D8}" dt="2020-06-23T12:03:26.032" v="419" actId="47"/>
        <pc:sldMkLst>
          <pc:docMk/>
          <pc:sldMk cId="2777381232" sldId="410"/>
        </pc:sldMkLst>
      </pc:sldChg>
      <pc:sldChg chg="del">
        <pc:chgData name="PPT PROJECT" userId="3f9d47f476fa9d03" providerId="LiveId" clId="{2727EB83-5ACE-4D6A-8619-8FAE073E36D8}" dt="2020-06-23T12:03:26.032" v="419" actId="47"/>
        <pc:sldMkLst>
          <pc:docMk/>
          <pc:sldMk cId="11319303" sldId="411"/>
        </pc:sldMkLst>
      </pc:sldChg>
      <pc:sldChg chg="del">
        <pc:chgData name="PPT PROJECT" userId="3f9d47f476fa9d03" providerId="LiveId" clId="{2727EB83-5ACE-4D6A-8619-8FAE073E36D8}" dt="2020-06-23T12:03:26.032" v="419" actId="47"/>
        <pc:sldMkLst>
          <pc:docMk/>
          <pc:sldMk cId="2487222291" sldId="412"/>
        </pc:sldMkLst>
      </pc:sldChg>
      <pc:sldChg chg="del">
        <pc:chgData name="PPT PROJECT" userId="3f9d47f476fa9d03" providerId="LiveId" clId="{2727EB83-5ACE-4D6A-8619-8FAE073E36D8}" dt="2020-06-23T12:03:26.032" v="419" actId="47"/>
        <pc:sldMkLst>
          <pc:docMk/>
          <pc:sldMk cId="1795570489" sldId="413"/>
        </pc:sldMkLst>
      </pc:sldChg>
      <pc:sldChg chg="del">
        <pc:chgData name="PPT PROJECT" userId="3f9d47f476fa9d03" providerId="LiveId" clId="{2727EB83-5ACE-4D6A-8619-8FAE073E36D8}" dt="2020-06-23T12:03:26.032" v="419" actId="47"/>
        <pc:sldMkLst>
          <pc:docMk/>
          <pc:sldMk cId="359373832" sldId="414"/>
        </pc:sldMkLst>
      </pc:sldChg>
      <pc:sldChg chg="del">
        <pc:chgData name="PPT PROJECT" userId="3f9d47f476fa9d03" providerId="LiveId" clId="{2727EB83-5ACE-4D6A-8619-8FAE073E36D8}" dt="2020-06-23T12:03:26.032" v="419" actId="47"/>
        <pc:sldMkLst>
          <pc:docMk/>
          <pc:sldMk cId="2664077660" sldId="415"/>
        </pc:sldMkLst>
      </pc:sldChg>
      <pc:sldChg chg="del">
        <pc:chgData name="PPT PROJECT" userId="3f9d47f476fa9d03" providerId="LiveId" clId="{2727EB83-5ACE-4D6A-8619-8FAE073E36D8}" dt="2020-06-23T12:03:26.032" v="419" actId="47"/>
        <pc:sldMkLst>
          <pc:docMk/>
          <pc:sldMk cId="1963615349" sldId="416"/>
        </pc:sldMkLst>
      </pc:sldChg>
      <pc:sldChg chg="del">
        <pc:chgData name="PPT PROJECT" userId="3f9d47f476fa9d03" providerId="LiveId" clId="{2727EB83-5ACE-4D6A-8619-8FAE073E36D8}" dt="2020-06-23T12:03:26.032" v="419" actId="47"/>
        <pc:sldMkLst>
          <pc:docMk/>
          <pc:sldMk cId="3704073186" sldId="417"/>
        </pc:sldMkLst>
      </pc:sldChg>
      <pc:sldChg chg="del">
        <pc:chgData name="PPT PROJECT" userId="3f9d47f476fa9d03" providerId="LiveId" clId="{2727EB83-5ACE-4D6A-8619-8FAE073E36D8}" dt="2020-06-23T12:03:26.032" v="419" actId="47"/>
        <pc:sldMkLst>
          <pc:docMk/>
          <pc:sldMk cId="3750564681" sldId="418"/>
        </pc:sldMkLst>
      </pc:sldChg>
      <pc:sldChg chg="del">
        <pc:chgData name="PPT PROJECT" userId="3f9d47f476fa9d03" providerId="LiveId" clId="{2727EB83-5ACE-4D6A-8619-8FAE073E36D8}" dt="2020-06-23T12:03:26.032" v="419" actId="47"/>
        <pc:sldMkLst>
          <pc:docMk/>
          <pc:sldMk cId="3022746423" sldId="419"/>
        </pc:sldMkLst>
      </pc:sldChg>
      <pc:sldChg chg="del">
        <pc:chgData name="PPT PROJECT" userId="3f9d47f476fa9d03" providerId="LiveId" clId="{2727EB83-5ACE-4D6A-8619-8FAE073E36D8}" dt="2020-06-23T12:03:26.032" v="419" actId="47"/>
        <pc:sldMkLst>
          <pc:docMk/>
          <pc:sldMk cId="2352395407" sldId="420"/>
        </pc:sldMkLst>
      </pc:sldChg>
      <pc:sldChg chg="del">
        <pc:chgData name="PPT PROJECT" userId="3f9d47f476fa9d03" providerId="LiveId" clId="{2727EB83-5ACE-4D6A-8619-8FAE073E36D8}" dt="2020-06-23T12:03:26.032" v="419" actId="47"/>
        <pc:sldMkLst>
          <pc:docMk/>
          <pc:sldMk cId="3211954216" sldId="421"/>
        </pc:sldMkLst>
      </pc:sldChg>
      <pc:sldChg chg="del">
        <pc:chgData name="PPT PROJECT" userId="3f9d47f476fa9d03" providerId="LiveId" clId="{2727EB83-5ACE-4D6A-8619-8FAE073E36D8}" dt="2020-06-23T12:03:26.032" v="419" actId="47"/>
        <pc:sldMkLst>
          <pc:docMk/>
          <pc:sldMk cId="2963923517" sldId="422"/>
        </pc:sldMkLst>
      </pc:sldChg>
      <pc:sldChg chg="del">
        <pc:chgData name="PPT PROJECT" userId="3f9d47f476fa9d03" providerId="LiveId" clId="{2727EB83-5ACE-4D6A-8619-8FAE073E36D8}" dt="2020-06-23T12:03:26.032" v="419" actId="47"/>
        <pc:sldMkLst>
          <pc:docMk/>
          <pc:sldMk cId="2239971022" sldId="423"/>
        </pc:sldMkLst>
      </pc:sldChg>
      <pc:sldChg chg="del">
        <pc:chgData name="PPT PROJECT" userId="3f9d47f476fa9d03" providerId="LiveId" clId="{2727EB83-5ACE-4D6A-8619-8FAE073E36D8}" dt="2020-06-23T12:03:26.032" v="419" actId="47"/>
        <pc:sldMkLst>
          <pc:docMk/>
          <pc:sldMk cId="2865974956" sldId="425"/>
        </pc:sldMkLst>
      </pc:sldChg>
      <pc:sldChg chg="del">
        <pc:chgData name="PPT PROJECT" userId="3f9d47f476fa9d03" providerId="LiveId" clId="{2727EB83-5ACE-4D6A-8619-8FAE073E36D8}" dt="2020-06-23T12:03:26.032" v="419" actId="47"/>
        <pc:sldMkLst>
          <pc:docMk/>
          <pc:sldMk cId="3153788994" sldId="426"/>
        </pc:sldMkLst>
      </pc:sldChg>
      <pc:sldChg chg="del">
        <pc:chgData name="PPT PROJECT" userId="3f9d47f476fa9d03" providerId="LiveId" clId="{2727EB83-5ACE-4D6A-8619-8FAE073E36D8}" dt="2020-06-23T12:03:26.032" v="419" actId="47"/>
        <pc:sldMkLst>
          <pc:docMk/>
          <pc:sldMk cId="3364208757" sldId="427"/>
        </pc:sldMkLst>
      </pc:sldChg>
      <pc:sldChg chg="del">
        <pc:chgData name="PPT PROJECT" userId="3f9d47f476fa9d03" providerId="LiveId" clId="{2727EB83-5ACE-4D6A-8619-8FAE073E36D8}" dt="2020-06-23T12:03:26.032" v="419" actId="47"/>
        <pc:sldMkLst>
          <pc:docMk/>
          <pc:sldMk cId="1448753353" sldId="428"/>
        </pc:sldMkLst>
      </pc:sldChg>
      <pc:sldChg chg="del">
        <pc:chgData name="PPT PROJECT" userId="3f9d47f476fa9d03" providerId="LiveId" clId="{2727EB83-5ACE-4D6A-8619-8FAE073E36D8}" dt="2020-06-23T12:03:26.032" v="419" actId="47"/>
        <pc:sldMkLst>
          <pc:docMk/>
          <pc:sldMk cId="1216991377" sldId="429"/>
        </pc:sldMkLst>
      </pc:sldChg>
      <pc:sldChg chg="del">
        <pc:chgData name="PPT PROJECT" userId="3f9d47f476fa9d03" providerId="LiveId" clId="{2727EB83-5ACE-4D6A-8619-8FAE073E36D8}" dt="2020-06-23T12:03:26.032" v="419" actId="47"/>
        <pc:sldMkLst>
          <pc:docMk/>
          <pc:sldMk cId="1373131289" sldId="430"/>
        </pc:sldMkLst>
      </pc:sldChg>
      <pc:sldChg chg="del">
        <pc:chgData name="PPT PROJECT" userId="3f9d47f476fa9d03" providerId="LiveId" clId="{2727EB83-5ACE-4D6A-8619-8FAE073E36D8}" dt="2020-06-23T12:03:26.032" v="419" actId="47"/>
        <pc:sldMkLst>
          <pc:docMk/>
          <pc:sldMk cId="1564004020" sldId="431"/>
        </pc:sldMkLst>
      </pc:sldChg>
      <pc:sldChg chg="del">
        <pc:chgData name="PPT PROJECT" userId="3f9d47f476fa9d03" providerId="LiveId" clId="{2727EB83-5ACE-4D6A-8619-8FAE073E36D8}" dt="2020-06-23T12:03:26.032" v="419" actId="47"/>
        <pc:sldMkLst>
          <pc:docMk/>
          <pc:sldMk cId="22619397" sldId="432"/>
        </pc:sldMkLst>
      </pc:sldChg>
      <pc:sldChg chg="del">
        <pc:chgData name="PPT PROJECT" userId="3f9d47f476fa9d03" providerId="LiveId" clId="{2727EB83-5ACE-4D6A-8619-8FAE073E36D8}" dt="2020-06-23T12:03:26.032" v="419" actId="47"/>
        <pc:sldMkLst>
          <pc:docMk/>
          <pc:sldMk cId="3391099591" sldId="433"/>
        </pc:sldMkLst>
      </pc:sldChg>
      <pc:sldChg chg="del">
        <pc:chgData name="PPT PROJECT" userId="3f9d47f476fa9d03" providerId="LiveId" clId="{2727EB83-5ACE-4D6A-8619-8FAE073E36D8}" dt="2020-06-23T12:03:26.032" v="419" actId="47"/>
        <pc:sldMkLst>
          <pc:docMk/>
          <pc:sldMk cId="27260636" sldId="434"/>
        </pc:sldMkLst>
      </pc:sldChg>
      <pc:sldChg chg="del">
        <pc:chgData name="PPT PROJECT" userId="3f9d47f476fa9d03" providerId="LiveId" clId="{2727EB83-5ACE-4D6A-8619-8FAE073E36D8}" dt="2020-06-23T12:03:26.032" v="419" actId="47"/>
        <pc:sldMkLst>
          <pc:docMk/>
          <pc:sldMk cId="2400682792" sldId="435"/>
        </pc:sldMkLst>
      </pc:sldChg>
      <pc:sldChg chg="del">
        <pc:chgData name="PPT PROJECT" userId="3f9d47f476fa9d03" providerId="LiveId" clId="{2727EB83-5ACE-4D6A-8619-8FAE073E36D8}" dt="2020-06-23T12:03:26.032" v="419" actId="47"/>
        <pc:sldMkLst>
          <pc:docMk/>
          <pc:sldMk cId="2833689939" sldId="436"/>
        </pc:sldMkLst>
      </pc:sldChg>
      <pc:sldChg chg="del">
        <pc:chgData name="PPT PROJECT" userId="3f9d47f476fa9d03" providerId="LiveId" clId="{2727EB83-5ACE-4D6A-8619-8FAE073E36D8}" dt="2020-06-23T12:03:26.032" v="419" actId="47"/>
        <pc:sldMkLst>
          <pc:docMk/>
          <pc:sldMk cId="4092522222" sldId="437"/>
        </pc:sldMkLst>
      </pc:sldChg>
      <pc:sldChg chg="del">
        <pc:chgData name="PPT PROJECT" userId="3f9d47f476fa9d03" providerId="LiveId" clId="{2727EB83-5ACE-4D6A-8619-8FAE073E36D8}" dt="2020-06-23T12:03:26.032" v="419" actId="47"/>
        <pc:sldMkLst>
          <pc:docMk/>
          <pc:sldMk cId="2319557544" sldId="438"/>
        </pc:sldMkLst>
      </pc:sldChg>
      <pc:sldChg chg="del">
        <pc:chgData name="PPT PROJECT" userId="3f9d47f476fa9d03" providerId="LiveId" clId="{2727EB83-5ACE-4D6A-8619-8FAE073E36D8}" dt="2020-06-23T12:03:26.032" v="419" actId="47"/>
        <pc:sldMkLst>
          <pc:docMk/>
          <pc:sldMk cId="3046523901" sldId="439"/>
        </pc:sldMkLst>
      </pc:sldChg>
      <pc:sldChg chg="del">
        <pc:chgData name="PPT PROJECT" userId="3f9d47f476fa9d03" providerId="LiveId" clId="{2727EB83-5ACE-4D6A-8619-8FAE073E36D8}" dt="2020-06-23T12:03:26.032" v="419" actId="47"/>
        <pc:sldMkLst>
          <pc:docMk/>
          <pc:sldMk cId="2482063491" sldId="443"/>
        </pc:sldMkLst>
      </pc:sldChg>
      <pc:sldChg chg="del">
        <pc:chgData name="PPT PROJECT" userId="3f9d47f476fa9d03" providerId="LiveId" clId="{2727EB83-5ACE-4D6A-8619-8FAE073E36D8}" dt="2020-06-23T12:03:26.032" v="419" actId="47"/>
        <pc:sldMkLst>
          <pc:docMk/>
          <pc:sldMk cId="80787307" sldId="444"/>
        </pc:sldMkLst>
      </pc:sldChg>
      <pc:sldChg chg="del">
        <pc:chgData name="PPT PROJECT" userId="3f9d47f476fa9d03" providerId="LiveId" clId="{2727EB83-5ACE-4D6A-8619-8FAE073E36D8}" dt="2020-06-23T12:03:26.032" v="419" actId="47"/>
        <pc:sldMkLst>
          <pc:docMk/>
          <pc:sldMk cId="3662376330" sldId="445"/>
        </pc:sldMkLst>
      </pc:sldChg>
      <pc:sldChg chg="del">
        <pc:chgData name="PPT PROJECT" userId="3f9d47f476fa9d03" providerId="LiveId" clId="{2727EB83-5ACE-4D6A-8619-8FAE073E36D8}" dt="2020-06-23T12:03:26.032" v="419" actId="47"/>
        <pc:sldMkLst>
          <pc:docMk/>
          <pc:sldMk cId="2547706879" sldId="446"/>
        </pc:sldMkLst>
      </pc:sldChg>
      <pc:sldChg chg="del">
        <pc:chgData name="PPT PROJECT" userId="3f9d47f476fa9d03" providerId="LiveId" clId="{2727EB83-5ACE-4D6A-8619-8FAE073E36D8}" dt="2020-06-23T12:03:26.032" v="419" actId="47"/>
        <pc:sldMkLst>
          <pc:docMk/>
          <pc:sldMk cId="2674679335" sldId="447"/>
        </pc:sldMkLst>
      </pc:sldChg>
      <pc:sldChg chg="del">
        <pc:chgData name="PPT PROJECT" userId="3f9d47f476fa9d03" providerId="LiveId" clId="{2727EB83-5ACE-4D6A-8619-8FAE073E36D8}" dt="2020-06-23T12:03:26.032" v="419" actId="47"/>
        <pc:sldMkLst>
          <pc:docMk/>
          <pc:sldMk cId="325442552" sldId="448"/>
        </pc:sldMkLst>
      </pc:sldChg>
      <pc:sldChg chg="del">
        <pc:chgData name="PPT PROJECT" userId="3f9d47f476fa9d03" providerId="LiveId" clId="{2727EB83-5ACE-4D6A-8619-8FAE073E36D8}" dt="2020-06-23T12:03:26.032" v="419" actId="47"/>
        <pc:sldMkLst>
          <pc:docMk/>
          <pc:sldMk cId="1323117786" sldId="449"/>
        </pc:sldMkLst>
      </pc:sldChg>
      <pc:sldChg chg="del">
        <pc:chgData name="PPT PROJECT" userId="3f9d47f476fa9d03" providerId="LiveId" clId="{2727EB83-5ACE-4D6A-8619-8FAE073E36D8}" dt="2020-06-23T12:03:26.032" v="419" actId="47"/>
        <pc:sldMkLst>
          <pc:docMk/>
          <pc:sldMk cId="2627267961" sldId="450"/>
        </pc:sldMkLst>
      </pc:sldChg>
      <pc:sldChg chg="del">
        <pc:chgData name="PPT PROJECT" userId="3f9d47f476fa9d03" providerId="LiveId" clId="{2727EB83-5ACE-4D6A-8619-8FAE073E36D8}" dt="2020-06-23T12:03:26.032" v="419" actId="47"/>
        <pc:sldMkLst>
          <pc:docMk/>
          <pc:sldMk cId="232075107" sldId="451"/>
        </pc:sldMkLst>
      </pc:sldChg>
      <pc:sldChg chg="del">
        <pc:chgData name="PPT PROJECT" userId="3f9d47f476fa9d03" providerId="LiveId" clId="{2727EB83-5ACE-4D6A-8619-8FAE073E36D8}" dt="2020-06-23T12:03:26.032" v="419" actId="47"/>
        <pc:sldMkLst>
          <pc:docMk/>
          <pc:sldMk cId="1704482036" sldId="452"/>
        </pc:sldMkLst>
      </pc:sldChg>
      <pc:sldChg chg="del">
        <pc:chgData name="PPT PROJECT" userId="3f9d47f476fa9d03" providerId="LiveId" clId="{2727EB83-5ACE-4D6A-8619-8FAE073E36D8}" dt="2020-06-23T12:03:26.032" v="419" actId="47"/>
        <pc:sldMkLst>
          <pc:docMk/>
          <pc:sldMk cId="4105419832" sldId="453"/>
        </pc:sldMkLst>
      </pc:sldChg>
      <pc:sldChg chg="del">
        <pc:chgData name="PPT PROJECT" userId="3f9d47f476fa9d03" providerId="LiveId" clId="{2727EB83-5ACE-4D6A-8619-8FAE073E36D8}" dt="2020-06-23T12:03:26.032" v="419" actId="47"/>
        <pc:sldMkLst>
          <pc:docMk/>
          <pc:sldMk cId="4189080040" sldId="454"/>
        </pc:sldMkLst>
      </pc:sldChg>
      <pc:sldChg chg="del">
        <pc:chgData name="PPT PROJECT" userId="3f9d47f476fa9d03" providerId="LiveId" clId="{2727EB83-5ACE-4D6A-8619-8FAE073E36D8}" dt="2020-06-23T12:03:26.032" v="419" actId="47"/>
        <pc:sldMkLst>
          <pc:docMk/>
          <pc:sldMk cId="1921949437" sldId="455"/>
        </pc:sldMkLst>
      </pc:sldChg>
      <pc:sldChg chg="del">
        <pc:chgData name="PPT PROJECT" userId="3f9d47f476fa9d03" providerId="LiveId" clId="{2727EB83-5ACE-4D6A-8619-8FAE073E36D8}" dt="2020-06-23T12:03:26.032" v="419" actId="47"/>
        <pc:sldMkLst>
          <pc:docMk/>
          <pc:sldMk cId="1322858228" sldId="456"/>
        </pc:sldMkLst>
      </pc:sldChg>
      <pc:sldChg chg="del">
        <pc:chgData name="PPT PROJECT" userId="3f9d47f476fa9d03" providerId="LiveId" clId="{2727EB83-5ACE-4D6A-8619-8FAE073E36D8}" dt="2020-06-23T12:03:26.032" v="419" actId="47"/>
        <pc:sldMkLst>
          <pc:docMk/>
          <pc:sldMk cId="1670241660" sldId="457"/>
        </pc:sldMkLst>
      </pc:sldChg>
      <pc:sldChg chg="del">
        <pc:chgData name="PPT PROJECT" userId="3f9d47f476fa9d03" providerId="LiveId" clId="{2727EB83-5ACE-4D6A-8619-8FAE073E36D8}" dt="2020-06-23T12:03:26.032" v="419" actId="47"/>
        <pc:sldMkLst>
          <pc:docMk/>
          <pc:sldMk cId="1164830030" sldId="458"/>
        </pc:sldMkLst>
      </pc:sldChg>
      <pc:sldChg chg="addSp delSp modSp mod">
        <pc:chgData name="PPT PROJECT" userId="3f9d47f476fa9d03" providerId="LiveId" clId="{2727EB83-5ACE-4D6A-8619-8FAE073E36D8}" dt="2020-06-23T12:02:53.244" v="418" actId="2711"/>
        <pc:sldMkLst>
          <pc:docMk/>
          <pc:sldMk cId="1310964297" sldId="459"/>
        </pc:sldMkLst>
        <pc:spChg chg="del">
          <ac:chgData name="PPT PROJECT" userId="3f9d47f476fa9d03" providerId="LiveId" clId="{2727EB83-5ACE-4D6A-8619-8FAE073E36D8}" dt="2020-06-23T11:57:11.203" v="260" actId="478"/>
          <ac:spMkLst>
            <pc:docMk/>
            <pc:sldMk cId="1310964297" sldId="459"/>
            <ac:spMk id="8" creationId="{309FBFF6-71B6-438E-85F0-3C369E43C8F8}"/>
          </ac:spMkLst>
        </pc:spChg>
        <pc:spChg chg="add del mod">
          <ac:chgData name="PPT PROJECT" userId="3f9d47f476fa9d03" providerId="LiveId" clId="{2727EB83-5ACE-4D6A-8619-8FAE073E36D8}" dt="2020-06-23T12:02:07.733" v="394" actId="478"/>
          <ac:spMkLst>
            <pc:docMk/>
            <pc:sldMk cId="1310964297" sldId="459"/>
            <ac:spMk id="9" creationId="{6EABA91B-FBCD-4C0F-8ED5-7C37020FAAB6}"/>
          </ac:spMkLst>
        </pc:spChg>
        <pc:spChg chg="add mod">
          <ac:chgData name="PPT PROJECT" userId="3f9d47f476fa9d03" providerId="LiveId" clId="{2727EB83-5ACE-4D6A-8619-8FAE073E36D8}" dt="2020-06-23T12:02:53.244" v="418" actId="2711"/>
          <ac:spMkLst>
            <pc:docMk/>
            <pc:sldMk cId="1310964297" sldId="459"/>
            <ac:spMk id="10" creationId="{073BBE82-6689-4811-BF5E-FAE2E9CFED17}"/>
          </ac:spMkLst>
        </pc:spChg>
        <pc:picChg chg="add mod modCrop">
          <ac:chgData name="PPT PROJECT" userId="3f9d47f476fa9d03" providerId="LiveId" clId="{2727EB83-5ACE-4D6A-8619-8FAE073E36D8}" dt="2020-06-23T12:00:48.795" v="362" actId="1076"/>
          <ac:picMkLst>
            <pc:docMk/>
            <pc:sldMk cId="1310964297" sldId="459"/>
            <ac:picMk id="2" creationId="{69973AA4-88FF-446A-81B2-795D102FB6FD}"/>
          </ac:picMkLst>
        </pc:picChg>
        <pc:picChg chg="add del mod ord">
          <ac:chgData name="PPT PROJECT" userId="3f9d47f476fa9d03" providerId="LiveId" clId="{2727EB83-5ACE-4D6A-8619-8FAE073E36D8}" dt="2020-06-23T11:59:19.072" v="270" actId="478"/>
          <ac:picMkLst>
            <pc:docMk/>
            <pc:sldMk cId="1310964297" sldId="459"/>
            <ac:picMk id="4" creationId="{BB52F48B-5E54-4D87-920D-B1E8D8992CB3}"/>
          </ac:picMkLst>
        </pc:picChg>
        <pc:picChg chg="del">
          <ac:chgData name="PPT PROJECT" userId="3f9d47f476fa9d03" providerId="LiveId" clId="{2727EB83-5ACE-4D6A-8619-8FAE073E36D8}" dt="2020-06-23T11:57:10.813" v="259" actId="478"/>
          <ac:picMkLst>
            <pc:docMk/>
            <pc:sldMk cId="1310964297" sldId="459"/>
            <ac:picMk id="6" creationId="{BDE7A79A-BD76-4666-9D37-59E437A1E5BC}"/>
          </ac:picMkLst>
        </pc:picChg>
        <pc:picChg chg="add mod ord modCrop">
          <ac:chgData name="PPT PROJECT" userId="3f9d47f476fa9d03" providerId="LiveId" clId="{2727EB83-5ACE-4D6A-8619-8FAE073E36D8}" dt="2020-06-23T11:59:51.860" v="277" actId="732"/>
          <ac:picMkLst>
            <pc:docMk/>
            <pc:sldMk cId="1310964297" sldId="459"/>
            <ac:picMk id="7" creationId="{9185FAC5-4066-4E16-8AD9-B4863EB919E7}"/>
          </ac:picMkLst>
        </pc:picChg>
      </pc:sldChg>
      <pc:sldChg chg="del">
        <pc:chgData name="PPT PROJECT" userId="3f9d47f476fa9d03" providerId="LiveId" clId="{2727EB83-5ACE-4D6A-8619-8FAE073E36D8}" dt="2020-06-23T12:03:26.032" v="419" actId="47"/>
        <pc:sldMkLst>
          <pc:docMk/>
          <pc:sldMk cId="1638601957" sldId="460"/>
        </pc:sldMkLst>
      </pc:sldChg>
      <pc:sldChg chg="del">
        <pc:chgData name="PPT PROJECT" userId="3f9d47f476fa9d03" providerId="LiveId" clId="{2727EB83-5ACE-4D6A-8619-8FAE073E36D8}" dt="2020-06-23T12:03:26.032" v="419" actId="47"/>
        <pc:sldMkLst>
          <pc:docMk/>
          <pc:sldMk cId="117282211" sldId="461"/>
        </pc:sldMkLst>
      </pc:sldChg>
      <pc:sldChg chg="del">
        <pc:chgData name="PPT PROJECT" userId="3f9d47f476fa9d03" providerId="LiveId" clId="{2727EB83-5ACE-4D6A-8619-8FAE073E36D8}" dt="2020-06-23T12:03:26.032" v="419" actId="47"/>
        <pc:sldMkLst>
          <pc:docMk/>
          <pc:sldMk cId="3807106852" sldId="462"/>
        </pc:sldMkLst>
      </pc:sldChg>
      <pc:sldChg chg="del">
        <pc:chgData name="PPT PROJECT" userId="3f9d47f476fa9d03" providerId="LiveId" clId="{2727EB83-5ACE-4D6A-8619-8FAE073E36D8}" dt="2020-06-23T12:03:26.032" v="419" actId="47"/>
        <pc:sldMkLst>
          <pc:docMk/>
          <pc:sldMk cId="1020674891" sldId="464"/>
        </pc:sldMkLst>
      </pc:sldChg>
      <pc:sldChg chg="del">
        <pc:chgData name="PPT PROJECT" userId="3f9d47f476fa9d03" providerId="LiveId" clId="{2727EB83-5ACE-4D6A-8619-8FAE073E36D8}" dt="2020-06-23T12:03:26.032" v="419" actId="47"/>
        <pc:sldMkLst>
          <pc:docMk/>
          <pc:sldMk cId="1200513031" sldId="465"/>
        </pc:sldMkLst>
      </pc:sldChg>
      <pc:sldChg chg="del">
        <pc:chgData name="PPT PROJECT" userId="3f9d47f476fa9d03" providerId="LiveId" clId="{2727EB83-5ACE-4D6A-8619-8FAE073E36D8}" dt="2020-06-23T12:03:26.032" v="419" actId="47"/>
        <pc:sldMkLst>
          <pc:docMk/>
          <pc:sldMk cId="1185515908" sldId="466"/>
        </pc:sldMkLst>
      </pc:sldChg>
      <pc:sldChg chg="delSp modSp add mod ord">
        <pc:chgData name="PPT PROJECT" userId="3f9d47f476fa9d03" providerId="LiveId" clId="{2727EB83-5ACE-4D6A-8619-8FAE073E36D8}" dt="2020-06-21T14:38:57.630" v="85" actId="732"/>
        <pc:sldMkLst>
          <pc:docMk/>
          <pc:sldMk cId="2006779020" sldId="467"/>
        </pc:sldMkLst>
        <pc:spChg chg="del">
          <ac:chgData name="PPT PROJECT" userId="3f9d47f476fa9d03" providerId="LiveId" clId="{2727EB83-5ACE-4D6A-8619-8FAE073E36D8}" dt="2020-06-21T14:36:30.075" v="54" actId="478"/>
          <ac:spMkLst>
            <pc:docMk/>
            <pc:sldMk cId="2006779020" sldId="467"/>
            <ac:spMk id="3" creationId="{BB78CBF4-606E-45F5-A03B-AB445831A0D2}"/>
          </ac:spMkLst>
        </pc:spChg>
        <pc:picChg chg="mod modCrop">
          <ac:chgData name="PPT PROJECT" userId="3f9d47f476fa9d03" providerId="LiveId" clId="{2727EB83-5ACE-4D6A-8619-8FAE073E36D8}" dt="2020-06-21T14:38:57.630" v="85" actId="732"/>
          <ac:picMkLst>
            <pc:docMk/>
            <pc:sldMk cId="2006779020" sldId="467"/>
            <ac:picMk id="4" creationId="{881BA7FE-8290-4F45-BEF9-576B684E56F3}"/>
          </ac:picMkLst>
        </pc:picChg>
      </pc:sldChg>
      <pc:sldChg chg="addSp delSp modSp add mod">
        <pc:chgData name="PPT PROJECT" userId="3f9d47f476fa9d03" providerId="LiveId" clId="{2727EB83-5ACE-4D6A-8619-8FAE073E36D8}" dt="2020-06-21T14:39:34.205" v="96" actId="732"/>
        <pc:sldMkLst>
          <pc:docMk/>
          <pc:sldMk cId="2563108438" sldId="468"/>
        </pc:sldMkLst>
        <pc:spChg chg="mod">
          <ac:chgData name="PPT PROJECT" userId="3f9d47f476fa9d03" providerId="LiveId" clId="{2727EB83-5ACE-4D6A-8619-8FAE073E36D8}" dt="2020-06-21T14:38:38.907" v="81" actId="1076"/>
          <ac:spMkLst>
            <pc:docMk/>
            <pc:sldMk cId="2563108438" sldId="468"/>
            <ac:spMk id="3" creationId="{BB78CBF4-606E-45F5-A03B-AB445831A0D2}"/>
          </ac:spMkLst>
        </pc:spChg>
        <pc:picChg chg="add del">
          <ac:chgData name="PPT PROJECT" userId="3f9d47f476fa9d03" providerId="LiveId" clId="{2727EB83-5ACE-4D6A-8619-8FAE073E36D8}" dt="2020-06-21T14:39:03.539" v="89" actId="478"/>
          <ac:picMkLst>
            <pc:docMk/>
            <pc:sldMk cId="2563108438" sldId="468"/>
            <ac:picMk id="4" creationId="{881BA7FE-8290-4F45-BEF9-576B684E56F3}"/>
          </ac:picMkLst>
        </pc:picChg>
        <pc:picChg chg="add mod ord modCrop">
          <ac:chgData name="PPT PROJECT" userId="3f9d47f476fa9d03" providerId="LiveId" clId="{2727EB83-5ACE-4D6A-8619-8FAE073E36D8}" dt="2020-06-21T14:39:34.205" v="96" actId="732"/>
          <ac:picMkLst>
            <pc:docMk/>
            <pc:sldMk cId="2563108438" sldId="468"/>
            <ac:picMk id="5" creationId="{29DCEFAA-C403-4252-B752-4C6E0196A8D5}"/>
          </ac:picMkLst>
        </pc:picChg>
      </pc:sldChg>
      <pc:sldChg chg="addSp delSp modSp add mod modAnim">
        <pc:chgData name="PPT PROJECT" userId="3f9d47f476fa9d03" providerId="LiveId" clId="{2727EB83-5ACE-4D6A-8619-8FAE073E36D8}" dt="2020-06-21T14:41:41.974" v="115" actId="14100"/>
        <pc:sldMkLst>
          <pc:docMk/>
          <pc:sldMk cId="1063956336" sldId="469"/>
        </pc:sldMkLst>
        <pc:spChg chg="del">
          <ac:chgData name="PPT PROJECT" userId="3f9d47f476fa9d03" providerId="LiveId" clId="{2727EB83-5ACE-4D6A-8619-8FAE073E36D8}" dt="2020-06-21T14:39:57.635" v="98" actId="478"/>
          <ac:spMkLst>
            <pc:docMk/>
            <pc:sldMk cId="1063956336" sldId="469"/>
            <ac:spMk id="3" creationId="{BB78CBF4-606E-45F5-A03B-AB445831A0D2}"/>
          </ac:spMkLst>
        </pc:spChg>
        <pc:picChg chg="add mod">
          <ac:chgData name="PPT PROJECT" userId="3f9d47f476fa9d03" providerId="LiveId" clId="{2727EB83-5ACE-4D6A-8619-8FAE073E36D8}" dt="2020-06-21T14:41:41.974" v="115" actId="14100"/>
          <ac:picMkLst>
            <pc:docMk/>
            <pc:sldMk cId="1063956336" sldId="469"/>
            <ac:picMk id="4" creationId="{2D0736BB-2C1F-472E-92EC-3B8A10C8E935}"/>
          </ac:picMkLst>
        </pc:picChg>
        <pc:picChg chg="del">
          <ac:chgData name="PPT PROJECT" userId="3f9d47f476fa9d03" providerId="LiveId" clId="{2727EB83-5ACE-4D6A-8619-8FAE073E36D8}" dt="2020-06-21T14:39:57.635" v="98" actId="478"/>
          <ac:picMkLst>
            <pc:docMk/>
            <pc:sldMk cId="1063956336" sldId="469"/>
            <ac:picMk id="5" creationId="{29DCEFAA-C403-4252-B752-4C6E0196A8D5}"/>
          </ac:picMkLst>
        </pc:picChg>
        <pc:picChg chg="add mod ord">
          <ac:chgData name="PPT PROJECT" userId="3f9d47f476fa9d03" providerId="LiveId" clId="{2727EB83-5ACE-4D6A-8619-8FAE073E36D8}" dt="2020-06-21T14:41:02.971" v="110"/>
          <ac:picMkLst>
            <pc:docMk/>
            <pc:sldMk cId="1063956336" sldId="469"/>
            <ac:picMk id="6" creationId="{EFD5E8B8-ECB4-4FBF-ADF1-BCBFF4ED92D7}"/>
          </ac:picMkLst>
        </pc:picChg>
      </pc:sldChg>
      <pc:sldChg chg="add">
        <pc:chgData name="PPT PROJECT" userId="3f9d47f476fa9d03" providerId="LiveId" clId="{2727EB83-5ACE-4D6A-8619-8FAE073E36D8}" dt="2020-06-23T11:40:17.082" v="121"/>
        <pc:sldMkLst>
          <pc:docMk/>
          <pc:sldMk cId="3208184994" sldId="470"/>
        </pc:sldMkLst>
      </pc:sldChg>
      <pc:sldChg chg="addSp delSp modSp add mod delAnim">
        <pc:chgData name="PPT PROJECT" userId="3f9d47f476fa9d03" providerId="LiveId" clId="{2727EB83-5ACE-4D6A-8619-8FAE073E36D8}" dt="2020-06-23T11:42:26.300" v="195" actId="1076"/>
        <pc:sldMkLst>
          <pc:docMk/>
          <pc:sldMk cId="2807921582" sldId="471"/>
        </pc:sldMkLst>
        <pc:spChg chg="add mod">
          <ac:chgData name="PPT PROJECT" userId="3f9d47f476fa9d03" providerId="LiveId" clId="{2727EB83-5ACE-4D6A-8619-8FAE073E36D8}" dt="2020-06-23T11:42:16.338" v="189" actId="164"/>
          <ac:spMkLst>
            <pc:docMk/>
            <pc:sldMk cId="2807921582" sldId="471"/>
            <ac:spMk id="5" creationId="{B85C0B4E-3673-4A15-B3F3-DB04193A4D4B}"/>
          </ac:spMkLst>
        </pc:spChg>
        <pc:spChg chg="mod">
          <ac:chgData name="PPT PROJECT" userId="3f9d47f476fa9d03" providerId="LiveId" clId="{2727EB83-5ACE-4D6A-8619-8FAE073E36D8}" dt="2020-06-23T11:42:20.138" v="191"/>
          <ac:spMkLst>
            <pc:docMk/>
            <pc:sldMk cId="2807921582" sldId="471"/>
            <ac:spMk id="9" creationId="{441EB769-88CB-46E1-9B59-9D8E8DEB6469}"/>
          </ac:spMkLst>
        </pc:spChg>
        <pc:grpChg chg="add del mod">
          <ac:chgData name="PPT PROJECT" userId="3f9d47f476fa9d03" providerId="LiveId" clId="{2727EB83-5ACE-4D6A-8619-8FAE073E36D8}" dt="2020-06-23T11:42:24.784" v="194" actId="478"/>
          <ac:grpSpMkLst>
            <pc:docMk/>
            <pc:sldMk cId="2807921582" sldId="471"/>
            <ac:grpSpMk id="2" creationId="{64071479-8BA9-4C00-8F7E-29A3802244CA}"/>
          </ac:grpSpMkLst>
        </pc:grpChg>
        <pc:grpChg chg="add del mod">
          <ac:chgData name="PPT PROJECT" userId="3f9d47f476fa9d03" providerId="LiveId" clId="{2727EB83-5ACE-4D6A-8619-8FAE073E36D8}" dt="2020-06-23T11:42:22.547" v="192"/>
          <ac:grpSpMkLst>
            <pc:docMk/>
            <pc:sldMk cId="2807921582" sldId="471"/>
            <ac:grpSpMk id="7" creationId="{E4BE9CC2-6E7F-4A97-B3C2-20AF541A6AB2}"/>
          </ac:grpSpMkLst>
        </pc:grpChg>
        <pc:picChg chg="add mod">
          <ac:chgData name="PPT PROJECT" userId="3f9d47f476fa9d03" providerId="LiveId" clId="{2727EB83-5ACE-4D6A-8619-8FAE073E36D8}" dt="2020-06-23T11:42:26.300" v="195" actId="1076"/>
          <ac:picMkLst>
            <pc:docMk/>
            <pc:sldMk cId="2807921582" sldId="471"/>
            <ac:picMk id="3" creationId="{9289E948-E29C-41D5-94A8-5AC2FE5EF9FD}"/>
          </ac:picMkLst>
        </pc:picChg>
        <pc:picChg chg="del">
          <ac:chgData name="PPT PROJECT" userId="3f9d47f476fa9d03" providerId="LiveId" clId="{2727EB83-5ACE-4D6A-8619-8FAE073E36D8}" dt="2020-06-23T11:41:49.242" v="124" actId="478"/>
          <ac:picMkLst>
            <pc:docMk/>
            <pc:sldMk cId="2807921582" sldId="471"/>
            <ac:picMk id="4" creationId="{2D0736BB-2C1F-472E-92EC-3B8A10C8E935}"/>
          </ac:picMkLst>
        </pc:picChg>
        <pc:picChg chg="mod">
          <ac:chgData name="PPT PROJECT" userId="3f9d47f476fa9d03" providerId="LiveId" clId="{2727EB83-5ACE-4D6A-8619-8FAE073E36D8}" dt="2020-06-23T11:42:16.338" v="189" actId="164"/>
          <ac:picMkLst>
            <pc:docMk/>
            <pc:sldMk cId="2807921582" sldId="471"/>
            <ac:picMk id="6" creationId="{EFD5E8B8-ECB4-4FBF-ADF1-BCBFF4ED92D7}"/>
          </ac:picMkLst>
        </pc:picChg>
        <pc:picChg chg="mod">
          <ac:chgData name="PPT PROJECT" userId="3f9d47f476fa9d03" providerId="LiveId" clId="{2727EB83-5ACE-4D6A-8619-8FAE073E36D8}" dt="2020-06-23T11:42:20.138" v="191"/>
          <ac:picMkLst>
            <pc:docMk/>
            <pc:sldMk cId="2807921582" sldId="471"/>
            <ac:picMk id="8" creationId="{F2E8F2FC-EED8-4EE6-8737-F38E5E3AB62A}"/>
          </ac:picMkLst>
        </pc:picChg>
      </pc:sldChg>
      <pc:sldChg chg="addSp delSp modSp add mod">
        <pc:chgData name="PPT PROJECT" userId="3f9d47f476fa9d03" providerId="LiveId" clId="{2727EB83-5ACE-4D6A-8619-8FAE073E36D8}" dt="2020-06-23T11:51:50.693" v="204" actId="1076"/>
        <pc:sldMkLst>
          <pc:docMk/>
          <pc:sldMk cId="3762711510" sldId="472"/>
        </pc:sldMkLst>
        <pc:spChg chg="del mod topLvl">
          <ac:chgData name="PPT PROJECT" userId="3f9d47f476fa9d03" providerId="LiveId" clId="{2727EB83-5ACE-4D6A-8619-8FAE073E36D8}" dt="2020-06-23T11:51:44.900" v="202" actId="478"/>
          <ac:spMkLst>
            <pc:docMk/>
            <pc:sldMk cId="3762711510" sldId="472"/>
            <ac:spMk id="5" creationId="{B85C0B4E-3673-4A15-B3F3-DB04193A4D4B}"/>
          </ac:spMkLst>
        </pc:spChg>
        <pc:spChg chg="add del mod">
          <ac:chgData name="PPT PROJECT" userId="3f9d47f476fa9d03" providerId="LiveId" clId="{2727EB83-5ACE-4D6A-8619-8FAE073E36D8}" dt="2020-06-23T11:51:41.301" v="198"/>
          <ac:spMkLst>
            <pc:docMk/>
            <pc:sldMk cId="3762711510" sldId="472"/>
            <ac:spMk id="8" creationId="{A6DE1C28-9989-4B45-B86F-10576FE51906}"/>
          </ac:spMkLst>
        </pc:spChg>
        <pc:grpChg chg="del">
          <ac:chgData name="PPT PROJECT" userId="3f9d47f476fa9d03" providerId="LiveId" clId="{2727EB83-5ACE-4D6A-8619-8FAE073E36D8}" dt="2020-06-23T11:42:29.962" v="196" actId="165"/>
          <ac:grpSpMkLst>
            <pc:docMk/>
            <pc:sldMk cId="3762711510" sldId="472"/>
            <ac:grpSpMk id="2" creationId="{64071479-8BA9-4C00-8F7E-29A3802244CA}"/>
          </ac:grpSpMkLst>
        </pc:grpChg>
        <pc:picChg chg="add mod">
          <ac:chgData name="PPT PROJECT" userId="3f9d47f476fa9d03" providerId="LiveId" clId="{2727EB83-5ACE-4D6A-8619-8FAE073E36D8}" dt="2020-06-23T11:51:50.693" v="204" actId="1076"/>
          <ac:picMkLst>
            <pc:docMk/>
            <pc:sldMk cId="3762711510" sldId="472"/>
            <ac:picMk id="3" creationId="{369312D0-5EAB-4EFC-93C5-B4E1819D7AD2}"/>
          </ac:picMkLst>
        </pc:picChg>
        <pc:picChg chg="del mod topLvl">
          <ac:chgData name="PPT PROJECT" userId="3f9d47f476fa9d03" providerId="LiveId" clId="{2727EB83-5ACE-4D6A-8619-8FAE073E36D8}" dt="2020-06-23T11:51:44.100" v="201" actId="478"/>
          <ac:picMkLst>
            <pc:docMk/>
            <pc:sldMk cId="3762711510" sldId="472"/>
            <ac:picMk id="6" creationId="{EFD5E8B8-ECB4-4FBF-ADF1-BCBFF4ED92D7}"/>
          </ac:picMkLst>
        </pc:picChg>
        <pc:picChg chg="add del mod">
          <ac:chgData name="PPT PROJECT" userId="3f9d47f476fa9d03" providerId="LiveId" clId="{2727EB83-5ACE-4D6A-8619-8FAE073E36D8}" dt="2020-06-23T11:51:41.301" v="198"/>
          <ac:picMkLst>
            <pc:docMk/>
            <pc:sldMk cId="3762711510" sldId="472"/>
            <ac:picMk id="7" creationId="{F4A9189C-5BF2-4A55-9451-F71408F7E9E7}"/>
          </ac:picMkLst>
        </pc:picChg>
      </pc:sldChg>
      <pc:sldChg chg="addSp delSp modSp add mod ord">
        <pc:chgData name="PPT PROJECT" userId="3f9d47f476fa9d03" providerId="LiveId" clId="{2727EB83-5ACE-4D6A-8619-8FAE073E36D8}" dt="2020-06-23T11:53:52.785" v="248" actId="1076"/>
        <pc:sldMkLst>
          <pc:docMk/>
          <pc:sldMk cId="2449494159" sldId="473"/>
        </pc:sldMkLst>
        <pc:spChg chg="mod">
          <ac:chgData name="PPT PROJECT" userId="3f9d47f476fa9d03" providerId="LiveId" clId="{2727EB83-5ACE-4D6A-8619-8FAE073E36D8}" dt="2020-06-23T11:53:37.282" v="242" actId="14100"/>
          <ac:spMkLst>
            <pc:docMk/>
            <pc:sldMk cId="2449494159" sldId="473"/>
            <ac:spMk id="3" creationId="{BB78CBF4-606E-45F5-A03B-AB445831A0D2}"/>
          </ac:spMkLst>
        </pc:spChg>
        <pc:spChg chg="add del mod">
          <ac:chgData name="PPT PROJECT" userId="3f9d47f476fa9d03" providerId="LiveId" clId="{2727EB83-5ACE-4D6A-8619-8FAE073E36D8}" dt="2020-06-23T11:53:49.097" v="245"/>
          <ac:spMkLst>
            <pc:docMk/>
            <pc:sldMk cId="2449494159" sldId="473"/>
            <ac:spMk id="6" creationId="{B24E584E-7015-403C-87A2-C2AD987FDF95}"/>
          </ac:spMkLst>
        </pc:spChg>
        <pc:picChg chg="add mod">
          <ac:chgData name="PPT PROJECT" userId="3f9d47f476fa9d03" providerId="LiveId" clId="{2727EB83-5ACE-4D6A-8619-8FAE073E36D8}" dt="2020-06-23T11:53:52.785" v="248" actId="1076"/>
          <ac:picMkLst>
            <pc:docMk/>
            <pc:sldMk cId="2449494159" sldId="473"/>
            <ac:picMk id="2" creationId="{FC5269EE-7C77-4F67-9BE8-777D06AB75E0}"/>
          </ac:picMkLst>
        </pc:picChg>
        <pc:picChg chg="add del mod">
          <ac:chgData name="PPT PROJECT" userId="3f9d47f476fa9d03" providerId="LiveId" clId="{2727EB83-5ACE-4D6A-8619-8FAE073E36D8}" dt="2020-06-23T11:53:49.097" v="245"/>
          <ac:picMkLst>
            <pc:docMk/>
            <pc:sldMk cId="2449494159" sldId="473"/>
            <ac:picMk id="4" creationId="{7565AB2A-48BA-4A7A-99EE-FDB6AA875AC4}"/>
          </ac:picMkLst>
        </pc:picChg>
        <pc:picChg chg="del">
          <ac:chgData name="PPT PROJECT" userId="3f9d47f476fa9d03" providerId="LiveId" clId="{2727EB83-5ACE-4D6A-8619-8FAE073E36D8}" dt="2020-06-23T11:53:50.539" v="247" actId="478"/>
          <ac:picMkLst>
            <pc:docMk/>
            <pc:sldMk cId="2449494159" sldId="473"/>
            <ac:picMk id="5" creationId="{29DCEFAA-C403-4252-B752-4C6E0196A8D5}"/>
          </ac:picMkLst>
        </pc:picChg>
      </pc:sldChg>
      <pc:sldChg chg="addSp delSp modSp add mod">
        <pc:chgData name="PPT PROJECT" userId="3f9d47f476fa9d03" providerId="LiveId" clId="{2727EB83-5ACE-4D6A-8619-8FAE073E36D8}" dt="2020-06-23T11:55:02.515" v="258" actId="1076"/>
        <pc:sldMkLst>
          <pc:docMk/>
          <pc:sldMk cId="803802148" sldId="474"/>
        </pc:sldMkLst>
        <pc:spChg chg="mod">
          <ac:chgData name="PPT PROJECT" userId="3f9d47f476fa9d03" providerId="LiveId" clId="{2727EB83-5ACE-4D6A-8619-8FAE073E36D8}" dt="2020-06-23T11:54:55.322" v="252" actId="164"/>
          <ac:spMkLst>
            <pc:docMk/>
            <pc:sldMk cId="803802148" sldId="474"/>
            <ac:spMk id="3" creationId="{BB78CBF4-606E-45F5-A03B-AB445831A0D2}"/>
          </ac:spMkLst>
        </pc:spChg>
        <pc:spChg chg="mod">
          <ac:chgData name="PPT PROJECT" userId="3f9d47f476fa9d03" providerId="LiveId" clId="{2727EB83-5ACE-4D6A-8619-8FAE073E36D8}" dt="2020-06-23T11:54:55.942" v="253"/>
          <ac:spMkLst>
            <pc:docMk/>
            <pc:sldMk cId="803802148" sldId="474"/>
            <ac:spMk id="8" creationId="{F9D36E62-D85D-4414-8BBE-E18E14C347A9}"/>
          </ac:spMkLst>
        </pc:spChg>
        <pc:grpChg chg="add del mod">
          <ac:chgData name="PPT PROJECT" userId="3f9d47f476fa9d03" providerId="LiveId" clId="{2727EB83-5ACE-4D6A-8619-8FAE073E36D8}" dt="2020-06-23T11:55:00.289" v="257" actId="478"/>
          <ac:grpSpMkLst>
            <pc:docMk/>
            <pc:sldMk cId="803802148" sldId="474"/>
            <ac:grpSpMk id="2" creationId="{C602A658-5F58-4799-A250-CF7049ED2957}"/>
          </ac:grpSpMkLst>
        </pc:grpChg>
        <pc:grpChg chg="add del mod">
          <ac:chgData name="PPT PROJECT" userId="3f9d47f476fa9d03" providerId="LiveId" clId="{2727EB83-5ACE-4D6A-8619-8FAE073E36D8}" dt="2020-06-23T11:54:58.251" v="254"/>
          <ac:grpSpMkLst>
            <pc:docMk/>
            <pc:sldMk cId="803802148" sldId="474"/>
            <ac:grpSpMk id="6" creationId="{236671F9-B481-4893-96BF-F470FA41EF4E}"/>
          </ac:grpSpMkLst>
        </pc:grpChg>
        <pc:picChg chg="add mod">
          <ac:chgData name="PPT PROJECT" userId="3f9d47f476fa9d03" providerId="LiveId" clId="{2727EB83-5ACE-4D6A-8619-8FAE073E36D8}" dt="2020-06-23T11:55:02.515" v="258" actId="1076"/>
          <ac:picMkLst>
            <pc:docMk/>
            <pc:sldMk cId="803802148" sldId="474"/>
            <ac:picMk id="4" creationId="{879EA2F7-5C7A-4ADB-950B-EDEF368726FE}"/>
          </ac:picMkLst>
        </pc:picChg>
        <pc:picChg chg="mod">
          <ac:chgData name="PPT PROJECT" userId="3f9d47f476fa9d03" providerId="LiveId" clId="{2727EB83-5ACE-4D6A-8619-8FAE073E36D8}" dt="2020-06-23T11:54:55.322" v="252" actId="164"/>
          <ac:picMkLst>
            <pc:docMk/>
            <pc:sldMk cId="803802148" sldId="474"/>
            <ac:picMk id="5" creationId="{29DCEFAA-C403-4252-B752-4C6E0196A8D5}"/>
          </ac:picMkLst>
        </pc:picChg>
        <pc:picChg chg="mod">
          <ac:chgData name="PPT PROJECT" userId="3f9d47f476fa9d03" providerId="LiveId" clId="{2727EB83-5ACE-4D6A-8619-8FAE073E36D8}" dt="2020-06-23T11:54:55.942" v="253"/>
          <ac:picMkLst>
            <pc:docMk/>
            <pc:sldMk cId="803802148" sldId="474"/>
            <ac:picMk id="7" creationId="{9012F0F9-ED2B-43AB-A612-44484FF6D66C}"/>
          </ac:picMkLst>
        </pc:picChg>
      </pc:sldChg>
      <pc:sldChg chg="addSp delSp modSp add mod">
        <pc:chgData name="PPT PROJECT" userId="3f9d47f476fa9d03" providerId="LiveId" clId="{2727EB83-5ACE-4D6A-8619-8FAE073E36D8}" dt="2020-06-23T12:07:50.376" v="485" actId="21"/>
        <pc:sldMkLst>
          <pc:docMk/>
          <pc:sldMk cId="2966802290" sldId="475"/>
        </pc:sldMkLst>
        <pc:spChg chg="add del mod">
          <ac:chgData name="PPT PROJECT" userId="3f9d47f476fa9d03" providerId="LiveId" clId="{2727EB83-5ACE-4D6A-8619-8FAE073E36D8}" dt="2020-06-23T12:07:50.376" v="485" actId="21"/>
          <ac:spMkLst>
            <pc:docMk/>
            <pc:sldMk cId="2966802290" sldId="475"/>
            <ac:spMk id="4" creationId="{2161C34F-6ECB-4034-9CFE-E9E53CE78A96}"/>
          </ac:spMkLst>
        </pc:spChg>
        <pc:spChg chg="del">
          <ac:chgData name="PPT PROJECT" userId="3f9d47f476fa9d03" providerId="LiveId" clId="{2727EB83-5ACE-4D6A-8619-8FAE073E36D8}" dt="2020-06-23T12:04:17.756" v="421" actId="478"/>
          <ac:spMkLst>
            <pc:docMk/>
            <pc:sldMk cId="2966802290" sldId="475"/>
            <ac:spMk id="10" creationId="{073BBE82-6689-4811-BF5E-FAE2E9CFED17}"/>
          </ac:spMkLst>
        </pc:spChg>
        <pc:picChg chg="del">
          <ac:chgData name="PPT PROJECT" userId="3f9d47f476fa9d03" providerId="LiveId" clId="{2727EB83-5ACE-4D6A-8619-8FAE073E36D8}" dt="2020-06-23T12:04:17.756" v="421" actId="478"/>
          <ac:picMkLst>
            <pc:docMk/>
            <pc:sldMk cId="2966802290" sldId="475"/>
            <ac:picMk id="2" creationId="{69973AA4-88FF-446A-81B2-795D102FB6FD}"/>
          </ac:picMkLst>
        </pc:picChg>
        <pc:picChg chg="add mod">
          <ac:chgData name="PPT PROJECT" userId="3f9d47f476fa9d03" providerId="LiveId" clId="{2727EB83-5ACE-4D6A-8619-8FAE073E36D8}" dt="2020-06-23T12:05:24.907" v="432" actId="14100"/>
          <ac:picMkLst>
            <pc:docMk/>
            <pc:sldMk cId="2966802290" sldId="475"/>
            <ac:picMk id="3" creationId="{130A2A24-99E5-4A27-AE00-080AC3941203}"/>
          </ac:picMkLst>
        </pc:picChg>
        <pc:picChg chg="add mod">
          <ac:chgData name="PPT PROJECT" userId="3f9d47f476fa9d03" providerId="LiveId" clId="{2727EB83-5ACE-4D6A-8619-8FAE073E36D8}" dt="2020-06-23T12:05:23.241" v="431" actId="571"/>
          <ac:picMkLst>
            <pc:docMk/>
            <pc:sldMk cId="2966802290" sldId="475"/>
            <ac:picMk id="6" creationId="{18ED0AF0-6CF9-4358-BFE2-1E3A83870CEA}"/>
          </ac:picMkLst>
        </pc:picChg>
      </pc:sldChg>
      <pc:sldChg chg="delSp modSp add del mod">
        <pc:chgData name="PPT PROJECT" userId="3f9d47f476fa9d03" providerId="LiveId" clId="{2727EB83-5ACE-4D6A-8619-8FAE073E36D8}" dt="2020-06-23T12:03:26.032" v="419" actId="47"/>
        <pc:sldMkLst>
          <pc:docMk/>
          <pc:sldMk cId="3190657798" sldId="475"/>
        </pc:sldMkLst>
        <pc:spChg chg="mod">
          <ac:chgData name="PPT PROJECT" userId="3f9d47f476fa9d03" providerId="LiveId" clId="{2727EB83-5ACE-4D6A-8619-8FAE073E36D8}" dt="2020-06-23T12:02:03.991" v="393"/>
          <ac:spMkLst>
            <pc:docMk/>
            <pc:sldMk cId="3190657798" sldId="475"/>
            <ac:spMk id="9" creationId="{6EABA91B-FBCD-4C0F-8ED5-7C37020FAAB6}"/>
          </ac:spMkLst>
        </pc:spChg>
        <pc:picChg chg="del">
          <ac:chgData name="PPT PROJECT" userId="3f9d47f476fa9d03" providerId="LiveId" clId="{2727EB83-5ACE-4D6A-8619-8FAE073E36D8}" dt="2020-06-23T12:01:47.626" v="368" actId="478"/>
          <ac:picMkLst>
            <pc:docMk/>
            <pc:sldMk cId="3190657798" sldId="475"/>
            <ac:picMk id="2" creationId="{69973AA4-88FF-446A-81B2-795D102FB6FD}"/>
          </ac:picMkLst>
        </pc:picChg>
      </pc:sldChg>
      <pc:sldChg chg="addSp delSp modSp add mod">
        <pc:chgData name="PPT PROJECT" userId="3f9d47f476fa9d03" providerId="LiveId" clId="{2727EB83-5ACE-4D6A-8619-8FAE073E36D8}" dt="2020-06-23T12:05:43.602" v="442" actId="478"/>
        <pc:sldMkLst>
          <pc:docMk/>
          <pc:sldMk cId="2071900352" sldId="476"/>
        </pc:sldMkLst>
        <pc:picChg chg="add del mod">
          <ac:chgData name="PPT PROJECT" userId="3f9d47f476fa9d03" providerId="LiveId" clId="{2727EB83-5ACE-4D6A-8619-8FAE073E36D8}" dt="2020-06-23T12:05:42.282" v="441" actId="478"/>
          <ac:picMkLst>
            <pc:docMk/>
            <pc:sldMk cId="2071900352" sldId="476"/>
            <ac:picMk id="2" creationId="{857643E9-FD9F-4F80-B17F-9E20C42CAFAB}"/>
          </ac:picMkLst>
        </pc:picChg>
        <pc:picChg chg="del">
          <ac:chgData name="PPT PROJECT" userId="3f9d47f476fa9d03" providerId="LiveId" clId="{2727EB83-5ACE-4D6A-8619-8FAE073E36D8}" dt="2020-06-23T12:05:12.976" v="424" actId="478"/>
          <ac:picMkLst>
            <pc:docMk/>
            <pc:sldMk cId="2071900352" sldId="476"/>
            <ac:picMk id="3" creationId="{130A2A24-99E5-4A27-AE00-080AC3941203}"/>
          </ac:picMkLst>
        </pc:picChg>
        <pc:picChg chg="add del mod">
          <ac:chgData name="PPT PROJECT" userId="3f9d47f476fa9d03" providerId="LiveId" clId="{2727EB83-5ACE-4D6A-8619-8FAE073E36D8}" dt="2020-06-23T12:05:43.602" v="442" actId="478"/>
          <ac:picMkLst>
            <pc:docMk/>
            <pc:sldMk cId="2071900352" sldId="476"/>
            <ac:picMk id="5" creationId="{BDD6A304-D58A-4E94-8DBC-B5CECEE13A99}"/>
          </ac:picMkLst>
        </pc:picChg>
      </pc:sldChg>
      <pc:sldChg chg="addSp delSp modSp add mod modTransition">
        <pc:chgData name="PPT PROJECT" userId="3f9d47f476fa9d03" providerId="LiveId" clId="{2727EB83-5ACE-4D6A-8619-8FAE073E36D8}" dt="2020-06-23T12:07:56.237" v="488" actId="14100"/>
        <pc:sldMkLst>
          <pc:docMk/>
          <pc:sldMk cId="2542567324" sldId="477"/>
        </pc:sldMkLst>
        <pc:spChg chg="add del">
          <ac:chgData name="PPT PROJECT" userId="3f9d47f476fa9d03" providerId="LiveId" clId="{2727EB83-5ACE-4D6A-8619-8FAE073E36D8}" dt="2020-06-23T12:06:12.591" v="449" actId="478"/>
          <ac:spMkLst>
            <pc:docMk/>
            <pc:sldMk cId="2542567324" sldId="477"/>
            <ac:spMk id="2" creationId="{76E1EDDE-D56B-44C4-AB4C-1799BC6332D0}"/>
          </ac:spMkLst>
        </pc:spChg>
        <pc:spChg chg="add mod">
          <ac:chgData name="PPT PROJECT" userId="3f9d47f476fa9d03" providerId="LiveId" clId="{2727EB83-5ACE-4D6A-8619-8FAE073E36D8}" dt="2020-06-23T12:07:56.237" v="488" actId="14100"/>
          <ac:spMkLst>
            <pc:docMk/>
            <pc:sldMk cId="2542567324" sldId="477"/>
            <ac:spMk id="5" creationId="{220E3D93-3BA5-44C4-8774-DB7A76D1ECF1}"/>
          </ac:spMkLst>
        </pc:spChg>
        <pc:picChg chg="mod">
          <ac:chgData name="PPT PROJECT" userId="3f9d47f476fa9d03" providerId="LiveId" clId="{2727EB83-5ACE-4D6A-8619-8FAE073E36D8}" dt="2020-06-23T12:06:07.068" v="447" actId="1076"/>
          <ac:picMkLst>
            <pc:docMk/>
            <pc:sldMk cId="2542567324" sldId="477"/>
            <ac:picMk id="3" creationId="{130A2A24-99E5-4A27-AE00-080AC3941203}"/>
          </ac:picMkLst>
        </pc:picChg>
      </pc:sldChg>
      <pc:sldChg chg="addSp delSp modSp add mod ord">
        <pc:chgData name="PPT PROJECT" userId="3f9d47f476fa9d03" providerId="LiveId" clId="{2727EB83-5ACE-4D6A-8619-8FAE073E36D8}" dt="2020-06-23T12:08:03.662" v="491" actId="1076"/>
        <pc:sldMkLst>
          <pc:docMk/>
          <pc:sldMk cId="2737279627" sldId="478"/>
        </pc:sldMkLst>
        <pc:spChg chg="add del mod">
          <ac:chgData name="PPT PROJECT" userId="3f9d47f476fa9d03" providerId="LiveId" clId="{2727EB83-5ACE-4D6A-8619-8FAE073E36D8}" dt="2020-06-23T12:07:58.594" v="489" actId="478"/>
          <ac:spMkLst>
            <pc:docMk/>
            <pc:sldMk cId="2737279627" sldId="478"/>
            <ac:spMk id="5" creationId="{690CD836-D20F-4D9A-B5EC-3274C173E951}"/>
          </ac:spMkLst>
        </pc:spChg>
        <pc:spChg chg="add mod">
          <ac:chgData name="PPT PROJECT" userId="3f9d47f476fa9d03" providerId="LiveId" clId="{2727EB83-5ACE-4D6A-8619-8FAE073E36D8}" dt="2020-06-23T12:08:03.662" v="491" actId="1076"/>
          <ac:spMkLst>
            <pc:docMk/>
            <pc:sldMk cId="2737279627" sldId="478"/>
            <ac:spMk id="6" creationId="{B12B687F-7BD3-43DE-87BF-0D7973A6379F}"/>
          </ac:spMkLst>
        </pc:spChg>
        <pc:picChg chg="del">
          <ac:chgData name="PPT PROJECT" userId="3f9d47f476fa9d03" providerId="LiveId" clId="{2727EB83-5ACE-4D6A-8619-8FAE073E36D8}" dt="2020-06-23T12:06:41.938" v="455" actId="478"/>
          <ac:picMkLst>
            <pc:docMk/>
            <pc:sldMk cId="2737279627" sldId="478"/>
            <ac:picMk id="3" creationId="{130A2A24-99E5-4A27-AE00-080AC3941203}"/>
          </ac:picMkLst>
        </pc:picChg>
        <pc:picChg chg="add mod">
          <ac:chgData name="PPT PROJECT" userId="3f9d47f476fa9d03" providerId="LiveId" clId="{2727EB83-5ACE-4D6A-8619-8FAE073E36D8}" dt="2020-06-23T12:07:06.466" v="471" actId="1036"/>
          <ac:picMkLst>
            <pc:docMk/>
            <pc:sldMk cId="2737279627" sldId="478"/>
            <ac:picMk id="4" creationId="{5876174D-E195-4E0B-9392-438255C69A94}"/>
          </ac:picMkLst>
        </pc:picChg>
      </pc:sldChg>
      <pc:sldChg chg="add">
        <pc:chgData name="PPT PROJECT" userId="3f9d47f476fa9d03" providerId="LiveId" clId="{2727EB83-5ACE-4D6A-8619-8FAE073E36D8}" dt="2020-06-23T12:09:03.121" v="492"/>
        <pc:sldMkLst>
          <pc:docMk/>
          <pc:sldMk cId="1189706364" sldId="479"/>
        </pc:sldMkLst>
      </pc:sldChg>
      <pc:sldChg chg="addSp delSp modSp add mod ord">
        <pc:chgData name="PPT PROJECT" userId="3f9d47f476fa9d03" providerId="LiveId" clId="{2727EB83-5ACE-4D6A-8619-8FAE073E36D8}" dt="2020-06-23T13:53:05.287" v="569" actId="164"/>
        <pc:sldMkLst>
          <pc:docMk/>
          <pc:sldMk cId="4027578074" sldId="480"/>
        </pc:sldMkLst>
        <pc:spChg chg="add mod">
          <ac:chgData name="PPT PROJECT" userId="3f9d47f476fa9d03" providerId="LiveId" clId="{2727EB83-5ACE-4D6A-8619-8FAE073E36D8}" dt="2020-06-23T13:53:05.287" v="569" actId="164"/>
          <ac:spMkLst>
            <pc:docMk/>
            <pc:sldMk cId="4027578074" sldId="480"/>
            <ac:spMk id="8" creationId="{E70B4F4B-A789-41B2-8FA3-8AB1B4375644}"/>
          </ac:spMkLst>
        </pc:spChg>
        <pc:spChg chg="del mod">
          <ac:chgData name="PPT PROJECT" userId="3f9d47f476fa9d03" providerId="LiveId" clId="{2727EB83-5ACE-4D6A-8619-8FAE073E36D8}" dt="2020-06-23T13:52:53.928" v="566" actId="478"/>
          <ac:spMkLst>
            <pc:docMk/>
            <pc:sldMk cId="4027578074" sldId="480"/>
            <ac:spMk id="10" creationId="{073BBE82-6689-4811-BF5E-FAE2E9CFED17}"/>
          </ac:spMkLst>
        </pc:spChg>
        <pc:grpChg chg="add mod">
          <ac:chgData name="PPT PROJECT" userId="3f9d47f476fa9d03" providerId="LiveId" clId="{2727EB83-5ACE-4D6A-8619-8FAE073E36D8}" dt="2020-06-23T13:53:05.287" v="569" actId="164"/>
          <ac:grpSpMkLst>
            <pc:docMk/>
            <pc:sldMk cId="4027578074" sldId="480"/>
            <ac:grpSpMk id="5" creationId="{881114F3-4DB5-4629-85C4-96F363325498}"/>
          </ac:grpSpMkLst>
        </pc:grpChg>
        <pc:picChg chg="add del">
          <ac:chgData name="PPT PROJECT" userId="3f9d47f476fa9d03" providerId="LiveId" clId="{2727EB83-5ACE-4D6A-8619-8FAE073E36D8}" dt="2020-06-23T13:52:53.928" v="566" actId="478"/>
          <ac:picMkLst>
            <pc:docMk/>
            <pc:sldMk cId="4027578074" sldId="480"/>
            <ac:picMk id="2" creationId="{69973AA4-88FF-446A-81B2-795D102FB6FD}"/>
          </ac:picMkLst>
        </pc:picChg>
        <pc:picChg chg="add mod ord modCrop">
          <ac:chgData name="PPT PROJECT" userId="3f9d47f476fa9d03" providerId="LiveId" clId="{2727EB83-5ACE-4D6A-8619-8FAE073E36D8}" dt="2020-06-23T13:53:05.287" v="569" actId="164"/>
          <ac:picMkLst>
            <pc:docMk/>
            <pc:sldMk cId="4027578074" sldId="480"/>
            <ac:picMk id="4" creationId="{820289D6-B462-4079-9C1A-F745AC566C5B}"/>
          </ac:picMkLst>
        </pc:picChg>
        <pc:picChg chg="del">
          <ac:chgData name="PPT PROJECT" userId="3f9d47f476fa9d03" providerId="LiveId" clId="{2727EB83-5ACE-4D6A-8619-8FAE073E36D8}" dt="2020-06-23T12:11:20.027" v="533" actId="478"/>
          <ac:picMkLst>
            <pc:docMk/>
            <pc:sldMk cId="4027578074" sldId="480"/>
            <ac:picMk id="7" creationId="{9185FAC5-4066-4E16-8AD9-B4863EB919E7}"/>
          </ac:picMkLst>
        </pc:picChg>
      </pc:sldChg>
      <pc:sldChg chg="addSp delSp modSp add mod">
        <pc:chgData name="PPT PROJECT" userId="3f9d47f476fa9d03" providerId="LiveId" clId="{2727EB83-5ACE-4D6A-8619-8FAE073E36D8}" dt="2020-06-23T12:15:07.436" v="557" actId="732"/>
        <pc:sldMkLst>
          <pc:docMk/>
          <pc:sldMk cId="4126689615" sldId="481"/>
        </pc:sldMkLst>
        <pc:spChg chg="add mod">
          <ac:chgData name="PPT PROJECT" userId="3f9d47f476fa9d03" providerId="LiveId" clId="{2727EB83-5ACE-4D6A-8619-8FAE073E36D8}" dt="2020-06-23T12:11:17.567" v="532" actId="20577"/>
          <ac:spMkLst>
            <pc:docMk/>
            <pc:sldMk cId="4126689615" sldId="481"/>
            <ac:spMk id="5" creationId="{95DA3DDC-0243-4BCA-938E-DA9A1A45CD0D}"/>
          </ac:spMkLst>
        </pc:spChg>
        <pc:spChg chg="del mod">
          <ac:chgData name="PPT PROJECT" userId="3f9d47f476fa9d03" providerId="LiveId" clId="{2727EB83-5ACE-4D6A-8619-8FAE073E36D8}" dt="2020-06-23T12:11:12.240" v="526" actId="478"/>
          <ac:spMkLst>
            <pc:docMk/>
            <pc:sldMk cId="4126689615" sldId="481"/>
            <ac:spMk id="10" creationId="{073BBE82-6689-4811-BF5E-FAE2E9CFED17}"/>
          </ac:spMkLst>
        </pc:spChg>
        <pc:picChg chg="del">
          <ac:chgData name="PPT PROJECT" userId="3f9d47f476fa9d03" providerId="LiveId" clId="{2727EB83-5ACE-4D6A-8619-8FAE073E36D8}" dt="2020-06-23T12:10:57.706" v="508" actId="478"/>
          <ac:picMkLst>
            <pc:docMk/>
            <pc:sldMk cId="4126689615" sldId="481"/>
            <ac:picMk id="2" creationId="{69973AA4-88FF-446A-81B2-795D102FB6FD}"/>
          </ac:picMkLst>
        </pc:picChg>
        <pc:picChg chg="add mod ord modCrop">
          <ac:chgData name="PPT PROJECT" userId="3f9d47f476fa9d03" providerId="LiveId" clId="{2727EB83-5ACE-4D6A-8619-8FAE073E36D8}" dt="2020-06-23T12:15:07.436" v="557" actId="732"/>
          <ac:picMkLst>
            <pc:docMk/>
            <pc:sldMk cId="4126689615" sldId="481"/>
            <ac:picMk id="4" creationId="{34F28013-3B28-4BB5-AD9A-489A7086D6EA}"/>
          </ac:picMkLst>
        </pc:picChg>
        <pc:picChg chg="add del mod ord">
          <ac:chgData name="PPT PROJECT" userId="3f9d47f476fa9d03" providerId="LiveId" clId="{2727EB83-5ACE-4D6A-8619-8FAE073E36D8}" dt="2020-06-23T12:14:46.726" v="547" actId="478"/>
          <ac:picMkLst>
            <pc:docMk/>
            <pc:sldMk cId="4126689615" sldId="481"/>
            <ac:picMk id="6" creationId="{7EA41C0C-53B0-43A2-9239-3614E5582845}"/>
          </ac:picMkLst>
        </pc:picChg>
        <pc:picChg chg="del">
          <ac:chgData name="PPT PROJECT" userId="3f9d47f476fa9d03" providerId="LiveId" clId="{2727EB83-5ACE-4D6A-8619-8FAE073E36D8}" dt="2020-06-23T12:11:20.994" v="534" actId="478"/>
          <ac:picMkLst>
            <pc:docMk/>
            <pc:sldMk cId="4126689615" sldId="481"/>
            <ac:picMk id="7" creationId="{9185FAC5-4066-4E16-8AD9-B4863EB919E7}"/>
          </ac:picMkLst>
        </pc:picChg>
      </pc:sldChg>
      <pc:sldChg chg="add del">
        <pc:chgData name="PPT PROJECT" userId="3f9d47f476fa9d03" providerId="LiveId" clId="{2727EB83-5ACE-4D6A-8619-8FAE073E36D8}" dt="2020-06-23T12:15:31.912" v="559"/>
        <pc:sldMkLst>
          <pc:docMk/>
          <pc:sldMk cId="3976198228" sldId="482"/>
        </pc:sldMkLst>
      </pc:sldChg>
      <pc:sldChg chg="add">
        <pc:chgData name="PPT PROJECT" userId="3f9d47f476fa9d03" providerId="LiveId" clId="{2727EB83-5ACE-4D6A-8619-8FAE073E36D8}" dt="2020-06-23T12:15:47.531" v="560"/>
        <pc:sldMkLst>
          <pc:docMk/>
          <pc:sldMk cId="4057893860" sldId="482"/>
        </pc:sldMkLst>
      </pc:sldChg>
      <pc:sldChg chg="add">
        <pc:chgData name="PPT PROJECT" userId="3f9d47f476fa9d03" providerId="LiveId" clId="{2727EB83-5ACE-4D6A-8619-8FAE073E36D8}" dt="2020-06-23T12:15:47.531" v="560"/>
        <pc:sldMkLst>
          <pc:docMk/>
          <pc:sldMk cId="1302009677" sldId="483"/>
        </pc:sldMkLst>
      </pc:sldChg>
      <pc:sldChg chg="add del">
        <pc:chgData name="PPT PROJECT" userId="3f9d47f476fa9d03" providerId="LiveId" clId="{2727EB83-5ACE-4D6A-8619-8FAE073E36D8}" dt="2020-06-23T12:15:31.912" v="559"/>
        <pc:sldMkLst>
          <pc:docMk/>
          <pc:sldMk cId="4034599110" sldId="483"/>
        </pc:sldMkLst>
      </pc:sldChg>
      <pc:sldChg chg="add">
        <pc:chgData name="PPT PROJECT" userId="3f9d47f476fa9d03" providerId="LiveId" clId="{2727EB83-5ACE-4D6A-8619-8FAE073E36D8}" dt="2020-06-23T12:15:47.531" v="560"/>
        <pc:sldMkLst>
          <pc:docMk/>
          <pc:sldMk cId="830102176" sldId="484"/>
        </pc:sldMkLst>
      </pc:sldChg>
      <pc:sldChg chg="add del">
        <pc:chgData name="PPT PROJECT" userId="3f9d47f476fa9d03" providerId="LiveId" clId="{2727EB83-5ACE-4D6A-8619-8FAE073E36D8}" dt="2020-06-23T12:15:31.912" v="559"/>
        <pc:sldMkLst>
          <pc:docMk/>
          <pc:sldMk cId="3185507315" sldId="484"/>
        </pc:sldMkLst>
      </pc:sldChg>
      <pc:sldChg chg="add">
        <pc:chgData name="PPT PROJECT" userId="3f9d47f476fa9d03" providerId="LiveId" clId="{2727EB83-5ACE-4D6A-8619-8FAE073E36D8}" dt="2020-06-23T12:15:47.531" v="560"/>
        <pc:sldMkLst>
          <pc:docMk/>
          <pc:sldMk cId="2399634188" sldId="485"/>
        </pc:sldMkLst>
      </pc:sldChg>
      <pc:sldChg chg="add del">
        <pc:chgData name="PPT PROJECT" userId="3f9d47f476fa9d03" providerId="LiveId" clId="{2727EB83-5ACE-4D6A-8619-8FAE073E36D8}" dt="2020-06-23T12:15:31.912" v="559"/>
        <pc:sldMkLst>
          <pc:docMk/>
          <pc:sldMk cId="3781324223" sldId="485"/>
        </pc:sldMkLst>
      </pc:sldChg>
      <pc:sldChg chg="add del">
        <pc:chgData name="PPT PROJECT" userId="3f9d47f476fa9d03" providerId="LiveId" clId="{2727EB83-5ACE-4D6A-8619-8FAE073E36D8}" dt="2020-06-23T13:39:49.464" v="562"/>
        <pc:sldMkLst>
          <pc:docMk/>
          <pc:sldMk cId="673645164" sldId="486"/>
        </pc:sldMkLst>
      </pc:sldChg>
      <pc:sldChg chg="add">
        <pc:chgData name="PPT PROJECT" userId="3f9d47f476fa9d03" providerId="LiveId" clId="{2727EB83-5ACE-4D6A-8619-8FAE073E36D8}" dt="2020-06-23T13:52:46.026" v="563"/>
        <pc:sldMkLst>
          <pc:docMk/>
          <pc:sldMk cId="2544141421" sldId="486"/>
        </pc:sldMkLst>
      </pc:sldChg>
      <pc:sldChg chg="addSp delSp modSp add mod ord">
        <pc:chgData name="PPT PROJECT" userId="3f9d47f476fa9d03" providerId="LiveId" clId="{2727EB83-5ACE-4D6A-8619-8FAE073E36D8}" dt="2020-06-23T13:57:22.416" v="607" actId="403"/>
        <pc:sldMkLst>
          <pc:docMk/>
          <pc:sldMk cId="3964260823" sldId="487"/>
        </pc:sldMkLst>
        <pc:spChg chg="mod topLvl">
          <ac:chgData name="PPT PROJECT" userId="3f9d47f476fa9d03" providerId="LiveId" clId="{2727EB83-5ACE-4D6A-8619-8FAE073E36D8}" dt="2020-06-23T13:57:22.416" v="607" actId="403"/>
          <ac:spMkLst>
            <pc:docMk/>
            <pc:sldMk cId="3964260823" sldId="487"/>
            <ac:spMk id="8" creationId="{E70B4F4B-A789-41B2-8FA3-8AB1B4375644}"/>
          </ac:spMkLst>
        </pc:spChg>
        <pc:grpChg chg="del mod">
          <ac:chgData name="PPT PROJECT" userId="3f9d47f476fa9d03" providerId="LiveId" clId="{2727EB83-5ACE-4D6A-8619-8FAE073E36D8}" dt="2020-06-23T13:56:13.712" v="599" actId="165"/>
          <ac:grpSpMkLst>
            <pc:docMk/>
            <pc:sldMk cId="3964260823" sldId="487"/>
            <ac:grpSpMk id="5" creationId="{881114F3-4DB5-4629-85C4-96F363325498}"/>
          </ac:grpSpMkLst>
        </pc:grpChg>
        <pc:picChg chg="del mod topLvl">
          <ac:chgData name="PPT PROJECT" userId="3f9d47f476fa9d03" providerId="LiveId" clId="{2727EB83-5ACE-4D6A-8619-8FAE073E36D8}" dt="2020-06-23T13:56:14.592" v="600" actId="478"/>
          <ac:picMkLst>
            <pc:docMk/>
            <pc:sldMk cId="3964260823" sldId="487"/>
            <ac:picMk id="4" creationId="{820289D6-B462-4079-9C1A-F745AC566C5B}"/>
          </ac:picMkLst>
        </pc:picChg>
        <pc:picChg chg="add mod">
          <ac:chgData name="PPT PROJECT" userId="3f9d47f476fa9d03" providerId="LiveId" clId="{2727EB83-5ACE-4D6A-8619-8FAE073E36D8}" dt="2020-06-23T13:57:08.895" v="603" actId="14100"/>
          <ac:picMkLst>
            <pc:docMk/>
            <pc:sldMk cId="3964260823" sldId="487"/>
            <ac:picMk id="1026" creationId="{401ACB35-F8FD-400A-99D6-33DBA3A0A5C7}"/>
          </ac:picMkLst>
        </pc:picChg>
      </pc:sldChg>
      <pc:sldChg chg="addSp delSp modSp add mod">
        <pc:chgData name="PPT PROJECT" userId="3f9d47f476fa9d03" providerId="LiveId" clId="{2727EB83-5ACE-4D6A-8619-8FAE073E36D8}" dt="2020-06-23T14:09:18.312" v="665" actId="12788"/>
        <pc:sldMkLst>
          <pc:docMk/>
          <pc:sldMk cId="4067433281" sldId="488"/>
        </pc:sldMkLst>
        <pc:spChg chg="add del mod">
          <ac:chgData name="PPT PROJECT" userId="3f9d47f476fa9d03" providerId="LiveId" clId="{2727EB83-5ACE-4D6A-8619-8FAE073E36D8}" dt="2020-06-23T14:07:12.057" v="652" actId="478"/>
          <ac:spMkLst>
            <pc:docMk/>
            <pc:sldMk cId="4067433281" sldId="488"/>
            <ac:spMk id="6" creationId="{D50AAA86-EFB7-40FF-868C-E96B6452E6AA}"/>
          </ac:spMkLst>
        </pc:spChg>
        <pc:spChg chg="del">
          <ac:chgData name="PPT PROJECT" userId="3f9d47f476fa9d03" providerId="LiveId" clId="{2727EB83-5ACE-4D6A-8619-8FAE073E36D8}" dt="2020-06-23T14:05:57.608" v="610" actId="478"/>
          <ac:spMkLst>
            <pc:docMk/>
            <pc:sldMk cId="4067433281" sldId="488"/>
            <ac:spMk id="8" creationId="{E70B4F4B-A789-41B2-8FA3-8AB1B4375644}"/>
          </ac:spMkLst>
        </pc:spChg>
        <pc:picChg chg="add del mod">
          <ac:chgData name="PPT PROJECT" userId="3f9d47f476fa9d03" providerId="LiveId" clId="{2727EB83-5ACE-4D6A-8619-8FAE073E36D8}" dt="2020-06-23T14:09:16.457" v="663" actId="478"/>
          <ac:picMkLst>
            <pc:docMk/>
            <pc:sldMk cId="4067433281" sldId="488"/>
            <ac:picMk id="2" creationId="{179B226A-1F6B-4AA9-8A3A-BABEE27459E7}"/>
          </ac:picMkLst>
        </pc:picChg>
        <pc:picChg chg="add del mod ord">
          <ac:chgData name="PPT PROJECT" userId="3f9d47f476fa9d03" providerId="LiveId" clId="{2727EB83-5ACE-4D6A-8619-8FAE073E36D8}" dt="2020-06-23T14:06:39.304" v="633" actId="478"/>
          <ac:picMkLst>
            <pc:docMk/>
            <pc:sldMk cId="4067433281" sldId="488"/>
            <ac:picMk id="5" creationId="{775BD996-4A01-42A3-9E30-17352D7F4C6E}"/>
          </ac:picMkLst>
        </pc:picChg>
        <pc:picChg chg="add mod">
          <ac:chgData name="PPT PROJECT" userId="3f9d47f476fa9d03" providerId="LiveId" clId="{2727EB83-5ACE-4D6A-8619-8FAE073E36D8}" dt="2020-06-23T14:09:18.312" v="665" actId="12788"/>
          <ac:picMkLst>
            <pc:docMk/>
            <pc:sldMk cId="4067433281" sldId="488"/>
            <ac:picMk id="7" creationId="{A39AB25C-67EB-4FE7-89C6-F2923AD9BBFB}"/>
          </ac:picMkLst>
        </pc:picChg>
        <pc:picChg chg="del">
          <ac:chgData name="PPT PROJECT" userId="3f9d47f476fa9d03" providerId="LiveId" clId="{2727EB83-5ACE-4D6A-8619-8FAE073E36D8}" dt="2020-06-23T14:05:56.137" v="609" actId="478"/>
          <ac:picMkLst>
            <pc:docMk/>
            <pc:sldMk cId="4067433281" sldId="488"/>
            <ac:picMk id="1026" creationId="{401ACB35-F8FD-400A-99D6-33DBA3A0A5C7}"/>
          </ac:picMkLst>
        </pc:picChg>
      </pc:sldChg>
      <pc:sldChg chg="modSp add mod modTransition">
        <pc:chgData name="PPT PROJECT" userId="3f9d47f476fa9d03" providerId="LiveId" clId="{2727EB83-5ACE-4D6A-8619-8FAE073E36D8}" dt="2020-06-23T14:09:46.373" v="674" actId="403"/>
        <pc:sldMkLst>
          <pc:docMk/>
          <pc:sldMk cId="2832857755" sldId="489"/>
        </pc:sldMkLst>
        <pc:spChg chg="mod">
          <ac:chgData name="PPT PROJECT" userId="3f9d47f476fa9d03" providerId="LiveId" clId="{2727EB83-5ACE-4D6A-8619-8FAE073E36D8}" dt="2020-06-23T14:09:46.373" v="674" actId="403"/>
          <ac:spMkLst>
            <pc:docMk/>
            <pc:sldMk cId="2832857755" sldId="489"/>
            <ac:spMk id="6" creationId="{D50AAA86-EFB7-40FF-868C-E96B6452E6AA}"/>
          </ac:spMkLst>
        </pc:spChg>
        <pc:picChg chg="mod">
          <ac:chgData name="PPT PROJECT" userId="3f9d47f476fa9d03" providerId="LiveId" clId="{2727EB83-5ACE-4D6A-8619-8FAE073E36D8}" dt="2020-06-23T14:09:08.542" v="653" actId="14100"/>
          <ac:picMkLst>
            <pc:docMk/>
            <pc:sldMk cId="2832857755" sldId="489"/>
            <ac:picMk id="2" creationId="{179B226A-1F6B-4AA9-8A3A-BABEE27459E7}"/>
          </ac:picMkLst>
        </pc:picChg>
      </pc:sldChg>
    </pc:docChg>
  </pc:docChgLst>
  <pc:docChgLst>
    <pc:chgData name="PPT PROJECT" userId="3f9d47f476fa9d03" providerId="LiveId" clId="{4DAB8C60-808A-476C-88EC-96FBA6873E62}"/>
    <pc:docChg chg="custSel addSld delSld modSld">
      <pc:chgData name="PPT PROJECT" userId="3f9d47f476fa9d03" providerId="LiveId" clId="{4DAB8C60-808A-476C-88EC-96FBA6873E62}" dt="2020-08-01T11:49:48.867" v="62" actId="1036"/>
      <pc:docMkLst>
        <pc:docMk/>
      </pc:docMkLst>
      <pc:sldChg chg="modSp del mod">
        <pc:chgData name="PPT PROJECT" userId="3f9d47f476fa9d03" providerId="LiveId" clId="{4DAB8C60-808A-476C-88EC-96FBA6873E62}" dt="2020-08-01T11:47:16.525" v="18" actId="47"/>
        <pc:sldMkLst>
          <pc:docMk/>
          <pc:sldMk cId="3208184994" sldId="470"/>
        </pc:sldMkLst>
        <pc:picChg chg="mod">
          <ac:chgData name="PPT PROJECT" userId="3f9d47f476fa9d03" providerId="LiveId" clId="{4DAB8C60-808A-476C-88EC-96FBA6873E62}" dt="2020-08-01T11:46:35.355" v="4" actId="962"/>
          <ac:picMkLst>
            <pc:docMk/>
            <pc:sldMk cId="3208184994" sldId="470"/>
            <ac:picMk id="3" creationId="{C9538E47-074D-4CAC-89A8-C07FAEC04A1B}"/>
          </ac:picMkLst>
        </pc:picChg>
      </pc:sldChg>
      <pc:sldChg chg="addSp delSp modSp">
        <pc:chgData name="PPT PROJECT" userId="3f9d47f476fa9d03" providerId="LiveId" clId="{4DAB8C60-808A-476C-88EC-96FBA6873E62}" dt="2020-08-01T11:49:29.642" v="22" actId="14100"/>
        <pc:sldMkLst>
          <pc:docMk/>
          <pc:sldMk cId="3521708700" sldId="473"/>
        </pc:sldMkLst>
        <pc:grpChg chg="del">
          <ac:chgData name="PPT PROJECT" userId="3f9d47f476fa9d03" providerId="LiveId" clId="{4DAB8C60-808A-476C-88EC-96FBA6873E62}" dt="2020-08-01T11:47:33.030" v="19" actId="478"/>
          <ac:grpSpMkLst>
            <pc:docMk/>
            <pc:sldMk cId="3521708700" sldId="473"/>
            <ac:grpSpMk id="12" creationId="{7789DAE0-D5D4-4ECE-8F08-7BC9A6CBF795}"/>
          </ac:grpSpMkLst>
        </pc:grpChg>
        <pc:graphicFrameChg chg="del">
          <ac:chgData name="PPT PROJECT" userId="3f9d47f476fa9d03" providerId="LiveId" clId="{4DAB8C60-808A-476C-88EC-96FBA6873E62}" dt="2020-08-01T11:47:33.030" v="19" actId="478"/>
          <ac:graphicFrameMkLst>
            <pc:docMk/>
            <pc:sldMk cId="3521708700" sldId="473"/>
            <ac:graphicFrameMk id="2" creationId="{53DF9B73-C9F7-45DB-B589-1128247C55F9}"/>
          </ac:graphicFrameMkLst>
        </pc:graphicFrameChg>
        <pc:picChg chg="add mod">
          <ac:chgData name="PPT PROJECT" userId="3f9d47f476fa9d03" providerId="LiveId" clId="{4DAB8C60-808A-476C-88EC-96FBA6873E62}" dt="2020-08-01T11:49:29.642" v="22" actId="14100"/>
          <ac:picMkLst>
            <pc:docMk/>
            <pc:sldMk cId="3521708700" sldId="473"/>
            <ac:picMk id="3" creationId="{FFA2FD73-7E03-4DA2-A27B-EDDEAD237156}"/>
          </ac:picMkLst>
        </pc:picChg>
        <pc:picChg chg="del">
          <ac:chgData name="PPT PROJECT" userId="3f9d47f476fa9d03" providerId="LiveId" clId="{4DAB8C60-808A-476C-88EC-96FBA6873E62}" dt="2020-08-01T11:47:33.030" v="19" actId="478"/>
          <ac:picMkLst>
            <pc:docMk/>
            <pc:sldMk cId="3521708700" sldId="473"/>
            <ac:picMk id="14" creationId="{34E07552-AC25-4E39-88F6-E1FCDBAE13A0}"/>
          </ac:picMkLst>
        </pc:picChg>
      </pc:sldChg>
      <pc:sldChg chg="addSp delSp modSp add mod delAnim modAnim">
        <pc:chgData name="PPT PROJECT" userId="3f9d47f476fa9d03" providerId="LiveId" clId="{4DAB8C60-808A-476C-88EC-96FBA6873E62}" dt="2020-08-01T11:47:14.508" v="17"/>
        <pc:sldMkLst>
          <pc:docMk/>
          <pc:sldMk cId="1620060100" sldId="481"/>
        </pc:sldMkLst>
        <pc:spChg chg="mod">
          <ac:chgData name="PPT PROJECT" userId="3f9d47f476fa9d03" providerId="LiveId" clId="{4DAB8C60-808A-476C-88EC-96FBA6873E62}" dt="2020-08-01T11:47:04.468" v="16" actId="1076"/>
          <ac:spMkLst>
            <pc:docMk/>
            <pc:sldMk cId="1620060100" sldId="481"/>
            <ac:spMk id="8" creationId="{EAC1CE36-C01E-4048-89D1-437C646951CD}"/>
          </ac:spMkLst>
        </pc:spChg>
        <pc:spChg chg="mod">
          <ac:chgData name="PPT PROJECT" userId="3f9d47f476fa9d03" providerId="LiveId" clId="{4DAB8C60-808A-476C-88EC-96FBA6873E62}" dt="2020-08-01T11:47:04.468" v="16" actId="1076"/>
          <ac:spMkLst>
            <pc:docMk/>
            <pc:sldMk cId="1620060100" sldId="481"/>
            <ac:spMk id="9" creationId="{34236EA1-A63A-44B4-ADA4-E0A363BCBA78}"/>
          </ac:spMkLst>
        </pc:spChg>
        <pc:spChg chg="mod">
          <ac:chgData name="PPT PROJECT" userId="3f9d47f476fa9d03" providerId="LiveId" clId="{4DAB8C60-808A-476C-88EC-96FBA6873E62}" dt="2020-08-01T11:47:04.468" v="16" actId="1076"/>
          <ac:spMkLst>
            <pc:docMk/>
            <pc:sldMk cId="1620060100" sldId="481"/>
            <ac:spMk id="10" creationId="{278E8270-686E-4913-964E-7F7E20CCFB4C}"/>
          </ac:spMkLst>
        </pc:spChg>
        <pc:picChg chg="del">
          <ac:chgData name="PPT PROJECT" userId="3f9d47f476fa9d03" providerId="LiveId" clId="{4DAB8C60-808A-476C-88EC-96FBA6873E62}" dt="2020-08-01T11:46:32.634" v="1" actId="478"/>
          <ac:picMkLst>
            <pc:docMk/>
            <pc:sldMk cId="1620060100" sldId="481"/>
            <ac:picMk id="3" creationId="{C9538E47-074D-4CAC-89A8-C07FAEC04A1B}"/>
          </ac:picMkLst>
        </pc:picChg>
        <pc:picChg chg="add mod ord modCrop">
          <ac:chgData name="PPT PROJECT" userId="3f9d47f476fa9d03" providerId="LiveId" clId="{4DAB8C60-808A-476C-88EC-96FBA6873E62}" dt="2020-08-01T11:46:52.663" v="9" actId="167"/>
          <ac:picMkLst>
            <pc:docMk/>
            <pc:sldMk cId="1620060100" sldId="481"/>
            <ac:picMk id="4" creationId="{C1C0904A-2307-442C-8066-7D52F316B778}"/>
          </ac:picMkLst>
        </pc:picChg>
      </pc:sldChg>
      <pc:sldChg chg="addSp delSp modSp add mod">
        <pc:chgData name="PPT PROJECT" userId="3f9d47f476fa9d03" providerId="LiveId" clId="{4DAB8C60-808A-476C-88EC-96FBA6873E62}" dt="2020-08-01T11:49:48.867" v="62" actId="1036"/>
        <pc:sldMkLst>
          <pc:docMk/>
          <pc:sldMk cId="2756067843" sldId="482"/>
        </pc:sldMkLst>
        <pc:spChg chg="add mod">
          <ac:chgData name="PPT PROJECT" userId="3f9d47f476fa9d03" providerId="LiveId" clId="{4DAB8C60-808A-476C-88EC-96FBA6873E62}" dt="2020-08-01T11:49:48.867" v="62" actId="1036"/>
          <ac:spMkLst>
            <pc:docMk/>
            <pc:sldMk cId="2756067843" sldId="482"/>
            <ac:spMk id="2" creationId="{435C07BE-8157-4373-B0CE-EBE279A90EAE}"/>
          </ac:spMkLst>
        </pc:spChg>
        <pc:picChg chg="del">
          <ac:chgData name="PPT PROJECT" userId="3f9d47f476fa9d03" providerId="LiveId" clId="{4DAB8C60-808A-476C-88EC-96FBA6873E62}" dt="2020-08-01T11:49:31.445" v="24" actId="478"/>
          <ac:picMkLst>
            <pc:docMk/>
            <pc:sldMk cId="2756067843" sldId="482"/>
            <ac:picMk id="3" creationId="{FFA2FD73-7E03-4DA2-A27B-EDDEAD23715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6D36C75-214A-48CB-8152-475FC2D1C4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5664E5CD-5DD5-4612-92BB-2B84C9B4EB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579FFFFF-71E7-407C-888C-F02765FCB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40673-00D3-4028-9082-24FBE9801AC4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8B504F83-5819-403A-BCBA-BEBDC25EB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C082ECF4-C8BF-4ACA-AA63-DE8B820B7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E6E48-7F3A-4579-86CC-3F7AB3590F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567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828E1C7C-8450-475A-9351-B9CF8B185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44073D64-5821-4609-AC8D-9702ECC910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91A65B33-F412-40DD-BD99-66CF882E5A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AF2E0BAC-C764-4308-B47C-D586AA491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40673-00D3-4028-9082-24FBE9801AC4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0DC0535B-F707-4B52-8FAA-35ECD0B70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D74868CE-4E22-488C-AC5C-A5C2AB204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E6E48-7F3A-4579-86CC-3F7AB3590F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5779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D5E42F2B-296A-4153-AB3E-BF35A1DAA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E7749BC6-5471-4F14-85A9-EA19C7FCA8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7D8BCCE9-AE41-4760-AEDF-C9D647DC52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B4DF4735-D155-4E41-9EC0-142574D8D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40673-00D3-4028-9082-24FBE9801AC4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BFD761C1-8300-4A6D-AB85-8C8CD57FF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6340329E-A05C-4B62-B46D-A1C36428E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E6E48-7F3A-4579-86CC-3F7AB3590F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65865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C043FA17-F15A-461F-9C0A-01A110FF5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D446E48A-5916-4E6F-B808-F65CB2D593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854F99B9-0B68-4BDF-89DF-A063509A9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40673-00D3-4028-9082-24FBE9801AC4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FF15C3A6-FD2B-4B37-B004-11635867F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8D6AB605-2E1B-4B98-930D-C516991D9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E6E48-7F3A-4579-86CC-3F7AB3590F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19901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647774A7-8E1F-47A5-9762-CF0D728904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2B7AAC11-6067-4584-AACA-19A6D89EDA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856F654C-4E5F-4881-B486-7AC8E2735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40673-00D3-4028-9082-24FBE9801AC4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1865952D-C399-48E4-B3B5-7A86A3696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366B6ED6-C02C-494A-BF6A-AC952AACE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E6E48-7F3A-4579-86CC-3F7AB3590F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2901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E669AD94-A57E-4916-AEA7-70D721A33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BBD1618D-8BF3-433C-B3C4-275C71EA2B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06E8E8B7-EDFB-4604-A087-EFD3AD7BB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40673-00D3-4028-9082-24FBE9801AC4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9E3D847E-39EB-482E-94DE-BE6B70CBD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D06601FB-701E-4EDF-B6E2-E1AE7846F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E6E48-7F3A-4579-86CC-3F7AB3590F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112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E9847A0E-2807-4065-8A3B-514551FDC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26C2EDD7-58B7-4167-9C5D-2FAE17F5AF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99BEE329-8668-44D2-9B76-CC1F09EC3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40673-00D3-4028-9082-24FBE9801AC4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8E036912-A8F9-46E0-8C52-9A5E90AC5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828578A0-1CA4-4FB8-A4E7-E33A8B6FE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E6E48-7F3A-4579-86CC-3F7AB3590F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6954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DC37E713-4000-4CDB-96F2-4AA6C42CD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8B604CEF-5244-4FAB-B2A1-0A8E24E5C0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452B7B48-A110-4A53-9ACF-375C4465BE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8D4E28C6-6C60-4DCB-85AE-D8418DAC5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40673-00D3-4028-9082-24FBE9801AC4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F2590E1B-F7FC-4495-A858-73403ED04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3D5A05E7-9CB7-4EF9-951B-86319E2DF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E6E48-7F3A-4579-86CC-3F7AB3590F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4433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1B2338D1-232F-4DB5-B65D-0376FFABB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A324100A-18E0-4E90-962D-D3ECB494F3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98942C1C-394A-4A13-A610-54D4E0EFF5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CC21628E-4735-49C2-9A7C-E709424113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D3D10D6B-CF57-4089-8973-E7D9F0907E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0B5EBAE0-8C33-4229-A074-351C9161E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40673-00D3-4028-9082-24FBE9801AC4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2FAFF33C-BF0E-4626-B34D-DBE0B2EC0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BEB57895-7D1E-42DF-8967-1470297F8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E6E48-7F3A-4579-86CC-3F7AB3590F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9539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A474314D-AA5C-4FE8-B24B-C8E582A9A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CAA80187-EAFA-4469-BFCC-B6AFB0806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40673-00D3-4028-9082-24FBE9801AC4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CFA13D73-6A24-4300-8B54-6496AA82D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66B8C520-A61F-48E9-85E6-76B61E567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E6E48-7F3A-4579-86CC-3F7AB3590F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9730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6B29CBBD-FE3E-4519-89C1-5CCC7970E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40673-00D3-4028-9082-24FBE9801AC4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A85DE1DF-4036-498F-A17B-0E5DDBE7D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E200E7C3-DC4C-4912-B6B6-19176233A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E6E48-7F3A-4579-86CC-3F7AB3590F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6381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창문, 건물, 문, 모니터이(가) 표시된 사진&#10;&#10;자동 생성된 설명">
            <a:extLst>
              <a:ext uri="{FF2B5EF4-FFF2-40B4-BE49-F238E27FC236}">
                <a16:creationId xmlns="" xmlns:a16="http://schemas.microsoft.com/office/drawing/2014/main" id="{A23E3FDA-8904-4C14-921D-A442A385BA3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72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178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건물, 측면, 남자, 벽돌이(가) 표시된 사진&#10;&#10;자동 생성된 설명">
            <a:extLst>
              <a:ext uri="{FF2B5EF4-FFF2-40B4-BE49-F238E27FC236}">
                <a16:creationId xmlns="" xmlns:a16="http://schemas.microsoft.com/office/drawing/2014/main" id="{AFA627A0-24CF-4E44-9330-AAA5463F8D3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271" r="51365" b="26082"/>
          <a:stretch/>
        </p:blipFill>
        <p:spPr>
          <a:xfrm rot="5400000">
            <a:off x="2666998" y="-2667000"/>
            <a:ext cx="6858000" cy="12192001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57BBABEA-7BA2-449B-82AF-CB42CE5F428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7840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CA8CFA6B-DE89-400D-BB61-0E2DE2CE1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7DE9D66B-E2D2-4B8D-B527-3F7554769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439787AA-1312-4230-A37C-E59293FAFC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640673-00D3-4028-9082-24FBE9801AC4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DDDD4E2B-7B7D-4AAD-9750-BA05C296ED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075F6E5C-2180-45D7-9976-35F2498390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9E6E48-7F3A-4579-86CC-3F7AB3590F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6845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61" r:id="rId9"/>
    <p:sldLayoutId id="2147483656" r:id="rId10"/>
    <p:sldLayoutId id="2147483657" r:id="rId11"/>
    <p:sldLayoutId id="2147483658" r:id="rId12"/>
    <p:sldLayoutId id="2147483659" r:id="rId1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themeOverride" Target="../theme/themeOverride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9.xml"/><Relationship Id="rId1" Type="http://schemas.openxmlformats.org/officeDocument/2006/relationships/themeOverride" Target="../theme/themeOverride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themeOverride" Target="../theme/themeOverride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themeOverride" Target="../theme/themeOverr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9.xml"/><Relationship Id="rId1" Type="http://schemas.openxmlformats.org/officeDocument/2006/relationships/themeOverride" Target="../theme/themeOverride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themeOverride" Target="../theme/themeOverride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themeOverride" Target="../theme/themeOverr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9.xml"/><Relationship Id="rId1" Type="http://schemas.openxmlformats.org/officeDocument/2006/relationships/themeOverride" Target="../theme/themeOverride9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76026" y="2842310"/>
            <a:ext cx="843957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 smtClean="0">
                <a:latin typeface="HY목각파임B" pitchFamily="18" charset="-127"/>
                <a:ea typeface="HY목각파임B" pitchFamily="18" charset="-127"/>
              </a:rPr>
              <a:t>서울 지하철 </a:t>
            </a:r>
            <a:r>
              <a:rPr lang="ko-KR" altLang="en-US" sz="4400" dirty="0" err="1" smtClean="0">
                <a:latin typeface="HY목각파임B" pitchFamily="18" charset="-127"/>
                <a:ea typeface="HY목각파임B" pitchFamily="18" charset="-127"/>
              </a:rPr>
              <a:t>승하차</a:t>
            </a:r>
            <a:r>
              <a:rPr lang="ko-KR" altLang="en-US" sz="4400" dirty="0" smtClean="0">
                <a:latin typeface="HY목각파임B" pitchFamily="18" charset="-127"/>
                <a:ea typeface="HY목각파임B" pitchFamily="18" charset="-127"/>
              </a:rPr>
              <a:t> 데이터 분석</a:t>
            </a:r>
            <a:endParaRPr lang="ko-KR" altLang="en-US" sz="4400" dirty="0">
              <a:latin typeface="HY목각파임B" pitchFamily="18" charset="-127"/>
              <a:ea typeface="HY목각파임B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557670" y="4643203"/>
            <a:ext cx="4824536" cy="1985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MS PGothic" pitchFamily="34" charset="-128"/>
                <a:ea typeface="Arial Unicode MS" pitchFamily="50" charset="-127"/>
                <a:cs typeface="Arial Unicode MS" pitchFamily="50" charset="-127"/>
              </a:rPr>
              <a:t>철학과 </a:t>
            </a:r>
            <a:r>
              <a:rPr lang="en-US" altLang="ko-KR" sz="1400" dirty="0">
                <a:latin typeface="MS PGothic" pitchFamily="34" charset="-128"/>
                <a:ea typeface="MS PGothic" pitchFamily="34" charset="-128"/>
                <a:cs typeface="Arial Unicode MS" pitchFamily="50" charset="-127"/>
              </a:rPr>
              <a:t>2014-12942 </a:t>
            </a:r>
            <a:r>
              <a:rPr lang="ko-KR" altLang="en-US" sz="1400" dirty="0">
                <a:latin typeface="MS PGothic" pitchFamily="34" charset="-128"/>
                <a:ea typeface="Arial Unicode MS" pitchFamily="50" charset="-127"/>
                <a:cs typeface="Arial Unicode MS" pitchFamily="50" charset="-127"/>
              </a:rPr>
              <a:t>현진관</a:t>
            </a:r>
          </a:p>
          <a:p>
            <a:pPr>
              <a:lnSpc>
                <a:spcPct val="150000"/>
              </a:lnSpc>
            </a:pPr>
            <a:r>
              <a:rPr lang="ko-KR" altLang="en-US" sz="1400" dirty="0" err="1">
                <a:latin typeface="MS PGothic" pitchFamily="34" charset="-128"/>
                <a:ea typeface="Arial Unicode MS" pitchFamily="50" charset="-127"/>
                <a:cs typeface="Arial Unicode MS" pitchFamily="50" charset="-127"/>
              </a:rPr>
              <a:t>농경제사회학부</a:t>
            </a:r>
            <a:r>
              <a:rPr lang="ko-KR" altLang="en-US" sz="1400" dirty="0">
                <a:latin typeface="MS PGothic" pitchFamily="34" charset="-128"/>
                <a:ea typeface="Arial Unicode MS" pitchFamily="50" charset="-127"/>
                <a:cs typeface="Arial Unicode MS" pitchFamily="50" charset="-127"/>
              </a:rPr>
              <a:t> </a:t>
            </a:r>
            <a:r>
              <a:rPr lang="en-US" altLang="ko-KR" sz="1400" dirty="0">
                <a:latin typeface="MS PGothic" pitchFamily="34" charset="-128"/>
                <a:ea typeface="MS PGothic" pitchFamily="34" charset="-128"/>
                <a:cs typeface="Arial Unicode MS" pitchFamily="50" charset="-127"/>
              </a:rPr>
              <a:t>2014-16040 </a:t>
            </a:r>
            <a:r>
              <a:rPr lang="ko-KR" altLang="en-US" sz="1400" dirty="0">
                <a:latin typeface="MS PGothic" pitchFamily="34" charset="-128"/>
                <a:ea typeface="Arial Unicode MS" pitchFamily="50" charset="-127"/>
                <a:cs typeface="Arial Unicode MS" pitchFamily="50" charset="-127"/>
              </a:rPr>
              <a:t>정재영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MS PGothic" pitchFamily="34" charset="-128"/>
                <a:ea typeface="Arial Unicode MS" pitchFamily="50" charset="-127"/>
                <a:cs typeface="Arial Unicode MS" pitchFamily="50" charset="-127"/>
              </a:rPr>
              <a:t>경제학부 </a:t>
            </a:r>
            <a:r>
              <a:rPr lang="en-US" altLang="ko-KR" sz="1400" dirty="0">
                <a:latin typeface="MS PGothic" pitchFamily="34" charset="-128"/>
                <a:ea typeface="MS PGothic" pitchFamily="34" charset="-128"/>
                <a:cs typeface="Arial Unicode MS" pitchFamily="50" charset="-127"/>
              </a:rPr>
              <a:t>2016-16386 </a:t>
            </a:r>
            <a:r>
              <a:rPr lang="ko-KR" altLang="en-US" sz="1400" dirty="0">
                <a:latin typeface="MS PGothic" pitchFamily="34" charset="-128"/>
                <a:ea typeface="Arial Unicode MS" pitchFamily="50" charset="-127"/>
                <a:cs typeface="Arial Unicode MS" pitchFamily="50" charset="-127"/>
              </a:rPr>
              <a:t>안상헌</a:t>
            </a:r>
          </a:p>
          <a:p>
            <a:pPr>
              <a:lnSpc>
                <a:spcPct val="150000"/>
              </a:lnSpc>
            </a:pPr>
            <a:r>
              <a:rPr lang="ko-KR" altLang="en-US" sz="1400" dirty="0" err="1">
                <a:latin typeface="MS PGothic" pitchFamily="34" charset="-128"/>
                <a:ea typeface="Arial Unicode MS" pitchFamily="50" charset="-127"/>
                <a:cs typeface="Arial Unicode MS" pitchFamily="50" charset="-127"/>
              </a:rPr>
              <a:t>바이오시스템소재학부</a:t>
            </a:r>
            <a:r>
              <a:rPr lang="ko-KR" altLang="en-US" sz="1400" dirty="0">
                <a:latin typeface="MS PGothic" pitchFamily="34" charset="-128"/>
                <a:ea typeface="Arial Unicode MS" pitchFamily="50" charset="-127"/>
                <a:cs typeface="Arial Unicode MS" pitchFamily="50" charset="-127"/>
              </a:rPr>
              <a:t> </a:t>
            </a:r>
            <a:r>
              <a:rPr lang="en-US" altLang="ko-KR" sz="1400" dirty="0">
                <a:latin typeface="MS PGothic" pitchFamily="34" charset="-128"/>
                <a:ea typeface="MS PGothic" pitchFamily="34" charset="-128"/>
                <a:cs typeface="Arial Unicode MS" pitchFamily="50" charset="-127"/>
              </a:rPr>
              <a:t>2018-11289 </a:t>
            </a:r>
            <a:r>
              <a:rPr lang="ko-KR" altLang="en-US" sz="1400" dirty="0">
                <a:latin typeface="MS PGothic" pitchFamily="34" charset="-128"/>
                <a:ea typeface="Arial Unicode MS" pitchFamily="50" charset="-127"/>
                <a:cs typeface="Arial Unicode MS" pitchFamily="50" charset="-127"/>
              </a:rPr>
              <a:t>황동현</a:t>
            </a:r>
          </a:p>
          <a:p>
            <a:pPr>
              <a:lnSpc>
                <a:spcPct val="150000"/>
              </a:lnSpc>
            </a:pPr>
            <a:r>
              <a:rPr lang="ko-KR" altLang="en-US" sz="1400" dirty="0" err="1">
                <a:latin typeface="MS PGothic" pitchFamily="34" charset="-128"/>
                <a:ea typeface="Arial Unicode MS" pitchFamily="50" charset="-127"/>
                <a:cs typeface="Arial Unicode MS" pitchFamily="50" charset="-127"/>
              </a:rPr>
              <a:t>화학부</a:t>
            </a:r>
            <a:r>
              <a:rPr lang="ko-KR" altLang="en-US" sz="1400" dirty="0">
                <a:latin typeface="MS PGothic" pitchFamily="34" charset="-128"/>
                <a:ea typeface="Arial Unicode MS" pitchFamily="50" charset="-127"/>
                <a:cs typeface="Arial Unicode MS" pitchFamily="50" charset="-127"/>
              </a:rPr>
              <a:t> </a:t>
            </a:r>
            <a:r>
              <a:rPr lang="en-US" altLang="ko-KR" sz="1400" dirty="0">
                <a:latin typeface="MS PGothic" pitchFamily="34" charset="-128"/>
                <a:ea typeface="MS PGothic" pitchFamily="34" charset="-128"/>
                <a:cs typeface="Arial Unicode MS" pitchFamily="50" charset="-127"/>
              </a:rPr>
              <a:t>2018-17565 </a:t>
            </a:r>
            <a:r>
              <a:rPr lang="ko-KR" altLang="en-US" sz="1400" dirty="0">
                <a:latin typeface="MS PGothic" pitchFamily="34" charset="-128"/>
                <a:ea typeface="Arial Unicode MS" pitchFamily="50" charset="-127"/>
                <a:cs typeface="Arial Unicode MS" pitchFamily="50" charset="-127"/>
              </a:rPr>
              <a:t>조형준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68664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>
          <p:childTnLst>
            <p:par>
              <p:cTn id="2"/>
            </p:par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D271E88A-E1F1-4FC1-A3AD-57F89DD0D9DA}"/>
              </a:ext>
            </a:extLst>
          </p:cNvPr>
          <p:cNvSpPr txBox="1"/>
          <p:nvPr/>
        </p:nvSpPr>
        <p:spPr>
          <a:xfrm>
            <a:off x="750056" y="2861899"/>
            <a:ext cx="352051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8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Conclusions</a:t>
            </a:r>
            <a:endParaRPr lang="ko-KR" altLang="en-US" sz="48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="" xmlns:a16="http://schemas.microsoft.com/office/drawing/2014/main" id="{2D2BBBE6-2680-4AA6-8700-6BE90B17AADA}"/>
              </a:ext>
            </a:extLst>
          </p:cNvPr>
          <p:cNvSpPr/>
          <p:nvPr/>
        </p:nvSpPr>
        <p:spPr>
          <a:xfrm>
            <a:off x="0" y="1"/>
            <a:ext cx="75501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66B80FC-274C-456C-8235-DD1EE903AC24}"/>
              </a:ext>
            </a:extLst>
          </p:cNvPr>
          <p:cNvSpPr txBox="1"/>
          <p:nvPr/>
        </p:nvSpPr>
        <p:spPr>
          <a:xfrm>
            <a:off x="4269027" y="3185065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목각파임B" pitchFamily="18" charset="-127"/>
                <a:ea typeface="HY목각파임B" pitchFamily="18" charset="-127"/>
              </a:rPr>
              <a:t>의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목각파임B" pitchFamily="18" charset="-127"/>
                <a:ea typeface="HY목각파임B" pitchFamily="18" charset="-127"/>
              </a:rPr>
              <a:t>의</a:t>
            </a:r>
          </a:p>
        </p:txBody>
      </p:sp>
      <p:sp>
        <p:nvSpPr>
          <p:cNvPr id="9" name="순서도: 추출 8">
            <a:extLst>
              <a:ext uri="{FF2B5EF4-FFF2-40B4-BE49-F238E27FC236}">
                <a16:creationId xmlns="" xmlns:a16="http://schemas.microsoft.com/office/drawing/2014/main" id="{856FF493-E509-44EC-9E7C-76EECD0CA572}"/>
              </a:ext>
            </a:extLst>
          </p:cNvPr>
          <p:cNvSpPr/>
          <p:nvPr/>
        </p:nvSpPr>
        <p:spPr>
          <a:xfrm rot="16200000">
            <a:off x="3953933" y="-478368"/>
            <a:ext cx="9533467" cy="7636933"/>
          </a:xfrm>
          <a:prstGeom prst="flowChartExtract">
            <a:avLst/>
          </a:prstGeom>
          <a:solidFill>
            <a:srgbClr val="F9CFC3">
              <a:alpha val="35000"/>
            </a:srgb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6189076" y="922911"/>
            <a:ext cx="6096000" cy="4862870"/>
          </a:xfrm>
          <a:prstGeom prst="rect">
            <a:avLst/>
          </a:prstGeom>
        </p:spPr>
        <p:txBody>
          <a:bodyPr anchor="ctr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ko-KR" altLang="en-US" dirty="0" smtClean="0">
                <a:latin typeface="HY목각파임B" pitchFamily="18" charset="-127"/>
                <a:ea typeface="HY목각파임B" pitchFamily="18" charset="-127"/>
              </a:rPr>
              <a:t>의의</a:t>
            </a:r>
            <a:endParaRPr lang="en-US" altLang="ko-KR" dirty="0" smtClean="0">
              <a:latin typeface="HY목각파임B" pitchFamily="18" charset="-127"/>
              <a:ea typeface="HY목각파임B" pitchFamily="18" charset="-127"/>
            </a:endParaRPr>
          </a:p>
          <a:p>
            <a:pPr marL="285750" indent="-285750">
              <a:buFont typeface="Wingdings" pitchFamily="2" charset="2"/>
              <a:buChar char="v"/>
            </a:pPr>
            <a:endParaRPr lang="en-US" altLang="ko-KR" sz="1600" dirty="0" smtClean="0"/>
          </a:p>
          <a:p>
            <a:pPr marL="285750" indent="-285750">
              <a:buFont typeface="Wingdings" pitchFamily="2" charset="2"/>
              <a:buChar char="Ø"/>
            </a:pPr>
            <a:r>
              <a:rPr lang="ko-KR" altLang="en-US" sz="1600" dirty="0" smtClean="0">
                <a:latin typeface="HY엽서M" pitchFamily="18" charset="-127"/>
                <a:ea typeface="HY엽서M" pitchFamily="18" charset="-127"/>
              </a:rPr>
              <a:t>출근시간과 퇴근시간 </a:t>
            </a:r>
            <a:r>
              <a:rPr lang="ko-KR" altLang="en-US" sz="1600" dirty="0" err="1" smtClean="0">
                <a:latin typeface="HY엽서M" pitchFamily="18" charset="-127"/>
                <a:ea typeface="HY엽서M" pitchFamily="18" charset="-127"/>
              </a:rPr>
              <a:t>순유입</a:t>
            </a:r>
            <a:r>
              <a:rPr lang="en-US" altLang="ko-KR" sz="1600" dirty="0" smtClean="0">
                <a:latin typeface="HY엽서M" pitchFamily="18" charset="-127"/>
                <a:ea typeface="HY엽서M" pitchFamily="18" charset="-127"/>
              </a:rPr>
              <a:t>(Net)</a:t>
            </a:r>
            <a:r>
              <a:rPr lang="ko-KR" altLang="en-US" sz="1600" dirty="0" smtClean="0">
                <a:latin typeface="HY엽서M" pitchFamily="18" charset="-127"/>
                <a:ea typeface="HY엽서M" pitchFamily="18" charset="-127"/>
              </a:rPr>
              <a:t>의 유의적 차이</a:t>
            </a:r>
            <a:endParaRPr lang="en-US" altLang="ko-KR" sz="1600" dirty="0" smtClean="0">
              <a:latin typeface="HY엽서M" pitchFamily="18" charset="-127"/>
              <a:ea typeface="HY엽서M" pitchFamily="18" charset="-127"/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altLang="ko-KR" sz="1600" dirty="0">
              <a:latin typeface="HY엽서M" pitchFamily="18" charset="-127"/>
              <a:ea typeface="HY엽서M" pitchFamily="18" charset="-127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ko-KR" altLang="en-US" sz="1600" dirty="0" smtClean="0">
                <a:latin typeface="HY엽서M" pitchFamily="18" charset="-127"/>
                <a:ea typeface="HY엽서M" pitchFamily="18" charset="-127"/>
              </a:rPr>
              <a:t>보</a:t>
            </a:r>
            <a:r>
              <a:rPr lang="ko-KR" altLang="en-US" sz="1600" dirty="0">
                <a:latin typeface="HY엽서M" pitchFamily="18" charset="-127"/>
                <a:ea typeface="HY엽서M" pitchFamily="18" charset="-127"/>
              </a:rPr>
              <a:t>다</a:t>
            </a:r>
            <a:r>
              <a:rPr lang="ko-KR" altLang="en-US" sz="1600" dirty="0" smtClean="0">
                <a:latin typeface="HY엽서M" pitchFamily="18" charset="-127"/>
                <a:ea typeface="HY엽서M" pitchFamily="18" charset="-127"/>
              </a:rPr>
              <a:t> 정확한 이동시간 가늠</a:t>
            </a:r>
            <a:endParaRPr lang="en-US" altLang="ko-KR" sz="1600" dirty="0" smtClean="0">
              <a:latin typeface="HY엽서M" pitchFamily="18" charset="-127"/>
              <a:ea typeface="HY엽서M" pitchFamily="18" charset="-127"/>
            </a:endParaRPr>
          </a:p>
          <a:p>
            <a:pPr marL="285750" indent="-285750">
              <a:buFont typeface="Wingdings" pitchFamily="2" charset="2"/>
              <a:buChar char="v"/>
            </a:pPr>
            <a:endParaRPr lang="en-US" altLang="ko-KR" sz="1600" dirty="0" smtClean="0"/>
          </a:p>
          <a:p>
            <a:pPr marL="285750" indent="-285750">
              <a:buFont typeface="Wingdings" pitchFamily="2" charset="2"/>
              <a:buChar char="v"/>
            </a:pPr>
            <a:endParaRPr lang="en-US" altLang="ko-KR" sz="1600" dirty="0" smtClean="0"/>
          </a:p>
          <a:p>
            <a:pPr marL="285750" indent="-285750">
              <a:buFont typeface="Wingdings" pitchFamily="2" charset="2"/>
              <a:buChar char="v"/>
            </a:pPr>
            <a:r>
              <a:rPr lang="ko-KR" altLang="en-US" dirty="0" smtClean="0">
                <a:latin typeface="HY목각파임B" pitchFamily="18" charset="-127"/>
                <a:ea typeface="HY목각파임B" pitchFamily="18" charset="-127"/>
              </a:rPr>
              <a:t>업무 분담</a:t>
            </a:r>
            <a:endParaRPr lang="en-US" altLang="ko-KR" dirty="0" smtClean="0">
              <a:latin typeface="HY목각파임B" pitchFamily="18" charset="-127"/>
              <a:ea typeface="HY목각파임B" pitchFamily="18" charset="-127"/>
            </a:endParaRPr>
          </a:p>
          <a:p>
            <a:pPr marL="285750" indent="-285750">
              <a:buFont typeface="Wingdings" pitchFamily="2" charset="2"/>
              <a:buChar char="v"/>
            </a:pPr>
            <a:endParaRPr lang="en-US" altLang="ko-KR" sz="1600" dirty="0"/>
          </a:p>
          <a:p>
            <a:pPr marL="285750" indent="-285750">
              <a:buFont typeface="Wingdings" pitchFamily="2" charset="2"/>
              <a:buChar char="Ø"/>
            </a:pPr>
            <a:r>
              <a:rPr lang="ko-KR" altLang="en-US" sz="1600" dirty="0" smtClean="0">
                <a:latin typeface="HY엽서M" pitchFamily="18" charset="-127"/>
                <a:ea typeface="HY엽서M" pitchFamily="18" charset="-127"/>
              </a:rPr>
              <a:t>현진관 </a:t>
            </a:r>
            <a:r>
              <a:rPr lang="en-US" altLang="ko-KR" sz="1600" dirty="0">
                <a:latin typeface="HY엽서M" pitchFamily="18" charset="-127"/>
                <a:ea typeface="HY엽서M" pitchFamily="18" charset="-127"/>
              </a:rPr>
              <a:t>: Folium </a:t>
            </a:r>
            <a:r>
              <a:rPr lang="ko-KR" altLang="en-US" sz="1600" dirty="0">
                <a:latin typeface="HY엽서M" pitchFamily="18" charset="-127"/>
                <a:ea typeface="HY엽서M" pitchFamily="18" charset="-127"/>
              </a:rPr>
              <a:t>모듈을 이용한 </a:t>
            </a:r>
            <a:r>
              <a:rPr lang="ko-KR" altLang="en-US" sz="1600" dirty="0" smtClean="0">
                <a:latin typeface="HY엽서M" pitchFamily="18" charset="-127"/>
                <a:ea typeface="HY엽서M" pitchFamily="18" charset="-127"/>
              </a:rPr>
              <a:t>시각화</a:t>
            </a:r>
            <a:endParaRPr lang="en-US" altLang="ko-KR" sz="1600" dirty="0" smtClean="0">
              <a:latin typeface="HY엽서M" pitchFamily="18" charset="-127"/>
              <a:ea typeface="HY엽서M" pitchFamily="18" charset="-127"/>
            </a:endParaRPr>
          </a:p>
          <a:p>
            <a:pPr marL="285750" indent="-285750">
              <a:buFont typeface="Wingdings" pitchFamily="2" charset="2"/>
              <a:buChar char="Ø"/>
            </a:pPr>
            <a:endParaRPr lang="ko-KR" altLang="en-US" sz="1600" dirty="0">
              <a:latin typeface="HY엽서M" pitchFamily="18" charset="-127"/>
              <a:ea typeface="HY엽서M" pitchFamily="18" charset="-127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ko-KR" altLang="en-US" sz="1600" dirty="0" smtClean="0">
                <a:latin typeface="HY엽서M" pitchFamily="18" charset="-127"/>
                <a:ea typeface="HY엽서M" pitchFamily="18" charset="-127"/>
              </a:rPr>
              <a:t>정재영 </a:t>
            </a:r>
            <a:r>
              <a:rPr lang="en-US" altLang="ko-KR" sz="1600" dirty="0">
                <a:latin typeface="HY엽서M" pitchFamily="18" charset="-127"/>
                <a:ea typeface="HY엽서M" pitchFamily="18" charset="-127"/>
              </a:rPr>
              <a:t>: </a:t>
            </a:r>
            <a:r>
              <a:rPr lang="ko-KR" altLang="en-US" sz="1600" dirty="0">
                <a:latin typeface="HY엽서M" pitchFamily="18" charset="-127"/>
                <a:ea typeface="HY엽서M" pitchFamily="18" charset="-127"/>
              </a:rPr>
              <a:t>주제 선정 및 </a:t>
            </a:r>
            <a:r>
              <a:rPr lang="ko-KR" altLang="en-US" sz="1600" dirty="0" err="1">
                <a:latin typeface="HY엽서M" pitchFamily="18" charset="-127"/>
                <a:ea typeface="HY엽서M" pitchFamily="18" charset="-127"/>
              </a:rPr>
              <a:t>피피티</a:t>
            </a:r>
            <a:r>
              <a:rPr lang="ko-KR" altLang="en-US" sz="1600" dirty="0">
                <a:latin typeface="HY엽서M" pitchFamily="18" charset="-127"/>
                <a:ea typeface="HY엽서M" pitchFamily="18" charset="-127"/>
              </a:rPr>
              <a:t> 제작</a:t>
            </a:r>
            <a:r>
              <a:rPr lang="en-US" altLang="ko-KR" sz="1600" dirty="0">
                <a:latin typeface="HY엽서M" pitchFamily="18" charset="-127"/>
                <a:ea typeface="HY엽서M" pitchFamily="18" charset="-127"/>
              </a:rPr>
              <a:t>, </a:t>
            </a:r>
            <a:r>
              <a:rPr lang="ko-KR" altLang="en-US" sz="1600" dirty="0">
                <a:latin typeface="HY엽서M" pitchFamily="18" charset="-127"/>
                <a:ea typeface="HY엽서M" pitchFamily="18" charset="-127"/>
              </a:rPr>
              <a:t>발표영상 </a:t>
            </a:r>
            <a:r>
              <a:rPr lang="ko-KR" altLang="en-US" sz="1600" dirty="0" smtClean="0">
                <a:latin typeface="HY엽서M" pitchFamily="18" charset="-127"/>
                <a:ea typeface="HY엽서M" pitchFamily="18" charset="-127"/>
              </a:rPr>
              <a:t>촬영</a:t>
            </a:r>
            <a:endParaRPr lang="en-US" altLang="ko-KR" sz="1600" dirty="0" smtClean="0">
              <a:latin typeface="HY엽서M" pitchFamily="18" charset="-127"/>
              <a:ea typeface="HY엽서M" pitchFamily="18" charset="-127"/>
            </a:endParaRPr>
          </a:p>
          <a:p>
            <a:pPr marL="285750" indent="-285750">
              <a:buFont typeface="Wingdings" pitchFamily="2" charset="2"/>
              <a:buChar char="Ø"/>
            </a:pPr>
            <a:endParaRPr lang="ko-KR" altLang="en-US" sz="1600" dirty="0">
              <a:latin typeface="HY엽서M" pitchFamily="18" charset="-127"/>
              <a:ea typeface="HY엽서M" pitchFamily="18" charset="-127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ko-KR" altLang="en-US" sz="1600" dirty="0" smtClean="0">
                <a:latin typeface="HY엽서M" pitchFamily="18" charset="-127"/>
                <a:ea typeface="HY엽서M" pitchFamily="18" charset="-127"/>
              </a:rPr>
              <a:t>안상헌 </a:t>
            </a:r>
            <a:r>
              <a:rPr lang="en-US" altLang="ko-KR" sz="1600" dirty="0">
                <a:latin typeface="HY엽서M" pitchFamily="18" charset="-127"/>
                <a:ea typeface="HY엽서M" pitchFamily="18" charset="-127"/>
              </a:rPr>
              <a:t>: Bar Plot </a:t>
            </a:r>
            <a:r>
              <a:rPr lang="ko-KR" altLang="en-US" sz="1600" dirty="0">
                <a:latin typeface="HY엽서M" pitchFamily="18" charset="-127"/>
                <a:ea typeface="HY엽서M" pitchFamily="18" charset="-127"/>
              </a:rPr>
              <a:t>이용한 </a:t>
            </a:r>
            <a:r>
              <a:rPr lang="ko-KR" altLang="en-US" sz="1600" dirty="0" smtClean="0">
                <a:latin typeface="HY엽서M" pitchFamily="18" charset="-127"/>
                <a:ea typeface="HY엽서M" pitchFamily="18" charset="-127"/>
              </a:rPr>
              <a:t>시각화</a:t>
            </a:r>
            <a:endParaRPr lang="en-US" altLang="ko-KR" sz="1600" dirty="0" smtClean="0">
              <a:latin typeface="HY엽서M" pitchFamily="18" charset="-127"/>
              <a:ea typeface="HY엽서M" pitchFamily="18" charset="-127"/>
            </a:endParaRPr>
          </a:p>
          <a:p>
            <a:pPr marL="285750" indent="-285750">
              <a:buFont typeface="Wingdings" pitchFamily="2" charset="2"/>
              <a:buChar char="Ø"/>
            </a:pPr>
            <a:endParaRPr lang="ko-KR" altLang="en-US" sz="1600" dirty="0">
              <a:latin typeface="HY엽서M" pitchFamily="18" charset="-127"/>
              <a:ea typeface="HY엽서M" pitchFamily="18" charset="-127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ko-KR" altLang="en-US" sz="1600" dirty="0" smtClean="0">
                <a:latin typeface="HY엽서M" pitchFamily="18" charset="-127"/>
                <a:ea typeface="HY엽서M" pitchFamily="18" charset="-127"/>
              </a:rPr>
              <a:t>황동현 </a:t>
            </a:r>
            <a:r>
              <a:rPr lang="en-US" altLang="ko-KR" sz="1600" dirty="0">
                <a:latin typeface="HY엽서M" pitchFamily="18" charset="-127"/>
                <a:ea typeface="HY엽서M" pitchFamily="18" charset="-127"/>
              </a:rPr>
              <a:t>: </a:t>
            </a:r>
            <a:r>
              <a:rPr lang="ko-KR" altLang="en-US" sz="1600" dirty="0">
                <a:latin typeface="HY엽서M" pitchFamily="18" charset="-127"/>
                <a:ea typeface="HY엽서M" pitchFamily="18" charset="-127"/>
              </a:rPr>
              <a:t>데이터프레임 </a:t>
            </a:r>
            <a:r>
              <a:rPr lang="ko-KR" altLang="en-US" sz="1600" dirty="0" smtClean="0">
                <a:latin typeface="HY엽서M" pitchFamily="18" charset="-127"/>
                <a:ea typeface="HY엽서M" pitchFamily="18" charset="-127"/>
              </a:rPr>
              <a:t>생성</a:t>
            </a:r>
            <a:endParaRPr lang="en-US" altLang="ko-KR" sz="1600" dirty="0" smtClean="0">
              <a:latin typeface="HY엽서M" pitchFamily="18" charset="-127"/>
              <a:ea typeface="HY엽서M" pitchFamily="18" charset="-127"/>
            </a:endParaRPr>
          </a:p>
          <a:p>
            <a:pPr marL="285750" indent="-285750">
              <a:buFont typeface="Wingdings" pitchFamily="2" charset="2"/>
              <a:buChar char="Ø"/>
            </a:pPr>
            <a:endParaRPr lang="ko-KR" altLang="en-US" sz="1600" dirty="0">
              <a:latin typeface="HY엽서M" pitchFamily="18" charset="-127"/>
              <a:ea typeface="HY엽서M" pitchFamily="18" charset="-127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ko-KR" altLang="en-US" sz="1600" dirty="0" smtClean="0">
                <a:latin typeface="HY엽서M" pitchFamily="18" charset="-127"/>
                <a:ea typeface="HY엽서M" pitchFamily="18" charset="-127"/>
              </a:rPr>
              <a:t>조형준 </a:t>
            </a:r>
            <a:r>
              <a:rPr lang="en-US" altLang="ko-KR" sz="1600" dirty="0">
                <a:latin typeface="HY엽서M" pitchFamily="18" charset="-127"/>
                <a:ea typeface="HY엽서M" pitchFamily="18" charset="-127"/>
              </a:rPr>
              <a:t>: </a:t>
            </a:r>
            <a:r>
              <a:rPr lang="ko-KR" altLang="en-US" sz="1600" dirty="0">
                <a:latin typeface="HY엽서M" pitchFamily="18" charset="-127"/>
                <a:ea typeface="HY엽서M" pitchFamily="18" charset="-127"/>
              </a:rPr>
              <a:t>데이터 수집</a:t>
            </a:r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360317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par>
              <p:cTn id="2"/>
            </p:par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="" xmlns:a16="http://schemas.microsoft.com/office/drawing/2014/main" id="{2ACA6CDD-D703-4641-9E81-D4926C6C468C}"/>
              </a:ext>
            </a:extLst>
          </p:cNvPr>
          <p:cNvSpPr/>
          <p:nvPr/>
        </p:nvSpPr>
        <p:spPr>
          <a:xfrm>
            <a:off x="1012723" y="-1654277"/>
            <a:ext cx="10166554" cy="10166554"/>
          </a:xfrm>
          <a:prstGeom prst="ellipse">
            <a:avLst/>
          </a:prstGeom>
          <a:solidFill>
            <a:srgbClr val="F9CFC3"/>
          </a:solidFill>
          <a:ln w="571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F37497DF-9F49-4587-93CD-43F80F46F013}"/>
              </a:ext>
            </a:extLst>
          </p:cNvPr>
          <p:cNvSpPr txBox="1"/>
          <p:nvPr/>
        </p:nvSpPr>
        <p:spPr>
          <a:xfrm>
            <a:off x="3822788" y="3105836"/>
            <a:ext cx="4546437" cy="83099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48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THANK YOU.</a:t>
            </a:r>
            <a:endParaRPr lang="ko-KR" altLang="en-US" sz="48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053084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>
          <p:childTnLst>
            <p:par>
              <p:cTn id="2"/>
            </p:par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491D5D75-A82D-4723-9A48-9CA09E618FB7}"/>
              </a:ext>
            </a:extLst>
          </p:cNvPr>
          <p:cNvSpPr/>
          <p:nvPr/>
        </p:nvSpPr>
        <p:spPr>
          <a:xfrm>
            <a:off x="0" y="1"/>
            <a:ext cx="12192000" cy="222308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D9F55881-FB50-4AD6-BB0B-21FD61721CB3}"/>
              </a:ext>
            </a:extLst>
          </p:cNvPr>
          <p:cNvSpPr txBox="1"/>
          <p:nvPr/>
        </p:nvSpPr>
        <p:spPr>
          <a:xfrm>
            <a:off x="5378497" y="1578984"/>
            <a:ext cx="14350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0DACB"/>
                </a:solidFill>
                <a:latin typeface="HY그래픽M" pitchFamily="18" charset="-127"/>
                <a:ea typeface="HY그래픽M" pitchFamily="18" charset="-127"/>
              </a:rPr>
              <a:t>INDEX</a:t>
            </a:r>
            <a:endParaRPr lang="ko-KR" altLang="en-US" sz="36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E0DACB"/>
              </a:solidFill>
              <a:latin typeface="HY그래픽M" pitchFamily="18" charset="-127"/>
              <a:ea typeface="HY그래픽M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A89AF49E-822F-41C3-9C84-480E2AB9D6B8}"/>
              </a:ext>
            </a:extLst>
          </p:cNvPr>
          <p:cNvSpPr txBox="1"/>
          <p:nvPr/>
        </p:nvSpPr>
        <p:spPr>
          <a:xfrm>
            <a:off x="5611670" y="3050429"/>
            <a:ext cx="10230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Wingdings" pitchFamily="2" charset="2"/>
              <a:buChar char="ü"/>
            </a:pPr>
            <a:r>
              <a:rPr lang="en-US" altLang="ko-KR" sz="2000" dirty="0" smtClean="0">
                <a:latin typeface="MS UI Gothic" pitchFamily="34" charset="-128"/>
                <a:ea typeface="MS UI Gothic" pitchFamily="34" charset="-128"/>
              </a:rPr>
              <a:t> Why?</a:t>
            </a:r>
            <a:endParaRPr lang="en-US" altLang="ko-KR" sz="2000" dirty="0">
              <a:latin typeface="MS UI Gothic" pitchFamily="34" charset="-128"/>
              <a:ea typeface="MS UI Gothic" pitchFamily="34" charset="-12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B5C32C75-7B20-4047-AFB4-46CE4F911A7D}"/>
              </a:ext>
            </a:extLst>
          </p:cNvPr>
          <p:cNvSpPr txBox="1"/>
          <p:nvPr/>
        </p:nvSpPr>
        <p:spPr>
          <a:xfrm>
            <a:off x="5611670" y="3606100"/>
            <a:ext cx="18293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Wingdings" pitchFamily="2" charset="2"/>
              <a:buChar char="ü"/>
            </a:pPr>
            <a:r>
              <a:rPr lang="en-US" altLang="ko-KR" sz="2000" dirty="0" smtClean="0">
                <a:latin typeface="MS UI Gothic" pitchFamily="34" charset="-128"/>
                <a:ea typeface="MS UI Gothic" pitchFamily="34" charset="-128"/>
              </a:rPr>
              <a:t> Assumptions</a:t>
            </a:r>
            <a:endParaRPr lang="en-US" altLang="ko-KR" sz="2000" dirty="0">
              <a:latin typeface="MS UI Gothic" pitchFamily="34" charset="-128"/>
              <a:ea typeface="MS UI Gothic" pitchFamily="34" charset="-128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60EE4DAF-5CA3-4076-849F-244A645F9975}"/>
              </a:ext>
            </a:extLst>
          </p:cNvPr>
          <p:cNvSpPr txBox="1"/>
          <p:nvPr/>
        </p:nvSpPr>
        <p:spPr>
          <a:xfrm>
            <a:off x="5611670" y="4139489"/>
            <a:ext cx="15728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Wingdings" pitchFamily="2" charset="2"/>
              <a:buChar char="ü"/>
            </a:pPr>
            <a:r>
              <a:rPr lang="en-US" altLang="ko-KR" sz="2000" dirty="0" smtClean="0">
                <a:latin typeface="MS UI Gothic" pitchFamily="34" charset="-128"/>
                <a:ea typeface="MS UI Gothic" pitchFamily="34" charset="-128"/>
              </a:rPr>
              <a:t> Procedure</a:t>
            </a:r>
            <a:endParaRPr lang="en-US" altLang="ko-KR" sz="2000" dirty="0">
              <a:latin typeface="MS UI Gothic" pitchFamily="34" charset="-128"/>
              <a:ea typeface="MS UI Gothic" pitchFamily="34" charset="-128"/>
            </a:endParaRPr>
          </a:p>
          <a:p>
            <a:pPr marL="171450" indent="-171450">
              <a:buFont typeface="Wingdings" pitchFamily="2" charset="2"/>
              <a:buChar char="ü"/>
            </a:pPr>
            <a:endParaRPr lang="ko-KR" altLang="en-US" sz="2000" spc="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MS UI Gothic" pitchFamily="34" charset="-128"/>
              <a:ea typeface="G마켓 산스 TTF Bold" panose="020000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0022B746-55B6-48D1-85C9-69531C57B4A2}"/>
              </a:ext>
            </a:extLst>
          </p:cNvPr>
          <p:cNvSpPr txBox="1"/>
          <p:nvPr/>
        </p:nvSpPr>
        <p:spPr>
          <a:xfrm>
            <a:off x="5611670" y="4647320"/>
            <a:ext cx="12634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Wingdings" pitchFamily="2" charset="2"/>
              <a:buChar char="ü"/>
            </a:pPr>
            <a:r>
              <a:rPr lang="en-US" altLang="ko-KR" sz="2000" dirty="0" smtClean="0">
                <a:latin typeface="MS UI Gothic" pitchFamily="34" charset="-128"/>
                <a:ea typeface="MS UI Gothic" pitchFamily="34" charset="-128"/>
              </a:rPr>
              <a:t> Results</a:t>
            </a:r>
            <a:endParaRPr lang="en-US" altLang="ko-KR" sz="2000" dirty="0">
              <a:latin typeface="MS UI Gothic" pitchFamily="34" charset="-128"/>
              <a:ea typeface="MS UI Gothic" pitchFamily="34" charset="-128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8FF53A8F-FF57-46C0-8896-B3EC971B6647}"/>
              </a:ext>
            </a:extLst>
          </p:cNvPr>
          <p:cNvSpPr/>
          <p:nvPr/>
        </p:nvSpPr>
        <p:spPr>
          <a:xfrm>
            <a:off x="2538219" y="6915150"/>
            <a:ext cx="270882" cy="116219"/>
          </a:xfrm>
          <a:prstGeom prst="rect">
            <a:avLst/>
          </a:prstGeom>
          <a:solidFill>
            <a:srgbClr val="F9CF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AB0D9B85-B6EC-48EE-83F2-19CD0C0520EC}"/>
              </a:ext>
            </a:extLst>
          </p:cNvPr>
          <p:cNvSpPr/>
          <p:nvPr/>
        </p:nvSpPr>
        <p:spPr>
          <a:xfrm>
            <a:off x="6658612" y="6915150"/>
            <a:ext cx="270882" cy="116219"/>
          </a:xfrm>
          <a:prstGeom prst="rect">
            <a:avLst/>
          </a:prstGeom>
          <a:solidFill>
            <a:srgbClr val="F9CF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5612535" y="5197957"/>
            <a:ext cx="164339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US" altLang="ko-KR" sz="2000" dirty="0" smtClean="0">
                <a:latin typeface="MS UI Gothic" pitchFamily="34" charset="-128"/>
                <a:ea typeface="MS UI Gothic" pitchFamily="34" charset="-128"/>
              </a:rPr>
              <a:t>Conclusion</a:t>
            </a:r>
            <a:endParaRPr lang="en-US" altLang="ko-KR" sz="2000" dirty="0">
              <a:latin typeface="MS UI Gothic" pitchFamily="34" charset="-128"/>
              <a:ea typeface="MS UI 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102559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>
          <p:childTnLst>
            <p:par>
              <p:cTn id="2"/>
            </p:par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D271E88A-E1F1-4FC1-A3AD-57F89DD0D9DA}"/>
              </a:ext>
            </a:extLst>
          </p:cNvPr>
          <p:cNvSpPr txBox="1"/>
          <p:nvPr/>
        </p:nvSpPr>
        <p:spPr>
          <a:xfrm>
            <a:off x="1596437" y="2921168"/>
            <a:ext cx="182774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8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WHY?</a:t>
            </a:r>
            <a:endParaRPr lang="ko-KR" altLang="en-US" sz="48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="" xmlns:a16="http://schemas.microsoft.com/office/drawing/2014/main" id="{2D2BBBE6-2680-4AA6-8700-6BE90B17AADA}"/>
              </a:ext>
            </a:extLst>
          </p:cNvPr>
          <p:cNvSpPr/>
          <p:nvPr/>
        </p:nvSpPr>
        <p:spPr>
          <a:xfrm>
            <a:off x="0" y="1"/>
            <a:ext cx="75501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66B80FC-274C-456C-8235-DD1EE903AC24}"/>
              </a:ext>
            </a:extLst>
          </p:cNvPr>
          <p:cNvSpPr txBox="1"/>
          <p:nvPr/>
        </p:nvSpPr>
        <p:spPr>
          <a:xfrm>
            <a:off x="3424181" y="3244334"/>
            <a:ext cx="15536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목각파임B" pitchFamily="18" charset="-127"/>
                <a:ea typeface="HY목각파임B" pitchFamily="18" charset="-127"/>
              </a:rPr>
              <a:t>주제 선정 이유</a:t>
            </a:r>
            <a:endParaRPr lang="ko-KR" altLang="en-US" sz="1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HY목각파임B" pitchFamily="18" charset="-127"/>
              <a:ea typeface="HY목각파임B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742949" y="887938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ko-KR" altLang="en-US" dirty="0">
                <a:latin typeface="HY엽서M" pitchFamily="18" charset="-127"/>
                <a:ea typeface="HY엽서M" pitchFamily="18" charset="-127"/>
              </a:rPr>
              <a:t>현재 </a:t>
            </a:r>
            <a:r>
              <a:rPr lang="ko-KR" altLang="en-US" dirty="0" smtClean="0">
                <a:latin typeface="HY엽서M" pitchFamily="18" charset="-127"/>
                <a:ea typeface="HY엽서M" pitchFamily="18" charset="-127"/>
              </a:rPr>
              <a:t>지하철 어플리케이션의 문제점</a:t>
            </a:r>
            <a:endParaRPr lang="en-US" altLang="ko-KR" dirty="0">
              <a:latin typeface="HY엽서M" pitchFamily="18" charset="-127"/>
              <a:ea typeface="HY엽서M" pitchFamily="18" charset="-127"/>
            </a:endParaRPr>
          </a:p>
          <a:p>
            <a:pPr marL="285750" indent="-285750">
              <a:buFont typeface="Wingdings" pitchFamily="2" charset="2"/>
              <a:buChar char="v"/>
            </a:pPr>
            <a:endParaRPr lang="en-US" altLang="ko-KR" dirty="0">
              <a:latin typeface="HY엽서M" pitchFamily="18" charset="-127"/>
              <a:ea typeface="HY엽서M" pitchFamily="18" charset="-127"/>
            </a:endParaRPr>
          </a:p>
          <a:p>
            <a:pPr marL="285750" indent="-285750">
              <a:buFont typeface="Wingdings" pitchFamily="2" charset="2"/>
              <a:buChar char="v"/>
            </a:pPr>
            <a:r>
              <a:rPr lang="ko-KR" altLang="en-US" dirty="0" err="1" smtClean="0">
                <a:latin typeface="HY엽서M" pitchFamily="18" charset="-127"/>
                <a:ea typeface="HY엽서M" pitchFamily="18" charset="-127"/>
              </a:rPr>
              <a:t>승하차</a:t>
            </a:r>
            <a:r>
              <a:rPr lang="ko-KR" altLang="en-US" dirty="0" smtClean="0">
                <a:latin typeface="HY엽서M" pitchFamily="18" charset="-127"/>
                <a:ea typeface="HY엽서M" pitchFamily="18" charset="-127"/>
              </a:rPr>
              <a:t> </a:t>
            </a:r>
            <a:r>
              <a:rPr lang="ko-KR" altLang="en-US" dirty="0">
                <a:latin typeface="HY엽서M" pitchFamily="18" charset="-127"/>
                <a:ea typeface="HY엽서M" pitchFamily="18" charset="-127"/>
              </a:rPr>
              <a:t>인원 </a:t>
            </a:r>
            <a:r>
              <a:rPr lang="ko-KR" altLang="en-US" dirty="0" smtClean="0">
                <a:latin typeface="HY엽서M" pitchFamily="18" charset="-127"/>
                <a:ea typeface="HY엽서M" pitchFamily="18" charset="-127"/>
              </a:rPr>
              <a:t>수 </a:t>
            </a:r>
            <a:r>
              <a:rPr lang="en-US" altLang="ko-KR" dirty="0" smtClean="0">
                <a:latin typeface="HY엽서M" pitchFamily="18" charset="-127"/>
                <a:ea typeface="HY엽서M" pitchFamily="18" charset="-127"/>
              </a:rPr>
              <a:t>=&gt;</a:t>
            </a:r>
            <a:r>
              <a:rPr lang="ko-KR" altLang="en-US" dirty="0" smtClean="0">
                <a:latin typeface="HY엽서M" pitchFamily="18" charset="-127"/>
                <a:ea typeface="HY엽서M" pitchFamily="18" charset="-127"/>
              </a:rPr>
              <a:t> 혼잡도 </a:t>
            </a:r>
            <a:r>
              <a:rPr lang="en-US" altLang="ko-KR" dirty="0" smtClean="0">
                <a:latin typeface="HY엽서M" pitchFamily="18" charset="-127"/>
                <a:ea typeface="HY엽서M" pitchFamily="18" charset="-127"/>
              </a:rPr>
              <a:t>=&gt; </a:t>
            </a:r>
            <a:r>
              <a:rPr lang="ko-KR" altLang="en-US" dirty="0" smtClean="0">
                <a:latin typeface="HY엽서M" pitchFamily="18" charset="-127"/>
                <a:ea typeface="HY엽서M" pitchFamily="18" charset="-127"/>
              </a:rPr>
              <a:t>지도</a:t>
            </a:r>
            <a:endParaRPr lang="en-US" altLang="ko-KR" dirty="0" smtClean="0">
              <a:latin typeface="HY엽서M" pitchFamily="18" charset="-127"/>
              <a:ea typeface="HY엽서M" pitchFamily="18" charset="-127"/>
            </a:endParaRPr>
          </a:p>
          <a:p>
            <a:pPr marL="285750" indent="-285750">
              <a:buFont typeface="Wingdings" pitchFamily="2" charset="2"/>
              <a:buChar char="v"/>
            </a:pPr>
            <a:endParaRPr lang="en-US" altLang="ko-KR" dirty="0">
              <a:latin typeface="HY엽서M" pitchFamily="18" charset="-127"/>
              <a:ea typeface="HY엽서M" pitchFamily="18" charset="-127"/>
            </a:endParaRPr>
          </a:p>
          <a:p>
            <a:pPr marL="285750" indent="-285750">
              <a:buFont typeface="Wingdings" pitchFamily="2" charset="2"/>
              <a:buChar char="v"/>
            </a:pPr>
            <a:r>
              <a:rPr lang="ko-KR" altLang="en-US" dirty="0" smtClean="0">
                <a:latin typeface="HY엽서M" pitchFamily="18" charset="-127"/>
                <a:ea typeface="HY엽서M" pitchFamily="18" charset="-127"/>
              </a:rPr>
              <a:t>업무지구</a:t>
            </a:r>
            <a:r>
              <a:rPr lang="en-US" altLang="ko-KR" dirty="0" smtClean="0">
                <a:latin typeface="HY엽서M" pitchFamily="18" charset="-127"/>
                <a:ea typeface="HY엽서M" pitchFamily="18" charset="-127"/>
              </a:rPr>
              <a:t>?</a:t>
            </a:r>
            <a:r>
              <a:rPr lang="ko-KR" altLang="en-US" dirty="0" smtClean="0">
                <a:latin typeface="HY엽서M" pitchFamily="18" charset="-127"/>
                <a:ea typeface="HY엽서M" pitchFamily="18" charset="-127"/>
              </a:rPr>
              <a:t>  주거지구</a:t>
            </a:r>
            <a:r>
              <a:rPr lang="en-US" altLang="ko-KR" dirty="0" smtClean="0">
                <a:latin typeface="HY엽서M" pitchFamily="18" charset="-127"/>
                <a:ea typeface="HY엽서M" pitchFamily="18" charset="-127"/>
              </a:rPr>
              <a:t>?</a:t>
            </a:r>
            <a:endParaRPr lang="en-US" altLang="ko-KR" dirty="0">
              <a:latin typeface="HY엽서M" pitchFamily="18" charset="-127"/>
              <a:ea typeface="HY엽서M" pitchFamily="18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37CCF3A8-A706-4ADE-9389-299356B70BB4}"/>
              </a:ext>
            </a:extLst>
          </p:cNvPr>
          <p:cNvSpPr/>
          <p:nvPr/>
        </p:nvSpPr>
        <p:spPr>
          <a:xfrm>
            <a:off x="5778522" y="2710923"/>
            <a:ext cx="270882" cy="3309470"/>
          </a:xfrm>
          <a:prstGeom prst="rect">
            <a:avLst/>
          </a:prstGeom>
          <a:solidFill>
            <a:srgbClr val="F9CFC3">
              <a:alpha val="4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1848" y="3166521"/>
            <a:ext cx="1605302" cy="2853871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742949" y="2710922"/>
            <a:ext cx="2129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HY목각파임B" pitchFamily="18" charset="-127"/>
                <a:ea typeface="HY목각파임B" pitchFamily="18" charset="-127"/>
              </a:rPr>
              <a:t>&lt;</a:t>
            </a:r>
            <a:r>
              <a:rPr lang="ko-KR" altLang="en-US" dirty="0" smtClean="0">
                <a:latin typeface="HY목각파임B" pitchFamily="18" charset="-127"/>
                <a:ea typeface="HY목각파임B" pitchFamily="18" charset="-127"/>
              </a:rPr>
              <a:t>카카오 지하철</a:t>
            </a:r>
            <a:r>
              <a:rPr lang="en-US" altLang="ko-KR" dirty="0" smtClean="0">
                <a:latin typeface="HY목각파임B" pitchFamily="18" charset="-127"/>
                <a:ea typeface="HY목각파임B" pitchFamily="18" charset="-127"/>
              </a:rPr>
              <a:t>&gt;</a:t>
            </a:r>
            <a:endParaRPr lang="ko-KR" altLang="en-US" dirty="0">
              <a:latin typeface="HY목각파임B" pitchFamily="18" charset="-127"/>
              <a:ea typeface="HY목각파임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699175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>
          <p:childTnLst>
            <p:par>
              <p:cTn id="2"/>
            </p:par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D271E88A-E1F1-4FC1-A3AD-57F89DD0D9DA}"/>
              </a:ext>
            </a:extLst>
          </p:cNvPr>
          <p:cNvSpPr txBox="1"/>
          <p:nvPr/>
        </p:nvSpPr>
        <p:spPr>
          <a:xfrm>
            <a:off x="675515" y="2861899"/>
            <a:ext cx="366959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8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Assumptions</a:t>
            </a:r>
            <a:endParaRPr lang="ko-KR" altLang="en-US" sz="48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="" xmlns:a16="http://schemas.microsoft.com/office/drawing/2014/main" id="{2D2BBBE6-2680-4AA6-8700-6BE90B17AADA}"/>
              </a:ext>
            </a:extLst>
          </p:cNvPr>
          <p:cNvSpPr/>
          <p:nvPr/>
        </p:nvSpPr>
        <p:spPr>
          <a:xfrm>
            <a:off x="0" y="1"/>
            <a:ext cx="75501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66B80FC-274C-456C-8235-DD1EE903AC24}"/>
              </a:ext>
            </a:extLst>
          </p:cNvPr>
          <p:cNvSpPr txBox="1"/>
          <p:nvPr/>
        </p:nvSpPr>
        <p:spPr>
          <a:xfrm>
            <a:off x="4269027" y="3185065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6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목각파임B" pitchFamily="18" charset="-127"/>
                <a:ea typeface="HY목각파임B" pitchFamily="18" charset="-127"/>
              </a:rPr>
              <a:t>가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목각파임B" pitchFamily="18" charset="-127"/>
                <a:ea typeface="HY목각파임B" pitchFamily="18" charset="-127"/>
              </a:rPr>
              <a:t>정</a:t>
            </a:r>
          </a:p>
        </p:txBody>
      </p:sp>
      <p:sp>
        <p:nvSpPr>
          <p:cNvPr id="9" name="순서도: 추출 8">
            <a:extLst>
              <a:ext uri="{FF2B5EF4-FFF2-40B4-BE49-F238E27FC236}">
                <a16:creationId xmlns="" xmlns:a16="http://schemas.microsoft.com/office/drawing/2014/main" id="{856FF493-E509-44EC-9E7C-76EECD0CA572}"/>
              </a:ext>
            </a:extLst>
          </p:cNvPr>
          <p:cNvSpPr/>
          <p:nvPr/>
        </p:nvSpPr>
        <p:spPr>
          <a:xfrm rot="16200000">
            <a:off x="3953933" y="-478368"/>
            <a:ext cx="9533467" cy="7636933"/>
          </a:xfrm>
          <a:prstGeom prst="flowChartExtract">
            <a:avLst/>
          </a:prstGeom>
          <a:solidFill>
            <a:srgbClr val="F9CFC3">
              <a:alpha val="35000"/>
            </a:srgb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539740" y="1767006"/>
            <a:ext cx="6449051" cy="313932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ko-KR" altLang="en-US" dirty="0" smtClean="0">
                <a:latin typeface="HY엽서M" pitchFamily="18" charset="-127"/>
                <a:ea typeface="HY엽서M" pitchFamily="18" charset="-127"/>
              </a:rPr>
              <a:t>최근 </a:t>
            </a:r>
            <a:r>
              <a:rPr lang="ko-KR" altLang="en-US" dirty="0" smtClean="0">
                <a:latin typeface="HY엽서M" pitchFamily="18" charset="-127"/>
                <a:ea typeface="HY엽서M" pitchFamily="18" charset="-127"/>
              </a:rPr>
              <a:t>지하철</a:t>
            </a:r>
            <a:r>
              <a:rPr lang="en-US" altLang="ko-KR" dirty="0" smtClean="0">
                <a:latin typeface="HY엽서M" pitchFamily="18" charset="-127"/>
                <a:ea typeface="HY엽서M" pitchFamily="18" charset="-127"/>
              </a:rPr>
              <a:t> </a:t>
            </a:r>
            <a:r>
              <a:rPr lang="ko-KR" altLang="en-US" dirty="0" smtClean="0">
                <a:latin typeface="HY엽서M" pitchFamily="18" charset="-127"/>
                <a:ea typeface="HY엽서M" pitchFamily="18" charset="-127"/>
              </a:rPr>
              <a:t>승차</a:t>
            </a:r>
            <a:r>
              <a:rPr lang="en-US" altLang="ko-KR" dirty="0" smtClean="0">
                <a:latin typeface="HY엽서M" pitchFamily="18" charset="-127"/>
                <a:ea typeface="HY엽서M" pitchFamily="18" charset="-127"/>
              </a:rPr>
              <a:t>/</a:t>
            </a:r>
            <a:r>
              <a:rPr lang="ko-KR" altLang="en-US" dirty="0" smtClean="0">
                <a:latin typeface="HY엽서M" pitchFamily="18" charset="-127"/>
                <a:ea typeface="HY엽서M" pitchFamily="18" charset="-127"/>
              </a:rPr>
              <a:t>하차 인원의 평균치</a:t>
            </a:r>
            <a:endParaRPr lang="en-US" altLang="ko-KR" dirty="0" smtClean="0">
              <a:latin typeface="HY엽서M" pitchFamily="18" charset="-127"/>
              <a:ea typeface="HY엽서M" pitchFamily="18" charset="-127"/>
            </a:endParaRPr>
          </a:p>
          <a:p>
            <a:pPr marL="285750" indent="-285750">
              <a:buFont typeface="Wingdings" pitchFamily="2" charset="2"/>
              <a:buChar char="v"/>
            </a:pPr>
            <a:endParaRPr lang="en-US" altLang="ko-KR" dirty="0">
              <a:latin typeface="HY엽서M" pitchFamily="18" charset="-127"/>
              <a:ea typeface="HY엽서M" pitchFamily="18" charset="-127"/>
            </a:endParaRPr>
          </a:p>
          <a:p>
            <a:pPr marL="285750" indent="-285750">
              <a:buFont typeface="Wingdings" pitchFamily="2" charset="2"/>
              <a:buChar char="v"/>
            </a:pPr>
            <a:r>
              <a:rPr lang="ko-KR" altLang="en-US" dirty="0" smtClean="0">
                <a:latin typeface="HY엽서M" pitchFamily="18" charset="-127"/>
                <a:ea typeface="HY엽서M" pitchFamily="18" charset="-127"/>
              </a:rPr>
              <a:t>혼잡도 </a:t>
            </a:r>
            <a:r>
              <a:rPr lang="en-US" altLang="ko-KR" dirty="0" smtClean="0">
                <a:latin typeface="HY엽서M" pitchFamily="18" charset="-127"/>
                <a:ea typeface="HY엽서M" pitchFamily="18" charset="-127"/>
              </a:rPr>
              <a:t>:</a:t>
            </a:r>
            <a:r>
              <a:rPr lang="ko-KR" altLang="en-US" dirty="0" smtClean="0">
                <a:latin typeface="HY엽서M" pitchFamily="18" charset="-127"/>
                <a:ea typeface="HY엽서M" pitchFamily="18" charset="-127"/>
              </a:rPr>
              <a:t> </a:t>
            </a:r>
            <a:r>
              <a:rPr lang="ko-KR" altLang="en-US" dirty="0">
                <a:latin typeface="HY엽서M" pitchFamily="18" charset="-127"/>
                <a:ea typeface="HY엽서M" pitchFamily="18" charset="-127"/>
              </a:rPr>
              <a:t>각 시간대마다 승차</a:t>
            </a:r>
            <a:r>
              <a:rPr lang="en-US" altLang="ko-KR" dirty="0">
                <a:latin typeface="HY엽서M" pitchFamily="18" charset="-127"/>
                <a:ea typeface="HY엽서M" pitchFamily="18" charset="-127"/>
              </a:rPr>
              <a:t>, </a:t>
            </a:r>
            <a:r>
              <a:rPr lang="ko-KR" altLang="en-US" dirty="0">
                <a:latin typeface="HY엽서M" pitchFamily="18" charset="-127"/>
                <a:ea typeface="HY엽서M" pitchFamily="18" charset="-127"/>
              </a:rPr>
              <a:t>하차한 인원의 </a:t>
            </a:r>
            <a:r>
              <a:rPr lang="ko-KR" altLang="en-US" dirty="0" smtClean="0">
                <a:latin typeface="HY엽서M" pitchFamily="18" charset="-127"/>
                <a:ea typeface="HY엽서M" pitchFamily="18" charset="-127"/>
              </a:rPr>
              <a:t>총합</a:t>
            </a:r>
            <a:endParaRPr lang="en-US" altLang="ko-KR" dirty="0" smtClean="0">
              <a:latin typeface="HY엽서M" pitchFamily="18" charset="-127"/>
              <a:ea typeface="HY엽서M" pitchFamily="18" charset="-127"/>
            </a:endParaRPr>
          </a:p>
          <a:p>
            <a:pPr marL="285750" indent="-285750">
              <a:buFont typeface="Wingdings" pitchFamily="2" charset="2"/>
              <a:buChar char="v"/>
            </a:pPr>
            <a:endParaRPr lang="en-US" altLang="ko-KR" dirty="0">
              <a:latin typeface="HY엽서M" pitchFamily="18" charset="-127"/>
              <a:ea typeface="HY엽서M" pitchFamily="18" charset="-127"/>
            </a:endParaRPr>
          </a:p>
          <a:p>
            <a:pPr marL="285750" indent="-285750">
              <a:buFont typeface="Wingdings" pitchFamily="2" charset="2"/>
              <a:buChar char="v"/>
            </a:pPr>
            <a:r>
              <a:rPr lang="ko-KR" altLang="en-US" dirty="0" smtClean="0">
                <a:latin typeface="HY엽서M" pitchFamily="18" charset="-127"/>
                <a:ea typeface="HY엽서M" pitchFamily="18" charset="-127"/>
              </a:rPr>
              <a:t>출근시간 </a:t>
            </a:r>
            <a:r>
              <a:rPr lang="en-US" altLang="ko-KR" dirty="0" smtClean="0">
                <a:latin typeface="HY엽서M" pitchFamily="18" charset="-127"/>
                <a:ea typeface="HY엽서M" pitchFamily="18" charset="-127"/>
              </a:rPr>
              <a:t>:</a:t>
            </a:r>
            <a:r>
              <a:rPr lang="ko-KR" altLang="en-US" dirty="0" smtClean="0">
                <a:latin typeface="HY엽서M" pitchFamily="18" charset="-127"/>
                <a:ea typeface="HY엽서M" pitchFamily="18" charset="-127"/>
              </a:rPr>
              <a:t> </a:t>
            </a:r>
            <a:r>
              <a:rPr lang="ko-KR" altLang="en-US" dirty="0">
                <a:latin typeface="HY엽서M" pitchFamily="18" charset="-127"/>
                <a:ea typeface="HY엽서M" pitchFamily="18" charset="-127"/>
              </a:rPr>
              <a:t>오전 </a:t>
            </a:r>
            <a:r>
              <a:rPr lang="en-US" altLang="ko-KR" dirty="0">
                <a:latin typeface="HY엽서M" pitchFamily="18" charset="-127"/>
                <a:ea typeface="HY엽서M" pitchFamily="18" charset="-127"/>
              </a:rPr>
              <a:t>6</a:t>
            </a:r>
            <a:r>
              <a:rPr lang="ko-KR" altLang="en-US" dirty="0">
                <a:latin typeface="HY엽서M" pitchFamily="18" charset="-127"/>
                <a:ea typeface="HY엽서M" pitchFamily="18" charset="-127"/>
              </a:rPr>
              <a:t>시</a:t>
            </a:r>
            <a:r>
              <a:rPr lang="en-US" altLang="ko-KR" dirty="0">
                <a:latin typeface="HY엽서M" pitchFamily="18" charset="-127"/>
                <a:ea typeface="HY엽서M" pitchFamily="18" charset="-127"/>
              </a:rPr>
              <a:t>-10</a:t>
            </a:r>
            <a:r>
              <a:rPr lang="ko-KR" altLang="en-US" dirty="0" smtClean="0">
                <a:latin typeface="HY엽서M" pitchFamily="18" charset="-127"/>
                <a:ea typeface="HY엽서M" pitchFamily="18" charset="-127"/>
              </a:rPr>
              <a:t>시</a:t>
            </a:r>
            <a:endParaRPr lang="en-US" altLang="ko-KR" dirty="0" smtClean="0">
              <a:latin typeface="HY엽서M" pitchFamily="18" charset="-127"/>
              <a:ea typeface="HY엽서M" pitchFamily="18" charset="-127"/>
            </a:endParaRPr>
          </a:p>
          <a:p>
            <a:pPr marL="285750" indent="-285750">
              <a:buFont typeface="Wingdings" pitchFamily="2" charset="2"/>
              <a:buChar char="v"/>
            </a:pPr>
            <a:r>
              <a:rPr lang="ko-KR" altLang="en-US" dirty="0" smtClean="0">
                <a:latin typeface="HY엽서M" pitchFamily="18" charset="-127"/>
                <a:ea typeface="HY엽서M" pitchFamily="18" charset="-127"/>
              </a:rPr>
              <a:t>퇴근시간 </a:t>
            </a:r>
            <a:r>
              <a:rPr lang="en-US" altLang="ko-KR" dirty="0" smtClean="0">
                <a:latin typeface="HY엽서M" pitchFamily="18" charset="-127"/>
                <a:ea typeface="HY엽서M" pitchFamily="18" charset="-127"/>
              </a:rPr>
              <a:t>:</a:t>
            </a:r>
            <a:r>
              <a:rPr lang="ko-KR" altLang="en-US" dirty="0" smtClean="0">
                <a:latin typeface="HY엽서M" pitchFamily="18" charset="-127"/>
                <a:ea typeface="HY엽서M" pitchFamily="18" charset="-127"/>
              </a:rPr>
              <a:t> </a:t>
            </a:r>
            <a:r>
              <a:rPr lang="en-US" altLang="ko-KR" dirty="0">
                <a:latin typeface="HY엽서M" pitchFamily="18" charset="-127"/>
                <a:ea typeface="HY엽서M" pitchFamily="18" charset="-127"/>
              </a:rPr>
              <a:t>16</a:t>
            </a:r>
            <a:r>
              <a:rPr lang="ko-KR" altLang="en-US" dirty="0">
                <a:latin typeface="HY엽서M" pitchFamily="18" charset="-127"/>
                <a:ea typeface="HY엽서M" pitchFamily="18" charset="-127"/>
              </a:rPr>
              <a:t>시</a:t>
            </a:r>
            <a:r>
              <a:rPr lang="en-US" altLang="ko-KR" dirty="0">
                <a:latin typeface="HY엽서M" pitchFamily="18" charset="-127"/>
                <a:ea typeface="HY엽서M" pitchFamily="18" charset="-127"/>
              </a:rPr>
              <a:t>-20</a:t>
            </a:r>
            <a:r>
              <a:rPr lang="ko-KR" altLang="en-US" dirty="0" smtClean="0">
                <a:latin typeface="HY엽서M" pitchFamily="18" charset="-127"/>
                <a:ea typeface="HY엽서M" pitchFamily="18" charset="-127"/>
              </a:rPr>
              <a:t>시</a:t>
            </a:r>
            <a:endParaRPr lang="en-US" altLang="ko-KR" dirty="0" smtClean="0">
              <a:latin typeface="HY엽서M" pitchFamily="18" charset="-127"/>
              <a:ea typeface="HY엽서M" pitchFamily="18" charset="-127"/>
            </a:endParaRPr>
          </a:p>
          <a:p>
            <a:pPr marL="285750" indent="-285750">
              <a:buFont typeface="Wingdings" pitchFamily="2" charset="2"/>
              <a:buChar char="v"/>
            </a:pPr>
            <a:endParaRPr lang="en-US" altLang="ko-KR" dirty="0">
              <a:latin typeface="HY엽서M" pitchFamily="18" charset="-127"/>
              <a:ea typeface="HY엽서M" pitchFamily="18" charset="-127"/>
            </a:endParaRPr>
          </a:p>
          <a:p>
            <a:pPr marL="285750" indent="-285750">
              <a:buFont typeface="Wingdings" pitchFamily="2" charset="2"/>
              <a:buChar char="v"/>
            </a:pPr>
            <a:r>
              <a:rPr lang="ko-KR" altLang="en-US" dirty="0" err="1" smtClean="0">
                <a:latin typeface="HY엽서M" pitchFamily="18" charset="-127"/>
                <a:ea typeface="HY엽서M" pitchFamily="18" charset="-127"/>
              </a:rPr>
              <a:t>순유입</a:t>
            </a:r>
            <a:r>
              <a:rPr lang="ko-KR" altLang="en-US" dirty="0" smtClean="0">
                <a:latin typeface="HY엽서M" pitchFamily="18" charset="-127"/>
                <a:ea typeface="HY엽서M" pitchFamily="18" charset="-127"/>
              </a:rPr>
              <a:t> </a:t>
            </a:r>
            <a:r>
              <a:rPr lang="en-US" altLang="ko-KR" dirty="0" smtClean="0">
                <a:latin typeface="HY엽서M" pitchFamily="18" charset="-127"/>
                <a:ea typeface="HY엽서M" pitchFamily="18" charset="-127"/>
              </a:rPr>
              <a:t>(Net)</a:t>
            </a:r>
            <a:r>
              <a:rPr lang="ko-KR" altLang="en-US" dirty="0" smtClean="0">
                <a:latin typeface="HY엽서M" pitchFamily="18" charset="-127"/>
                <a:ea typeface="HY엽서M" pitchFamily="18" charset="-127"/>
              </a:rPr>
              <a:t> </a:t>
            </a:r>
            <a:r>
              <a:rPr lang="en-US" altLang="ko-KR" dirty="0" smtClean="0">
                <a:latin typeface="HY엽서M" pitchFamily="18" charset="-127"/>
                <a:ea typeface="HY엽서M" pitchFamily="18" charset="-127"/>
              </a:rPr>
              <a:t>:</a:t>
            </a:r>
            <a:r>
              <a:rPr lang="ko-KR" altLang="en-US" dirty="0" smtClean="0">
                <a:latin typeface="HY엽서M" pitchFamily="18" charset="-127"/>
                <a:ea typeface="HY엽서M" pitchFamily="18" charset="-127"/>
              </a:rPr>
              <a:t> 하차 인원 수 </a:t>
            </a:r>
            <a:r>
              <a:rPr lang="en-US" altLang="ko-KR" dirty="0" smtClean="0">
                <a:latin typeface="HY엽서M" pitchFamily="18" charset="-127"/>
                <a:ea typeface="HY엽서M" pitchFamily="18" charset="-127"/>
              </a:rPr>
              <a:t>- </a:t>
            </a:r>
            <a:r>
              <a:rPr lang="ko-KR" altLang="en-US" dirty="0" smtClean="0">
                <a:latin typeface="HY엽서M" pitchFamily="18" charset="-127"/>
                <a:ea typeface="HY엽서M" pitchFamily="18" charset="-127"/>
              </a:rPr>
              <a:t>승차 인원 수</a:t>
            </a:r>
            <a:endParaRPr lang="en-US" altLang="ko-KR" dirty="0" smtClean="0">
              <a:latin typeface="HY엽서M" pitchFamily="18" charset="-127"/>
              <a:ea typeface="HY엽서M" pitchFamily="18" charset="-127"/>
            </a:endParaRPr>
          </a:p>
          <a:p>
            <a:pPr marL="285750" indent="-285750">
              <a:buFont typeface="Wingdings" pitchFamily="2" charset="2"/>
              <a:buChar char="v"/>
            </a:pPr>
            <a:endParaRPr lang="en-US" altLang="ko-KR" dirty="0">
              <a:latin typeface="HY엽서M" pitchFamily="18" charset="-127"/>
              <a:ea typeface="HY엽서M" pitchFamily="18" charset="-127"/>
            </a:endParaRPr>
          </a:p>
          <a:p>
            <a:pPr marL="285750" indent="-285750">
              <a:buFont typeface="Wingdings" pitchFamily="2" charset="2"/>
              <a:buChar char="v"/>
            </a:pPr>
            <a:r>
              <a:rPr lang="ko-KR" altLang="en-US" dirty="0" smtClean="0">
                <a:latin typeface="HY엽서M" pitchFamily="18" charset="-127"/>
                <a:ea typeface="HY엽서M" pitchFamily="18" charset="-127"/>
              </a:rPr>
              <a:t>주거지구</a:t>
            </a:r>
            <a:r>
              <a:rPr lang="en-US" altLang="ko-KR" dirty="0">
                <a:latin typeface="HY엽서M" pitchFamily="18" charset="-127"/>
                <a:ea typeface="HY엽서M" pitchFamily="18" charset="-127"/>
              </a:rPr>
              <a:t> </a:t>
            </a:r>
            <a:r>
              <a:rPr lang="en-US" altLang="ko-KR" dirty="0" smtClean="0">
                <a:latin typeface="HY엽서M" pitchFamily="18" charset="-127"/>
                <a:ea typeface="HY엽서M" pitchFamily="18" charset="-127"/>
              </a:rPr>
              <a:t>: </a:t>
            </a:r>
            <a:r>
              <a:rPr lang="ko-KR" altLang="en-US" dirty="0" smtClean="0">
                <a:latin typeface="HY엽서M" pitchFamily="18" charset="-127"/>
                <a:ea typeface="HY엽서M" pitchFamily="18" charset="-127"/>
              </a:rPr>
              <a:t>출근시간 </a:t>
            </a:r>
            <a:r>
              <a:rPr lang="ko-KR" altLang="en-US" dirty="0" err="1" smtClean="0">
                <a:latin typeface="HY엽서M" pitchFamily="18" charset="-127"/>
                <a:ea typeface="HY엽서M" pitchFamily="18" charset="-127"/>
              </a:rPr>
              <a:t>순유입</a:t>
            </a:r>
            <a:r>
              <a:rPr lang="ko-KR" altLang="en-US" dirty="0" smtClean="0">
                <a:latin typeface="HY엽서M" pitchFamily="18" charset="-127"/>
                <a:ea typeface="HY엽서M" pitchFamily="18" charset="-127"/>
              </a:rPr>
              <a:t> 음수 </a:t>
            </a:r>
            <a:r>
              <a:rPr lang="en-US" altLang="ko-KR" dirty="0" smtClean="0">
                <a:latin typeface="HY엽서M" pitchFamily="18" charset="-127"/>
                <a:ea typeface="HY엽서M" pitchFamily="18" charset="-127"/>
              </a:rPr>
              <a:t>&amp;</a:t>
            </a:r>
            <a:r>
              <a:rPr lang="ko-KR" altLang="en-US" dirty="0" smtClean="0">
                <a:latin typeface="HY엽서M" pitchFamily="18" charset="-127"/>
                <a:ea typeface="HY엽서M" pitchFamily="18" charset="-127"/>
              </a:rPr>
              <a:t> 퇴근시간 </a:t>
            </a:r>
            <a:r>
              <a:rPr lang="ko-KR" altLang="en-US" dirty="0" err="1" smtClean="0">
                <a:latin typeface="HY엽서M" pitchFamily="18" charset="-127"/>
                <a:ea typeface="HY엽서M" pitchFamily="18" charset="-127"/>
              </a:rPr>
              <a:t>순유입</a:t>
            </a:r>
            <a:r>
              <a:rPr lang="ko-KR" altLang="en-US" dirty="0" smtClean="0">
                <a:latin typeface="HY엽서M" pitchFamily="18" charset="-127"/>
                <a:ea typeface="HY엽서M" pitchFamily="18" charset="-127"/>
              </a:rPr>
              <a:t> 양수</a:t>
            </a:r>
            <a:endParaRPr lang="en-US" altLang="ko-KR" dirty="0" smtClean="0">
              <a:latin typeface="HY엽서M" pitchFamily="18" charset="-127"/>
              <a:ea typeface="HY엽서M" pitchFamily="18" charset="-127"/>
            </a:endParaRPr>
          </a:p>
          <a:p>
            <a:pPr marL="285750" indent="-285750">
              <a:buFont typeface="Wingdings" pitchFamily="2" charset="2"/>
              <a:buChar char="v"/>
            </a:pPr>
            <a:r>
              <a:rPr lang="ko-KR" altLang="en-US" dirty="0" smtClean="0">
                <a:latin typeface="HY엽서M" pitchFamily="18" charset="-127"/>
                <a:ea typeface="HY엽서M" pitchFamily="18" charset="-127"/>
              </a:rPr>
              <a:t>업무지구 </a:t>
            </a:r>
            <a:r>
              <a:rPr lang="en-US" altLang="ko-KR" dirty="0" smtClean="0">
                <a:latin typeface="HY엽서M" pitchFamily="18" charset="-127"/>
                <a:ea typeface="HY엽서M" pitchFamily="18" charset="-127"/>
              </a:rPr>
              <a:t>: </a:t>
            </a:r>
            <a:r>
              <a:rPr lang="ko-KR" altLang="en-US" dirty="0">
                <a:latin typeface="HY엽서M" pitchFamily="18" charset="-127"/>
                <a:ea typeface="HY엽서M" pitchFamily="18" charset="-127"/>
              </a:rPr>
              <a:t>출근시간 </a:t>
            </a:r>
            <a:r>
              <a:rPr lang="ko-KR" altLang="en-US" dirty="0" err="1">
                <a:latin typeface="HY엽서M" pitchFamily="18" charset="-127"/>
                <a:ea typeface="HY엽서M" pitchFamily="18" charset="-127"/>
              </a:rPr>
              <a:t>순유입</a:t>
            </a:r>
            <a:r>
              <a:rPr lang="ko-KR" altLang="en-US" dirty="0">
                <a:latin typeface="HY엽서M" pitchFamily="18" charset="-127"/>
                <a:ea typeface="HY엽서M" pitchFamily="18" charset="-127"/>
              </a:rPr>
              <a:t> </a:t>
            </a:r>
            <a:r>
              <a:rPr lang="ko-KR" altLang="en-US" dirty="0" smtClean="0">
                <a:latin typeface="HY엽서M" pitchFamily="18" charset="-127"/>
                <a:ea typeface="HY엽서M" pitchFamily="18" charset="-127"/>
              </a:rPr>
              <a:t>양수 </a:t>
            </a:r>
            <a:r>
              <a:rPr lang="en-US" altLang="ko-KR" dirty="0">
                <a:latin typeface="HY엽서M" pitchFamily="18" charset="-127"/>
                <a:ea typeface="HY엽서M" pitchFamily="18" charset="-127"/>
              </a:rPr>
              <a:t>&amp;</a:t>
            </a:r>
            <a:r>
              <a:rPr lang="ko-KR" altLang="en-US" dirty="0">
                <a:latin typeface="HY엽서M" pitchFamily="18" charset="-127"/>
                <a:ea typeface="HY엽서M" pitchFamily="18" charset="-127"/>
              </a:rPr>
              <a:t> 퇴근시간 </a:t>
            </a:r>
            <a:r>
              <a:rPr lang="ko-KR" altLang="en-US" dirty="0" err="1">
                <a:latin typeface="HY엽서M" pitchFamily="18" charset="-127"/>
                <a:ea typeface="HY엽서M" pitchFamily="18" charset="-127"/>
              </a:rPr>
              <a:t>순유입</a:t>
            </a:r>
            <a:r>
              <a:rPr lang="ko-KR" altLang="en-US" dirty="0">
                <a:latin typeface="HY엽서M" pitchFamily="18" charset="-127"/>
                <a:ea typeface="HY엽서M" pitchFamily="18" charset="-127"/>
              </a:rPr>
              <a:t> </a:t>
            </a:r>
            <a:r>
              <a:rPr lang="ko-KR" altLang="en-US" dirty="0" smtClean="0">
                <a:latin typeface="HY엽서M" pitchFamily="18" charset="-127"/>
                <a:ea typeface="HY엽서M" pitchFamily="18" charset="-127"/>
              </a:rPr>
              <a:t>음</a:t>
            </a:r>
            <a:r>
              <a:rPr lang="ko-KR" altLang="en-US" dirty="0">
                <a:latin typeface="HY엽서M" pitchFamily="18" charset="-127"/>
                <a:ea typeface="HY엽서M" pitchFamily="18" charset="-127"/>
              </a:rPr>
              <a:t>수</a:t>
            </a:r>
          </a:p>
        </p:txBody>
      </p:sp>
    </p:spTree>
    <p:extLst>
      <p:ext uri="{BB962C8B-B14F-4D97-AF65-F5344CB8AC3E}">
        <p14:creationId xmlns:p14="http://schemas.microsoft.com/office/powerpoint/2010/main" val="26045644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par>
              <p:cTn id="2"/>
            </p:par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="" xmlns:a16="http://schemas.microsoft.com/office/drawing/2014/main" id="{66049278-6C7C-4376-B446-BEBF6F96A76D}"/>
              </a:ext>
            </a:extLst>
          </p:cNvPr>
          <p:cNvSpPr/>
          <p:nvPr/>
        </p:nvSpPr>
        <p:spPr>
          <a:xfrm>
            <a:off x="0" y="0"/>
            <a:ext cx="12192000" cy="342899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="" xmlns:a16="http://schemas.microsoft.com/office/drawing/2014/main" id="{856FF493-E509-44EC-9E7C-76EECD0CA572}"/>
              </a:ext>
            </a:extLst>
          </p:cNvPr>
          <p:cNvSpPr/>
          <p:nvPr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F9CF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="" xmlns:a16="http://schemas.microsoft.com/office/drawing/2014/main" id="{2835005A-4985-4881-AFF2-9C70835D9F44}"/>
              </a:ext>
            </a:extLst>
          </p:cNvPr>
          <p:cNvSpPr/>
          <p:nvPr/>
        </p:nvSpPr>
        <p:spPr>
          <a:xfrm>
            <a:off x="3640822" y="4244831"/>
            <a:ext cx="1191236" cy="1191236"/>
          </a:xfrm>
          <a:prstGeom prst="ellipse">
            <a:avLst/>
          </a:prstGeom>
          <a:solidFill>
            <a:srgbClr val="F4F3EF"/>
          </a:solidFill>
          <a:ln w="571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D2C1D0ED-FF27-4131-BA4E-7296B37D7B7A}"/>
              </a:ext>
            </a:extLst>
          </p:cNvPr>
          <p:cNvSpPr txBox="1"/>
          <p:nvPr/>
        </p:nvSpPr>
        <p:spPr>
          <a:xfrm>
            <a:off x="3752975" y="4640394"/>
            <a:ext cx="9669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STEP1</a:t>
            </a:r>
          </a:p>
        </p:txBody>
      </p:sp>
      <p:sp>
        <p:nvSpPr>
          <p:cNvPr id="9" name="타원 8">
            <a:extLst>
              <a:ext uri="{FF2B5EF4-FFF2-40B4-BE49-F238E27FC236}">
                <a16:creationId xmlns="" xmlns:a16="http://schemas.microsoft.com/office/drawing/2014/main" id="{9E940CF6-7C51-4811-975D-E73045586048}"/>
              </a:ext>
            </a:extLst>
          </p:cNvPr>
          <p:cNvSpPr/>
          <p:nvPr/>
        </p:nvSpPr>
        <p:spPr>
          <a:xfrm>
            <a:off x="5500382" y="4244831"/>
            <a:ext cx="1191236" cy="1191236"/>
          </a:xfrm>
          <a:prstGeom prst="ellipse">
            <a:avLst/>
          </a:prstGeom>
          <a:solidFill>
            <a:srgbClr val="F4F3EF"/>
          </a:solidFill>
          <a:ln w="571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6D394E84-E3EE-4BE3-958D-C7ED39044867}"/>
              </a:ext>
            </a:extLst>
          </p:cNvPr>
          <p:cNvSpPr txBox="1"/>
          <p:nvPr/>
        </p:nvSpPr>
        <p:spPr>
          <a:xfrm>
            <a:off x="5747507" y="4640394"/>
            <a:ext cx="6969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STEP2</a:t>
            </a:r>
            <a:endParaRPr lang="ko-KR" altLang="en-US" sz="2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="" xmlns:a16="http://schemas.microsoft.com/office/drawing/2014/main" id="{4120B924-4DCB-4B80-B524-DE34148E7E36}"/>
              </a:ext>
            </a:extLst>
          </p:cNvPr>
          <p:cNvSpPr/>
          <p:nvPr/>
        </p:nvSpPr>
        <p:spPr>
          <a:xfrm>
            <a:off x="7359942" y="4244831"/>
            <a:ext cx="1191236" cy="1191236"/>
          </a:xfrm>
          <a:prstGeom prst="ellipse">
            <a:avLst/>
          </a:prstGeom>
          <a:solidFill>
            <a:srgbClr val="F4F3EF"/>
          </a:solidFill>
          <a:ln w="571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915657D3-DADA-48F4-B8AE-07EA2DB84CF3}"/>
              </a:ext>
            </a:extLst>
          </p:cNvPr>
          <p:cNvSpPr txBox="1"/>
          <p:nvPr/>
        </p:nvSpPr>
        <p:spPr>
          <a:xfrm>
            <a:off x="7607067" y="4640394"/>
            <a:ext cx="6969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STEP3</a:t>
            </a:r>
            <a:endParaRPr lang="ko-KR" altLang="en-US" sz="2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D271E88A-E1F1-4FC1-A3AD-57F89DD0D9DA}"/>
              </a:ext>
            </a:extLst>
          </p:cNvPr>
          <p:cNvSpPr txBox="1"/>
          <p:nvPr/>
        </p:nvSpPr>
        <p:spPr>
          <a:xfrm>
            <a:off x="4613865" y="2127268"/>
            <a:ext cx="29642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8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CCC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Procedure</a:t>
            </a:r>
            <a:endParaRPr lang="ko-KR" altLang="en-US" sz="48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CCCC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E66B80FC-274C-456C-8235-DD1EE903AC24}"/>
              </a:ext>
            </a:extLst>
          </p:cNvPr>
          <p:cNvSpPr txBox="1"/>
          <p:nvPr/>
        </p:nvSpPr>
        <p:spPr>
          <a:xfrm>
            <a:off x="5558835" y="2956013"/>
            <a:ext cx="1074333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ko-KR" altLang="en-US" sz="16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CCCC"/>
                </a:solidFill>
                <a:latin typeface="HY목각파임B" pitchFamily="18" charset="-127"/>
                <a:ea typeface="HY목각파임B" pitchFamily="18" charset="-127"/>
              </a:rPr>
              <a:t>진행 과정</a:t>
            </a:r>
            <a:endParaRPr lang="ko-KR" altLang="en-US" sz="1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CCCC"/>
              </a:solidFill>
              <a:latin typeface="HY목각파임B" pitchFamily="18" charset="-127"/>
              <a:ea typeface="HY목각파임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177819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>
          <p:childTnLst>
            <p:par>
              <p:cTn id="2"/>
            </p:par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>
            <a:extLst>
              <a:ext uri="{FF2B5EF4-FFF2-40B4-BE49-F238E27FC236}">
                <a16:creationId xmlns="" xmlns:a16="http://schemas.microsoft.com/office/drawing/2014/main" id="{230ECCA9-6CFB-4009-AFC1-33DC255F50EE}"/>
              </a:ext>
            </a:extLst>
          </p:cNvPr>
          <p:cNvSpPr/>
          <p:nvPr/>
        </p:nvSpPr>
        <p:spPr>
          <a:xfrm>
            <a:off x="1692149" y="2390776"/>
            <a:ext cx="2076450" cy="2076450"/>
          </a:xfrm>
          <a:prstGeom prst="ellipse">
            <a:avLst/>
          </a:prstGeom>
          <a:solidFill>
            <a:srgbClr val="F9CFC3"/>
          </a:solidFill>
          <a:ln w="571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B25308CB-7D18-4A8E-BD78-C843C67F174E}"/>
              </a:ext>
            </a:extLst>
          </p:cNvPr>
          <p:cNvSpPr txBox="1"/>
          <p:nvPr/>
        </p:nvSpPr>
        <p:spPr>
          <a:xfrm>
            <a:off x="2323853" y="2675520"/>
            <a:ext cx="813043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STEP1</a:t>
            </a:r>
            <a:endParaRPr lang="ko-KR" altLang="en-US" sz="16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E87395DD-51EF-4233-B664-26AF287F0169}"/>
              </a:ext>
            </a:extLst>
          </p:cNvPr>
          <p:cNvSpPr/>
          <p:nvPr/>
        </p:nvSpPr>
        <p:spPr>
          <a:xfrm>
            <a:off x="0" y="0"/>
            <a:ext cx="12192000" cy="4571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B19A60E7-AB61-48DF-B609-F6EED248F968}"/>
              </a:ext>
            </a:extLst>
          </p:cNvPr>
          <p:cNvSpPr/>
          <p:nvPr/>
        </p:nvSpPr>
        <p:spPr>
          <a:xfrm>
            <a:off x="0" y="6812280"/>
            <a:ext cx="12192000" cy="45719"/>
          </a:xfrm>
          <a:prstGeom prst="rect">
            <a:avLst/>
          </a:prstGeom>
          <a:solidFill>
            <a:srgbClr val="F9CF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1706804" y="3201996"/>
            <a:ext cx="210025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dirty="0">
                <a:latin typeface="HY목각파임B" pitchFamily="18" charset="-127"/>
                <a:ea typeface="HY목각파임B" pitchFamily="18" charset="-127"/>
              </a:rPr>
              <a:t>데이터 수집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5596466" y="1236615"/>
            <a:ext cx="6096000" cy="2308324"/>
          </a:xfrm>
          <a:prstGeom prst="rect">
            <a:avLst/>
          </a:prstGeom>
        </p:spPr>
        <p:txBody>
          <a:bodyPr anchor="ctr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ko-KR" altLang="en-US" dirty="0">
                <a:latin typeface="HY엽서M" pitchFamily="18" charset="-127"/>
                <a:ea typeface="HY엽서M" pitchFamily="18" charset="-127"/>
              </a:rPr>
              <a:t>서울 </a:t>
            </a:r>
            <a:r>
              <a:rPr lang="ko-KR" altLang="en-US" dirty="0" err="1">
                <a:latin typeface="HY엽서M" pitchFamily="18" charset="-127"/>
                <a:ea typeface="HY엽서M" pitchFamily="18" charset="-127"/>
              </a:rPr>
              <a:t>열린데이터</a:t>
            </a:r>
            <a:r>
              <a:rPr lang="ko-KR" altLang="en-US" dirty="0">
                <a:latin typeface="HY엽서M" pitchFamily="18" charset="-127"/>
                <a:ea typeface="HY엽서M" pitchFamily="18" charset="-127"/>
              </a:rPr>
              <a:t> </a:t>
            </a:r>
            <a:r>
              <a:rPr lang="ko-KR" altLang="en-US" dirty="0" smtClean="0">
                <a:latin typeface="HY엽서M" pitchFamily="18" charset="-127"/>
                <a:ea typeface="HY엽서M" pitchFamily="18" charset="-127"/>
              </a:rPr>
              <a:t>광장</a:t>
            </a:r>
            <a:endParaRPr lang="en-US" altLang="ko-KR" dirty="0" smtClean="0">
              <a:latin typeface="HY엽서M" pitchFamily="18" charset="-127"/>
              <a:ea typeface="HY엽서M" pitchFamily="18" charset="-127"/>
            </a:endParaRPr>
          </a:p>
          <a:p>
            <a:pPr marL="285750" indent="-285750">
              <a:buFont typeface="Wingdings" pitchFamily="2" charset="2"/>
              <a:buChar char="v"/>
            </a:pPr>
            <a:endParaRPr lang="en-US" altLang="ko-KR" dirty="0">
              <a:latin typeface="HY엽서M" pitchFamily="18" charset="-127"/>
              <a:ea typeface="HY엽서M" pitchFamily="18" charset="-127"/>
            </a:endParaRPr>
          </a:p>
          <a:p>
            <a:pPr marL="285750" indent="-285750">
              <a:buFont typeface="Wingdings" pitchFamily="2" charset="2"/>
              <a:buChar char="v"/>
            </a:pPr>
            <a:r>
              <a:rPr lang="en-US" altLang="ko-KR" dirty="0" smtClean="0">
                <a:latin typeface="HY엽서M" pitchFamily="18" charset="-127"/>
                <a:ea typeface="HY엽서M" pitchFamily="18" charset="-127"/>
              </a:rPr>
              <a:t>CSV </a:t>
            </a:r>
            <a:r>
              <a:rPr lang="ko-KR" altLang="en-US" dirty="0" smtClean="0">
                <a:latin typeface="HY엽서M" pitchFamily="18" charset="-127"/>
                <a:ea typeface="HY엽서M" pitchFamily="18" charset="-127"/>
              </a:rPr>
              <a:t>파일 </a:t>
            </a:r>
            <a:endParaRPr lang="en-US" altLang="ko-KR" dirty="0" smtClean="0">
              <a:latin typeface="HY엽서M" pitchFamily="18" charset="-127"/>
              <a:ea typeface="HY엽서M" pitchFamily="18" charset="-127"/>
            </a:endParaRPr>
          </a:p>
          <a:p>
            <a:pPr marL="285750" indent="-285750">
              <a:buFont typeface="Wingdings" pitchFamily="2" charset="2"/>
              <a:buChar char="v"/>
            </a:pPr>
            <a:endParaRPr lang="en-US" altLang="ko-KR" dirty="0">
              <a:latin typeface="HY엽서M" pitchFamily="18" charset="-127"/>
              <a:ea typeface="HY엽서M" pitchFamily="18" charset="-127"/>
            </a:endParaRPr>
          </a:p>
          <a:p>
            <a:pPr marL="285750" indent="-285750">
              <a:buFont typeface="Wingdings" pitchFamily="2" charset="2"/>
              <a:buChar char="v"/>
            </a:pPr>
            <a:r>
              <a:rPr lang="en-US" altLang="ko-KR" dirty="0" err="1" smtClean="0">
                <a:latin typeface="HY엽서M" pitchFamily="18" charset="-127"/>
                <a:ea typeface="HY엽서M" pitchFamily="18" charset="-127"/>
              </a:rPr>
              <a:t>Colab</a:t>
            </a:r>
            <a:r>
              <a:rPr lang="en-US" altLang="ko-KR" dirty="0" smtClean="0">
                <a:latin typeface="HY엽서M" pitchFamily="18" charset="-127"/>
                <a:ea typeface="HY엽서M" pitchFamily="18" charset="-127"/>
              </a:rPr>
              <a:t> </a:t>
            </a:r>
            <a:r>
              <a:rPr lang="ko-KR" altLang="en-US" dirty="0" smtClean="0">
                <a:latin typeface="HY엽서M" pitchFamily="18" charset="-127"/>
                <a:ea typeface="HY엽서M" pitchFamily="18" charset="-127"/>
              </a:rPr>
              <a:t>업로드 </a:t>
            </a:r>
            <a:r>
              <a:rPr lang="en-US" altLang="ko-KR" dirty="0" smtClean="0">
                <a:latin typeface="HY엽서M" pitchFamily="18" charset="-127"/>
                <a:ea typeface="HY엽서M" pitchFamily="18" charset="-127"/>
              </a:rPr>
              <a:t>by </a:t>
            </a:r>
            <a:r>
              <a:rPr lang="en-US" altLang="ko-KR" dirty="0" err="1" smtClean="0">
                <a:latin typeface="HY엽서M" pitchFamily="18" charset="-127"/>
                <a:ea typeface="HY엽서M" pitchFamily="18" charset="-127"/>
              </a:rPr>
              <a:t>google.colab.files</a:t>
            </a:r>
            <a:endParaRPr lang="en-US" altLang="ko-KR" dirty="0" smtClean="0">
              <a:latin typeface="HY엽서M" pitchFamily="18" charset="-127"/>
              <a:ea typeface="HY엽서M" pitchFamily="18" charset="-127"/>
            </a:endParaRPr>
          </a:p>
          <a:p>
            <a:pPr marL="285750" indent="-285750">
              <a:buFont typeface="Wingdings" pitchFamily="2" charset="2"/>
              <a:buChar char="v"/>
            </a:pPr>
            <a:endParaRPr lang="en-US" altLang="ko-KR" dirty="0">
              <a:latin typeface="HY엽서M" pitchFamily="18" charset="-127"/>
              <a:ea typeface="HY엽서M" pitchFamily="18" charset="-127"/>
            </a:endParaRPr>
          </a:p>
          <a:p>
            <a:pPr marL="285750" indent="-285750">
              <a:buFont typeface="Wingdings" pitchFamily="2" charset="2"/>
              <a:buChar char="v"/>
            </a:pPr>
            <a:r>
              <a:rPr lang="en-US" altLang="ko-KR" dirty="0">
                <a:latin typeface="HY엽서M" pitchFamily="18" charset="-127"/>
                <a:ea typeface="HY엽서M" pitchFamily="18" charset="-127"/>
              </a:rPr>
              <a:t>Index </a:t>
            </a:r>
            <a:r>
              <a:rPr lang="en-US" altLang="ko-KR" dirty="0" smtClean="0">
                <a:latin typeface="HY엽서M" pitchFamily="18" charset="-127"/>
                <a:ea typeface="HY엽서M" pitchFamily="18" charset="-127"/>
              </a:rPr>
              <a:t>: </a:t>
            </a:r>
            <a:r>
              <a:rPr lang="ko-KR" altLang="en-US" dirty="0">
                <a:latin typeface="HY엽서M" pitchFamily="18" charset="-127"/>
                <a:ea typeface="HY엽서M" pitchFamily="18" charset="-127"/>
              </a:rPr>
              <a:t>지하철역</a:t>
            </a:r>
            <a:endParaRPr lang="en-US" altLang="ko-KR" dirty="0">
              <a:latin typeface="HY엽서M" pitchFamily="18" charset="-127"/>
              <a:ea typeface="HY엽서M" pitchFamily="18" charset="-127"/>
            </a:endParaRPr>
          </a:p>
          <a:p>
            <a:pPr marL="285750" indent="-285750">
              <a:buFont typeface="Wingdings" pitchFamily="2" charset="2"/>
              <a:buChar char="v"/>
            </a:pPr>
            <a:r>
              <a:rPr lang="en-US" altLang="ko-KR" dirty="0">
                <a:latin typeface="HY엽서M" pitchFamily="18" charset="-127"/>
                <a:ea typeface="HY엽서M" pitchFamily="18" charset="-127"/>
              </a:rPr>
              <a:t>Column </a:t>
            </a:r>
            <a:r>
              <a:rPr lang="en-US" altLang="ko-KR" dirty="0" smtClean="0">
                <a:latin typeface="HY엽서M" pitchFamily="18" charset="-127"/>
                <a:ea typeface="HY엽서M" pitchFamily="18" charset="-127"/>
              </a:rPr>
              <a:t>: </a:t>
            </a:r>
            <a:r>
              <a:rPr lang="ko-KR" altLang="en-US" dirty="0">
                <a:latin typeface="HY엽서M" pitchFamily="18" charset="-127"/>
                <a:ea typeface="HY엽서M" pitchFamily="18" charset="-127"/>
              </a:rPr>
              <a:t>시간대별 </a:t>
            </a:r>
            <a:r>
              <a:rPr lang="ko-KR" altLang="en-US" dirty="0" smtClean="0">
                <a:latin typeface="HY엽서M" pitchFamily="18" charset="-127"/>
                <a:ea typeface="HY엽서M" pitchFamily="18" charset="-127"/>
              </a:rPr>
              <a:t>승차인원 </a:t>
            </a:r>
            <a:r>
              <a:rPr lang="en-US" altLang="ko-KR" dirty="0" smtClean="0">
                <a:latin typeface="HY엽서M" pitchFamily="18" charset="-127"/>
                <a:ea typeface="HY엽서M" pitchFamily="18" charset="-127"/>
              </a:rPr>
              <a:t>/</a:t>
            </a:r>
            <a:r>
              <a:rPr lang="ko-KR" altLang="en-US" dirty="0" smtClean="0">
                <a:latin typeface="HY엽서M" pitchFamily="18" charset="-127"/>
                <a:ea typeface="HY엽서M" pitchFamily="18" charset="-127"/>
              </a:rPr>
              <a:t> 하차인원</a:t>
            </a:r>
            <a:endParaRPr lang="ko-KR" altLang="en-US" dirty="0">
              <a:latin typeface="HY엽서M" pitchFamily="18" charset="-127"/>
              <a:ea typeface="HY엽서M" pitchFamily="18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37CCF3A8-A706-4ADE-9389-299356B70BB4}"/>
              </a:ext>
            </a:extLst>
          </p:cNvPr>
          <p:cNvSpPr/>
          <p:nvPr/>
        </p:nvSpPr>
        <p:spPr>
          <a:xfrm>
            <a:off x="4686322" y="4429682"/>
            <a:ext cx="270882" cy="701939"/>
          </a:xfrm>
          <a:prstGeom prst="rect">
            <a:avLst/>
          </a:prstGeom>
          <a:solidFill>
            <a:srgbClr val="F9CFC3">
              <a:alpha val="4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3786" y="4763577"/>
            <a:ext cx="7345081" cy="30480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4753786" y="4377365"/>
            <a:ext cx="30183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HY목각파임B" pitchFamily="18" charset="-127"/>
                <a:ea typeface="HY목각파임B" pitchFamily="18" charset="-127"/>
              </a:rPr>
              <a:t>&lt;CSV </a:t>
            </a:r>
            <a:r>
              <a:rPr lang="ko-KR" altLang="en-US" sz="1600" dirty="0" smtClean="0">
                <a:latin typeface="HY목각파임B" pitchFamily="18" charset="-127"/>
                <a:ea typeface="HY목각파임B" pitchFamily="18" charset="-127"/>
              </a:rPr>
              <a:t>파일 </a:t>
            </a:r>
            <a:r>
              <a:rPr lang="en-US" altLang="ko-KR" sz="1600" dirty="0" smtClean="0">
                <a:latin typeface="HY목각파임B" pitchFamily="18" charset="-127"/>
                <a:ea typeface="HY목각파임B" pitchFamily="18" charset="-127"/>
              </a:rPr>
              <a:t>Columns&gt;</a:t>
            </a:r>
            <a:endParaRPr lang="ko-KR" altLang="en-US" sz="1600" dirty="0">
              <a:latin typeface="HY목각파임B" pitchFamily="18" charset="-127"/>
              <a:ea typeface="HY목각파임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428766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>
          <p:childTnLst>
            <p:par>
              <p:cTn id="2"/>
            </p:par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>
            <a:extLst>
              <a:ext uri="{FF2B5EF4-FFF2-40B4-BE49-F238E27FC236}">
                <a16:creationId xmlns="" xmlns:a16="http://schemas.microsoft.com/office/drawing/2014/main" id="{230ECCA9-6CFB-4009-AFC1-33DC255F50EE}"/>
              </a:ext>
            </a:extLst>
          </p:cNvPr>
          <p:cNvSpPr/>
          <p:nvPr/>
        </p:nvSpPr>
        <p:spPr>
          <a:xfrm>
            <a:off x="1692149" y="2390776"/>
            <a:ext cx="2076450" cy="2076450"/>
          </a:xfrm>
          <a:prstGeom prst="ellipse">
            <a:avLst/>
          </a:prstGeom>
          <a:solidFill>
            <a:srgbClr val="F9CFC3"/>
          </a:solidFill>
          <a:ln w="571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B25308CB-7D18-4A8E-BD78-C843C67F174E}"/>
              </a:ext>
            </a:extLst>
          </p:cNvPr>
          <p:cNvSpPr txBox="1"/>
          <p:nvPr/>
        </p:nvSpPr>
        <p:spPr>
          <a:xfrm>
            <a:off x="2330265" y="2675520"/>
            <a:ext cx="800219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6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STEP2</a:t>
            </a:r>
            <a:endParaRPr lang="ko-KR" altLang="en-US" sz="16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E87395DD-51EF-4233-B664-26AF287F0169}"/>
              </a:ext>
            </a:extLst>
          </p:cNvPr>
          <p:cNvSpPr/>
          <p:nvPr/>
        </p:nvSpPr>
        <p:spPr>
          <a:xfrm>
            <a:off x="0" y="0"/>
            <a:ext cx="12192000" cy="4571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B19A60E7-AB61-48DF-B609-F6EED248F968}"/>
              </a:ext>
            </a:extLst>
          </p:cNvPr>
          <p:cNvSpPr/>
          <p:nvPr/>
        </p:nvSpPr>
        <p:spPr>
          <a:xfrm>
            <a:off x="0" y="6812280"/>
            <a:ext cx="12192000" cy="45719"/>
          </a:xfrm>
          <a:prstGeom prst="rect">
            <a:avLst/>
          </a:prstGeom>
          <a:solidFill>
            <a:srgbClr val="F9CF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1706804" y="3201996"/>
            <a:ext cx="210025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dirty="0">
                <a:latin typeface="HY목각파임B" pitchFamily="18" charset="-127"/>
                <a:ea typeface="HY목각파임B" pitchFamily="18" charset="-127"/>
              </a:rPr>
              <a:t>데이터 </a:t>
            </a:r>
            <a:r>
              <a:rPr lang="ko-KR" altLang="en-US" sz="2800" dirty="0" smtClean="0">
                <a:latin typeface="HY목각파임B" pitchFamily="18" charset="-127"/>
                <a:ea typeface="HY목각파임B" pitchFamily="18" charset="-127"/>
              </a:rPr>
              <a:t>정</a:t>
            </a:r>
            <a:r>
              <a:rPr lang="ko-KR" altLang="en-US" sz="2800" dirty="0">
                <a:latin typeface="HY목각파임B" pitchFamily="18" charset="-127"/>
                <a:ea typeface="HY목각파임B" pitchFamily="18" charset="-127"/>
              </a:rPr>
              <a:t>제</a:t>
            </a:r>
          </a:p>
        </p:txBody>
      </p:sp>
      <p:sp>
        <p:nvSpPr>
          <p:cNvPr id="11" name="순서도: 추출 10">
            <a:extLst>
              <a:ext uri="{FF2B5EF4-FFF2-40B4-BE49-F238E27FC236}">
                <a16:creationId xmlns="" xmlns:a16="http://schemas.microsoft.com/office/drawing/2014/main" id="{856FF493-E509-44EC-9E7C-76EECD0CA572}"/>
              </a:ext>
            </a:extLst>
          </p:cNvPr>
          <p:cNvSpPr/>
          <p:nvPr/>
        </p:nvSpPr>
        <p:spPr>
          <a:xfrm rot="16200000">
            <a:off x="3953933" y="-478368"/>
            <a:ext cx="9533467" cy="7636933"/>
          </a:xfrm>
          <a:prstGeom prst="flowChartExtract">
            <a:avLst/>
          </a:prstGeom>
          <a:solidFill>
            <a:srgbClr val="F9CFC3">
              <a:alpha val="35000"/>
            </a:srgb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6198550" y="1397675"/>
            <a:ext cx="6096000" cy="4062651"/>
          </a:xfrm>
          <a:prstGeom prst="rect">
            <a:avLst/>
          </a:prstGeom>
        </p:spPr>
        <p:txBody>
          <a:bodyPr anchor="ctr">
            <a:spAutoFit/>
          </a:bodyPr>
          <a:lstStyle/>
          <a:p>
            <a:r>
              <a:rPr lang="en-US" altLang="ko-KR" sz="2400" dirty="0" smtClean="0">
                <a:latin typeface="HY목각파임B" pitchFamily="18" charset="-127"/>
                <a:ea typeface="HY목각파임B" pitchFamily="18" charset="-127"/>
              </a:rPr>
              <a:t>2</a:t>
            </a:r>
            <a:r>
              <a:rPr lang="ko-KR" altLang="en-US" sz="2400" dirty="0" smtClean="0">
                <a:latin typeface="HY목각파임B" pitchFamily="18" charset="-127"/>
                <a:ea typeface="HY목각파임B" pitchFamily="18" charset="-127"/>
              </a:rPr>
              <a:t>가지 </a:t>
            </a:r>
            <a:r>
              <a:rPr lang="en-US" altLang="ko-KR" sz="2400" dirty="0" err="1" smtClean="0">
                <a:latin typeface="HY목각파임B" pitchFamily="18" charset="-127"/>
                <a:ea typeface="HY목각파임B" pitchFamily="18" charset="-127"/>
              </a:rPr>
              <a:t>DataFrame</a:t>
            </a:r>
            <a:r>
              <a:rPr lang="en-US" altLang="ko-KR" sz="2400" dirty="0" smtClean="0">
                <a:latin typeface="HY목각파임B" pitchFamily="18" charset="-127"/>
                <a:ea typeface="HY목각파임B" pitchFamily="18" charset="-127"/>
              </a:rPr>
              <a:t> </a:t>
            </a:r>
            <a:r>
              <a:rPr lang="ko-KR" altLang="en-US" sz="2400" dirty="0" smtClean="0">
                <a:latin typeface="HY목각파임B" pitchFamily="18" charset="-127"/>
                <a:ea typeface="HY목각파임B" pitchFamily="18" charset="-127"/>
              </a:rPr>
              <a:t>생성</a:t>
            </a:r>
            <a:endParaRPr lang="en-US" altLang="ko-KR" sz="2400" dirty="0" smtClean="0">
              <a:latin typeface="HY목각파임B" pitchFamily="18" charset="-127"/>
              <a:ea typeface="HY목각파임B" pitchFamily="18" charset="-127"/>
            </a:endParaRPr>
          </a:p>
          <a:p>
            <a:endParaRPr lang="en-US" altLang="ko-KR" dirty="0"/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v"/>
            </a:pPr>
            <a:r>
              <a:rPr lang="en-US" altLang="ko-KR" dirty="0" smtClean="0">
                <a:latin typeface="Yu Gothic UI Semibold" pitchFamily="34" charset="-128"/>
                <a:ea typeface="Yu Gothic UI Semibold" pitchFamily="34" charset="-128"/>
              </a:rPr>
              <a:t>Net</a:t>
            </a:r>
            <a:r>
              <a:rPr lang="en-US" altLang="ko-KR" dirty="0" smtClean="0">
                <a:latin typeface="Segoe UI Black" pitchFamily="34" charset="0"/>
                <a:ea typeface="Segoe UI Black" pitchFamily="34" charset="0"/>
              </a:rPr>
              <a:t>  </a:t>
            </a:r>
            <a:endParaRPr lang="en-US" altLang="ko-KR" dirty="0" smtClean="0">
              <a:latin typeface="Segoe UI Black" pitchFamily="34" charset="0"/>
              <a:ea typeface="Segoe UI Black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ko-KR" altLang="en-US" dirty="0" err="1" smtClean="0">
                <a:latin typeface="HY엽서M" pitchFamily="18" charset="-127"/>
                <a:ea typeface="HY엽서M" pitchFamily="18" charset="-127"/>
              </a:rPr>
              <a:t>순유입</a:t>
            </a:r>
            <a:r>
              <a:rPr lang="en-US" altLang="ko-KR" dirty="0" smtClean="0">
                <a:latin typeface="HY엽서M" pitchFamily="18" charset="-127"/>
                <a:ea typeface="HY엽서M" pitchFamily="18" charset="-127"/>
              </a:rPr>
              <a:t>(Net)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ko-KR" altLang="en-US" dirty="0" smtClean="0">
                <a:latin typeface="HY엽서M" pitchFamily="18" charset="-127"/>
                <a:ea typeface="HY엽서M" pitchFamily="18" charset="-127"/>
              </a:rPr>
              <a:t>상위 </a:t>
            </a:r>
            <a:r>
              <a:rPr lang="en-US" altLang="ko-KR" dirty="0">
                <a:latin typeface="HY엽서M" pitchFamily="18" charset="-127"/>
                <a:ea typeface="HY엽서M" pitchFamily="18" charset="-127"/>
              </a:rPr>
              <a:t>20</a:t>
            </a:r>
            <a:r>
              <a:rPr lang="ko-KR" altLang="en-US" dirty="0" smtClean="0">
                <a:latin typeface="HY엽서M" pitchFamily="18" charset="-127"/>
                <a:ea typeface="HY엽서M" pitchFamily="18" charset="-127"/>
              </a:rPr>
              <a:t>개 승강장</a:t>
            </a:r>
            <a:endParaRPr lang="en-US" altLang="ko-KR" dirty="0">
              <a:latin typeface="HY엽서M" pitchFamily="18" charset="-127"/>
              <a:ea typeface="HY엽서M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v"/>
            </a:pPr>
            <a:r>
              <a:rPr lang="en-US" altLang="ko-KR" dirty="0" smtClean="0">
                <a:latin typeface="Yu Gothic UI Semibold" pitchFamily="34" charset="-128"/>
                <a:ea typeface="Yu Gothic UI Semibold" pitchFamily="34" charset="-128"/>
              </a:rPr>
              <a:t>Summary </a:t>
            </a:r>
            <a:endParaRPr lang="en-US" altLang="ko-KR" dirty="0" smtClean="0">
              <a:latin typeface="Yu Gothic UI Semibold" pitchFamily="34" charset="-128"/>
              <a:ea typeface="Yu Gothic UI Semibold" pitchFamily="34" charset="-128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ko-KR" altLang="en-US" dirty="0" smtClean="0">
                <a:latin typeface="HY엽서M" pitchFamily="18" charset="-127"/>
                <a:ea typeface="HY엽서M" pitchFamily="18" charset="-127"/>
              </a:rPr>
              <a:t>혼잡도</a:t>
            </a:r>
            <a:endParaRPr lang="en-US" altLang="ko-KR" dirty="0">
              <a:latin typeface="HY엽서M" pitchFamily="18" charset="-127"/>
              <a:ea typeface="HY엽서M" pitchFamily="18" charset="-127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ko-KR" altLang="en-US" dirty="0" smtClean="0">
                <a:latin typeface="HY엽서M" pitchFamily="18" charset="-127"/>
                <a:ea typeface="HY엽서M" pitchFamily="18" charset="-127"/>
              </a:rPr>
              <a:t>출근시간 </a:t>
            </a:r>
            <a:r>
              <a:rPr lang="en-US" altLang="ko-KR" dirty="0" smtClean="0">
                <a:latin typeface="HY엽서M" pitchFamily="18" charset="-127"/>
                <a:ea typeface="HY엽서M" pitchFamily="18" charset="-127"/>
              </a:rPr>
              <a:t>/</a:t>
            </a:r>
            <a:r>
              <a:rPr lang="ko-KR" altLang="en-US" dirty="0" smtClean="0">
                <a:latin typeface="HY엽서M" pitchFamily="18" charset="-127"/>
                <a:ea typeface="HY엽서M" pitchFamily="18" charset="-127"/>
              </a:rPr>
              <a:t> 퇴근시간 </a:t>
            </a:r>
            <a:r>
              <a:rPr lang="ko-KR" altLang="en-US" dirty="0" err="1" smtClean="0">
                <a:latin typeface="HY엽서M" pitchFamily="18" charset="-127"/>
                <a:ea typeface="HY엽서M" pitchFamily="18" charset="-127"/>
              </a:rPr>
              <a:t>순유입</a:t>
            </a:r>
            <a:r>
              <a:rPr lang="en-US" altLang="ko-KR" dirty="0" smtClean="0">
                <a:latin typeface="HY엽서M" pitchFamily="18" charset="-127"/>
                <a:ea typeface="HY엽서M" pitchFamily="18" charset="-127"/>
              </a:rPr>
              <a:t> </a:t>
            </a:r>
            <a:r>
              <a:rPr lang="ko-KR" altLang="en-US" dirty="0" smtClean="0">
                <a:latin typeface="HY엽서M" pitchFamily="18" charset="-127"/>
                <a:ea typeface="HY엽서M" pitchFamily="18" charset="-127"/>
              </a:rPr>
              <a:t>수치</a:t>
            </a:r>
            <a:r>
              <a:rPr lang="en-US" altLang="ko-KR" dirty="0" smtClean="0">
                <a:latin typeface="HY엽서M" pitchFamily="18" charset="-127"/>
                <a:ea typeface="HY엽서M" pitchFamily="18" charset="-127"/>
              </a:rPr>
              <a:t> </a:t>
            </a:r>
            <a:endParaRPr lang="en-US" altLang="ko-KR" dirty="0" smtClean="0">
              <a:latin typeface="HY엽서M" pitchFamily="18" charset="-127"/>
              <a:ea typeface="HY엽서M" pitchFamily="18" charset="-127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ko-KR" altLang="en-US" dirty="0" smtClean="0">
                <a:latin typeface="HY엽서M" pitchFamily="18" charset="-127"/>
                <a:ea typeface="HY엽서M" pitchFamily="18" charset="-127"/>
              </a:rPr>
              <a:t>범주</a:t>
            </a:r>
            <a:endParaRPr lang="ko-KR" altLang="en-US" dirty="0">
              <a:latin typeface="HY엽서M" pitchFamily="18" charset="-127"/>
              <a:ea typeface="HY엽서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627753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>
          <p:childTnLst>
            <p:par>
              <p:cTn id="2"/>
            </p:par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>
            <a:extLst>
              <a:ext uri="{FF2B5EF4-FFF2-40B4-BE49-F238E27FC236}">
                <a16:creationId xmlns="" xmlns:a16="http://schemas.microsoft.com/office/drawing/2014/main" id="{230ECCA9-6CFB-4009-AFC1-33DC255F50EE}"/>
              </a:ext>
            </a:extLst>
          </p:cNvPr>
          <p:cNvSpPr/>
          <p:nvPr/>
        </p:nvSpPr>
        <p:spPr>
          <a:xfrm>
            <a:off x="1692149" y="2390776"/>
            <a:ext cx="2076450" cy="2076450"/>
          </a:xfrm>
          <a:prstGeom prst="ellipse">
            <a:avLst/>
          </a:prstGeom>
          <a:solidFill>
            <a:srgbClr val="F9CFC3"/>
          </a:solidFill>
          <a:ln w="571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B25308CB-7D18-4A8E-BD78-C843C67F174E}"/>
              </a:ext>
            </a:extLst>
          </p:cNvPr>
          <p:cNvSpPr txBox="1"/>
          <p:nvPr/>
        </p:nvSpPr>
        <p:spPr>
          <a:xfrm>
            <a:off x="2330265" y="2675520"/>
            <a:ext cx="800219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6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STEP3</a:t>
            </a:r>
            <a:endParaRPr lang="ko-KR" altLang="en-US" sz="16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E87395DD-51EF-4233-B664-26AF287F0169}"/>
              </a:ext>
            </a:extLst>
          </p:cNvPr>
          <p:cNvSpPr/>
          <p:nvPr/>
        </p:nvSpPr>
        <p:spPr>
          <a:xfrm>
            <a:off x="0" y="0"/>
            <a:ext cx="12192000" cy="4571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B19A60E7-AB61-48DF-B609-F6EED248F968}"/>
              </a:ext>
            </a:extLst>
          </p:cNvPr>
          <p:cNvSpPr/>
          <p:nvPr/>
        </p:nvSpPr>
        <p:spPr>
          <a:xfrm>
            <a:off x="0" y="6812280"/>
            <a:ext cx="12192000" cy="45719"/>
          </a:xfrm>
          <a:prstGeom prst="rect">
            <a:avLst/>
          </a:prstGeom>
          <a:solidFill>
            <a:srgbClr val="F9CF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1706804" y="3201996"/>
            <a:ext cx="21339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 smtClean="0">
                <a:latin typeface="HY목각파임B" pitchFamily="18" charset="-127"/>
                <a:ea typeface="HY목각파임B" pitchFamily="18" charset="-127"/>
              </a:rPr>
              <a:t>데이터 시각화</a:t>
            </a:r>
            <a:endParaRPr lang="ko-KR" altLang="en-US" sz="2400" dirty="0">
              <a:latin typeface="HY목각파임B" pitchFamily="18" charset="-127"/>
              <a:ea typeface="HY목각파임B" pitchFamily="18" charset="-127"/>
            </a:endParaRPr>
          </a:p>
        </p:txBody>
      </p:sp>
      <p:sp>
        <p:nvSpPr>
          <p:cNvPr id="11" name="순서도: 추출 10">
            <a:extLst>
              <a:ext uri="{FF2B5EF4-FFF2-40B4-BE49-F238E27FC236}">
                <a16:creationId xmlns="" xmlns:a16="http://schemas.microsoft.com/office/drawing/2014/main" id="{856FF493-E509-44EC-9E7C-76EECD0CA572}"/>
              </a:ext>
            </a:extLst>
          </p:cNvPr>
          <p:cNvSpPr/>
          <p:nvPr/>
        </p:nvSpPr>
        <p:spPr>
          <a:xfrm rot="16200000">
            <a:off x="3953933" y="-478368"/>
            <a:ext cx="9533467" cy="7636933"/>
          </a:xfrm>
          <a:prstGeom prst="flowChartExtract">
            <a:avLst/>
          </a:prstGeom>
          <a:solidFill>
            <a:srgbClr val="F9CFC3">
              <a:alpha val="35000"/>
            </a:srgb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6235342" y="2524490"/>
            <a:ext cx="6096000" cy="1631216"/>
          </a:xfrm>
          <a:prstGeom prst="rect">
            <a:avLst/>
          </a:prstGeom>
        </p:spPr>
        <p:txBody>
          <a:bodyPr anchor="ctr">
            <a:spAutoFit/>
          </a:bodyPr>
          <a:lstStyle/>
          <a:p>
            <a:pPr marL="342900" indent="-342900">
              <a:buFont typeface="Wingdings" pitchFamily="2" charset="2"/>
              <a:buChar char="v"/>
            </a:pPr>
            <a:r>
              <a:rPr lang="en-US" altLang="ko-KR" sz="2000" smtClean="0">
                <a:latin typeface="HY엽서M" pitchFamily="18" charset="-127"/>
                <a:ea typeface="HY엽서M" pitchFamily="18" charset="-127"/>
              </a:rPr>
              <a:t>Summary </a:t>
            </a:r>
            <a:r>
              <a:rPr lang="en-US" altLang="ko-KR" sz="2000" dirty="0" smtClean="0">
                <a:latin typeface="HY엽서M" pitchFamily="18" charset="-127"/>
                <a:ea typeface="HY엽서M" pitchFamily="18" charset="-127"/>
              </a:rPr>
              <a:t>=&gt; Bar Plot</a:t>
            </a:r>
          </a:p>
          <a:p>
            <a:pPr marL="342900" indent="-342900">
              <a:buFont typeface="Wingdings" pitchFamily="2" charset="2"/>
              <a:buChar char="v"/>
            </a:pPr>
            <a:endParaRPr lang="en-US" altLang="ko-KR" sz="2000" dirty="0">
              <a:latin typeface="HY엽서M" pitchFamily="18" charset="-127"/>
              <a:ea typeface="HY엽서M" pitchFamily="18" charset="-127"/>
            </a:endParaRPr>
          </a:p>
          <a:p>
            <a:pPr marL="342900" indent="-342900">
              <a:buFont typeface="Wingdings" pitchFamily="2" charset="2"/>
              <a:buChar char="v"/>
            </a:pPr>
            <a:r>
              <a:rPr lang="en-US" altLang="ko-KR" sz="2000" dirty="0" smtClean="0">
                <a:latin typeface="HY엽서M" pitchFamily="18" charset="-127"/>
                <a:ea typeface="HY엽서M" pitchFamily="18" charset="-127"/>
              </a:rPr>
              <a:t>Folium </a:t>
            </a:r>
            <a:r>
              <a:rPr lang="ko-KR" altLang="en-US" sz="2000" dirty="0" smtClean="0">
                <a:latin typeface="HY엽서M" pitchFamily="18" charset="-127"/>
                <a:ea typeface="HY엽서M" pitchFamily="18" charset="-127"/>
              </a:rPr>
              <a:t>모듈</a:t>
            </a:r>
            <a:endParaRPr lang="en-US" altLang="ko-KR" sz="2000" dirty="0" smtClean="0">
              <a:latin typeface="HY엽서M" pitchFamily="18" charset="-127"/>
              <a:ea typeface="HY엽서M" pitchFamily="18" charset="-127"/>
            </a:endParaRPr>
          </a:p>
          <a:p>
            <a:pPr marL="342900" indent="-342900">
              <a:buFont typeface="Wingdings" pitchFamily="2" charset="2"/>
              <a:buChar char="v"/>
            </a:pPr>
            <a:endParaRPr lang="en-US" altLang="ko-KR" sz="2000" dirty="0">
              <a:latin typeface="HY엽서M" pitchFamily="18" charset="-127"/>
              <a:ea typeface="HY엽서M" pitchFamily="18" charset="-127"/>
            </a:endParaRPr>
          </a:p>
          <a:p>
            <a:pPr marL="342900" indent="-342900">
              <a:buFont typeface="Wingdings" pitchFamily="2" charset="2"/>
              <a:buChar char="v"/>
            </a:pPr>
            <a:r>
              <a:rPr lang="en-US" altLang="ko-KR" sz="2000" dirty="0" smtClean="0">
                <a:latin typeface="HY엽서M" pitchFamily="18" charset="-127"/>
                <a:ea typeface="HY엽서M" pitchFamily="18" charset="-127"/>
              </a:rPr>
              <a:t>Web (</a:t>
            </a:r>
            <a:r>
              <a:rPr lang="ko-KR" altLang="en-US" sz="2000" dirty="0" smtClean="0">
                <a:latin typeface="HY엽서M" pitchFamily="18" charset="-127"/>
                <a:ea typeface="HY엽서M" pitchFamily="18" charset="-127"/>
              </a:rPr>
              <a:t> </a:t>
            </a:r>
            <a:r>
              <a:rPr lang="en-US" altLang="ko-KR" sz="2000" dirty="0" smtClean="0">
                <a:latin typeface="HY엽서M" pitchFamily="18" charset="-127"/>
                <a:ea typeface="HY엽서M" pitchFamily="18" charset="-127"/>
              </a:rPr>
              <a:t>html )</a:t>
            </a:r>
            <a:endParaRPr lang="ko-KR" altLang="en-US" sz="2000" dirty="0">
              <a:latin typeface="HY엽서M" pitchFamily="18" charset="-127"/>
              <a:ea typeface="HY엽서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667553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>
          <p:childTnLst>
            <p:par>
              <p:cTn id="2"/>
            </p:par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="" xmlns:a16="http://schemas.microsoft.com/office/drawing/2014/main" id="{66049278-6C7C-4376-B446-BEBF6F96A76D}"/>
              </a:ext>
            </a:extLst>
          </p:cNvPr>
          <p:cNvSpPr/>
          <p:nvPr/>
        </p:nvSpPr>
        <p:spPr>
          <a:xfrm>
            <a:off x="0" y="1"/>
            <a:ext cx="12192000" cy="6490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37CCF3A8-A706-4ADE-9389-299356B70BB4}"/>
              </a:ext>
            </a:extLst>
          </p:cNvPr>
          <p:cNvSpPr/>
          <p:nvPr/>
        </p:nvSpPr>
        <p:spPr>
          <a:xfrm>
            <a:off x="1733854" y="2047540"/>
            <a:ext cx="270882" cy="3747563"/>
          </a:xfrm>
          <a:prstGeom prst="rect">
            <a:avLst/>
          </a:prstGeom>
          <a:solidFill>
            <a:srgbClr val="F9CF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E5A0A5FD-1185-436E-82C1-C5D849811D11}"/>
              </a:ext>
            </a:extLst>
          </p:cNvPr>
          <p:cNvSpPr txBox="1"/>
          <p:nvPr/>
        </p:nvSpPr>
        <p:spPr>
          <a:xfrm>
            <a:off x="1657174" y="2034743"/>
            <a:ext cx="2101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altLang="ko-KR" sz="2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목각파임B" pitchFamily="18" charset="-127"/>
                <a:ea typeface="HY목각파임B" pitchFamily="18" charset="-127"/>
              </a:rPr>
              <a:t> Bar Plot</a:t>
            </a:r>
            <a:endParaRPr lang="ko-KR" altLang="en-US" sz="2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HY목각파임B" pitchFamily="18" charset="-127"/>
              <a:ea typeface="HY목각파임B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C8604D6A-AE94-4ADC-8A67-E38C0A93311C}"/>
              </a:ext>
            </a:extLst>
          </p:cNvPr>
          <p:cNvSpPr txBox="1"/>
          <p:nvPr/>
        </p:nvSpPr>
        <p:spPr>
          <a:xfrm>
            <a:off x="1707976" y="5541936"/>
            <a:ext cx="3775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각 승강장마다 혼잡도와 출근시간 </a:t>
            </a:r>
            <a:r>
              <a:rPr lang="ko-KR" altLang="en-US" sz="1200" b="1" spc="-15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순유입</a:t>
            </a:r>
            <a:r>
              <a:rPr lang="en-US" altLang="ko-KR" sz="1200" b="1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sz="1200" b="1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퇴근시간 </a:t>
            </a:r>
            <a:r>
              <a:rPr lang="ko-KR" altLang="en-US" sz="1200" b="1" spc="-15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순유입이</a:t>
            </a:r>
            <a:endParaRPr lang="en-US" altLang="ko-KR" sz="1200" b="1" spc="-15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ko-KR" altLang="en-US" sz="1200" b="1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세 개의 서로 다른 </a:t>
            </a:r>
            <a:r>
              <a:rPr lang="en-US" altLang="ko-KR" sz="1200" b="1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Bar</a:t>
            </a:r>
            <a:r>
              <a:rPr lang="ko-KR" altLang="en-US" sz="1200" b="1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로 나타난다</a:t>
            </a:r>
            <a:r>
              <a:rPr lang="en-US" altLang="ko-KR" sz="1200" b="1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  <a:endParaRPr lang="ko-KR" altLang="en-US" sz="1200" b="1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F1078F98-D6D5-49B5-B6B6-FEE303CFA9AB}"/>
              </a:ext>
            </a:extLst>
          </p:cNvPr>
          <p:cNvSpPr/>
          <p:nvPr/>
        </p:nvSpPr>
        <p:spPr>
          <a:xfrm>
            <a:off x="6658612" y="2047540"/>
            <a:ext cx="270882" cy="3747563"/>
          </a:xfrm>
          <a:prstGeom prst="rect">
            <a:avLst/>
          </a:prstGeom>
          <a:solidFill>
            <a:srgbClr val="F9CF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D271E88A-E1F1-4FC1-A3AD-57F89DD0D9DA}"/>
              </a:ext>
            </a:extLst>
          </p:cNvPr>
          <p:cNvSpPr txBox="1"/>
          <p:nvPr/>
        </p:nvSpPr>
        <p:spPr>
          <a:xfrm>
            <a:off x="193913" y="897854"/>
            <a:ext cx="21435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8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Results</a:t>
            </a:r>
            <a:endParaRPr lang="ko-KR" altLang="en-US" sz="48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E66B80FC-274C-456C-8235-DD1EE903AC24}"/>
              </a:ext>
            </a:extLst>
          </p:cNvPr>
          <p:cNvSpPr txBox="1"/>
          <p:nvPr/>
        </p:nvSpPr>
        <p:spPr>
          <a:xfrm>
            <a:off x="2261246" y="1208772"/>
            <a:ext cx="14847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6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목각파임B" pitchFamily="18" charset="-127"/>
                <a:ea typeface="HY목각파임B" pitchFamily="18" charset="-127"/>
              </a:rPr>
              <a:t>시각화 결과물</a:t>
            </a:r>
            <a:endParaRPr lang="ko-KR" altLang="en-US" sz="1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HY목각파임B" pitchFamily="18" charset="-127"/>
              <a:ea typeface="HY목각파임B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9295" y="2552492"/>
            <a:ext cx="3150585" cy="298944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E5A0A5FD-1185-436E-82C1-C5D849811D11}"/>
              </a:ext>
            </a:extLst>
          </p:cNvPr>
          <p:cNvSpPr txBox="1"/>
          <p:nvPr/>
        </p:nvSpPr>
        <p:spPr>
          <a:xfrm>
            <a:off x="6573396" y="2034743"/>
            <a:ext cx="24865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altLang="ko-KR" sz="2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목각파임B" pitchFamily="18" charset="-127"/>
                <a:ea typeface="HY목각파임B" pitchFamily="18" charset="-127"/>
              </a:rPr>
              <a:t> Maps.html</a:t>
            </a:r>
            <a:endParaRPr lang="ko-KR" altLang="en-US" sz="2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HY목각파임B" pitchFamily="18" charset="-127"/>
              <a:ea typeface="HY목각파임B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C8604D6A-AE94-4ADC-8A67-E38C0A93311C}"/>
              </a:ext>
            </a:extLst>
          </p:cNvPr>
          <p:cNvSpPr txBox="1"/>
          <p:nvPr/>
        </p:nvSpPr>
        <p:spPr>
          <a:xfrm>
            <a:off x="6641132" y="5530402"/>
            <a:ext cx="46714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20</a:t>
            </a:r>
            <a:r>
              <a:rPr lang="ko-KR" altLang="en-US" sz="1200" b="1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개 </a:t>
            </a:r>
            <a:r>
              <a:rPr lang="ko-KR" altLang="en-US" sz="12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sz="1200" b="1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승강장의 위치가  표시되어있는 </a:t>
            </a:r>
            <a:r>
              <a:rPr lang="en-US" altLang="ko-KR" sz="1200" b="1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Web Page</a:t>
            </a:r>
            <a:r>
              <a:rPr lang="ko-KR" altLang="en-US" sz="1200" b="1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이다</a:t>
            </a:r>
            <a:r>
              <a:rPr lang="en-US" altLang="ko-KR" sz="1200" b="1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  </a:t>
            </a:r>
            <a:r>
              <a:rPr lang="ko-KR" altLang="en-US" sz="1200" b="1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특정 승강장을 클릭하면 </a:t>
            </a:r>
            <a:endParaRPr lang="en-US" altLang="ko-KR" sz="1200" b="1" spc="-15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ko-KR" altLang="en-US" sz="1200" b="1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역 이름과  해당  시간대의  승차 </a:t>
            </a:r>
            <a:r>
              <a:rPr lang="en-US" altLang="ko-KR" sz="1200" b="1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/ </a:t>
            </a:r>
            <a:r>
              <a:rPr lang="ko-KR" altLang="en-US" sz="1200" b="1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하차 인원 수가 나타난다</a:t>
            </a:r>
            <a:r>
              <a:rPr lang="en-US" altLang="ko-KR" sz="1200" b="1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  <a:endParaRPr lang="ko-KR" altLang="en-US" sz="1200" b="1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7336" y="2738055"/>
            <a:ext cx="4746532" cy="2618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2647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>
          <p:childTnLst>
            <p:par>
              <p:cTn id="2"/>
            </p:par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753</TotalTime>
  <Words>285</Words>
  <Application>Microsoft Office PowerPoint</Application>
  <PresentationFormat>사용자 지정</PresentationFormat>
  <Paragraphs>97</Paragraphs>
  <Slides>11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PPT PROJECT</dc:creator>
  <cp:lastModifiedBy>Windows User</cp:lastModifiedBy>
  <cp:revision>28</cp:revision>
  <dcterms:created xsi:type="dcterms:W3CDTF">2020-09-12T12:51:44Z</dcterms:created>
  <dcterms:modified xsi:type="dcterms:W3CDTF">2020-12-14T08:59:24Z</dcterms:modified>
</cp:coreProperties>
</file>