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  <p:embeddedFont>
      <p:font typeface="배달의민족 한나체 Air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7095" y="2882839"/>
            <a:ext cx="6353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5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5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</a:t>
            </a:r>
            <a:r>
              <a:rPr lang="ko-KR" altLang="en-US" sz="5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지도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552689" y="3686918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88855" y="3913746"/>
            <a:ext cx="51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김은혜 안유빈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이은비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임채은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윤가은 지가영</a:t>
            </a: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시각화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E0413-EABA-4F7F-A6B3-B91761050418}"/>
              </a:ext>
            </a:extLst>
          </p:cNvPr>
          <p:cNvSpPr/>
          <p:nvPr/>
        </p:nvSpPr>
        <p:spPr>
          <a:xfrm>
            <a:off x="926092" y="1484320"/>
            <a:ext cx="10450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en-US" altLang="ko-KR" sz="2000" dirty="0">
                <a:ea typeface="배달의민족 한나체 Air" panose="020B0600000101010101" pitchFamily="50" charset="-127"/>
              </a:rPr>
              <a:t>Ex)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사용자가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‘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가성비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’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라는 키워드를 입력했을 경우</a:t>
            </a:r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5" y="2386194"/>
            <a:ext cx="7322362" cy="37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8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71255"/>
            <a:ext cx="70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시각화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40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E0413-EABA-4F7F-A6B3-B91761050418}"/>
              </a:ext>
            </a:extLst>
          </p:cNvPr>
          <p:cNvSpPr/>
          <p:nvPr/>
        </p:nvSpPr>
        <p:spPr>
          <a:xfrm>
            <a:off x="607116" y="1393259"/>
            <a:ext cx="10769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err="1">
                <a:ea typeface="배달의민족 한나체 Air" panose="020B0600000101010101" pitchFamily="50" charset="-127"/>
              </a:rPr>
              <a:t>샤로수길에는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각각의 키워드에 해당하는 맛집이 어느 정도 분포하고 있는지 그래프를 통해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시각화하였다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단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키워드별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중복되는 식당이 존재한다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FD3B-6085-401D-B544-908F4FEAA3C6}"/>
              </a:ext>
            </a:extLst>
          </p:cNvPr>
          <p:cNvSpPr txBox="1"/>
          <p:nvPr/>
        </p:nvSpPr>
        <p:spPr>
          <a:xfrm>
            <a:off x="607116" y="2117708"/>
            <a:ext cx="10884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price = [1,0,0,0,0,0,0,0,0,0,0,0,0,0,0,0,0,1,0,0,1,0,1,1,0,0,0,1,0,0,0,1,0,0,0,0,1,0,1,0,0,0,0,0,1,0,0,0,0,1,0,1,0,0,0,0,1,1,0,1,0,0,0,0,0,0,0,0,1,0,1,0,0,0,0,1,1,0,1,0,0,1,0,0,1,1,0,1,0,0,0,1,0,0,0,0,0,1,0,1,0,0,0,0]</a:t>
            </a:r>
          </a:p>
          <a:p>
            <a:r>
              <a:rPr lang="en-US" altLang="ko-KR" sz="800" dirty="0"/>
              <a:t>mood = [1,0,0,1,1,0,1,1,1,0,0,1,1,1,0,1,0,0,1,0,1,1,0,1,1,1,1,1,1,1,1,0,1,1,1,0,0,1,0,1,1,1,1,1,0,0,1,1,1,0,1,0,0,1,1,1,0,1,1,0,0,1,1,1,1,1,0,0,1,0,0,1,1,0,1,1,0,1,0,1,1,0,0,0,0,0,0,1,1,1,1,0,1,1,1,1,0,0,1,1,1,1,1,1]</a:t>
            </a:r>
          </a:p>
          <a:p>
            <a:r>
              <a:rPr lang="en-US" altLang="ko-KR" sz="800" dirty="0"/>
              <a:t>quiet = [0,0,0,0,0,1,0,0,0,0,0,0,0,0,0,0,0,0,0,0,0,0,0,0,0,0,0,0,0,0,1,0,0,0,0,1,0,0,0,0,0,0,0,0,1,1,0,1,0,0,0,0,0,1,1,0,0,0,0,0,0,0,1,0,0,0,0,1,0,1,0,1,0,1,0,0,0,0,0,0,0,0,1,1,0,1,0,0,0,1,0,0,0,0,1,0,1,0,1,0,0,1,0,0]</a:t>
            </a:r>
          </a:p>
          <a:p>
            <a:r>
              <a:rPr lang="en-US" altLang="ko-KR" sz="800" dirty="0"/>
              <a:t>tidy = [0,1,1,0,0,0,0,0,0,0,0,0,0,0,0,0,1,0,0,0,0,0,0,0,1,0,0,0,1,0,0,0,1,1,0,1,0,0,1,1,1,1,0,0,0,1,0,0,0,0,0,0,0,0,0,1,1,1,1,1,1,0,1,0,1,0,1,0,0,1,1,1,0,1,0,0,0,0,0,1,0,1,1,0,1,1,1,0,1,1,0,1,0,1,0,0,0,0,0,0,0,1,1,1]</a:t>
            </a:r>
          </a:p>
          <a:p>
            <a:r>
              <a:rPr lang="en-US" altLang="ko-KR" sz="800" dirty="0"/>
              <a:t>date = [1,1,0,0,1,0,1,0,1,1,1,1,1,0,0,1,0,0,0,1,0,1,0,1,0,0,0,1,1,0,0,0,0,0,1,0,0,0,0,1,0,0,1,1,0,0,0,1,0,0,1,0,1,1,0,1,0,0,1,0,1,1,1,0,1,1,0,0,0,0,0,1,1,0,1,0,0,1,0,1,0,0,0,0,0,1,0,1,0,0,0,0,1,0,0,1,0,0,1,0,1,0,0,0]</a:t>
            </a:r>
          </a:p>
          <a:p>
            <a:br>
              <a:rPr lang="en-US" altLang="ko-KR" sz="800" dirty="0"/>
            </a:br>
            <a:br>
              <a:rPr lang="en-US" altLang="ko-KR" sz="800" dirty="0"/>
            </a:br>
            <a:r>
              <a:rPr lang="en-US" altLang="ko-KR" sz="800" dirty="0"/>
              <a:t>!apt-get install fonts-</a:t>
            </a:r>
            <a:r>
              <a:rPr lang="en-US" altLang="ko-KR" sz="800" dirty="0" err="1"/>
              <a:t>nanum</a:t>
            </a:r>
            <a:r>
              <a:rPr lang="en-US" altLang="ko-KR" sz="800" dirty="0"/>
              <a:t>*</a:t>
            </a:r>
          </a:p>
          <a:p>
            <a:br>
              <a:rPr lang="en-US" altLang="ko-KR" sz="800" dirty="0"/>
            </a:br>
            <a:r>
              <a:rPr lang="en-US" altLang="ko-KR" sz="800" dirty="0"/>
              <a:t>import </a:t>
            </a:r>
            <a:r>
              <a:rPr lang="en-US" altLang="ko-KR" sz="800" dirty="0" err="1"/>
              <a:t>matplotlib.font_manager</a:t>
            </a:r>
            <a:r>
              <a:rPr lang="en-US" altLang="ko-KR" sz="800" dirty="0"/>
              <a:t> as </a:t>
            </a:r>
            <a:r>
              <a:rPr lang="en-US" altLang="ko-KR" sz="800" dirty="0" err="1"/>
              <a:t>fm</a:t>
            </a:r>
            <a:endParaRPr lang="en-US" altLang="ko-KR" sz="800" dirty="0"/>
          </a:p>
          <a:p>
            <a:r>
              <a:rPr lang="en-US" altLang="ko-KR" sz="800" dirty="0" err="1"/>
              <a:t>sys_font</a:t>
            </a:r>
            <a:r>
              <a:rPr lang="en-US" altLang="ko-KR" sz="800" dirty="0"/>
              <a:t>=</a:t>
            </a:r>
            <a:r>
              <a:rPr lang="en-US" altLang="ko-KR" sz="800" dirty="0" err="1"/>
              <a:t>fm.findSystemFonts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 err="1"/>
              <a:t>sys_font</a:t>
            </a:r>
            <a:endParaRPr lang="en-US" altLang="ko-KR" sz="800" dirty="0"/>
          </a:p>
          <a:p>
            <a:br>
              <a:rPr lang="en-US" altLang="ko-KR" sz="800" dirty="0"/>
            </a:br>
            <a:r>
              <a:rPr lang="en-US" altLang="ko-KR" sz="800" dirty="0"/>
              <a:t>import </a:t>
            </a:r>
            <a:r>
              <a:rPr lang="en-US" altLang="ko-KR" sz="800" dirty="0" err="1"/>
              <a:t>matplotlib.pyplot</a:t>
            </a:r>
            <a:r>
              <a:rPr lang="en-US" altLang="ko-KR" sz="800" dirty="0"/>
              <a:t> as </a:t>
            </a:r>
            <a:r>
              <a:rPr lang="en-US" altLang="ko-KR" sz="800" dirty="0" err="1"/>
              <a:t>plt</a:t>
            </a:r>
            <a:r>
              <a:rPr lang="en-US" altLang="ko-KR" sz="800" dirty="0"/>
              <a:t> </a:t>
            </a:r>
            <a:endParaRPr lang="ko-KR" altLang="en-US" sz="800" dirty="0"/>
          </a:p>
          <a:p>
            <a:r>
              <a:rPr lang="en-US" altLang="ko-KR" sz="800" dirty="0"/>
              <a:t>from </a:t>
            </a:r>
            <a:r>
              <a:rPr lang="en-US" altLang="ko-KR" sz="800" dirty="0" err="1"/>
              <a:t>matplotlib</a:t>
            </a:r>
            <a:r>
              <a:rPr lang="en-US" altLang="ko-KR" sz="800" dirty="0"/>
              <a:t> import </a:t>
            </a:r>
            <a:r>
              <a:rPr lang="en-US" altLang="ko-KR" sz="800" dirty="0" err="1"/>
              <a:t>rc</a:t>
            </a:r>
            <a:r>
              <a:rPr lang="en-US" altLang="ko-KR" sz="800" dirty="0"/>
              <a:t> </a:t>
            </a:r>
          </a:p>
          <a:p>
            <a:r>
              <a:rPr lang="en-US" altLang="ko-KR" sz="800" dirty="0"/>
              <a:t>import </a:t>
            </a:r>
            <a:r>
              <a:rPr lang="en-US" altLang="ko-KR" sz="800" dirty="0" err="1"/>
              <a:t>matplotlib</a:t>
            </a:r>
            <a:r>
              <a:rPr lang="en-US" altLang="ko-KR" sz="800" dirty="0"/>
              <a:t> as </a:t>
            </a:r>
            <a:r>
              <a:rPr lang="en-US" altLang="ko-KR" sz="800" dirty="0" err="1"/>
              <a:t>mpl</a:t>
            </a:r>
            <a:r>
              <a:rPr lang="en-US" altLang="ko-KR" sz="800" dirty="0"/>
              <a:t> </a:t>
            </a:r>
          </a:p>
          <a:p>
            <a:r>
              <a:rPr lang="en-US" altLang="ko-KR" sz="800" dirty="0"/>
              <a:t>import </a:t>
            </a:r>
            <a:r>
              <a:rPr lang="en-US" altLang="ko-KR" sz="800" dirty="0" err="1"/>
              <a:t>matplotlib.font_manager</a:t>
            </a:r>
            <a:r>
              <a:rPr lang="en-US" altLang="ko-KR" sz="800" dirty="0"/>
              <a:t> as </a:t>
            </a:r>
            <a:r>
              <a:rPr lang="en-US" altLang="ko-KR" sz="800" dirty="0" err="1"/>
              <a:t>fm</a:t>
            </a:r>
            <a:endParaRPr lang="en-US" altLang="ko-KR" sz="800" dirty="0"/>
          </a:p>
          <a:p>
            <a:r>
              <a:rPr lang="en-US" altLang="ko-KR" sz="800" dirty="0"/>
              <a:t>path = '/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/share/fonts/</a:t>
            </a:r>
            <a:r>
              <a:rPr lang="en-US" altLang="ko-KR" sz="800" dirty="0" err="1"/>
              <a:t>truetype</a:t>
            </a:r>
            <a:r>
              <a:rPr lang="en-US" altLang="ko-KR" sz="800" dirty="0"/>
              <a:t>/</a:t>
            </a:r>
            <a:r>
              <a:rPr lang="en-US" altLang="ko-KR" sz="800" dirty="0" err="1"/>
              <a:t>nanum</a:t>
            </a:r>
            <a:r>
              <a:rPr lang="en-US" altLang="ko-KR" sz="800" dirty="0"/>
              <a:t>/NanumMyeongjo.ttf'</a:t>
            </a:r>
          </a:p>
          <a:p>
            <a:r>
              <a:rPr lang="en-US" altLang="ko-KR" sz="800" dirty="0" err="1"/>
              <a:t>font_name</a:t>
            </a:r>
            <a:r>
              <a:rPr lang="en-US" altLang="ko-KR" sz="800" dirty="0"/>
              <a:t> = </a:t>
            </a:r>
            <a:r>
              <a:rPr lang="en-US" altLang="ko-KR" sz="800" dirty="0" err="1"/>
              <a:t>fm.FontProperties</a:t>
            </a:r>
            <a:r>
              <a:rPr lang="en-US" altLang="ko-KR" sz="800" dirty="0"/>
              <a:t>(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=path, size=10).</a:t>
            </a:r>
            <a:r>
              <a:rPr lang="en-US" altLang="ko-KR" sz="800" dirty="0" err="1"/>
              <a:t>get_name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#print(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err="1"/>
              <a:t>plt.rc</a:t>
            </a:r>
            <a:r>
              <a:rPr lang="en-US" altLang="ko-KR" sz="800" dirty="0"/>
              <a:t>('font', family=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) .</a:t>
            </a:r>
          </a:p>
          <a:p>
            <a:r>
              <a:rPr lang="en-US" altLang="ko-KR" sz="800" dirty="0" err="1"/>
              <a:t>fm</a:t>
            </a:r>
            <a:r>
              <a:rPr lang="en-US" altLang="ko-KR" sz="800" dirty="0"/>
              <a:t>._rebuild()</a:t>
            </a:r>
          </a:p>
          <a:p>
            <a:r>
              <a:rPr lang="en-US" altLang="ko-KR" sz="800" dirty="0" err="1"/>
              <a:t>mpl.rcParams</a:t>
            </a:r>
            <a:r>
              <a:rPr lang="en-US" altLang="ko-KR" sz="800" dirty="0"/>
              <a:t>['</a:t>
            </a:r>
            <a:r>
              <a:rPr lang="en-US" altLang="ko-KR" sz="800" dirty="0" err="1"/>
              <a:t>axes.unicode_minus</a:t>
            </a:r>
            <a:r>
              <a:rPr lang="en-US" altLang="ko-KR" sz="800" dirty="0"/>
              <a:t>'] = False</a:t>
            </a:r>
          </a:p>
          <a:p>
            <a:br>
              <a:rPr lang="en-US" altLang="ko-KR" sz="800" dirty="0"/>
            </a:br>
            <a:br>
              <a:rPr lang="en-US" altLang="ko-KR" sz="800" dirty="0"/>
            </a:br>
            <a:r>
              <a:rPr lang="en-US" altLang="ko-KR" sz="800" dirty="0"/>
              <a:t>import pandas as </a:t>
            </a:r>
            <a:r>
              <a:rPr lang="en-US" altLang="ko-KR" sz="800" dirty="0" err="1"/>
              <a:t>pd</a:t>
            </a:r>
            <a:endParaRPr lang="en-US" altLang="ko-KR" sz="800" dirty="0"/>
          </a:p>
          <a:p>
            <a:r>
              <a:rPr lang="en-US" altLang="ko-KR" sz="800" dirty="0" err="1"/>
              <a:t>count_list</a:t>
            </a:r>
            <a:r>
              <a:rPr lang="en-US" altLang="ko-KR" sz="800" dirty="0"/>
              <a:t> = [</a:t>
            </a:r>
            <a:r>
              <a:rPr lang="en-US" altLang="ko-KR" sz="800" dirty="0" err="1"/>
              <a:t>price.count</a:t>
            </a:r>
            <a:r>
              <a:rPr lang="en-US" altLang="ko-KR" sz="800" dirty="0"/>
              <a:t>(1), </a:t>
            </a:r>
            <a:r>
              <a:rPr lang="en-US" altLang="ko-KR" sz="800" dirty="0" err="1"/>
              <a:t>mood.count</a:t>
            </a:r>
            <a:r>
              <a:rPr lang="en-US" altLang="ko-KR" sz="800" dirty="0"/>
              <a:t>(1), </a:t>
            </a:r>
            <a:r>
              <a:rPr lang="en-US" altLang="ko-KR" sz="800" dirty="0" err="1"/>
              <a:t>quiet.count</a:t>
            </a:r>
            <a:r>
              <a:rPr lang="en-US" altLang="ko-KR" sz="800" dirty="0"/>
              <a:t>(1), </a:t>
            </a:r>
            <a:r>
              <a:rPr lang="en-US" altLang="ko-KR" sz="800" dirty="0" err="1"/>
              <a:t>tidy.count</a:t>
            </a:r>
            <a:r>
              <a:rPr lang="en-US" altLang="ko-KR" sz="800" dirty="0"/>
              <a:t>(1), </a:t>
            </a:r>
            <a:r>
              <a:rPr lang="en-US" altLang="ko-KR" sz="800" dirty="0" err="1"/>
              <a:t>date.count</a:t>
            </a:r>
            <a:r>
              <a:rPr lang="en-US" altLang="ko-KR" sz="800" dirty="0"/>
              <a:t>(1)]</a:t>
            </a:r>
          </a:p>
          <a:p>
            <a:r>
              <a:rPr lang="en-US" altLang="ko-KR" sz="800" dirty="0" err="1"/>
              <a:t>keyword_list</a:t>
            </a:r>
            <a:r>
              <a:rPr lang="en-US" altLang="ko-KR" sz="800" dirty="0"/>
              <a:t> = ['</a:t>
            </a:r>
            <a:r>
              <a:rPr lang="ko-KR" altLang="en-US" sz="800" dirty="0" err="1"/>
              <a:t>가성비</a:t>
            </a:r>
            <a:r>
              <a:rPr lang="en-US" altLang="ko-KR" sz="800" dirty="0"/>
              <a:t>', '</a:t>
            </a:r>
            <a:r>
              <a:rPr lang="ko-KR" altLang="en-US" sz="800" dirty="0"/>
              <a:t>분위기 좋은</a:t>
            </a:r>
            <a:r>
              <a:rPr lang="en-US" altLang="ko-KR" sz="800" dirty="0"/>
              <a:t>', '</a:t>
            </a:r>
            <a:r>
              <a:rPr lang="ko-KR" altLang="en-US" sz="800" dirty="0"/>
              <a:t>조용한</a:t>
            </a:r>
            <a:r>
              <a:rPr lang="en-US" altLang="ko-KR" sz="800" dirty="0"/>
              <a:t>', '</a:t>
            </a:r>
            <a:r>
              <a:rPr lang="ko-KR" altLang="en-US" sz="800" dirty="0"/>
              <a:t>깔끔한</a:t>
            </a:r>
            <a:r>
              <a:rPr lang="en-US" altLang="ko-KR" sz="800" dirty="0"/>
              <a:t>', '</a:t>
            </a:r>
            <a:r>
              <a:rPr lang="ko-KR" altLang="en-US" sz="800" dirty="0"/>
              <a:t>데이트</a:t>
            </a:r>
            <a:r>
              <a:rPr lang="en-US" altLang="ko-KR" sz="800" dirty="0"/>
              <a:t>']</a:t>
            </a:r>
          </a:p>
          <a:p>
            <a:r>
              <a:rPr lang="en-US" altLang="ko-KR" sz="800" dirty="0"/>
              <a:t>d1=</a:t>
            </a:r>
            <a:r>
              <a:rPr lang="en-US" altLang="ko-KR" sz="800" dirty="0" err="1"/>
              <a:t>pd.DataFrame</a:t>
            </a:r>
            <a:r>
              <a:rPr lang="en-US" altLang="ko-KR" sz="800" dirty="0"/>
              <a:t>(</a:t>
            </a:r>
            <a:r>
              <a:rPr lang="en-US" altLang="ko-KR" sz="800" dirty="0" err="1"/>
              <a:t>count_list</a:t>
            </a:r>
            <a:r>
              <a:rPr lang="en-US" altLang="ko-KR" sz="800" dirty="0"/>
              <a:t>, index=</a:t>
            </a:r>
            <a:r>
              <a:rPr lang="en-US" altLang="ko-KR" sz="800" dirty="0" err="1"/>
              <a:t>keyword_list</a:t>
            </a:r>
            <a:r>
              <a:rPr lang="en-US" altLang="ko-KR" sz="800" dirty="0"/>
              <a:t>)</a:t>
            </a:r>
          </a:p>
          <a:p>
            <a:br>
              <a:rPr lang="en-US" altLang="ko-KR" sz="800" dirty="0"/>
            </a:br>
            <a:r>
              <a:rPr lang="en-US" altLang="ko-KR" sz="800" dirty="0"/>
              <a:t>d1.plot(kind='bar')</a:t>
            </a:r>
          </a:p>
          <a:p>
            <a:r>
              <a:rPr lang="en-US" altLang="ko-KR" sz="800" dirty="0" err="1"/>
              <a:t>plt.title</a:t>
            </a:r>
            <a:r>
              <a:rPr lang="en-US" altLang="ko-KR" sz="800" dirty="0"/>
              <a:t>('</a:t>
            </a:r>
            <a:r>
              <a:rPr lang="ko-KR" altLang="en-US" sz="800" dirty="0"/>
              <a:t>키워드 분석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plt.ylabel</a:t>
            </a:r>
            <a:r>
              <a:rPr lang="en-US" altLang="ko-KR" sz="800" dirty="0"/>
              <a:t>('</a:t>
            </a:r>
            <a:r>
              <a:rPr lang="ko-KR" altLang="en-US" sz="800" dirty="0"/>
              <a:t>개수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plt.xlabel</a:t>
            </a:r>
            <a:r>
              <a:rPr lang="en-US" altLang="ko-KR" sz="800" dirty="0"/>
              <a:t>('</a:t>
            </a:r>
            <a:r>
              <a:rPr lang="ko-KR" altLang="en-US" sz="800" dirty="0"/>
              <a:t>키워드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plt.show</a:t>
            </a:r>
            <a:r>
              <a:rPr lang="en-US" altLang="ko-KR" sz="800" dirty="0"/>
              <a:t>()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br>
              <a:rPr lang="en-US" altLang="ko-KR" sz="800" dirty="0"/>
            </a:br>
            <a:br>
              <a:rPr lang="en-US" altLang="ko-KR" sz="800" dirty="0"/>
            </a:br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27252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71255"/>
            <a:ext cx="70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</a:t>
            </a:r>
            <a:r>
              <a:rPr lang="ko-KR" altLang="en-US" sz="400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r>
              <a:rPr lang="en-US" altLang="ko-KR" sz="400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</a:t>
            </a:r>
            <a:endParaRPr lang="ko-KR" altLang="en-US" sz="40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7" y="1571804"/>
            <a:ext cx="7762367" cy="46882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BE0413-EABA-4F7F-A6B3-B91761050418}"/>
              </a:ext>
            </a:extLst>
          </p:cNvPr>
          <p:cNvSpPr/>
          <p:nvPr/>
        </p:nvSpPr>
        <p:spPr>
          <a:xfrm>
            <a:off x="7069452" y="1571804"/>
            <a:ext cx="44783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 err="1">
                <a:ea typeface="배달의민족 한나체 Air" panose="020B0600000101010101" pitchFamily="50" charset="-127"/>
              </a:rPr>
              <a:t>샤로수길에는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‘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분위기 좋은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’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맛집이 압도적으로 많은 것으로 나타났으며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‘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데이트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’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에 어울리거나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‘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깔끔한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’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식당도 다수 분포하는 것을 알 수 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이러한 현상을 보이는 이유는 서울대입구역 주변에 위치한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샤로수길의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지리적 특성상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분위기에 민감한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2~30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대 층이 주로 이 곳을 방문하기 때문인 것으로 추측할 수 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</a:t>
            </a:r>
            <a:endParaRPr lang="en-US" altLang="ko-KR" sz="2000" dirty="0"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E0413-EABA-4F7F-A6B3-B91761050418}"/>
              </a:ext>
            </a:extLst>
          </p:cNvPr>
          <p:cNvSpPr/>
          <p:nvPr/>
        </p:nvSpPr>
        <p:spPr>
          <a:xfrm>
            <a:off x="926092" y="1707917"/>
            <a:ext cx="10450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‘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맛집지도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’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프로젝트에서는 네이버 블로그의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게시글을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기반으로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최근 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3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개월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(2020.09.01 ~ 2020.11.30)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의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인기 맛집 지도를 제작하고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각 맛집이 공통적으로 가지는 특징을 분석하였다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. </a:t>
            </a:r>
          </a:p>
          <a:p>
            <a:pPr algn="just"/>
            <a:r>
              <a:rPr lang="en-US" altLang="ko-KR" sz="24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본 프로젝트는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샤로수길에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위치한 맛집에 대한 정보를 얻기 위해 단순 검색을 통해 방대한 양의 리뷰를 살펴봐야 하는 불편함을 줄이고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간편하게 바로 살펴볼 수 있는 시각화된 정보를 제공했다는 점에서 의의가 있다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제작된 지도를 통해 사용자들이 보다 편리하게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샤로수길에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위치한 최근의 인기있는 맛집을 알 수 있으며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맛집들의 특징을 한 눈에 파악할 수 있다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또한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각 블로그들에 담겨있던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샤로수길의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맛집에 대한 주관적인 평가 데이터들을 수집하고 가공하여 객관성 있는 정보를 제공했다는 점에서 의의가 있다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.</a:t>
            </a:r>
          </a:p>
          <a:p>
            <a:pPr algn="just"/>
            <a:r>
              <a:rPr lang="en-US" altLang="ko-KR" sz="24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샤로수길뿐만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아니라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한국에 위치한 여러 명소들에 본 프로젝트와 같은 </a:t>
            </a:r>
            <a:r>
              <a:rPr lang="ko-KR" altLang="en-US" sz="2400" dirty="0" err="1">
                <a:ea typeface="배달의민족 한나체 Air" panose="020B0600000101010101" pitchFamily="50" charset="-127"/>
              </a:rPr>
              <a:t>맛집지도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 분석이 이루어진다면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각 장소의 맛집에 대한 정보의 접근성을 높여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ea typeface="배달의민족 한나체 Air" panose="020B0600000101010101" pitchFamily="50" charset="-127"/>
              </a:rPr>
              <a:t>이용객들의 편의성을 증가시키는데 도움이 될 것으로 보인다</a:t>
            </a:r>
            <a:r>
              <a:rPr lang="en-US" altLang="ko-KR" sz="2400" dirty="0">
                <a:ea typeface="배달의민족 한나체 Air" panose="020B0600000101010101" pitchFamily="50" charset="-127"/>
              </a:rPr>
              <a:t>.  </a:t>
            </a:r>
            <a:endParaRPr lang="ko-KR" altLang="en-US" sz="2400" dirty="0"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67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95704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71255"/>
            <a:ext cx="70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역할분담 및 소감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0851E-95E1-4F48-9866-E2F9D5E66E2F}"/>
              </a:ext>
            </a:extLst>
          </p:cNvPr>
          <p:cNvSpPr txBox="1"/>
          <p:nvPr/>
        </p:nvSpPr>
        <p:spPr>
          <a:xfrm>
            <a:off x="721522" y="1490813"/>
            <a:ext cx="17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김은혜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FE894-8F7D-46E6-8DB1-DF6D1AB04781}"/>
              </a:ext>
            </a:extLst>
          </p:cNvPr>
          <p:cNvSpPr txBox="1"/>
          <p:nvPr/>
        </p:nvSpPr>
        <p:spPr>
          <a:xfrm>
            <a:off x="784275" y="1901364"/>
            <a:ext cx="327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맛집 </a:t>
            </a:r>
            <a:r>
              <a:rPr lang="ko-KR" altLang="en-US" sz="1200" dirty="0" err="1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크롤링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보고서 최종 정리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D6F76-6A1A-4FB6-ABC7-F608E297A8CA}"/>
              </a:ext>
            </a:extLst>
          </p:cNvPr>
          <p:cNvSpPr txBox="1"/>
          <p:nvPr/>
        </p:nvSpPr>
        <p:spPr>
          <a:xfrm>
            <a:off x="721522" y="2194564"/>
            <a:ext cx="10349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블로그의 제목을 추출하는 역할을 맡았는데, 처음에 자바를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사용해야지만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추출할 수 있는 형식으로 되어있어서 하나의 코드를 위해서 5-6시간 고민을 많이 했습니다. 링크를 바꾸거나 이상한 반복문을 만드는 등 다양한 시도를 해보고 나중에 필요한 자료가 추출되는 성공적인 코드를 만들었을 때 코딩에 대해 조금 더 전문가가 된 것 같은 재미를 느꼈습니다. 내년에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컴공을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진입하는데, 이런 문제해결의 상황에서 다양한 방법을 시도하는 창의성이 필요함을 느끼고 코딩을 계속 배워 나가고 싶다는 생각이 들었습니다.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64F39-0A0D-4FB8-912E-72F817607C03}"/>
              </a:ext>
            </a:extLst>
          </p:cNvPr>
          <p:cNvSpPr txBox="1"/>
          <p:nvPr/>
        </p:nvSpPr>
        <p:spPr>
          <a:xfrm>
            <a:off x="688644" y="3266836"/>
            <a:ext cx="17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안유빈</a:t>
            </a:r>
            <a:endParaRPr lang="ko-KR" altLang="en-US" sz="24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A2B37-A2B5-4563-8049-642876BC5C1A}"/>
              </a:ext>
            </a:extLst>
          </p:cNvPr>
          <p:cNvSpPr txBox="1"/>
          <p:nvPr/>
        </p:nvSpPr>
        <p:spPr>
          <a:xfrm>
            <a:off x="751397" y="3677387"/>
            <a:ext cx="327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빈도수 분석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보고서 최종 정리 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1200" dirty="0">
              <a:solidFill>
                <a:srgbClr val="646464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C19AE-87A8-4A2E-82CE-577B0DDE129C}"/>
              </a:ext>
            </a:extLst>
          </p:cNvPr>
          <p:cNvSpPr txBox="1"/>
          <p:nvPr/>
        </p:nvSpPr>
        <p:spPr>
          <a:xfrm>
            <a:off x="763363" y="3985164"/>
            <a:ext cx="106652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기말프로젝트로 실제 데이터를 분석해보며, 수업시간에 다룬 개념들을 활용하고 응용하여 여러 방식으로 데이터에 접근해볼 수 있었습니다. 이 과정을 통해,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파이썬을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활용한 데이터 분석에 조금 더 익숙해질 수 있었습니다. 또, 과거에는 멀게만 느껴졌던 코딩이 이번 기말프로젝트처럼 실생활과 가까운 곳에 활용될 수 있는 생각보다 가까운 영역이라는 것을 느꼈습니다.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C73AB-3B6E-45B4-8B37-B418ED376CB3}"/>
              </a:ext>
            </a:extLst>
          </p:cNvPr>
          <p:cNvSpPr txBox="1"/>
          <p:nvPr/>
        </p:nvSpPr>
        <p:spPr>
          <a:xfrm>
            <a:off x="700336" y="4864319"/>
            <a:ext cx="17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이은비</a:t>
            </a:r>
            <a:endParaRPr lang="ko-KR" altLang="en-US" sz="24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04E7-EE22-45A9-BBB4-DD2E9DCE05CC}"/>
              </a:ext>
            </a:extLst>
          </p:cNvPr>
          <p:cNvSpPr txBox="1"/>
          <p:nvPr/>
        </p:nvSpPr>
        <p:spPr>
          <a:xfrm>
            <a:off x="810564" y="5228687"/>
            <a:ext cx="327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 시각화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EB3F6-CADB-4487-AF33-313712DB090D}"/>
              </a:ext>
            </a:extLst>
          </p:cNvPr>
          <p:cNvSpPr txBox="1"/>
          <p:nvPr/>
        </p:nvSpPr>
        <p:spPr>
          <a:xfrm>
            <a:off x="784275" y="5560321"/>
            <a:ext cx="10665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방대한 주제 가운데 하나의 프로젝트 주제를 정하는 것이 어렵게 느껴졌으나 팀원들과 아이디어를 공유하며 우리 팀의 주제를 하나로 구체화할 수 있었습니다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데이터를 추출하고 그것을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시각화하는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과정이 쉽지만은 않았지만 컴퓨팅 기초 수업 때 배웠던 여러 개념들을 활용할 수 있어서 좋았습니다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또한 이러한 과정을 통해 실제 하나의 결과물을 만들어냈다는 사실이 뿌듯했다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혼자서 하나의 기말 프로젝트를 만들어야 했다면 엄두가 나지 않았을 텐데 적절한 역할 분담과 팀원들의 적극적인 참여 덕분에 가능했던 일이라고 생각합니다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295704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71255"/>
            <a:ext cx="707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역할분담 및 소감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0851E-95E1-4F48-9866-E2F9D5E66E2F}"/>
              </a:ext>
            </a:extLst>
          </p:cNvPr>
          <p:cNvSpPr txBox="1"/>
          <p:nvPr/>
        </p:nvSpPr>
        <p:spPr>
          <a:xfrm>
            <a:off x="721522" y="1490813"/>
            <a:ext cx="17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임채은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FE894-8F7D-46E6-8DB1-DF6D1AB04781}"/>
              </a:ext>
            </a:extLst>
          </p:cNvPr>
          <p:cNvSpPr txBox="1"/>
          <p:nvPr/>
        </p:nvSpPr>
        <p:spPr>
          <a:xfrm>
            <a:off x="784275" y="1901364"/>
            <a:ext cx="327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 시각화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보고서 최종 정리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D6F76-6A1A-4FB6-ABC7-F608E297A8CA}"/>
              </a:ext>
            </a:extLst>
          </p:cNvPr>
          <p:cNvSpPr txBox="1"/>
          <p:nvPr/>
        </p:nvSpPr>
        <p:spPr>
          <a:xfrm>
            <a:off x="721522" y="2194564"/>
            <a:ext cx="10349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데이터를 어떻게 하면 가장 효과적으로 나타낼 수 있을지에 대해 많은 고민을 했는데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그러면서 수업시간에 배웠던 다양한 코드를 다시 볼 수 있던 좋은 기회였습니다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가지 아쉬운 점은 했던 고민들이 결과물에 충분히 반영되지 못했다는 점이었는데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동시에 컴퓨팅으로 해낼 수 있는 과제의 역량과 한계를 동시에 느꼈다는 점입니다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앞으로도 더 많은 것을 배워 지금까지 느꼈던 점을 바탕으로 더욱 좋은 코드를 작성할 수 있었으면 합니다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중간과제와 달리 혼자 힘으로만 생각하거나 고민하는 대신 팀원분들과 같이 고민하면서 코드를 수정하고 작성할 수 있었는데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과정이 많은 도움이 된 것 같습니다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64F39-0A0D-4FB8-912E-72F817607C03}"/>
              </a:ext>
            </a:extLst>
          </p:cNvPr>
          <p:cNvSpPr txBox="1"/>
          <p:nvPr/>
        </p:nvSpPr>
        <p:spPr>
          <a:xfrm>
            <a:off x="688644" y="3266836"/>
            <a:ext cx="17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윤가은</a:t>
            </a:r>
            <a:endParaRPr lang="ko-KR" altLang="en-US" sz="24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A2B37-A2B5-4563-8049-642876BC5C1A}"/>
              </a:ext>
            </a:extLst>
          </p:cNvPr>
          <p:cNvSpPr txBox="1"/>
          <p:nvPr/>
        </p:nvSpPr>
        <p:spPr>
          <a:xfrm>
            <a:off x="751397" y="3677387"/>
            <a:ext cx="327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맛집 </a:t>
            </a:r>
            <a:r>
              <a:rPr lang="ko-KR" altLang="en-US" sz="1200" dirty="0" err="1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크롤링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C19AE-87A8-4A2E-82CE-577B0DDE129C}"/>
              </a:ext>
            </a:extLst>
          </p:cNvPr>
          <p:cNvSpPr txBox="1"/>
          <p:nvPr/>
        </p:nvSpPr>
        <p:spPr>
          <a:xfrm>
            <a:off x="763363" y="3985164"/>
            <a:ext cx="1066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수업시간에 배운 내용을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샤로수길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실제 우리의 생활권에 적용시켜 볼 수 있어 좋았습니다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 일상생활에서 사용하는 간단한 프로그램들이 실은 많은 코딩과정을 필요로 함을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깨달았고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그러한 코딩에 대해 더 알아보고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싶어졌습니다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C73AB-3B6E-45B4-8B37-B418ED376CB3}"/>
              </a:ext>
            </a:extLst>
          </p:cNvPr>
          <p:cNvSpPr txBox="1"/>
          <p:nvPr/>
        </p:nvSpPr>
        <p:spPr>
          <a:xfrm>
            <a:off x="688644" y="4718897"/>
            <a:ext cx="17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지가영</a:t>
            </a:r>
            <a:endParaRPr lang="ko-KR" altLang="en-US" sz="24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04E7-EE22-45A9-BBB4-DD2E9DCE05CC}"/>
              </a:ext>
            </a:extLst>
          </p:cNvPr>
          <p:cNvSpPr txBox="1"/>
          <p:nvPr/>
        </p:nvSpPr>
        <p:spPr>
          <a:xfrm>
            <a:off x="810564" y="5045578"/>
            <a:ext cx="327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빈도수 분석</a:t>
            </a:r>
            <a:r>
              <a:rPr lang="en-US" altLang="ko-KR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646464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EB3F6-CADB-4487-AF33-313712DB090D}"/>
              </a:ext>
            </a:extLst>
          </p:cNvPr>
          <p:cNvSpPr txBox="1"/>
          <p:nvPr/>
        </p:nvSpPr>
        <p:spPr>
          <a:xfrm>
            <a:off x="784275" y="5377212"/>
            <a:ext cx="106652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블로그 제목에서 맛집의 제목을 추출하는 작업을 맡았는데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자연어를 코딩하는 게 많은 한계가 있고 어렵다고 느꼈다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그러나 이 같이 부딪히는 여러 문제에 대해서 동료와 함께 논의하며 새로운 관점으로 코딩해보는 것에서 뿌듯함을 느꼈던 것 같다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이제까지 사회과학을 배우며 그 틀안에서 사고하는 게 익숙했는데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코딩을 배우며 완전히 다른 관점에서 세상을 바라보는 경험을 할 수 있어 좋았다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05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샘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2845889"/>
            <a:ext cx="658425" cy="652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2021297"/>
            <a:ext cx="658425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3746" y="755046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30402" y="1538620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0501" y="2196572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8862" y="3784654"/>
            <a:ext cx="23075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시각화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4495073"/>
            <a:ext cx="658425" cy="6523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3670481"/>
            <a:ext cx="658425" cy="6523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501" y="299061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맛집별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키워드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27036-2618-40F5-8B6B-FDDE881363BB}"/>
              </a:ext>
            </a:extLst>
          </p:cNvPr>
          <p:cNvSpPr txBox="1"/>
          <p:nvPr/>
        </p:nvSpPr>
        <p:spPr>
          <a:xfrm>
            <a:off x="4978862" y="4605462"/>
            <a:ext cx="23075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B681F-EDCF-4AFF-990E-195F7ED83EEA}"/>
              </a:ext>
            </a:extLst>
          </p:cNvPr>
          <p:cNvSpPr txBox="1"/>
          <p:nvPr/>
        </p:nvSpPr>
        <p:spPr>
          <a:xfrm>
            <a:off x="4978861" y="5426270"/>
            <a:ext cx="4250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역할 분담 및 소감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A71633-0E1C-4CC4-85AB-C428E8DA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9" y="5312097"/>
            <a:ext cx="658425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565" y="2756753"/>
            <a:ext cx="9798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네이버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블로그에서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‘</a:t>
            </a:r>
            <a:r>
              <a:rPr lang="ko-KR" altLang="en-US" sz="24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검색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일에서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일까지 세 달간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포스트된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글의 제목을 분석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출현 빈도수가 높은 가게들을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맛집으로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선정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52D44-4E75-471F-A96E-F9DF38169D66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맛집 선정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277809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선정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7116" y="2145700"/>
            <a:ext cx="52826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ourier New" panose="02070309020205020404" pitchFamily="49" charset="0"/>
              </a:rPr>
              <a:t>from bs4 import </a:t>
            </a:r>
            <a:r>
              <a:rPr lang="en-US" altLang="ko-KR" sz="1000" dirty="0" err="1">
                <a:latin typeface="Courier New" panose="02070309020205020404" pitchFamily="49" charset="0"/>
              </a:rPr>
              <a:t>BeautifulSoup</a:t>
            </a:r>
            <a:endParaRPr lang="en-US" altLang="ko-KR" sz="1000" dirty="0">
              <a:latin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</a:rPr>
              <a:t>from </a:t>
            </a:r>
            <a:r>
              <a:rPr lang="en-US" altLang="ko-KR" sz="1000" dirty="0" err="1">
                <a:latin typeface="Courier New" panose="02070309020205020404" pitchFamily="49" charset="0"/>
              </a:rPr>
              <a:t>urllib.request</a:t>
            </a:r>
            <a:r>
              <a:rPr lang="en-US" altLang="ko-KR" sz="1000" dirty="0">
                <a:latin typeface="Courier New" panose="02070309020205020404" pitchFamily="49" charset="0"/>
              </a:rPr>
              <a:t> import </a:t>
            </a:r>
            <a:r>
              <a:rPr lang="en-US" altLang="ko-KR" sz="1000" dirty="0" err="1">
                <a:latin typeface="Courier New" panose="02070309020205020404" pitchFamily="49" charset="0"/>
              </a:rPr>
              <a:t>urlopen</a:t>
            </a:r>
            <a:endParaRPr lang="en-US" altLang="ko-KR" sz="1000" dirty="0">
              <a:latin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</a:rPr>
              <a:t>import re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from </a:t>
            </a:r>
            <a:r>
              <a:rPr lang="en-US" altLang="ko-KR" sz="1000" dirty="0" err="1">
                <a:latin typeface="Courier New" panose="02070309020205020404" pitchFamily="49" charset="0"/>
              </a:rPr>
              <a:t>urllib.parse</a:t>
            </a:r>
            <a:r>
              <a:rPr lang="en-US" altLang="ko-KR" sz="1000" dirty="0">
                <a:latin typeface="Courier New" panose="02070309020205020404" pitchFamily="49" charset="0"/>
              </a:rPr>
              <a:t> import </a:t>
            </a:r>
            <a:r>
              <a:rPr lang="en-US" altLang="ko-KR" sz="1000" dirty="0" err="1">
                <a:latin typeface="Courier New" panose="02070309020205020404" pitchFamily="49" charset="0"/>
              </a:rPr>
              <a:t>urljoin</a:t>
            </a:r>
            <a:endParaRPr lang="en-US" altLang="ko-KR" sz="1000" dirty="0">
              <a:latin typeface="Courier New" panose="02070309020205020404" pitchFamily="49" charset="0"/>
            </a:endParaRPr>
          </a:p>
          <a:p>
            <a:br>
              <a:rPr lang="en-US" altLang="ko-KR" sz="1000" dirty="0">
                <a:latin typeface="Courier New" panose="02070309020205020404" pitchFamily="49" charset="0"/>
              </a:rPr>
            </a:br>
            <a:r>
              <a:rPr lang="en-US" altLang="ko-KR" sz="1000" dirty="0">
                <a:latin typeface="Courier New" panose="02070309020205020404" pitchFamily="49" charset="0"/>
              </a:rPr>
              <a:t>a=1 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b=1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c=1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all=[]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while a in range(1,30):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if a&lt;10: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date='0'+str(a)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else: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date=a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</a:t>
            </a:r>
            <a:r>
              <a:rPr lang="en-US" altLang="ko-KR" sz="1000" dirty="0" err="1">
                <a:latin typeface="Courier New" panose="02070309020205020404" pitchFamily="49" charset="0"/>
              </a:rPr>
              <a:t>sep_url</a:t>
            </a:r>
            <a:r>
              <a:rPr lang="en-US" altLang="ko-KR" sz="1000" dirty="0">
                <a:latin typeface="Courier New" panose="02070309020205020404" pitchFamily="49" charset="0"/>
              </a:rPr>
              <a:t>='https://search.naver.com/</a:t>
            </a:r>
            <a:r>
              <a:rPr lang="en-US" altLang="ko-KR" sz="1000" dirty="0" err="1">
                <a:latin typeface="Courier New" panose="02070309020205020404" pitchFamily="49" charset="0"/>
              </a:rPr>
              <a:t>search.naver?where</a:t>
            </a:r>
            <a:r>
              <a:rPr lang="en-US" altLang="ko-KR" sz="1000" dirty="0">
                <a:latin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</a:rPr>
              <a:t>blog&amp;query</a:t>
            </a:r>
            <a:r>
              <a:rPr lang="en-US" altLang="ko-KR" sz="1000" dirty="0">
                <a:latin typeface="Courier New" panose="02070309020205020404" pitchFamily="49" charset="0"/>
              </a:rPr>
              <a:t>=%EC%83%A4%EB%A1%9C%EC%88%98%EA%B8%B8+%EC%B6%94%EC%B2%9C&amp;sm=</a:t>
            </a:r>
            <a:r>
              <a:rPr lang="en-US" altLang="ko-KR" sz="1000" dirty="0" err="1">
                <a:latin typeface="Courier New" panose="02070309020205020404" pitchFamily="49" charset="0"/>
              </a:rPr>
              <a:t>tab_opt&amp;dup_remove</a:t>
            </a:r>
            <a:r>
              <a:rPr lang="en-US" altLang="ko-KR" sz="1000" dirty="0">
                <a:latin typeface="Courier New" panose="02070309020205020404" pitchFamily="49" charset="0"/>
              </a:rPr>
              <a:t>=1&amp;post_blogurl=&amp;</a:t>
            </a:r>
            <a:r>
              <a:rPr lang="en-US" altLang="ko-KR" sz="1000" dirty="0" err="1">
                <a:latin typeface="Courier New" panose="02070309020205020404" pitchFamily="49" charset="0"/>
              </a:rPr>
              <a:t>post_blogurl_without</a:t>
            </a:r>
            <a:r>
              <a:rPr lang="en-US" altLang="ko-KR" sz="1000" dirty="0">
                <a:latin typeface="Courier New" panose="02070309020205020404" pitchFamily="49" charset="0"/>
              </a:rPr>
              <a:t>=&amp;</a:t>
            </a:r>
            <a:r>
              <a:rPr lang="en-US" altLang="ko-KR" sz="1000" dirty="0" err="1">
                <a:latin typeface="Courier New" panose="02070309020205020404" pitchFamily="49" charset="0"/>
              </a:rPr>
              <a:t>nso</a:t>
            </a:r>
            <a:r>
              <a:rPr lang="en-US" altLang="ko-KR" sz="1000" dirty="0">
                <a:latin typeface="Courier New" panose="02070309020205020404" pitchFamily="49" charset="0"/>
              </a:rPr>
              <a:t>=so%3Ar%2Ca%3Aall%2Cp%3Afrom202009'+str(date)+'to202009'+str(date)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page=</a:t>
            </a:r>
            <a:r>
              <a:rPr lang="en-US" altLang="ko-KR" sz="1000" dirty="0" err="1">
                <a:latin typeface="Courier New" panose="02070309020205020404" pitchFamily="49" charset="0"/>
              </a:rPr>
              <a:t>urlopen</a:t>
            </a:r>
            <a:r>
              <a:rPr lang="en-US" altLang="ko-KR" sz="1000" dirty="0"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</a:rPr>
              <a:t>sep_url</a:t>
            </a:r>
            <a:r>
              <a:rPr lang="en-US" altLang="ko-KR" sz="1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soup=</a:t>
            </a:r>
            <a:r>
              <a:rPr lang="en-US" altLang="ko-KR" sz="1000" dirty="0" err="1">
                <a:latin typeface="Courier New" panose="02070309020205020404" pitchFamily="49" charset="0"/>
              </a:rPr>
              <a:t>BeautifulSoup</a:t>
            </a:r>
            <a:r>
              <a:rPr lang="en-US" altLang="ko-KR" sz="1000" dirty="0">
                <a:latin typeface="Courier New" panose="02070309020205020404" pitchFamily="49" charset="0"/>
              </a:rPr>
              <a:t>(page, '</a:t>
            </a:r>
            <a:r>
              <a:rPr lang="en-US" altLang="ko-KR" sz="1000" dirty="0" err="1">
                <a:latin typeface="Courier New" panose="02070309020205020404" pitchFamily="49" charset="0"/>
              </a:rPr>
              <a:t>html.parser</a:t>
            </a:r>
            <a:r>
              <a:rPr lang="en-US" altLang="ko-KR" sz="1000" dirty="0">
                <a:latin typeface="Courier New" panose="02070309020205020404" pitchFamily="49" charset="0"/>
              </a:rPr>
              <a:t>')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</a:t>
            </a:r>
            <a:r>
              <a:rPr lang="en-US" altLang="ko-KR" sz="1000" dirty="0" err="1">
                <a:latin typeface="Courier New" panose="02070309020205020404" pitchFamily="49" charset="0"/>
              </a:rPr>
              <a:t>title_soup</a:t>
            </a:r>
            <a:r>
              <a:rPr lang="en-US" altLang="ko-KR" sz="1000" dirty="0"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latin typeface="Courier New" panose="02070309020205020404" pitchFamily="49" charset="0"/>
              </a:rPr>
              <a:t>soup.find_all</a:t>
            </a:r>
            <a:r>
              <a:rPr lang="en-US" altLang="ko-KR" sz="1000" dirty="0">
                <a:latin typeface="Courier New" panose="02070309020205020404" pitchFamily="49" charset="0"/>
              </a:rPr>
              <a:t>('div', '</a:t>
            </a:r>
            <a:r>
              <a:rPr lang="en-US" altLang="ko-KR" sz="1000" dirty="0" err="1">
                <a:latin typeface="Courier New" panose="02070309020205020404" pitchFamily="49" charset="0"/>
              </a:rPr>
              <a:t>total_wrap</a:t>
            </a:r>
            <a:r>
              <a:rPr lang="en-US" altLang="ko-KR" sz="1000" dirty="0"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latin typeface="Courier New" panose="02070309020205020404" pitchFamily="49" charset="0"/>
              </a:rPr>
              <a:t>api_ani_send</a:t>
            </a:r>
            <a:r>
              <a:rPr lang="en-US" altLang="ko-KR" sz="1000" dirty="0">
                <a:latin typeface="Courier New" panose="02070309020205020404" pitchFamily="49" charset="0"/>
              </a:rPr>
              <a:t>')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print('09-'+</a:t>
            </a:r>
            <a:r>
              <a:rPr lang="en-US" altLang="ko-KR" sz="1000" dirty="0" err="1">
                <a:latin typeface="Courier New" panose="02070309020205020404" pitchFamily="49" charset="0"/>
              </a:rPr>
              <a:t>str</a:t>
            </a:r>
            <a:r>
              <a:rPr lang="en-US" altLang="ko-KR" sz="1000" dirty="0">
                <a:latin typeface="Courier New" panose="02070309020205020404" pitchFamily="49" charset="0"/>
              </a:rPr>
              <a:t>(a))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for item in </a:t>
            </a:r>
            <a:r>
              <a:rPr lang="en-US" altLang="ko-KR" sz="1000" dirty="0" err="1">
                <a:latin typeface="Courier New" panose="02070309020205020404" pitchFamily="49" charset="0"/>
              </a:rPr>
              <a:t>title_soup</a:t>
            </a:r>
            <a:r>
              <a:rPr lang="en-US" altLang="ko-KR" sz="1000" dirty="0"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print(</a:t>
            </a:r>
            <a:r>
              <a:rPr lang="en-US" altLang="ko-KR" sz="1000" dirty="0" err="1">
                <a:latin typeface="Courier New" panose="02070309020205020404" pitchFamily="49" charset="0"/>
              </a:rPr>
              <a:t>item.find</a:t>
            </a:r>
            <a:r>
              <a:rPr lang="en-US" altLang="ko-KR" sz="1000" dirty="0">
                <a:latin typeface="Courier New" panose="02070309020205020404" pitchFamily="49" charset="0"/>
              </a:rPr>
              <a:t>(class_='</a:t>
            </a:r>
            <a:r>
              <a:rPr lang="en-US" altLang="ko-KR" sz="1000" dirty="0" err="1">
                <a:latin typeface="Courier New" panose="02070309020205020404" pitchFamily="49" charset="0"/>
              </a:rPr>
              <a:t>api_txt_lines</a:t>
            </a:r>
            <a:r>
              <a:rPr lang="en-US" altLang="ko-KR" sz="1000" dirty="0"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latin typeface="Courier New" panose="02070309020205020404" pitchFamily="49" charset="0"/>
              </a:rPr>
              <a:t>total_tit</a:t>
            </a:r>
            <a:r>
              <a:rPr lang="en-US" altLang="ko-KR" sz="1000" dirty="0">
                <a:latin typeface="Courier New" panose="02070309020205020404" pitchFamily="49" charset="0"/>
              </a:rPr>
              <a:t>').</a:t>
            </a:r>
            <a:r>
              <a:rPr lang="en-US" altLang="ko-KR" sz="1000" dirty="0" err="1">
                <a:latin typeface="Courier New" panose="02070309020205020404" pitchFamily="49" charset="0"/>
              </a:rPr>
              <a:t>get_text</a:t>
            </a:r>
            <a:r>
              <a:rPr lang="en-US" altLang="ko-KR" sz="1000" dirty="0"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latin typeface="Courier New" panose="02070309020205020404" pitchFamily="49" charset="0"/>
              </a:rPr>
              <a:t>all.append</a:t>
            </a:r>
            <a:r>
              <a:rPr lang="en-US" altLang="ko-KR" sz="1000" dirty="0"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</a:rPr>
              <a:t>item.find</a:t>
            </a:r>
            <a:r>
              <a:rPr lang="en-US" altLang="ko-KR" sz="1000" dirty="0">
                <a:latin typeface="Courier New" panose="02070309020205020404" pitchFamily="49" charset="0"/>
              </a:rPr>
              <a:t>(class_='</a:t>
            </a:r>
            <a:r>
              <a:rPr lang="en-US" altLang="ko-KR" sz="1000" dirty="0" err="1">
                <a:latin typeface="Courier New" panose="02070309020205020404" pitchFamily="49" charset="0"/>
              </a:rPr>
              <a:t>api_txt_lines</a:t>
            </a:r>
            <a:r>
              <a:rPr lang="en-US" altLang="ko-KR" sz="1000" dirty="0"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latin typeface="Courier New" panose="02070309020205020404" pitchFamily="49" charset="0"/>
              </a:rPr>
              <a:t>total_tit</a:t>
            </a:r>
            <a:r>
              <a:rPr lang="en-US" altLang="ko-KR" sz="1000" dirty="0">
                <a:latin typeface="Courier New" panose="02070309020205020404" pitchFamily="49" charset="0"/>
              </a:rPr>
              <a:t>').</a:t>
            </a:r>
            <a:r>
              <a:rPr lang="en-US" altLang="ko-KR" sz="1000" dirty="0" err="1">
                <a:latin typeface="Courier New" panose="02070309020205020404" pitchFamily="49" charset="0"/>
              </a:rPr>
              <a:t>get_text</a:t>
            </a:r>
            <a:r>
              <a:rPr lang="en-US" altLang="ko-KR" sz="1000" dirty="0"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print(" ")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a=a+1</a:t>
            </a:r>
          </a:p>
          <a:p>
            <a:br>
              <a:rPr lang="en-US" altLang="ko-KR" sz="800" dirty="0">
                <a:latin typeface="Courier New" panose="02070309020205020404" pitchFamily="49" charset="0"/>
              </a:rPr>
            </a:b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116" y="1528050"/>
            <a:ext cx="600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블로그</a:t>
            </a:r>
            <a:r>
              <a:rPr lang="ko-KR" altLang="en-US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제목 추출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91785" y="1958937"/>
            <a:ext cx="519056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2400" dirty="0">
                <a:latin typeface="Courier New" panose="02070309020205020404" pitchFamily="49" charset="0"/>
              </a:rPr>
            </a:br>
            <a:r>
              <a:rPr lang="en-US" altLang="ko-KR" sz="1000" dirty="0">
                <a:latin typeface="Courier New" panose="02070309020205020404" pitchFamily="49" charset="0"/>
              </a:rPr>
              <a:t>while c in range(1,30):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if c&lt;10: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date='0'+str(c)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else: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date=c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</a:t>
            </a:r>
            <a:r>
              <a:rPr lang="en-US" altLang="ko-KR" sz="1000" dirty="0" err="1">
                <a:latin typeface="Courier New" panose="02070309020205020404" pitchFamily="49" charset="0"/>
              </a:rPr>
              <a:t>nov_url</a:t>
            </a:r>
            <a:r>
              <a:rPr lang="en-US" altLang="ko-KR" sz="1000" dirty="0">
                <a:latin typeface="Courier New" panose="02070309020205020404" pitchFamily="49" charset="0"/>
              </a:rPr>
              <a:t>='https://search.naver.com/</a:t>
            </a:r>
            <a:r>
              <a:rPr lang="en-US" altLang="ko-KR" sz="1000" dirty="0" err="1">
                <a:latin typeface="Courier New" panose="02070309020205020404" pitchFamily="49" charset="0"/>
              </a:rPr>
              <a:t>search.naver?where</a:t>
            </a:r>
            <a:r>
              <a:rPr lang="en-US" altLang="ko-KR" sz="1000" dirty="0">
                <a:latin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</a:rPr>
              <a:t>blog&amp;query</a:t>
            </a:r>
            <a:r>
              <a:rPr lang="en-US" altLang="ko-KR" sz="1000" dirty="0">
                <a:latin typeface="Courier New" panose="02070309020205020404" pitchFamily="49" charset="0"/>
              </a:rPr>
              <a:t>=%EC%83%A4%EB%A1%9C%EC%88%98%EA%B8%B8+%EC%B6%94%EC%B2%9C&amp;sm=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  </a:t>
            </a:r>
            <a:r>
              <a:rPr lang="en-US" altLang="ko-KR" sz="1000" dirty="0" err="1">
                <a:latin typeface="Courier New" panose="02070309020205020404" pitchFamily="49" charset="0"/>
              </a:rPr>
              <a:t>tab_opt&amp;dup_remove</a:t>
            </a:r>
            <a:r>
              <a:rPr lang="en-US" altLang="ko-KR" sz="1000" dirty="0">
                <a:latin typeface="Courier New" panose="02070309020205020404" pitchFamily="49" charset="0"/>
              </a:rPr>
              <a:t>=1&amp;post_blogurl=&amp;</a:t>
            </a:r>
            <a:r>
              <a:rPr lang="en-US" altLang="ko-KR" sz="1000" dirty="0" err="1">
                <a:latin typeface="Courier New" panose="02070309020205020404" pitchFamily="49" charset="0"/>
              </a:rPr>
              <a:t>post_blogurl_without</a:t>
            </a:r>
            <a:r>
              <a:rPr lang="en-US" altLang="ko-KR" sz="1000" dirty="0">
                <a:latin typeface="Courier New" panose="02070309020205020404" pitchFamily="49" charset="0"/>
              </a:rPr>
              <a:t>=&amp;</a:t>
            </a:r>
            <a:r>
              <a:rPr lang="en-US" altLang="ko-KR" sz="1000" dirty="0" err="1">
                <a:latin typeface="Courier New" panose="02070309020205020404" pitchFamily="49" charset="0"/>
              </a:rPr>
              <a:t>nso</a:t>
            </a:r>
            <a:r>
              <a:rPr lang="en-US" altLang="ko-KR" sz="1000" dirty="0">
                <a:latin typeface="Courier New" panose="02070309020205020404" pitchFamily="49" charset="0"/>
              </a:rPr>
              <a:t>=so%3Ar%2Ca%3Aall%2Cp%3Afrom202011'+str(date)+'to202011'+str(date)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page=</a:t>
            </a:r>
            <a:r>
              <a:rPr lang="en-US" altLang="ko-KR" sz="1000" dirty="0" err="1">
                <a:latin typeface="Courier New" panose="02070309020205020404" pitchFamily="49" charset="0"/>
              </a:rPr>
              <a:t>urlopen</a:t>
            </a:r>
            <a:r>
              <a:rPr lang="en-US" altLang="ko-KR" sz="1000" dirty="0"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</a:rPr>
              <a:t>nov_url</a:t>
            </a:r>
            <a:r>
              <a:rPr lang="en-US" altLang="ko-KR" sz="1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soup=</a:t>
            </a:r>
            <a:r>
              <a:rPr lang="en-US" altLang="ko-KR" sz="1000" dirty="0" err="1">
                <a:latin typeface="Courier New" panose="02070309020205020404" pitchFamily="49" charset="0"/>
              </a:rPr>
              <a:t>BeautifulSoup</a:t>
            </a:r>
            <a:r>
              <a:rPr lang="en-US" altLang="ko-KR" sz="1000" dirty="0">
                <a:latin typeface="Courier New" panose="02070309020205020404" pitchFamily="49" charset="0"/>
              </a:rPr>
              <a:t>(page, '</a:t>
            </a:r>
            <a:r>
              <a:rPr lang="en-US" altLang="ko-KR" sz="1000" dirty="0" err="1">
                <a:latin typeface="Courier New" panose="02070309020205020404" pitchFamily="49" charset="0"/>
              </a:rPr>
              <a:t>html.parser</a:t>
            </a:r>
            <a:r>
              <a:rPr lang="en-US" altLang="ko-KR" sz="1000" dirty="0">
                <a:latin typeface="Courier New" panose="02070309020205020404" pitchFamily="49" charset="0"/>
              </a:rPr>
              <a:t>')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</a:t>
            </a:r>
            <a:r>
              <a:rPr lang="en-US" altLang="ko-KR" sz="1000" dirty="0" err="1">
                <a:latin typeface="Courier New" panose="02070309020205020404" pitchFamily="49" charset="0"/>
              </a:rPr>
              <a:t>title_soup</a:t>
            </a:r>
            <a:r>
              <a:rPr lang="en-US" altLang="ko-KR" sz="1000" dirty="0"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latin typeface="Courier New" panose="02070309020205020404" pitchFamily="49" charset="0"/>
              </a:rPr>
              <a:t>soup.find_all</a:t>
            </a:r>
            <a:r>
              <a:rPr lang="en-US" altLang="ko-KR" sz="1000" dirty="0">
                <a:latin typeface="Courier New" panose="02070309020205020404" pitchFamily="49" charset="0"/>
              </a:rPr>
              <a:t>('div', '</a:t>
            </a:r>
            <a:r>
              <a:rPr lang="en-US" altLang="ko-KR" sz="1000" dirty="0" err="1">
                <a:latin typeface="Courier New" panose="02070309020205020404" pitchFamily="49" charset="0"/>
              </a:rPr>
              <a:t>total_wrap</a:t>
            </a:r>
            <a:r>
              <a:rPr lang="en-US" altLang="ko-KR" sz="1000" dirty="0"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latin typeface="Courier New" panose="02070309020205020404" pitchFamily="49" charset="0"/>
              </a:rPr>
              <a:t>api_ani_send</a:t>
            </a:r>
            <a:r>
              <a:rPr lang="en-US" altLang="ko-KR" sz="1000" dirty="0">
                <a:latin typeface="Courier New" panose="02070309020205020404" pitchFamily="49" charset="0"/>
              </a:rPr>
              <a:t>')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print('11-'+</a:t>
            </a:r>
            <a:r>
              <a:rPr lang="en-US" altLang="ko-KR" sz="1000" dirty="0" err="1">
                <a:latin typeface="Courier New" panose="02070309020205020404" pitchFamily="49" charset="0"/>
              </a:rPr>
              <a:t>str</a:t>
            </a:r>
            <a:r>
              <a:rPr lang="en-US" altLang="ko-KR" sz="1000" dirty="0">
                <a:latin typeface="Courier New" panose="02070309020205020404" pitchFamily="49" charset="0"/>
              </a:rPr>
              <a:t>(c))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for item in </a:t>
            </a:r>
            <a:r>
              <a:rPr lang="en-US" altLang="ko-KR" sz="1000" dirty="0" err="1">
                <a:latin typeface="Courier New" panose="02070309020205020404" pitchFamily="49" charset="0"/>
              </a:rPr>
              <a:t>title_soup</a:t>
            </a:r>
            <a:r>
              <a:rPr lang="en-US" altLang="ko-KR" sz="1000" dirty="0"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print(</a:t>
            </a:r>
            <a:r>
              <a:rPr lang="en-US" altLang="ko-KR" sz="1000" dirty="0" err="1">
                <a:latin typeface="Courier New" panose="02070309020205020404" pitchFamily="49" charset="0"/>
              </a:rPr>
              <a:t>item.find</a:t>
            </a:r>
            <a:r>
              <a:rPr lang="en-US" altLang="ko-KR" sz="1000" dirty="0">
                <a:latin typeface="Courier New" panose="02070309020205020404" pitchFamily="49" charset="0"/>
              </a:rPr>
              <a:t>(class_='</a:t>
            </a:r>
            <a:r>
              <a:rPr lang="en-US" altLang="ko-KR" sz="1000" dirty="0" err="1">
                <a:latin typeface="Courier New" panose="02070309020205020404" pitchFamily="49" charset="0"/>
              </a:rPr>
              <a:t>api_txt_lines</a:t>
            </a:r>
            <a:r>
              <a:rPr lang="en-US" altLang="ko-KR" sz="1000" dirty="0"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latin typeface="Courier New" panose="02070309020205020404" pitchFamily="49" charset="0"/>
              </a:rPr>
              <a:t>total_tit</a:t>
            </a:r>
            <a:r>
              <a:rPr lang="en-US" altLang="ko-KR" sz="1000" dirty="0">
                <a:latin typeface="Courier New" panose="02070309020205020404" pitchFamily="49" charset="0"/>
              </a:rPr>
              <a:t>').</a:t>
            </a:r>
            <a:r>
              <a:rPr lang="en-US" altLang="ko-KR" sz="1000" dirty="0" err="1">
                <a:latin typeface="Courier New" panose="02070309020205020404" pitchFamily="49" charset="0"/>
              </a:rPr>
              <a:t>get_text</a:t>
            </a:r>
            <a:r>
              <a:rPr lang="en-US" altLang="ko-KR" sz="1000" dirty="0"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  </a:t>
            </a:r>
            <a:r>
              <a:rPr lang="en-US" altLang="ko-KR" sz="1000" dirty="0" err="1">
                <a:latin typeface="Courier New" panose="02070309020205020404" pitchFamily="49" charset="0"/>
              </a:rPr>
              <a:t>all.append</a:t>
            </a:r>
            <a:r>
              <a:rPr lang="en-US" altLang="ko-KR" sz="1000" dirty="0"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</a:rPr>
              <a:t>item.find</a:t>
            </a:r>
            <a:r>
              <a:rPr lang="en-US" altLang="ko-KR" sz="1000" dirty="0">
                <a:latin typeface="Courier New" panose="02070309020205020404" pitchFamily="49" charset="0"/>
              </a:rPr>
              <a:t>(class_='</a:t>
            </a:r>
            <a:r>
              <a:rPr lang="en-US" altLang="ko-KR" sz="1000" dirty="0" err="1">
                <a:latin typeface="Courier New" panose="02070309020205020404" pitchFamily="49" charset="0"/>
              </a:rPr>
              <a:t>api_txt_lines</a:t>
            </a:r>
            <a:r>
              <a:rPr lang="en-US" altLang="ko-KR" sz="1000" dirty="0"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latin typeface="Courier New" panose="02070309020205020404" pitchFamily="49" charset="0"/>
              </a:rPr>
              <a:t>total_tit</a:t>
            </a:r>
            <a:r>
              <a:rPr lang="en-US" altLang="ko-KR" sz="1000" dirty="0">
                <a:latin typeface="Courier New" panose="02070309020205020404" pitchFamily="49" charset="0"/>
              </a:rPr>
              <a:t>').</a:t>
            </a:r>
            <a:r>
              <a:rPr lang="en-US" altLang="ko-KR" sz="1000" dirty="0" err="1">
                <a:latin typeface="Courier New" panose="02070309020205020404" pitchFamily="49" charset="0"/>
              </a:rPr>
              <a:t>get_text</a:t>
            </a:r>
            <a:r>
              <a:rPr lang="en-US" altLang="ko-KR" sz="1000" dirty="0"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print(" ")</a:t>
            </a:r>
          </a:p>
          <a:p>
            <a:r>
              <a:rPr lang="en-US" altLang="ko-KR" sz="1000" dirty="0">
                <a:latin typeface="Courier New" panose="02070309020205020404" pitchFamily="49" charset="0"/>
              </a:rPr>
              <a:t>  c=c+1</a:t>
            </a:r>
          </a:p>
          <a:p>
            <a:br>
              <a:rPr lang="en-US" altLang="ko-KR" sz="1000" dirty="0">
                <a:latin typeface="Courier New" panose="02070309020205020404" pitchFamily="49" charset="0"/>
              </a:rPr>
            </a:br>
            <a:r>
              <a:rPr lang="en-US" altLang="ko-KR" sz="1000" dirty="0">
                <a:latin typeface="Courier New" panose="02070309020205020404" pitchFamily="49" charset="0"/>
              </a:rPr>
              <a:t>print(all)</a:t>
            </a:r>
          </a:p>
          <a:p>
            <a:endParaRPr lang="ko-KR" altLang="en-US" sz="7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84209" y="1989715"/>
            <a:ext cx="0" cy="41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2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선정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116" y="1528050"/>
            <a:ext cx="600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블로그</a:t>
            </a:r>
            <a:r>
              <a:rPr lang="ko-KR" altLang="en-US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제목 추출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6789" y="2803292"/>
            <a:ext cx="95485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검색하면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블로그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나열이 페이지가 아니라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자동으로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스크롤하면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나오는 식으로 되어있기 때문에 </a:t>
            </a:r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 err="1">
                <a:ea typeface="배달의민족 한나체 Air" panose="020B0600000101010101" pitchFamily="50" charset="-127"/>
              </a:rPr>
              <a:t>날짜별로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제목을 추출을 해주어야 한다는 단점이 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 </a:t>
            </a: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 err="1">
                <a:ea typeface="배달의민족 한나체 Air" panose="020B0600000101010101" pitchFamily="50" charset="-127"/>
              </a:rPr>
              <a:t>네이버의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</a:t>
            </a:r>
            <a:r>
              <a:rPr lang="en-US" altLang="ko-KR" sz="2000" dirty="0" err="1">
                <a:ea typeface="배달의민족 한나체 Air" panose="020B0600000101010101" pitchFamily="50" charset="-127"/>
              </a:rPr>
              <a:t>url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에서 끝에 달과 날짜부분을 변수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a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로 잡고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</a:t>
            </a:r>
          </a:p>
          <a:p>
            <a:pPr algn="just"/>
            <a:r>
              <a:rPr lang="en-US" altLang="ko-KR" sz="2000" dirty="0">
                <a:ea typeface="배달의민족 한나체 Air" panose="020B0600000101010101" pitchFamily="50" charset="-127"/>
              </a:rPr>
              <a:t>a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를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1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부터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 9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월 마지막 날인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30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까지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반복문을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시켜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날짜별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블로그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 제목을 추출할 수 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 </a:t>
            </a:r>
          </a:p>
          <a:p>
            <a:pPr algn="just"/>
            <a:r>
              <a:rPr lang="en-US" altLang="ko-KR" sz="2000" dirty="0">
                <a:ea typeface="배달의민족 한나체 Air" panose="020B0600000101010101" pitchFamily="50" charset="-127"/>
              </a:rPr>
              <a:t>9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월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10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월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11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월 따로 </a:t>
            </a:r>
            <a:r>
              <a:rPr lang="en-US" altLang="ko-KR" sz="2000" dirty="0" err="1">
                <a:ea typeface="배달의민족 한나체 Air" panose="020B0600000101010101" pitchFamily="50" charset="-127"/>
              </a:rPr>
              <a:t>url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링크를 저장하여 추출하였다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 </a:t>
            </a:r>
            <a:endParaRPr lang="ko-KR" altLang="en-US" sz="2000" dirty="0"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2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7116" y="1528050"/>
            <a:ext cx="677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블로그 제목에서 가장 많이 등장한 맛집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4FD3B-6085-401D-B544-908F4FEAA3C6}"/>
              </a:ext>
            </a:extLst>
          </p:cNvPr>
          <p:cNvSpPr txBox="1"/>
          <p:nvPr/>
        </p:nvSpPr>
        <p:spPr>
          <a:xfrm>
            <a:off x="721522" y="2149584"/>
            <a:ext cx="57269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import csv</a:t>
            </a:r>
          </a:p>
          <a:p>
            <a:r>
              <a:rPr lang="en-US" altLang="ko-KR" sz="1000" dirty="0"/>
              <a:t>from bs4 import </a:t>
            </a:r>
            <a:r>
              <a:rPr lang="en-US" altLang="ko-KR" sz="1000" dirty="0" err="1"/>
              <a:t>BeautifulSoup</a:t>
            </a:r>
            <a:endParaRPr lang="en-US" altLang="ko-KR" sz="1000" dirty="0"/>
          </a:p>
          <a:p>
            <a:r>
              <a:rPr lang="en-US" altLang="ko-KR" sz="1000" dirty="0"/>
              <a:t>import string</a:t>
            </a:r>
          </a:p>
          <a:p>
            <a:endParaRPr lang="en-US" altLang="ko-KR" sz="1000" dirty="0"/>
          </a:p>
          <a:p>
            <a:r>
              <a:rPr lang="en-US" altLang="ko-KR" sz="1000" dirty="0"/>
              <a:t>f = open('/content/</a:t>
            </a:r>
            <a:r>
              <a:rPr lang="ko-KR" altLang="en-US" sz="1000" dirty="0"/>
              <a:t>서울특별시 관악구 일반음식점 인허가 정보</a:t>
            </a:r>
            <a:r>
              <a:rPr lang="en-US" altLang="ko-KR" sz="1000" dirty="0"/>
              <a:t>.csv', 'r', encoding = 'cp949')</a:t>
            </a:r>
          </a:p>
          <a:p>
            <a:r>
              <a:rPr lang="en-US" altLang="ko-KR" sz="1000" dirty="0" err="1"/>
              <a:t>rdr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csv.reader</a:t>
            </a:r>
            <a:r>
              <a:rPr lang="en-US" altLang="ko-KR" sz="1000" dirty="0"/>
              <a:t>(f)</a:t>
            </a:r>
          </a:p>
          <a:p>
            <a:r>
              <a:rPr lang="en-US" altLang="ko-KR" sz="1000" dirty="0"/>
              <a:t>d = open('/content/</a:t>
            </a:r>
            <a:r>
              <a:rPr lang="ko-KR" altLang="en-US" sz="1000" dirty="0"/>
              <a:t>서울특별시 관악구 휴게음식점 인허가 정보</a:t>
            </a:r>
            <a:r>
              <a:rPr lang="en-US" altLang="ko-KR" sz="1000" dirty="0"/>
              <a:t>.csv', 'r', encoding = 'cp949')</a:t>
            </a:r>
          </a:p>
          <a:p>
            <a:r>
              <a:rPr lang="en-US" altLang="ko-KR" sz="1000" dirty="0"/>
              <a:t>rdr2 = </a:t>
            </a:r>
            <a:r>
              <a:rPr lang="en-US" altLang="ko-KR" sz="1000" dirty="0" err="1"/>
              <a:t>csv.reader</a:t>
            </a:r>
            <a:r>
              <a:rPr lang="en-US" altLang="ko-KR" sz="1000" dirty="0"/>
              <a:t>(d)</a:t>
            </a:r>
          </a:p>
          <a:p>
            <a:r>
              <a:rPr lang="en-US" altLang="ko-KR" sz="1000" dirty="0"/>
              <a:t>#for line in </a:t>
            </a:r>
            <a:r>
              <a:rPr lang="en-US" altLang="ko-KR" sz="1000" dirty="0" err="1"/>
              <a:t>rdr</a:t>
            </a:r>
            <a:r>
              <a:rPr lang="en-US" altLang="ko-KR" sz="1000" dirty="0"/>
              <a:t> : </a:t>
            </a:r>
          </a:p>
          <a:p>
            <a:r>
              <a:rPr lang="en-US" altLang="ko-KR" sz="1000" dirty="0"/>
              <a:t>  #print(line[5])</a:t>
            </a:r>
          </a:p>
          <a:p>
            <a:r>
              <a:rPr lang="en-US" altLang="ko-KR" sz="1000" dirty="0"/>
              <a:t>#</a:t>
            </a:r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FoodPlace</a:t>
            </a:r>
            <a:r>
              <a:rPr lang="en-US" altLang="ko-KR" sz="1000" dirty="0"/>
              <a:t> = []</a:t>
            </a:r>
          </a:p>
          <a:p>
            <a:r>
              <a:rPr lang="en-US" altLang="ko-KR" sz="1000" dirty="0"/>
              <a:t>for line in </a:t>
            </a:r>
            <a:r>
              <a:rPr lang="en-US" altLang="ko-KR" sz="1000" dirty="0" err="1"/>
              <a:t>rdr</a:t>
            </a:r>
            <a:r>
              <a:rPr lang="en-US" altLang="ko-KR" sz="1000" dirty="0"/>
              <a:t> : </a:t>
            </a:r>
          </a:p>
          <a:p>
            <a:r>
              <a:rPr lang="en-US" altLang="ko-KR" sz="1000" dirty="0"/>
              <a:t>  if line[5] == "</a:t>
            </a:r>
            <a:r>
              <a:rPr lang="ko-KR" altLang="en-US" sz="1000" dirty="0"/>
              <a:t>영업</a:t>
            </a:r>
            <a:r>
              <a:rPr lang="en-US" altLang="ko-KR" sz="1000" dirty="0"/>
              <a:t>/</a:t>
            </a:r>
            <a:r>
              <a:rPr lang="ko-KR" altLang="en-US" sz="1000" dirty="0"/>
              <a:t>정상</a:t>
            </a:r>
            <a:r>
              <a:rPr lang="en-US" altLang="ko-KR" sz="1000" dirty="0"/>
              <a:t>" :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FoodPlace.append</a:t>
            </a:r>
            <a:r>
              <a:rPr lang="en-US" altLang="ko-KR" sz="1000" dirty="0"/>
              <a:t>(line[18])</a:t>
            </a:r>
          </a:p>
          <a:p>
            <a:r>
              <a:rPr lang="en-US" altLang="ko-KR" sz="1000" dirty="0"/>
              <a:t>    #print(line[18])</a:t>
            </a:r>
          </a:p>
          <a:p>
            <a:r>
              <a:rPr lang="en-US" altLang="ko-KR" sz="1000" dirty="0"/>
              <a:t>  else :</a:t>
            </a:r>
          </a:p>
          <a:p>
            <a:r>
              <a:rPr lang="en-US" altLang="ko-KR" sz="1000" dirty="0"/>
              <a:t>    pass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DrinkPlace</a:t>
            </a:r>
            <a:r>
              <a:rPr lang="en-US" altLang="ko-KR" sz="1000" dirty="0"/>
              <a:t> = []</a:t>
            </a:r>
          </a:p>
          <a:p>
            <a:r>
              <a:rPr lang="en-US" altLang="ko-KR" sz="1000" dirty="0"/>
              <a:t>for line in rdr2 : </a:t>
            </a:r>
          </a:p>
          <a:p>
            <a:r>
              <a:rPr lang="en-US" altLang="ko-KR" sz="1000" dirty="0"/>
              <a:t>  if line[5] == "</a:t>
            </a:r>
            <a:r>
              <a:rPr lang="ko-KR" altLang="en-US" sz="1000" dirty="0"/>
              <a:t>영업</a:t>
            </a:r>
            <a:r>
              <a:rPr lang="en-US" altLang="ko-KR" sz="1000" dirty="0"/>
              <a:t>/</a:t>
            </a:r>
            <a:r>
              <a:rPr lang="ko-KR" altLang="en-US" sz="1000" dirty="0"/>
              <a:t>정상</a:t>
            </a:r>
            <a:r>
              <a:rPr lang="en-US" altLang="ko-KR" sz="1000" dirty="0"/>
              <a:t>" :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DrinkPlace.append</a:t>
            </a:r>
            <a:r>
              <a:rPr lang="en-US" altLang="ko-KR" sz="1000" dirty="0"/>
              <a:t>(line[18])</a:t>
            </a:r>
          </a:p>
          <a:p>
            <a:r>
              <a:rPr lang="en-US" altLang="ko-KR" sz="1000" dirty="0"/>
              <a:t>    #print(line[18])</a:t>
            </a:r>
          </a:p>
          <a:p>
            <a:r>
              <a:rPr lang="en-US" altLang="ko-KR" sz="1000" dirty="0"/>
              <a:t>  else :</a:t>
            </a:r>
          </a:p>
          <a:p>
            <a:r>
              <a:rPr lang="en-US" altLang="ko-KR" sz="1000" dirty="0"/>
              <a:t>    pass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10BCE-657A-4BC1-9FE7-EAD5EDA9E0D4}"/>
              </a:ext>
            </a:extLst>
          </p:cNvPr>
          <p:cNvSpPr txBox="1"/>
          <p:nvPr/>
        </p:nvSpPr>
        <p:spPr>
          <a:xfrm>
            <a:off x="6434075" y="2235309"/>
            <a:ext cx="494237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FoodPlace.extend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DrinkPlace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#print(</a:t>
            </a:r>
            <a:r>
              <a:rPr lang="en-US" altLang="ko-KR" sz="1000" dirty="0" err="1"/>
              <a:t>FoodPlace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sharo_list</a:t>
            </a:r>
            <a:r>
              <a:rPr lang="en-US" altLang="ko-KR" sz="1000" dirty="0"/>
              <a:t> = []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while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FoodPlace</a:t>
            </a:r>
            <a:r>
              <a:rPr lang="en-US" altLang="ko-KR" sz="1000" dirty="0"/>
              <a:t>) :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TargetPlace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FoodPlace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  page = open('/content/</a:t>
            </a:r>
            <a:r>
              <a:rPr lang="ko-KR" altLang="en-US" sz="1000" dirty="0" err="1"/>
              <a:t>샤로수길추천</a:t>
            </a:r>
            <a:r>
              <a:rPr lang="ko-KR" altLang="en-US" sz="1000" dirty="0"/>
              <a:t> </a:t>
            </a:r>
            <a:r>
              <a:rPr lang="en-US" altLang="ko-KR" sz="1000" dirty="0"/>
              <a:t>(09.01 to 11.30) </a:t>
            </a:r>
            <a:r>
              <a:rPr lang="en-US" altLang="ko-KR" sz="1000" dirty="0" err="1"/>
              <a:t>txt.txt','r</a:t>
            </a:r>
            <a:r>
              <a:rPr lang="en-US" altLang="ko-KR" sz="1000" dirty="0"/>
              <a:t>').read().split("\n")</a:t>
            </a:r>
          </a:p>
          <a:p>
            <a:r>
              <a:rPr lang="en-US" altLang="ko-KR" sz="1000" dirty="0"/>
              <a:t>  count = 0</a:t>
            </a:r>
          </a:p>
          <a:p>
            <a:r>
              <a:rPr lang="en-US" altLang="ko-KR" sz="1000" dirty="0"/>
              <a:t>  for </a:t>
            </a:r>
            <a:r>
              <a:rPr lang="en-US" altLang="ko-KR" sz="1000" dirty="0" err="1"/>
              <a:t>each_line</a:t>
            </a:r>
            <a:r>
              <a:rPr lang="en-US" altLang="ko-KR" sz="1000" dirty="0"/>
              <a:t> in page : </a:t>
            </a:r>
          </a:p>
          <a:p>
            <a:r>
              <a:rPr lang="en-US" altLang="ko-KR" sz="1000" dirty="0"/>
              <a:t>    if </a:t>
            </a:r>
            <a:r>
              <a:rPr lang="en-US" altLang="ko-KR" sz="1000" dirty="0" err="1"/>
              <a:t>each_line.find</a:t>
            </a:r>
            <a:r>
              <a:rPr lang="en-US" altLang="ko-KR" sz="1000" dirty="0"/>
              <a:t>(str(</a:t>
            </a:r>
            <a:r>
              <a:rPr lang="en-US" altLang="ko-KR" sz="1000" dirty="0" err="1"/>
              <a:t>TargetPlace</a:t>
            </a:r>
            <a:r>
              <a:rPr lang="en-US" altLang="ko-KR" sz="1000" dirty="0"/>
              <a:t>))&gt;=0 :</a:t>
            </a:r>
          </a:p>
          <a:p>
            <a:r>
              <a:rPr lang="en-US" altLang="ko-KR" sz="1000" dirty="0"/>
              <a:t>      count += 1</a:t>
            </a:r>
          </a:p>
          <a:p>
            <a:r>
              <a:rPr lang="en-US" altLang="ko-KR" sz="1000" dirty="0"/>
              <a:t>    else :</a:t>
            </a:r>
          </a:p>
          <a:p>
            <a:r>
              <a:rPr lang="en-US" altLang="ko-KR" sz="1000" dirty="0"/>
              <a:t>      pass</a:t>
            </a:r>
          </a:p>
          <a:p>
            <a:r>
              <a:rPr lang="en-US" altLang="ko-KR" sz="1000" dirty="0"/>
              <a:t>  if count != 0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sharo_list.append</a:t>
            </a:r>
            <a:r>
              <a:rPr lang="en-US" altLang="ko-KR" sz="1000" dirty="0"/>
              <a:t>([</a:t>
            </a:r>
            <a:r>
              <a:rPr lang="en-US" altLang="ko-KR" sz="1000" dirty="0" err="1"/>
              <a:t>count,TargetPlace</a:t>
            </a:r>
            <a:r>
              <a:rPr lang="en-US" altLang="ko-KR" sz="1000" dirty="0"/>
              <a:t>])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+= 1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sharo_list.sort</a:t>
            </a:r>
            <a:r>
              <a:rPr lang="en-US" altLang="ko-KR" sz="1000" dirty="0"/>
              <a:t>(reverse=True)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sharo_list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endParaRPr lang="ko-KR" altLang="en-US" sz="1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656F94-FD81-48A8-A083-EAE4ABE84D0F}"/>
              </a:ext>
            </a:extLst>
          </p:cNvPr>
          <p:cNvCxnSpPr/>
          <p:nvPr/>
        </p:nvCxnSpPr>
        <p:spPr>
          <a:xfrm>
            <a:off x="6274734" y="1989715"/>
            <a:ext cx="0" cy="41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55A6E-2FC1-4C1C-BBB1-AF7396135607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맛집 선정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0498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7116" y="1528050"/>
            <a:ext cx="677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블로그 제목에서 가장 많이 등장한 맛집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F61DDD-CDF3-4E68-8CD4-FCB489CBCEB0}"/>
              </a:ext>
            </a:extLst>
          </p:cNvPr>
          <p:cNvSpPr/>
          <p:nvPr/>
        </p:nvSpPr>
        <p:spPr>
          <a:xfrm>
            <a:off x="3336532" y="2567759"/>
            <a:ext cx="80907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공공데이터 포털에서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관악구에 위치한 음식점 인허가 파일을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csv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로 다운로드 받았다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 (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일반음식점 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/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휴게음식점 각각 두 파일을 다운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받았다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.)</a:t>
            </a: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이 파일에서 폐업하지 않고 정상 운영 중인 음식점 이름을 뽑아 리스트로 만들었다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앞서 추출한 블로그 제목을 문장으로 나눈 후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관악구 음식점 이름을 포함하고 있는 빈도수를 세는 반복문을 만들었다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</a:p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 </a:t>
            </a:r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블로그 제목에 등장한 빈도가 큰 순서대로 음식점 리스트를 출력해낼 수 있었다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</a:p>
          <a:p>
            <a:pPr marL="457200" indent="-457200" algn="just">
              <a:buAutoNum type="arabicParenR"/>
            </a:pPr>
            <a:endParaRPr lang="ko-KR" altLang="en-US" sz="2000" dirty="0">
              <a:ea typeface="배달의민족 한나체 Air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8B953D-8027-4C07-A291-BBDAF8931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2" y="2308243"/>
            <a:ext cx="2241514" cy="22415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FAC7E3-A89E-4855-883C-4EAD2D3E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4417859"/>
            <a:ext cx="1590160" cy="1863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샤로수길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맛집 선정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2811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맛집별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키워드 추출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E0413-EABA-4F7F-A6B3-B91761050418}"/>
              </a:ext>
            </a:extLst>
          </p:cNvPr>
          <p:cNvSpPr/>
          <p:nvPr/>
        </p:nvSpPr>
        <p:spPr>
          <a:xfrm>
            <a:off x="926092" y="1707917"/>
            <a:ext cx="1045036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ea typeface="배달의민족 한나체 Air" panose="020B0600000101010101" pitchFamily="50" charset="-127"/>
              </a:rPr>
              <a:t>앞서 추출한 맛집들을 포함한 블로그 제목들을 무작위 추출해서 이들 각각을 가장 많이 수식하는 형용사들을 찾아 </a:t>
            </a:r>
            <a:r>
              <a:rPr lang="ko-KR" altLang="en-US" sz="2000" dirty="0" err="1">
                <a:ea typeface="배달의민족 한나체 Air" panose="020B0600000101010101" pitchFamily="50" charset="-127"/>
              </a:rPr>
              <a:t>내었다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</a:t>
            </a: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en-US" altLang="ko-KR" sz="2000" dirty="0">
                <a:ea typeface="배달의민족 한나체 Air" panose="020B0600000101010101" pitchFamily="50" charset="-127"/>
              </a:rPr>
              <a:t>Ex)</a:t>
            </a: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lvl="0" fontAlgn="base"/>
            <a:r>
              <a:rPr lang="en-US" altLang="ko-KR" dirty="0">
                <a:ea typeface="배달의민족 한나체 Air" panose="020B0600000101010101" pitchFamily="50" charset="-127"/>
              </a:rPr>
              <a:t>[1, '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맨프롬오키나와</a:t>
            </a:r>
            <a:r>
              <a:rPr lang="en-US" altLang="ko-KR" dirty="0">
                <a:ea typeface="배달의민족 한나체 Air" panose="020B0600000101010101" pitchFamily="50" charset="-127"/>
              </a:rPr>
              <a:t>']- 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이자카야</a:t>
            </a:r>
            <a:r>
              <a:rPr lang="en-US" altLang="ko-KR" dirty="0"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ea typeface="배달의민족 한나체 Air" panose="020B0600000101010101" pitchFamily="50" charset="-127"/>
              </a:rPr>
              <a:t>깔끔한</a:t>
            </a:r>
            <a:r>
              <a:rPr lang="en-US" altLang="ko-KR" dirty="0"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ea typeface="배달의민족 한나체 Air" panose="020B0600000101010101" pitchFamily="50" charset="-127"/>
              </a:rPr>
              <a:t>데이트하기 좋은</a:t>
            </a:r>
            <a:r>
              <a:rPr lang="en-US" altLang="ko-KR" dirty="0"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ea typeface="배달의민족 한나체 Air" panose="020B0600000101010101" pitchFamily="50" charset="-127"/>
              </a:rPr>
              <a:t>친절한</a:t>
            </a:r>
          </a:p>
          <a:p>
            <a:pPr lvl="0" fontAlgn="base"/>
            <a:r>
              <a:rPr lang="en-US" altLang="ko-KR" dirty="0">
                <a:ea typeface="배달의민족 한나체 Air" panose="020B0600000101010101" pitchFamily="50" charset="-127"/>
              </a:rPr>
              <a:t>[1, '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망원동티라미수</a:t>
            </a:r>
            <a:r>
              <a:rPr lang="ko-KR" altLang="en-US" dirty="0">
                <a:ea typeface="배달의민족 한나체 Air" panose="020B0600000101010101" pitchFamily="50" charset="-127"/>
              </a:rPr>
              <a:t> 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샤로수길점</a:t>
            </a:r>
            <a:r>
              <a:rPr lang="en-US" altLang="ko-KR" dirty="0">
                <a:ea typeface="배달의민족 한나체 Air" panose="020B0600000101010101" pitchFamily="50" charset="-127"/>
              </a:rPr>
              <a:t>']- 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뉴트로</a:t>
            </a:r>
            <a:r>
              <a:rPr lang="en-US" altLang="ko-KR" dirty="0"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ea typeface="배달의민족 한나체 Air" panose="020B0600000101010101" pitchFamily="50" charset="-127"/>
              </a:rPr>
              <a:t>디저트가 맛있는</a:t>
            </a:r>
          </a:p>
          <a:p>
            <a:pPr lvl="0" fontAlgn="base"/>
            <a:r>
              <a:rPr lang="en-US" altLang="ko-KR" dirty="0">
                <a:ea typeface="배달의민족 한나체 Air" panose="020B0600000101010101" pitchFamily="50" charset="-127"/>
              </a:rPr>
              <a:t>[1, '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만성찬팅</a:t>
            </a:r>
            <a:r>
              <a:rPr lang="en-US" altLang="ko-KR" dirty="0">
                <a:ea typeface="배달의민족 한나체 Air" panose="020B0600000101010101" pitchFamily="50" charset="-127"/>
              </a:rPr>
              <a:t>']- 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가성비</a:t>
            </a:r>
            <a:r>
              <a:rPr lang="ko-KR" altLang="en-US" dirty="0">
                <a:ea typeface="배달의민족 한나체 Air" panose="020B0600000101010101" pitchFamily="50" charset="-127"/>
              </a:rPr>
              <a:t> 좋은</a:t>
            </a:r>
            <a:r>
              <a:rPr lang="en-US" altLang="ko-KR" dirty="0"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ea typeface="배달의민족 한나체 Air" panose="020B0600000101010101" pitchFamily="50" charset="-127"/>
              </a:rPr>
              <a:t>푸짐한</a:t>
            </a:r>
            <a:r>
              <a:rPr lang="en-US" altLang="ko-KR" dirty="0">
                <a:ea typeface="배달의민족 한나체 Air" panose="020B0600000101010101" pitchFamily="50" charset="-127"/>
              </a:rPr>
              <a:t>,</a:t>
            </a:r>
            <a:endParaRPr lang="ko-KR" altLang="en-US" dirty="0">
              <a:ea typeface="배달의민족 한나체 Air" panose="020B0600000101010101" pitchFamily="50" charset="-127"/>
            </a:endParaRPr>
          </a:p>
          <a:p>
            <a:pPr lvl="0" fontAlgn="base"/>
            <a:r>
              <a:rPr lang="en-US" altLang="ko-KR" dirty="0">
                <a:ea typeface="배달의민족 한나체 Air" panose="020B0600000101010101" pitchFamily="50" charset="-127"/>
              </a:rPr>
              <a:t>[1, '</a:t>
            </a:r>
            <a:r>
              <a:rPr lang="ko-KR" altLang="en-US" dirty="0">
                <a:ea typeface="배달의민족 한나체 Air" panose="020B0600000101010101" pitchFamily="50" charset="-127"/>
              </a:rPr>
              <a:t>만석곱창</a:t>
            </a:r>
            <a:r>
              <a:rPr lang="en-US" altLang="ko-KR" dirty="0">
                <a:ea typeface="배달의민족 한나체 Air" panose="020B0600000101010101" pitchFamily="50" charset="-127"/>
              </a:rPr>
              <a:t>']- </a:t>
            </a:r>
            <a:r>
              <a:rPr lang="ko-KR" altLang="en-US" dirty="0">
                <a:ea typeface="배달의민족 한나체 Air" panose="020B0600000101010101" pitchFamily="50" charset="-127"/>
              </a:rPr>
              <a:t>친절한</a:t>
            </a:r>
            <a:r>
              <a:rPr lang="en-US" altLang="ko-KR" dirty="0"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ea typeface="배달의민족 한나체 Air" panose="020B0600000101010101" pitchFamily="50" charset="-127"/>
              </a:rPr>
              <a:t>오래된</a:t>
            </a:r>
            <a:r>
              <a:rPr lang="en-US" altLang="ko-KR" dirty="0">
                <a:ea typeface="배달의민족 한나체 Air" panose="020B0600000101010101" pitchFamily="50" charset="-127"/>
              </a:rPr>
              <a:t>,</a:t>
            </a:r>
            <a:endParaRPr lang="ko-KR" altLang="en-US" dirty="0">
              <a:ea typeface="배달의민족 한나체 Air" panose="020B0600000101010101" pitchFamily="50" charset="-127"/>
            </a:endParaRPr>
          </a:p>
          <a:p>
            <a:pPr algn="just"/>
            <a:endParaRPr lang="en-US" altLang="ko-KR" sz="2000" dirty="0">
              <a:ea typeface="배달의민족 한나체 Air" panose="020B0600000101010101" pitchFamily="50" charset="-127"/>
            </a:endParaRPr>
          </a:p>
          <a:p>
            <a:pPr algn="just"/>
            <a:r>
              <a:rPr lang="en-US" altLang="ko-KR" sz="2000" dirty="0">
                <a:ea typeface="배달의민족 한나체 Air" panose="020B0600000101010101" pitchFamily="50" charset="-127"/>
              </a:rPr>
              <a:t>=&gt;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음식점을 수식하는 형용사를 자동으로 찾아주는 코드를 생각해보았지만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ea typeface="배달의민족 한나체 Air" panose="020B0600000101010101" pitchFamily="50" charset="-127"/>
              </a:rPr>
              <a:t>자연어를 분석하는 데 한계를 느껴 수동으로 작업하였다</a:t>
            </a:r>
            <a:r>
              <a:rPr lang="en-US" altLang="ko-KR" sz="2000" dirty="0">
                <a:ea typeface="배달의민족 한나체 Air" panose="020B0600000101010101" pitchFamily="50" charset="-127"/>
              </a:rPr>
              <a:t>. </a:t>
            </a:r>
            <a:endParaRPr lang="ko-KR" altLang="en-US" sz="2000" dirty="0"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5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7FE241-8E89-435F-9B0B-D8FF06E2BB5A}"/>
              </a:ext>
            </a:extLst>
          </p:cNvPr>
          <p:cNvSpPr txBox="1"/>
          <p:nvPr/>
        </p:nvSpPr>
        <p:spPr>
          <a:xfrm>
            <a:off x="1375008" y="581326"/>
            <a:ext cx="600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시각화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</a:t>
            </a:r>
            <a:r>
              <a:rPr lang="en-US" altLang="ko-KR" sz="4000" dirty="0">
                <a:solidFill>
                  <a:srgbClr val="6464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4000" dirty="0">
              <a:solidFill>
                <a:srgbClr val="6464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BE0413-EABA-4F7F-A6B3-B91761050418}"/>
              </a:ext>
            </a:extLst>
          </p:cNvPr>
          <p:cNvSpPr/>
          <p:nvPr/>
        </p:nvSpPr>
        <p:spPr>
          <a:xfrm>
            <a:off x="607116" y="1418634"/>
            <a:ext cx="10450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ea typeface="배달의민족 한나체 Air" panose="020B0600000101010101" pitchFamily="50" charset="-127"/>
              </a:rPr>
              <a:t>각각의 맛집들을 수식하는 여러 키워드 중 선정한 공통 키워드는 다음과 같다</a:t>
            </a:r>
            <a:r>
              <a:rPr lang="en-US" altLang="ko-KR" dirty="0">
                <a:ea typeface="배달의민족 한나체 Air" panose="020B0600000101010101" pitchFamily="50" charset="-127"/>
              </a:rPr>
              <a:t>.</a:t>
            </a:r>
          </a:p>
          <a:p>
            <a:pPr algn="just"/>
            <a:r>
              <a:rPr lang="en-US" altLang="ko-KR" dirty="0">
                <a:ea typeface="배달의민족 한나체 Air" panose="020B0600000101010101" pitchFamily="50" charset="-127"/>
              </a:rPr>
              <a:t> ‘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가성비</a:t>
            </a:r>
            <a:r>
              <a:rPr lang="en-US" altLang="ko-KR" dirty="0">
                <a:ea typeface="배달의민족 한나체 Air" panose="020B0600000101010101" pitchFamily="50" charset="-127"/>
              </a:rPr>
              <a:t>’, ‘</a:t>
            </a:r>
            <a:r>
              <a:rPr lang="ko-KR" altLang="en-US" dirty="0" err="1">
                <a:ea typeface="배달의민족 한나체 Air" panose="020B0600000101010101" pitchFamily="50" charset="-127"/>
              </a:rPr>
              <a:t>분위기좋은</a:t>
            </a:r>
            <a:r>
              <a:rPr lang="en-US" altLang="ko-KR" dirty="0">
                <a:ea typeface="배달의민족 한나체 Air" panose="020B0600000101010101" pitchFamily="50" charset="-127"/>
              </a:rPr>
              <a:t>’, ‘</a:t>
            </a:r>
            <a:r>
              <a:rPr lang="ko-KR" altLang="en-US" dirty="0">
                <a:ea typeface="배달의민족 한나체 Air" panose="020B0600000101010101" pitchFamily="50" charset="-127"/>
              </a:rPr>
              <a:t>조용한</a:t>
            </a:r>
            <a:r>
              <a:rPr lang="en-US" altLang="ko-KR" dirty="0">
                <a:ea typeface="배달의민족 한나체 Air" panose="020B0600000101010101" pitchFamily="50" charset="-127"/>
              </a:rPr>
              <a:t>‘, ‘’</a:t>
            </a:r>
            <a:r>
              <a:rPr lang="ko-KR" altLang="en-US" dirty="0">
                <a:ea typeface="배달의민족 한나체 Air" panose="020B0600000101010101" pitchFamily="50" charset="-127"/>
              </a:rPr>
              <a:t>깔끔한</a:t>
            </a:r>
            <a:r>
              <a:rPr lang="en-US" altLang="ko-KR" dirty="0">
                <a:ea typeface="배달의민족 한나체 Air" panose="020B0600000101010101" pitchFamily="50" charset="-127"/>
              </a:rPr>
              <a:t>’, ‘</a:t>
            </a:r>
            <a:r>
              <a:rPr lang="ko-KR" altLang="en-US" dirty="0">
                <a:ea typeface="배달의민족 한나체 Air" panose="020B0600000101010101" pitchFamily="50" charset="-127"/>
              </a:rPr>
              <a:t>데이트</a:t>
            </a:r>
            <a:r>
              <a:rPr lang="en-US" altLang="ko-KR" dirty="0">
                <a:ea typeface="배달의민족 한나체 Air" panose="020B0600000101010101" pitchFamily="50" charset="-127"/>
              </a:rPr>
              <a:t>’</a:t>
            </a:r>
          </a:p>
          <a:p>
            <a:pPr algn="just"/>
            <a:r>
              <a:rPr lang="ko-KR" altLang="en-US" dirty="0">
                <a:ea typeface="배달의민족 한나체 Air" panose="020B0600000101010101" pitchFamily="50" charset="-127"/>
              </a:rPr>
              <a:t>이를 바탕으로 사용자가 위의 키워드 중 하나를 선택하여 입력하면 해당되는 맛집이 지도에 출력되어 나타나는 식으로 코드를 구현했다</a:t>
            </a:r>
            <a:r>
              <a:rPr lang="en-US" altLang="ko-KR" dirty="0"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4FD3B-6085-401D-B544-908F4FEAA3C6}"/>
              </a:ext>
            </a:extLst>
          </p:cNvPr>
          <p:cNvSpPr txBox="1"/>
          <p:nvPr/>
        </p:nvSpPr>
        <p:spPr>
          <a:xfrm>
            <a:off x="607116" y="2618963"/>
            <a:ext cx="5726903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import</a:t>
            </a:r>
            <a:r>
              <a:rPr lang="ko-KR" altLang="en-US" sz="850" dirty="0"/>
              <a:t> </a:t>
            </a:r>
            <a:r>
              <a:rPr lang="en-US" altLang="ko-KR" sz="850" dirty="0"/>
              <a:t>folium </a:t>
            </a:r>
          </a:p>
          <a:p>
            <a:r>
              <a:rPr lang="en-US" altLang="ko-KR" sz="850" dirty="0"/>
              <a:t>import</a:t>
            </a:r>
            <a:r>
              <a:rPr lang="ko-KR" altLang="en-US" sz="850" dirty="0"/>
              <a:t> </a:t>
            </a:r>
            <a:r>
              <a:rPr lang="en-US" altLang="ko-KR" sz="850" dirty="0" err="1"/>
              <a:t>numpy</a:t>
            </a:r>
            <a:r>
              <a:rPr lang="en-US" altLang="ko-KR" sz="850" dirty="0"/>
              <a:t> as</a:t>
            </a:r>
            <a:r>
              <a:rPr lang="ko-KR" altLang="en-US" sz="850" dirty="0"/>
              <a:t> </a:t>
            </a:r>
            <a:r>
              <a:rPr lang="en-US" altLang="ko-KR" sz="850" dirty="0"/>
              <a:t>np</a:t>
            </a:r>
          </a:p>
          <a:p>
            <a:br>
              <a:rPr lang="en-US" altLang="ko-KR" sz="850" dirty="0"/>
            </a:br>
            <a:r>
              <a:rPr lang="en-US" altLang="ko-KR" sz="850" dirty="0"/>
              <a:t>name = ['</a:t>
            </a:r>
            <a:r>
              <a:rPr lang="ko-KR" altLang="en-US" sz="850" dirty="0" err="1"/>
              <a:t>올더플레이트</a:t>
            </a:r>
            <a:r>
              <a:rPr lang="en-US" altLang="ko-KR" sz="850" dirty="0"/>
              <a:t>', '</a:t>
            </a:r>
            <a:r>
              <a:rPr lang="ko-KR" altLang="en-US" sz="850" dirty="0" err="1"/>
              <a:t>킷사서울</a:t>
            </a:r>
            <a:r>
              <a:rPr lang="en-US" altLang="ko-KR" sz="850" dirty="0"/>
              <a:t>', '</a:t>
            </a:r>
            <a:r>
              <a:rPr lang="ko-KR" altLang="en-US" sz="850" dirty="0" err="1"/>
              <a:t>동경산책</a:t>
            </a:r>
            <a:r>
              <a:rPr lang="en-US" altLang="ko-KR" sz="850" dirty="0"/>
              <a:t>', …</a:t>
            </a:r>
            <a:r>
              <a:rPr lang="ko-KR" altLang="en-US" sz="850" dirty="0" err="1"/>
              <a:t>이하생략</a:t>
            </a:r>
            <a:r>
              <a:rPr lang="en-US" altLang="ko-KR" sz="850" dirty="0"/>
              <a:t>]</a:t>
            </a:r>
          </a:p>
          <a:p>
            <a:r>
              <a:rPr lang="en-US" altLang="ko-KR" sz="850" dirty="0" err="1"/>
              <a:t>Lat</a:t>
            </a:r>
            <a:r>
              <a:rPr lang="en-US" altLang="ko-KR" sz="850" dirty="0"/>
              <a:t> = [37.4789734, 37.4791861, 37.4788509, …</a:t>
            </a:r>
            <a:r>
              <a:rPr lang="ko-KR" altLang="en-US" sz="850" dirty="0" err="1"/>
              <a:t>이하생략</a:t>
            </a:r>
            <a:r>
              <a:rPr lang="en-US" altLang="ko-KR" sz="850" dirty="0"/>
              <a:t>]</a:t>
            </a:r>
          </a:p>
          <a:p>
            <a:r>
              <a:rPr lang="en-US" altLang="ko-KR" sz="850" dirty="0" err="1"/>
              <a:t>Lng</a:t>
            </a:r>
            <a:r>
              <a:rPr lang="en-US" altLang="ko-KR" sz="850" dirty="0"/>
              <a:t> = [126.9537553, 126.9537648, 126.9541697, …</a:t>
            </a:r>
            <a:r>
              <a:rPr lang="ko-KR" altLang="en-US" sz="850" dirty="0" err="1"/>
              <a:t>이하생략</a:t>
            </a:r>
            <a:r>
              <a:rPr lang="en-US" altLang="ko-KR" sz="850" dirty="0"/>
              <a:t>]</a:t>
            </a:r>
          </a:p>
          <a:p>
            <a:endParaRPr lang="en-US" altLang="ko-KR" sz="850" dirty="0"/>
          </a:p>
          <a:p>
            <a:r>
              <a:rPr lang="en-US" altLang="ko-KR" sz="850" dirty="0"/>
              <a:t>keyword = input('</a:t>
            </a:r>
            <a:r>
              <a:rPr lang="ko-KR" altLang="en-US" sz="850" dirty="0"/>
              <a:t>찾고 싶은 키워드를 선택해주세요</a:t>
            </a:r>
            <a:r>
              <a:rPr lang="en-US" altLang="ko-KR" sz="850" dirty="0"/>
              <a:t>(</a:t>
            </a:r>
            <a:r>
              <a:rPr lang="ko-KR" altLang="en-US" sz="850" dirty="0" err="1"/>
              <a:t>가성비</a:t>
            </a:r>
            <a:r>
              <a:rPr lang="en-US" altLang="ko-KR" sz="850" dirty="0"/>
              <a:t>, </a:t>
            </a:r>
            <a:r>
              <a:rPr lang="ko-KR" altLang="en-US" sz="850" dirty="0"/>
              <a:t>분위기 좋은</a:t>
            </a:r>
            <a:r>
              <a:rPr lang="en-US" altLang="ko-KR" sz="850" dirty="0"/>
              <a:t>, </a:t>
            </a:r>
            <a:r>
              <a:rPr lang="ko-KR" altLang="en-US" sz="850" dirty="0"/>
              <a:t>조용한</a:t>
            </a:r>
            <a:r>
              <a:rPr lang="en-US" altLang="ko-KR" sz="850" dirty="0"/>
              <a:t>, </a:t>
            </a:r>
            <a:r>
              <a:rPr lang="ko-KR" altLang="en-US" sz="850" dirty="0"/>
              <a:t>깔끔한</a:t>
            </a:r>
            <a:r>
              <a:rPr lang="en-US" altLang="ko-KR" sz="850" dirty="0"/>
              <a:t>, </a:t>
            </a:r>
            <a:r>
              <a:rPr lang="ko-KR" altLang="en-US" sz="850" dirty="0"/>
              <a:t>데이트 중 선택</a:t>
            </a:r>
            <a:r>
              <a:rPr lang="en-US" altLang="ko-KR" sz="850" dirty="0"/>
              <a:t>) (</a:t>
            </a:r>
            <a:r>
              <a:rPr lang="ko-KR" altLang="en-US" sz="850" dirty="0"/>
              <a:t>예시</a:t>
            </a:r>
            <a:r>
              <a:rPr lang="en-US" altLang="ko-KR" sz="850" dirty="0"/>
              <a:t>: </a:t>
            </a:r>
            <a:r>
              <a:rPr lang="ko-KR" altLang="en-US" sz="850" dirty="0" err="1"/>
              <a:t>가성비</a:t>
            </a:r>
            <a:r>
              <a:rPr lang="en-US" altLang="ko-KR" sz="850" dirty="0"/>
              <a:t>, </a:t>
            </a:r>
            <a:r>
              <a:rPr lang="ko-KR" altLang="en-US" sz="850" dirty="0"/>
              <a:t>깔끔한</a:t>
            </a:r>
            <a:r>
              <a:rPr lang="en-US" altLang="ko-KR" sz="850" dirty="0"/>
              <a:t>): ')</a:t>
            </a:r>
          </a:p>
          <a:p>
            <a:r>
              <a:rPr lang="en-US" altLang="ko-KR" sz="850" dirty="0"/>
              <a:t>keyword = </a:t>
            </a:r>
            <a:r>
              <a:rPr lang="en-US" altLang="ko-KR" sz="850" dirty="0" err="1"/>
              <a:t>keyword.split</a:t>
            </a:r>
            <a:r>
              <a:rPr lang="en-US" altLang="ko-KR" sz="850" dirty="0"/>
              <a:t>(', ')</a:t>
            </a:r>
          </a:p>
          <a:p>
            <a:endParaRPr lang="en-US" altLang="ko-KR" sz="850" dirty="0"/>
          </a:p>
          <a:p>
            <a:br>
              <a:rPr lang="en-US" altLang="ko-KR" sz="850" dirty="0"/>
            </a:br>
            <a:r>
              <a:rPr lang="en-US" altLang="ko-KR" sz="850" dirty="0"/>
              <a:t>if</a:t>
            </a:r>
            <a:r>
              <a:rPr lang="ko-KR" altLang="en-US" sz="850" dirty="0"/>
              <a:t> </a:t>
            </a:r>
            <a:r>
              <a:rPr lang="en-US" altLang="ko-KR" sz="850" dirty="0"/>
              <a:t>'</a:t>
            </a:r>
            <a:r>
              <a:rPr lang="ko-KR" altLang="en-US" sz="850" dirty="0" err="1"/>
              <a:t>가성비</a:t>
            </a:r>
            <a:r>
              <a:rPr lang="en-US" altLang="ko-KR" sz="850" dirty="0"/>
              <a:t>'</a:t>
            </a:r>
            <a:r>
              <a:rPr lang="ko-KR" altLang="en-US" sz="850" dirty="0"/>
              <a:t> </a:t>
            </a:r>
            <a:r>
              <a:rPr lang="en-US" altLang="ko-KR" sz="850" dirty="0"/>
              <a:t>in</a:t>
            </a:r>
            <a:r>
              <a:rPr lang="ko-KR" altLang="en-US" sz="850" dirty="0"/>
              <a:t> </a:t>
            </a:r>
            <a:r>
              <a:rPr lang="en-US" altLang="ko-KR" sz="850" dirty="0"/>
              <a:t>keyword:</a:t>
            </a:r>
          </a:p>
          <a:p>
            <a:r>
              <a:rPr lang="en-US" altLang="ko-KR" sz="850" dirty="0"/>
              <a:t>  mapping = </a:t>
            </a:r>
            <a:r>
              <a:rPr lang="en-US" altLang="ko-KR" sz="850" dirty="0" err="1"/>
              <a:t>folium.Map</a:t>
            </a:r>
            <a:r>
              <a:rPr lang="en-US" altLang="ko-KR" sz="850" dirty="0"/>
              <a:t>(location=[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)), 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lng</a:t>
            </a:r>
            <a:r>
              <a:rPr lang="en-US" altLang="ko-KR" sz="850" dirty="0"/>
              <a:t>))], </a:t>
            </a:r>
            <a:r>
              <a:rPr lang="en-US" altLang="ko-KR" sz="850" dirty="0" err="1"/>
              <a:t>zoom_start</a:t>
            </a:r>
            <a:r>
              <a:rPr lang="en-US" altLang="ko-KR" sz="850" dirty="0"/>
              <a:t>=12)</a:t>
            </a:r>
          </a:p>
          <a:p>
            <a:r>
              <a:rPr lang="en-US" altLang="ko-KR" sz="850" dirty="0"/>
              <a:t>  for</a:t>
            </a:r>
            <a:r>
              <a:rPr lang="ko-KR" altLang="en-US" sz="850" dirty="0"/>
              <a:t> </a:t>
            </a:r>
            <a:r>
              <a:rPr lang="en-US" altLang="ko-KR" sz="850" dirty="0"/>
              <a:t>n in</a:t>
            </a:r>
            <a:r>
              <a:rPr lang="ko-KR" altLang="en-US" sz="850" dirty="0"/>
              <a:t> </a:t>
            </a:r>
            <a:r>
              <a:rPr lang="en-US" altLang="ko-KR" sz="850" dirty="0"/>
              <a:t>range(</a:t>
            </a:r>
            <a:r>
              <a:rPr lang="en-US" altLang="ko-KR" sz="850" dirty="0" err="1"/>
              <a:t>len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)):</a:t>
            </a:r>
          </a:p>
          <a:p>
            <a:r>
              <a:rPr lang="en-US" altLang="ko-KR" sz="850" dirty="0"/>
              <a:t>    if</a:t>
            </a:r>
            <a:r>
              <a:rPr lang="ko-KR" altLang="en-US" sz="850" dirty="0"/>
              <a:t> </a:t>
            </a:r>
            <a:r>
              <a:rPr lang="en-US" altLang="ko-KR" sz="850" dirty="0"/>
              <a:t>price[n] == 1: </a:t>
            </a:r>
          </a:p>
          <a:p>
            <a:r>
              <a:rPr lang="en-US" altLang="ko-KR" sz="850" dirty="0"/>
              <a:t>      </a:t>
            </a:r>
            <a:r>
              <a:rPr lang="en-US" altLang="ko-KR" sz="850" dirty="0" err="1"/>
              <a:t>folium.Marker</a:t>
            </a:r>
            <a:r>
              <a:rPr lang="en-US" altLang="ko-KR" sz="850" dirty="0"/>
              <a:t>([</a:t>
            </a:r>
            <a:r>
              <a:rPr lang="en-US" altLang="ko-KR" sz="850" dirty="0" err="1"/>
              <a:t>lat</a:t>
            </a:r>
            <a:r>
              <a:rPr lang="en-US" altLang="ko-KR" sz="850" dirty="0"/>
              <a:t>[n], </a:t>
            </a:r>
            <a:r>
              <a:rPr lang="en-US" altLang="ko-KR" sz="850" dirty="0" err="1"/>
              <a:t>lng</a:t>
            </a:r>
            <a:r>
              <a:rPr lang="en-US" altLang="ko-KR" sz="850" dirty="0"/>
              <a:t>[n]], popup=name[n]).</a:t>
            </a:r>
            <a:r>
              <a:rPr lang="en-US" altLang="ko-KR" sz="850" dirty="0" err="1"/>
              <a:t>add_to</a:t>
            </a:r>
            <a:r>
              <a:rPr lang="en-US" altLang="ko-KR" sz="850" dirty="0"/>
              <a:t>(mapping)</a:t>
            </a:r>
          </a:p>
          <a:p>
            <a:r>
              <a:rPr lang="en-US" altLang="ko-KR" sz="850" dirty="0"/>
              <a:t>    else:</a:t>
            </a:r>
          </a:p>
          <a:p>
            <a:r>
              <a:rPr lang="en-US" altLang="ko-KR" sz="850" dirty="0"/>
              <a:t>      pass</a:t>
            </a:r>
            <a:endParaRPr lang="ko-KR" altLang="en-US" sz="850" dirty="0"/>
          </a:p>
          <a:p>
            <a:r>
              <a:rPr lang="ko-KR" altLang="en-US" sz="850" dirty="0"/>
              <a:t>  </a:t>
            </a:r>
            <a:r>
              <a:rPr lang="en-US" altLang="ko-KR" sz="850" dirty="0" err="1"/>
              <a:t>mapping.save</a:t>
            </a:r>
            <a:r>
              <a:rPr lang="en-US" altLang="ko-KR" sz="850" dirty="0"/>
              <a:t>('sharosu_best_price.html')</a:t>
            </a:r>
          </a:p>
          <a:p>
            <a:br>
              <a:rPr lang="en-US" altLang="ko-KR" sz="850" dirty="0"/>
            </a:br>
            <a:r>
              <a:rPr lang="en-US" altLang="ko-KR" sz="850" dirty="0"/>
              <a:t>if</a:t>
            </a:r>
            <a:r>
              <a:rPr lang="ko-KR" altLang="en-US" sz="850" dirty="0"/>
              <a:t> </a:t>
            </a:r>
            <a:r>
              <a:rPr lang="en-US" altLang="ko-KR" sz="850" dirty="0"/>
              <a:t>'</a:t>
            </a:r>
            <a:r>
              <a:rPr lang="ko-KR" altLang="en-US" sz="850" dirty="0"/>
              <a:t>분위기 좋은</a:t>
            </a:r>
            <a:r>
              <a:rPr lang="en-US" altLang="ko-KR" sz="850" dirty="0"/>
              <a:t>'</a:t>
            </a:r>
            <a:r>
              <a:rPr lang="ko-KR" altLang="en-US" sz="850" dirty="0"/>
              <a:t> </a:t>
            </a:r>
            <a:r>
              <a:rPr lang="en-US" altLang="ko-KR" sz="850" dirty="0"/>
              <a:t>in</a:t>
            </a:r>
            <a:r>
              <a:rPr lang="ko-KR" altLang="en-US" sz="850" dirty="0"/>
              <a:t> </a:t>
            </a:r>
            <a:r>
              <a:rPr lang="en-US" altLang="ko-KR" sz="850" dirty="0"/>
              <a:t>keyword:</a:t>
            </a:r>
          </a:p>
          <a:p>
            <a:r>
              <a:rPr lang="en-US" altLang="ko-KR" sz="850" dirty="0"/>
              <a:t>  mapping = </a:t>
            </a:r>
            <a:r>
              <a:rPr lang="en-US" altLang="ko-KR" sz="850" dirty="0" err="1"/>
              <a:t>folium.Map</a:t>
            </a:r>
            <a:r>
              <a:rPr lang="en-US" altLang="ko-KR" sz="850" dirty="0"/>
              <a:t>(location=[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)), 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lng</a:t>
            </a:r>
            <a:r>
              <a:rPr lang="en-US" altLang="ko-KR" sz="850" dirty="0"/>
              <a:t>))], </a:t>
            </a:r>
            <a:r>
              <a:rPr lang="en-US" altLang="ko-KR" sz="850" dirty="0" err="1"/>
              <a:t>zoom_start</a:t>
            </a:r>
            <a:r>
              <a:rPr lang="en-US" altLang="ko-KR" sz="850" dirty="0"/>
              <a:t>=12)</a:t>
            </a:r>
          </a:p>
          <a:p>
            <a:r>
              <a:rPr lang="en-US" altLang="ko-KR" sz="850" dirty="0"/>
              <a:t>  for</a:t>
            </a:r>
            <a:r>
              <a:rPr lang="ko-KR" altLang="en-US" sz="850" dirty="0"/>
              <a:t> </a:t>
            </a:r>
            <a:r>
              <a:rPr lang="en-US" altLang="ko-KR" sz="850" dirty="0"/>
              <a:t>n in</a:t>
            </a:r>
            <a:r>
              <a:rPr lang="ko-KR" altLang="en-US" sz="850" dirty="0"/>
              <a:t> </a:t>
            </a:r>
            <a:r>
              <a:rPr lang="en-US" altLang="ko-KR" sz="850" dirty="0"/>
              <a:t>range(</a:t>
            </a:r>
            <a:r>
              <a:rPr lang="en-US" altLang="ko-KR" sz="850" dirty="0" err="1"/>
              <a:t>len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)):</a:t>
            </a:r>
          </a:p>
          <a:p>
            <a:r>
              <a:rPr lang="en-US" altLang="ko-KR" sz="850" dirty="0"/>
              <a:t>    if</a:t>
            </a:r>
            <a:r>
              <a:rPr lang="ko-KR" altLang="en-US" sz="850" dirty="0"/>
              <a:t> </a:t>
            </a:r>
            <a:r>
              <a:rPr lang="en-US" altLang="ko-KR" sz="850" dirty="0"/>
              <a:t>mood[n] == 1: </a:t>
            </a:r>
          </a:p>
          <a:p>
            <a:r>
              <a:rPr lang="en-US" altLang="ko-KR" sz="850" dirty="0"/>
              <a:t>      </a:t>
            </a:r>
            <a:r>
              <a:rPr lang="en-US" altLang="ko-KR" sz="850" dirty="0" err="1"/>
              <a:t>folium.Marker</a:t>
            </a:r>
            <a:r>
              <a:rPr lang="en-US" altLang="ko-KR" sz="850" dirty="0"/>
              <a:t>([</a:t>
            </a:r>
            <a:r>
              <a:rPr lang="en-US" altLang="ko-KR" sz="850" dirty="0" err="1"/>
              <a:t>lat</a:t>
            </a:r>
            <a:r>
              <a:rPr lang="en-US" altLang="ko-KR" sz="850" dirty="0"/>
              <a:t>[n], </a:t>
            </a:r>
            <a:r>
              <a:rPr lang="en-US" altLang="ko-KR" sz="850" dirty="0" err="1"/>
              <a:t>lng</a:t>
            </a:r>
            <a:r>
              <a:rPr lang="en-US" altLang="ko-KR" sz="850" dirty="0"/>
              <a:t>[n]], popup=name[n]).</a:t>
            </a:r>
            <a:r>
              <a:rPr lang="en-US" altLang="ko-KR" sz="850" dirty="0" err="1"/>
              <a:t>add_to</a:t>
            </a:r>
            <a:r>
              <a:rPr lang="en-US" altLang="ko-KR" sz="850" dirty="0"/>
              <a:t>(mapping)</a:t>
            </a:r>
          </a:p>
          <a:p>
            <a:r>
              <a:rPr lang="en-US" altLang="ko-KR" sz="850" dirty="0"/>
              <a:t>    else:</a:t>
            </a:r>
          </a:p>
          <a:p>
            <a:r>
              <a:rPr lang="en-US" altLang="ko-KR" sz="850" dirty="0"/>
              <a:t>      pass</a:t>
            </a:r>
            <a:endParaRPr lang="ko-KR" altLang="en-US" sz="850" dirty="0"/>
          </a:p>
          <a:p>
            <a:r>
              <a:rPr lang="ko-KR" altLang="en-US" sz="850" dirty="0"/>
              <a:t>  </a:t>
            </a:r>
            <a:r>
              <a:rPr lang="en-US" altLang="ko-KR" sz="850" dirty="0" err="1"/>
              <a:t>mapping.save</a:t>
            </a:r>
            <a:r>
              <a:rPr lang="en-US" altLang="ko-KR" sz="850" dirty="0"/>
              <a:t>('sharosu_best_mood.html')</a:t>
            </a:r>
          </a:p>
          <a:p>
            <a:endParaRPr lang="en-US" altLang="ko-KR" sz="850" dirty="0"/>
          </a:p>
          <a:p>
            <a:endParaRPr lang="en-US" altLang="ko-KR" sz="850" dirty="0"/>
          </a:p>
          <a:p>
            <a:br>
              <a:rPr lang="en-US" altLang="ko-KR" sz="850" dirty="0"/>
            </a:br>
            <a:br>
              <a:rPr lang="en-US" altLang="ko-KR" sz="850" dirty="0"/>
            </a:br>
            <a:endParaRPr lang="en-US" altLang="ko-KR" sz="850" dirty="0"/>
          </a:p>
          <a:p>
            <a:endParaRPr lang="en-US" altLang="ko-KR" sz="850" dirty="0"/>
          </a:p>
        </p:txBody>
      </p:sp>
      <p:sp>
        <p:nvSpPr>
          <p:cNvPr id="7" name="직사각형 6"/>
          <p:cNvSpPr/>
          <p:nvPr/>
        </p:nvSpPr>
        <p:spPr>
          <a:xfrm>
            <a:off x="6334019" y="2502475"/>
            <a:ext cx="5040197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850" dirty="0"/>
            </a:br>
            <a:r>
              <a:rPr lang="en-US" altLang="ko-KR" sz="850" dirty="0"/>
              <a:t>if</a:t>
            </a:r>
            <a:r>
              <a:rPr lang="ko-KR" altLang="en-US" sz="850" dirty="0"/>
              <a:t> </a:t>
            </a:r>
            <a:r>
              <a:rPr lang="en-US" altLang="ko-KR" sz="850" dirty="0"/>
              <a:t>'</a:t>
            </a:r>
            <a:r>
              <a:rPr lang="ko-KR" altLang="en-US" sz="850" dirty="0"/>
              <a:t>조용한</a:t>
            </a:r>
            <a:r>
              <a:rPr lang="en-US" altLang="ko-KR" sz="850" dirty="0"/>
              <a:t>'</a:t>
            </a:r>
            <a:r>
              <a:rPr lang="ko-KR" altLang="en-US" sz="850" dirty="0"/>
              <a:t> </a:t>
            </a:r>
            <a:r>
              <a:rPr lang="en-US" altLang="ko-KR" sz="850" dirty="0"/>
              <a:t>in</a:t>
            </a:r>
            <a:r>
              <a:rPr lang="ko-KR" altLang="en-US" sz="850" dirty="0"/>
              <a:t> </a:t>
            </a:r>
            <a:r>
              <a:rPr lang="en-US" altLang="ko-KR" sz="850" dirty="0"/>
              <a:t>keyword:</a:t>
            </a:r>
          </a:p>
          <a:p>
            <a:r>
              <a:rPr lang="en-US" altLang="ko-KR" sz="850" dirty="0"/>
              <a:t>  mapping = </a:t>
            </a:r>
            <a:r>
              <a:rPr lang="en-US" altLang="ko-KR" sz="850" dirty="0" err="1"/>
              <a:t>folium.Map</a:t>
            </a:r>
            <a:r>
              <a:rPr lang="en-US" altLang="ko-KR" sz="850" dirty="0"/>
              <a:t>(location=[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)), 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lng</a:t>
            </a:r>
            <a:r>
              <a:rPr lang="en-US" altLang="ko-KR" sz="850" dirty="0"/>
              <a:t>))], </a:t>
            </a:r>
            <a:r>
              <a:rPr lang="en-US" altLang="ko-KR" sz="850" dirty="0" err="1"/>
              <a:t>zoom_start</a:t>
            </a:r>
            <a:r>
              <a:rPr lang="en-US" altLang="ko-KR" sz="850" dirty="0"/>
              <a:t>=12)</a:t>
            </a:r>
          </a:p>
          <a:p>
            <a:r>
              <a:rPr lang="en-US" altLang="ko-KR" sz="850" dirty="0"/>
              <a:t>  for</a:t>
            </a:r>
            <a:r>
              <a:rPr lang="ko-KR" altLang="en-US" sz="850" dirty="0"/>
              <a:t> </a:t>
            </a:r>
            <a:r>
              <a:rPr lang="en-US" altLang="ko-KR" sz="850" dirty="0"/>
              <a:t>n in</a:t>
            </a:r>
            <a:r>
              <a:rPr lang="ko-KR" altLang="en-US" sz="850" dirty="0"/>
              <a:t> </a:t>
            </a:r>
            <a:r>
              <a:rPr lang="en-US" altLang="ko-KR" sz="850" dirty="0"/>
              <a:t>range(</a:t>
            </a:r>
            <a:r>
              <a:rPr lang="en-US" altLang="ko-KR" sz="850" dirty="0" err="1"/>
              <a:t>len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)):</a:t>
            </a:r>
          </a:p>
          <a:p>
            <a:r>
              <a:rPr lang="en-US" altLang="ko-KR" sz="850" dirty="0"/>
              <a:t>    if</a:t>
            </a:r>
            <a:r>
              <a:rPr lang="ko-KR" altLang="en-US" sz="850" dirty="0"/>
              <a:t> </a:t>
            </a:r>
            <a:r>
              <a:rPr lang="en-US" altLang="ko-KR" sz="850" dirty="0"/>
              <a:t>quiet[n] == 1: </a:t>
            </a:r>
          </a:p>
          <a:p>
            <a:r>
              <a:rPr lang="en-US" altLang="ko-KR" sz="850" dirty="0"/>
              <a:t>      </a:t>
            </a:r>
            <a:r>
              <a:rPr lang="en-US" altLang="ko-KR" sz="850" dirty="0" err="1"/>
              <a:t>folium.Marker</a:t>
            </a:r>
            <a:r>
              <a:rPr lang="en-US" altLang="ko-KR" sz="850" dirty="0"/>
              <a:t>([</a:t>
            </a:r>
            <a:r>
              <a:rPr lang="en-US" altLang="ko-KR" sz="850" dirty="0" err="1"/>
              <a:t>lat</a:t>
            </a:r>
            <a:r>
              <a:rPr lang="en-US" altLang="ko-KR" sz="850" dirty="0"/>
              <a:t>[n], </a:t>
            </a:r>
            <a:r>
              <a:rPr lang="en-US" altLang="ko-KR" sz="850" dirty="0" err="1"/>
              <a:t>lng</a:t>
            </a:r>
            <a:r>
              <a:rPr lang="en-US" altLang="ko-KR" sz="850" dirty="0"/>
              <a:t>[n]], popup=name[n]).</a:t>
            </a:r>
            <a:r>
              <a:rPr lang="en-US" altLang="ko-KR" sz="850" dirty="0" err="1"/>
              <a:t>add_to</a:t>
            </a:r>
            <a:r>
              <a:rPr lang="en-US" altLang="ko-KR" sz="850" dirty="0"/>
              <a:t>(mapping)</a:t>
            </a:r>
          </a:p>
          <a:p>
            <a:r>
              <a:rPr lang="en-US" altLang="ko-KR" sz="850" dirty="0"/>
              <a:t>    else:</a:t>
            </a:r>
          </a:p>
          <a:p>
            <a:r>
              <a:rPr lang="en-US" altLang="ko-KR" sz="850" dirty="0"/>
              <a:t>      pass</a:t>
            </a:r>
            <a:endParaRPr lang="ko-KR" altLang="en-US" sz="850" dirty="0"/>
          </a:p>
          <a:p>
            <a:r>
              <a:rPr lang="ko-KR" altLang="en-US" sz="850" dirty="0"/>
              <a:t>  </a:t>
            </a:r>
            <a:r>
              <a:rPr lang="en-US" altLang="ko-KR" sz="850" dirty="0" err="1"/>
              <a:t>mapping.save</a:t>
            </a:r>
            <a:r>
              <a:rPr lang="en-US" altLang="ko-KR" sz="850" dirty="0"/>
              <a:t>('sharosu_best_quiet.html')</a:t>
            </a:r>
          </a:p>
          <a:p>
            <a:br>
              <a:rPr lang="en-US" altLang="ko-KR" sz="850" dirty="0"/>
            </a:br>
            <a:r>
              <a:rPr lang="en-US" altLang="ko-KR" sz="850" dirty="0"/>
              <a:t>if</a:t>
            </a:r>
            <a:r>
              <a:rPr lang="ko-KR" altLang="en-US" sz="850" dirty="0"/>
              <a:t> </a:t>
            </a:r>
            <a:r>
              <a:rPr lang="en-US" altLang="ko-KR" sz="850" dirty="0"/>
              <a:t>'</a:t>
            </a:r>
            <a:r>
              <a:rPr lang="ko-KR" altLang="en-US" sz="850" dirty="0"/>
              <a:t>깔끔한</a:t>
            </a:r>
            <a:r>
              <a:rPr lang="en-US" altLang="ko-KR" sz="850" dirty="0"/>
              <a:t>'</a:t>
            </a:r>
            <a:r>
              <a:rPr lang="ko-KR" altLang="en-US" sz="850" dirty="0"/>
              <a:t> </a:t>
            </a:r>
            <a:r>
              <a:rPr lang="en-US" altLang="ko-KR" sz="850" dirty="0"/>
              <a:t>in</a:t>
            </a:r>
            <a:r>
              <a:rPr lang="ko-KR" altLang="en-US" sz="850" dirty="0"/>
              <a:t> </a:t>
            </a:r>
            <a:r>
              <a:rPr lang="en-US" altLang="ko-KR" sz="850" dirty="0"/>
              <a:t>keyword:</a:t>
            </a:r>
          </a:p>
          <a:p>
            <a:r>
              <a:rPr lang="en-US" altLang="ko-KR" sz="850" dirty="0"/>
              <a:t>  mapping == </a:t>
            </a:r>
            <a:r>
              <a:rPr lang="en-US" altLang="ko-KR" sz="850" dirty="0" err="1"/>
              <a:t>folium.Map</a:t>
            </a:r>
            <a:r>
              <a:rPr lang="en-US" altLang="ko-KR" sz="850" dirty="0"/>
              <a:t>(location=[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)), 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lng</a:t>
            </a:r>
            <a:r>
              <a:rPr lang="en-US" altLang="ko-KR" sz="850" dirty="0"/>
              <a:t>))], </a:t>
            </a:r>
            <a:r>
              <a:rPr lang="en-US" altLang="ko-KR" sz="850" dirty="0" err="1"/>
              <a:t>zoom_start</a:t>
            </a:r>
            <a:r>
              <a:rPr lang="en-US" altLang="ko-KR" sz="850" dirty="0"/>
              <a:t>=12)</a:t>
            </a:r>
          </a:p>
          <a:p>
            <a:r>
              <a:rPr lang="en-US" altLang="ko-KR" sz="850" dirty="0"/>
              <a:t>  for</a:t>
            </a:r>
            <a:r>
              <a:rPr lang="ko-KR" altLang="en-US" sz="850" dirty="0"/>
              <a:t> </a:t>
            </a:r>
            <a:r>
              <a:rPr lang="en-US" altLang="ko-KR" sz="850" dirty="0"/>
              <a:t>n in</a:t>
            </a:r>
            <a:r>
              <a:rPr lang="ko-KR" altLang="en-US" sz="850" dirty="0"/>
              <a:t> </a:t>
            </a:r>
            <a:r>
              <a:rPr lang="en-US" altLang="ko-KR" sz="850" dirty="0"/>
              <a:t>range(</a:t>
            </a:r>
            <a:r>
              <a:rPr lang="en-US" altLang="ko-KR" sz="850" dirty="0" err="1"/>
              <a:t>len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)):</a:t>
            </a:r>
          </a:p>
          <a:p>
            <a:r>
              <a:rPr lang="en-US" altLang="ko-KR" sz="850" dirty="0"/>
              <a:t>    if</a:t>
            </a:r>
            <a:r>
              <a:rPr lang="ko-KR" altLang="en-US" sz="850" dirty="0"/>
              <a:t> </a:t>
            </a:r>
            <a:r>
              <a:rPr lang="en-US" altLang="ko-KR" sz="850" dirty="0"/>
              <a:t>tidy[n] == 1: </a:t>
            </a:r>
          </a:p>
          <a:p>
            <a:r>
              <a:rPr lang="en-US" altLang="ko-KR" sz="850" dirty="0"/>
              <a:t>      </a:t>
            </a:r>
            <a:r>
              <a:rPr lang="en-US" altLang="ko-KR" sz="850" dirty="0" err="1"/>
              <a:t>folium.Marker</a:t>
            </a:r>
            <a:r>
              <a:rPr lang="en-US" altLang="ko-KR" sz="850" dirty="0"/>
              <a:t>([</a:t>
            </a:r>
            <a:r>
              <a:rPr lang="en-US" altLang="ko-KR" sz="850" dirty="0" err="1"/>
              <a:t>lat</a:t>
            </a:r>
            <a:r>
              <a:rPr lang="en-US" altLang="ko-KR" sz="850" dirty="0"/>
              <a:t>[n], </a:t>
            </a:r>
            <a:r>
              <a:rPr lang="en-US" altLang="ko-KR" sz="850" dirty="0" err="1"/>
              <a:t>lng</a:t>
            </a:r>
            <a:r>
              <a:rPr lang="en-US" altLang="ko-KR" sz="850" dirty="0"/>
              <a:t>[n]], popup=name[n]).</a:t>
            </a:r>
            <a:r>
              <a:rPr lang="en-US" altLang="ko-KR" sz="850" dirty="0" err="1"/>
              <a:t>add_to</a:t>
            </a:r>
            <a:r>
              <a:rPr lang="en-US" altLang="ko-KR" sz="850" dirty="0"/>
              <a:t>(mapping)</a:t>
            </a:r>
          </a:p>
          <a:p>
            <a:r>
              <a:rPr lang="en-US" altLang="ko-KR" sz="850" dirty="0"/>
              <a:t>    else:</a:t>
            </a:r>
          </a:p>
          <a:p>
            <a:r>
              <a:rPr lang="en-US" altLang="ko-KR" sz="850" dirty="0"/>
              <a:t>      pass</a:t>
            </a:r>
            <a:endParaRPr lang="ko-KR" altLang="en-US" sz="850" dirty="0"/>
          </a:p>
          <a:p>
            <a:r>
              <a:rPr lang="ko-KR" altLang="en-US" sz="850" dirty="0"/>
              <a:t>  </a:t>
            </a:r>
            <a:r>
              <a:rPr lang="en-US" altLang="ko-KR" sz="850" dirty="0" err="1"/>
              <a:t>mapping.save</a:t>
            </a:r>
            <a:r>
              <a:rPr lang="en-US" altLang="ko-KR" sz="850" dirty="0"/>
              <a:t>('sharosu_best_tidy.html')</a:t>
            </a:r>
          </a:p>
          <a:p>
            <a:br>
              <a:rPr lang="en-US" altLang="ko-KR" sz="850" dirty="0"/>
            </a:br>
            <a:r>
              <a:rPr lang="en-US" altLang="ko-KR" sz="850" dirty="0"/>
              <a:t>if</a:t>
            </a:r>
            <a:r>
              <a:rPr lang="ko-KR" altLang="en-US" sz="850" dirty="0"/>
              <a:t> </a:t>
            </a:r>
            <a:r>
              <a:rPr lang="en-US" altLang="ko-KR" sz="850" dirty="0"/>
              <a:t>'</a:t>
            </a:r>
            <a:r>
              <a:rPr lang="ko-KR" altLang="en-US" sz="850" dirty="0"/>
              <a:t>데이트</a:t>
            </a:r>
            <a:r>
              <a:rPr lang="en-US" altLang="ko-KR" sz="850" dirty="0"/>
              <a:t>'</a:t>
            </a:r>
            <a:r>
              <a:rPr lang="ko-KR" altLang="en-US" sz="850" dirty="0"/>
              <a:t> </a:t>
            </a:r>
            <a:r>
              <a:rPr lang="en-US" altLang="ko-KR" sz="850" dirty="0"/>
              <a:t>in</a:t>
            </a:r>
            <a:r>
              <a:rPr lang="ko-KR" altLang="en-US" sz="850" dirty="0"/>
              <a:t> </a:t>
            </a:r>
            <a:r>
              <a:rPr lang="en-US" altLang="ko-KR" sz="850" dirty="0"/>
              <a:t>keyword:</a:t>
            </a:r>
          </a:p>
          <a:p>
            <a:r>
              <a:rPr lang="en-US" altLang="ko-KR" sz="850" dirty="0"/>
              <a:t>  mapping == </a:t>
            </a:r>
            <a:r>
              <a:rPr lang="en-US" altLang="ko-KR" sz="850" dirty="0" err="1"/>
              <a:t>folium.Map</a:t>
            </a:r>
            <a:r>
              <a:rPr lang="en-US" altLang="ko-KR" sz="850" dirty="0"/>
              <a:t>(location=[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)), </a:t>
            </a:r>
            <a:r>
              <a:rPr lang="en-US" altLang="ko-KR" sz="850" dirty="0" err="1"/>
              <a:t>np.mean</a:t>
            </a:r>
            <a:r>
              <a:rPr lang="en-US" altLang="ko-KR" sz="850" dirty="0"/>
              <a:t>(</a:t>
            </a:r>
            <a:r>
              <a:rPr lang="en-US" altLang="ko-KR" sz="850" dirty="0" err="1"/>
              <a:t>np.array</a:t>
            </a:r>
            <a:r>
              <a:rPr lang="en-US" altLang="ko-KR" sz="850" dirty="0"/>
              <a:t>(</a:t>
            </a:r>
            <a:r>
              <a:rPr lang="en-US" altLang="ko-KR" sz="850" dirty="0" err="1"/>
              <a:t>lng</a:t>
            </a:r>
            <a:r>
              <a:rPr lang="en-US" altLang="ko-KR" sz="850" dirty="0"/>
              <a:t>))], </a:t>
            </a:r>
            <a:r>
              <a:rPr lang="en-US" altLang="ko-KR" sz="850" dirty="0" err="1"/>
              <a:t>zoom_start</a:t>
            </a:r>
            <a:r>
              <a:rPr lang="en-US" altLang="ko-KR" sz="850" dirty="0"/>
              <a:t>=12)</a:t>
            </a:r>
          </a:p>
          <a:p>
            <a:r>
              <a:rPr lang="en-US" altLang="ko-KR" sz="850" dirty="0"/>
              <a:t>  for</a:t>
            </a:r>
            <a:r>
              <a:rPr lang="ko-KR" altLang="en-US" sz="850" dirty="0"/>
              <a:t> </a:t>
            </a:r>
            <a:r>
              <a:rPr lang="en-US" altLang="ko-KR" sz="850" dirty="0"/>
              <a:t>n in</a:t>
            </a:r>
            <a:r>
              <a:rPr lang="ko-KR" altLang="en-US" sz="850" dirty="0"/>
              <a:t> </a:t>
            </a:r>
            <a:r>
              <a:rPr lang="en-US" altLang="ko-KR" sz="850" dirty="0"/>
              <a:t>range(</a:t>
            </a:r>
            <a:r>
              <a:rPr lang="en-US" altLang="ko-KR" sz="850" dirty="0" err="1"/>
              <a:t>len</a:t>
            </a:r>
            <a:r>
              <a:rPr lang="en-US" altLang="ko-KR" sz="850" dirty="0"/>
              <a:t>(</a:t>
            </a:r>
            <a:r>
              <a:rPr lang="en-US" altLang="ko-KR" sz="850" dirty="0" err="1"/>
              <a:t>lat</a:t>
            </a:r>
            <a:r>
              <a:rPr lang="en-US" altLang="ko-KR" sz="850" dirty="0"/>
              <a:t>)):</a:t>
            </a:r>
          </a:p>
          <a:p>
            <a:r>
              <a:rPr lang="en-US" altLang="ko-KR" sz="850" dirty="0"/>
              <a:t>    if</a:t>
            </a:r>
            <a:r>
              <a:rPr lang="ko-KR" altLang="en-US" sz="850" dirty="0"/>
              <a:t> </a:t>
            </a:r>
            <a:r>
              <a:rPr lang="en-US" altLang="ko-KR" sz="850" dirty="0"/>
              <a:t>date[n] == 1: </a:t>
            </a:r>
          </a:p>
          <a:p>
            <a:r>
              <a:rPr lang="en-US" altLang="ko-KR" sz="850" dirty="0"/>
              <a:t>      </a:t>
            </a:r>
            <a:r>
              <a:rPr lang="en-US" altLang="ko-KR" sz="850" dirty="0" err="1"/>
              <a:t>folium.Marker</a:t>
            </a:r>
            <a:r>
              <a:rPr lang="en-US" altLang="ko-KR" sz="850" dirty="0"/>
              <a:t>([</a:t>
            </a:r>
            <a:r>
              <a:rPr lang="en-US" altLang="ko-KR" sz="850" dirty="0" err="1"/>
              <a:t>lat</a:t>
            </a:r>
            <a:r>
              <a:rPr lang="en-US" altLang="ko-KR" sz="850" dirty="0"/>
              <a:t>[n], </a:t>
            </a:r>
            <a:r>
              <a:rPr lang="en-US" altLang="ko-KR" sz="850" dirty="0" err="1"/>
              <a:t>lng</a:t>
            </a:r>
            <a:r>
              <a:rPr lang="en-US" altLang="ko-KR" sz="850" dirty="0"/>
              <a:t>[n]], popup=name[n]).</a:t>
            </a:r>
            <a:r>
              <a:rPr lang="en-US" altLang="ko-KR" sz="850" dirty="0" err="1"/>
              <a:t>add_to</a:t>
            </a:r>
            <a:r>
              <a:rPr lang="en-US" altLang="ko-KR" sz="850" dirty="0"/>
              <a:t>(mapping)</a:t>
            </a:r>
          </a:p>
          <a:p>
            <a:r>
              <a:rPr lang="en-US" altLang="ko-KR" sz="850" dirty="0"/>
              <a:t>    else:</a:t>
            </a:r>
          </a:p>
          <a:p>
            <a:r>
              <a:rPr lang="en-US" altLang="ko-KR" sz="850" dirty="0"/>
              <a:t>      pass</a:t>
            </a:r>
            <a:endParaRPr lang="ko-KR" altLang="en-US" sz="850" dirty="0"/>
          </a:p>
          <a:p>
            <a:r>
              <a:rPr lang="ko-KR" altLang="en-US" sz="850" dirty="0"/>
              <a:t>  </a:t>
            </a:r>
            <a:r>
              <a:rPr lang="en-US" altLang="ko-KR" sz="850" dirty="0" err="1"/>
              <a:t>mapping.save</a:t>
            </a:r>
            <a:r>
              <a:rPr lang="en-US" altLang="ko-KR" sz="850" dirty="0"/>
              <a:t>('sharosu_best_date.html')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656F94-FD81-48A8-A083-EAE4ABE84D0F}"/>
              </a:ext>
            </a:extLst>
          </p:cNvPr>
          <p:cNvCxnSpPr/>
          <p:nvPr/>
        </p:nvCxnSpPr>
        <p:spPr>
          <a:xfrm>
            <a:off x="6180466" y="2404494"/>
            <a:ext cx="0" cy="41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3093</Words>
  <Application>Microsoft Office PowerPoint</Application>
  <PresentationFormat>와이드스크린</PresentationFormat>
  <Paragraphs>259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배달의민족 한나체 Air</vt:lpstr>
      <vt:lpstr>맑은 고딕</vt:lpstr>
      <vt:lpstr>Courier New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지가영</cp:lastModifiedBy>
  <cp:revision>31</cp:revision>
  <dcterms:created xsi:type="dcterms:W3CDTF">2019-02-27T03:04:36Z</dcterms:created>
  <dcterms:modified xsi:type="dcterms:W3CDTF">2020-12-14T10:01:15Z</dcterms:modified>
</cp:coreProperties>
</file>