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-2058" y="-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517A-DB27-4F79-BFEB-73B0E49EA40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FA03-3E37-4F38-B08E-14D2BD810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07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517A-DB27-4F79-BFEB-73B0E49EA40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FA03-3E37-4F38-B08E-14D2BD810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68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517A-DB27-4F79-BFEB-73B0E49EA40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FA03-3E37-4F38-B08E-14D2BD810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33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517A-DB27-4F79-BFEB-73B0E49EA40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FA03-3E37-4F38-B08E-14D2BD810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65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517A-DB27-4F79-BFEB-73B0E49EA40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FA03-3E37-4F38-B08E-14D2BD810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65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517A-DB27-4F79-BFEB-73B0E49EA40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FA03-3E37-4F38-B08E-14D2BD810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3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517A-DB27-4F79-BFEB-73B0E49EA40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FA03-3E37-4F38-B08E-14D2BD810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35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517A-DB27-4F79-BFEB-73B0E49EA40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FA03-3E37-4F38-B08E-14D2BD810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39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517A-DB27-4F79-BFEB-73B0E49EA40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FA03-3E37-4F38-B08E-14D2BD810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39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517A-DB27-4F79-BFEB-73B0E49EA40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FA03-3E37-4F38-B08E-14D2BD810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80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517A-DB27-4F79-BFEB-73B0E49EA40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FA03-3E37-4F38-B08E-14D2BD810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54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517A-DB27-4F79-BFEB-73B0E49EA40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DFA03-3E37-4F38-B08E-14D2BD810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0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5BB0034-80EE-4336-930C-0D0D7BA26EDE}"/>
              </a:ext>
            </a:extLst>
          </p:cNvPr>
          <p:cNvCxnSpPr>
            <a:cxnSpLocks/>
          </p:cNvCxnSpPr>
          <p:nvPr/>
        </p:nvCxnSpPr>
        <p:spPr>
          <a:xfrm flipV="1">
            <a:off x="4574546" y="1286541"/>
            <a:ext cx="0" cy="354064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83FA51F-54AD-4433-9DA5-67B15729BF2D}"/>
              </a:ext>
            </a:extLst>
          </p:cNvPr>
          <p:cNvCxnSpPr>
            <a:cxnSpLocks/>
          </p:cNvCxnSpPr>
          <p:nvPr/>
        </p:nvCxnSpPr>
        <p:spPr>
          <a:xfrm rot="5400000" flipV="1">
            <a:off x="6329471" y="3055090"/>
            <a:ext cx="0" cy="354064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45D6A0-556C-4BEA-A556-7AE950491B5F}"/>
              </a:ext>
            </a:extLst>
          </p:cNvPr>
          <p:cNvSpPr txBox="1"/>
          <p:nvPr/>
        </p:nvSpPr>
        <p:spPr>
          <a:xfrm rot="16200000">
            <a:off x="2598999" y="2855036"/>
            <a:ext cx="354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Error Norm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F2F709-AF6E-4EBE-91F2-5BB60920E76D}"/>
              </a:ext>
            </a:extLst>
          </p:cNvPr>
          <p:cNvSpPr/>
          <p:nvPr/>
        </p:nvSpPr>
        <p:spPr>
          <a:xfrm>
            <a:off x="4936703" y="1632480"/>
            <a:ext cx="768869" cy="7269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OnlineCP</a:t>
            </a:r>
            <a:endParaRPr lang="ko-KR" alt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5DF4CF-674C-4675-AD83-713538EF1A9D}"/>
              </a:ext>
            </a:extLst>
          </p:cNvPr>
          <p:cNvSpPr txBox="1"/>
          <p:nvPr/>
        </p:nvSpPr>
        <p:spPr>
          <a:xfrm>
            <a:off x="4559151" y="4825410"/>
            <a:ext cx="354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Running Time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D8D11D3-AF6F-480D-B6E3-CC3BACF458D9}"/>
              </a:ext>
            </a:extLst>
          </p:cNvPr>
          <p:cNvSpPr/>
          <p:nvPr/>
        </p:nvSpPr>
        <p:spPr>
          <a:xfrm>
            <a:off x="5051002" y="3495556"/>
            <a:ext cx="770400" cy="7269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ko-KR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OnlineCP</a:t>
            </a:r>
            <a:endParaRPr lang="en-US" altLang="ko-K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000" i="1" dirty="0"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  <a:endParaRPr lang="ko-KR" alt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DE293A8-D08D-4678-ACA5-3CAB9A92E2B3}"/>
              </a:ext>
            </a:extLst>
          </p:cNvPr>
          <p:cNvSpPr/>
          <p:nvPr/>
        </p:nvSpPr>
        <p:spPr>
          <a:xfrm>
            <a:off x="7108402" y="3790831"/>
            <a:ext cx="770400" cy="7269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ko-KR" sz="1000" i="1" dirty="0">
                <a:latin typeface="Arial" panose="020B0604020202020204" pitchFamily="34" charset="0"/>
                <a:cs typeface="Arial" panose="020B0604020202020204" pitchFamily="34" charset="0"/>
              </a:rPr>
              <a:t>Full CP</a:t>
            </a:r>
            <a:endParaRPr lang="ko-KR" alt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C0C1D56-B00D-41B1-AF6B-C632780A96CF}"/>
              </a:ext>
            </a:extLst>
          </p:cNvPr>
          <p:cNvSpPr/>
          <p:nvPr/>
        </p:nvSpPr>
        <p:spPr>
          <a:xfrm>
            <a:off x="5822971" y="3227345"/>
            <a:ext cx="770400" cy="7269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ko-KR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OnlineCP</a:t>
            </a:r>
            <a:endParaRPr lang="en-US" altLang="ko-K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000" i="1" dirty="0">
                <a:latin typeface="Arial" panose="020B0604020202020204" pitchFamily="34" charset="0"/>
                <a:cs typeface="Arial" panose="020B0604020202020204" pitchFamily="34" charset="0"/>
              </a:rPr>
              <a:t>trigger</a:t>
            </a:r>
            <a:endParaRPr lang="ko-KR" alt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9431D09-908F-47F7-9DF5-70AD1F8F641C}"/>
              </a:ext>
            </a:extLst>
          </p:cNvPr>
          <p:cNvSpPr/>
          <p:nvPr/>
        </p:nvSpPr>
        <p:spPr>
          <a:xfrm>
            <a:off x="5189829" y="2719239"/>
            <a:ext cx="770400" cy="7269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ko-KR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OnlineCP</a:t>
            </a:r>
            <a:endParaRPr lang="en-US" altLang="ko-K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000" i="1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endParaRPr lang="ko-KR" alt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24238E1-E6B7-4ABA-9B84-3C6104EE31CA}"/>
              </a:ext>
            </a:extLst>
          </p:cNvPr>
          <p:cNvCxnSpPr>
            <a:cxnSpLocks/>
          </p:cNvCxnSpPr>
          <p:nvPr/>
        </p:nvCxnSpPr>
        <p:spPr>
          <a:xfrm flipV="1">
            <a:off x="8952050" y="1286541"/>
            <a:ext cx="0" cy="354064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2973716-2428-4D33-9232-E20016B01D11}"/>
              </a:ext>
            </a:extLst>
          </p:cNvPr>
          <p:cNvCxnSpPr>
            <a:cxnSpLocks/>
          </p:cNvCxnSpPr>
          <p:nvPr/>
        </p:nvCxnSpPr>
        <p:spPr>
          <a:xfrm rot="5400000" flipV="1">
            <a:off x="10706975" y="3055090"/>
            <a:ext cx="0" cy="354064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D228083-434D-467C-A780-3C564AD1EF5F}"/>
              </a:ext>
            </a:extLst>
          </p:cNvPr>
          <p:cNvSpPr txBox="1"/>
          <p:nvPr/>
        </p:nvSpPr>
        <p:spPr>
          <a:xfrm rot="16200000">
            <a:off x="6976503" y="2855036"/>
            <a:ext cx="354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Error Norm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473D3F2-9F6E-4906-99BC-A0A6FC4F2692}"/>
              </a:ext>
            </a:extLst>
          </p:cNvPr>
          <p:cNvSpPr/>
          <p:nvPr/>
        </p:nvSpPr>
        <p:spPr>
          <a:xfrm>
            <a:off x="9314207" y="1632480"/>
            <a:ext cx="768869" cy="7269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OnlineCP</a:t>
            </a:r>
            <a:endParaRPr lang="ko-KR" alt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DFBC15-BE9B-4A9D-87CC-5B8CF3E72042}"/>
              </a:ext>
            </a:extLst>
          </p:cNvPr>
          <p:cNvSpPr txBox="1"/>
          <p:nvPr/>
        </p:nvSpPr>
        <p:spPr>
          <a:xfrm>
            <a:off x="8936655" y="4825410"/>
            <a:ext cx="354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771BE30-EF3D-4B4C-B8A8-145601413014}"/>
              </a:ext>
            </a:extLst>
          </p:cNvPr>
          <p:cNvSpPr/>
          <p:nvPr/>
        </p:nvSpPr>
        <p:spPr>
          <a:xfrm>
            <a:off x="11149120" y="3228856"/>
            <a:ext cx="770400" cy="7269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ko-KR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OnlineCP</a:t>
            </a:r>
            <a:endParaRPr lang="en-US" altLang="ko-K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000" i="1" dirty="0"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  <a:endParaRPr lang="ko-KR" alt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D2442D7-337E-4944-A912-8992981F6FF2}"/>
              </a:ext>
            </a:extLst>
          </p:cNvPr>
          <p:cNvSpPr/>
          <p:nvPr/>
        </p:nvSpPr>
        <p:spPr>
          <a:xfrm>
            <a:off x="9312675" y="3790831"/>
            <a:ext cx="770400" cy="7269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ko-KR" sz="1000" i="1" dirty="0">
                <a:latin typeface="Arial" panose="020B0604020202020204" pitchFamily="34" charset="0"/>
                <a:cs typeface="Arial" panose="020B0604020202020204" pitchFamily="34" charset="0"/>
              </a:rPr>
              <a:t>Full CP</a:t>
            </a:r>
            <a:endParaRPr lang="ko-KR" alt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1D300D2-5D12-4DA6-B3EE-26E40F1CDBD7}"/>
              </a:ext>
            </a:extLst>
          </p:cNvPr>
          <p:cNvSpPr/>
          <p:nvPr/>
        </p:nvSpPr>
        <p:spPr>
          <a:xfrm>
            <a:off x="9314206" y="2960645"/>
            <a:ext cx="770400" cy="7269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ko-KR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OnlineCP</a:t>
            </a:r>
            <a:endParaRPr lang="en-US" altLang="ko-K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000" i="1" dirty="0">
                <a:latin typeface="Arial" panose="020B0604020202020204" pitchFamily="34" charset="0"/>
                <a:cs typeface="Arial" panose="020B0604020202020204" pitchFamily="34" charset="0"/>
              </a:rPr>
              <a:t>trigger</a:t>
            </a:r>
            <a:endParaRPr lang="ko-KR" alt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8E2482B-BEF7-4BC6-8152-5BF96938B45A}"/>
              </a:ext>
            </a:extLst>
          </p:cNvPr>
          <p:cNvSpPr/>
          <p:nvPr/>
        </p:nvSpPr>
        <p:spPr>
          <a:xfrm>
            <a:off x="10359875" y="2452539"/>
            <a:ext cx="770400" cy="7269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ko-KR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OnlineCP</a:t>
            </a:r>
            <a:endParaRPr lang="en-US" altLang="ko-K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000" i="1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endParaRPr lang="ko-KR" alt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십자형 53">
            <a:extLst>
              <a:ext uri="{FF2B5EF4-FFF2-40B4-BE49-F238E27FC236}">
                <a16:creationId xmlns:a16="http://schemas.microsoft.com/office/drawing/2014/main" id="{6A84F7D6-AD77-4B21-92B9-A0EE0FC9B4AB}"/>
              </a:ext>
            </a:extLst>
          </p:cNvPr>
          <p:cNvSpPr/>
          <p:nvPr/>
        </p:nvSpPr>
        <p:spPr>
          <a:xfrm rot="2700000">
            <a:off x="4422239" y="4684416"/>
            <a:ext cx="286509" cy="281491"/>
          </a:xfrm>
          <a:prstGeom prst="plus">
            <a:avLst>
              <a:gd name="adj" fmla="val 3920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572B76-74ED-4244-A0A2-D46EA3D24649}"/>
              </a:ext>
            </a:extLst>
          </p:cNvPr>
          <p:cNvSpPr txBox="1"/>
          <p:nvPr/>
        </p:nvSpPr>
        <p:spPr>
          <a:xfrm>
            <a:off x="4606330" y="4520570"/>
            <a:ext cx="1326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endParaRPr lang="ko-KR" altLang="en-US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십자형 55">
            <a:extLst>
              <a:ext uri="{FF2B5EF4-FFF2-40B4-BE49-F238E27FC236}">
                <a16:creationId xmlns:a16="http://schemas.microsoft.com/office/drawing/2014/main" id="{985A6767-314C-4C87-93F9-61E1EC7CB877}"/>
              </a:ext>
            </a:extLst>
          </p:cNvPr>
          <p:cNvSpPr/>
          <p:nvPr/>
        </p:nvSpPr>
        <p:spPr>
          <a:xfrm rot="2700000">
            <a:off x="8806650" y="4684416"/>
            <a:ext cx="286509" cy="281491"/>
          </a:xfrm>
          <a:prstGeom prst="plus">
            <a:avLst>
              <a:gd name="adj" fmla="val 3920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D790E6-DF8A-4372-B62E-CEF1008D180B}"/>
              </a:ext>
            </a:extLst>
          </p:cNvPr>
          <p:cNvSpPr txBox="1"/>
          <p:nvPr/>
        </p:nvSpPr>
        <p:spPr>
          <a:xfrm>
            <a:off x="8987461" y="4520570"/>
            <a:ext cx="1326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endParaRPr lang="ko-KR" altLang="en-US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758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27</Words>
  <Application>Microsoft Office PowerPoint</Application>
  <PresentationFormat>사용자 지정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손상준</dc:creator>
  <cp:lastModifiedBy>손상준</cp:lastModifiedBy>
  <cp:revision>4</cp:revision>
  <dcterms:created xsi:type="dcterms:W3CDTF">2020-07-14T07:21:57Z</dcterms:created>
  <dcterms:modified xsi:type="dcterms:W3CDTF">2020-07-14T07:54:20Z</dcterms:modified>
</cp:coreProperties>
</file>