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33"/>
    <a:srgbClr val="FF944D"/>
    <a:srgbClr val="FF6600"/>
    <a:srgbClr val="FF9966"/>
    <a:srgbClr val="FFD34C"/>
    <a:srgbClr val="B2DE84"/>
    <a:srgbClr val="FFFF4C"/>
    <a:srgbClr val="A9B6C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25" d="100"/>
          <a:sy n="125" d="100"/>
        </p:scale>
        <p:origin x="510" y="-96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DB11-6D8F-4C7F-9D5A-1A6275CBBDF5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E0FF-29C2-4956-B6DB-1608A36B0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78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DB11-6D8F-4C7F-9D5A-1A6275CBBDF5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E0FF-29C2-4956-B6DB-1608A36B0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89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DB11-6D8F-4C7F-9D5A-1A6275CBBDF5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E0FF-29C2-4956-B6DB-1608A36B0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44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DB11-6D8F-4C7F-9D5A-1A6275CBBDF5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E0FF-29C2-4956-B6DB-1608A36B0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65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DB11-6D8F-4C7F-9D5A-1A6275CBBDF5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E0FF-29C2-4956-B6DB-1608A36B0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67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DB11-6D8F-4C7F-9D5A-1A6275CBBDF5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E0FF-29C2-4956-B6DB-1608A36B0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10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DB11-6D8F-4C7F-9D5A-1A6275CBBDF5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E0FF-29C2-4956-B6DB-1608A36B0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3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DB11-6D8F-4C7F-9D5A-1A6275CBBDF5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E0FF-29C2-4956-B6DB-1608A36B0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18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DB11-6D8F-4C7F-9D5A-1A6275CBBDF5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E0FF-29C2-4956-B6DB-1608A36B0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95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DB11-6D8F-4C7F-9D5A-1A6275CBBDF5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E0FF-29C2-4956-B6DB-1608A36B0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57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DB11-6D8F-4C7F-9D5A-1A6275CBBDF5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E0FF-29C2-4956-B6DB-1608A36B0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07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6DB11-6D8F-4C7F-9D5A-1A6275CBBDF5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EE0FF-29C2-4956-B6DB-1608A36B0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37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정육면체 3">
            <a:extLst>
              <a:ext uri="{FF2B5EF4-FFF2-40B4-BE49-F238E27FC236}">
                <a16:creationId xmlns:a16="http://schemas.microsoft.com/office/drawing/2014/main" id="{2E2B6B69-D615-4BA7-83A4-24D661A5B7F7}"/>
              </a:ext>
            </a:extLst>
          </p:cNvPr>
          <p:cNvSpPr/>
          <p:nvPr/>
        </p:nvSpPr>
        <p:spPr>
          <a:xfrm>
            <a:off x="1358265" y="3995738"/>
            <a:ext cx="619125" cy="957262"/>
          </a:xfrm>
          <a:prstGeom prst="cube">
            <a:avLst>
              <a:gd name="adj" fmla="val 65995"/>
            </a:avLst>
          </a:prstGeom>
          <a:solidFill>
            <a:srgbClr val="92D050">
              <a:alpha val="70000"/>
            </a:srgb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정육면체 9">
            <a:extLst>
              <a:ext uri="{FF2B5EF4-FFF2-40B4-BE49-F238E27FC236}">
                <a16:creationId xmlns:a16="http://schemas.microsoft.com/office/drawing/2014/main" id="{773BBE2D-6A78-49B5-9B6E-1AC57EBDD614}"/>
              </a:ext>
            </a:extLst>
          </p:cNvPr>
          <p:cNvSpPr/>
          <p:nvPr/>
        </p:nvSpPr>
        <p:spPr>
          <a:xfrm>
            <a:off x="1567815" y="3995738"/>
            <a:ext cx="619125" cy="957262"/>
          </a:xfrm>
          <a:prstGeom prst="cube">
            <a:avLst>
              <a:gd name="adj" fmla="val 65995"/>
            </a:avLst>
          </a:prstGeom>
          <a:solidFill>
            <a:srgbClr val="92D050">
              <a:alpha val="70000"/>
            </a:srgb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3A23A1DC-7AA6-468F-90DB-FD9095E583CA}"/>
              </a:ext>
            </a:extLst>
          </p:cNvPr>
          <p:cNvSpPr/>
          <p:nvPr/>
        </p:nvSpPr>
        <p:spPr>
          <a:xfrm>
            <a:off x="1777365" y="3995738"/>
            <a:ext cx="619125" cy="957262"/>
          </a:xfrm>
          <a:prstGeom prst="cube">
            <a:avLst>
              <a:gd name="adj" fmla="val 65995"/>
            </a:avLst>
          </a:prstGeom>
          <a:solidFill>
            <a:srgbClr val="92D050">
              <a:alpha val="70000"/>
            </a:srgb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39FCDAFD-6E50-468B-8F48-D42664E42DBA}"/>
              </a:ext>
            </a:extLst>
          </p:cNvPr>
          <p:cNvSpPr/>
          <p:nvPr/>
        </p:nvSpPr>
        <p:spPr>
          <a:xfrm>
            <a:off x="1986915" y="3995738"/>
            <a:ext cx="619125" cy="957262"/>
          </a:xfrm>
          <a:prstGeom prst="cube">
            <a:avLst>
              <a:gd name="adj" fmla="val 65995"/>
            </a:avLst>
          </a:prstGeom>
          <a:solidFill>
            <a:srgbClr val="92D050">
              <a:alpha val="70000"/>
            </a:srgb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020D9348-FF2D-4A77-BCBC-F3F57649EFD8}"/>
              </a:ext>
            </a:extLst>
          </p:cNvPr>
          <p:cNvSpPr/>
          <p:nvPr/>
        </p:nvSpPr>
        <p:spPr>
          <a:xfrm>
            <a:off x="2196465" y="3995738"/>
            <a:ext cx="619125" cy="957262"/>
          </a:xfrm>
          <a:prstGeom prst="cube">
            <a:avLst>
              <a:gd name="adj" fmla="val 65995"/>
            </a:avLst>
          </a:prstGeom>
          <a:solidFill>
            <a:srgbClr val="92D050">
              <a:alpha val="70000"/>
            </a:srgb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2CDD6D88-1FEC-414A-9063-581251A2AAF8}"/>
              </a:ext>
            </a:extLst>
          </p:cNvPr>
          <p:cNvSpPr/>
          <p:nvPr/>
        </p:nvSpPr>
        <p:spPr>
          <a:xfrm>
            <a:off x="2406015" y="3995738"/>
            <a:ext cx="619125" cy="957262"/>
          </a:xfrm>
          <a:prstGeom prst="cube">
            <a:avLst>
              <a:gd name="adj" fmla="val 65995"/>
            </a:avLst>
          </a:prstGeom>
          <a:solidFill>
            <a:srgbClr val="92D050">
              <a:alpha val="70000"/>
            </a:srgb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A0A32E06-846C-4877-B0F2-62D4775D46B4}"/>
              </a:ext>
            </a:extLst>
          </p:cNvPr>
          <p:cNvSpPr/>
          <p:nvPr/>
        </p:nvSpPr>
        <p:spPr>
          <a:xfrm>
            <a:off x="2615565" y="3995738"/>
            <a:ext cx="619125" cy="957262"/>
          </a:xfrm>
          <a:prstGeom prst="cube">
            <a:avLst>
              <a:gd name="adj" fmla="val 65995"/>
            </a:avLst>
          </a:prstGeom>
          <a:solidFill>
            <a:srgbClr val="FFFF00">
              <a:alpha val="70000"/>
            </a:srgb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13280134-0DE8-41EB-9A2B-55A5627CB3D5}"/>
              </a:ext>
            </a:extLst>
          </p:cNvPr>
          <p:cNvSpPr/>
          <p:nvPr/>
        </p:nvSpPr>
        <p:spPr>
          <a:xfrm>
            <a:off x="2825115" y="3995738"/>
            <a:ext cx="619125" cy="957262"/>
          </a:xfrm>
          <a:prstGeom prst="cube">
            <a:avLst>
              <a:gd name="adj" fmla="val 65995"/>
            </a:avLst>
          </a:prstGeom>
          <a:solidFill>
            <a:srgbClr val="FFFF00">
              <a:alpha val="70000"/>
            </a:srgb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정육면체 16">
            <a:extLst>
              <a:ext uri="{FF2B5EF4-FFF2-40B4-BE49-F238E27FC236}">
                <a16:creationId xmlns:a16="http://schemas.microsoft.com/office/drawing/2014/main" id="{67C23EBB-B81C-48B9-8A19-6412ACF6DBF8}"/>
              </a:ext>
            </a:extLst>
          </p:cNvPr>
          <p:cNvSpPr/>
          <p:nvPr/>
        </p:nvSpPr>
        <p:spPr>
          <a:xfrm>
            <a:off x="3034666" y="3995738"/>
            <a:ext cx="619125" cy="957262"/>
          </a:xfrm>
          <a:prstGeom prst="cube">
            <a:avLst>
              <a:gd name="adj" fmla="val 65995"/>
            </a:avLst>
          </a:prstGeom>
          <a:solidFill>
            <a:srgbClr val="FFFF00">
              <a:alpha val="70000"/>
            </a:srgb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정육면체 17">
            <a:extLst>
              <a:ext uri="{FF2B5EF4-FFF2-40B4-BE49-F238E27FC236}">
                <a16:creationId xmlns:a16="http://schemas.microsoft.com/office/drawing/2014/main" id="{A6C92B59-236E-4AA6-8DF5-B029E7EAC891}"/>
              </a:ext>
            </a:extLst>
          </p:cNvPr>
          <p:cNvSpPr/>
          <p:nvPr/>
        </p:nvSpPr>
        <p:spPr>
          <a:xfrm>
            <a:off x="3244216" y="3995738"/>
            <a:ext cx="619125" cy="957262"/>
          </a:xfrm>
          <a:prstGeom prst="cube">
            <a:avLst>
              <a:gd name="adj" fmla="val 65995"/>
            </a:avLst>
          </a:prstGeom>
          <a:solidFill>
            <a:srgbClr val="FFFF00">
              <a:alpha val="70000"/>
            </a:srgb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정육면체 18">
            <a:extLst>
              <a:ext uri="{FF2B5EF4-FFF2-40B4-BE49-F238E27FC236}">
                <a16:creationId xmlns:a16="http://schemas.microsoft.com/office/drawing/2014/main" id="{8F46C26F-9233-4B81-9055-6D33207C4621}"/>
              </a:ext>
            </a:extLst>
          </p:cNvPr>
          <p:cNvSpPr/>
          <p:nvPr/>
        </p:nvSpPr>
        <p:spPr>
          <a:xfrm>
            <a:off x="3453766" y="3995738"/>
            <a:ext cx="619125" cy="957262"/>
          </a:xfrm>
          <a:prstGeom prst="cube">
            <a:avLst>
              <a:gd name="adj" fmla="val 65995"/>
            </a:avLst>
          </a:prstGeom>
          <a:solidFill>
            <a:srgbClr val="FFFF00">
              <a:alpha val="70000"/>
            </a:srgb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정육면체 19">
            <a:extLst>
              <a:ext uri="{FF2B5EF4-FFF2-40B4-BE49-F238E27FC236}">
                <a16:creationId xmlns:a16="http://schemas.microsoft.com/office/drawing/2014/main" id="{0D45CA70-CA04-463E-864E-DAFD1CA22AA1}"/>
              </a:ext>
            </a:extLst>
          </p:cNvPr>
          <p:cNvSpPr/>
          <p:nvPr/>
        </p:nvSpPr>
        <p:spPr>
          <a:xfrm>
            <a:off x="3663316" y="3995738"/>
            <a:ext cx="619125" cy="957262"/>
          </a:xfrm>
          <a:prstGeom prst="cube">
            <a:avLst>
              <a:gd name="adj" fmla="val 65995"/>
            </a:avLst>
          </a:prstGeom>
          <a:solidFill>
            <a:srgbClr val="FF6600">
              <a:alpha val="69804"/>
            </a:srgb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DED3321B-537B-49EE-BB5C-0AEBCAD107E9}"/>
              </a:ext>
            </a:extLst>
          </p:cNvPr>
          <p:cNvSpPr/>
          <p:nvPr/>
        </p:nvSpPr>
        <p:spPr>
          <a:xfrm>
            <a:off x="3872866" y="3995738"/>
            <a:ext cx="619125" cy="957262"/>
          </a:xfrm>
          <a:prstGeom prst="cube">
            <a:avLst>
              <a:gd name="adj" fmla="val 65995"/>
            </a:avLst>
          </a:prstGeom>
          <a:solidFill>
            <a:srgbClr val="FF6600">
              <a:alpha val="69804"/>
            </a:srgb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303A4AC5-9004-4B0D-8501-E4FC400E5620}"/>
              </a:ext>
            </a:extLst>
          </p:cNvPr>
          <p:cNvSpPr/>
          <p:nvPr/>
        </p:nvSpPr>
        <p:spPr>
          <a:xfrm>
            <a:off x="4082416" y="3995738"/>
            <a:ext cx="619125" cy="957262"/>
          </a:xfrm>
          <a:prstGeom prst="cube">
            <a:avLst>
              <a:gd name="adj" fmla="val 65995"/>
            </a:avLst>
          </a:prstGeom>
          <a:solidFill>
            <a:srgbClr val="FF6600">
              <a:alpha val="69804"/>
            </a:srgb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정육면체 22">
            <a:extLst>
              <a:ext uri="{FF2B5EF4-FFF2-40B4-BE49-F238E27FC236}">
                <a16:creationId xmlns:a16="http://schemas.microsoft.com/office/drawing/2014/main" id="{3FC16874-F7B9-421B-BF74-DD8379CB0A72}"/>
              </a:ext>
            </a:extLst>
          </p:cNvPr>
          <p:cNvSpPr/>
          <p:nvPr/>
        </p:nvSpPr>
        <p:spPr>
          <a:xfrm>
            <a:off x="4291966" y="3995738"/>
            <a:ext cx="619125" cy="957262"/>
          </a:xfrm>
          <a:prstGeom prst="cube">
            <a:avLst>
              <a:gd name="adj" fmla="val 65995"/>
            </a:avLst>
          </a:prstGeom>
          <a:solidFill>
            <a:schemeClr val="tx2">
              <a:lumMod val="60000"/>
              <a:lumOff val="40000"/>
              <a:alpha val="7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정육면체 23">
            <a:extLst>
              <a:ext uri="{FF2B5EF4-FFF2-40B4-BE49-F238E27FC236}">
                <a16:creationId xmlns:a16="http://schemas.microsoft.com/office/drawing/2014/main" id="{C875A686-7696-4FD9-8D41-81D84358058F}"/>
              </a:ext>
            </a:extLst>
          </p:cNvPr>
          <p:cNvSpPr/>
          <p:nvPr/>
        </p:nvSpPr>
        <p:spPr>
          <a:xfrm>
            <a:off x="4501516" y="3995738"/>
            <a:ext cx="619125" cy="957262"/>
          </a:xfrm>
          <a:prstGeom prst="cube">
            <a:avLst>
              <a:gd name="adj" fmla="val 65995"/>
            </a:avLst>
          </a:prstGeom>
          <a:solidFill>
            <a:schemeClr val="tx2">
              <a:lumMod val="60000"/>
              <a:lumOff val="40000"/>
              <a:alpha val="7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정육면체 24">
            <a:extLst>
              <a:ext uri="{FF2B5EF4-FFF2-40B4-BE49-F238E27FC236}">
                <a16:creationId xmlns:a16="http://schemas.microsoft.com/office/drawing/2014/main" id="{D2AFA8DC-1B25-4258-9083-94BFB5B495B8}"/>
              </a:ext>
            </a:extLst>
          </p:cNvPr>
          <p:cNvSpPr/>
          <p:nvPr/>
        </p:nvSpPr>
        <p:spPr>
          <a:xfrm>
            <a:off x="4711063" y="3995738"/>
            <a:ext cx="619125" cy="957262"/>
          </a:xfrm>
          <a:prstGeom prst="cube">
            <a:avLst>
              <a:gd name="adj" fmla="val 65995"/>
            </a:avLst>
          </a:prstGeom>
          <a:solidFill>
            <a:schemeClr val="tx2">
              <a:lumMod val="60000"/>
              <a:lumOff val="40000"/>
              <a:alpha val="7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정육면체 25">
            <a:extLst>
              <a:ext uri="{FF2B5EF4-FFF2-40B4-BE49-F238E27FC236}">
                <a16:creationId xmlns:a16="http://schemas.microsoft.com/office/drawing/2014/main" id="{C47E4B8E-468F-48F7-BC0A-2BF42CE0B8FF}"/>
              </a:ext>
            </a:extLst>
          </p:cNvPr>
          <p:cNvSpPr/>
          <p:nvPr/>
        </p:nvSpPr>
        <p:spPr>
          <a:xfrm>
            <a:off x="4920613" y="3995738"/>
            <a:ext cx="619125" cy="957262"/>
          </a:xfrm>
          <a:prstGeom prst="cube">
            <a:avLst>
              <a:gd name="adj" fmla="val 65995"/>
            </a:avLst>
          </a:prstGeom>
          <a:solidFill>
            <a:schemeClr val="tx2">
              <a:lumMod val="60000"/>
              <a:lumOff val="40000"/>
              <a:alpha val="7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정육면체 26">
            <a:extLst>
              <a:ext uri="{FF2B5EF4-FFF2-40B4-BE49-F238E27FC236}">
                <a16:creationId xmlns:a16="http://schemas.microsoft.com/office/drawing/2014/main" id="{0E614F89-B894-4FF1-9829-85E81EB1D66A}"/>
              </a:ext>
            </a:extLst>
          </p:cNvPr>
          <p:cNvSpPr/>
          <p:nvPr/>
        </p:nvSpPr>
        <p:spPr>
          <a:xfrm>
            <a:off x="5130163" y="3995738"/>
            <a:ext cx="619125" cy="957262"/>
          </a:xfrm>
          <a:prstGeom prst="cube">
            <a:avLst>
              <a:gd name="adj" fmla="val 65995"/>
            </a:avLst>
          </a:prstGeom>
          <a:solidFill>
            <a:schemeClr val="tx2">
              <a:lumMod val="60000"/>
              <a:lumOff val="40000"/>
              <a:alpha val="7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정육면체 27">
            <a:extLst>
              <a:ext uri="{FF2B5EF4-FFF2-40B4-BE49-F238E27FC236}">
                <a16:creationId xmlns:a16="http://schemas.microsoft.com/office/drawing/2014/main" id="{EFDF3E99-8DBC-4936-A566-766392B5CF25}"/>
              </a:ext>
            </a:extLst>
          </p:cNvPr>
          <p:cNvSpPr/>
          <p:nvPr/>
        </p:nvSpPr>
        <p:spPr>
          <a:xfrm>
            <a:off x="5339714" y="3995738"/>
            <a:ext cx="619125" cy="957262"/>
          </a:xfrm>
          <a:prstGeom prst="cube">
            <a:avLst>
              <a:gd name="adj" fmla="val 65995"/>
            </a:avLst>
          </a:prstGeom>
          <a:solidFill>
            <a:schemeClr val="tx2">
              <a:lumMod val="60000"/>
              <a:lumOff val="40000"/>
              <a:alpha val="7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정육면체 28">
            <a:extLst>
              <a:ext uri="{FF2B5EF4-FFF2-40B4-BE49-F238E27FC236}">
                <a16:creationId xmlns:a16="http://schemas.microsoft.com/office/drawing/2014/main" id="{3C7609E4-7B9C-4800-A9E8-D494617B970F}"/>
              </a:ext>
            </a:extLst>
          </p:cNvPr>
          <p:cNvSpPr/>
          <p:nvPr/>
        </p:nvSpPr>
        <p:spPr>
          <a:xfrm>
            <a:off x="5549264" y="3995738"/>
            <a:ext cx="619125" cy="957262"/>
          </a:xfrm>
          <a:prstGeom prst="cube">
            <a:avLst>
              <a:gd name="adj" fmla="val 65995"/>
            </a:avLst>
          </a:prstGeom>
          <a:solidFill>
            <a:schemeClr val="tx2">
              <a:lumMod val="60000"/>
              <a:lumOff val="40000"/>
              <a:alpha val="7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정육면체 29">
            <a:extLst>
              <a:ext uri="{FF2B5EF4-FFF2-40B4-BE49-F238E27FC236}">
                <a16:creationId xmlns:a16="http://schemas.microsoft.com/office/drawing/2014/main" id="{73560E33-6162-4AC3-96BB-BCAAA69D38C6}"/>
              </a:ext>
            </a:extLst>
          </p:cNvPr>
          <p:cNvSpPr/>
          <p:nvPr/>
        </p:nvSpPr>
        <p:spPr>
          <a:xfrm>
            <a:off x="5758814" y="3995738"/>
            <a:ext cx="619125" cy="957262"/>
          </a:xfrm>
          <a:prstGeom prst="cube">
            <a:avLst>
              <a:gd name="adj" fmla="val 65995"/>
            </a:avLst>
          </a:prstGeom>
          <a:solidFill>
            <a:schemeClr val="tx2">
              <a:lumMod val="60000"/>
              <a:lumOff val="40000"/>
              <a:alpha val="7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정육면체 30">
            <a:extLst>
              <a:ext uri="{FF2B5EF4-FFF2-40B4-BE49-F238E27FC236}">
                <a16:creationId xmlns:a16="http://schemas.microsoft.com/office/drawing/2014/main" id="{B729BA9A-8737-4882-94E4-37AF40D36912}"/>
              </a:ext>
            </a:extLst>
          </p:cNvPr>
          <p:cNvSpPr/>
          <p:nvPr/>
        </p:nvSpPr>
        <p:spPr>
          <a:xfrm>
            <a:off x="5968364" y="3995738"/>
            <a:ext cx="619125" cy="957262"/>
          </a:xfrm>
          <a:prstGeom prst="cube">
            <a:avLst>
              <a:gd name="adj" fmla="val 65995"/>
            </a:avLst>
          </a:prstGeom>
          <a:solidFill>
            <a:schemeClr val="lt1">
              <a:alpha val="7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정육면체 31">
            <a:extLst>
              <a:ext uri="{FF2B5EF4-FFF2-40B4-BE49-F238E27FC236}">
                <a16:creationId xmlns:a16="http://schemas.microsoft.com/office/drawing/2014/main" id="{C4B559FF-454D-4077-AD0E-74DA80182EA4}"/>
              </a:ext>
            </a:extLst>
          </p:cNvPr>
          <p:cNvSpPr/>
          <p:nvPr/>
        </p:nvSpPr>
        <p:spPr>
          <a:xfrm>
            <a:off x="6177914" y="3995738"/>
            <a:ext cx="619125" cy="957262"/>
          </a:xfrm>
          <a:prstGeom prst="cube">
            <a:avLst>
              <a:gd name="adj" fmla="val 65995"/>
            </a:avLst>
          </a:prstGeom>
          <a:solidFill>
            <a:schemeClr val="lt1">
              <a:alpha val="7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6D4B6C6-E309-445B-A2B2-C0D69E0F4A1C}"/>
              </a:ext>
            </a:extLst>
          </p:cNvPr>
          <p:cNvSpPr/>
          <p:nvPr/>
        </p:nvSpPr>
        <p:spPr>
          <a:xfrm>
            <a:off x="1358265" y="5415280"/>
            <a:ext cx="209550" cy="222250"/>
          </a:xfrm>
          <a:prstGeom prst="rect">
            <a:avLst/>
          </a:prstGeom>
          <a:solidFill>
            <a:srgbClr val="B2DE84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116ECDF-8881-4BE7-BCB3-79E545F6000F}"/>
              </a:ext>
            </a:extLst>
          </p:cNvPr>
          <p:cNvSpPr/>
          <p:nvPr/>
        </p:nvSpPr>
        <p:spPr>
          <a:xfrm>
            <a:off x="1567815" y="5415280"/>
            <a:ext cx="209550" cy="222250"/>
          </a:xfrm>
          <a:prstGeom prst="rect">
            <a:avLst/>
          </a:prstGeom>
          <a:solidFill>
            <a:srgbClr val="B2DE84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14F4CC5-ADF9-4ADD-894C-ADEAD1D0D085}"/>
              </a:ext>
            </a:extLst>
          </p:cNvPr>
          <p:cNvSpPr/>
          <p:nvPr/>
        </p:nvSpPr>
        <p:spPr>
          <a:xfrm>
            <a:off x="1776571" y="5415280"/>
            <a:ext cx="209550" cy="222250"/>
          </a:xfrm>
          <a:prstGeom prst="rect">
            <a:avLst/>
          </a:prstGeom>
          <a:solidFill>
            <a:srgbClr val="B2DE84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28F0BBE-72A4-4B89-9453-FA30113CD3B9}"/>
              </a:ext>
            </a:extLst>
          </p:cNvPr>
          <p:cNvSpPr/>
          <p:nvPr/>
        </p:nvSpPr>
        <p:spPr>
          <a:xfrm>
            <a:off x="1987709" y="5415280"/>
            <a:ext cx="209550" cy="222250"/>
          </a:xfrm>
          <a:prstGeom prst="rect">
            <a:avLst/>
          </a:prstGeom>
          <a:solidFill>
            <a:srgbClr val="B2DE84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83946B8-D5DE-4E38-BF48-C650BAE4E0B8}"/>
              </a:ext>
            </a:extLst>
          </p:cNvPr>
          <p:cNvSpPr/>
          <p:nvPr/>
        </p:nvSpPr>
        <p:spPr>
          <a:xfrm>
            <a:off x="2197259" y="5415280"/>
            <a:ext cx="209550" cy="222250"/>
          </a:xfrm>
          <a:prstGeom prst="rect">
            <a:avLst/>
          </a:prstGeom>
          <a:solidFill>
            <a:srgbClr val="B2DE84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0F43C6F-C26B-439C-9947-B2ADC7ECC39F}"/>
              </a:ext>
            </a:extLst>
          </p:cNvPr>
          <p:cNvSpPr/>
          <p:nvPr/>
        </p:nvSpPr>
        <p:spPr>
          <a:xfrm>
            <a:off x="2406015" y="5415280"/>
            <a:ext cx="209550" cy="222250"/>
          </a:xfrm>
          <a:prstGeom prst="rect">
            <a:avLst/>
          </a:prstGeom>
          <a:solidFill>
            <a:srgbClr val="B2DE84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590359A-9303-429E-8CCF-44F648888A45}"/>
              </a:ext>
            </a:extLst>
          </p:cNvPr>
          <p:cNvSpPr/>
          <p:nvPr/>
        </p:nvSpPr>
        <p:spPr>
          <a:xfrm>
            <a:off x="2615566" y="5637530"/>
            <a:ext cx="209550" cy="222250"/>
          </a:xfrm>
          <a:prstGeom prst="rect">
            <a:avLst/>
          </a:prstGeom>
          <a:solidFill>
            <a:srgbClr val="FFFF4C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4665711-3F0C-46AF-A783-225CD1A84212}"/>
              </a:ext>
            </a:extLst>
          </p:cNvPr>
          <p:cNvSpPr/>
          <p:nvPr/>
        </p:nvSpPr>
        <p:spPr>
          <a:xfrm>
            <a:off x="2825116" y="5637530"/>
            <a:ext cx="209550" cy="222250"/>
          </a:xfrm>
          <a:prstGeom prst="rect">
            <a:avLst/>
          </a:prstGeom>
          <a:solidFill>
            <a:srgbClr val="FFFF4C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7B7D4EB-B486-4527-A8D8-2A77991BE158}"/>
              </a:ext>
            </a:extLst>
          </p:cNvPr>
          <p:cNvSpPr/>
          <p:nvPr/>
        </p:nvSpPr>
        <p:spPr>
          <a:xfrm>
            <a:off x="3033872" y="5637530"/>
            <a:ext cx="209550" cy="222250"/>
          </a:xfrm>
          <a:prstGeom prst="rect">
            <a:avLst/>
          </a:prstGeom>
          <a:solidFill>
            <a:srgbClr val="FFFF4C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F7F9169-6C75-4EC4-A34A-8C9376FED9CE}"/>
              </a:ext>
            </a:extLst>
          </p:cNvPr>
          <p:cNvSpPr/>
          <p:nvPr/>
        </p:nvSpPr>
        <p:spPr>
          <a:xfrm>
            <a:off x="3245010" y="5637530"/>
            <a:ext cx="209550" cy="222250"/>
          </a:xfrm>
          <a:prstGeom prst="rect">
            <a:avLst/>
          </a:prstGeom>
          <a:solidFill>
            <a:srgbClr val="FFFF4C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FD2E18B-4B24-4731-9464-A8937AE95C89}"/>
              </a:ext>
            </a:extLst>
          </p:cNvPr>
          <p:cNvSpPr/>
          <p:nvPr/>
        </p:nvSpPr>
        <p:spPr>
          <a:xfrm>
            <a:off x="3454560" y="5637530"/>
            <a:ext cx="209550" cy="222250"/>
          </a:xfrm>
          <a:prstGeom prst="rect">
            <a:avLst/>
          </a:prstGeom>
          <a:solidFill>
            <a:srgbClr val="FFFF4C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00E0B6C-DA52-4F6C-8570-0F57ECB77E87}"/>
              </a:ext>
            </a:extLst>
          </p:cNvPr>
          <p:cNvSpPr/>
          <p:nvPr/>
        </p:nvSpPr>
        <p:spPr>
          <a:xfrm>
            <a:off x="4291172" y="6908348"/>
            <a:ext cx="209550" cy="222250"/>
          </a:xfrm>
          <a:prstGeom prst="rect">
            <a:avLst/>
          </a:prstGeom>
          <a:solidFill>
            <a:srgbClr val="A9B6C8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0D392D0-7000-4012-9DA1-BB65F4CD392D}"/>
              </a:ext>
            </a:extLst>
          </p:cNvPr>
          <p:cNvSpPr/>
          <p:nvPr/>
        </p:nvSpPr>
        <p:spPr>
          <a:xfrm>
            <a:off x="4502310" y="6908348"/>
            <a:ext cx="209550" cy="222250"/>
          </a:xfrm>
          <a:prstGeom prst="rect">
            <a:avLst/>
          </a:prstGeom>
          <a:solidFill>
            <a:srgbClr val="A9B6C8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42CB792-ABA2-4AC4-A6EA-3227397820BF}"/>
              </a:ext>
            </a:extLst>
          </p:cNvPr>
          <p:cNvSpPr/>
          <p:nvPr/>
        </p:nvSpPr>
        <p:spPr>
          <a:xfrm>
            <a:off x="4711860" y="6908348"/>
            <a:ext cx="209550" cy="222250"/>
          </a:xfrm>
          <a:prstGeom prst="rect">
            <a:avLst/>
          </a:prstGeom>
          <a:solidFill>
            <a:srgbClr val="A9B6C8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56DC36A-EEBA-4097-A680-D9D0B7E08A1B}"/>
              </a:ext>
            </a:extLst>
          </p:cNvPr>
          <p:cNvSpPr/>
          <p:nvPr/>
        </p:nvSpPr>
        <p:spPr>
          <a:xfrm>
            <a:off x="4920616" y="6908348"/>
            <a:ext cx="209550" cy="222250"/>
          </a:xfrm>
          <a:prstGeom prst="rect">
            <a:avLst/>
          </a:prstGeom>
          <a:solidFill>
            <a:srgbClr val="A9B6C8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3C54880-FA96-4EAA-8537-6A9F4F5E280B}"/>
              </a:ext>
            </a:extLst>
          </p:cNvPr>
          <p:cNvSpPr/>
          <p:nvPr/>
        </p:nvSpPr>
        <p:spPr>
          <a:xfrm>
            <a:off x="5130167" y="6908348"/>
            <a:ext cx="209550" cy="222250"/>
          </a:xfrm>
          <a:prstGeom prst="rect">
            <a:avLst/>
          </a:prstGeom>
          <a:solidFill>
            <a:srgbClr val="A9B6C8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E5E9751-E7B9-4A0F-8CA4-FBE998F0686D}"/>
              </a:ext>
            </a:extLst>
          </p:cNvPr>
          <p:cNvSpPr/>
          <p:nvPr/>
        </p:nvSpPr>
        <p:spPr>
          <a:xfrm>
            <a:off x="5339717" y="6908348"/>
            <a:ext cx="209550" cy="222250"/>
          </a:xfrm>
          <a:prstGeom prst="rect">
            <a:avLst/>
          </a:prstGeom>
          <a:solidFill>
            <a:srgbClr val="A9B6C8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288421B-8125-4997-9395-E3A29EBD5628}"/>
              </a:ext>
            </a:extLst>
          </p:cNvPr>
          <p:cNvSpPr/>
          <p:nvPr/>
        </p:nvSpPr>
        <p:spPr>
          <a:xfrm>
            <a:off x="5548473" y="6908348"/>
            <a:ext cx="209550" cy="222250"/>
          </a:xfrm>
          <a:prstGeom prst="rect">
            <a:avLst/>
          </a:prstGeom>
          <a:solidFill>
            <a:srgbClr val="A9B6C8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7E2DF5E-CBDF-4F7E-A6DE-105A3101FE73}"/>
              </a:ext>
            </a:extLst>
          </p:cNvPr>
          <p:cNvSpPr/>
          <p:nvPr/>
        </p:nvSpPr>
        <p:spPr>
          <a:xfrm>
            <a:off x="5759611" y="6908348"/>
            <a:ext cx="209550" cy="222250"/>
          </a:xfrm>
          <a:prstGeom prst="rect">
            <a:avLst/>
          </a:prstGeom>
          <a:solidFill>
            <a:srgbClr val="A9B6C8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44A26CC-021C-4640-B75D-C1B801A58899}"/>
              </a:ext>
            </a:extLst>
          </p:cNvPr>
          <p:cNvSpPr/>
          <p:nvPr/>
        </p:nvSpPr>
        <p:spPr>
          <a:xfrm>
            <a:off x="5969161" y="7130598"/>
            <a:ext cx="209550" cy="222250"/>
          </a:xfrm>
          <a:prstGeom prst="rect">
            <a:avLst/>
          </a:prstGeom>
          <a:solidFill>
            <a:srgbClr val="FFFFFF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810548A-7B66-4A64-897D-BB7EEE5FF2C8}"/>
              </a:ext>
            </a:extLst>
          </p:cNvPr>
          <p:cNvSpPr/>
          <p:nvPr/>
        </p:nvSpPr>
        <p:spPr>
          <a:xfrm>
            <a:off x="6177917" y="7130598"/>
            <a:ext cx="209550" cy="222250"/>
          </a:xfrm>
          <a:prstGeom prst="rect">
            <a:avLst/>
          </a:prstGeom>
          <a:solidFill>
            <a:srgbClr val="FFFFFF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평행 사변형 113">
            <a:extLst>
              <a:ext uri="{FF2B5EF4-FFF2-40B4-BE49-F238E27FC236}">
                <a16:creationId xmlns:a16="http://schemas.microsoft.com/office/drawing/2014/main" id="{BD50ECE0-B1A3-49B4-A1BA-5B876B4D89D8}"/>
              </a:ext>
            </a:extLst>
          </p:cNvPr>
          <p:cNvSpPr/>
          <p:nvPr/>
        </p:nvSpPr>
        <p:spPr>
          <a:xfrm>
            <a:off x="1358265" y="5007635"/>
            <a:ext cx="619124" cy="407193"/>
          </a:xfrm>
          <a:prstGeom prst="parallelogram">
            <a:avLst>
              <a:gd name="adj" fmla="val 100439"/>
            </a:avLst>
          </a:prstGeom>
          <a:solidFill>
            <a:srgbClr val="B2DE84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3803AB9-88B4-41DC-9EEF-964F0548C459}"/>
              </a:ext>
            </a:extLst>
          </p:cNvPr>
          <p:cNvSpPr/>
          <p:nvPr/>
        </p:nvSpPr>
        <p:spPr>
          <a:xfrm>
            <a:off x="1358265" y="5637530"/>
            <a:ext cx="209550" cy="550069"/>
          </a:xfrm>
          <a:prstGeom prst="rect">
            <a:avLst/>
          </a:prstGeom>
          <a:solidFill>
            <a:srgbClr val="B2DE84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평행 사변형 115">
            <a:extLst>
              <a:ext uri="{FF2B5EF4-FFF2-40B4-BE49-F238E27FC236}">
                <a16:creationId xmlns:a16="http://schemas.microsoft.com/office/drawing/2014/main" id="{7EF8075A-8DD6-43AE-9125-F7D91B2D02A7}"/>
              </a:ext>
            </a:extLst>
          </p:cNvPr>
          <p:cNvSpPr/>
          <p:nvPr/>
        </p:nvSpPr>
        <p:spPr>
          <a:xfrm>
            <a:off x="2615566" y="5229885"/>
            <a:ext cx="619124" cy="407193"/>
          </a:xfrm>
          <a:prstGeom prst="parallelogram">
            <a:avLst>
              <a:gd name="adj" fmla="val 100439"/>
            </a:avLst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FA61119-7BD7-4262-AAC0-D0E08DCA80A6}"/>
              </a:ext>
            </a:extLst>
          </p:cNvPr>
          <p:cNvSpPr/>
          <p:nvPr/>
        </p:nvSpPr>
        <p:spPr>
          <a:xfrm>
            <a:off x="2615566" y="5859780"/>
            <a:ext cx="209550" cy="550069"/>
          </a:xfrm>
          <a:prstGeom prst="rect">
            <a:avLst/>
          </a:prstGeom>
          <a:solidFill>
            <a:srgbClr val="FFFF4C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평행 사변형 117">
            <a:extLst>
              <a:ext uri="{FF2B5EF4-FFF2-40B4-BE49-F238E27FC236}">
                <a16:creationId xmlns:a16="http://schemas.microsoft.com/office/drawing/2014/main" id="{7B64D8F0-4DFD-44D1-BC08-0633A65FADA9}"/>
              </a:ext>
            </a:extLst>
          </p:cNvPr>
          <p:cNvSpPr/>
          <p:nvPr/>
        </p:nvSpPr>
        <p:spPr>
          <a:xfrm>
            <a:off x="4291967" y="6500703"/>
            <a:ext cx="619124" cy="407193"/>
          </a:xfrm>
          <a:prstGeom prst="parallelogram">
            <a:avLst>
              <a:gd name="adj" fmla="val 100439"/>
            </a:avLst>
          </a:prstGeom>
          <a:solidFill>
            <a:srgbClr val="A9B6C8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A933D9F-C4A2-41BD-9C27-5D8CCE1D8177}"/>
              </a:ext>
            </a:extLst>
          </p:cNvPr>
          <p:cNvSpPr/>
          <p:nvPr/>
        </p:nvSpPr>
        <p:spPr>
          <a:xfrm>
            <a:off x="4291967" y="7130598"/>
            <a:ext cx="209550" cy="550069"/>
          </a:xfrm>
          <a:prstGeom prst="rect">
            <a:avLst/>
          </a:prstGeom>
          <a:solidFill>
            <a:srgbClr val="A9B6C8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평행 사변형 119">
            <a:extLst>
              <a:ext uri="{FF2B5EF4-FFF2-40B4-BE49-F238E27FC236}">
                <a16:creationId xmlns:a16="http://schemas.microsoft.com/office/drawing/2014/main" id="{B72EBEE5-FCF2-476F-B1FC-A51447138844}"/>
              </a:ext>
            </a:extLst>
          </p:cNvPr>
          <p:cNvSpPr/>
          <p:nvPr/>
        </p:nvSpPr>
        <p:spPr>
          <a:xfrm>
            <a:off x="5968365" y="6722953"/>
            <a:ext cx="619124" cy="407193"/>
          </a:xfrm>
          <a:prstGeom prst="parallelogram">
            <a:avLst>
              <a:gd name="adj" fmla="val 100439"/>
            </a:avLst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48CD4AC-D609-4302-8936-86DE94D88CFB}"/>
              </a:ext>
            </a:extLst>
          </p:cNvPr>
          <p:cNvSpPr/>
          <p:nvPr/>
        </p:nvSpPr>
        <p:spPr>
          <a:xfrm>
            <a:off x="5968365" y="7352848"/>
            <a:ext cx="209550" cy="55006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평행 사변형 121">
            <a:extLst>
              <a:ext uri="{FF2B5EF4-FFF2-40B4-BE49-F238E27FC236}">
                <a16:creationId xmlns:a16="http://schemas.microsoft.com/office/drawing/2014/main" id="{65B7333D-8130-4F9F-A151-972A86465A82}"/>
              </a:ext>
            </a:extLst>
          </p:cNvPr>
          <p:cNvSpPr/>
          <p:nvPr/>
        </p:nvSpPr>
        <p:spPr>
          <a:xfrm>
            <a:off x="2615167" y="5229885"/>
            <a:ext cx="619124" cy="407193"/>
          </a:xfrm>
          <a:prstGeom prst="parallelogram">
            <a:avLst>
              <a:gd name="adj" fmla="val 100439"/>
            </a:avLst>
          </a:prstGeom>
          <a:solidFill>
            <a:srgbClr val="FFFF4C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0555C040-CAC2-40DA-90C7-507F0149A942}"/>
              </a:ext>
            </a:extLst>
          </p:cNvPr>
          <p:cNvSpPr/>
          <p:nvPr/>
        </p:nvSpPr>
        <p:spPr>
          <a:xfrm>
            <a:off x="2615566" y="6686098"/>
            <a:ext cx="209550" cy="222250"/>
          </a:xfrm>
          <a:prstGeom prst="rect">
            <a:avLst/>
          </a:prstGeom>
          <a:solidFill>
            <a:srgbClr val="FFC000">
              <a:alpha val="80000"/>
            </a:srgb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78C6142-EE23-4377-BD4E-8AFD691C1C2D}"/>
              </a:ext>
            </a:extLst>
          </p:cNvPr>
          <p:cNvSpPr/>
          <p:nvPr/>
        </p:nvSpPr>
        <p:spPr>
          <a:xfrm>
            <a:off x="2825116" y="6686098"/>
            <a:ext cx="209550" cy="222250"/>
          </a:xfrm>
          <a:prstGeom prst="rect">
            <a:avLst/>
          </a:prstGeom>
          <a:solidFill>
            <a:srgbClr val="FFC000">
              <a:alpha val="80000"/>
            </a:srgb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D0C3286-071C-4CBE-9B81-3B73FE1FEE30}"/>
              </a:ext>
            </a:extLst>
          </p:cNvPr>
          <p:cNvSpPr/>
          <p:nvPr/>
        </p:nvSpPr>
        <p:spPr>
          <a:xfrm>
            <a:off x="3033872" y="6686098"/>
            <a:ext cx="209550" cy="222250"/>
          </a:xfrm>
          <a:prstGeom prst="rect">
            <a:avLst/>
          </a:prstGeom>
          <a:solidFill>
            <a:srgbClr val="FFC000">
              <a:alpha val="80000"/>
            </a:srgb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6279410-C82C-47C4-9AEF-7C937C56860B}"/>
              </a:ext>
            </a:extLst>
          </p:cNvPr>
          <p:cNvSpPr/>
          <p:nvPr/>
        </p:nvSpPr>
        <p:spPr>
          <a:xfrm>
            <a:off x="3244216" y="6686098"/>
            <a:ext cx="209550" cy="222250"/>
          </a:xfrm>
          <a:prstGeom prst="rect">
            <a:avLst/>
          </a:prstGeom>
          <a:solidFill>
            <a:srgbClr val="FFC000">
              <a:alpha val="80000"/>
            </a:srgb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5C468D3-5DC2-4735-9222-77E8CA0FBFA9}"/>
              </a:ext>
            </a:extLst>
          </p:cNvPr>
          <p:cNvSpPr/>
          <p:nvPr/>
        </p:nvSpPr>
        <p:spPr>
          <a:xfrm>
            <a:off x="3454560" y="6686098"/>
            <a:ext cx="209550" cy="222250"/>
          </a:xfrm>
          <a:prstGeom prst="rect">
            <a:avLst/>
          </a:prstGeom>
          <a:solidFill>
            <a:srgbClr val="FFC000">
              <a:alpha val="80000"/>
            </a:srgb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96E1C5DB-93B2-41F9-A089-A10C37F21BE0}"/>
              </a:ext>
            </a:extLst>
          </p:cNvPr>
          <p:cNvSpPr/>
          <p:nvPr/>
        </p:nvSpPr>
        <p:spPr>
          <a:xfrm>
            <a:off x="3663316" y="6686098"/>
            <a:ext cx="209550" cy="222250"/>
          </a:xfrm>
          <a:prstGeom prst="rect">
            <a:avLst/>
          </a:prstGeom>
          <a:solidFill>
            <a:srgbClr val="FFC000">
              <a:alpha val="80000"/>
            </a:srgb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B790C24-C2E3-46A5-BE70-8D71B1837E30}"/>
              </a:ext>
            </a:extLst>
          </p:cNvPr>
          <p:cNvSpPr/>
          <p:nvPr/>
        </p:nvSpPr>
        <p:spPr>
          <a:xfrm>
            <a:off x="3872866" y="6686098"/>
            <a:ext cx="209550" cy="222250"/>
          </a:xfrm>
          <a:prstGeom prst="rect">
            <a:avLst/>
          </a:prstGeom>
          <a:solidFill>
            <a:srgbClr val="FFC000">
              <a:alpha val="80000"/>
            </a:srgb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EC9D4575-BE94-4B51-AE6C-2FADE56CFA93}"/>
              </a:ext>
            </a:extLst>
          </p:cNvPr>
          <p:cNvSpPr/>
          <p:nvPr/>
        </p:nvSpPr>
        <p:spPr>
          <a:xfrm>
            <a:off x="4082416" y="6686098"/>
            <a:ext cx="209550" cy="222250"/>
          </a:xfrm>
          <a:prstGeom prst="rect">
            <a:avLst/>
          </a:prstGeom>
          <a:solidFill>
            <a:srgbClr val="FFC000">
              <a:alpha val="80000"/>
            </a:srgb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평행 사변형 130">
            <a:extLst>
              <a:ext uri="{FF2B5EF4-FFF2-40B4-BE49-F238E27FC236}">
                <a16:creationId xmlns:a16="http://schemas.microsoft.com/office/drawing/2014/main" id="{092FE087-303F-4B4A-89D6-0BD16593CE11}"/>
              </a:ext>
            </a:extLst>
          </p:cNvPr>
          <p:cNvSpPr/>
          <p:nvPr/>
        </p:nvSpPr>
        <p:spPr>
          <a:xfrm>
            <a:off x="2615566" y="6278453"/>
            <a:ext cx="619124" cy="407193"/>
          </a:xfrm>
          <a:prstGeom prst="parallelogram">
            <a:avLst>
              <a:gd name="adj" fmla="val 100439"/>
            </a:avLst>
          </a:prstGeom>
          <a:solidFill>
            <a:srgbClr val="FFC000">
              <a:alpha val="80000"/>
            </a:srgb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E2FEFDD1-66A1-407B-B315-86633E7604DD}"/>
              </a:ext>
            </a:extLst>
          </p:cNvPr>
          <p:cNvSpPr/>
          <p:nvPr/>
        </p:nvSpPr>
        <p:spPr>
          <a:xfrm>
            <a:off x="2615566" y="6908348"/>
            <a:ext cx="209550" cy="550069"/>
          </a:xfrm>
          <a:prstGeom prst="rect">
            <a:avLst/>
          </a:prstGeom>
          <a:solidFill>
            <a:srgbClr val="FFC000">
              <a:alpha val="80000"/>
            </a:srgb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평행 사변형 132">
            <a:extLst>
              <a:ext uri="{FF2B5EF4-FFF2-40B4-BE49-F238E27FC236}">
                <a16:creationId xmlns:a16="http://schemas.microsoft.com/office/drawing/2014/main" id="{ED7109D3-00FC-4D10-A873-E0CC033CD464}"/>
              </a:ext>
            </a:extLst>
          </p:cNvPr>
          <p:cNvSpPr/>
          <p:nvPr/>
        </p:nvSpPr>
        <p:spPr>
          <a:xfrm>
            <a:off x="2615167" y="6278453"/>
            <a:ext cx="619124" cy="407193"/>
          </a:xfrm>
          <a:prstGeom prst="parallelogram">
            <a:avLst>
              <a:gd name="adj" fmla="val 100439"/>
            </a:avLst>
          </a:prstGeom>
          <a:solidFill>
            <a:srgbClr val="FFCD33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31BA02A0-D9A7-473B-BCF1-E544D55E52A7}"/>
              </a:ext>
            </a:extLst>
          </p:cNvPr>
          <p:cNvGrpSpPr/>
          <p:nvPr/>
        </p:nvGrpSpPr>
        <p:grpSpPr>
          <a:xfrm>
            <a:off x="2422681" y="5184935"/>
            <a:ext cx="388144" cy="230832"/>
            <a:chOff x="1569241" y="6543676"/>
            <a:chExt cx="388144" cy="230832"/>
          </a:xfrm>
        </p:grpSpPr>
        <p:sp>
          <p:nvSpPr>
            <p:cNvPr id="134" name="순서도: 병합 133">
              <a:extLst>
                <a:ext uri="{FF2B5EF4-FFF2-40B4-BE49-F238E27FC236}">
                  <a16:creationId xmlns:a16="http://schemas.microsoft.com/office/drawing/2014/main" id="{FC69ADCB-0BD1-4EED-A011-5D66EA26113B}"/>
                </a:ext>
              </a:extLst>
            </p:cNvPr>
            <p:cNvSpPr/>
            <p:nvPr/>
          </p:nvSpPr>
          <p:spPr>
            <a:xfrm>
              <a:off x="1738668" y="6725468"/>
              <a:ext cx="45720" cy="45720"/>
            </a:xfrm>
            <a:prstGeom prst="flowChartMerge">
              <a:avLst/>
            </a:prstGeom>
            <a:noFill/>
            <a:ln w="63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95FC2AA-E3F6-4320-85A4-A156D58E5210}"/>
                </a:ext>
              </a:extLst>
            </p:cNvPr>
            <p:cNvSpPr txBox="1"/>
            <p:nvPr/>
          </p:nvSpPr>
          <p:spPr>
            <a:xfrm>
              <a:off x="1569241" y="6543676"/>
              <a:ext cx="3881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split</a:t>
              </a:r>
              <a:endParaRPr lang="ko-KR" altLang="en-US" sz="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9E204F40-FDE5-44C6-AC4A-5B185FB52DC0}"/>
              </a:ext>
            </a:extLst>
          </p:cNvPr>
          <p:cNvGrpSpPr/>
          <p:nvPr/>
        </p:nvGrpSpPr>
        <p:grpSpPr>
          <a:xfrm>
            <a:off x="3388675" y="5410066"/>
            <a:ext cx="553246" cy="230832"/>
            <a:chOff x="1486690" y="6543676"/>
            <a:chExt cx="553246" cy="230832"/>
          </a:xfrm>
        </p:grpSpPr>
        <p:sp>
          <p:nvSpPr>
            <p:cNvPr id="138" name="순서도: 병합 137">
              <a:extLst>
                <a:ext uri="{FF2B5EF4-FFF2-40B4-BE49-F238E27FC236}">
                  <a16:creationId xmlns:a16="http://schemas.microsoft.com/office/drawing/2014/main" id="{767A02D5-5E96-4D90-9BD8-D5F46D713EA6}"/>
                </a:ext>
              </a:extLst>
            </p:cNvPr>
            <p:cNvSpPr/>
            <p:nvPr/>
          </p:nvSpPr>
          <p:spPr>
            <a:xfrm>
              <a:off x="1738668" y="6725468"/>
              <a:ext cx="45720" cy="45720"/>
            </a:xfrm>
            <a:prstGeom prst="flowChartMerge">
              <a:avLst/>
            </a:prstGeom>
            <a:noFill/>
            <a:ln w="63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62DDFA9-4296-4197-B589-D75DE205ADE0}"/>
                </a:ext>
              </a:extLst>
            </p:cNvPr>
            <p:cNvSpPr txBox="1"/>
            <p:nvPr/>
          </p:nvSpPr>
          <p:spPr>
            <a:xfrm>
              <a:off x="1486690" y="6543676"/>
              <a:ext cx="55324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refine</a:t>
              </a:r>
              <a:endParaRPr lang="ko-KR" altLang="en-US" sz="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F3D10A7-EE4D-4D4D-A87D-E5092207DE50}"/>
              </a:ext>
            </a:extLst>
          </p:cNvPr>
          <p:cNvGrpSpPr/>
          <p:nvPr/>
        </p:nvGrpSpPr>
        <p:grpSpPr>
          <a:xfrm>
            <a:off x="4098724" y="6453130"/>
            <a:ext cx="388144" cy="230832"/>
            <a:chOff x="1569241" y="6543676"/>
            <a:chExt cx="388144" cy="230832"/>
          </a:xfrm>
        </p:grpSpPr>
        <p:sp>
          <p:nvSpPr>
            <p:cNvPr id="141" name="순서도: 병합 140">
              <a:extLst>
                <a:ext uri="{FF2B5EF4-FFF2-40B4-BE49-F238E27FC236}">
                  <a16:creationId xmlns:a16="http://schemas.microsoft.com/office/drawing/2014/main" id="{3B9E23F9-4074-4F01-9F8D-E014EF414AA5}"/>
                </a:ext>
              </a:extLst>
            </p:cNvPr>
            <p:cNvSpPr/>
            <p:nvPr/>
          </p:nvSpPr>
          <p:spPr>
            <a:xfrm>
              <a:off x="1738668" y="6725468"/>
              <a:ext cx="45720" cy="45720"/>
            </a:xfrm>
            <a:prstGeom prst="flowChartMerge">
              <a:avLst/>
            </a:prstGeom>
            <a:noFill/>
            <a:ln w="63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1E00DF0-4BB4-4D41-94F8-F438002E4818}"/>
                </a:ext>
              </a:extLst>
            </p:cNvPr>
            <p:cNvSpPr txBox="1"/>
            <p:nvPr/>
          </p:nvSpPr>
          <p:spPr>
            <a:xfrm>
              <a:off x="1569241" y="6543676"/>
              <a:ext cx="3881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split</a:t>
              </a:r>
              <a:endParaRPr lang="ko-KR" altLang="en-US" sz="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D55537C2-301D-43C2-BC94-7CF26C537427}"/>
              </a:ext>
            </a:extLst>
          </p:cNvPr>
          <p:cNvGrpSpPr/>
          <p:nvPr/>
        </p:nvGrpSpPr>
        <p:grpSpPr>
          <a:xfrm>
            <a:off x="5775086" y="6678261"/>
            <a:ext cx="388144" cy="230832"/>
            <a:chOff x="1569241" y="6543676"/>
            <a:chExt cx="388144" cy="230832"/>
          </a:xfrm>
        </p:grpSpPr>
        <p:sp>
          <p:nvSpPr>
            <p:cNvPr id="146" name="순서도: 병합 145">
              <a:extLst>
                <a:ext uri="{FF2B5EF4-FFF2-40B4-BE49-F238E27FC236}">
                  <a16:creationId xmlns:a16="http://schemas.microsoft.com/office/drawing/2014/main" id="{05732EFF-D310-41B3-A974-74ADBF1ABDFF}"/>
                </a:ext>
              </a:extLst>
            </p:cNvPr>
            <p:cNvSpPr/>
            <p:nvPr/>
          </p:nvSpPr>
          <p:spPr>
            <a:xfrm>
              <a:off x="1738668" y="6725468"/>
              <a:ext cx="45720" cy="45720"/>
            </a:xfrm>
            <a:prstGeom prst="flowChartMerge">
              <a:avLst/>
            </a:prstGeom>
            <a:noFill/>
            <a:ln w="63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5AB880D3-0437-4C26-B590-1DD17920A6DF}"/>
                </a:ext>
              </a:extLst>
            </p:cNvPr>
            <p:cNvSpPr txBox="1"/>
            <p:nvPr/>
          </p:nvSpPr>
          <p:spPr>
            <a:xfrm>
              <a:off x="1569241" y="6543676"/>
              <a:ext cx="3881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split</a:t>
              </a:r>
              <a:endParaRPr lang="ko-KR" altLang="en-US" sz="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6B8F735E-CD8B-4155-B2D6-8AA22CB54889}"/>
              </a:ext>
            </a:extLst>
          </p:cNvPr>
          <p:cNvSpPr txBox="1"/>
          <p:nvPr/>
        </p:nvSpPr>
        <p:spPr>
          <a:xfrm>
            <a:off x="-109381" y="5263872"/>
            <a:ext cx="1373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Drastic Data</a:t>
            </a:r>
          </a:p>
          <a:p>
            <a:pPr algn="r"/>
            <a:r>
              <a:rPr lang="en-US" altLang="ko-KR" sz="1400" dirty="0"/>
              <a:t>Handling</a:t>
            </a:r>
            <a:endParaRPr lang="ko-KR" altLang="en-US" sz="1400" dirty="0"/>
          </a:p>
        </p:txBody>
      </p:sp>
      <p:sp>
        <p:nvSpPr>
          <p:cNvPr id="174" name="정육면체 173">
            <a:extLst>
              <a:ext uri="{FF2B5EF4-FFF2-40B4-BE49-F238E27FC236}">
                <a16:creationId xmlns:a16="http://schemas.microsoft.com/office/drawing/2014/main" id="{20DC25A5-C707-4C85-AFC2-193524EDE90D}"/>
              </a:ext>
            </a:extLst>
          </p:cNvPr>
          <p:cNvSpPr/>
          <p:nvPr/>
        </p:nvSpPr>
        <p:spPr>
          <a:xfrm>
            <a:off x="1358265" y="497524"/>
            <a:ext cx="619125" cy="957262"/>
          </a:xfrm>
          <a:prstGeom prst="cube">
            <a:avLst>
              <a:gd name="adj" fmla="val 65995"/>
            </a:avLst>
          </a:prstGeom>
          <a:solidFill>
            <a:srgbClr val="92D050">
              <a:alpha val="70000"/>
            </a:srgb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정육면체 174">
            <a:extLst>
              <a:ext uri="{FF2B5EF4-FFF2-40B4-BE49-F238E27FC236}">
                <a16:creationId xmlns:a16="http://schemas.microsoft.com/office/drawing/2014/main" id="{F43354EB-6A09-4007-B9A4-3836DD211EDC}"/>
              </a:ext>
            </a:extLst>
          </p:cNvPr>
          <p:cNvSpPr/>
          <p:nvPr/>
        </p:nvSpPr>
        <p:spPr>
          <a:xfrm>
            <a:off x="1567815" y="497524"/>
            <a:ext cx="619125" cy="957262"/>
          </a:xfrm>
          <a:prstGeom prst="cube">
            <a:avLst>
              <a:gd name="adj" fmla="val 65995"/>
            </a:avLst>
          </a:prstGeom>
          <a:solidFill>
            <a:srgbClr val="92D050">
              <a:alpha val="70000"/>
            </a:srgb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정육면체 175">
            <a:extLst>
              <a:ext uri="{FF2B5EF4-FFF2-40B4-BE49-F238E27FC236}">
                <a16:creationId xmlns:a16="http://schemas.microsoft.com/office/drawing/2014/main" id="{095A1556-3D68-4EE3-8EB9-E595B25E521C}"/>
              </a:ext>
            </a:extLst>
          </p:cNvPr>
          <p:cNvSpPr/>
          <p:nvPr/>
        </p:nvSpPr>
        <p:spPr>
          <a:xfrm>
            <a:off x="1777365" y="497524"/>
            <a:ext cx="619125" cy="957262"/>
          </a:xfrm>
          <a:prstGeom prst="cube">
            <a:avLst>
              <a:gd name="adj" fmla="val 65995"/>
            </a:avLst>
          </a:prstGeom>
          <a:solidFill>
            <a:srgbClr val="92D050">
              <a:alpha val="70000"/>
            </a:srgb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7" name="정육면체 176">
            <a:extLst>
              <a:ext uri="{FF2B5EF4-FFF2-40B4-BE49-F238E27FC236}">
                <a16:creationId xmlns:a16="http://schemas.microsoft.com/office/drawing/2014/main" id="{0658ACE0-871F-4131-9669-C44D2EA99EA3}"/>
              </a:ext>
            </a:extLst>
          </p:cNvPr>
          <p:cNvSpPr/>
          <p:nvPr/>
        </p:nvSpPr>
        <p:spPr>
          <a:xfrm>
            <a:off x="1986915" y="497524"/>
            <a:ext cx="619125" cy="957262"/>
          </a:xfrm>
          <a:prstGeom prst="cube">
            <a:avLst>
              <a:gd name="adj" fmla="val 65995"/>
            </a:avLst>
          </a:prstGeom>
          <a:solidFill>
            <a:srgbClr val="92D050">
              <a:alpha val="70000"/>
            </a:srgb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정육면체 177">
            <a:extLst>
              <a:ext uri="{FF2B5EF4-FFF2-40B4-BE49-F238E27FC236}">
                <a16:creationId xmlns:a16="http://schemas.microsoft.com/office/drawing/2014/main" id="{5BCF1EDF-136B-4CD3-ACC0-B11D4E8AF8D7}"/>
              </a:ext>
            </a:extLst>
          </p:cNvPr>
          <p:cNvSpPr/>
          <p:nvPr/>
        </p:nvSpPr>
        <p:spPr>
          <a:xfrm>
            <a:off x="2196465" y="497524"/>
            <a:ext cx="619125" cy="957262"/>
          </a:xfrm>
          <a:prstGeom prst="cube">
            <a:avLst>
              <a:gd name="adj" fmla="val 65995"/>
            </a:avLst>
          </a:prstGeom>
          <a:solidFill>
            <a:srgbClr val="92D050">
              <a:alpha val="70000"/>
            </a:srgb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정육면체 178">
            <a:extLst>
              <a:ext uri="{FF2B5EF4-FFF2-40B4-BE49-F238E27FC236}">
                <a16:creationId xmlns:a16="http://schemas.microsoft.com/office/drawing/2014/main" id="{74D7D090-8822-4C01-A59E-E6C3029EB234}"/>
              </a:ext>
            </a:extLst>
          </p:cNvPr>
          <p:cNvSpPr/>
          <p:nvPr/>
        </p:nvSpPr>
        <p:spPr>
          <a:xfrm>
            <a:off x="2406015" y="497524"/>
            <a:ext cx="619125" cy="957262"/>
          </a:xfrm>
          <a:prstGeom prst="cube">
            <a:avLst>
              <a:gd name="adj" fmla="val 65995"/>
            </a:avLst>
          </a:prstGeom>
          <a:solidFill>
            <a:srgbClr val="92D050">
              <a:alpha val="70000"/>
            </a:srgb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정육면체 179">
            <a:extLst>
              <a:ext uri="{FF2B5EF4-FFF2-40B4-BE49-F238E27FC236}">
                <a16:creationId xmlns:a16="http://schemas.microsoft.com/office/drawing/2014/main" id="{77737AB0-DDD5-4772-815D-3FA6831E28C9}"/>
              </a:ext>
            </a:extLst>
          </p:cNvPr>
          <p:cNvSpPr/>
          <p:nvPr/>
        </p:nvSpPr>
        <p:spPr>
          <a:xfrm>
            <a:off x="2615565" y="497524"/>
            <a:ext cx="619125" cy="957262"/>
          </a:xfrm>
          <a:prstGeom prst="cube">
            <a:avLst>
              <a:gd name="adj" fmla="val 65995"/>
            </a:avLst>
          </a:prstGeom>
          <a:solidFill>
            <a:srgbClr val="FFFF00">
              <a:alpha val="70000"/>
            </a:srgb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정육면체 180">
            <a:extLst>
              <a:ext uri="{FF2B5EF4-FFF2-40B4-BE49-F238E27FC236}">
                <a16:creationId xmlns:a16="http://schemas.microsoft.com/office/drawing/2014/main" id="{FE11C141-B8BF-436C-9587-714731ED0F1D}"/>
              </a:ext>
            </a:extLst>
          </p:cNvPr>
          <p:cNvSpPr/>
          <p:nvPr/>
        </p:nvSpPr>
        <p:spPr>
          <a:xfrm>
            <a:off x="2825115" y="497524"/>
            <a:ext cx="619125" cy="957262"/>
          </a:xfrm>
          <a:prstGeom prst="cube">
            <a:avLst>
              <a:gd name="adj" fmla="val 65995"/>
            </a:avLst>
          </a:prstGeom>
          <a:solidFill>
            <a:srgbClr val="FFFF00">
              <a:alpha val="70000"/>
            </a:srgb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정육면체 181">
            <a:extLst>
              <a:ext uri="{FF2B5EF4-FFF2-40B4-BE49-F238E27FC236}">
                <a16:creationId xmlns:a16="http://schemas.microsoft.com/office/drawing/2014/main" id="{A849D6EE-2A50-4642-8685-EC786E7BC32A}"/>
              </a:ext>
            </a:extLst>
          </p:cNvPr>
          <p:cNvSpPr/>
          <p:nvPr/>
        </p:nvSpPr>
        <p:spPr>
          <a:xfrm>
            <a:off x="3034666" y="497524"/>
            <a:ext cx="619125" cy="957262"/>
          </a:xfrm>
          <a:prstGeom prst="cube">
            <a:avLst>
              <a:gd name="adj" fmla="val 65995"/>
            </a:avLst>
          </a:prstGeom>
          <a:solidFill>
            <a:srgbClr val="FFFF00">
              <a:alpha val="70000"/>
            </a:srgb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정육면체 182">
            <a:extLst>
              <a:ext uri="{FF2B5EF4-FFF2-40B4-BE49-F238E27FC236}">
                <a16:creationId xmlns:a16="http://schemas.microsoft.com/office/drawing/2014/main" id="{33E846DF-5026-4B35-9B20-12AC3AF435B8}"/>
              </a:ext>
            </a:extLst>
          </p:cNvPr>
          <p:cNvSpPr/>
          <p:nvPr/>
        </p:nvSpPr>
        <p:spPr>
          <a:xfrm>
            <a:off x="3244216" y="497524"/>
            <a:ext cx="619125" cy="957262"/>
          </a:xfrm>
          <a:prstGeom prst="cube">
            <a:avLst>
              <a:gd name="adj" fmla="val 65995"/>
            </a:avLst>
          </a:prstGeom>
          <a:solidFill>
            <a:srgbClr val="FFFF00">
              <a:alpha val="70000"/>
            </a:srgb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정육면체 183">
            <a:extLst>
              <a:ext uri="{FF2B5EF4-FFF2-40B4-BE49-F238E27FC236}">
                <a16:creationId xmlns:a16="http://schemas.microsoft.com/office/drawing/2014/main" id="{5C66A08D-EEED-467A-A404-E83A5F479C0B}"/>
              </a:ext>
            </a:extLst>
          </p:cNvPr>
          <p:cNvSpPr/>
          <p:nvPr/>
        </p:nvSpPr>
        <p:spPr>
          <a:xfrm>
            <a:off x="3453766" y="497524"/>
            <a:ext cx="619125" cy="957262"/>
          </a:xfrm>
          <a:prstGeom prst="cube">
            <a:avLst>
              <a:gd name="adj" fmla="val 65995"/>
            </a:avLst>
          </a:prstGeom>
          <a:solidFill>
            <a:srgbClr val="FFFF00">
              <a:alpha val="70000"/>
            </a:srgb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정육면체 184">
            <a:extLst>
              <a:ext uri="{FF2B5EF4-FFF2-40B4-BE49-F238E27FC236}">
                <a16:creationId xmlns:a16="http://schemas.microsoft.com/office/drawing/2014/main" id="{480847AA-73C1-4CA5-B098-A301F19EE306}"/>
              </a:ext>
            </a:extLst>
          </p:cNvPr>
          <p:cNvSpPr/>
          <p:nvPr/>
        </p:nvSpPr>
        <p:spPr>
          <a:xfrm>
            <a:off x="3663316" y="497524"/>
            <a:ext cx="619125" cy="957262"/>
          </a:xfrm>
          <a:prstGeom prst="cube">
            <a:avLst>
              <a:gd name="adj" fmla="val 65995"/>
            </a:avLst>
          </a:prstGeom>
          <a:solidFill>
            <a:srgbClr val="FF6600">
              <a:alpha val="69804"/>
            </a:srgb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정육면체 185">
            <a:extLst>
              <a:ext uri="{FF2B5EF4-FFF2-40B4-BE49-F238E27FC236}">
                <a16:creationId xmlns:a16="http://schemas.microsoft.com/office/drawing/2014/main" id="{0E5A841A-165A-482A-8C13-5A05B1AD5FFD}"/>
              </a:ext>
            </a:extLst>
          </p:cNvPr>
          <p:cNvSpPr/>
          <p:nvPr/>
        </p:nvSpPr>
        <p:spPr>
          <a:xfrm>
            <a:off x="3872866" y="497524"/>
            <a:ext cx="619125" cy="957262"/>
          </a:xfrm>
          <a:prstGeom prst="cube">
            <a:avLst>
              <a:gd name="adj" fmla="val 65995"/>
            </a:avLst>
          </a:prstGeom>
          <a:solidFill>
            <a:srgbClr val="FF6600">
              <a:alpha val="69804"/>
            </a:srgb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정육면체 186">
            <a:extLst>
              <a:ext uri="{FF2B5EF4-FFF2-40B4-BE49-F238E27FC236}">
                <a16:creationId xmlns:a16="http://schemas.microsoft.com/office/drawing/2014/main" id="{44AC685D-85F4-495C-8167-D7250E130F74}"/>
              </a:ext>
            </a:extLst>
          </p:cNvPr>
          <p:cNvSpPr/>
          <p:nvPr/>
        </p:nvSpPr>
        <p:spPr>
          <a:xfrm>
            <a:off x="4082416" y="497524"/>
            <a:ext cx="619125" cy="957262"/>
          </a:xfrm>
          <a:prstGeom prst="cube">
            <a:avLst>
              <a:gd name="adj" fmla="val 65995"/>
            </a:avLst>
          </a:prstGeom>
          <a:solidFill>
            <a:srgbClr val="FF6600">
              <a:alpha val="69804"/>
            </a:srgb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8" name="정육면체 187">
            <a:extLst>
              <a:ext uri="{FF2B5EF4-FFF2-40B4-BE49-F238E27FC236}">
                <a16:creationId xmlns:a16="http://schemas.microsoft.com/office/drawing/2014/main" id="{8E4CDB75-DC2E-442A-A0BF-CFD2203B0E09}"/>
              </a:ext>
            </a:extLst>
          </p:cNvPr>
          <p:cNvSpPr/>
          <p:nvPr/>
        </p:nvSpPr>
        <p:spPr>
          <a:xfrm>
            <a:off x="4291966" y="497524"/>
            <a:ext cx="619125" cy="957262"/>
          </a:xfrm>
          <a:prstGeom prst="cube">
            <a:avLst>
              <a:gd name="adj" fmla="val 65995"/>
            </a:avLst>
          </a:prstGeom>
          <a:solidFill>
            <a:schemeClr val="tx2">
              <a:lumMod val="60000"/>
              <a:lumOff val="40000"/>
              <a:alpha val="7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정육면체 188">
            <a:extLst>
              <a:ext uri="{FF2B5EF4-FFF2-40B4-BE49-F238E27FC236}">
                <a16:creationId xmlns:a16="http://schemas.microsoft.com/office/drawing/2014/main" id="{A7695262-9ECA-4E84-9136-ED744FA2E569}"/>
              </a:ext>
            </a:extLst>
          </p:cNvPr>
          <p:cNvSpPr/>
          <p:nvPr/>
        </p:nvSpPr>
        <p:spPr>
          <a:xfrm>
            <a:off x="4501516" y="497524"/>
            <a:ext cx="619125" cy="957262"/>
          </a:xfrm>
          <a:prstGeom prst="cube">
            <a:avLst>
              <a:gd name="adj" fmla="val 65995"/>
            </a:avLst>
          </a:prstGeom>
          <a:solidFill>
            <a:schemeClr val="tx2">
              <a:lumMod val="60000"/>
              <a:lumOff val="40000"/>
              <a:alpha val="7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0" name="정육면체 189">
            <a:extLst>
              <a:ext uri="{FF2B5EF4-FFF2-40B4-BE49-F238E27FC236}">
                <a16:creationId xmlns:a16="http://schemas.microsoft.com/office/drawing/2014/main" id="{CE633913-99BC-4B11-921C-CAFD3F71260A}"/>
              </a:ext>
            </a:extLst>
          </p:cNvPr>
          <p:cNvSpPr/>
          <p:nvPr/>
        </p:nvSpPr>
        <p:spPr>
          <a:xfrm>
            <a:off x="4711063" y="497524"/>
            <a:ext cx="619125" cy="957262"/>
          </a:xfrm>
          <a:prstGeom prst="cube">
            <a:avLst>
              <a:gd name="adj" fmla="val 65995"/>
            </a:avLst>
          </a:prstGeom>
          <a:solidFill>
            <a:schemeClr val="tx2">
              <a:lumMod val="60000"/>
              <a:lumOff val="40000"/>
              <a:alpha val="7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정육면체 190">
            <a:extLst>
              <a:ext uri="{FF2B5EF4-FFF2-40B4-BE49-F238E27FC236}">
                <a16:creationId xmlns:a16="http://schemas.microsoft.com/office/drawing/2014/main" id="{40AAFAA3-7DFB-4EF9-A4EC-B1E6D909FB9D}"/>
              </a:ext>
            </a:extLst>
          </p:cNvPr>
          <p:cNvSpPr/>
          <p:nvPr/>
        </p:nvSpPr>
        <p:spPr>
          <a:xfrm>
            <a:off x="4920613" y="497524"/>
            <a:ext cx="619125" cy="957262"/>
          </a:xfrm>
          <a:prstGeom prst="cube">
            <a:avLst>
              <a:gd name="adj" fmla="val 65995"/>
            </a:avLst>
          </a:prstGeom>
          <a:solidFill>
            <a:schemeClr val="tx2">
              <a:lumMod val="60000"/>
              <a:lumOff val="40000"/>
              <a:alpha val="7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정육면체 191">
            <a:extLst>
              <a:ext uri="{FF2B5EF4-FFF2-40B4-BE49-F238E27FC236}">
                <a16:creationId xmlns:a16="http://schemas.microsoft.com/office/drawing/2014/main" id="{4874BEAB-A1EE-4EF3-98BB-9216421AA03A}"/>
              </a:ext>
            </a:extLst>
          </p:cNvPr>
          <p:cNvSpPr/>
          <p:nvPr/>
        </p:nvSpPr>
        <p:spPr>
          <a:xfrm>
            <a:off x="5130163" y="497524"/>
            <a:ext cx="619125" cy="957262"/>
          </a:xfrm>
          <a:prstGeom prst="cube">
            <a:avLst>
              <a:gd name="adj" fmla="val 65995"/>
            </a:avLst>
          </a:prstGeom>
          <a:solidFill>
            <a:schemeClr val="tx2">
              <a:lumMod val="60000"/>
              <a:lumOff val="40000"/>
              <a:alpha val="7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3" name="정육면체 192">
            <a:extLst>
              <a:ext uri="{FF2B5EF4-FFF2-40B4-BE49-F238E27FC236}">
                <a16:creationId xmlns:a16="http://schemas.microsoft.com/office/drawing/2014/main" id="{845C0A24-06F1-439E-94E5-6A538DB9DAFC}"/>
              </a:ext>
            </a:extLst>
          </p:cNvPr>
          <p:cNvSpPr/>
          <p:nvPr/>
        </p:nvSpPr>
        <p:spPr>
          <a:xfrm>
            <a:off x="5339714" y="497524"/>
            <a:ext cx="619125" cy="957262"/>
          </a:xfrm>
          <a:prstGeom prst="cube">
            <a:avLst>
              <a:gd name="adj" fmla="val 65995"/>
            </a:avLst>
          </a:prstGeom>
          <a:solidFill>
            <a:schemeClr val="tx2">
              <a:lumMod val="60000"/>
              <a:lumOff val="40000"/>
              <a:alpha val="7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정육면체 193">
            <a:extLst>
              <a:ext uri="{FF2B5EF4-FFF2-40B4-BE49-F238E27FC236}">
                <a16:creationId xmlns:a16="http://schemas.microsoft.com/office/drawing/2014/main" id="{B626DD83-D0A6-43B7-9F30-024361C9CEC8}"/>
              </a:ext>
            </a:extLst>
          </p:cNvPr>
          <p:cNvSpPr/>
          <p:nvPr/>
        </p:nvSpPr>
        <p:spPr>
          <a:xfrm>
            <a:off x="5549264" y="497524"/>
            <a:ext cx="619125" cy="957262"/>
          </a:xfrm>
          <a:prstGeom prst="cube">
            <a:avLst>
              <a:gd name="adj" fmla="val 65995"/>
            </a:avLst>
          </a:prstGeom>
          <a:solidFill>
            <a:schemeClr val="tx2">
              <a:lumMod val="60000"/>
              <a:lumOff val="40000"/>
              <a:alpha val="7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정육면체 194">
            <a:extLst>
              <a:ext uri="{FF2B5EF4-FFF2-40B4-BE49-F238E27FC236}">
                <a16:creationId xmlns:a16="http://schemas.microsoft.com/office/drawing/2014/main" id="{A71D71EA-B679-49F0-9F3B-AD37D842D6C0}"/>
              </a:ext>
            </a:extLst>
          </p:cNvPr>
          <p:cNvSpPr/>
          <p:nvPr/>
        </p:nvSpPr>
        <p:spPr>
          <a:xfrm>
            <a:off x="5758814" y="497524"/>
            <a:ext cx="619125" cy="957262"/>
          </a:xfrm>
          <a:prstGeom prst="cube">
            <a:avLst>
              <a:gd name="adj" fmla="val 65995"/>
            </a:avLst>
          </a:prstGeom>
          <a:solidFill>
            <a:schemeClr val="tx2">
              <a:lumMod val="60000"/>
              <a:lumOff val="40000"/>
              <a:alpha val="7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6" name="정육면체 195">
            <a:extLst>
              <a:ext uri="{FF2B5EF4-FFF2-40B4-BE49-F238E27FC236}">
                <a16:creationId xmlns:a16="http://schemas.microsoft.com/office/drawing/2014/main" id="{0530C67C-C94D-4345-9E64-488B55FAC744}"/>
              </a:ext>
            </a:extLst>
          </p:cNvPr>
          <p:cNvSpPr/>
          <p:nvPr/>
        </p:nvSpPr>
        <p:spPr>
          <a:xfrm>
            <a:off x="5968364" y="497524"/>
            <a:ext cx="619125" cy="957262"/>
          </a:xfrm>
          <a:prstGeom prst="cube">
            <a:avLst>
              <a:gd name="adj" fmla="val 65995"/>
            </a:avLst>
          </a:prstGeom>
          <a:solidFill>
            <a:schemeClr val="lt1">
              <a:alpha val="7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7" name="정육면체 196">
            <a:extLst>
              <a:ext uri="{FF2B5EF4-FFF2-40B4-BE49-F238E27FC236}">
                <a16:creationId xmlns:a16="http://schemas.microsoft.com/office/drawing/2014/main" id="{9ECA185C-FE7E-4989-85E1-CAEA7507A0FB}"/>
              </a:ext>
            </a:extLst>
          </p:cNvPr>
          <p:cNvSpPr/>
          <p:nvPr/>
        </p:nvSpPr>
        <p:spPr>
          <a:xfrm>
            <a:off x="6177914" y="497524"/>
            <a:ext cx="619125" cy="957262"/>
          </a:xfrm>
          <a:prstGeom prst="cube">
            <a:avLst>
              <a:gd name="adj" fmla="val 65995"/>
            </a:avLst>
          </a:prstGeom>
          <a:solidFill>
            <a:schemeClr val="lt1">
              <a:alpha val="7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2455B406-7440-4579-A716-F349A84C2683}"/>
              </a:ext>
            </a:extLst>
          </p:cNvPr>
          <p:cNvSpPr/>
          <p:nvPr/>
        </p:nvSpPr>
        <p:spPr>
          <a:xfrm>
            <a:off x="1358265" y="1913891"/>
            <a:ext cx="209550" cy="222250"/>
          </a:xfrm>
          <a:prstGeom prst="rect">
            <a:avLst/>
          </a:prstGeom>
          <a:solidFill>
            <a:srgbClr val="B2DE84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41F307CD-D0FA-4F77-8A59-D988521BBBD5}"/>
              </a:ext>
            </a:extLst>
          </p:cNvPr>
          <p:cNvSpPr/>
          <p:nvPr/>
        </p:nvSpPr>
        <p:spPr>
          <a:xfrm>
            <a:off x="1567815" y="1913891"/>
            <a:ext cx="209550" cy="222250"/>
          </a:xfrm>
          <a:prstGeom prst="rect">
            <a:avLst/>
          </a:prstGeom>
          <a:solidFill>
            <a:srgbClr val="B2DE84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DAF71299-8C7A-4C89-9E22-24E0D01978F6}"/>
              </a:ext>
            </a:extLst>
          </p:cNvPr>
          <p:cNvSpPr/>
          <p:nvPr/>
        </p:nvSpPr>
        <p:spPr>
          <a:xfrm>
            <a:off x="1776571" y="1913891"/>
            <a:ext cx="209550" cy="222250"/>
          </a:xfrm>
          <a:prstGeom prst="rect">
            <a:avLst/>
          </a:prstGeom>
          <a:solidFill>
            <a:srgbClr val="B2DE84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5793B1B3-104C-4D64-A5ED-FAB85670CAAF}"/>
              </a:ext>
            </a:extLst>
          </p:cNvPr>
          <p:cNvSpPr/>
          <p:nvPr/>
        </p:nvSpPr>
        <p:spPr>
          <a:xfrm>
            <a:off x="1987709" y="1913891"/>
            <a:ext cx="209550" cy="222250"/>
          </a:xfrm>
          <a:prstGeom prst="rect">
            <a:avLst/>
          </a:prstGeom>
          <a:solidFill>
            <a:srgbClr val="B2DE84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8F1AA3BA-1841-4164-BB82-6379D57817A3}"/>
              </a:ext>
            </a:extLst>
          </p:cNvPr>
          <p:cNvSpPr/>
          <p:nvPr/>
        </p:nvSpPr>
        <p:spPr>
          <a:xfrm>
            <a:off x="2197259" y="1913891"/>
            <a:ext cx="209550" cy="222250"/>
          </a:xfrm>
          <a:prstGeom prst="rect">
            <a:avLst/>
          </a:prstGeom>
          <a:solidFill>
            <a:srgbClr val="B2DE84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0F3515C5-18CC-4B0C-80C6-5129B37D0CA6}"/>
              </a:ext>
            </a:extLst>
          </p:cNvPr>
          <p:cNvSpPr/>
          <p:nvPr/>
        </p:nvSpPr>
        <p:spPr>
          <a:xfrm>
            <a:off x="2406015" y="1913891"/>
            <a:ext cx="209550" cy="222250"/>
          </a:xfrm>
          <a:prstGeom prst="rect">
            <a:avLst/>
          </a:prstGeom>
          <a:solidFill>
            <a:srgbClr val="B2DE84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55B8F704-9FE2-4F02-8D4E-DF2B3801780C}"/>
              </a:ext>
            </a:extLst>
          </p:cNvPr>
          <p:cNvSpPr/>
          <p:nvPr/>
        </p:nvSpPr>
        <p:spPr>
          <a:xfrm>
            <a:off x="2615566" y="1913891"/>
            <a:ext cx="209550" cy="222250"/>
          </a:xfrm>
          <a:prstGeom prst="rect">
            <a:avLst/>
          </a:prstGeom>
          <a:solidFill>
            <a:srgbClr val="FFFF4C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0A97E4F8-203A-47FB-8AA3-F7773D3488F6}"/>
              </a:ext>
            </a:extLst>
          </p:cNvPr>
          <p:cNvSpPr/>
          <p:nvPr/>
        </p:nvSpPr>
        <p:spPr>
          <a:xfrm>
            <a:off x="2825116" y="1913891"/>
            <a:ext cx="209550" cy="222250"/>
          </a:xfrm>
          <a:prstGeom prst="rect">
            <a:avLst/>
          </a:prstGeom>
          <a:solidFill>
            <a:srgbClr val="FFFF4C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A477C432-18D8-4AB2-98D7-F224065C08A4}"/>
              </a:ext>
            </a:extLst>
          </p:cNvPr>
          <p:cNvSpPr/>
          <p:nvPr/>
        </p:nvSpPr>
        <p:spPr>
          <a:xfrm>
            <a:off x="3033872" y="1913891"/>
            <a:ext cx="209550" cy="222250"/>
          </a:xfrm>
          <a:prstGeom prst="rect">
            <a:avLst/>
          </a:prstGeom>
          <a:solidFill>
            <a:srgbClr val="FFFF4C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210BAB69-3D30-4C65-AAAB-BCD46BCFDD2C}"/>
              </a:ext>
            </a:extLst>
          </p:cNvPr>
          <p:cNvSpPr/>
          <p:nvPr/>
        </p:nvSpPr>
        <p:spPr>
          <a:xfrm>
            <a:off x="3245010" y="1913891"/>
            <a:ext cx="209550" cy="222250"/>
          </a:xfrm>
          <a:prstGeom prst="rect">
            <a:avLst/>
          </a:prstGeom>
          <a:solidFill>
            <a:srgbClr val="FFFF4C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0C5AD283-21DD-4A91-8248-0855C4C537CD}"/>
              </a:ext>
            </a:extLst>
          </p:cNvPr>
          <p:cNvSpPr/>
          <p:nvPr/>
        </p:nvSpPr>
        <p:spPr>
          <a:xfrm>
            <a:off x="3454560" y="1913891"/>
            <a:ext cx="209550" cy="222250"/>
          </a:xfrm>
          <a:prstGeom prst="rect">
            <a:avLst/>
          </a:prstGeom>
          <a:solidFill>
            <a:srgbClr val="FFFF4C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3FED1036-67EC-4252-8981-50CE19F1DDB0}"/>
              </a:ext>
            </a:extLst>
          </p:cNvPr>
          <p:cNvSpPr/>
          <p:nvPr/>
        </p:nvSpPr>
        <p:spPr>
          <a:xfrm>
            <a:off x="3663316" y="1913891"/>
            <a:ext cx="209550" cy="222250"/>
          </a:xfrm>
          <a:prstGeom prst="rect">
            <a:avLst/>
          </a:prstGeom>
          <a:solidFill>
            <a:srgbClr val="FF944D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D24219B7-5A1E-4C04-8DD1-8A4DE65BED7A}"/>
              </a:ext>
            </a:extLst>
          </p:cNvPr>
          <p:cNvSpPr/>
          <p:nvPr/>
        </p:nvSpPr>
        <p:spPr>
          <a:xfrm>
            <a:off x="3872866" y="1913891"/>
            <a:ext cx="209550" cy="222250"/>
          </a:xfrm>
          <a:prstGeom prst="rect">
            <a:avLst/>
          </a:prstGeom>
          <a:solidFill>
            <a:srgbClr val="FF944D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E5EAEC8D-D0F6-42B0-8CD8-C786B088ED11}"/>
              </a:ext>
            </a:extLst>
          </p:cNvPr>
          <p:cNvSpPr/>
          <p:nvPr/>
        </p:nvSpPr>
        <p:spPr>
          <a:xfrm>
            <a:off x="4082416" y="1913891"/>
            <a:ext cx="209550" cy="222250"/>
          </a:xfrm>
          <a:prstGeom prst="rect">
            <a:avLst/>
          </a:prstGeom>
          <a:solidFill>
            <a:srgbClr val="FF944D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BAA850C7-0A2F-47F0-BC59-8F0ABBFAA310}"/>
              </a:ext>
            </a:extLst>
          </p:cNvPr>
          <p:cNvSpPr/>
          <p:nvPr/>
        </p:nvSpPr>
        <p:spPr>
          <a:xfrm>
            <a:off x="4291172" y="1913891"/>
            <a:ext cx="209550" cy="222250"/>
          </a:xfrm>
          <a:prstGeom prst="rect">
            <a:avLst/>
          </a:prstGeom>
          <a:solidFill>
            <a:srgbClr val="A9B6C8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3A0844AE-36B7-423E-B3FD-121D7ACAAECE}"/>
              </a:ext>
            </a:extLst>
          </p:cNvPr>
          <p:cNvSpPr/>
          <p:nvPr/>
        </p:nvSpPr>
        <p:spPr>
          <a:xfrm>
            <a:off x="4502310" y="1913891"/>
            <a:ext cx="209550" cy="222250"/>
          </a:xfrm>
          <a:prstGeom prst="rect">
            <a:avLst/>
          </a:prstGeom>
          <a:solidFill>
            <a:srgbClr val="A9B6C8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86B21C33-ADEB-4013-AF31-65EF706BC8F8}"/>
              </a:ext>
            </a:extLst>
          </p:cNvPr>
          <p:cNvSpPr/>
          <p:nvPr/>
        </p:nvSpPr>
        <p:spPr>
          <a:xfrm>
            <a:off x="4711860" y="1913891"/>
            <a:ext cx="209550" cy="222250"/>
          </a:xfrm>
          <a:prstGeom prst="rect">
            <a:avLst/>
          </a:prstGeom>
          <a:solidFill>
            <a:srgbClr val="A9B6C8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1CCE0206-05D4-44E8-9771-715D4649FA04}"/>
              </a:ext>
            </a:extLst>
          </p:cNvPr>
          <p:cNvSpPr/>
          <p:nvPr/>
        </p:nvSpPr>
        <p:spPr>
          <a:xfrm>
            <a:off x="4920616" y="1913891"/>
            <a:ext cx="209550" cy="222250"/>
          </a:xfrm>
          <a:prstGeom prst="rect">
            <a:avLst/>
          </a:prstGeom>
          <a:solidFill>
            <a:srgbClr val="A9B6C8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B83725B1-315A-41A9-8ED0-144B43D170F4}"/>
              </a:ext>
            </a:extLst>
          </p:cNvPr>
          <p:cNvSpPr/>
          <p:nvPr/>
        </p:nvSpPr>
        <p:spPr>
          <a:xfrm>
            <a:off x="5130167" y="1913891"/>
            <a:ext cx="209550" cy="222250"/>
          </a:xfrm>
          <a:prstGeom prst="rect">
            <a:avLst/>
          </a:prstGeom>
          <a:solidFill>
            <a:srgbClr val="A9B6C8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23C5C5DE-CEAF-4E7E-8C01-8F6BA200C349}"/>
              </a:ext>
            </a:extLst>
          </p:cNvPr>
          <p:cNvSpPr/>
          <p:nvPr/>
        </p:nvSpPr>
        <p:spPr>
          <a:xfrm>
            <a:off x="5339717" y="1913891"/>
            <a:ext cx="209550" cy="222250"/>
          </a:xfrm>
          <a:prstGeom prst="rect">
            <a:avLst/>
          </a:prstGeom>
          <a:solidFill>
            <a:srgbClr val="A9B6C8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81980A57-4430-4281-A92C-D44A8873CD75}"/>
              </a:ext>
            </a:extLst>
          </p:cNvPr>
          <p:cNvSpPr/>
          <p:nvPr/>
        </p:nvSpPr>
        <p:spPr>
          <a:xfrm>
            <a:off x="5548473" y="1913891"/>
            <a:ext cx="209550" cy="222250"/>
          </a:xfrm>
          <a:prstGeom prst="rect">
            <a:avLst/>
          </a:prstGeom>
          <a:solidFill>
            <a:srgbClr val="A9B6C8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03BF1476-E6D2-4C7E-BEBA-225E23D9EF9E}"/>
              </a:ext>
            </a:extLst>
          </p:cNvPr>
          <p:cNvSpPr/>
          <p:nvPr/>
        </p:nvSpPr>
        <p:spPr>
          <a:xfrm>
            <a:off x="5759611" y="1913891"/>
            <a:ext cx="209550" cy="222250"/>
          </a:xfrm>
          <a:prstGeom prst="rect">
            <a:avLst/>
          </a:prstGeom>
          <a:solidFill>
            <a:srgbClr val="A9B6C8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B328FDCE-99C7-4F35-A4DD-592EC31EC865}"/>
              </a:ext>
            </a:extLst>
          </p:cNvPr>
          <p:cNvSpPr/>
          <p:nvPr/>
        </p:nvSpPr>
        <p:spPr>
          <a:xfrm>
            <a:off x="5969161" y="1913891"/>
            <a:ext cx="209550" cy="222250"/>
          </a:xfrm>
          <a:prstGeom prst="rect">
            <a:avLst/>
          </a:prstGeom>
          <a:solidFill>
            <a:srgbClr val="FFFFFF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651F1118-8053-48B4-8310-E2FF04F73496}"/>
              </a:ext>
            </a:extLst>
          </p:cNvPr>
          <p:cNvSpPr/>
          <p:nvPr/>
        </p:nvSpPr>
        <p:spPr>
          <a:xfrm>
            <a:off x="6177917" y="1913891"/>
            <a:ext cx="209550" cy="222250"/>
          </a:xfrm>
          <a:prstGeom prst="rect">
            <a:avLst/>
          </a:prstGeom>
          <a:solidFill>
            <a:srgbClr val="FFFFFF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평행 사변형 221">
            <a:extLst>
              <a:ext uri="{FF2B5EF4-FFF2-40B4-BE49-F238E27FC236}">
                <a16:creationId xmlns:a16="http://schemas.microsoft.com/office/drawing/2014/main" id="{EE1180EC-F68E-4FBE-9A52-38940D34EB56}"/>
              </a:ext>
            </a:extLst>
          </p:cNvPr>
          <p:cNvSpPr/>
          <p:nvPr/>
        </p:nvSpPr>
        <p:spPr>
          <a:xfrm>
            <a:off x="1358265" y="1506246"/>
            <a:ext cx="619124" cy="407193"/>
          </a:xfrm>
          <a:prstGeom prst="parallelogram">
            <a:avLst>
              <a:gd name="adj" fmla="val 100439"/>
            </a:avLst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75866976-D8DD-4EBB-AAD5-3D9A4474C093}"/>
              </a:ext>
            </a:extLst>
          </p:cNvPr>
          <p:cNvSpPr/>
          <p:nvPr/>
        </p:nvSpPr>
        <p:spPr>
          <a:xfrm>
            <a:off x="1358265" y="2136141"/>
            <a:ext cx="209550" cy="55006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9909C76A-0693-41A2-A13D-060D649F6EEC}"/>
              </a:ext>
            </a:extLst>
          </p:cNvPr>
          <p:cNvSpPr txBox="1"/>
          <p:nvPr/>
        </p:nvSpPr>
        <p:spPr>
          <a:xfrm>
            <a:off x="-109381" y="1763406"/>
            <a:ext cx="1373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Online Tensor Decomposition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4289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FA183FC-41B2-4BB6-BE92-DAFC2ADFBBAF}"/>
              </a:ext>
            </a:extLst>
          </p:cNvPr>
          <p:cNvCxnSpPr>
            <a:cxnSpLocks/>
          </p:cNvCxnSpPr>
          <p:nvPr/>
        </p:nvCxnSpPr>
        <p:spPr>
          <a:xfrm flipV="1">
            <a:off x="409487" y="419100"/>
            <a:ext cx="0" cy="5009275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7EFAA7D-2F50-4952-B0BB-B9C9035ACD54}"/>
              </a:ext>
            </a:extLst>
          </p:cNvPr>
          <p:cNvCxnSpPr>
            <a:cxnSpLocks/>
          </p:cNvCxnSpPr>
          <p:nvPr/>
        </p:nvCxnSpPr>
        <p:spPr>
          <a:xfrm>
            <a:off x="394091" y="5428373"/>
            <a:ext cx="5308209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7">
            <a:extLst>
              <a:ext uri="{FF2B5EF4-FFF2-40B4-BE49-F238E27FC236}">
                <a16:creationId xmlns:a16="http://schemas.microsoft.com/office/drawing/2014/main" id="{C31C329A-D8F1-4F5E-9A79-3C8BB481D354}"/>
              </a:ext>
            </a:extLst>
          </p:cNvPr>
          <p:cNvSpPr txBox="1"/>
          <p:nvPr/>
        </p:nvSpPr>
        <p:spPr>
          <a:xfrm rot="16200000">
            <a:off x="-2404689" y="2812368"/>
            <a:ext cx="50888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r"/>
            <a:r>
              <a:rPr lang="en-US" altLang="ko-KR" sz="1500" dirty="0">
                <a:latin typeface="+mn-lt"/>
                <a:cs typeface="Arial" panose="020B0604020202020204" pitchFamily="34" charset="0"/>
              </a:rPr>
              <a:t>Error</a:t>
            </a:r>
            <a:endParaRPr lang="ko-KR" altLang="en-US" sz="15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5F7F8016-CE89-4218-832A-EF2A3268CE3E}"/>
              </a:ext>
            </a:extLst>
          </p:cNvPr>
          <p:cNvSpPr txBox="1"/>
          <p:nvPr/>
        </p:nvSpPr>
        <p:spPr>
          <a:xfrm>
            <a:off x="412995" y="5465884"/>
            <a:ext cx="52892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r"/>
            <a:r>
              <a:rPr lang="en-US" altLang="ko-KR" sz="1500" dirty="0">
                <a:latin typeface="+mn-lt"/>
                <a:cs typeface="Arial" panose="020B0604020202020204" pitchFamily="34" charset="0"/>
              </a:rPr>
              <a:t>Running Time</a:t>
            </a:r>
            <a:endParaRPr lang="ko-KR" altLang="en-US" sz="15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십자형 7">
            <a:extLst>
              <a:ext uri="{FF2B5EF4-FFF2-40B4-BE49-F238E27FC236}">
                <a16:creationId xmlns:a16="http://schemas.microsoft.com/office/drawing/2014/main" id="{EEAFB68A-DB96-42B0-AAA9-0C3092E3825D}"/>
              </a:ext>
            </a:extLst>
          </p:cNvPr>
          <p:cNvSpPr/>
          <p:nvPr/>
        </p:nvSpPr>
        <p:spPr>
          <a:xfrm rot="2700000">
            <a:off x="257179" y="5287379"/>
            <a:ext cx="286509" cy="281491"/>
          </a:xfrm>
          <a:prstGeom prst="plus">
            <a:avLst>
              <a:gd name="adj" fmla="val 3920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976E41A8-00C1-429F-86CE-25127D04323F}"/>
              </a:ext>
            </a:extLst>
          </p:cNvPr>
          <p:cNvSpPr txBox="1"/>
          <p:nvPr/>
        </p:nvSpPr>
        <p:spPr>
          <a:xfrm>
            <a:off x="441270" y="5123533"/>
            <a:ext cx="1326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BEST</a:t>
            </a:r>
            <a:endParaRPr lang="ko-KR" altLang="en-US" sz="1400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96E408F-994B-45DB-A9F0-1DC663F9825E}"/>
              </a:ext>
            </a:extLst>
          </p:cNvPr>
          <p:cNvSpPr/>
          <p:nvPr/>
        </p:nvSpPr>
        <p:spPr>
          <a:xfrm>
            <a:off x="2493107" y="2973950"/>
            <a:ext cx="1624660" cy="1532988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0" rtlCol="0" anchor="ctr"/>
          <a:lstStyle>
            <a:defPPr>
              <a:defRPr lang="en-GB"/>
            </a:defPPr>
            <a:lvl1pPr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dirty="0">
                <a:cs typeface="Arial" panose="020B0604020202020204" pitchFamily="34" charset="0"/>
              </a:rPr>
              <a:t>Transformed</a:t>
            </a:r>
          </a:p>
          <a:p>
            <a:pPr algn="ctr"/>
            <a:r>
              <a:rPr lang="en-US" altLang="ko-KR" sz="1700" dirty="0">
                <a:cs typeface="Arial" panose="020B0604020202020204" pitchFamily="34" charset="0"/>
              </a:rPr>
              <a:t>Online CP</a:t>
            </a:r>
            <a:endParaRPr lang="ko-KR" altLang="en-US" sz="1700" dirty="0">
              <a:cs typeface="Arial" panose="020B0604020202020204" pitchFamily="34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FA7AD44-F3F5-483B-8793-5C7506698D55}"/>
              </a:ext>
            </a:extLst>
          </p:cNvPr>
          <p:cNvSpPr/>
          <p:nvPr/>
        </p:nvSpPr>
        <p:spPr>
          <a:xfrm>
            <a:off x="3979007" y="3761350"/>
            <a:ext cx="1624660" cy="1532988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0" rtlCol="0" anchor="ctr"/>
          <a:lstStyle>
            <a:defPPr>
              <a:defRPr lang="en-GB"/>
            </a:defPPr>
            <a:lvl1pPr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cs typeface="Arial" panose="020B0604020202020204" pitchFamily="34" charset="0"/>
              </a:rPr>
              <a:t>Full CP</a:t>
            </a:r>
            <a:endParaRPr lang="ko-KR" altLang="en-US" sz="2000" dirty="0">
              <a:cs typeface="Arial" panose="020B0604020202020204" pitchFamily="34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A21EBC2-BEA9-4109-904F-5B29F16CA599}"/>
              </a:ext>
            </a:extLst>
          </p:cNvPr>
          <p:cNvSpPr/>
          <p:nvPr/>
        </p:nvSpPr>
        <p:spPr>
          <a:xfrm>
            <a:off x="1136696" y="1992338"/>
            <a:ext cx="1609471" cy="1626828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0" rtlCol="0" anchor="ctr"/>
          <a:lstStyle>
            <a:defPPr>
              <a:defRPr lang="en-GB"/>
            </a:defPPr>
            <a:lvl1pPr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cs typeface="Arial" panose="020B0604020202020204" pitchFamily="34" charset="0"/>
              </a:rPr>
              <a:t>DTD</a:t>
            </a:r>
            <a:endParaRPr lang="ko-KR" altLang="en-US" sz="2000" dirty="0">
              <a:cs typeface="Arial" panose="020B0604020202020204" pitchFamily="34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C6F32F3-C0DF-424F-8BF1-282E18FCF5F6}"/>
              </a:ext>
            </a:extLst>
          </p:cNvPr>
          <p:cNvSpPr/>
          <p:nvPr/>
        </p:nvSpPr>
        <p:spPr>
          <a:xfrm>
            <a:off x="507354" y="535550"/>
            <a:ext cx="1624660" cy="1532988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0" rtlCol="0" anchor="ctr"/>
          <a:lstStyle>
            <a:defPPr>
              <a:defRPr lang="en-GB"/>
            </a:defPPr>
            <a:lvl1pPr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cs typeface="Arial" panose="020B0604020202020204" pitchFamily="34" charset="0"/>
              </a:rPr>
              <a:t>Online CP</a:t>
            </a:r>
            <a:endParaRPr lang="ko-KR" altLang="en-US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36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FA183FC-41B2-4BB6-BE92-DAFC2ADFBBAF}"/>
              </a:ext>
            </a:extLst>
          </p:cNvPr>
          <p:cNvCxnSpPr>
            <a:cxnSpLocks/>
          </p:cNvCxnSpPr>
          <p:nvPr/>
        </p:nvCxnSpPr>
        <p:spPr>
          <a:xfrm flipV="1">
            <a:off x="409487" y="419100"/>
            <a:ext cx="0" cy="5009275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7EFAA7D-2F50-4952-B0BB-B9C9035ACD54}"/>
              </a:ext>
            </a:extLst>
          </p:cNvPr>
          <p:cNvCxnSpPr>
            <a:cxnSpLocks/>
          </p:cNvCxnSpPr>
          <p:nvPr/>
        </p:nvCxnSpPr>
        <p:spPr>
          <a:xfrm>
            <a:off x="394091" y="5428373"/>
            <a:ext cx="5308209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7">
            <a:extLst>
              <a:ext uri="{FF2B5EF4-FFF2-40B4-BE49-F238E27FC236}">
                <a16:creationId xmlns:a16="http://schemas.microsoft.com/office/drawing/2014/main" id="{C31C329A-D8F1-4F5E-9A79-3C8BB481D354}"/>
              </a:ext>
            </a:extLst>
          </p:cNvPr>
          <p:cNvSpPr txBox="1"/>
          <p:nvPr/>
        </p:nvSpPr>
        <p:spPr>
          <a:xfrm rot="16200000">
            <a:off x="-2404689" y="2812368"/>
            <a:ext cx="50888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r"/>
            <a:r>
              <a:rPr lang="en-US" altLang="ko-KR" sz="1500" dirty="0">
                <a:latin typeface="+mn-lt"/>
                <a:cs typeface="Arial" panose="020B0604020202020204" pitchFamily="34" charset="0"/>
              </a:rPr>
              <a:t>Error</a:t>
            </a:r>
            <a:endParaRPr lang="ko-KR" altLang="en-US" sz="15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5F7F8016-CE89-4218-832A-EF2A3268CE3E}"/>
              </a:ext>
            </a:extLst>
          </p:cNvPr>
          <p:cNvSpPr txBox="1"/>
          <p:nvPr/>
        </p:nvSpPr>
        <p:spPr>
          <a:xfrm>
            <a:off x="412995" y="5465884"/>
            <a:ext cx="52892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r"/>
            <a:r>
              <a:rPr lang="en-US" altLang="ko-KR" sz="1500" dirty="0">
                <a:latin typeface="+mn-lt"/>
                <a:cs typeface="Arial" panose="020B0604020202020204" pitchFamily="34" charset="0"/>
              </a:rPr>
              <a:t>Running Time</a:t>
            </a:r>
            <a:endParaRPr lang="ko-KR" altLang="en-US" sz="15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십자형 7">
            <a:extLst>
              <a:ext uri="{FF2B5EF4-FFF2-40B4-BE49-F238E27FC236}">
                <a16:creationId xmlns:a16="http://schemas.microsoft.com/office/drawing/2014/main" id="{EEAFB68A-DB96-42B0-AAA9-0C3092E3825D}"/>
              </a:ext>
            </a:extLst>
          </p:cNvPr>
          <p:cNvSpPr/>
          <p:nvPr/>
        </p:nvSpPr>
        <p:spPr>
          <a:xfrm rot="2700000">
            <a:off x="257179" y="5287379"/>
            <a:ext cx="286509" cy="281491"/>
          </a:xfrm>
          <a:prstGeom prst="plus">
            <a:avLst>
              <a:gd name="adj" fmla="val 3920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976E41A8-00C1-429F-86CE-25127D04323F}"/>
              </a:ext>
            </a:extLst>
          </p:cNvPr>
          <p:cNvSpPr txBox="1"/>
          <p:nvPr/>
        </p:nvSpPr>
        <p:spPr>
          <a:xfrm>
            <a:off x="441270" y="5123533"/>
            <a:ext cx="1326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BEST</a:t>
            </a:r>
            <a:endParaRPr lang="ko-KR" altLang="en-US" sz="1400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96E408F-994B-45DB-A9F0-1DC663F9825E}"/>
              </a:ext>
            </a:extLst>
          </p:cNvPr>
          <p:cNvSpPr/>
          <p:nvPr/>
        </p:nvSpPr>
        <p:spPr>
          <a:xfrm>
            <a:off x="2493107" y="2973950"/>
            <a:ext cx="1624660" cy="1532988"/>
          </a:xfrm>
          <a:prstGeom prst="ellipse">
            <a:avLst/>
          </a:prstGeom>
          <a:ln w="6350">
            <a:solidFill>
              <a:schemeClr val="dk1">
                <a:alpha val="3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0" rtlCol="0" anchor="ctr"/>
          <a:lstStyle>
            <a:defPPr>
              <a:defRPr lang="en-GB"/>
            </a:defPPr>
            <a:lvl1pPr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dirty="0">
                <a:solidFill>
                  <a:schemeClr val="dk1">
                    <a:alpha val="40000"/>
                  </a:schemeClr>
                </a:solidFill>
                <a:cs typeface="Arial" panose="020B0604020202020204" pitchFamily="34" charset="0"/>
              </a:rPr>
              <a:t>Transformed</a:t>
            </a:r>
          </a:p>
          <a:p>
            <a:pPr algn="ctr"/>
            <a:r>
              <a:rPr lang="en-US" altLang="ko-KR" sz="1700" dirty="0">
                <a:solidFill>
                  <a:schemeClr val="dk1">
                    <a:alpha val="40000"/>
                  </a:schemeClr>
                </a:solidFill>
                <a:cs typeface="Arial" panose="020B0604020202020204" pitchFamily="34" charset="0"/>
              </a:rPr>
              <a:t>Online CP</a:t>
            </a:r>
            <a:endParaRPr lang="ko-KR" altLang="en-US" sz="1700" dirty="0">
              <a:solidFill>
                <a:schemeClr val="dk1">
                  <a:alpha val="4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FA7AD44-F3F5-483B-8793-5C7506698D55}"/>
              </a:ext>
            </a:extLst>
          </p:cNvPr>
          <p:cNvSpPr/>
          <p:nvPr/>
        </p:nvSpPr>
        <p:spPr>
          <a:xfrm>
            <a:off x="3979007" y="3761350"/>
            <a:ext cx="1624660" cy="1532988"/>
          </a:xfrm>
          <a:prstGeom prst="ellipse">
            <a:avLst/>
          </a:prstGeom>
          <a:ln w="6350">
            <a:solidFill>
              <a:schemeClr val="dk1">
                <a:alpha val="3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0" rtlCol="0" anchor="ctr"/>
          <a:lstStyle>
            <a:defPPr>
              <a:defRPr lang="en-GB"/>
            </a:defPPr>
            <a:lvl1pPr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dk1">
                    <a:alpha val="40000"/>
                  </a:schemeClr>
                </a:solidFill>
                <a:cs typeface="Arial" panose="020B0604020202020204" pitchFamily="34" charset="0"/>
              </a:rPr>
              <a:t>Full CP</a:t>
            </a:r>
            <a:endParaRPr lang="ko-KR" altLang="en-US" sz="2000" dirty="0">
              <a:solidFill>
                <a:schemeClr val="dk1">
                  <a:alpha val="4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A21EBC2-BEA9-4109-904F-5B29F16CA599}"/>
              </a:ext>
            </a:extLst>
          </p:cNvPr>
          <p:cNvSpPr/>
          <p:nvPr/>
        </p:nvSpPr>
        <p:spPr>
          <a:xfrm>
            <a:off x="1136696" y="1992338"/>
            <a:ext cx="1609471" cy="1626828"/>
          </a:xfrm>
          <a:prstGeom prst="ellipse">
            <a:avLst/>
          </a:prstGeom>
          <a:ln w="6350">
            <a:solidFill>
              <a:schemeClr val="dk1">
                <a:alpha val="3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0" rtlCol="0" anchor="ctr"/>
          <a:lstStyle>
            <a:defPPr>
              <a:defRPr lang="en-GB"/>
            </a:defPPr>
            <a:lvl1pPr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dk1">
                    <a:alpha val="40000"/>
                  </a:schemeClr>
                </a:solidFill>
                <a:cs typeface="Arial" panose="020B0604020202020204" pitchFamily="34" charset="0"/>
              </a:rPr>
              <a:t>DTD</a:t>
            </a:r>
            <a:endParaRPr lang="ko-KR" altLang="en-US" sz="2000" dirty="0">
              <a:solidFill>
                <a:schemeClr val="dk1">
                  <a:alpha val="4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C6F32F3-C0DF-424F-8BF1-282E18FCF5F6}"/>
              </a:ext>
            </a:extLst>
          </p:cNvPr>
          <p:cNvSpPr/>
          <p:nvPr/>
        </p:nvSpPr>
        <p:spPr>
          <a:xfrm>
            <a:off x="507354" y="535550"/>
            <a:ext cx="1624660" cy="1532988"/>
          </a:xfrm>
          <a:prstGeom prst="ellipse">
            <a:avLst/>
          </a:prstGeom>
          <a:ln w="6350">
            <a:solidFill>
              <a:schemeClr val="dk1">
                <a:alpha val="3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0" rtlCol="0" anchor="ctr"/>
          <a:lstStyle>
            <a:defPPr>
              <a:defRPr lang="en-GB"/>
            </a:defPPr>
            <a:lvl1pPr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dk1">
                    <a:alpha val="40000"/>
                  </a:schemeClr>
                </a:solidFill>
                <a:cs typeface="Arial" panose="020B0604020202020204" pitchFamily="34" charset="0"/>
              </a:rPr>
              <a:t>Online CP</a:t>
            </a:r>
            <a:endParaRPr lang="ko-KR" altLang="en-US" sz="2000" dirty="0">
              <a:solidFill>
                <a:schemeClr val="dk1">
                  <a:alpha val="4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76508BC-ABA0-4C07-A34E-8BE69E4F470B}"/>
              </a:ext>
            </a:extLst>
          </p:cNvPr>
          <p:cNvSpPr/>
          <p:nvPr/>
        </p:nvSpPr>
        <p:spPr>
          <a:xfrm>
            <a:off x="1342436" y="3140359"/>
            <a:ext cx="1609471" cy="1626828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0" rtlCol="0" anchor="ctr"/>
          <a:lstStyle>
            <a:defPPr>
              <a:defRPr lang="en-GB"/>
            </a:defPPr>
            <a:lvl1pPr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cs typeface="Arial" panose="020B0604020202020204" pitchFamily="34" charset="0"/>
              </a:rPr>
              <a:t>DTD</a:t>
            </a:r>
          </a:p>
          <a:p>
            <a:pPr algn="ctr"/>
            <a:r>
              <a:rPr lang="en-US" altLang="ko-KR" sz="1200" dirty="0">
                <a:cs typeface="Arial" panose="020B0604020202020204" pitchFamily="34" charset="0"/>
              </a:rPr>
              <a:t>w. drastic data handling</a:t>
            </a:r>
            <a:endParaRPr lang="ko-KR" altLang="en-US" sz="1200" dirty="0">
              <a:cs typeface="Arial" panose="020B0604020202020204" pitchFamily="34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3F3C5F3-3170-4EAF-90C6-35A84A6244A4}"/>
              </a:ext>
            </a:extLst>
          </p:cNvPr>
          <p:cNvSpPr/>
          <p:nvPr/>
        </p:nvSpPr>
        <p:spPr>
          <a:xfrm>
            <a:off x="3426193" y="3804134"/>
            <a:ext cx="1624660" cy="1532988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0" rtlCol="0" anchor="ctr"/>
          <a:lstStyle>
            <a:defPPr>
              <a:defRPr lang="en-GB"/>
            </a:defPPr>
            <a:lvl1pPr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dirty="0">
                <a:cs typeface="Arial" panose="020B0604020202020204" pitchFamily="34" charset="0"/>
              </a:rPr>
              <a:t>Transformed</a:t>
            </a:r>
          </a:p>
          <a:p>
            <a:pPr algn="ctr"/>
            <a:r>
              <a:rPr lang="en-US" altLang="ko-KR" sz="1700" dirty="0">
                <a:cs typeface="Arial" panose="020B0604020202020204" pitchFamily="34" charset="0"/>
              </a:rPr>
              <a:t>Online CP</a:t>
            </a:r>
          </a:p>
          <a:p>
            <a:pPr algn="ctr"/>
            <a:r>
              <a:rPr lang="en-US" altLang="ko-KR" sz="1200" dirty="0">
                <a:cs typeface="Arial" panose="020B0604020202020204" pitchFamily="34" charset="0"/>
              </a:rPr>
              <a:t>w. drastic data handling</a:t>
            </a:r>
            <a:endParaRPr lang="ko-KR" altLang="en-US" sz="2000" dirty="0">
              <a:cs typeface="Arial" panose="020B0604020202020204" pitchFamily="34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38573CB-663D-4341-932D-DD043830CD17}"/>
              </a:ext>
            </a:extLst>
          </p:cNvPr>
          <p:cNvSpPr/>
          <p:nvPr/>
        </p:nvSpPr>
        <p:spPr>
          <a:xfrm>
            <a:off x="517678" y="1611470"/>
            <a:ext cx="1609471" cy="1626828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0" rtlCol="0" anchor="ctr"/>
          <a:lstStyle>
            <a:defPPr>
              <a:defRPr lang="en-GB"/>
            </a:defPPr>
            <a:lvl1pPr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cs typeface="Arial" panose="020B0604020202020204" pitchFamily="34" charset="0"/>
              </a:rPr>
              <a:t>Online CP</a:t>
            </a:r>
          </a:p>
          <a:p>
            <a:pPr algn="ctr"/>
            <a:r>
              <a:rPr lang="en-US" altLang="ko-KR" sz="1200" dirty="0">
                <a:cs typeface="Arial" panose="020B0604020202020204" pitchFamily="34" charset="0"/>
              </a:rPr>
              <a:t>w. drastic data handling</a:t>
            </a:r>
            <a:endParaRPr lang="ko-KR" altLang="en-US" sz="1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807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55</Words>
  <Application>Microsoft Office PowerPoint</Application>
  <PresentationFormat>A4 용지(210x297mm)</PresentationFormat>
  <Paragraphs>30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손상준</dc:creator>
  <cp:lastModifiedBy>손상준</cp:lastModifiedBy>
  <cp:revision>11</cp:revision>
  <dcterms:created xsi:type="dcterms:W3CDTF">2020-08-31T01:35:53Z</dcterms:created>
  <dcterms:modified xsi:type="dcterms:W3CDTF">2020-08-31T04:22:51Z</dcterms:modified>
</cp:coreProperties>
</file>