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44137" y="613954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DataType</a:t>
            </a:r>
            <a:r>
              <a:rPr lang="pt-BR" dirty="0" smtClean="0"/>
              <a:t> : </a:t>
            </a:r>
            <a:r>
              <a:rPr lang="pt-BR" dirty="0" err="1" smtClean="0"/>
              <a:t>Character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44137" y="1423852"/>
            <a:ext cx="7852021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Características: </a:t>
            </a:r>
          </a:p>
          <a:p>
            <a:endParaRPr lang="pt-BR" dirty="0"/>
          </a:p>
          <a:p>
            <a:r>
              <a:rPr lang="pt-BR" dirty="0" smtClean="0"/>
              <a:t>O </a:t>
            </a:r>
            <a:r>
              <a:rPr lang="pt-BR" dirty="0" err="1" smtClean="0"/>
              <a:t>PostgreSQL</a:t>
            </a:r>
            <a:r>
              <a:rPr lang="pt-BR" dirty="0" smtClean="0"/>
              <a:t> possui três tipos de caracteres primários</a:t>
            </a:r>
          </a:p>
          <a:p>
            <a:endParaRPr lang="pt-BR" altLang="pt-BR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CHARACTER(n</a:t>
            </a:r>
            <a:r>
              <a:rPr lang="pt-BR" altLang="pt-BR" sz="1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)</a:t>
            </a:r>
            <a:r>
              <a:rPr lang="pt-BR" altLang="pt-BR" sz="1400" dirty="0">
                <a:solidFill>
                  <a:srgbClr val="000000"/>
                </a:solidFill>
                <a:latin typeface="+mj-lt"/>
              </a:rPr>
              <a:t> / </a:t>
            </a:r>
            <a:r>
              <a:rPr lang="pt-BR" altLang="pt-BR" sz="1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CHAR(n)</a:t>
            </a:r>
          </a:p>
          <a:p>
            <a:r>
              <a:rPr lang="pt-BR" altLang="pt-BR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pt-BR" altLang="pt-BR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smtClean="0"/>
              <a:t>O </a:t>
            </a:r>
            <a:r>
              <a:rPr lang="en-US" dirty="0" err="1" smtClean="0"/>
              <a:t>tipo</a:t>
            </a:r>
            <a:r>
              <a:rPr lang="en-US" dirty="0" smtClean="0"/>
              <a:t> de dado </a:t>
            </a:r>
            <a:r>
              <a:rPr lang="en-US" b="1" dirty="0" smtClean="0"/>
              <a:t>Char(n)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conter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smtClean="0"/>
              <a:t>que </a:t>
            </a:r>
            <a:r>
              <a:rPr lang="en-US" b="1" dirty="0" smtClean="0"/>
              <a:t>10,485,760</a:t>
            </a:r>
            <a:r>
              <a:rPr lang="en-US" dirty="0"/>
              <a:t> </a:t>
            </a:r>
            <a:r>
              <a:rPr lang="en-US" dirty="0" smtClean="0"/>
              <a:t>characters.</a:t>
            </a:r>
            <a:endParaRPr lang="pt-BR" altLang="pt-BR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dirty="0" smtClean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CHARACTER VARYINGING(n)</a:t>
            </a:r>
            <a:r>
              <a:rPr lang="pt-BR" altLang="pt-BR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pt-BR" altLang="pt-BR" sz="1400" dirty="0" smtClean="0">
                <a:solidFill>
                  <a:srgbClr val="000000"/>
                </a:solidFill>
                <a:latin typeface="+mj-lt"/>
              </a:rPr>
              <a:t>/</a:t>
            </a:r>
            <a:r>
              <a:rPr lang="pt-BR" altLang="pt-BR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pt-BR" altLang="pt-BR" sz="1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VARCHAR(n</a:t>
            </a:r>
            <a:r>
              <a:rPr lang="pt-BR" altLang="pt-BR" sz="1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)</a:t>
            </a:r>
            <a:r>
              <a:rPr lang="pt-BR" altLang="pt-BR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dirty="0" smtClean="0"/>
              <a:t>O </a:t>
            </a:r>
            <a:r>
              <a:rPr lang="en-US" dirty="0" err="1" smtClean="0"/>
              <a:t>tipo</a:t>
            </a:r>
            <a:r>
              <a:rPr lang="en-US" dirty="0" smtClean="0"/>
              <a:t> de dado</a:t>
            </a:r>
            <a:r>
              <a:rPr lang="en-US" dirty="0"/>
              <a:t> </a:t>
            </a:r>
            <a:r>
              <a:rPr lang="en-US" b="1" dirty="0" smtClean="0"/>
              <a:t>Varchar(n)</a:t>
            </a:r>
            <a:r>
              <a:rPr lang="en-US" dirty="0"/>
              <a:t> 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conter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/>
              <a:t> </a:t>
            </a:r>
            <a:r>
              <a:rPr lang="en-US" b="1" dirty="0" smtClean="0"/>
              <a:t>10,485,760 </a:t>
            </a:r>
            <a:r>
              <a:rPr lang="en-US" dirty="0" smtClean="0"/>
              <a:t>characters.</a:t>
            </a:r>
            <a:endParaRPr lang="pt-BR" altLang="pt-BR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dirty="0" smtClean="0">
              <a:solidFill>
                <a:srgbClr val="000000"/>
              </a:solidFill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altLang="pt-BR" sz="1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TEXT</a:t>
            </a:r>
            <a:r>
              <a:rPr lang="en-US" dirty="0"/>
              <a:t> </a:t>
            </a:r>
            <a:endParaRPr lang="en-US" dirty="0" smtClean="0"/>
          </a:p>
          <a:p>
            <a:pPr lvl="0"/>
            <a:r>
              <a:rPr lang="en-US" dirty="0"/>
              <a:t>	</a:t>
            </a:r>
            <a:r>
              <a:rPr lang="en-US" dirty="0" smtClean="0"/>
              <a:t>O </a:t>
            </a:r>
            <a:r>
              <a:rPr lang="en-US" dirty="0" err="1"/>
              <a:t>tipo</a:t>
            </a:r>
            <a:r>
              <a:rPr lang="en-US" dirty="0"/>
              <a:t> de dado </a:t>
            </a:r>
            <a:r>
              <a:rPr lang="en-US" b="1" dirty="0" smtClean="0"/>
              <a:t>Text</a:t>
            </a:r>
            <a:r>
              <a:rPr lang="en-US" dirty="0"/>
              <a:t> 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 smtClean="0"/>
              <a:t>conter</a:t>
            </a:r>
            <a:r>
              <a:rPr lang="en-US" dirty="0" smtClean="0"/>
              <a:t> </a:t>
            </a:r>
            <a:r>
              <a:rPr lang="en-US" dirty="0" err="1"/>
              <a:t>até</a:t>
            </a:r>
            <a:r>
              <a:rPr lang="en-US" dirty="0"/>
              <a:t> </a:t>
            </a:r>
            <a:r>
              <a:rPr lang="en-US" b="1" dirty="0"/>
              <a:t> 2,147,483,647 </a:t>
            </a:r>
            <a:r>
              <a:rPr lang="en-US" dirty="0"/>
              <a:t> characters</a:t>
            </a:r>
            <a:endParaRPr lang="pt-BR" altLang="pt-BR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altLang="pt-BR" dirty="0" smtClean="0">
              <a:solidFill>
                <a:srgbClr val="000000"/>
              </a:solidFill>
              <a:latin typeface="+mj-lt"/>
            </a:endParaRPr>
          </a:p>
          <a:p>
            <a:pPr lvl="0"/>
            <a:endParaRPr lang="pt-BR" altLang="pt-BR" dirty="0" smtClean="0">
              <a:solidFill>
                <a:srgbClr val="000000"/>
              </a:solidFill>
              <a:latin typeface="+mj-lt"/>
            </a:endParaRPr>
          </a:p>
          <a:p>
            <a:pPr lvl="0"/>
            <a:r>
              <a:rPr lang="pt-BR" altLang="pt-BR" dirty="0" smtClean="0">
                <a:solidFill>
                  <a:srgbClr val="000000"/>
                </a:solidFill>
                <a:latin typeface="+mj-lt"/>
              </a:rPr>
              <a:t>N é um inteiro positivo</a:t>
            </a:r>
            <a:endParaRPr lang="pt-BR" altLang="pt-BR" dirty="0">
              <a:latin typeface="+mj-lt"/>
            </a:endParaRPr>
          </a:p>
          <a:p>
            <a:endParaRPr lang="pt-BR" altLang="pt-BR" sz="2400" dirty="0" smtClean="0">
              <a:solidFill>
                <a:srgbClr val="000000"/>
              </a:solidFill>
              <a:latin typeface="-apple-system"/>
            </a:endParaRPr>
          </a:p>
          <a:p>
            <a:r>
              <a:rPr lang="pt-BR" dirty="0" smtClean="0"/>
              <a:t> 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218" y="-666204"/>
            <a:ext cx="3021021" cy="453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2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44137" y="613954"/>
            <a:ext cx="198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DataType</a:t>
            </a:r>
            <a:r>
              <a:rPr lang="pt-BR" dirty="0" smtClean="0"/>
              <a:t> : </a:t>
            </a:r>
            <a:r>
              <a:rPr lang="pt-BR" dirty="0" err="1" smtClean="0"/>
              <a:t>Boolean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44137" y="1423852"/>
            <a:ext cx="649030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Características: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prstClr val="black"/>
                </a:solidFill>
              </a:rPr>
              <a:t>O tipo de dado booleano sempre armazena apenas 1 byte</a:t>
            </a:r>
            <a:r>
              <a:rPr lang="pt-BR" dirty="0" smtClean="0">
                <a:solidFill>
                  <a:prstClr val="black"/>
                </a:solidFill>
              </a:rPr>
              <a:t>.</a:t>
            </a:r>
          </a:p>
          <a:p>
            <a:pPr lvl="0"/>
            <a:r>
              <a:rPr lang="pt-BR" dirty="0" smtClean="0">
                <a:solidFill>
                  <a:prstClr val="black"/>
                </a:solidFill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prstClr val="black"/>
                </a:solidFill>
              </a:rPr>
              <a:t>Esse </a:t>
            </a:r>
            <a:r>
              <a:rPr lang="pt-BR" dirty="0">
                <a:solidFill>
                  <a:prstClr val="black"/>
                </a:solidFill>
              </a:rPr>
              <a:t>único byte sempre é representado por verdadeiro ou falso. </a:t>
            </a:r>
            <a:endParaRPr lang="pt-BR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prstClr val="black"/>
                </a:solidFill>
              </a:rPr>
              <a:t>Esse </a:t>
            </a:r>
            <a:r>
              <a:rPr lang="pt-BR" dirty="0">
                <a:solidFill>
                  <a:prstClr val="black"/>
                </a:solidFill>
              </a:rPr>
              <a:t>dado armazenado pode ser salvo como: </a:t>
            </a:r>
          </a:p>
          <a:p>
            <a:pPr lvl="1"/>
            <a:r>
              <a:rPr lang="pt-BR" dirty="0" err="1" smtClean="0">
                <a:solidFill>
                  <a:prstClr val="black"/>
                </a:solidFill>
              </a:rPr>
              <a:t>true</a:t>
            </a:r>
            <a:r>
              <a:rPr lang="pt-BR" dirty="0">
                <a:solidFill>
                  <a:prstClr val="black"/>
                </a:solidFill>
              </a:rPr>
              <a:t>, </a:t>
            </a:r>
            <a:r>
              <a:rPr lang="pt-BR" dirty="0" err="1">
                <a:solidFill>
                  <a:prstClr val="black"/>
                </a:solidFill>
              </a:rPr>
              <a:t>yes</a:t>
            </a:r>
            <a:r>
              <a:rPr lang="pt-BR" dirty="0">
                <a:solidFill>
                  <a:prstClr val="black"/>
                </a:solidFill>
              </a:rPr>
              <a:t>, </a:t>
            </a:r>
            <a:r>
              <a:rPr lang="pt-BR" dirty="0" err="1">
                <a:solidFill>
                  <a:prstClr val="black"/>
                </a:solidFill>
              </a:rPr>
              <a:t>on</a:t>
            </a:r>
            <a:r>
              <a:rPr lang="pt-BR" dirty="0">
                <a:solidFill>
                  <a:prstClr val="black"/>
                </a:solidFill>
              </a:rPr>
              <a:t> ou 1, no caso de ser </a:t>
            </a:r>
            <a:r>
              <a:rPr lang="pt-BR" dirty="0" smtClean="0">
                <a:solidFill>
                  <a:prstClr val="black"/>
                </a:solidFill>
              </a:rPr>
              <a:t>verdadeiro,</a:t>
            </a:r>
          </a:p>
          <a:p>
            <a:pPr lvl="1"/>
            <a:r>
              <a:rPr lang="pt-BR" dirty="0" smtClean="0">
                <a:solidFill>
                  <a:prstClr val="black"/>
                </a:solidFill>
              </a:rPr>
              <a:t>ou </a:t>
            </a:r>
            <a:r>
              <a:rPr lang="pt-BR" dirty="0">
                <a:solidFill>
                  <a:prstClr val="black"/>
                </a:solidFill>
              </a:rPr>
              <a:t>false, no, off ou 0, no caso de ser falso.</a:t>
            </a:r>
          </a:p>
          <a:p>
            <a:pPr lvl="0"/>
            <a:endParaRPr lang="pt-BR" dirty="0">
              <a:solidFill>
                <a:prstClr val="black"/>
              </a:solidFill>
            </a:endParaRPr>
          </a:p>
          <a:p>
            <a:endParaRPr lang="pt-BR" altLang="pt-BR" sz="2400" dirty="0" smtClean="0">
              <a:solidFill>
                <a:srgbClr val="000000"/>
              </a:solidFill>
              <a:latin typeface="-apple-system"/>
            </a:endParaRPr>
          </a:p>
          <a:p>
            <a:r>
              <a:rPr lang="pt-BR" dirty="0" smtClean="0"/>
              <a:t> </a:t>
            </a:r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759" y="-618700"/>
            <a:ext cx="3001230" cy="450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755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371</TotalTime>
  <Words>81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Courier New</vt:lpstr>
      <vt:lpstr>Gill Sans MT</vt:lpstr>
      <vt:lpstr>Gallery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</dc:creator>
  <cp:lastModifiedBy>Luc</cp:lastModifiedBy>
  <cp:revision>16</cp:revision>
  <dcterms:created xsi:type="dcterms:W3CDTF">2021-04-16T13:46:00Z</dcterms:created>
  <dcterms:modified xsi:type="dcterms:W3CDTF">2021-04-19T02:55:36Z</dcterms:modified>
</cp:coreProperties>
</file>