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4" r:id="rId4"/>
    <p:sldId id="266" r:id="rId5"/>
    <p:sldId id="265" r:id="rId6"/>
    <p:sldId id="263" r:id="rId7"/>
    <p:sldId id="258" r:id="rId8"/>
    <p:sldId id="259" r:id="rId9"/>
    <p:sldId id="267" r:id="rId10"/>
    <p:sldId id="261" r:id="rId11"/>
    <p:sldId id="262" r:id="rId12"/>
    <p:sldId id="260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237"/>
    <a:srgbClr val="AA584D"/>
    <a:srgbClr val="2C2116"/>
    <a:srgbClr val="64584D"/>
    <a:srgbClr val="FFFFCC"/>
    <a:srgbClr val="FFCCCC"/>
    <a:srgbClr val="FF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22/05/2012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2.gif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image" Target="../media/image5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Immagine 14" descr="Immag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142984"/>
            <a:ext cx="3379607" cy="572953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Rettangolo 11"/>
          <p:cNvSpPr/>
          <p:nvPr/>
        </p:nvSpPr>
        <p:spPr>
          <a:xfrm>
            <a:off x="4573098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VISUALIZZA</a:t>
            </a:r>
            <a:endParaRPr lang="it-IT" sz="2000" dirty="0"/>
          </a:p>
        </p:txBody>
      </p:sp>
      <p:pic>
        <p:nvPicPr>
          <p:cNvPr id="14" name="Immagine 13" descr="Immag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914"/>
            <a:ext cx="3500430" cy="5711086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43306" y="4000504"/>
            <a:ext cx="1428760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5000628" y="4143380"/>
            <a:ext cx="1500198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7554" y="3429000"/>
            <a:ext cx="773193" cy="773193"/>
          </a:xfrm>
          <a:prstGeom prst="rect">
            <a:avLst/>
          </a:prstGeom>
        </p:spPr>
      </p:pic>
      <p:pic>
        <p:nvPicPr>
          <p:cNvPr id="24" name="Immagine 23" descr="343_t_spugna_trucco_lattice_70_371_1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2854" y="3744732"/>
            <a:ext cx="965712" cy="563332"/>
          </a:xfrm>
          <a:prstGeom prst="rect">
            <a:avLst/>
          </a:prstGeom>
        </p:spPr>
      </p:pic>
      <p:pic>
        <p:nvPicPr>
          <p:cNvPr id="28" name="Immagine 27" descr="vitagein_dischetti_zoo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086" y="3357562"/>
            <a:ext cx="1388001" cy="841213"/>
          </a:xfrm>
          <a:prstGeom prst="rect">
            <a:avLst/>
          </a:prstGeom>
        </p:spPr>
      </p:pic>
      <p:pic>
        <p:nvPicPr>
          <p:cNvPr id="23" name="Immagine 22" descr="cdac_pinceaux_backstage_foundation_334890083222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89216" y="3429000"/>
            <a:ext cx="857256" cy="1046319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142" y="3357562"/>
            <a:ext cx="952392" cy="115901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3500430" y="3429000"/>
            <a:ext cx="857256" cy="857256"/>
          </a:xfrm>
          <a:prstGeom prst="rect">
            <a:avLst/>
          </a:prstGeom>
        </p:spPr>
      </p:pic>
      <p:pic>
        <p:nvPicPr>
          <p:cNvPr id="30" name="Immagine 29" descr="SHU_UEMURA_LASH_CURLER___4_-1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3653744">
            <a:off x="5087198" y="3631286"/>
            <a:ext cx="834530" cy="625898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230115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RICERCA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4068" y="14514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HOME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31" name="Immagine 30" descr="pimini vellut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691029">
            <a:off x="4821525" y="3749964"/>
            <a:ext cx="602986" cy="602986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6858430" y="0"/>
            <a:ext cx="2285570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LOG-IN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rowSpan="5" gridSpan="3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271470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RICERCA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HOME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572000" y="14514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VISUALIZZA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72498" y="0"/>
            <a:ext cx="2271502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PROFILO</a:t>
            </a:r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3"/>
            <a:ext cx="9144000" cy="5710841"/>
          </a:xfrm>
          <a:prstGeom prst="rect">
            <a:avLst/>
          </a:prstGeom>
        </p:spPr>
      </p:pic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062885"/>
              </p:ext>
            </p:extLst>
          </p:nvPr>
        </p:nvGraphicFramePr>
        <p:xfrm>
          <a:off x="500035" y="1314887"/>
          <a:ext cx="8286808" cy="53578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81135"/>
                <a:gridCol w="1381135"/>
                <a:gridCol w="1537069"/>
                <a:gridCol w="1225199"/>
                <a:gridCol w="1381135"/>
                <a:gridCol w="1381135"/>
              </a:tblGrid>
              <a:tr h="53820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VIDEO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CARNAGIONE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COLORE</a:t>
                      </a:r>
                    </a:p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OCCHI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COLORE </a:t>
                      </a:r>
                    </a:p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CAPELLI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OCCASIONE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Video su </a:t>
                      </a:r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smokey</a:t>
                      </a:r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eye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Video</a:t>
                      </a:r>
                      <a:r>
                        <a:rPr lang="it-IT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su utilizzo matita per occhi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Eye</a:t>
                      </a:r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liner</a:t>
                      </a:r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: come usarlo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Altro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 altro ancora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Immagine 17" descr="cl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986" y="1899774"/>
            <a:ext cx="1182608" cy="719129"/>
          </a:xfrm>
          <a:prstGeom prst="rect">
            <a:avLst/>
          </a:prstGeom>
        </p:spPr>
      </p:pic>
      <p:pic>
        <p:nvPicPr>
          <p:cNvPr id="19" name="Immagine 18" descr="cl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2710294"/>
            <a:ext cx="1182608" cy="719129"/>
          </a:xfrm>
          <a:prstGeom prst="rect">
            <a:avLst/>
          </a:prstGeom>
        </p:spPr>
      </p:pic>
      <p:pic>
        <p:nvPicPr>
          <p:cNvPr id="20" name="Immagine 19" descr="cl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499306"/>
            <a:ext cx="1182608" cy="719129"/>
          </a:xfrm>
          <a:prstGeom prst="rect">
            <a:avLst/>
          </a:prstGeom>
        </p:spPr>
      </p:pic>
      <p:pic>
        <p:nvPicPr>
          <p:cNvPr id="21" name="Immagine 20" descr="cl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4315284"/>
            <a:ext cx="1182608" cy="719129"/>
          </a:xfrm>
          <a:prstGeom prst="rect">
            <a:avLst/>
          </a:prstGeom>
        </p:spPr>
      </p:pic>
      <p:pic>
        <p:nvPicPr>
          <p:cNvPr id="24" name="Immagine 23" descr="cl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111290"/>
            <a:ext cx="1182608" cy="719129"/>
          </a:xfrm>
          <a:prstGeom prst="rect">
            <a:avLst/>
          </a:prstGeom>
        </p:spPr>
      </p:pic>
      <p:sp>
        <p:nvSpPr>
          <p:cNvPr id="25" name="Freccia a destra 24"/>
          <p:cNvSpPr/>
          <p:nvPr/>
        </p:nvSpPr>
        <p:spPr>
          <a:xfrm>
            <a:off x="5340456" y="6000768"/>
            <a:ext cx="100013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/>
          <p:cNvSpPr/>
          <p:nvPr/>
        </p:nvSpPr>
        <p:spPr>
          <a:xfrm rot="10800000">
            <a:off x="2954866" y="6000768"/>
            <a:ext cx="100013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3786182" y="6143644"/>
            <a:ext cx="157163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hlinkClick r:id="rId4" action="ppaction://hlinksldjump"/>
          </p:cNvPr>
          <p:cNvSpPr/>
          <p:nvPr/>
        </p:nvSpPr>
        <p:spPr>
          <a:xfrm>
            <a:off x="7143768" y="6000768"/>
            <a:ext cx="156759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 su 105</a:t>
            </a:r>
            <a:endParaRPr lang="it-IT" dirty="0"/>
          </a:p>
        </p:txBody>
      </p:sp>
      <p:sp>
        <p:nvSpPr>
          <p:cNvPr id="38" name="Freccia a destra 37">
            <a:hlinkClick r:id="rId5" action="ppaction://hlinksldjump"/>
          </p:cNvPr>
          <p:cNvSpPr/>
          <p:nvPr/>
        </p:nvSpPr>
        <p:spPr>
          <a:xfrm rot="10800000">
            <a:off x="613676" y="6000768"/>
            <a:ext cx="156759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208154" y="6086495"/>
            <a:ext cx="29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 smtClean="0">
                <a:hlinkClick r:id="rId6" action="ppaction://hlinksldjump"/>
              </a:rPr>
              <a:t>Torna alla schermata Ricerca</a:t>
            </a:r>
            <a:endParaRPr lang="it-IT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rowSpan="5" gridSpan="3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271470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RICERCA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HOME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572000" y="14514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VISUALIZZA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72498" y="0"/>
            <a:ext cx="2271502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PROFILO</a:t>
            </a:r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3"/>
            <a:ext cx="6858016" cy="5710841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714488"/>
            <a:ext cx="6108956" cy="3714776"/>
          </a:xfrm>
          <a:prstGeom prst="rect">
            <a:avLst/>
          </a:prstGeom>
        </p:spPr>
      </p:pic>
      <p:sp>
        <p:nvSpPr>
          <p:cNvPr id="46" name="CasellaDiTesto 45"/>
          <p:cNvSpPr txBox="1"/>
          <p:nvPr/>
        </p:nvSpPr>
        <p:spPr>
          <a:xfrm>
            <a:off x="1000100" y="1357298"/>
            <a:ext cx="483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TITOLO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928662" y="5572140"/>
            <a:ext cx="483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Altre info</a:t>
            </a:r>
          </a:p>
        </p:txBody>
      </p:sp>
      <p:sp>
        <p:nvSpPr>
          <p:cNvPr id="49" name="Freccia a destra 48"/>
          <p:cNvSpPr/>
          <p:nvPr/>
        </p:nvSpPr>
        <p:spPr>
          <a:xfrm rot="10800000">
            <a:off x="613676" y="6000768"/>
            <a:ext cx="167230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Freccia a destra 49">
            <a:hlinkClick r:id="rId4" action="ppaction://hlinksldjump"/>
          </p:cNvPr>
          <p:cNvSpPr/>
          <p:nvPr/>
        </p:nvSpPr>
        <p:spPr>
          <a:xfrm>
            <a:off x="4643438" y="6000768"/>
            <a:ext cx="185924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Prossimo video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ISTALLAZIONE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>
                <a:solidFill>
                  <a:schemeClr val="bg1"/>
                </a:solidFill>
              </a:rPr>
              <a:t>ATTENDERE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load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34" y="3000372"/>
            <a:ext cx="12192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609600" y="73735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ISTALLAZIONE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it-IT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ATTENDERE…</a:t>
            </a: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Scegliere l’azione desiderata: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u="sng" dirty="0" smtClean="0"/>
              <a:t>REGISTRAZIONE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u="sng" dirty="0" smtClean="0"/>
              <a:t>LOG-IN</a:t>
            </a:r>
          </a:p>
          <a:p>
            <a:pPr algn="ctr">
              <a:buNone/>
            </a:pPr>
            <a:endParaRPr lang="it-IT" u="sng" dirty="0" smtClean="0"/>
          </a:p>
          <a:p>
            <a:pPr algn="ctr">
              <a:buNone/>
            </a:pP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Hai dimenticato la password? </a:t>
            </a:r>
            <a:r>
              <a:rPr lang="it-IT" sz="1800" u="sng" dirty="0" smtClean="0">
                <a:latin typeface="Times New Roman" pitchFamily="18" charset="0"/>
                <a:cs typeface="Times New Roman" pitchFamily="18" charset="0"/>
              </a:rPr>
              <a:t>Clicca qui</a:t>
            </a:r>
          </a:p>
          <a:p>
            <a:pPr algn="ctr">
              <a:buNone/>
            </a:pPr>
            <a:endParaRPr lang="it-IT" sz="18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LOG-IN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NOME UTENTE</a:t>
            </a:r>
          </a:p>
          <a:p>
            <a:pPr algn="ctr"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PASSWORD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CONFERMA</a:t>
            </a:r>
          </a:p>
          <a:p>
            <a:pPr algn="ctr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3428992" y="2463592"/>
            <a:ext cx="228601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426644" y="3375664"/>
            <a:ext cx="228601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ok-icon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4115038"/>
            <a:ext cx="728996" cy="728996"/>
          </a:xfrm>
          <a:prstGeom prst="rect">
            <a:avLst/>
          </a:prstGeom>
        </p:spPr>
      </p:pic>
      <p:pic>
        <p:nvPicPr>
          <p:cNvPr id="7" name="Immagine 6" descr="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9100" y="2457004"/>
            <a:ext cx="357170" cy="357170"/>
          </a:xfrm>
          <a:prstGeom prst="rect">
            <a:avLst/>
          </a:prstGeom>
        </p:spPr>
      </p:pic>
      <p:pic>
        <p:nvPicPr>
          <p:cNvPr id="8" name="Immagine 7" descr="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4914" y="3359552"/>
            <a:ext cx="357170" cy="35717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246504" y="246029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Nome utente errato</a:t>
            </a:r>
            <a:endParaRPr lang="it-I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258224" y="3372370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Password errata</a:t>
            </a:r>
            <a:endParaRPr lang="it-IT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5715000">
                <a:tc gridSpan="4"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algn="ctr"/>
                      <a:endParaRPr lang="it-IT" dirty="0" smtClean="0"/>
                    </a:p>
                    <a:p>
                      <a:pPr algn="ctr"/>
                      <a:endParaRPr lang="it-IT" dirty="0" smtClean="0"/>
                    </a:p>
                    <a:p>
                      <a:pPr algn="ctr"/>
                      <a:endParaRPr lang="it-IT" dirty="0" smtClean="0"/>
                    </a:p>
                    <a:p>
                      <a:pPr algn="ctr"/>
                      <a:endParaRPr lang="it-IT" dirty="0" smtClean="0"/>
                    </a:p>
                    <a:p>
                      <a:pPr algn="ctr"/>
                      <a:r>
                        <a:rPr lang="it-IT" sz="4000" dirty="0" smtClean="0"/>
                        <a:t>CARICAMENTO</a:t>
                      </a:r>
                    </a:p>
                    <a:p>
                      <a:pPr algn="ctr"/>
                      <a:endParaRPr lang="it-IT" sz="4000" dirty="0"/>
                    </a:p>
                    <a:p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573098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VISUALIZZA</a:t>
            </a:r>
            <a:endParaRPr lang="it-IT" sz="2000" dirty="0"/>
          </a:p>
        </p:txBody>
      </p:sp>
      <p:sp>
        <p:nvSpPr>
          <p:cNvPr id="11" name="Rettangolo 10"/>
          <p:cNvSpPr/>
          <p:nvPr/>
        </p:nvSpPr>
        <p:spPr>
          <a:xfrm>
            <a:off x="230115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RICERCA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4068" y="14514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HOME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6872498" y="0"/>
            <a:ext cx="2271502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LOG-IN</a:t>
            </a:r>
          </a:p>
        </p:txBody>
      </p:sp>
      <p:pic>
        <p:nvPicPr>
          <p:cNvPr id="13" name="Immagine 12" descr="load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34" y="3450548"/>
            <a:ext cx="12192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rowSpan="2" gridSpan="3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</a:tr>
              <a:tr h="4572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SELEZIONA</a:t>
                      </a:r>
                      <a:r>
                        <a:rPr lang="it-IT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OPZIONI AVANZATE:</a:t>
                      </a:r>
                    </a:p>
                    <a:p>
                      <a:endParaRPr lang="it-IT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it-IT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OCCASIONI:</a:t>
                      </a:r>
                    </a:p>
                    <a:p>
                      <a:pPr algn="l"/>
                      <a:r>
                        <a:rPr lang="it-IT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it-IT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Feste</a:t>
                      </a:r>
                    </a:p>
                    <a:p>
                      <a:pPr algn="l"/>
                      <a:r>
                        <a:rPr lang="it-IT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Cerimonie</a:t>
                      </a:r>
                    </a:p>
                    <a:p>
                      <a:pPr algn="l"/>
                      <a:r>
                        <a:rPr lang="it-IT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Lavoro</a:t>
                      </a:r>
                    </a:p>
                    <a:p>
                      <a:pPr algn="l"/>
                      <a:endParaRPr lang="it-IT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it-IT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TRUCCO PER:</a:t>
                      </a:r>
                    </a:p>
                    <a:p>
                      <a:pPr algn="l"/>
                      <a:r>
                        <a:rPr lang="it-IT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Giorno</a:t>
                      </a:r>
                    </a:p>
                    <a:p>
                      <a:pPr algn="l"/>
                      <a:r>
                        <a:rPr lang="it-IT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Notte</a:t>
                      </a:r>
                    </a:p>
                    <a:p>
                      <a:pPr algn="l"/>
                      <a:endParaRPr lang="it-IT" sz="1400" baseline="0" dirty="0" smtClean="0"/>
                    </a:p>
                    <a:p>
                      <a:pPr algn="l"/>
                      <a:r>
                        <a:rPr lang="it-IT" sz="1600" baseline="0" dirty="0" smtClean="0"/>
                        <a:t>ALTRE OPZIONI:</a:t>
                      </a:r>
                    </a:p>
                    <a:p>
                      <a:pPr algn="l"/>
                      <a:r>
                        <a:rPr lang="it-IT" sz="1600" u="sng" baseline="0" dirty="0" smtClean="0"/>
                        <a:t>CARNAGIONE</a:t>
                      </a:r>
                    </a:p>
                    <a:p>
                      <a:pPr algn="l"/>
                      <a:r>
                        <a:rPr lang="it-IT" sz="1600" u="sng" baseline="0" dirty="0" smtClean="0"/>
                        <a:t>COLORE CAPELLI</a:t>
                      </a:r>
                    </a:p>
                    <a:p>
                      <a:pPr algn="l"/>
                      <a:r>
                        <a:rPr lang="it-IT" sz="1600" u="sng" baseline="0" dirty="0" smtClean="0"/>
                        <a:t>COLORE OCCHI</a:t>
                      </a:r>
                    </a:p>
                    <a:p>
                      <a:pPr algn="l"/>
                      <a:r>
                        <a:rPr lang="it-IT" sz="1600" u="sng" baseline="0" dirty="0" smtClean="0"/>
                        <a:t>STRUMENTI UTILIZZATI</a:t>
                      </a:r>
                    </a:p>
                    <a:p>
                      <a:pPr algn="l"/>
                      <a:r>
                        <a:rPr lang="it-IT" sz="1600" u="sng" baseline="0" dirty="0" smtClean="0"/>
                        <a:t>COSMETICI UTILIZZATI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Immagine 14" descr="1-tavolo_classico_vetro_marrone_scu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0000">
            <a:off x="3444709" y="4428582"/>
            <a:ext cx="3376576" cy="2532432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73098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VISUALIZZA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230115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RICERCA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4068" y="14514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HOME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14" name="Immagine 13" descr="1-tavolo_classico_vetro_marrone_scu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 flipH="1">
            <a:off x="-5917" y="4430275"/>
            <a:ext cx="3376576" cy="2532432"/>
          </a:xfrm>
          <a:prstGeom prst="rect">
            <a:avLst/>
          </a:prstGeom>
        </p:spPr>
      </p:pic>
      <p:pic>
        <p:nvPicPr>
          <p:cNvPr id="17" name="Immagine 16" descr="mw01_specch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010" y="1428736"/>
            <a:ext cx="3460355" cy="3460355"/>
          </a:xfrm>
          <a:prstGeom prst="rect">
            <a:avLst/>
          </a:prstGeom>
        </p:spPr>
      </p:pic>
      <p:pic>
        <p:nvPicPr>
          <p:cNvPr id="9" name="Immagine 8" descr="mw01_specch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92" y="1428736"/>
            <a:ext cx="3460355" cy="3460355"/>
          </a:xfrm>
          <a:prstGeom prst="rect">
            <a:avLst/>
          </a:prstGeom>
        </p:spPr>
      </p:pic>
      <p:pic>
        <p:nvPicPr>
          <p:cNvPr id="18" name="Immagine 17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2894448"/>
            <a:ext cx="1500182" cy="1500182"/>
          </a:xfrm>
          <a:prstGeom prst="rect">
            <a:avLst/>
          </a:prstGeom>
        </p:spPr>
      </p:pic>
      <p:pic>
        <p:nvPicPr>
          <p:cNvPr id="19" name="Immagine 18" descr="sgabello-per-estetista-2943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13882" y="4471542"/>
            <a:ext cx="2786082" cy="2786082"/>
          </a:xfrm>
          <a:prstGeom prst="rect">
            <a:avLst/>
          </a:prstGeom>
        </p:spPr>
      </p:pic>
      <p:sp>
        <p:nvSpPr>
          <p:cNvPr id="21" name="CasellaDiTesto 20"/>
          <p:cNvSpPr txBox="1"/>
          <p:nvPr/>
        </p:nvSpPr>
        <p:spPr>
          <a:xfrm>
            <a:off x="714348" y="2071678"/>
            <a:ext cx="111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u="sng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Video sul</a:t>
            </a:r>
          </a:p>
          <a:p>
            <a:pPr algn="ctr"/>
            <a:r>
              <a:rPr lang="it-IT" u="sng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Make</a:t>
            </a:r>
            <a:r>
              <a:rPr lang="it-IT" u="sng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up</a:t>
            </a:r>
            <a:endParaRPr lang="it-IT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Immagine 22" descr="pimini vellu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5786446" y="4286256"/>
            <a:ext cx="745862" cy="745862"/>
          </a:xfrm>
          <a:prstGeom prst="rect">
            <a:avLst/>
          </a:prstGeom>
        </p:spPr>
      </p:pic>
      <p:pic>
        <p:nvPicPr>
          <p:cNvPr id="24" name="Immagine 23" descr="343_t_spugna_trucco_lattice_70_371_10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29124" y="4357694"/>
            <a:ext cx="1118794" cy="652630"/>
          </a:xfrm>
          <a:prstGeom prst="rect">
            <a:avLst/>
          </a:prstGeom>
        </p:spPr>
      </p:pic>
      <p:pic>
        <p:nvPicPr>
          <p:cNvPr id="25" name="Immagine 24" descr="pennello_fondotinta_shu_uemura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496" y="4000504"/>
            <a:ext cx="1014413" cy="1014413"/>
          </a:xfrm>
          <a:prstGeom prst="rect">
            <a:avLst/>
          </a:prstGeom>
        </p:spPr>
      </p:pic>
      <p:pic>
        <p:nvPicPr>
          <p:cNvPr id="26" name="Immagine 25" descr="vitagein_dischetti_zoo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992" y="4214818"/>
            <a:ext cx="1237982" cy="750292"/>
          </a:xfrm>
          <a:prstGeom prst="rect">
            <a:avLst/>
          </a:prstGeom>
        </p:spPr>
      </p:pic>
      <p:pic>
        <p:nvPicPr>
          <p:cNvPr id="20" name="Immagine 19" descr="sgabello-per-estetista-2943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00" y="4486056"/>
            <a:ext cx="2786082" cy="2786082"/>
          </a:xfrm>
          <a:prstGeom prst="rect">
            <a:avLst/>
          </a:prstGeom>
        </p:spPr>
      </p:pic>
      <p:pic>
        <p:nvPicPr>
          <p:cNvPr id="27" name="Immagine 26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0409835">
            <a:off x="5334810" y="4358150"/>
            <a:ext cx="905691" cy="679268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6858430" y="0"/>
            <a:ext cx="2271502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LOG-IN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829070" y="2078938"/>
            <a:ext cx="152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u="sng" dirty="0" smtClean="0">
                <a:latin typeface="Times New Roman" pitchFamily="18" charset="0"/>
                <a:cs typeface="Times New Roman" pitchFamily="18" charset="0"/>
              </a:rPr>
              <a:t>Video su tecniche di utilizzo strumenti per il</a:t>
            </a:r>
          </a:p>
          <a:p>
            <a:pPr algn="ctr"/>
            <a:r>
              <a:rPr lang="it-IT" u="sng" dirty="0" err="1" smtClean="0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it-IT" u="sng" dirty="0" smtClean="0">
                <a:latin typeface="Times New Roman" pitchFamily="18" charset="0"/>
                <a:cs typeface="Times New Roman" pitchFamily="18" charset="0"/>
              </a:rPr>
              <a:t> up</a:t>
            </a:r>
            <a:endParaRPr lang="it-IT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7000892" y="1500174"/>
            <a:ext cx="1643074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Immagine 31" descr="ricerca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7275" y="1500174"/>
            <a:ext cx="466725" cy="419100"/>
          </a:xfrm>
          <a:prstGeom prst="rect">
            <a:avLst/>
          </a:prstGeom>
        </p:spPr>
      </p:pic>
      <p:sp>
        <p:nvSpPr>
          <p:cNvPr id="36" name="Rettangolo 35"/>
          <p:cNvSpPr/>
          <p:nvPr/>
        </p:nvSpPr>
        <p:spPr>
          <a:xfrm>
            <a:off x="6986824" y="338350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6996196" y="3857118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998544" y="3620310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7007916" y="4501898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7007916" y="4726986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rowSpan="2" gridSpan="3">
                  <a:txBody>
                    <a:bodyPr/>
                    <a:lstStyle/>
                    <a:p>
                      <a:r>
                        <a:rPr lang="it-IT" dirty="0" smtClean="0"/>
                        <a:t>HOME&gt;&gt;MAKE</a:t>
                      </a:r>
                      <a:r>
                        <a:rPr lang="it-IT" baseline="0" dirty="0" smtClean="0"/>
                        <a:t> UP&gt;&gt;</a:t>
                      </a:r>
                      <a:endParaRPr lang="it-IT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algn="ctr"/>
                      <a:endParaRPr lang="it-IT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573098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VISUALIZZA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HOME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285984" y="0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RICERCA</a:t>
            </a:r>
          </a:p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MAKE UP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17" name="Immagine 16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614" y="1499888"/>
            <a:ext cx="3853002" cy="3853002"/>
          </a:xfrm>
          <a:prstGeom prst="rect">
            <a:avLst/>
          </a:prstGeom>
        </p:spPr>
      </p:pic>
      <p:pic>
        <p:nvPicPr>
          <p:cNvPr id="18" name="Immagine 17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" y="3121494"/>
            <a:ext cx="1714511" cy="1714496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6858430" y="0"/>
            <a:ext cx="2271502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PROFILO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784688" y="3121494"/>
            <a:ext cx="1714512" cy="28575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784688" y="3407246"/>
            <a:ext cx="1714512" cy="5000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784688" y="4335940"/>
            <a:ext cx="1714512" cy="5000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784688" y="3907312"/>
            <a:ext cx="1714512" cy="42862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1042544" y="3077952"/>
            <a:ext cx="15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 smtClean="0">
                <a:latin typeface="Times New Roman" pitchFamily="18" charset="0"/>
                <a:cs typeface="Times New Roman" pitchFamily="18" charset="0"/>
              </a:rPr>
              <a:t>Sopracciglia</a:t>
            </a:r>
            <a:endParaRPr lang="it-IT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856126" y="3478684"/>
            <a:ext cx="15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u="sng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Occhi</a:t>
            </a:r>
            <a:endParaRPr lang="it-IT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126" y="3907312"/>
            <a:ext cx="15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u="sng" dirty="0" smtClean="0">
                <a:latin typeface="Times New Roman" pitchFamily="18" charset="0"/>
                <a:cs typeface="Times New Roman" pitchFamily="18" charset="0"/>
              </a:rPr>
              <a:t>Viso</a:t>
            </a:r>
            <a:endParaRPr lang="it-IT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856126" y="4407378"/>
            <a:ext cx="15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u="sng" dirty="0" smtClean="0">
                <a:latin typeface="Times New Roman" pitchFamily="18" charset="0"/>
                <a:cs typeface="Times New Roman" pitchFamily="18" charset="0"/>
              </a:rPr>
              <a:t>Labbra</a:t>
            </a:r>
            <a:endParaRPr lang="it-IT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713251" y="2121362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Seleziona la parte del viso interessata</a:t>
            </a:r>
            <a:endParaRPr lang="it-IT" dirty="0"/>
          </a:p>
        </p:txBody>
      </p:sp>
      <p:sp>
        <p:nvSpPr>
          <p:cNvPr id="41" name="Rettangolo 40"/>
          <p:cNvSpPr/>
          <p:nvPr/>
        </p:nvSpPr>
        <p:spPr>
          <a:xfrm>
            <a:off x="7000892" y="1500174"/>
            <a:ext cx="1643074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ricerca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275" y="1500174"/>
            <a:ext cx="46672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rowSpan="2" gridSpan="3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algn="ctr"/>
                      <a:endParaRPr lang="it-IT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OCCASIONI:</a:t>
                      </a:r>
                    </a:p>
                    <a:p>
                      <a:endParaRPr lang="it-IT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it-IT" dirty="0" smtClean="0"/>
                        <a:t> Matrimonio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it-IT" dirty="0"/>
                    </a:p>
                    <a:p>
                      <a:r>
                        <a:rPr lang="it-IT" dirty="0" smtClean="0"/>
                        <a:t>COLORE CAPELLI</a:t>
                      </a:r>
                      <a:r>
                        <a:rPr lang="it-IT" baseline="0" dirty="0" smtClean="0"/>
                        <a:t>:</a:t>
                      </a:r>
                    </a:p>
                    <a:p>
                      <a:endParaRPr lang="it-IT" baseline="0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it-IT" baseline="0" dirty="0" smtClean="0"/>
                        <a:t> Biondi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it-IT" dirty="0"/>
                    </a:p>
                    <a:p>
                      <a:r>
                        <a:rPr lang="it-IT" dirty="0" smtClean="0"/>
                        <a:t>COLORE OCCHI:</a:t>
                      </a:r>
                    </a:p>
                    <a:p>
                      <a:endParaRPr lang="it-IT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it-IT" dirty="0" smtClean="0"/>
                        <a:t> Azzurro</a:t>
                      </a:r>
                      <a:endParaRPr lang="it-IT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3" name="Immagine 52" descr="Immag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60" y="2000240"/>
            <a:ext cx="7572428" cy="442915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73098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VISUALIZZA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HOME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285984" y="0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RICERCA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2285984" y="1428736"/>
            <a:ext cx="226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Seleziona </a:t>
            </a:r>
          </a:p>
          <a:p>
            <a:pPr algn="ctr"/>
            <a:r>
              <a:rPr lang="it-IT" dirty="0" smtClean="0"/>
              <a:t>Strumenti o Cosmetici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6858430" y="0"/>
            <a:ext cx="2271502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PROFILO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143108" y="5214950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u="sng" dirty="0" smtClean="0"/>
              <a:t>Cosmetici per labbra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7000892" y="1500174"/>
            <a:ext cx="1643074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ricerc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75" y="1500174"/>
            <a:ext cx="466725" cy="419100"/>
          </a:xfrm>
          <a:prstGeom prst="rect">
            <a:avLst/>
          </a:prstGeom>
        </p:spPr>
      </p:pic>
      <p:pic>
        <p:nvPicPr>
          <p:cNvPr id="42" name="Immagine 41" descr="vitagein_dischetti_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2334892"/>
            <a:ext cx="1071570" cy="649437"/>
          </a:xfrm>
          <a:prstGeom prst="rect">
            <a:avLst/>
          </a:prstGeom>
        </p:spPr>
      </p:pic>
      <p:pic>
        <p:nvPicPr>
          <p:cNvPr id="44" name="Immagine 43" descr="shu-brushse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1670" y="2285992"/>
            <a:ext cx="1030500" cy="661810"/>
          </a:xfrm>
          <a:prstGeom prst="rect">
            <a:avLst/>
          </a:prstGeom>
        </p:spPr>
      </p:pic>
      <p:pic>
        <p:nvPicPr>
          <p:cNvPr id="45" name="Immagine 44" descr="pimini vellu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868" y="2285992"/>
            <a:ext cx="674424" cy="674424"/>
          </a:xfrm>
          <a:prstGeom prst="rect">
            <a:avLst/>
          </a:prstGeom>
        </p:spPr>
      </p:pic>
      <p:pic>
        <p:nvPicPr>
          <p:cNvPr id="54" name="Immagine 53" descr="343_t_spugna_trucco_lattice_70_371_1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00562" y="2325446"/>
            <a:ext cx="1071570" cy="625082"/>
          </a:xfrm>
          <a:prstGeom prst="rect">
            <a:avLst/>
          </a:prstGeom>
        </p:spPr>
      </p:pic>
      <p:pic>
        <p:nvPicPr>
          <p:cNvPr id="55" name="Immagine 54" descr="b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538" y="3214686"/>
            <a:ext cx="500066" cy="500066"/>
          </a:xfrm>
          <a:prstGeom prst="rect">
            <a:avLst/>
          </a:prstGeom>
        </p:spPr>
      </p:pic>
      <p:pic>
        <p:nvPicPr>
          <p:cNvPr id="57" name="Immagine 56" descr="8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400648">
            <a:off x="1732845" y="3092372"/>
            <a:ext cx="726178" cy="726178"/>
          </a:xfrm>
          <a:prstGeom prst="rect">
            <a:avLst/>
          </a:prstGeom>
        </p:spPr>
      </p:pic>
      <p:pic>
        <p:nvPicPr>
          <p:cNvPr id="58" name="Immagine 57" descr="nuovomascaralore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2581412" y="3214686"/>
            <a:ext cx="142876" cy="559598"/>
          </a:xfrm>
          <a:prstGeom prst="rect">
            <a:avLst/>
          </a:prstGeom>
        </p:spPr>
      </p:pic>
      <p:pic>
        <p:nvPicPr>
          <p:cNvPr id="59" name="Immagine 58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8856" y="3143248"/>
            <a:ext cx="780764" cy="585573"/>
          </a:xfrm>
          <a:prstGeom prst="rect">
            <a:avLst/>
          </a:prstGeom>
        </p:spPr>
      </p:pic>
      <p:pic>
        <p:nvPicPr>
          <p:cNvPr id="60" name="Immagine 59" descr="zoom_8c5c83b0adda7b45e3252465b0eb9e73c4073dc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35686" y="3143248"/>
            <a:ext cx="642918" cy="642918"/>
          </a:xfrm>
          <a:prstGeom prst="rect">
            <a:avLst/>
          </a:prstGeom>
        </p:spPr>
      </p:pic>
      <p:pic>
        <p:nvPicPr>
          <p:cNvPr id="61" name="Immagine 60" descr="pupa-matita-occhi-multiplay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72066" y="3143248"/>
            <a:ext cx="587094" cy="587094"/>
          </a:xfrm>
          <a:prstGeom prst="rect">
            <a:avLst/>
          </a:prstGeom>
        </p:spPr>
      </p:pic>
      <p:pic>
        <p:nvPicPr>
          <p:cNvPr id="62" name="Immagine 61" descr="crema-nut-gr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3582" y="3844658"/>
            <a:ext cx="651477" cy="777570"/>
          </a:xfrm>
          <a:prstGeom prst="rect">
            <a:avLst/>
          </a:prstGeom>
        </p:spPr>
      </p:pic>
      <p:pic>
        <p:nvPicPr>
          <p:cNvPr id="63" name="Immagine 62" descr="fondotinta-compatt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0916" y="3914998"/>
            <a:ext cx="642942" cy="642942"/>
          </a:xfrm>
          <a:prstGeom prst="rect">
            <a:avLst/>
          </a:prstGeom>
        </p:spPr>
      </p:pic>
      <p:pic>
        <p:nvPicPr>
          <p:cNvPr id="64" name="Immagine 63" descr="cphy_tinted_gel_cream43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91654" y="3987534"/>
            <a:ext cx="689224" cy="689224"/>
          </a:xfrm>
          <a:prstGeom prst="rect">
            <a:avLst/>
          </a:prstGeom>
        </p:spPr>
      </p:pic>
      <p:pic>
        <p:nvPicPr>
          <p:cNvPr id="65" name="Immagine 64" descr="terra fard sole 463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66452" y="3887960"/>
            <a:ext cx="536335" cy="645588"/>
          </a:xfrm>
          <a:prstGeom prst="rect">
            <a:avLst/>
          </a:prstGeom>
        </p:spPr>
      </p:pic>
      <p:pic>
        <p:nvPicPr>
          <p:cNvPr id="66" name="Immagine 65" descr="creme-colorate-illuminanti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55072" y="3885764"/>
            <a:ext cx="642942" cy="642942"/>
          </a:xfrm>
          <a:prstGeom prst="rect">
            <a:avLst/>
          </a:prstGeom>
        </p:spPr>
      </p:pic>
      <p:pic>
        <p:nvPicPr>
          <p:cNvPr id="67" name="Immagine 66" descr="timthum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53795" y="3761960"/>
            <a:ext cx="1093118" cy="930313"/>
          </a:xfrm>
          <a:prstGeom prst="rect">
            <a:avLst/>
          </a:prstGeom>
        </p:spPr>
      </p:pic>
      <p:pic>
        <p:nvPicPr>
          <p:cNvPr id="68" name="Immagine 67" descr="4acc8e794b0ae8a705b299edd90091bd-blush_scegliere_basetrucco_2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84438" y="3857628"/>
            <a:ext cx="833192" cy="833192"/>
          </a:xfrm>
          <a:prstGeom prst="rect">
            <a:avLst/>
          </a:prstGeom>
        </p:spPr>
      </p:pic>
      <p:pic>
        <p:nvPicPr>
          <p:cNvPr id="69" name="Immagine 68" descr="Aqua-Bunny-Creme-to-Powder-Splash-Proof-Bronzer-di-Too-Faced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46732" y="3857628"/>
            <a:ext cx="539419" cy="674273"/>
          </a:xfrm>
          <a:prstGeom prst="rect">
            <a:avLst/>
          </a:prstGeom>
        </p:spPr>
      </p:pic>
      <p:pic>
        <p:nvPicPr>
          <p:cNvPr id="70" name="Immagine 69" descr="correttore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990952" y="3857628"/>
            <a:ext cx="605991" cy="714356"/>
          </a:xfrm>
          <a:prstGeom prst="rect">
            <a:avLst/>
          </a:prstGeom>
        </p:spPr>
      </p:pic>
      <p:pic>
        <p:nvPicPr>
          <p:cNvPr id="71" name="Immagine 70" descr="image_galler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429256" y="3857628"/>
            <a:ext cx="595040" cy="708639"/>
          </a:xfrm>
          <a:prstGeom prst="rect">
            <a:avLst/>
          </a:prstGeom>
        </p:spPr>
      </p:pic>
      <p:sp>
        <p:nvSpPr>
          <p:cNvPr id="72" name="CasellaDiTesto 71"/>
          <p:cNvSpPr txBox="1"/>
          <p:nvPr/>
        </p:nvSpPr>
        <p:spPr>
          <a:xfrm>
            <a:off x="2428860" y="361517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u="sng" dirty="0" smtClean="0"/>
              <a:t>Cosmetici base </a:t>
            </a:r>
          </a:p>
        </p:txBody>
      </p:sp>
      <p:sp>
        <p:nvSpPr>
          <p:cNvPr id="73" name="CasellaDiTesto 72"/>
          <p:cNvSpPr txBox="1"/>
          <p:nvPr/>
        </p:nvSpPr>
        <p:spPr>
          <a:xfrm>
            <a:off x="2285984" y="2857496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u="sng" dirty="0" smtClean="0"/>
              <a:t>Strumenti per occhi</a:t>
            </a:r>
          </a:p>
        </p:txBody>
      </p:sp>
      <p:sp>
        <p:nvSpPr>
          <p:cNvPr id="74" name="CasellaDiTesto 73"/>
          <p:cNvSpPr txBox="1"/>
          <p:nvPr/>
        </p:nvSpPr>
        <p:spPr>
          <a:xfrm>
            <a:off x="2214546" y="2000240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u="sng" dirty="0" smtClean="0"/>
              <a:t>Strumenti per il viso </a:t>
            </a:r>
          </a:p>
        </p:txBody>
      </p:sp>
      <p:pic>
        <p:nvPicPr>
          <p:cNvPr id="75" name="Immagine 74" descr="eyeliner_waterproof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8662" y="4643446"/>
            <a:ext cx="706208" cy="706208"/>
          </a:xfrm>
          <a:prstGeom prst="rect">
            <a:avLst/>
          </a:prstGeom>
        </p:spPr>
      </p:pic>
      <p:pic>
        <p:nvPicPr>
          <p:cNvPr id="76" name="Immagine 75" descr="Kajal-2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43042" y="4643446"/>
            <a:ext cx="534874" cy="714356"/>
          </a:xfrm>
          <a:prstGeom prst="rect">
            <a:avLst/>
          </a:prstGeom>
        </p:spPr>
      </p:pic>
      <p:pic>
        <p:nvPicPr>
          <p:cNvPr id="77" name="Immagine 76" descr="La-matita-khol-bianca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00298" y="4602579"/>
            <a:ext cx="571504" cy="659305"/>
          </a:xfrm>
          <a:prstGeom prst="rect">
            <a:avLst/>
          </a:prstGeom>
        </p:spPr>
      </p:pic>
      <p:pic>
        <p:nvPicPr>
          <p:cNvPr id="78" name="Immagine 77" descr="rilastil-make-up-matita-occhi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230942" y="4686748"/>
            <a:ext cx="571504" cy="571504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2143108" y="4429132"/>
            <a:ext cx="208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u="sng" dirty="0" smtClean="0"/>
              <a:t>Cosmetici per occhi </a:t>
            </a:r>
          </a:p>
        </p:txBody>
      </p:sp>
      <p:pic>
        <p:nvPicPr>
          <p:cNvPr id="79" name="Immagine 78" descr="astra-mascara-extravolume-nero-intenso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960488" y="4644544"/>
            <a:ext cx="571504" cy="811229"/>
          </a:xfrm>
          <a:prstGeom prst="rect">
            <a:avLst/>
          </a:prstGeom>
        </p:spPr>
      </p:pic>
      <p:pic>
        <p:nvPicPr>
          <p:cNvPr id="80" name="Immagine 79" descr="Ombretto-4-tonalità-Colore-Semprevero_Lace-Hues-1024x899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714876" y="4643446"/>
            <a:ext cx="865652" cy="759982"/>
          </a:xfrm>
          <a:prstGeom prst="rect">
            <a:avLst/>
          </a:prstGeom>
        </p:spPr>
      </p:pic>
      <p:pic>
        <p:nvPicPr>
          <p:cNvPr id="81" name="Immagine 80" descr="rossetti_helan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357554" y="5500702"/>
            <a:ext cx="608374" cy="588691"/>
          </a:xfrm>
          <a:prstGeom prst="rect">
            <a:avLst/>
          </a:prstGeom>
        </p:spPr>
      </p:pic>
      <p:pic>
        <p:nvPicPr>
          <p:cNvPr id="82" name="Immagine 81" descr="images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14546" y="5429264"/>
            <a:ext cx="658646" cy="787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0" y="2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143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rowSpan="5" gridSpan="3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43000">
                <a:tc gridSpan="3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271470" y="0"/>
            <a:ext cx="2286016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RICERCA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0" y="0"/>
            <a:ext cx="2270850" cy="1142984"/>
          </a:xfrm>
          <a:prstGeom prst="rect">
            <a:avLst/>
          </a:prstGeom>
          <a:solidFill>
            <a:srgbClr val="AA584D"/>
          </a:solidFill>
          <a:ln w="0">
            <a:solidFill>
              <a:srgbClr val="2C2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HOME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572000" y="14514"/>
            <a:ext cx="2285984" cy="1142984"/>
          </a:xfrm>
          <a:prstGeom prst="rect">
            <a:avLst/>
          </a:prstGeom>
          <a:solidFill>
            <a:srgbClr val="634237"/>
          </a:solidFill>
          <a:ln w="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VISUALIZZA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72498" y="0"/>
            <a:ext cx="2271502" cy="1142984"/>
          </a:xfrm>
          <a:prstGeom prst="rect">
            <a:avLst/>
          </a:prstGeom>
          <a:solidFill>
            <a:srgbClr val="AA584D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PROFILO</a:t>
            </a:r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3"/>
            <a:ext cx="9144000" cy="5710841"/>
          </a:xfrm>
          <a:prstGeom prst="rect">
            <a:avLst/>
          </a:prstGeom>
        </p:spPr>
      </p:pic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2062885"/>
              </p:ext>
            </p:extLst>
          </p:nvPr>
        </p:nvGraphicFramePr>
        <p:xfrm>
          <a:off x="500035" y="1314887"/>
          <a:ext cx="8286808" cy="53578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81135"/>
                <a:gridCol w="1381135"/>
                <a:gridCol w="1537069"/>
                <a:gridCol w="1225199"/>
                <a:gridCol w="1381135"/>
                <a:gridCol w="1381135"/>
              </a:tblGrid>
              <a:tr h="53820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VIDEO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CARNAGIONE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COLORE</a:t>
                      </a:r>
                    </a:p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OCCHI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COLORE </a:t>
                      </a:r>
                    </a:p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CAPELLI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OCCASIONE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Video su </a:t>
                      </a:r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smokey</a:t>
                      </a:r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 </a:t>
                      </a:r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eye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Video</a:t>
                      </a:r>
                      <a:r>
                        <a:rPr lang="it-IT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su utilizzo matita per occhi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Eye</a:t>
                      </a:r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it-IT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liner</a:t>
                      </a:r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: come usarlo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Altro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 altro ancora</a:t>
                      </a:r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327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Immagine 17" descr="cli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986" y="1899774"/>
            <a:ext cx="1182608" cy="719129"/>
          </a:xfrm>
          <a:prstGeom prst="rect">
            <a:avLst/>
          </a:prstGeom>
        </p:spPr>
      </p:pic>
      <p:pic>
        <p:nvPicPr>
          <p:cNvPr id="19" name="Immagine 18" descr="cl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2710294"/>
            <a:ext cx="1182608" cy="719129"/>
          </a:xfrm>
          <a:prstGeom prst="rect">
            <a:avLst/>
          </a:prstGeom>
        </p:spPr>
      </p:pic>
      <p:pic>
        <p:nvPicPr>
          <p:cNvPr id="20" name="Immagine 19" descr="cl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3499306"/>
            <a:ext cx="1182608" cy="719129"/>
          </a:xfrm>
          <a:prstGeom prst="rect">
            <a:avLst/>
          </a:prstGeom>
        </p:spPr>
      </p:pic>
      <p:pic>
        <p:nvPicPr>
          <p:cNvPr id="21" name="Immagine 20" descr="cl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4315284"/>
            <a:ext cx="1182608" cy="719129"/>
          </a:xfrm>
          <a:prstGeom prst="rect">
            <a:avLst/>
          </a:prstGeom>
        </p:spPr>
      </p:pic>
      <p:sp>
        <p:nvSpPr>
          <p:cNvPr id="23" name="Freccia a destra 22">
            <a:hlinkClick r:id="rId5" action="ppaction://hlinksldjump"/>
          </p:cNvPr>
          <p:cNvSpPr/>
          <p:nvPr/>
        </p:nvSpPr>
        <p:spPr>
          <a:xfrm>
            <a:off x="7143768" y="6000768"/>
            <a:ext cx="156759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 su 105</a:t>
            </a:r>
            <a:endParaRPr lang="it-IT" dirty="0"/>
          </a:p>
        </p:txBody>
      </p:sp>
      <p:pic>
        <p:nvPicPr>
          <p:cNvPr id="24" name="Immagine 23" descr="cl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5111290"/>
            <a:ext cx="1182608" cy="719129"/>
          </a:xfrm>
          <a:prstGeom prst="rect">
            <a:avLst/>
          </a:prstGeom>
        </p:spPr>
      </p:pic>
      <p:sp>
        <p:nvSpPr>
          <p:cNvPr id="25" name="Freccia a destra 24"/>
          <p:cNvSpPr/>
          <p:nvPr/>
        </p:nvSpPr>
        <p:spPr>
          <a:xfrm>
            <a:off x="5340456" y="6000768"/>
            <a:ext cx="100013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/>
          <p:cNvSpPr/>
          <p:nvPr/>
        </p:nvSpPr>
        <p:spPr>
          <a:xfrm rot="10800000">
            <a:off x="2954866" y="6000768"/>
            <a:ext cx="100013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3929058" y="6143644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3208154" y="6086495"/>
            <a:ext cx="29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 smtClean="0">
                <a:hlinkClick r:id="rId6" action="ppaction://hlinksldjump"/>
              </a:rPr>
              <a:t>Torna alla schermata Ricerca</a:t>
            </a:r>
            <a:endParaRPr lang="it-IT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239</Words>
  <PresentationFormat>Presentazione su schermo (4:3)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3" baseType="lpstr">
      <vt:lpstr>Tema di Office</vt:lpstr>
      <vt:lpstr>Equinozio</vt:lpstr>
      <vt:lpstr>Diapositiva 1</vt:lpstr>
      <vt:lpstr>ISTALLAZIONE</vt:lpstr>
      <vt:lpstr>Diapositiva 3</vt:lpstr>
      <vt:lpstr>LOG-IN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Vittoriano</dc:creator>
  <cp:lastModifiedBy>Vittoriano</cp:lastModifiedBy>
  <cp:revision>96</cp:revision>
  <dcterms:created xsi:type="dcterms:W3CDTF">2011-12-15T14:45:34Z</dcterms:created>
  <dcterms:modified xsi:type="dcterms:W3CDTF">2012-05-22T14:51:26Z</dcterms:modified>
</cp:coreProperties>
</file>